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5" r:id="rId2"/>
    <p:sldId id="286" r:id="rId3"/>
    <p:sldId id="346" r:id="rId4"/>
    <p:sldId id="345" r:id="rId5"/>
    <p:sldId id="34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C656"/>
    <a:srgbClr val="272240"/>
    <a:srgbClr val="5F597C"/>
    <a:srgbClr val="6F6B84"/>
    <a:srgbClr val="4F0911"/>
    <a:srgbClr val="99000F"/>
    <a:srgbClr val="A70D15"/>
    <a:srgbClr val="6C060F"/>
    <a:srgbClr val="6D0D19"/>
    <a:srgbClr val="A506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06" d="100"/>
          <a:sy n="106" d="100"/>
        </p:scale>
        <p:origin x="78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211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256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12370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89034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0896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25ABF9E-E297-4350-BD85-96081A803C80}"/>
              </a:ext>
            </a:extLst>
          </p:cNvPr>
          <p:cNvSpPr txBox="1"/>
          <p:nvPr userDrawn="1"/>
        </p:nvSpPr>
        <p:spPr>
          <a:xfrm>
            <a:off x="13042651" y="591457"/>
            <a:ext cx="738664" cy="56750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chemeClr val="tx1">
                    <a:alpha val="6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设计制作  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53" r:id="rId7"/>
    <p:sldLayoutId id="2147483654" r:id="rId8"/>
    <p:sldLayoutId id="2147483655" r:id="rId9"/>
    <p:sldLayoutId id="2147483663" r:id="rId10"/>
    <p:sldLayoutId id="2147483660" r:id="rId11"/>
    <p:sldLayoutId id="2147483661" r:id="rId12"/>
    <p:sldLayoutId id="2147483662" r:id="rId13"/>
    <p:sldLayoutId id="2147483667" r:id="rId14"/>
    <p:sldLayoutId id="2147483656" r:id="rId15"/>
    <p:sldLayoutId id="2147483657" r:id="rId16"/>
    <p:sldLayoutId id="2147483658" r:id="rId17"/>
    <p:sldLayoutId id="2147483668" r:id="rId18"/>
    <p:sldLayoutId id="2147483659" r:id="rId19"/>
    <p:sldLayoutId id="214748366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22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4A04A91-4F59-46B1-A780-3E82BD227F1D}"/>
              </a:ext>
            </a:extLst>
          </p:cNvPr>
          <p:cNvSpPr/>
          <p:nvPr/>
        </p:nvSpPr>
        <p:spPr>
          <a:xfrm>
            <a:off x="1905000" y="794657"/>
            <a:ext cx="9394372" cy="5268686"/>
          </a:xfrm>
          <a:prstGeom prst="rect">
            <a:avLst/>
          </a:prstGeom>
          <a:gradFill flip="none" rotWithShape="1">
            <a:gsLst>
              <a:gs pos="0">
                <a:srgbClr val="5F597C"/>
              </a:gs>
              <a:gs pos="100000">
                <a:srgbClr val="5F597C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659EC72-29AF-46D9-918E-B96F8A84E63D}"/>
              </a:ext>
            </a:extLst>
          </p:cNvPr>
          <p:cNvSpPr/>
          <p:nvPr/>
        </p:nvSpPr>
        <p:spPr>
          <a:xfrm>
            <a:off x="1288143" y="1578428"/>
            <a:ext cx="3004457" cy="2612571"/>
          </a:xfrm>
          <a:prstGeom prst="rect">
            <a:avLst/>
          </a:prstGeom>
          <a:solidFill>
            <a:srgbClr val="DDC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图文框 13">
            <a:extLst>
              <a:ext uri="{FF2B5EF4-FFF2-40B4-BE49-F238E27FC236}">
                <a16:creationId xmlns:a16="http://schemas.microsoft.com/office/drawing/2014/main" xmlns="" id="{CCAD1C49-ECF7-467A-B0D5-037FBEDC1FD5}"/>
              </a:ext>
            </a:extLst>
          </p:cNvPr>
          <p:cNvSpPr/>
          <p:nvPr/>
        </p:nvSpPr>
        <p:spPr>
          <a:xfrm>
            <a:off x="1603828" y="2960915"/>
            <a:ext cx="3004457" cy="2862943"/>
          </a:xfrm>
          <a:prstGeom prst="frame">
            <a:avLst>
              <a:gd name="adj1" fmla="val 67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BFF9906-4AB7-4170-9BFB-FA18C68C004A}"/>
              </a:ext>
            </a:extLst>
          </p:cNvPr>
          <p:cNvSpPr txBox="1"/>
          <p:nvPr/>
        </p:nvSpPr>
        <p:spPr>
          <a:xfrm>
            <a:off x="5631943" y="1748972"/>
            <a:ext cx="2583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快看过来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7178B06-91EB-4C95-B903-52FDE23885BD}"/>
              </a:ext>
            </a:extLst>
          </p:cNvPr>
          <p:cNvSpPr txBox="1"/>
          <p:nvPr/>
        </p:nvSpPr>
        <p:spPr>
          <a:xfrm>
            <a:off x="5631943" y="2333747"/>
            <a:ext cx="3227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这是帅哥陈西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2A522C22-72C8-459B-A25F-E2993AF96F36}"/>
              </a:ext>
            </a:extLst>
          </p:cNvPr>
          <p:cNvSpPr/>
          <p:nvPr/>
        </p:nvSpPr>
        <p:spPr>
          <a:xfrm rot="18900000">
            <a:off x="6063057" y="2294111"/>
            <a:ext cx="1722096" cy="1724085"/>
          </a:xfrm>
          <a:custGeom>
            <a:avLst/>
            <a:gdLst>
              <a:gd name="connsiteX0" fmla="*/ 1855245 w 1927770"/>
              <a:gd name="connsiteY0" fmla="*/ 1942985 h 1946792"/>
              <a:gd name="connsiteX1" fmla="*/ 1851438 w 1927770"/>
              <a:gd name="connsiteY1" fmla="*/ 1946792 h 1946792"/>
              <a:gd name="connsiteX2" fmla="*/ 1847630 w 1927770"/>
              <a:gd name="connsiteY2" fmla="*/ 1942984 h 1946792"/>
              <a:gd name="connsiteX3" fmla="*/ 1884818 w 1927770"/>
              <a:gd name="connsiteY3" fmla="*/ 1827508 h 1946792"/>
              <a:gd name="connsiteX4" fmla="*/ 1927770 w 1927770"/>
              <a:gd name="connsiteY4" fmla="*/ 1870460 h 1946792"/>
              <a:gd name="connsiteX5" fmla="*/ 1918437 w 1927770"/>
              <a:gd name="connsiteY5" fmla="*/ 1879793 h 1946792"/>
              <a:gd name="connsiteX6" fmla="*/ 1784439 w 1927770"/>
              <a:gd name="connsiteY6" fmla="*/ 1879793 h 1946792"/>
              <a:gd name="connsiteX7" fmla="*/ 1732154 w 1927770"/>
              <a:gd name="connsiteY7" fmla="*/ 1827508 h 1946792"/>
              <a:gd name="connsiteX8" fmla="*/ 1769341 w 1927770"/>
              <a:gd name="connsiteY8" fmla="*/ 1712031 h 1946792"/>
              <a:gd name="connsiteX9" fmla="*/ 1821626 w 1927770"/>
              <a:gd name="connsiteY9" fmla="*/ 1764316 h 1946792"/>
              <a:gd name="connsiteX10" fmla="*/ 1668962 w 1927770"/>
              <a:gd name="connsiteY10" fmla="*/ 1764316 h 1946792"/>
              <a:gd name="connsiteX11" fmla="*/ 1616677 w 1927770"/>
              <a:gd name="connsiteY11" fmla="*/ 1712031 h 1946792"/>
              <a:gd name="connsiteX12" fmla="*/ 1653865 w 1927770"/>
              <a:gd name="connsiteY12" fmla="*/ 1596554 h 1946792"/>
              <a:gd name="connsiteX13" fmla="*/ 1706149 w 1927770"/>
              <a:gd name="connsiteY13" fmla="*/ 1648839 h 1946792"/>
              <a:gd name="connsiteX14" fmla="*/ 1553485 w 1927770"/>
              <a:gd name="connsiteY14" fmla="*/ 1648839 h 1946792"/>
              <a:gd name="connsiteX15" fmla="*/ 1501200 w 1927770"/>
              <a:gd name="connsiteY15" fmla="*/ 1596554 h 1946792"/>
              <a:gd name="connsiteX16" fmla="*/ 1538387 w 1927770"/>
              <a:gd name="connsiteY16" fmla="*/ 1481077 h 1946792"/>
              <a:gd name="connsiteX17" fmla="*/ 1590673 w 1927770"/>
              <a:gd name="connsiteY17" fmla="*/ 1533362 h 1946792"/>
              <a:gd name="connsiteX18" fmla="*/ 1438008 w 1927770"/>
              <a:gd name="connsiteY18" fmla="*/ 1533362 h 1946792"/>
              <a:gd name="connsiteX19" fmla="*/ 1385723 w 1927770"/>
              <a:gd name="connsiteY19" fmla="*/ 1481077 h 1946792"/>
              <a:gd name="connsiteX20" fmla="*/ 1422910 w 1927770"/>
              <a:gd name="connsiteY20" fmla="*/ 1365600 h 1946792"/>
              <a:gd name="connsiteX21" fmla="*/ 1475196 w 1927770"/>
              <a:gd name="connsiteY21" fmla="*/ 1417885 h 1946792"/>
              <a:gd name="connsiteX22" fmla="*/ 1322531 w 1927770"/>
              <a:gd name="connsiteY22" fmla="*/ 1417885 h 1946792"/>
              <a:gd name="connsiteX23" fmla="*/ 1270246 w 1927770"/>
              <a:gd name="connsiteY23" fmla="*/ 1365600 h 1946792"/>
              <a:gd name="connsiteX24" fmla="*/ 1307434 w 1927770"/>
              <a:gd name="connsiteY24" fmla="*/ 1250123 h 1946792"/>
              <a:gd name="connsiteX25" fmla="*/ 1359718 w 1927770"/>
              <a:gd name="connsiteY25" fmla="*/ 1302408 h 1946792"/>
              <a:gd name="connsiteX26" fmla="*/ 1207054 w 1927770"/>
              <a:gd name="connsiteY26" fmla="*/ 1302408 h 1946792"/>
              <a:gd name="connsiteX27" fmla="*/ 1154769 w 1927770"/>
              <a:gd name="connsiteY27" fmla="*/ 1250123 h 1946792"/>
              <a:gd name="connsiteX28" fmla="*/ 1191956 w 1927770"/>
              <a:gd name="connsiteY28" fmla="*/ 1134646 h 1946792"/>
              <a:gd name="connsiteX29" fmla="*/ 1244242 w 1927770"/>
              <a:gd name="connsiteY29" fmla="*/ 1186932 h 1946792"/>
              <a:gd name="connsiteX30" fmla="*/ 1091578 w 1927770"/>
              <a:gd name="connsiteY30" fmla="*/ 1186932 h 1946792"/>
              <a:gd name="connsiteX31" fmla="*/ 1039292 w 1927770"/>
              <a:gd name="connsiteY31" fmla="*/ 1134646 h 1946792"/>
              <a:gd name="connsiteX32" fmla="*/ 1076480 w 1927770"/>
              <a:gd name="connsiteY32" fmla="*/ 1019170 h 1946792"/>
              <a:gd name="connsiteX33" fmla="*/ 1128765 w 1927770"/>
              <a:gd name="connsiteY33" fmla="*/ 1071454 h 1946792"/>
              <a:gd name="connsiteX34" fmla="*/ 976101 w 1927770"/>
              <a:gd name="connsiteY34" fmla="*/ 1071455 h 1946792"/>
              <a:gd name="connsiteX35" fmla="*/ 923815 w 1927770"/>
              <a:gd name="connsiteY35" fmla="*/ 1019170 h 1946792"/>
              <a:gd name="connsiteX36" fmla="*/ 961004 w 1927770"/>
              <a:gd name="connsiteY36" fmla="*/ 903693 h 1946792"/>
              <a:gd name="connsiteX37" fmla="*/ 1013288 w 1927770"/>
              <a:gd name="connsiteY37" fmla="*/ 955978 h 1946792"/>
              <a:gd name="connsiteX38" fmla="*/ 860624 w 1927770"/>
              <a:gd name="connsiteY38" fmla="*/ 955978 h 1946792"/>
              <a:gd name="connsiteX39" fmla="*/ 808339 w 1927770"/>
              <a:gd name="connsiteY39" fmla="*/ 903693 h 1946792"/>
              <a:gd name="connsiteX40" fmla="*/ 845527 w 1927770"/>
              <a:gd name="connsiteY40" fmla="*/ 788216 h 1946792"/>
              <a:gd name="connsiteX41" fmla="*/ 897812 w 1927770"/>
              <a:gd name="connsiteY41" fmla="*/ 840501 h 1946792"/>
              <a:gd name="connsiteX42" fmla="*/ 745147 w 1927770"/>
              <a:gd name="connsiteY42" fmla="*/ 840501 h 1946792"/>
              <a:gd name="connsiteX43" fmla="*/ 692862 w 1927770"/>
              <a:gd name="connsiteY43" fmla="*/ 788216 h 1946792"/>
              <a:gd name="connsiteX44" fmla="*/ 730049 w 1927770"/>
              <a:gd name="connsiteY44" fmla="*/ 672739 h 1946792"/>
              <a:gd name="connsiteX45" fmla="*/ 782335 w 1927770"/>
              <a:gd name="connsiteY45" fmla="*/ 725024 h 1946792"/>
              <a:gd name="connsiteX46" fmla="*/ 629670 w 1927770"/>
              <a:gd name="connsiteY46" fmla="*/ 725024 h 1946792"/>
              <a:gd name="connsiteX47" fmla="*/ 577385 w 1927770"/>
              <a:gd name="connsiteY47" fmla="*/ 672739 h 1946792"/>
              <a:gd name="connsiteX48" fmla="*/ 614572 w 1927770"/>
              <a:gd name="connsiteY48" fmla="*/ 557262 h 1946792"/>
              <a:gd name="connsiteX49" fmla="*/ 666858 w 1927770"/>
              <a:gd name="connsiteY49" fmla="*/ 609547 h 1946792"/>
              <a:gd name="connsiteX50" fmla="*/ 514193 w 1927770"/>
              <a:gd name="connsiteY50" fmla="*/ 609547 h 1946792"/>
              <a:gd name="connsiteX51" fmla="*/ 461908 w 1927770"/>
              <a:gd name="connsiteY51" fmla="*/ 557262 h 1946792"/>
              <a:gd name="connsiteX52" fmla="*/ 499096 w 1927770"/>
              <a:gd name="connsiteY52" fmla="*/ 441785 h 1946792"/>
              <a:gd name="connsiteX53" fmla="*/ 551381 w 1927770"/>
              <a:gd name="connsiteY53" fmla="*/ 494071 h 1946792"/>
              <a:gd name="connsiteX54" fmla="*/ 398716 w 1927770"/>
              <a:gd name="connsiteY54" fmla="*/ 494071 h 1946792"/>
              <a:gd name="connsiteX55" fmla="*/ 346431 w 1927770"/>
              <a:gd name="connsiteY55" fmla="*/ 441785 h 1946792"/>
              <a:gd name="connsiteX56" fmla="*/ 383619 w 1927770"/>
              <a:gd name="connsiteY56" fmla="*/ 326308 h 1946792"/>
              <a:gd name="connsiteX57" fmla="*/ 435904 w 1927770"/>
              <a:gd name="connsiteY57" fmla="*/ 378594 h 1946792"/>
              <a:gd name="connsiteX58" fmla="*/ 283240 w 1927770"/>
              <a:gd name="connsiteY58" fmla="*/ 378594 h 1946792"/>
              <a:gd name="connsiteX59" fmla="*/ 230954 w 1927770"/>
              <a:gd name="connsiteY59" fmla="*/ 326308 h 1946792"/>
              <a:gd name="connsiteX60" fmla="*/ 268141 w 1927770"/>
              <a:gd name="connsiteY60" fmla="*/ 210831 h 1946792"/>
              <a:gd name="connsiteX61" fmla="*/ 320426 w 1927770"/>
              <a:gd name="connsiteY61" fmla="*/ 263116 h 1946792"/>
              <a:gd name="connsiteX62" fmla="*/ 167762 w 1927770"/>
              <a:gd name="connsiteY62" fmla="*/ 263116 h 1946792"/>
              <a:gd name="connsiteX63" fmla="*/ 115477 w 1927770"/>
              <a:gd name="connsiteY63" fmla="*/ 210831 h 1946792"/>
              <a:gd name="connsiteX64" fmla="*/ 152664 w 1927770"/>
              <a:gd name="connsiteY64" fmla="*/ 95354 h 1946792"/>
              <a:gd name="connsiteX65" fmla="*/ 204949 w 1927770"/>
              <a:gd name="connsiteY65" fmla="*/ 147639 h 1946792"/>
              <a:gd name="connsiteX66" fmla="*/ 52285 w 1927770"/>
              <a:gd name="connsiteY66" fmla="*/ 147639 h 1946792"/>
              <a:gd name="connsiteX67" fmla="*/ 0 w 1927770"/>
              <a:gd name="connsiteY67" fmla="*/ 95354 h 1946792"/>
              <a:gd name="connsiteX68" fmla="*/ 57310 w 1927770"/>
              <a:gd name="connsiteY68" fmla="*/ 0 h 1946792"/>
              <a:gd name="connsiteX69" fmla="*/ 89473 w 1927770"/>
              <a:gd name="connsiteY69" fmla="*/ 32162 h 1946792"/>
              <a:gd name="connsiteX70" fmla="*/ 25148 w 1927770"/>
              <a:gd name="connsiteY70" fmla="*/ 32162 h 194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927770" h="1946792">
                <a:moveTo>
                  <a:pt x="1855245" y="1942985"/>
                </a:moveTo>
                <a:lnTo>
                  <a:pt x="1851438" y="1946792"/>
                </a:lnTo>
                <a:lnTo>
                  <a:pt x="1847630" y="1942984"/>
                </a:lnTo>
                <a:close/>
                <a:moveTo>
                  <a:pt x="1884818" y="1827508"/>
                </a:moveTo>
                <a:lnTo>
                  <a:pt x="1927770" y="1870460"/>
                </a:lnTo>
                <a:lnTo>
                  <a:pt x="1918437" y="1879793"/>
                </a:lnTo>
                <a:lnTo>
                  <a:pt x="1784439" y="1879793"/>
                </a:lnTo>
                <a:lnTo>
                  <a:pt x="1732154" y="1827508"/>
                </a:lnTo>
                <a:close/>
                <a:moveTo>
                  <a:pt x="1769341" y="1712031"/>
                </a:moveTo>
                <a:lnTo>
                  <a:pt x="1821626" y="1764316"/>
                </a:lnTo>
                <a:lnTo>
                  <a:pt x="1668962" y="1764316"/>
                </a:lnTo>
                <a:lnTo>
                  <a:pt x="1616677" y="1712031"/>
                </a:lnTo>
                <a:close/>
                <a:moveTo>
                  <a:pt x="1653865" y="1596554"/>
                </a:moveTo>
                <a:lnTo>
                  <a:pt x="1706149" y="1648839"/>
                </a:lnTo>
                <a:lnTo>
                  <a:pt x="1553485" y="1648839"/>
                </a:lnTo>
                <a:lnTo>
                  <a:pt x="1501200" y="1596554"/>
                </a:lnTo>
                <a:close/>
                <a:moveTo>
                  <a:pt x="1538387" y="1481077"/>
                </a:moveTo>
                <a:lnTo>
                  <a:pt x="1590673" y="1533362"/>
                </a:lnTo>
                <a:lnTo>
                  <a:pt x="1438008" y="1533362"/>
                </a:lnTo>
                <a:lnTo>
                  <a:pt x="1385723" y="1481077"/>
                </a:lnTo>
                <a:close/>
                <a:moveTo>
                  <a:pt x="1422910" y="1365600"/>
                </a:moveTo>
                <a:lnTo>
                  <a:pt x="1475196" y="1417885"/>
                </a:lnTo>
                <a:lnTo>
                  <a:pt x="1322531" y="1417885"/>
                </a:lnTo>
                <a:lnTo>
                  <a:pt x="1270246" y="1365600"/>
                </a:lnTo>
                <a:close/>
                <a:moveTo>
                  <a:pt x="1307434" y="1250123"/>
                </a:moveTo>
                <a:lnTo>
                  <a:pt x="1359718" y="1302408"/>
                </a:lnTo>
                <a:lnTo>
                  <a:pt x="1207054" y="1302408"/>
                </a:lnTo>
                <a:lnTo>
                  <a:pt x="1154769" y="1250123"/>
                </a:lnTo>
                <a:close/>
                <a:moveTo>
                  <a:pt x="1191956" y="1134646"/>
                </a:moveTo>
                <a:lnTo>
                  <a:pt x="1244242" y="1186932"/>
                </a:lnTo>
                <a:lnTo>
                  <a:pt x="1091578" y="1186932"/>
                </a:lnTo>
                <a:lnTo>
                  <a:pt x="1039292" y="1134646"/>
                </a:lnTo>
                <a:close/>
                <a:moveTo>
                  <a:pt x="1076480" y="1019170"/>
                </a:moveTo>
                <a:lnTo>
                  <a:pt x="1128765" y="1071454"/>
                </a:lnTo>
                <a:lnTo>
                  <a:pt x="976101" y="1071455"/>
                </a:lnTo>
                <a:lnTo>
                  <a:pt x="923815" y="1019170"/>
                </a:lnTo>
                <a:close/>
                <a:moveTo>
                  <a:pt x="961004" y="903693"/>
                </a:moveTo>
                <a:lnTo>
                  <a:pt x="1013288" y="955978"/>
                </a:lnTo>
                <a:lnTo>
                  <a:pt x="860624" y="955978"/>
                </a:lnTo>
                <a:lnTo>
                  <a:pt x="808339" y="903693"/>
                </a:lnTo>
                <a:close/>
                <a:moveTo>
                  <a:pt x="845527" y="788216"/>
                </a:moveTo>
                <a:lnTo>
                  <a:pt x="897812" y="840501"/>
                </a:lnTo>
                <a:lnTo>
                  <a:pt x="745147" y="840501"/>
                </a:lnTo>
                <a:lnTo>
                  <a:pt x="692862" y="788216"/>
                </a:lnTo>
                <a:close/>
                <a:moveTo>
                  <a:pt x="730049" y="672739"/>
                </a:moveTo>
                <a:lnTo>
                  <a:pt x="782335" y="725024"/>
                </a:lnTo>
                <a:lnTo>
                  <a:pt x="629670" y="725024"/>
                </a:lnTo>
                <a:lnTo>
                  <a:pt x="577385" y="672739"/>
                </a:lnTo>
                <a:close/>
                <a:moveTo>
                  <a:pt x="614572" y="557262"/>
                </a:moveTo>
                <a:lnTo>
                  <a:pt x="666858" y="609547"/>
                </a:lnTo>
                <a:lnTo>
                  <a:pt x="514193" y="609547"/>
                </a:lnTo>
                <a:lnTo>
                  <a:pt x="461908" y="557262"/>
                </a:lnTo>
                <a:close/>
                <a:moveTo>
                  <a:pt x="499096" y="441785"/>
                </a:moveTo>
                <a:lnTo>
                  <a:pt x="551381" y="494071"/>
                </a:lnTo>
                <a:lnTo>
                  <a:pt x="398716" y="494071"/>
                </a:lnTo>
                <a:lnTo>
                  <a:pt x="346431" y="441785"/>
                </a:lnTo>
                <a:close/>
                <a:moveTo>
                  <a:pt x="383619" y="326308"/>
                </a:moveTo>
                <a:lnTo>
                  <a:pt x="435904" y="378594"/>
                </a:lnTo>
                <a:lnTo>
                  <a:pt x="283240" y="378594"/>
                </a:lnTo>
                <a:lnTo>
                  <a:pt x="230954" y="326308"/>
                </a:lnTo>
                <a:close/>
                <a:moveTo>
                  <a:pt x="268141" y="210831"/>
                </a:moveTo>
                <a:lnTo>
                  <a:pt x="320426" y="263116"/>
                </a:lnTo>
                <a:lnTo>
                  <a:pt x="167762" y="263116"/>
                </a:lnTo>
                <a:lnTo>
                  <a:pt x="115477" y="210831"/>
                </a:lnTo>
                <a:close/>
                <a:moveTo>
                  <a:pt x="152664" y="95354"/>
                </a:moveTo>
                <a:lnTo>
                  <a:pt x="204949" y="147639"/>
                </a:lnTo>
                <a:lnTo>
                  <a:pt x="52285" y="147639"/>
                </a:lnTo>
                <a:lnTo>
                  <a:pt x="0" y="95354"/>
                </a:lnTo>
                <a:close/>
                <a:moveTo>
                  <a:pt x="57310" y="0"/>
                </a:moveTo>
                <a:lnTo>
                  <a:pt x="89473" y="32162"/>
                </a:lnTo>
                <a:lnTo>
                  <a:pt x="25148" y="32162"/>
                </a:lnTo>
                <a:close/>
              </a:path>
            </a:pathLst>
          </a:custGeom>
          <a:solidFill>
            <a:srgbClr val="DDC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DBE4A7B-E840-408D-8871-766B6F9FD40F}"/>
              </a:ext>
            </a:extLst>
          </p:cNvPr>
          <p:cNvSpPr txBox="1"/>
          <p:nvPr/>
        </p:nvSpPr>
        <p:spPr>
          <a:xfrm>
            <a:off x="5631944" y="3360002"/>
            <a:ext cx="4540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8BC6066-15ED-4EB3-8C0D-83DFEA3DF628}"/>
              </a:ext>
            </a:extLst>
          </p:cNvPr>
          <p:cNvSpPr/>
          <p:nvPr/>
        </p:nvSpPr>
        <p:spPr>
          <a:xfrm>
            <a:off x="5731726" y="4475415"/>
            <a:ext cx="1995500" cy="34814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3E2D455-C09B-49C5-A210-3DFEE759DC73}"/>
              </a:ext>
            </a:extLst>
          </p:cNvPr>
          <p:cNvSpPr txBox="1"/>
          <p:nvPr/>
        </p:nvSpPr>
        <p:spPr>
          <a:xfrm>
            <a:off x="5813100" y="4495597"/>
            <a:ext cx="18327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搜索：陈西设计之家</a:t>
            </a:r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xmlns="" id="{B16F7E1D-B1A4-4C7F-829D-6F979D641581}"/>
              </a:ext>
            </a:extLst>
          </p:cNvPr>
          <p:cNvSpPr/>
          <p:nvPr/>
        </p:nvSpPr>
        <p:spPr>
          <a:xfrm>
            <a:off x="10287000" y="1355343"/>
            <a:ext cx="448673" cy="919752"/>
          </a:xfrm>
          <a:custGeom>
            <a:avLst/>
            <a:gdLst>
              <a:gd name="connsiteX0" fmla="*/ 718559 w 747588"/>
              <a:gd name="connsiteY0" fmla="*/ 1474451 h 1532509"/>
              <a:gd name="connsiteX1" fmla="*/ 747588 w 747588"/>
              <a:gd name="connsiteY1" fmla="*/ 1503480 h 1532509"/>
              <a:gd name="connsiteX2" fmla="*/ 718559 w 747588"/>
              <a:gd name="connsiteY2" fmla="*/ 1532509 h 1532509"/>
              <a:gd name="connsiteX3" fmla="*/ 689530 w 747588"/>
              <a:gd name="connsiteY3" fmla="*/ 1503480 h 1532509"/>
              <a:gd name="connsiteX4" fmla="*/ 718559 w 747588"/>
              <a:gd name="connsiteY4" fmla="*/ 1474451 h 1532509"/>
              <a:gd name="connsiteX5" fmla="*/ 580653 w 747588"/>
              <a:gd name="connsiteY5" fmla="*/ 1474451 h 1532509"/>
              <a:gd name="connsiteX6" fmla="*/ 609682 w 747588"/>
              <a:gd name="connsiteY6" fmla="*/ 1503480 h 1532509"/>
              <a:gd name="connsiteX7" fmla="*/ 580653 w 747588"/>
              <a:gd name="connsiteY7" fmla="*/ 1532509 h 1532509"/>
              <a:gd name="connsiteX8" fmla="*/ 551624 w 747588"/>
              <a:gd name="connsiteY8" fmla="*/ 1503480 h 1532509"/>
              <a:gd name="connsiteX9" fmla="*/ 580653 w 747588"/>
              <a:gd name="connsiteY9" fmla="*/ 1474451 h 1532509"/>
              <a:gd name="connsiteX10" fmla="*/ 442747 w 747588"/>
              <a:gd name="connsiteY10" fmla="*/ 1474451 h 1532509"/>
              <a:gd name="connsiteX11" fmla="*/ 471776 w 747588"/>
              <a:gd name="connsiteY11" fmla="*/ 1503480 h 1532509"/>
              <a:gd name="connsiteX12" fmla="*/ 442747 w 747588"/>
              <a:gd name="connsiteY12" fmla="*/ 1532509 h 1532509"/>
              <a:gd name="connsiteX13" fmla="*/ 413718 w 747588"/>
              <a:gd name="connsiteY13" fmla="*/ 1503480 h 1532509"/>
              <a:gd name="connsiteX14" fmla="*/ 442747 w 747588"/>
              <a:gd name="connsiteY14" fmla="*/ 1474451 h 1532509"/>
              <a:gd name="connsiteX15" fmla="*/ 304841 w 747588"/>
              <a:gd name="connsiteY15" fmla="*/ 1474451 h 1532509"/>
              <a:gd name="connsiteX16" fmla="*/ 333870 w 747588"/>
              <a:gd name="connsiteY16" fmla="*/ 1503480 h 1532509"/>
              <a:gd name="connsiteX17" fmla="*/ 304841 w 747588"/>
              <a:gd name="connsiteY17" fmla="*/ 1532509 h 1532509"/>
              <a:gd name="connsiteX18" fmla="*/ 275812 w 747588"/>
              <a:gd name="connsiteY18" fmla="*/ 1503480 h 1532509"/>
              <a:gd name="connsiteX19" fmla="*/ 304841 w 747588"/>
              <a:gd name="connsiteY19" fmla="*/ 1474451 h 1532509"/>
              <a:gd name="connsiteX20" fmla="*/ 166935 w 747588"/>
              <a:gd name="connsiteY20" fmla="*/ 1474451 h 1532509"/>
              <a:gd name="connsiteX21" fmla="*/ 195964 w 747588"/>
              <a:gd name="connsiteY21" fmla="*/ 1503480 h 1532509"/>
              <a:gd name="connsiteX22" fmla="*/ 166935 w 747588"/>
              <a:gd name="connsiteY22" fmla="*/ 1532509 h 1532509"/>
              <a:gd name="connsiteX23" fmla="*/ 137906 w 747588"/>
              <a:gd name="connsiteY23" fmla="*/ 1503480 h 1532509"/>
              <a:gd name="connsiteX24" fmla="*/ 166935 w 747588"/>
              <a:gd name="connsiteY24" fmla="*/ 1474451 h 1532509"/>
              <a:gd name="connsiteX25" fmla="*/ 29029 w 747588"/>
              <a:gd name="connsiteY25" fmla="*/ 1474451 h 1532509"/>
              <a:gd name="connsiteX26" fmla="*/ 58058 w 747588"/>
              <a:gd name="connsiteY26" fmla="*/ 1503480 h 1532509"/>
              <a:gd name="connsiteX27" fmla="*/ 29029 w 747588"/>
              <a:gd name="connsiteY27" fmla="*/ 1532509 h 1532509"/>
              <a:gd name="connsiteX28" fmla="*/ 0 w 747588"/>
              <a:gd name="connsiteY28" fmla="*/ 1503480 h 1532509"/>
              <a:gd name="connsiteX29" fmla="*/ 29029 w 747588"/>
              <a:gd name="connsiteY29" fmla="*/ 1474451 h 1532509"/>
              <a:gd name="connsiteX30" fmla="*/ 718559 w 747588"/>
              <a:gd name="connsiteY30" fmla="*/ 1340410 h 1532509"/>
              <a:gd name="connsiteX31" fmla="*/ 747588 w 747588"/>
              <a:gd name="connsiteY31" fmla="*/ 1369439 h 1532509"/>
              <a:gd name="connsiteX32" fmla="*/ 718559 w 747588"/>
              <a:gd name="connsiteY32" fmla="*/ 1398468 h 1532509"/>
              <a:gd name="connsiteX33" fmla="*/ 689530 w 747588"/>
              <a:gd name="connsiteY33" fmla="*/ 1369439 h 1532509"/>
              <a:gd name="connsiteX34" fmla="*/ 718559 w 747588"/>
              <a:gd name="connsiteY34" fmla="*/ 1340410 h 1532509"/>
              <a:gd name="connsiteX35" fmla="*/ 580653 w 747588"/>
              <a:gd name="connsiteY35" fmla="*/ 1340410 h 1532509"/>
              <a:gd name="connsiteX36" fmla="*/ 609682 w 747588"/>
              <a:gd name="connsiteY36" fmla="*/ 1369439 h 1532509"/>
              <a:gd name="connsiteX37" fmla="*/ 580653 w 747588"/>
              <a:gd name="connsiteY37" fmla="*/ 1398468 h 1532509"/>
              <a:gd name="connsiteX38" fmla="*/ 551624 w 747588"/>
              <a:gd name="connsiteY38" fmla="*/ 1369439 h 1532509"/>
              <a:gd name="connsiteX39" fmla="*/ 580653 w 747588"/>
              <a:gd name="connsiteY39" fmla="*/ 1340410 h 1532509"/>
              <a:gd name="connsiteX40" fmla="*/ 442747 w 747588"/>
              <a:gd name="connsiteY40" fmla="*/ 1340410 h 1532509"/>
              <a:gd name="connsiteX41" fmla="*/ 471776 w 747588"/>
              <a:gd name="connsiteY41" fmla="*/ 1369439 h 1532509"/>
              <a:gd name="connsiteX42" fmla="*/ 442747 w 747588"/>
              <a:gd name="connsiteY42" fmla="*/ 1398468 h 1532509"/>
              <a:gd name="connsiteX43" fmla="*/ 413718 w 747588"/>
              <a:gd name="connsiteY43" fmla="*/ 1369439 h 1532509"/>
              <a:gd name="connsiteX44" fmla="*/ 442747 w 747588"/>
              <a:gd name="connsiteY44" fmla="*/ 1340410 h 1532509"/>
              <a:gd name="connsiteX45" fmla="*/ 304841 w 747588"/>
              <a:gd name="connsiteY45" fmla="*/ 1340410 h 1532509"/>
              <a:gd name="connsiteX46" fmla="*/ 333870 w 747588"/>
              <a:gd name="connsiteY46" fmla="*/ 1369439 h 1532509"/>
              <a:gd name="connsiteX47" fmla="*/ 304841 w 747588"/>
              <a:gd name="connsiteY47" fmla="*/ 1398468 h 1532509"/>
              <a:gd name="connsiteX48" fmla="*/ 275812 w 747588"/>
              <a:gd name="connsiteY48" fmla="*/ 1369439 h 1532509"/>
              <a:gd name="connsiteX49" fmla="*/ 304841 w 747588"/>
              <a:gd name="connsiteY49" fmla="*/ 1340410 h 1532509"/>
              <a:gd name="connsiteX50" fmla="*/ 166935 w 747588"/>
              <a:gd name="connsiteY50" fmla="*/ 1340410 h 1532509"/>
              <a:gd name="connsiteX51" fmla="*/ 195964 w 747588"/>
              <a:gd name="connsiteY51" fmla="*/ 1369439 h 1532509"/>
              <a:gd name="connsiteX52" fmla="*/ 166935 w 747588"/>
              <a:gd name="connsiteY52" fmla="*/ 1398468 h 1532509"/>
              <a:gd name="connsiteX53" fmla="*/ 137906 w 747588"/>
              <a:gd name="connsiteY53" fmla="*/ 1369439 h 1532509"/>
              <a:gd name="connsiteX54" fmla="*/ 166935 w 747588"/>
              <a:gd name="connsiteY54" fmla="*/ 1340410 h 1532509"/>
              <a:gd name="connsiteX55" fmla="*/ 29029 w 747588"/>
              <a:gd name="connsiteY55" fmla="*/ 1340410 h 1532509"/>
              <a:gd name="connsiteX56" fmla="*/ 58058 w 747588"/>
              <a:gd name="connsiteY56" fmla="*/ 1369439 h 1532509"/>
              <a:gd name="connsiteX57" fmla="*/ 29029 w 747588"/>
              <a:gd name="connsiteY57" fmla="*/ 1398468 h 1532509"/>
              <a:gd name="connsiteX58" fmla="*/ 0 w 747588"/>
              <a:gd name="connsiteY58" fmla="*/ 1369439 h 1532509"/>
              <a:gd name="connsiteX59" fmla="*/ 29029 w 747588"/>
              <a:gd name="connsiteY59" fmla="*/ 1340410 h 1532509"/>
              <a:gd name="connsiteX60" fmla="*/ 718559 w 747588"/>
              <a:gd name="connsiteY60" fmla="*/ 1206369 h 1532509"/>
              <a:gd name="connsiteX61" fmla="*/ 747588 w 747588"/>
              <a:gd name="connsiteY61" fmla="*/ 1235398 h 1532509"/>
              <a:gd name="connsiteX62" fmla="*/ 718559 w 747588"/>
              <a:gd name="connsiteY62" fmla="*/ 1264427 h 1532509"/>
              <a:gd name="connsiteX63" fmla="*/ 689530 w 747588"/>
              <a:gd name="connsiteY63" fmla="*/ 1235398 h 1532509"/>
              <a:gd name="connsiteX64" fmla="*/ 718559 w 747588"/>
              <a:gd name="connsiteY64" fmla="*/ 1206369 h 1532509"/>
              <a:gd name="connsiteX65" fmla="*/ 580653 w 747588"/>
              <a:gd name="connsiteY65" fmla="*/ 1206369 h 1532509"/>
              <a:gd name="connsiteX66" fmla="*/ 609682 w 747588"/>
              <a:gd name="connsiteY66" fmla="*/ 1235398 h 1532509"/>
              <a:gd name="connsiteX67" fmla="*/ 580653 w 747588"/>
              <a:gd name="connsiteY67" fmla="*/ 1264427 h 1532509"/>
              <a:gd name="connsiteX68" fmla="*/ 551624 w 747588"/>
              <a:gd name="connsiteY68" fmla="*/ 1235398 h 1532509"/>
              <a:gd name="connsiteX69" fmla="*/ 580653 w 747588"/>
              <a:gd name="connsiteY69" fmla="*/ 1206369 h 1532509"/>
              <a:gd name="connsiteX70" fmla="*/ 442747 w 747588"/>
              <a:gd name="connsiteY70" fmla="*/ 1206369 h 1532509"/>
              <a:gd name="connsiteX71" fmla="*/ 471776 w 747588"/>
              <a:gd name="connsiteY71" fmla="*/ 1235398 h 1532509"/>
              <a:gd name="connsiteX72" fmla="*/ 442747 w 747588"/>
              <a:gd name="connsiteY72" fmla="*/ 1264427 h 1532509"/>
              <a:gd name="connsiteX73" fmla="*/ 413718 w 747588"/>
              <a:gd name="connsiteY73" fmla="*/ 1235398 h 1532509"/>
              <a:gd name="connsiteX74" fmla="*/ 442747 w 747588"/>
              <a:gd name="connsiteY74" fmla="*/ 1206369 h 1532509"/>
              <a:gd name="connsiteX75" fmla="*/ 304841 w 747588"/>
              <a:gd name="connsiteY75" fmla="*/ 1206369 h 1532509"/>
              <a:gd name="connsiteX76" fmla="*/ 333870 w 747588"/>
              <a:gd name="connsiteY76" fmla="*/ 1235398 h 1532509"/>
              <a:gd name="connsiteX77" fmla="*/ 304841 w 747588"/>
              <a:gd name="connsiteY77" fmla="*/ 1264427 h 1532509"/>
              <a:gd name="connsiteX78" fmla="*/ 275812 w 747588"/>
              <a:gd name="connsiteY78" fmla="*/ 1235398 h 1532509"/>
              <a:gd name="connsiteX79" fmla="*/ 304841 w 747588"/>
              <a:gd name="connsiteY79" fmla="*/ 1206369 h 1532509"/>
              <a:gd name="connsiteX80" fmla="*/ 166935 w 747588"/>
              <a:gd name="connsiteY80" fmla="*/ 1206369 h 1532509"/>
              <a:gd name="connsiteX81" fmla="*/ 195964 w 747588"/>
              <a:gd name="connsiteY81" fmla="*/ 1235398 h 1532509"/>
              <a:gd name="connsiteX82" fmla="*/ 166935 w 747588"/>
              <a:gd name="connsiteY82" fmla="*/ 1264427 h 1532509"/>
              <a:gd name="connsiteX83" fmla="*/ 137906 w 747588"/>
              <a:gd name="connsiteY83" fmla="*/ 1235398 h 1532509"/>
              <a:gd name="connsiteX84" fmla="*/ 166935 w 747588"/>
              <a:gd name="connsiteY84" fmla="*/ 1206369 h 1532509"/>
              <a:gd name="connsiteX85" fmla="*/ 29029 w 747588"/>
              <a:gd name="connsiteY85" fmla="*/ 1206369 h 1532509"/>
              <a:gd name="connsiteX86" fmla="*/ 58058 w 747588"/>
              <a:gd name="connsiteY86" fmla="*/ 1235398 h 1532509"/>
              <a:gd name="connsiteX87" fmla="*/ 29029 w 747588"/>
              <a:gd name="connsiteY87" fmla="*/ 1264427 h 1532509"/>
              <a:gd name="connsiteX88" fmla="*/ 0 w 747588"/>
              <a:gd name="connsiteY88" fmla="*/ 1235398 h 1532509"/>
              <a:gd name="connsiteX89" fmla="*/ 29029 w 747588"/>
              <a:gd name="connsiteY89" fmla="*/ 1206369 h 1532509"/>
              <a:gd name="connsiteX90" fmla="*/ 718559 w 747588"/>
              <a:gd name="connsiteY90" fmla="*/ 1072328 h 1532509"/>
              <a:gd name="connsiteX91" fmla="*/ 747588 w 747588"/>
              <a:gd name="connsiteY91" fmla="*/ 1101357 h 1532509"/>
              <a:gd name="connsiteX92" fmla="*/ 718559 w 747588"/>
              <a:gd name="connsiteY92" fmla="*/ 1130386 h 1532509"/>
              <a:gd name="connsiteX93" fmla="*/ 689530 w 747588"/>
              <a:gd name="connsiteY93" fmla="*/ 1101357 h 1532509"/>
              <a:gd name="connsiteX94" fmla="*/ 718559 w 747588"/>
              <a:gd name="connsiteY94" fmla="*/ 1072328 h 1532509"/>
              <a:gd name="connsiteX95" fmla="*/ 580653 w 747588"/>
              <a:gd name="connsiteY95" fmla="*/ 1072328 h 1532509"/>
              <a:gd name="connsiteX96" fmla="*/ 609682 w 747588"/>
              <a:gd name="connsiteY96" fmla="*/ 1101357 h 1532509"/>
              <a:gd name="connsiteX97" fmla="*/ 580653 w 747588"/>
              <a:gd name="connsiteY97" fmla="*/ 1130386 h 1532509"/>
              <a:gd name="connsiteX98" fmla="*/ 551624 w 747588"/>
              <a:gd name="connsiteY98" fmla="*/ 1101357 h 1532509"/>
              <a:gd name="connsiteX99" fmla="*/ 580653 w 747588"/>
              <a:gd name="connsiteY99" fmla="*/ 1072328 h 1532509"/>
              <a:gd name="connsiteX100" fmla="*/ 442747 w 747588"/>
              <a:gd name="connsiteY100" fmla="*/ 1072328 h 1532509"/>
              <a:gd name="connsiteX101" fmla="*/ 471776 w 747588"/>
              <a:gd name="connsiteY101" fmla="*/ 1101357 h 1532509"/>
              <a:gd name="connsiteX102" fmla="*/ 442747 w 747588"/>
              <a:gd name="connsiteY102" fmla="*/ 1130386 h 1532509"/>
              <a:gd name="connsiteX103" fmla="*/ 413718 w 747588"/>
              <a:gd name="connsiteY103" fmla="*/ 1101357 h 1532509"/>
              <a:gd name="connsiteX104" fmla="*/ 442747 w 747588"/>
              <a:gd name="connsiteY104" fmla="*/ 1072328 h 1532509"/>
              <a:gd name="connsiteX105" fmla="*/ 304841 w 747588"/>
              <a:gd name="connsiteY105" fmla="*/ 1072328 h 1532509"/>
              <a:gd name="connsiteX106" fmla="*/ 333870 w 747588"/>
              <a:gd name="connsiteY106" fmla="*/ 1101357 h 1532509"/>
              <a:gd name="connsiteX107" fmla="*/ 304841 w 747588"/>
              <a:gd name="connsiteY107" fmla="*/ 1130386 h 1532509"/>
              <a:gd name="connsiteX108" fmla="*/ 275812 w 747588"/>
              <a:gd name="connsiteY108" fmla="*/ 1101357 h 1532509"/>
              <a:gd name="connsiteX109" fmla="*/ 304841 w 747588"/>
              <a:gd name="connsiteY109" fmla="*/ 1072328 h 1532509"/>
              <a:gd name="connsiteX110" fmla="*/ 166935 w 747588"/>
              <a:gd name="connsiteY110" fmla="*/ 1072328 h 1532509"/>
              <a:gd name="connsiteX111" fmla="*/ 195964 w 747588"/>
              <a:gd name="connsiteY111" fmla="*/ 1101357 h 1532509"/>
              <a:gd name="connsiteX112" fmla="*/ 166935 w 747588"/>
              <a:gd name="connsiteY112" fmla="*/ 1130386 h 1532509"/>
              <a:gd name="connsiteX113" fmla="*/ 137906 w 747588"/>
              <a:gd name="connsiteY113" fmla="*/ 1101357 h 1532509"/>
              <a:gd name="connsiteX114" fmla="*/ 166935 w 747588"/>
              <a:gd name="connsiteY114" fmla="*/ 1072328 h 1532509"/>
              <a:gd name="connsiteX115" fmla="*/ 29029 w 747588"/>
              <a:gd name="connsiteY115" fmla="*/ 1072328 h 1532509"/>
              <a:gd name="connsiteX116" fmla="*/ 58058 w 747588"/>
              <a:gd name="connsiteY116" fmla="*/ 1101357 h 1532509"/>
              <a:gd name="connsiteX117" fmla="*/ 29029 w 747588"/>
              <a:gd name="connsiteY117" fmla="*/ 1130386 h 1532509"/>
              <a:gd name="connsiteX118" fmla="*/ 0 w 747588"/>
              <a:gd name="connsiteY118" fmla="*/ 1101357 h 1532509"/>
              <a:gd name="connsiteX119" fmla="*/ 29029 w 747588"/>
              <a:gd name="connsiteY119" fmla="*/ 1072328 h 1532509"/>
              <a:gd name="connsiteX120" fmla="*/ 718559 w 747588"/>
              <a:gd name="connsiteY120" fmla="*/ 938287 h 1532509"/>
              <a:gd name="connsiteX121" fmla="*/ 747588 w 747588"/>
              <a:gd name="connsiteY121" fmla="*/ 967316 h 1532509"/>
              <a:gd name="connsiteX122" fmla="*/ 718559 w 747588"/>
              <a:gd name="connsiteY122" fmla="*/ 996345 h 1532509"/>
              <a:gd name="connsiteX123" fmla="*/ 689530 w 747588"/>
              <a:gd name="connsiteY123" fmla="*/ 967316 h 1532509"/>
              <a:gd name="connsiteX124" fmla="*/ 718559 w 747588"/>
              <a:gd name="connsiteY124" fmla="*/ 938287 h 1532509"/>
              <a:gd name="connsiteX125" fmla="*/ 580653 w 747588"/>
              <a:gd name="connsiteY125" fmla="*/ 938287 h 1532509"/>
              <a:gd name="connsiteX126" fmla="*/ 609682 w 747588"/>
              <a:gd name="connsiteY126" fmla="*/ 967316 h 1532509"/>
              <a:gd name="connsiteX127" fmla="*/ 580653 w 747588"/>
              <a:gd name="connsiteY127" fmla="*/ 996345 h 1532509"/>
              <a:gd name="connsiteX128" fmla="*/ 551624 w 747588"/>
              <a:gd name="connsiteY128" fmla="*/ 967316 h 1532509"/>
              <a:gd name="connsiteX129" fmla="*/ 580653 w 747588"/>
              <a:gd name="connsiteY129" fmla="*/ 938287 h 1532509"/>
              <a:gd name="connsiteX130" fmla="*/ 442747 w 747588"/>
              <a:gd name="connsiteY130" fmla="*/ 938287 h 1532509"/>
              <a:gd name="connsiteX131" fmla="*/ 471776 w 747588"/>
              <a:gd name="connsiteY131" fmla="*/ 967316 h 1532509"/>
              <a:gd name="connsiteX132" fmla="*/ 442747 w 747588"/>
              <a:gd name="connsiteY132" fmla="*/ 996345 h 1532509"/>
              <a:gd name="connsiteX133" fmla="*/ 413718 w 747588"/>
              <a:gd name="connsiteY133" fmla="*/ 967316 h 1532509"/>
              <a:gd name="connsiteX134" fmla="*/ 442747 w 747588"/>
              <a:gd name="connsiteY134" fmla="*/ 938287 h 1532509"/>
              <a:gd name="connsiteX135" fmla="*/ 304841 w 747588"/>
              <a:gd name="connsiteY135" fmla="*/ 938287 h 1532509"/>
              <a:gd name="connsiteX136" fmla="*/ 333870 w 747588"/>
              <a:gd name="connsiteY136" fmla="*/ 967316 h 1532509"/>
              <a:gd name="connsiteX137" fmla="*/ 304841 w 747588"/>
              <a:gd name="connsiteY137" fmla="*/ 996345 h 1532509"/>
              <a:gd name="connsiteX138" fmla="*/ 275812 w 747588"/>
              <a:gd name="connsiteY138" fmla="*/ 967316 h 1532509"/>
              <a:gd name="connsiteX139" fmla="*/ 304841 w 747588"/>
              <a:gd name="connsiteY139" fmla="*/ 938287 h 1532509"/>
              <a:gd name="connsiteX140" fmla="*/ 166935 w 747588"/>
              <a:gd name="connsiteY140" fmla="*/ 938287 h 1532509"/>
              <a:gd name="connsiteX141" fmla="*/ 195964 w 747588"/>
              <a:gd name="connsiteY141" fmla="*/ 967316 h 1532509"/>
              <a:gd name="connsiteX142" fmla="*/ 166935 w 747588"/>
              <a:gd name="connsiteY142" fmla="*/ 996345 h 1532509"/>
              <a:gd name="connsiteX143" fmla="*/ 137906 w 747588"/>
              <a:gd name="connsiteY143" fmla="*/ 967316 h 1532509"/>
              <a:gd name="connsiteX144" fmla="*/ 166935 w 747588"/>
              <a:gd name="connsiteY144" fmla="*/ 938287 h 1532509"/>
              <a:gd name="connsiteX145" fmla="*/ 29029 w 747588"/>
              <a:gd name="connsiteY145" fmla="*/ 938287 h 1532509"/>
              <a:gd name="connsiteX146" fmla="*/ 58058 w 747588"/>
              <a:gd name="connsiteY146" fmla="*/ 967316 h 1532509"/>
              <a:gd name="connsiteX147" fmla="*/ 29029 w 747588"/>
              <a:gd name="connsiteY147" fmla="*/ 996345 h 1532509"/>
              <a:gd name="connsiteX148" fmla="*/ 0 w 747588"/>
              <a:gd name="connsiteY148" fmla="*/ 967316 h 1532509"/>
              <a:gd name="connsiteX149" fmla="*/ 29029 w 747588"/>
              <a:gd name="connsiteY149" fmla="*/ 938287 h 1532509"/>
              <a:gd name="connsiteX150" fmla="*/ 718559 w 747588"/>
              <a:gd name="connsiteY150" fmla="*/ 804246 h 1532509"/>
              <a:gd name="connsiteX151" fmla="*/ 747588 w 747588"/>
              <a:gd name="connsiteY151" fmla="*/ 833275 h 1532509"/>
              <a:gd name="connsiteX152" fmla="*/ 718559 w 747588"/>
              <a:gd name="connsiteY152" fmla="*/ 862304 h 1532509"/>
              <a:gd name="connsiteX153" fmla="*/ 689530 w 747588"/>
              <a:gd name="connsiteY153" fmla="*/ 833275 h 1532509"/>
              <a:gd name="connsiteX154" fmla="*/ 718559 w 747588"/>
              <a:gd name="connsiteY154" fmla="*/ 804246 h 1532509"/>
              <a:gd name="connsiteX155" fmla="*/ 580653 w 747588"/>
              <a:gd name="connsiteY155" fmla="*/ 804246 h 1532509"/>
              <a:gd name="connsiteX156" fmla="*/ 609682 w 747588"/>
              <a:gd name="connsiteY156" fmla="*/ 833275 h 1532509"/>
              <a:gd name="connsiteX157" fmla="*/ 580653 w 747588"/>
              <a:gd name="connsiteY157" fmla="*/ 862304 h 1532509"/>
              <a:gd name="connsiteX158" fmla="*/ 551624 w 747588"/>
              <a:gd name="connsiteY158" fmla="*/ 833275 h 1532509"/>
              <a:gd name="connsiteX159" fmla="*/ 580653 w 747588"/>
              <a:gd name="connsiteY159" fmla="*/ 804246 h 1532509"/>
              <a:gd name="connsiteX160" fmla="*/ 442747 w 747588"/>
              <a:gd name="connsiteY160" fmla="*/ 804246 h 1532509"/>
              <a:gd name="connsiteX161" fmla="*/ 471776 w 747588"/>
              <a:gd name="connsiteY161" fmla="*/ 833275 h 1532509"/>
              <a:gd name="connsiteX162" fmla="*/ 442747 w 747588"/>
              <a:gd name="connsiteY162" fmla="*/ 862304 h 1532509"/>
              <a:gd name="connsiteX163" fmla="*/ 413718 w 747588"/>
              <a:gd name="connsiteY163" fmla="*/ 833275 h 1532509"/>
              <a:gd name="connsiteX164" fmla="*/ 442747 w 747588"/>
              <a:gd name="connsiteY164" fmla="*/ 804246 h 1532509"/>
              <a:gd name="connsiteX165" fmla="*/ 304841 w 747588"/>
              <a:gd name="connsiteY165" fmla="*/ 804246 h 1532509"/>
              <a:gd name="connsiteX166" fmla="*/ 333870 w 747588"/>
              <a:gd name="connsiteY166" fmla="*/ 833275 h 1532509"/>
              <a:gd name="connsiteX167" fmla="*/ 304841 w 747588"/>
              <a:gd name="connsiteY167" fmla="*/ 862304 h 1532509"/>
              <a:gd name="connsiteX168" fmla="*/ 275812 w 747588"/>
              <a:gd name="connsiteY168" fmla="*/ 833275 h 1532509"/>
              <a:gd name="connsiteX169" fmla="*/ 304841 w 747588"/>
              <a:gd name="connsiteY169" fmla="*/ 804246 h 1532509"/>
              <a:gd name="connsiteX170" fmla="*/ 166935 w 747588"/>
              <a:gd name="connsiteY170" fmla="*/ 804246 h 1532509"/>
              <a:gd name="connsiteX171" fmla="*/ 195964 w 747588"/>
              <a:gd name="connsiteY171" fmla="*/ 833275 h 1532509"/>
              <a:gd name="connsiteX172" fmla="*/ 166935 w 747588"/>
              <a:gd name="connsiteY172" fmla="*/ 862304 h 1532509"/>
              <a:gd name="connsiteX173" fmla="*/ 137906 w 747588"/>
              <a:gd name="connsiteY173" fmla="*/ 833275 h 1532509"/>
              <a:gd name="connsiteX174" fmla="*/ 166935 w 747588"/>
              <a:gd name="connsiteY174" fmla="*/ 804246 h 1532509"/>
              <a:gd name="connsiteX175" fmla="*/ 29029 w 747588"/>
              <a:gd name="connsiteY175" fmla="*/ 804246 h 1532509"/>
              <a:gd name="connsiteX176" fmla="*/ 58058 w 747588"/>
              <a:gd name="connsiteY176" fmla="*/ 833275 h 1532509"/>
              <a:gd name="connsiteX177" fmla="*/ 29029 w 747588"/>
              <a:gd name="connsiteY177" fmla="*/ 862304 h 1532509"/>
              <a:gd name="connsiteX178" fmla="*/ 0 w 747588"/>
              <a:gd name="connsiteY178" fmla="*/ 833275 h 1532509"/>
              <a:gd name="connsiteX179" fmla="*/ 29029 w 747588"/>
              <a:gd name="connsiteY179" fmla="*/ 804246 h 1532509"/>
              <a:gd name="connsiteX180" fmla="*/ 718559 w 747588"/>
              <a:gd name="connsiteY180" fmla="*/ 670205 h 1532509"/>
              <a:gd name="connsiteX181" fmla="*/ 747588 w 747588"/>
              <a:gd name="connsiteY181" fmla="*/ 699234 h 1532509"/>
              <a:gd name="connsiteX182" fmla="*/ 718559 w 747588"/>
              <a:gd name="connsiteY182" fmla="*/ 728263 h 1532509"/>
              <a:gd name="connsiteX183" fmla="*/ 689530 w 747588"/>
              <a:gd name="connsiteY183" fmla="*/ 699234 h 1532509"/>
              <a:gd name="connsiteX184" fmla="*/ 718559 w 747588"/>
              <a:gd name="connsiteY184" fmla="*/ 670205 h 1532509"/>
              <a:gd name="connsiteX185" fmla="*/ 580653 w 747588"/>
              <a:gd name="connsiteY185" fmla="*/ 670205 h 1532509"/>
              <a:gd name="connsiteX186" fmla="*/ 609682 w 747588"/>
              <a:gd name="connsiteY186" fmla="*/ 699234 h 1532509"/>
              <a:gd name="connsiteX187" fmla="*/ 580653 w 747588"/>
              <a:gd name="connsiteY187" fmla="*/ 728263 h 1532509"/>
              <a:gd name="connsiteX188" fmla="*/ 551624 w 747588"/>
              <a:gd name="connsiteY188" fmla="*/ 699234 h 1532509"/>
              <a:gd name="connsiteX189" fmla="*/ 580653 w 747588"/>
              <a:gd name="connsiteY189" fmla="*/ 670205 h 1532509"/>
              <a:gd name="connsiteX190" fmla="*/ 442747 w 747588"/>
              <a:gd name="connsiteY190" fmla="*/ 670205 h 1532509"/>
              <a:gd name="connsiteX191" fmla="*/ 471776 w 747588"/>
              <a:gd name="connsiteY191" fmla="*/ 699234 h 1532509"/>
              <a:gd name="connsiteX192" fmla="*/ 442747 w 747588"/>
              <a:gd name="connsiteY192" fmla="*/ 728263 h 1532509"/>
              <a:gd name="connsiteX193" fmla="*/ 413718 w 747588"/>
              <a:gd name="connsiteY193" fmla="*/ 699234 h 1532509"/>
              <a:gd name="connsiteX194" fmla="*/ 442747 w 747588"/>
              <a:gd name="connsiteY194" fmla="*/ 670205 h 1532509"/>
              <a:gd name="connsiteX195" fmla="*/ 304841 w 747588"/>
              <a:gd name="connsiteY195" fmla="*/ 670205 h 1532509"/>
              <a:gd name="connsiteX196" fmla="*/ 333870 w 747588"/>
              <a:gd name="connsiteY196" fmla="*/ 699234 h 1532509"/>
              <a:gd name="connsiteX197" fmla="*/ 304841 w 747588"/>
              <a:gd name="connsiteY197" fmla="*/ 728263 h 1532509"/>
              <a:gd name="connsiteX198" fmla="*/ 275812 w 747588"/>
              <a:gd name="connsiteY198" fmla="*/ 699234 h 1532509"/>
              <a:gd name="connsiteX199" fmla="*/ 304841 w 747588"/>
              <a:gd name="connsiteY199" fmla="*/ 670205 h 1532509"/>
              <a:gd name="connsiteX200" fmla="*/ 166935 w 747588"/>
              <a:gd name="connsiteY200" fmla="*/ 670205 h 1532509"/>
              <a:gd name="connsiteX201" fmla="*/ 195964 w 747588"/>
              <a:gd name="connsiteY201" fmla="*/ 699234 h 1532509"/>
              <a:gd name="connsiteX202" fmla="*/ 166935 w 747588"/>
              <a:gd name="connsiteY202" fmla="*/ 728263 h 1532509"/>
              <a:gd name="connsiteX203" fmla="*/ 137906 w 747588"/>
              <a:gd name="connsiteY203" fmla="*/ 699234 h 1532509"/>
              <a:gd name="connsiteX204" fmla="*/ 166935 w 747588"/>
              <a:gd name="connsiteY204" fmla="*/ 670205 h 1532509"/>
              <a:gd name="connsiteX205" fmla="*/ 29029 w 747588"/>
              <a:gd name="connsiteY205" fmla="*/ 670205 h 1532509"/>
              <a:gd name="connsiteX206" fmla="*/ 58058 w 747588"/>
              <a:gd name="connsiteY206" fmla="*/ 699234 h 1532509"/>
              <a:gd name="connsiteX207" fmla="*/ 29029 w 747588"/>
              <a:gd name="connsiteY207" fmla="*/ 728263 h 1532509"/>
              <a:gd name="connsiteX208" fmla="*/ 0 w 747588"/>
              <a:gd name="connsiteY208" fmla="*/ 699234 h 1532509"/>
              <a:gd name="connsiteX209" fmla="*/ 29029 w 747588"/>
              <a:gd name="connsiteY209" fmla="*/ 670205 h 1532509"/>
              <a:gd name="connsiteX210" fmla="*/ 718559 w 747588"/>
              <a:gd name="connsiteY210" fmla="*/ 536164 h 1532509"/>
              <a:gd name="connsiteX211" fmla="*/ 747588 w 747588"/>
              <a:gd name="connsiteY211" fmla="*/ 565193 h 1532509"/>
              <a:gd name="connsiteX212" fmla="*/ 718559 w 747588"/>
              <a:gd name="connsiteY212" fmla="*/ 594222 h 1532509"/>
              <a:gd name="connsiteX213" fmla="*/ 689530 w 747588"/>
              <a:gd name="connsiteY213" fmla="*/ 565193 h 1532509"/>
              <a:gd name="connsiteX214" fmla="*/ 718559 w 747588"/>
              <a:gd name="connsiteY214" fmla="*/ 536164 h 1532509"/>
              <a:gd name="connsiteX215" fmla="*/ 580653 w 747588"/>
              <a:gd name="connsiteY215" fmla="*/ 536164 h 1532509"/>
              <a:gd name="connsiteX216" fmla="*/ 609682 w 747588"/>
              <a:gd name="connsiteY216" fmla="*/ 565193 h 1532509"/>
              <a:gd name="connsiteX217" fmla="*/ 580653 w 747588"/>
              <a:gd name="connsiteY217" fmla="*/ 594222 h 1532509"/>
              <a:gd name="connsiteX218" fmla="*/ 551624 w 747588"/>
              <a:gd name="connsiteY218" fmla="*/ 565193 h 1532509"/>
              <a:gd name="connsiteX219" fmla="*/ 580653 w 747588"/>
              <a:gd name="connsiteY219" fmla="*/ 536164 h 1532509"/>
              <a:gd name="connsiteX220" fmla="*/ 442747 w 747588"/>
              <a:gd name="connsiteY220" fmla="*/ 536164 h 1532509"/>
              <a:gd name="connsiteX221" fmla="*/ 471776 w 747588"/>
              <a:gd name="connsiteY221" fmla="*/ 565193 h 1532509"/>
              <a:gd name="connsiteX222" fmla="*/ 442747 w 747588"/>
              <a:gd name="connsiteY222" fmla="*/ 594222 h 1532509"/>
              <a:gd name="connsiteX223" fmla="*/ 413718 w 747588"/>
              <a:gd name="connsiteY223" fmla="*/ 565193 h 1532509"/>
              <a:gd name="connsiteX224" fmla="*/ 442747 w 747588"/>
              <a:gd name="connsiteY224" fmla="*/ 536164 h 1532509"/>
              <a:gd name="connsiteX225" fmla="*/ 304841 w 747588"/>
              <a:gd name="connsiteY225" fmla="*/ 536164 h 1532509"/>
              <a:gd name="connsiteX226" fmla="*/ 333870 w 747588"/>
              <a:gd name="connsiteY226" fmla="*/ 565193 h 1532509"/>
              <a:gd name="connsiteX227" fmla="*/ 304841 w 747588"/>
              <a:gd name="connsiteY227" fmla="*/ 594222 h 1532509"/>
              <a:gd name="connsiteX228" fmla="*/ 275812 w 747588"/>
              <a:gd name="connsiteY228" fmla="*/ 565193 h 1532509"/>
              <a:gd name="connsiteX229" fmla="*/ 304841 w 747588"/>
              <a:gd name="connsiteY229" fmla="*/ 536164 h 1532509"/>
              <a:gd name="connsiteX230" fmla="*/ 166935 w 747588"/>
              <a:gd name="connsiteY230" fmla="*/ 536164 h 1532509"/>
              <a:gd name="connsiteX231" fmla="*/ 195964 w 747588"/>
              <a:gd name="connsiteY231" fmla="*/ 565193 h 1532509"/>
              <a:gd name="connsiteX232" fmla="*/ 166935 w 747588"/>
              <a:gd name="connsiteY232" fmla="*/ 594222 h 1532509"/>
              <a:gd name="connsiteX233" fmla="*/ 137906 w 747588"/>
              <a:gd name="connsiteY233" fmla="*/ 565193 h 1532509"/>
              <a:gd name="connsiteX234" fmla="*/ 166935 w 747588"/>
              <a:gd name="connsiteY234" fmla="*/ 536164 h 1532509"/>
              <a:gd name="connsiteX235" fmla="*/ 29029 w 747588"/>
              <a:gd name="connsiteY235" fmla="*/ 536164 h 1532509"/>
              <a:gd name="connsiteX236" fmla="*/ 58058 w 747588"/>
              <a:gd name="connsiteY236" fmla="*/ 565193 h 1532509"/>
              <a:gd name="connsiteX237" fmla="*/ 29029 w 747588"/>
              <a:gd name="connsiteY237" fmla="*/ 594222 h 1532509"/>
              <a:gd name="connsiteX238" fmla="*/ 0 w 747588"/>
              <a:gd name="connsiteY238" fmla="*/ 565193 h 1532509"/>
              <a:gd name="connsiteX239" fmla="*/ 29029 w 747588"/>
              <a:gd name="connsiteY239" fmla="*/ 536164 h 1532509"/>
              <a:gd name="connsiteX240" fmla="*/ 718559 w 747588"/>
              <a:gd name="connsiteY240" fmla="*/ 402123 h 1532509"/>
              <a:gd name="connsiteX241" fmla="*/ 747588 w 747588"/>
              <a:gd name="connsiteY241" fmla="*/ 431152 h 1532509"/>
              <a:gd name="connsiteX242" fmla="*/ 718559 w 747588"/>
              <a:gd name="connsiteY242" fmla="*/ 460181 h 1532509"/>
              <a:gd name="connsiteX243" fmla="*/ 689530 w 747588"/>
              <a:gd name="connsiteY243" fmla="*/ 431152 h 1532509"/>
              <a:gd name="connsiteX244" fmla="*/ 718559 w 747588"/>
              <a:gd name="connsiteY244" fmla="*/ 402123 h 1532509"/>
              <a:gd name="connsiteX245" fmla="*/ 580653 w 747588"/>
              <a:gd name="connsiteY245" fmla="*/ 402123 h 1532509"/>
              <a:gd name="connsiteX246" fmla="*/ 609682 w 747588"/>
              <a:gd name="connsiteY246" fmla="*/ 431152 h 1532509"/>
              <a:gd name="connsiteX247" fmla="*/ 580653 w 747588"/>
              <a:gd name="connsiteY247" fmla="*/ 460181 h 1532509"/>
              <a:gd name="connsiteX248" fmla="*/ 551624 w 747588"/>
              <a:gd name="connsiteY248" fmla="*/ 431152 h 1532509"/>
              <a:gd name="connsiteX249" fmla="*/ 580653 w 747588"/>
              <a:gd name="connsiteY249" fmla="*/ 402123 h 1532509"/>
              <a:gd name="connsiteX250" fmla="*/ 442747 w 747588"/>
              <a:gd name="connsiteY250" fmla="*/ 402123 h 1532509"/>
              <a:gd name="connsiteX251" fmla="*/ 471776 w 747588"/>
              <a:gd name="connsiteY251" fmla="*/ 431152 h 1532509"/>
              <a:gd name="connsiteX252" fmla="*/ 442747 w 747588"/>
              <a:gd name="connsiteY252" fmla="*/ 460181 h 1532509"/>
              <a:gd name="connsiteX253" fmla="*/ 413718 w 747588"/>
              <a:gd name="connsiteY253" fmla="*/ 431152 h 1532509"/>
              <a:gd name="connsiteX254" fmla="*/ 442747 w 747588"/>
              <a:gd name="connsiteY254" fmla="*/ 402123 h 1532509"/>
              <a:gd name="connsiteX255" fmla="*/ 304841 w 747588"/>
              <a:gd name="connsiteY255" fmla="*/ 402123 h 1532509"/>
              <a:gd name="connsiteX256" fmla="*/ 333870 w 747588"/>
              <a:gd name="connsiteY256" fmla="*/ 431152 h 1532509"/>
              <a:gd name="connsiteX257" fmla="*/ 304841 w 747588"/>
              <a:gd name="connsiteY257" fmla="*/ 460181 h 1532509"/>
              <a:gd name="connsiteX258" fmla="*/ 275812 w 747588"/>
              <a:gd name="connsiteY258" fmla="*/ 431152 h 1532509"/>
              <a:gd name="connsiteX259" fmla="*/ 304841 w 747588"/>
              <a:gd name="connsiteY259" fmla="*/ 402123 h 1532509"/>
              <a:gd name="connsiteX260" fmla="*/ 166935 w 747588"/>
              <a:gd name="connsiteY260" fmla="*/ 402123 h 1532509"/>
              <a:gd name="connsiteX261" fmla="*/ 195964 w 747588"/>
              <a:gd name="connsiteY261" fmla="*/ 431152 h 1532509"/>
              <a:gd name="connsiteX262" fmla="*/ 166935 w 747588"/>
              <a:gd name="connsiteY262" fmla="*/ 460181 h 1532509"/>
              <a:gd name="connsiteX263" fmla="*/ 137906 w 747588"/>
              <a:gd name="connsiteY263" fmla="*/ 431152 h 1532509"/>
              <a:gd name="connsiteX264" fmla="*/ 166935 w 747588"/>
              <a:gd name="connsiteY264" fmla="*/ 402123 h 1532509"/>
              <a:gd name="connsiteX265" fmla="*/ 29029 w 747588"/>
              <a:gd name="connsiteY265" fmla="*/ 402123 h 1532509"/>
              <a:gd name="connsiteX266" fmla="*/ 58058 w 747588"/>
              <a:gd name="connsiteY266" fmla="*/ 431152 h 1532509"/>
              <a:gd name="connsiteX267" fmla="*/ 29029 w 747588"/>
              <a:gd name="connsiteY267" fmla="*/ 460181 h 1532509"/>
              <a:gd name="connsiteX268" fmla="*/ 0 w 747588"/>
              <a:gd name="connsiteY268" fmla="*/ 431152 h 1532509"/>
              <a:gd name="connsiteX269" fmla="*/ 29029 w 747588"/>
              <a:gd name="connsiteY269" fmla="*/ 402123 h 1532509"/>
              <a:gd name="connsiteX270" fmla="*/ 718559 w 747588"/>
              <a:gd name="connsiteY270" fmla="*/ 268082 h 1532509"/>
              <a:gd name="connsiteX271" fmla="*/ 747588 w 747588"/>
              <a:gd name="connsiteY271" fmla="*/ 297111 h 1532509"/>
              <a:gd name="connsiteX272" fmla="*/ 718559 w 747588"/>
              <a:gd name="connsiteY272" fmla="*/ 326140 h 1532509"/>
              <a:gd name="connsiteX273" fmla="*/ 689530 w 747588"/>
              <a:gd name="connsiteY273" fmla="*/ 297111 h 1532509"/>
              <a:gd name="connsiteX274" fmla="*/ 718559 w 747588"/>
              <a:gd name="connsiteY274" fmla="*/ 268082 h 1532509"/>
              <a:gd name="connsiteX275" fmla="*/ 580653 w 747588"/>
              <a:gd name="connsiteY275" fmla="*/ 268082 h 1532509"/>
              <a:gd name="connsiteX276" fmla="*/ 609682 w 747588"/>
              <a:gd name="connsiteY276" fmla="*/ 297111 h 1532509"/>
              <a:gd name="connsiteX277" fmla="*/ 580653 w 747588"/>
              <a:gd name="connsiteY277" fmla="*/ 326140 h 1532509"/>
              <a:gd name="connsiteX278" fmla="*/ 551624 w 747588"/>
              <a:gd name="connsiteY278" fmla="*/ 297111 h 1532509"/>
              <a:gd name="connsiteX279" fmla="*/ 580653 w 747588"/>
              <a:gd name="connsiteY279" fmla="*/ 268082 h 1532509"/>
              <a:gd name="connsiteX280" fmla="*/ 442747 w 747588"/>
              <a:gd name="connsiteY280" fmla="*/ 268082 h 1532509"/>
              <a:gd name="connsiteX281" fmla="*/ 471776 w 747588"/>
              <a:gd name="connsiteY281" fmla="*/ 297111 h 1532509"/>
              <a:gd name="connsiteX282" fmla="*/ 442747 w 747588"/>
              <a:gd name="connsiteY282" fmla="*/ 326140 h 1532509"/>
              <a:gd name="connsiteX283" fmla="*/ 413718 w 747588"/>
              <a:gd name="connsiteY283" fmla="*/ 297111 h 1532509"/>
              <a:gd name="connsiteX284" fmla="*/ 442747 w 747588"/>
              <a:gd name="connsiteY284" fmla="*/ 268082 h 1532509"/>
              <a:gd name="connsiteX285" fmla="*/ 304841 w 747588"/>
              <a:gd name="connsiteY285" fmla="*/ 268082 h 1532509"/>
              <a:gd name="connsiteX286" fmla="*/ 333870 w 747588"/>
              <a:gd name="connsiteY286" fmla="*/ 297111 h 1532509"/>
              <a:gd name="connsiteX287" fmla="*/ 304841 w 747588"/>
              <a:gd name="connsiteY287" fmla="*/ 326140 h 1532509"/>
              <a:gd name="connsiteX288" fmla="*/ 275812 w 747588"/>
              <a:gd name="connsiteY288" fmla="*/ 297111 h 1532509"/>
              <a:gd name="connsiteX289" fmla="*/ 304841 w 747588"/>
              <a:gd name="connsiteY289" fmla="*/ 268082 h 1532509"/>
              <a:gd name="connsiteX290" fmla="*/ 166935 w 747588"/>
              <a:gd name="connsiteY290" fmla="*/ 268082 h 1532509"/>
              <a:gd name="connsiteX291" fmla="*/ 195964 w 747588"/>
              <a:gd name="connsiteY291" fmla="*/ 297111 h 1532509"/>
              <a:gd name="connsiteX292" fmla="*/ 166935 w 747588"/>
              <a:gd name="connsiteY292" fmla="*/ 326140 h 1532509"/>
              <a:gd name="connsiteX293" fmla="*/ 137906 w 747588"/>
              <a:gd name="connsiteY293" fmla="*/ 297111 h 1532509"/>
              <a:gd name="connsiteX294" fmla="*/ 166935 w 747588"/>
              <a:gd name="connsiteY294" fmla="*/ 268082 h 1532509"/>
              <a:gd name="connsiteX295" fmla="*/ 29029 w 747588"/>
              <a:gd name="connsiteY295" fmla="*/ 268082 h 1532509"/>
              <a:gd name="connsiteX296" fmla="*/ 58058 w 747588"/>
              <a:gd name="connsiteY296" fmla="*/ 297111 h 1532509"/>
              <a:gd name="connsiteX297" fmla="*/ 29029 w 747588"/>
              <a:gd name="connsiteY297" fmla="*/ 326140 h 1532509"/>
              <a:gd name="connsiteX298" fmla="*/ 0 w 747588"/>
              <a:gd name="connsiteY298" fmla="*/ 297111 h 1532509"/>
              <a:gd name="connsiteX299" fmla="*/ 29029 w 747588"/>
              <a:gd name="connsiteY299" fmla="*/ 268082 h 1532509"/>
              <a:gd name="connsiteX300" fmla="*/ 718559 w 747588"/>
              <a:gd name="connsiteY300" fmla="*/ 134041 h 1532509"/>
              <a:gd name="connsiteX301" fmla="*/ 747588 w 747588"/>
              <a:gd name="connsiteY301" fmla="*/ 163070 h 1532509"/>
              <a:gd name="connsiteX302" fmla="*/ 718559 w 747588"/>
              <a:gd name="connsiteY302" fmla="*/ 192099 h 1532509"/>
              <a:gd name="connsiteX303" fmla="*/ 689530 w 747588"/>
              <a:gd name="connsiteY303" fmla="*/ 163070 h 1532509"/>
              <a:gd name="connsiteX304" fmla="*/ 718559 w 747588"/>
              <a:gd name="connsiteY304" fmla="*/ 134041 h 1532509"/>
              <a:gd name="connsiteX305" fmla="*/ 580653 w 747588"/>
              <a:gd name="connsiteY305" fmla="*/ 134041 h 1532509"/>
              <a:gd name="connsiteX306" fmla="*/ 609682 w 747588"/>
              <a:gd name="connsiteY306" fmla="*/ 163070 h 1532509"/>
              <a:gd name="connsiteX307" fmla="*/ 580653 w 747588"/>
              <a:gd name="connsiteY307" fmla="*/ 192099 h 1532509"/>
              <a:gd name="connsiteX308" fmla="*/ 551624 w 747588"/>
              <a:gd name="connsiteY308" fmla="*/ 163070 h 1532509"/>
              <a:gd name="connsiteX309" fmla="*/ 580653 w 747588"/>
              <a:gd name="connsiteY309" fmla="*/ 134041 h 1532509"/>
              <a:gd name="connsiteX310" fmla="*/ 442747 w 747588"/>
              <a:gd name="connsiteY310" fmla="*/ 134041 h 1532509"/>
              <a:gd name="connsiteX311" fmla="*/ 471776 w 747588"/>
              <a:gd name="connsiteY311" fmla="*/ 163070 h 1532509"/>
              <a:gd name="connsiteX312" fmla="*/ 442747 w 747588"/>
              <a:gd name="connsiteY312" fmla="*/ 192099 h 1532509"/>
              <a:gd name="connsiteX313" fmla="*/ 413718 w 747588"/>
              <a:gd name="connsiteY313" fmla="*/ 163070 h 1532509"/>
              <a:gd name="connsiteX314" fmla="*/ 442747 w 747588"/>
              <a:gd name="connsiteY314" fmla="*/ 134041 h 1532509"/>
              <a:gd name="connsiteX315" fmla="*/ 304841 w 747588"/>
              <a:gd name="connsiteY315" fmla="*/ 134041 h 1532509"/>
              <a:gd name="connsiteX316" fmla="*/ 333870 w 747588"/>
              <a:gd name="connsiteY316" fmla="*/ 163070 h 1532509"/>
              <a:gd name="connsiteX317" fmla="*/ 304841 w 747588"/>
              <a:gd name="connsiteY317" fmla="*/ 192099 h 1532509"/>
              <a:gd name="connsiteX318" fmla="*/ 275812 w 747588"/>
              <a:gd name="connsiteY318" fmla="*/ 163070 h 1532509"/>
              <a:gd name="connsiteX319" fmla="*/ 304841 w 747588"/>
              <a:gd name="connsiteY319" fmla="*/ 134041 h 1532509"/>
              <a:gd name="connsiteX320" fmla="*/ 166935 w 747588"/>
              <a:gd name="connsiteY320" fmla="*/ 134041 h 1532509"/>
              <a:gd name="connsiteX321" fmla="*/ 195964 w 747588"/>
              <a:gd name="connsiteY321" fmla="*/ 163070 h 1532509"/>
              <a:gd name="connsiteX322" fmla="*/ 166935 w 747588"/>
              <a:gd name="connsiteY322" fmla="*/ 192099 h 1532509"/>
              <a:gd name="connsiteX323" fmla="*/ 137906 w 747588"/>
              <a:gd name="connsiteY323" fmla="*/ 163070 h 1532509"/>
              <a:gd name="connsiteX324" fmla="*/ 166935 w 747588"/>
              <a:gd name="connsiteY324" fmla="*/ 134041 h 1532509"/>
              <a:gd name="connsiteX325" fmla="*/ 29029 w 747588"/>
              <a:gd name="connsiteY325" fmla="*/ 134041 h 1532509"/>
              <a:gd name="connsiteX326" fmla="*/ 58058 w 747588"/>
              <a:gd name="connsiteY326" fmla="*/ 163070 h 1532509"/>
              <a:gd name="connsiteX327" fmla="*/ 29029 w 747588"/>
              <a:gd name="connsiteY327" fmla="*/ 192099 h 1532509"/>
              <a:gd name="connsiteX328" fmla="*/ 0 w 747588"/>
              <a:gd name="connsiteY328" fmla="*/ 163070 h 1532509"/>
              <a:gd name="connsiteX329" fmla="*/ 29029 w 747588"/>
              <a:gd name="connsiteY329" fmla="*/ 134041 h 1532509"/>
              <a:gd name="connsiteX330" fmla="*/ 718559 w 747588"/>
              <a:gd name="connsiteY330" fmla="*/ 0 h 1532509"/>
              <a:gd name="connsiteX331" fmla="*/ 747588 w 747588"/>
              <a:gd name="connsiteY331" fmla="*/ 29029 h 1532509"/>
              <a:gd name="connsiteX332" fmla="*/ 718559 w 747588"/>
              <a:gd name="connsiteY332" fmla="*/ 58058 h 1532509"/>
              <a:gd name="connsiteX333" fmla="*/ 689530 w 747588"/>
              <a:gd name="connsiteY333" fmla="*/ 29029 h 1532509"/>
              <a:gd name="connsiteX334" fmla="*/ 718559 w 747588"/>
              <a:gd name="connsiteY334" fmla="*/ 0 h 1532509"/>
              <a:gd name="connsiteX335" fmla="*/ 580653 w 747588"/>
              <a:gd name="connsiteY335" fmla="*/ 0 h 1532509"/>
              <a:gd name="connsiteX336" fmla="*/ 609682 w 747588"/>
              <a:gd name="connsiteY336" fmla="*/ 29029 h 1532509"/>
              <a:gd name="connsiteX337" fmla="*/ 580653 w 747588"/>
              <a:gd name="connsiteY337" fmla="*/ 58058 h 1532509"/>
              <a:gd name="connsiteX338" fmla="*/ 551624 w 747588"/>
              <a:gd name="connsiteY338" fmla="*/ 29029 h 1532509"/>
              <a:gd name="connsiteX339" fmla="*/ 580653 w 747588"/>
              <a:gd name="connsiteY339" fmla="*/ 0 h 1532509"/>
              <a:gd name="connsiteX340" fmla="*/ 442747 w 747588"/>
              <a:gd name="connsiteY340" fmla="*/ 0 h 1532509"/>
              <a:gd name="connsiteX341" fmla="*/ 471776 w 747588"/>
              <a:gd name="connsiteY341" fmla="*/ 29029 h 1532509"/>
              <a:gd name="connsiteX342" fmla="*/ 442747 w 747588"/>
              <a:gd name="connsiteY342" fmla="*/ 58058 h 1532509"/>
              <a:gd name="connsiteX343" fmla="*/ 413718 w 747588"/>
              <a:gd name="connsiteY343" fmla="*/ 29029 h 1532509"/>
              <a:gd name="connsiteX344" fmla="*/ 442747 w 747588"/>
              <a:gd name="connsiteY344" fmla="*/ 0 h 1532509"/>
              <a:gd name="connsiteX345" fmla="*/ 304841 w 747588"/>
              <a:gd name="connsiteY345" fmla="*/ 0 h 1532509"/>
              <a:gd name="connsiteX346" fmla="*/ 333870 w 747588"/>
              <a:gd name="connsiteY346" fmla="*/ 29029 h 1532509"/>
              <a:gd name="connsiteX347" fmla="*/ 304841 w 747588"/>
              <a:gd name="connsiteY347" fmla="*/ 58058 h 1532509"/>
              <a:gd name="connsiteX348" fmla="*/ 275812 w 747588"/>
              <a:gd name="connsiteY348" fmla="*/ 29029 h 1532509"/>
              <a:gd name="connsiteX349" fmla="*/ 304841 w 747588"/>
              <a:gd name="connsiteY349" fmla="*/ 0 h 1532509"/>
              <a:gd name="connsiteX350" fmla="*/ 166935 w 747588"/>
              <a:gd name="connsiteY350" fmla="*/ 0 h 1532509"/>
              <a:gd name="connsiteX351" fmla="*/ 195964 w 747588"/>
              <a:gd name="connsiteY351" fmla="*/ 29029 h 1532509"/>
              <a:gd name="connsiteX352" fmla="*/ 166935 w 747588"/>
              <a:gd name="connsiteY352" fmla="*/ 58058 h 1532509"/>
              <a:gd name="connsiteX353" fmla="*/ 137906 w 747588"/>
              <a:gd name="connsiteY353" fmla="*/ 29029 h 1532509"/>
              <a:gd name="connsiteX354" fmla="*/ 166935 w 747588"/>
              <a:gd name="connsiteY354" fmla="*/ 0 h 1532509"/>
              <a:gd name="connsiteX355" fmla="*/ 29029 w 747588"/>
              <a:gd name="connsiteY355" fmla="*/ 0 h 1532509"/>
              <a:gd name="connsiteX356" fmla="*/ 58058 w 747588"/>
              <a:gd name="connsiteY356" fmla="*/ 29029 h 1532509"/>
              <a:gd name="connsiteX357" fmla="*/ 29029 w 747588"/>
              <a:gd name="connsiteY357" fmla="*/ 58058 h 1532509"/>
              <a:gd name="connsiteX358" fmla="*/ 0 w 747588"/>
              <a:gd name="connsiteY358" fmla="*/ 29029 h 1532509"/>
              <a:gd name="connsiteX359" fmla="*/ 29029 w 747588"/>
              <a:gd name="connsiteY359" fmla="*/ 0 h 153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747588" h="1532509">
                <a:moveTo>
                  <a:pt x="718559" y="1474451"/>
                </a:moveTo>
                <a:cubicBezTo>
                  <a:pt x="734591" y="1474451"/>
                  <a:pt x="747588" y="1487448"/>
                  <a:pt x="747588" y="1503480"/>
                </a:cubicBezTo>
                <a:cubicBezTo>
                  <a:pt x="747588" y="1519512"/>
                  <a:pt x="734591" y="1532509"/>
                  <a:pt x="718559" y="1532509"/>
                </a:cubicBezTo>
                <a:cubicBezTo>
                  <a:pt x="702527" y="1532509"/>
                  <a:pt x="689530" y="1519512"/>
                  <a:pt x="689530" y="1503480"/>
                </a:cubicBezTo>
                <a:cubicBezTo>
                  <a:pt x="689530" y="1487448"/>
                  <a:pt x="702527" y="1474451"/>
                  <a:pt x="718559" y="1474451"/>
                </a:cubicBezTo>
                <a:close/>
                <a:moveTo>
                  <a:pt x="580653" y="1474451"/>
                </a:moveTo>
                <a:cubicBezTo>
                  <a:pt x="596685" y="1474451"/>
                  <a:pt x="609682" y="1487448"/>
                  <a:pt x="609682" y="1503480"/>
                </a:cubicBezTo>
                <a:cubicBezTo>
                  <a:pt x="609682" y="1519512"/>
                  <a:pt x="596685" y="1532509"/>
                  <a:pt x="580653" y="1532509"/>
                </a:cubicBezTo>
                <a:cubicBezTo>
                  <a:pt x="564621" y="1532509"/>
                  <a:pt x="551624" y="1519512"/>
                  <a:pt x="551624" y="1503480"/>
                </a:cubicBezTo>
                <a:cubicBezTo>
                  <a:pt x="551624" y="1487448"/>
                  <a:pt x="564621" y="1474451"/>
                  <a:pt x="580653" y="1474451"/>
                </a:cubicBezTo>
                <a:close/>
                <a:moveTo>
                  <a:pt x="442747" y="1474451"/>
                </a:moveTo>
                <a:cubicBezTo>
                  <a:pt x="458779" y="1474451"/>
                  <a:pt x="471776" y="1487448"/>
                  <a:pt x="471776" y="1503480"/>
                </a:cubicBezTo>
                <a:cubicBezTo>
                  <a:pt x="471776" y="1519512"/>
                  <a:pt x="458779" y="1532509"/>
                  <a:pt x="442747" y="1532509"/>
                </a:cubicBezTo>
                <a:cubicBezTo>
                  <a:pt x="426715" y="1532509"/>
                  <a:pt x="413718" y="1519512"/>
                  <a:pt x="413718" y="1503480"/>
                </a:cubicBezTo>
                <a:cubicBezTo>
                  <a:pt x="413718" y="1487448"/>
                  <a:pt x="426715" y="1474451"/>
                  <a:pt x="442747" y="1474451"/>
                </a:cubicBezTo>
                <a:close/>
                <a:moveTo>
                  <a:pt x="304841" y="1474451"/>
                </a:moveTo>
                <a:cubicBezTo>
                  <a:pt x="320873" y="1474451"/>
                  <a:pt x="333870" y="1487448"/>
                  <a:pt x="333870" y="1503480"/>
                </a:cubicBezTo>
                <a:cubicBezTo>
                  <a:pt x="333870" y="1519512"/>
                  <a:pt x="320873" y="1532509"/>
                  <a:pt x="304841" y="1532509"/>
                </a:cubicBezTo>
                <a:cubicBezTo>
                  <a:pt x="288809" y="1532509"/>
                  <a:pt x="275812" y="1519512"/>
                  <a:pt x="275812" y="1503480"/>
                </a:cubicBezTo>
                <a:cubicBezTo>
                  <a:pt x="275812" y="1487448"/>
                  <a:pt x="288809" y="1474451"/>
                  <a:pt x="304841" y="1474451"/>
                </a:cubicBezTo>
                <a:close/>
                <a:moveTo>
                  <a:pt x="166935" y="1474451"/>
                </a:moveTo>
                <a:cubicBezTo>
                  <a:pt x="182967" y="1474451"/>
                  <a:pt x="195964" y="1487448"/>
                  <a:pt x="195964" y="1503480"/>
                </a:cubicBezTo>
                <a:cubicBezTo>
                  <a:pt x="195964" y="1519512"/>
                  <a:pt x="182967" y="1532509"/>
                  <a:pt x="166935" y="1532509"/>
                </a:cubicBezTo>
                <a:cubicBezTo>
                  <a:pt x="150903" y="1532509"/>
                  <a:pt x="137906" y="1519512"/>
                  <a:pt x="137906" y="1503480"/>
                </a:cubicBezTo>
                <a:cubicBezTo>
                  <a:pt x="137906" y="1487448"/>
                  <a:pt x="150903" y="1474451"/>
                  <a:pt x="166935" y="1474451"/>
                </a:cubicBezTo>
                <a:close/>
                <a:moveTo>
                  <a:pt x="29029" y="1474451"/>
                </a:moveTo>
                <a:cubicBezTo>
                  <a:pt x="45061" y="1474451"/>
                  <a:pt x="58058" y="1487448"/>
                  <a:pt x="58058" y="1503480"/>
                </a:cubicBezTo>
                <a:cubicBezTo>
                  <a:pt x="58058" y="1519512"/>
                  <a:pt x="45061" y="1532509"/>
                  <a:pt x="29029" y="1532509"/>
                </a:cubicBezTo>
                <a:cubicBezTo>
                  <a:pt x="12997" y="1532509"/>
                  <a:pt x="0" y="1519512"/>
                  <a:pt x="0" y="1503480"/>
                </a:cubicBezTo>
                <a:cubicBezTo>
                  <a:pt x="0" y="1487448"/>
                  <a:pt x="12997" y="1474451"/>
                  <a:pt x="29029" y="1474451"/>
                </a:cubicBezTo>
                <a:close/>
                <a:moveTo>
                  <a:pt x="718559" y="1340410"/>
                </a:moveTo>
                <a:cubicBezTo>
                  <a:pt x="734591" y="1340410"/>
                  <a:pt x="747588" y="1353407"/>
                  <a:pt x="747588" y="1369439"/>
                </a:cubicBezTo>
                <a:cubicBezTo>
                  <a:pt x="747588" y="1385471"/>
                  <a:pt x="734591" y="1398468"/>
                  <a:pt x="718559" y="1398468"/>
                </a:cubicBezTo>
                <a:cubicBezTo>
                  <a:pt x="702527" y="1398468"/>
                  <a:pt x="689530" y="1385471"/>
                  <a:pt x="689530" y="1369439"/>
                </a:cubicBezTo>
                <a:cubicBezTo>
                  <a:pt x="689530" y="1353407"/>
                  <a:pt x="702527" y="1340410"/>
                  <a:pt x="718559" y="1340410"/>
                </a:cubicBezTo>
                <a:close/>
                <a:moveTo>
                  <a:pt x="580653" y="1340410"/>
                </a:moveTo>
                <a:cubicBezTo>
                  <a:pt x="596685" y="1340410"/>
                  <a:pt x="609682" y="1353407"/>
                  <a:pt x="609682" y="1369439"/>
                </a:cubicBezTo>
                <a:cubicBezTo>
                  <a:pt x="609682" y="1385471"/>
                  <a:pt x="596685" y="1398468"/>
                  <a:pt x="580653" y="1398468"/>
                </a:cubicBezTo>
                <a:cubicBezTo>
                  <a:pt x="564621" y="1398468"/>
                  <a:pt x="551624" y="1385471"/>
                  <a:pt x="551624" y="1369439"/>
                </a:cubicBezTo>
                <a:cubicBezTo>
                  <a:pt x="551624" y="1353407"/>
                  <a:pt x="564621" y="1340410"/>
                  <a:pt x="580653" y="1340410"/>
                </a:cubicBezTo>
                <a:close/>
                <a:moveTo>
                  <a:pt x="442747" y="1340410"/>
                </a:moveTo>
                <a:cubicBezTo>
                  <a:pt x="458779" y="1340410"/>
                  <a:pt x="471776" y="1353407"/>
                  <a:pt x="471776" y="1369439"/>
                </a:cubicBezTo>
                <a:cubicBezTo>
                  <a:pt x="471776" y="1385471"/>
                  <a:pt x="458779" y="1398468"/>
                  <a:pt x="442747" y="1398468"/>
                </a:cubicBezTo>
                <a:cubicBezTo>
                  <a:pt x="426715" y="1398468"/>
                  <a:pt x="413718" y="1385471"/>
                  <a:pt x="413718" y="1369439"/>
                </a:cubicBezTo>
                <a:cubicBezTo>
                  <a:pt x="413718" y="1353407"/>
                  <a:pt x="426715" y="1340410"/>
                  <a:pt x="442747" y="1340410"/>
                </a:cubicBezTo>
                <a:close/>
                <a:moveTo>
                  <a:pt x="304841" y="1340410"/>
                </a:moveTo>
                <a:cubicBezTo>
                  <a:pt x="320873" y="1340410"/>
                  <a:pt x="333870" y="1353407"/>
                  <a:pt x="333870" y="1369439"/>
                </a:cubicBezTo>
                <a:cubicBezTo>
                  <a:pt x="333870" y="1385471"/>
                  <a:pt x="320873" y="1398468"/>
                  <a:pt x="304841" y="1398468"/>
                </a:cubicBezTo>
                <a:cubicBezTo>
                  <a:pt x="288809" y="1398468"/>
                  <a:pt x="275812" y="1385471"/>
                  <a:pt x="275812" y="1369439"/>
                </a:cubicBezTo>
                <a:cubicBezTo>
                  <a:pt x="275812" y="1353407"/>
                  <a:pt x="288809" y="1340410"/>
                  <a:pt x="304841" y="1340410"/>
                </a:cubicBezTo>
                <a:close/>
                <a:moveTo>
                  <a:pt x="166935" y="1340410"/>
                </a:moveTo>
                <a:cubicBezTo>
                  <a:pt x="182967" y="1340410"/>
                  <a:pt x="195964" y="1353407"/>
                  <a:pt x="195964" y="1369439"/>
                </a:cubicBezTo>
                <a:cubicBezTo>
                  <a:pt x="195964" y="1385471"/>
                  <a:pt x="182967" y="1398468"/>
                  <a:pt x="166935" y="1398468"/>
                </a:cubicBezTo>
                <a:cubicBezTo>
                  <a:pt x="150903" y="1398468"/>
                  <a:pt x="137906" y="1385471"/>
                  <a:pt x="137906" y="1369439"/>
                </a:cubicBezTo>
                <a:cubicBezTo>
                  <a:pt x="137906" y="1353407"/>
                  <a:pt x="150903" y="1340410"/>
                  <a:pt x="166935" y="1340410"/>
                </a:cubicBezTo>
                <a:close/>
                <a:moveTo>
                  <a:pt x="29029" y="1340410"/>
                </a:moveTo>
                <a:cubicBezTo>
                  <a:pt x="45061" y="1340410"/>
                  <a:pt x="58058" y="1353407"/>
                  <a:pt x="58058" y="1369439"/>
                </a:cubicBezTo>
                <a:cubicBezTo>
                  <a:pt x="58058" y="1385471"/>
                  <a:pt x="45061" y="1398468"/>
                  <a:pt x="29029" y="1398468"/>
                </a:cubicBezTo>
                <a:cubicBezTo>
                  <a:pt x="12997" y="1398468"/>
                  <a:pt x="0" y="1385471"/>
                  <a:pt x="0" y="1369439"/>
                </a:cubicBezTo>
                <a:cubicBezTo>
                  <a:pt x="0" y="1353407"/>
                  <a:pt x="12997" y="1340410"/>
                  <a:pt x="29029" y="1340410"/>
                </a:cubicBezTo>
                <a:close/>
                <a:moveTo>
                  <a:pt x="718559" y="1206369"/>
                </a:moveTo>
                <a:cubicBezTo>
                  <a:pt x="734591" y="1206369"/>
                  <a:pt x="747588" y="1219366"/>
                  <a:pt x="747588" y="1235398"/>
                </a:cubicBezTo>
                <a:cubicBezTo>
                  <a:pt x="747588" y="1251430"/>
                  <a:pt x="734591" y="1264427"/>
                  <a:pt x="718559" y="1264427"/>
                </a:cubicBezTo>
                <a:cubicBezTo>
                  <a:pt x="702527" y="1264427"/>
                  <a:pt x="689530" y="1251430"/>
                  <a:pt x="689530" y="1235398"/>
                </a:cubicBezTo>
                <a:cubicBezTo>
                  <a:pt x="689530" y="1219366"/>
                  <a:pt x="702527" y="1206369"/>
                  <a:pt x="718559" y="1206369"/>
                </a:cubicBezTo>
                <a:close/>
                <a:moveTo>
                  <a:pt x="580653" y="1206369"/>
                </a:moveTo>
                <a:cubicBezTo>
                  <a:pt x="596685" y="1206369"/>
                  <a:pt x="609682" y="1219366"/>
                  <a:pt x="609682" y="1235398"/>
                </a:cubicBezTo>
                <a:cubicBezTo>
                  <a:pt x="609682" y="1251430"/>
                  <a:pt x="596685" y="1264427"/>
                  <a:pt x="580653" y="1264427"/>
                </a:cubicBezTo>
                <a:cubicBezTo>
                  <a:pt x="564621" y="1264427"/>
                  <a:pt x="551624" y="1251430"/>
                  <a:pt x="551624" y="1235398"/>
                </a:cubicBezTo>
                <a:cubicBezTo>
                  <a:pt x="551624" y="1219366"/>
                  <a:pt x="564621" y="1206369"/>
                  <a:pt x="580653" y="1206369"/>
                </a:cubicBezTo>
                <a:close/>
                <a:moveTo>
                  <a:pt x="442747" y="1206369"/>
                </a:moveTo>
                <a:cubicBezTo>
                  <a:pt x="458779" y="1206369"/>
                  <a:pt x="471776" y="1219366"/>
                  <a:pt x="471776" y="1235398"/>
                </a:cubicBezTo>
                <a:cubicBezTo>
                  <a:pt x="471776" y="1251430"/>
                  <a:pt x="458779" y="1264427"/>
                  <a:pt x="442747" y="1264427"/>
                </a:cubicBezTo>
                <a:cubicBezTo>
                  <a:pt x="426715" y="1264427"/>
                  <a:pt x="413718" y="1251430"/>
                  <a:pt x="413718" y="1235398"/>
                </a:cubicBezTo>
                <a:cubicBezTo>
                  <a:pt x="413718" y="1219366"/>
                  <a:pt x="426715" y="1206369"/>
                  <a:pt x="442747" y="1206369"/>
                </a:cubicBezTo>
                <a:close/>
                <a:moveTo>
                  <a:pt x="304841" y="1206369"/>
                </a:moveTo>
                <a:cubicBezTo>
                  <a:pt x="320873" y="1206369"/>
                  <a:pt x="333870" y="1219366"/>
                  <a:pt x="333870" y="1235398"/>
                </a:cubicBezTo>
                <a:cubicBezTo>
                  <a:pt x="333870" y="1251430"/>
                  <a:pt x="320873" y="1264427"/>
                  <a:pt x="304841" y="1264427"/>
                </a:cubicBezTo>
                <a:cubicBezTo>
                  <a:pt x="288809" y="1264427"/>
                  <a:pt x="275812" y="1251430"/>
                  <a:pt x="275812" y="1235398"/>
                </a:cubicBezTo>
                <a:cubicBezTo>
                  <a:pt x="275812" y="1219366"/>
                  <a:pt x="288809" y="1206369"/>
                  <a:pt x="304841" y="1206369"/>
                </a:cubicBezTo>
                <a:close/>
                <a:moveTo>
                  <a:pt x="166935" y="1206369"/>
                </a:moveTo>
                <a:cubicBezTo>
                  <a:pt x="182967" y="1206369"/>
                  <a:pt x="195964" y="1219366"/>
                  <a:pt x="195964" y="1235398"/>
                </a:cubicBezTo>
                <a:cubicBezTo>
                  <a:pt x="195964" y="1251430"/>
                  <a:pt x="182967" y="1264427"/>
                  <a:pt x="166935" y="1264427"/>
                </a:cubicBezTo>
                <a:cubicBezTo>
                  <a:pt x="150903" y="1264427"/>
                  <a:pt x="137906" y="1251430"/>
                  <a:pt x="137906" y="1235398"/>
                </a:cubicBezTo>
                <a:cubicBezTo>
                  <a:pt x="137906" y="1219366"/>
                  <a:pt x="150903" y="1206369"/>
                  <a:pt x="166935" y="1206369"/>
                </a:cubicBezTo>
                <a:close/>
                <a:moveTo>
                  <a:pt x="29029" y="1206369"/>
                </a:moveTo>
                <a:cubicBezTo>
                  <a:pt x="45061" y="1206369"/>
                  <a:pt x="58058" y="1219366"/>
                  <a:pt x="58058" y="1235398"/>
                </a:cubicBezTo>
                <a:cubicBezTo>
                  <a:pt x="58058" y="1251430"/>
                  <a:pt x="45061" y="1264427"/>
                  <a:pt x="29029" y="1264427"/>
                </a:cubicBezTo>
                <a:cubicBezTo>
                  <a:pt x="12997" y="1264427"/>
                  <a:pt x="0" y="1251430"/>
                  <a:pt x="0" y="1235398"/>
                </a:cubicBezTo>
                <a:cubicBezTo>
                  <a:pt x="0" y="1219366"/>
                  <a:pt x="12997" y="1206369"/>
                  <a:pt x="29029" y="1206369"/>
                </a:cubicBezTo>
                <a:close/>
                <a:moveTo>
                  <a:pt x="718559" y="1072328"/>
                </a:moveTo>
                <a:cubicBezTo>
                  <a:pt x="734591" y="1072328"/>
                  <a:pt x="747588" y="1085325"/>
                  <a:pt x="747588" y="1101357"/>
                </a:cubicBezTo>
                <a:cubicBezTo>
                  <a:pt x="747588" y="1117389"/>
                  <a:pt x="734591" y="1130386"/>
                  <a:pt x="718559" y="1130386"/>
                </a:cubicBezTo>
                <a:cubicBezTo>
                  <a:pt x="702527" y="1130386"/>
                  <a:pt x="689530" y="1117389"/>
                  <a:pt x="689530" y="1101357"/>
                </a:cubicBezTo>
                <a:cubicBezTo>
                  <a:pt x="689530" y="1085325"/>
                  <a:pt x="702527" y="1072328"/>
                  <a:pt x="718559" y="1072328"/>
                </a:cubicBezTo>
                <a:close/>
                <a:moveTo>
                  <a:pt x="580653" y="1072328"/>
                </a:moveTo>
                <a:cubicBezTo>
                  <a:pt x="596685" y="1072328"/>
                  <a:pt x="609682" y="1085325"/>
                  <a:pt x="609682" y="1101357"/>
                </a:cubicBezTo>
                <a:cubicBezTo>
                  <a:pt x="609682" y="1117389"/>
                  <a:pt x="596685" y="1130386"/>
                  <a:pt x="580653" y="1130386"/>
                </a:cubicBezTo>
                <a:cubicBezTo>
                  <a:pt x="564621" y="1130386"/>
                  <a:pt x="551624" y="1117389"/>
                  <a:pt x="551624" y="1101357"/>
                </a:cubicBezTo>
                <a:cubicBezTo>
                  <a:pt x="551624" y="1085325"/>
                  <a:pt x="564621" y="1072328"/>
                  <a:pt x="580653" y="1072328"/>
                </a:cubicBezTo>
                <a:close/>
                <a:moveTo>
                  <a:pt x="442747" y="1072328"/>
                </a:moveTo>
                <a:cubicBezTo>
                  <a:pt x="458779" y="1072328"/>
                  <a:pt x="471776" y="1085325"/>
                  <a:pt x="471776" y="1101357"/>
                </a:cubicBezTo>
                <a:cubicBezTo>
                  <a:pt x="471776" y="1117389"/>
                  <a:pt x="458779" y="1130386"/>
                  <a:pt x="442747" y="1130386"/>
                </a:cubicBezTo>
                <a:cubicBezTo>
                  <a:pt x="426715" y="1130386"/>
                  <a:pt x="413718" y="1117389"/>
                  <a:pt x="413718" y="1101357"/>
                </a:cubicBezTo>
                <a:cubicBezTo>
                  <a:pt x="413718" y="1085325"/>
                  <a:pt x="426715" y="1072328"/>
                  <a:pt x="442747" y="1072328"/>
                </a:cubicBezTo>
                <a:close/>
                <a:moveTo>
                  <a:pt x="304841" y="1072328"/>
                </a:moveTo>
                <a:cubicBezTo>
                  <a:pt x="320873" y="1072328"/>
                  <a:pt x="333870" y="1085325"/>
                  <a:pt x="333870" y="1101357"/>
                </a:cubicBezTo>
                <a:cubicBezTo>
                  <a:pt x="333870" y="1117389"/>
                  <a:pt x="320873" y="1130386"/>
                  <a:pt x="304841" y="1130386"/>
                </a:cubicBezTo>
                <a:cubicBezTo>
                  <a:pt x="288809" y="1130386"/>
                  <a:pt x="275812" y="1117389"/>
                  <a:pt x="275812" y="1101357"/>
                </a:cubicBezTo>
                <a:cubicBezTo>
                  <a:pt x="275812" y="1085325"/>
                  <a:pt x="288809" y="1072328"/>
                  <a:pt x="304841" y="1072328"/>
                </a:cubicBezTo>
                <a:close/>
                <a:moveTo>
                  <a:pt x="166935" y="1072328"/>
                </a:moveTo>
                <a:cubicBezTo>
                  <a:pt x="182967" y="1072328"/>
                  <a:pt x="195964" y="1085325"/>
                  <a:pt x="195964" y="1101357"/>
                </a:cubicBezTo>
                <a:cubicBezTo>
                  <a:pt x="195964" y="1117389"/>
                  <a:pt x="182967" y="1130386"/>
                  <a:pt x="166935" y="1130386"/>
                </a:cubicBezTo>
                <a:cubicBezTo>
                  <a:pt x="150903" y="1130386"/>
                  <a:pt x="137906" y="1117389"/>
                  <a:pt x="137906" y="1101357"/>
                </a:cubicBezTo>
                <a:cubicBezTo>
                  <a:pt x="137906" y="1085325"/>
                  <a:pt x="150903" y="1072328"/>
                  <a:pt x="166935" y="1072328"/>
                </a:cubicBezTo>
                <a:close/>
                <a:moveTo>
                  <a:pt x="29029" y="1072328"/>
                </a:moveTo>
                <a:cubicBezTo>
                  <a:pt x="45061" y="1072328"/>
                  <a:pt x="58058" y="1085325"/>
                  <a:pt x="58058" y="1101357"/>
                </a:cubicBezTo>
                <a:cubicBezTo>
                  <a:pt x="58058" y="1117389"/>
                  <a:pt x="45061" y="1130386"/>
                  <a:pt x="29029" y="1130386"/>
                </a:cubicBezTo>
                <a:cubicBezTo>
                  <a:pt x="12997" y="1130386"/>
                  <a:pt x="0" y="1117389"/>
                  <a:pt x="0" y="1101357"/>
                </a:cubicBezTo>
                <a:cubicBezTo>
                  <a:pt x="0" y="1085325"/>
                  <a:pt x="12997" y="1072328"/>
                  <a:pt x="29029" y="1072328"/>
                </a:cubicBezTo>
                <a:close/>
                <a:moveTo>
                  <a:pt x="718559" y="938287"/>
                </a:moveTo>
                <a:cubicBezTo>
                  <a:pt x="734591" y="938287"/>
                  <a:pt x="747588" y="951284"/>
                  <a:pt x="747588" y="967316"/>
                </a:cubicBezTo>
                <a:cubicBezTo>
                  <a:pt x="747588" y="983348"/>
                  <a:pt x="734591" y="996345"/>
                  <a:pt x="718559" y="996345"/>
                </a:cubicBezTo>
                <a:cubicBezTo>
                  <a:pt x="702527" y="996345"/>
                  <a:pt x="689530" y="983348"/>
                  <a:pt x="689530" y="967316"/>
                </a:cubicBezTo>
                <a:cubicBezTo>
                  <a:pt x="689530" y="951284"/>
                  <a:pt x="702527" y="938287"/>
                  <a:pt x="718559" y="938287"/>
                </a:cubicBezTo>
                <a:close/>
                <a:moveTo>
                  <a:pt x="580653" y="938287"/>
                </a:moveTo>
                <a:cubicBezTo>
                  <a:pt x="596685" y="938287"/>
                  <a:pt x="609682" y="951284"/>
                  <a:pt x="609682" y="967316"/>
                </a:cubicBezTo>
                <a:cubicBezTo>
                  <a:pt x="609682" y="983348"/>
                  <a:pt x="596685" y="996345"/>
                  <a:pt x="580653" y="996345"/>
                </a:cubicBezTo>
                <a:cubicBezTo>
                  <a:pt x="564621" y="996345"/>
                  <a:pt x="551624" y="983348"/>
                  <a:pt x="551624" y="967316"/>
                </a:cubicBezTo>
                <a:cubicBezTo>
                  <a:pt x="551624" y="951284"/>
                  <a:pt x="564621" y="938287"/>
                  <a:pt x="580653" y="938287"/>
                </a:cubicBezTo>
                <a:close/>
                <a:moveTo>
                  <a:pt x="442747" y="938287"/>
                </a:moveTo>
                <a:cubicBezTo>
                  <a:pt x="458779" y="938287"/>
                  <a:pt x="471776" y="951284"/>
                  <a:pt x="471776" y="967316"/>
                </a:cubicBezTo>
                <a:cubicBezTo>
                  <a:pt x="471776" y="983348"/>
                  <a:pt x="458779" y="996345"/>
                  <a:pt x="442747" y="996345"/>
                </a:cubicBezTo>
                <a:cubicBezTo>
                  <a:pt x="426715" y="996345"/>
                  <a:pt x="413718" y="983348"/>
                  <a:pt x="413718" y="967316"/>
                </a:cubicBezTo>
                <a:cubicBezTo>
                  <a:pt x="413718" y="951284"/>
                  <a:pt x="426715" y="938287"/>
                  <a:pt x="442747" y="938287"/>
                </a:cubicBezTo>
                <a:close/>
                <a:moveTo>
                  <a:pt x="304841" y="938287"/>
                </a:moveTo>
                <a:cubicBezTo>
                  <a:pt x="320873" y="938287"/>
                  <a:pt x="333870" y="951284"/>
                  <a:pt x="333870" y="967316"/>
                </a:cubicBezTo>
                <a:cubicBezTo>
                  <a:pt x="333870" y="983348"/>
                  <a:pt x="320873" y="996345"/>
                  <a:pt x="304841" y="996345"/>
                </a:cubicBezTo>
                <a:cubicBezTo>
                  <a:pt x="288809" y="996345"/>
                  <a:pt x="275812" y="983348"/>
                  <a:pt x="275812" y="967316"/>
                </a:cubicBezTo>
                <a:cubicBezTo>
                  <a:pt x="275812" y="951284"/>
                  <a:pt x="288809" y="938287"/>
                  <a:pt x="304841" y="938287"/>
                </a:cubicBezTo>
                <a:close/>
                <a:moveTo>
                  <a:pt x="166935" y="938287"/>
                </a:moveTo>
                <a:cubicBezTo>
                  <a:pt x="182967" y="938287"/>
                  <a:pt x="195964" y="951284"/>
                  <a:pt x="195964" y="967316"/>
                </a:cubicBezTo>
                <a:cubicBezTo>
                  <a:pt x="195964" y="983348"/>
                  <a:pt x="182967" y="996345"/>
                  <a:pt x="166935" y="996345"/>
                </a:cubicBezTo>
                <a:cubicBezTo>
                  <a:pt x="150903" y="996345"/>
                  <a:pt x="137906" y="983348"/>
                  <a:pt x="137906" y="967316"/>
                </a:cubicBezTo>
                <a:cubicBezTo>
                  <a:pt x="137906" y="951284"/>
                  <a:pt x="150903" y="938287"/>
                  <a:pt x="166935" y="938287"/>
                </a:cubicBezTo>
                <a:close/>
                <a:moveTo>
                  <a:pt x="29029" y="938287"/>
                </a:moveTo>
                <a:cubicBezTo>
                  <a:pt x="45061" y="938287"/>
                  <a:pt x="58058" y="951284"/>
                  <a:pt x="58058" y="967316"/>
                </a:cubicBezTo>
                <a:cubicBezTo>
                  <a:pt x="58058" y="983348"/>
                  <a:pt x="45061" y="996345"/>
                  <a:pt x="29029" y="996345"/>
                </a:cubicBezTo>
                <a:cubicBezTo>
                  <a:pt x="12997" y="996345"/>
                  <a:pt x="0" y="983348"/>
                  <a:pt x="0" y="967316"/>
                </a:cubicBezTo>
                <a:cubicBezTo>
                  <a:pt x="0" y="951284"/>
                  <a:pt x="12997" y="938287"/>
                  <a:pt x="29029" y="938287"/>
                </a:cubicBezTo>
                <a:close/>
                <a:moveTo>
                  <a:pt x="718559" y="804246"/>
                </a:moveTo>
                <a:cubicBezTo>
                  <a:pt x="734591" y="804246"/>
                  <a:pt x="747588" y="817243"/>
                  <a:pt x="747588" y="833275"/>
                </a:cubicBezTo>
                <a:cubicBezTo>
                  <a:pt x="747588" y="849307"/>
                  <a:pt x="734591" y="862304"/>
                  <a:pt x="718559" y="862304"/>
                </a:cubicBezTo>
                <a:cubicBezTo>
                  <a:pt x="702527" y="862304"/>
                  <a:pt x="689530" y="849307"/>
                  <a:pt x="689530" y="833275"/>
                </a:cubicBezTo>
                <a:cubicBezTo>
                  <a:pt x="689530" y="817243"/>
                  <a:pt x="702527" y="804246"/>
                  <a:pt x="718559" y="804246"/>
                </a:cubicBezTo>
                <a:close/>
                <a:moveTo>
                  <a:pt x="580653" y="804246"/>
                </a:moveTo>
                <a:cubicBezTo>
                  <a:pt x="596685" y="804246"/>
                  <a:pt x="609682" y="817243"/>
                  <a:pt x="609682" y="833275"/>
                </a:cubicBezTo>
                <a:cubicBezTo>
                  <a:pt x="609682" y="849307"/>
                  <a:pt x="596685" y="862304"/>
                  <a:pt x="580653" y="862304"/>
                </a:cubicBezTo>
                <a:cubicBezTo>
                  <a:pt x="564621" y="862304"/>
                  <a:pt x="551624" y="849307"/>
                  <a:pt x="551624" y="833275"/>
                </a:cubicBezTo>
                <a:cubicBezTo>
                  <a:pt x="551624" y="817243"/>
                  <a:pt x="564621" y="804246"/>
                  <a:pt x="580653" y="804246"/>
                </a:cubicBezTo>
                <a:close/>
                <a:moveTo>
                  <a:pt x="442747" y="804246"/>
                </a:moveTo>
                <a:cubicBezTo>
                  <a:pt x="458779" y="804246"/>
                  <a:pt x="471776" y="817243"/>
                  <a:pt x="471776" y="833275"/>
                </a:cubicBezTo>
                <a:cubicBezTo>
                  <a:pt x="471776" y="849307"/>
                  <a:pt x="458779" y="862304"/>
                  <a:pt x="442747" y="862304"/>
                </a:cubicBezTo>
                <a:cubicBezTo>
                  <a:pt x="426715" y="862304"/>
                  <a:pt x="413718" y="849307"/>
                  <a:pt x="413718" y="833275"/>
                </a:cubicBezTo>
                <a:cubicBezTo>
                  <a:pt x="413718" y="817243"/>
                  <a:pt x="426715" y="804246"/>
                  <a:pt x="442747" y="804246"/>
                </a:cubicBezTo>
                <a:close/>
                <a:moveTo>
                  <a:pt x="304841" y="804246"/>
                </a:moveTo>
                <a:cubicBezTo>
                  <a:pt x="320873" y="804246"/>
                  <a:pt x="333870" y="817243"/>
                  <a:pt x="333870" y="833275"/>
                </a:cubicBezTo>
                <a:cubicBezTo>
                  <a:pt x="333870" y="849307"/>
                  <a:pt x="320873" y="862304"/>
                  <a:pt x="304841" y="862304"/>
                </a:cubicBezTo>
                <a:cubicBezTo>
                  <a:pt x="288809" y="862304"/>
                  <a:pt x="275812" y="849307"/>
                  <a:pt x="275812" y="833275"/>
                </a:cubicBezTo>
                <a:cubicBezTo>
                  <a:pt x="275812" y="817243"/>
                  <a:pt x="288809" y="804246"/>
                  <a:pt x="304841" y="804246"/>
                </a:cubicBezTo>
                <a:close/>
                <a:moveTo>
                  <a:pt x="166935" y="804246"/>
                </a:moveTo>
                <a:cubicBezTo>
                  <a:pt x="182967" y="804246"/>
                  <a:pt x="195964" y="817243"/>
                  <a:pt x="195964" y="833275"/>
                </a:cubicBezTo>
                <a:cubicBezTo>
                  <a:pt x="195964" y="849307"/>
                  <a:pt x="182967" y="862304"/>
                  <a:pt x="166935" y="862304"/>
                </a:cubicBezTo>
                <a:cubicBezTo>
                  <a:pt x="150903" y="862304"/>
                  <a:pt x="137906" y="849307"/>
                  <a:pt x="137906" y="833275"/>
                </a:cubicBezTo>
                <a:cubicBezTo>
                  <a:pt x="137906" y="817243"/>
                  <a:pt x="150903" y="804246"/>
                  <a:pt x="166935" y="804246"/>
                </a:cubicBezTo>
                <a:close/>
                <a:moveTo>
                  <a:pt x="29029" y="804246"/>
                </a:moveTo>
                <a:cubicBezTo>
                  <a:pt x="45061" y="804246"/>
                  <a:pt x="58058" y="817243"/>
                  <a:pt x="58058" y="833275"/>
                </a:cubicBezTo>
                <a:cubicBezTo>
                  <a:pt x="58058" y="849307"/>
                  <a:pt x="45061" y="862304"/>
                  <a:pt x="29029" y="862304"/>
                </a:cubicBezTo>
                <a:cubicBezTo>
                  <a:pt x="12997" y="862304"/>
                  <a:pt x="0" y="849307"/>
                  <a:pt x="0" y="833275"/>
                </a:cubicBezTo>
                <a:cubicBezTo>
                  <a:pt x="0" y="817243"/>
                  <a:pt x="12997" y="804246"/>
                  <a:pt x="29029" y="804246"/>
                </a:cubicBezTo>
                <a:close/>
                <a:moveTo>
                  <a:pt x="718559" y="670205"/>
                </a:moveTo>
                <a:cubicBezTo>
                  <a:pt x="734591" y="670205"/>
                  <a:pt x="747588" y="683202"/>
                  <a:pt x="747588" y="699234"/>
                </a:cubicBezTo>
                <a:cubicBezTo>
                  <a:pt x="747588" y="715266"/>
                  <a:pt x="734591" y="728263"/>
                  <a:pt x="718559" y="728263"/>
                </a:cubicBezTo>
                <a:cubicBezTo>
                  <a:pt x="702527" y="728263"/>
                  <a:pt x="689530" y="715266"/>
                  <a:pt x="689530" y="699234"/>
                </a:cubicBezTo>
                <a:cubicBezTo>
                  <a:pt x="689530" y="683202"/>
                  <a:pt x="702527" y="670205"/>
                  <a:pt x="718559" y="670205"/>
                </a:cubicBezTo>
                <a:close/>
                <a:moveTo>
                  <a:pt x="580653" y="670205"/>
                </a:moveTo>
                <a:cubicBezTo>
                  <a:pt x="596685" y="670205"/>
                  <a:pt x="609682" y="683202"/>
                  <a:pt x="609682" y="699234"/>
                </a:cubicBezTo>
                <a:cubicBezTo>
                  <a:pt x="609682" y="715266"/>
                  <a:pt x="596685" y="728263"/>
                  <a:pt x="580653" y="728263"/>
                </a:cubicBezTo>
                <a:cubicBezTo>
                  <a:pt x="564621" y="728263"/>
                  <a:pt x="551624" y="715266"/>
                  <a:pt x="551624" y="699234"/>
                </a:cubicBezTo>
                <a:cubicBezTo>
                  <a:pt x="551624" y="683202"/>
                  <a:pt x="564621" y="670205"/>
                  <a:pt x="580653" y="670205"/>
                </a:cubicBezTo>
                <a:close/>
                <a:moveTo>
                  <a:pt x="442747" y="670205"/>
                </a:moveTo>
                <a:cubicBezTo>
                  <a:pt x="458779" y="670205"/>
                  <a:pt x="471776" y="683202"/>
                  <a:pt x="471776" y="699234"/>
                </a:cubicBezTo>
                <a:cubicBezTo>
                  <a:pt x="471776" y="715266"/>
                  <a:pt x="458779" y="728263"/>
                  <a:pt x="442747" y="728263"/>
                </a:cubicBezTo>
                <a:cubicBezTo>
                  <a:pt x="426715" y="728263"/>
                  <a:pt x="413718" y="715266"/>
                  <a:pt x="413718" y="699234"/>
                </a:cubicBezTo>
                <a:cubicBezTo>
                  <a:pt x="413718" y="683202"/>
                  <a:pt x="426715" y="670205"/>
                  <a:pt x="442747" y="670205"/>
                </a:cubicBezTo>
                <a:close/>
                <a:moveTo>
                  <a:pt x="304841" y="670205"/>
                </a:moveTo>
                <a:cubicBezTo>
                  <a:pt x="320873" y="670205"/>
                  <a:pt x="333870" y="683202"/>
                  <a:pt x="333870" y="699234"/>
                </a:cubicBezTo>
                <a:cubicBezTo>
                  <a:pt x="333870" y="715266"/>
                  <a:pt x="320873" y="728263"/>
                  <a:pt x="304841" y="728263"/>
                </a:cubicBezTo>
                <a:cubicBezTo>
                  <a:pt x="288809" y="728263"/>
                  <a:pt x="275812" y="715266"/>
                  <a:pt x="275812" y="699234"/>
                </a:cubicBezTo>
                <a:cubicBezTo>
                  <a:pt x="275812" y="683202"/>
                  <a:pt x="288809" y="670205"/>
                  <a:pt x="304841" y="670205"/>
                </a:cubicBezTo>
                <a:close/>
                <a:moveTo>
                  <a:pt x="166935" y="670205"/>
                </a:moveTo>
                <a:cubicBezTo>
                  <a:pt x="182967" y="670205"/>
                  <a:pt x="195964" y="683202"/>
                  <a:pt x="195964" y="699234"/>
                </a:cubicBezTo>
                <a:cubicBezTo>
                  <a:pt x="195964" y="715266"/>
                  <a:pt x="182967" y="728263"/>
                  <a:pt x="166935" y="728263"/>
                </a:cubicBezTo>
                <a:cubicBezTo>
                  <a:pt x="150903" y="728263"/>
                  <a:pt x="137906" y="715266"/>
                  <a:pt x="137906" y="699234"/>
                </a:cubicBezTo>
                <a:cubicBezTo>
                  <a:pt x="137906" y="683202"/>
                  <a:pt x="150903" y="670205"/>
                  <a:pt x="166935" y="670205"/>
                </a:cubicBezTo>
                <a:close/>
                <a:moveTo>
                  <a:pt x="29029" y="670205"/>
                </a:moveTo>
                <a:cubicBezTo>
                  <a:pt x="45061" y="670205"/>
                  <a:pt x="58058" y="683202"/>
                  <a:pt x="58058" y="699234"/>
                </a:cubicBezTo>
                <a:cubicBezTo>
                  <a:pt x="58058" y="715266"/>
                  <a:pt x="45061" y="728263"/>
                  <a:pt x="29029" y="728263"/>
                </a:cubicBezTo>
                <a:cubicBezTo>
                  <a:pt x="12997" y="728263"/>
                  <a:pt x="0" y="715266"/>
                  <a:pt x="0" y="699234"/>
                </a:cubicBezTo>
                <a:cubicBezTo>
                  <a:pt x="0" y="683202"/>
                  <a:pt x="12997" y="670205"/>
                  <a:pt x="29029" y="670205"/>
                </a:cubicBezTo>
                <a:close/>
                <a:moveTo>
                  <a:pt x="718559" y="536164"/>
                </a:moveTo>
                <a:cubicBezTo>
                  <a:pt x="734591" y="536164"/>
                  <a:pt x="747588" y="549161"/>
                  <a:pt x="747588" y="565193"/>
                </a:cubicBezTo>
                <a:cubicBezTo>
                  <a:pt x="747588" y="581225"/>
                  <a:pt x="734591" y="594222"/>
                  <a:pt x="718559" y="594222"/>
                </a:cubicBezTo>
                <a:cubicBezTo>
                  <a:pt x="702527" y="594222"/>
                  <a:pt x="689530" y="581225"/>
                  <a:pt x="689530" y="565193"/>
                </a:cubicBezTo>
                <a:cubicBezTo>
                  <a:pt x="689530" y="549161"/>
                  <a:pt x="702527" y="536164"/>
                  <a:pt x="718559" y="536164"/>
                </a:cubicBezTo>
                <a:close/>
                <a:moveTo>
                  <a:pt x="580653" y="536164"/>
                </a:moveTo>
                <a:cubicBezTo>
                  <a:pt x="596685" y="536164"/>
                  <a:pt x="609682" y="549161"/>
                  <a:pt x="609682" y="565193"/>
                </a:cubicBezTo>
                <a:cubicBezTo>
                  <a:pt x="609682" y="581225"/>
                  <a:pt x="596685" y="594222"/>
                  <a:pt x="580653" y="594222"/>
                </a:cubicBezTo>
                <a:cubicBezTo>
                  <a:pt x="564621" y="594222"/>
                  <a:pt x="551624" y="581225"/>
                  <a:pt x="551624" y="565193"/>
                </a:cubicBezTo>
                <a:cubicBezTo>
                  <a:pt x="551624" y="549161"/>
                  <a:pt x="564621" y="536164"/>
                  <a:pt x="580653" y="536164"/>
                </a:cubicBezTo>
                <a:close/>
                <a:moveTo>
                  <a:pt x="442747" y="536164"/>
                </a:moveTo>
                <a:cubicBezTo>
                  <a:pt x="458779" y="536164"/>
                  <a:pt x="471776" y="549161"/>
                  <a:pt x="471776" y="565193"/>
                </a:cubicBezTo>
                <a:cubicBezTo>
                  <a:pt x="471776" y="581225"/>
                  <a:pt x="458779" y="594222"/>
                  <a:pt x="442747" y="594222"/>
                </a:cubicBezTo>
                <a:cubicBezTo>
                  <a:pt x="426715" y="594222"/>
                  <a:pt x="413718" y="581225"/>
                  <a:pt x="413718" y="565193"/>
                </a:cubicBezTo>
                <a:cubicBezTo>
                  <a:pt x="413718" y="549161"/>
                  <a:pt x="426715" y="536164"/>
                  <a:pt x="442747" y="536164"/>
                </a:cubicBezTo>
                <a:close/>
                <a:moveTo>
                  <a:pt x="304841" y="536164"/>
                </a:moveTo>
                <a:cubicBezTo>
                  <a:pt x="320873" y="536164"/>
                  <a:pt x="333870" y="549161"/>
                  <a:pt x="333870" y="565193"/>
                </a:cubicBezTo>
                <a:cubicBezTo>
                  <a:pt x="333870" y="581225"/>
                  <a:pt x="320873" y="594222"/>
                  <a:pt x="304841" y="594222"/>
                </a:cubicBezTo>
                <a:cubicBezTo>
                  <a:pt x="288809" y="594222"/>
                  <a:pt x="275812" y="581225"/>
                  <a:pt x="275812" y="565193"/>
                </a:cubicBezTo>
                <a:cubicBezTo>
                  <a:pt x="275812" y="549161"/>
                  <a:pt x="288809" y="536164"/>
                  <a:pt x="304841" y="536164"/>
                </a:cubicBezTo>
                <a:close/>
                <a:moveTo>
                  <a:pt x="166935" y="536164"/>
                </a:moveTo>
                <a:cubicBezTo>
                  <a:pt x="182967" y="536164"/>
                  <a:pt x="195964" y="549161"/>
                  <a:pt x="195964" y="565193"/>
                </a:cubicBezTo>
                <a:cubicBezTo>
                  <a:pt x="195964" y="581225"/>
                  <a:pt x="182967" y="594222"/>
                  <a:pt x="166935" y="594222"/>
                </a:cubicBezTo>
                <a:cubicBezTo>
                  <a:pt x="150903" y="594222"/>
                  <a:pt x="137906" y="581225"/>
                  <a:pt x="137906" y="565193"/>
                </a:cubicBezTo>
                <a:cubicBezTo>
                  <a:pt x="137906" y="549161"/>
                  <a:pt x="150903" y="536164"/>
                  <a:pt x="166935" y="536164"/>
                </a:cubicBezTo>
                <a:close/>
                <a:moveTo>
                  <a:pt x="29029" y="536164"/>
                </a:moveTo>
                <a:cubicBezTo>
                  <a:pt x="45061" y="536164"/>
                  <a:pt x="58058" y="549161"/>
                  <a:pt x="58058" y="565193"/>
                </a:cubicBezTo>
                <a:cubicBezTo>
                  <a:pt x="58058" y="581225"/>
                  <a:pt x="45061" y="594222"/>
                  <a:pt x="29029" y="594222"/>
                </a:cubicBezTo>
                <a:cubicBezTo>
                  <a:pt x="12997" y="594222"/>
                  <a:pt x="0" y="581225"/>
                  <a:pt x="0" y="565193"/>
                </a:cubicBezTo>
                <a:cubicBezTo>
                  <a:pt x="0" y="549161"/>
                  <a:pt x="12997" y="536164"/>
                  <a:pt x="29029" y="536164"/>
                </a:cubicBezTo>
                <a:close/>
                <a:moveTo>
                  <a:pt x="718559" y="402123"/>
                </a:moveTo>
                <a:cubicBezTo>
                  <a:pt x="734591" y="402123"/>
                  <a:pt x="747588" y="415120"/>
                  <a:pt x="747588" y="431152"/>
                </a:cubicBezTo>
                <a:cubicBezTo>
                  <a:pt x="747588" y="447184"/>
                  <a:pt x="734591" y="460181"/>
                  <a:pt x="718559" y="460181"/>
                </a:cubicBezTo>
                <a:cubicBezTo>
                  <a:pt x="702527" y="460181"/>
                  <a:pt x="689530" y="447184"/>
                  <a:pt x="689530" y="431152"/>
                </a:cubicBezTo>
                <a:cubicBezTo>
                  <a:pt x="689530" y="415120"/>
                  <a:pt x="702527" y="402123"/>
                  <a:pt x="718559" y="402123"/>
                </a:cubicBezTo>
                <a:close/>
                <a:moveTo>
                  <a:pt x="580653" y="402123"/>
                </a:moveTo>
                <a:cubicBezTo>
                  <a:pt x="596685" y="402123"/>
                  <a:pt x="609682" y="415120"/>
                  <a:pt x="609682" y="431152"/>
                </a:cubicBezTo>
                <a:cubicBezTo>
                  <a:pt x="609682" y="447184"/>
                  <a:pt x="596685" y="460181"/>
                  <a:pt x="580653" y="460181"/>
                </a:cubicBezTo>
                <a:cubicBezTo>
                  <a:pt x="564621" y="460181"/>
                  <a:pt x="551624" y="447184"/>
                  <a:pt x="551624" y="431152"/>
                </a:cubicBezTo>
                <a:cubicBezTo>
                  <a:pt x="551624" y="415120"/>
                  <a:pt x="564621" y="402123"/>
                  <a:pt x="580653" y="402123"/>
                </a:cubicBezTo>
                <a:close/>
                <a:moveTo>
                  <a:pt x="442747" y="402123"/>
                </a:moveTo>
                <a:cubicBezTo>
                  <a:pt x="458779" y="402123"/>
                  <a:pt x="471776" y="415120"/>
                  <a:pt x="471776" y="431152"/>
                </a:cubicBezTo>
                <a:cubicBezTo>
                  <a:pt x="471776" y="447184"/>
                  <a:pt x="458779" y="460181"/>
                  <a:pt x="442747" y="460181"/>
                </a:cubicBezTo>
                <a:cubicBezTo>
                  <a:pt x="426715" y="460181"/>
                  <a:pt x="413718" y="447184"/>
                  <a:pt x="413718" y="431152"/>
                </a:cubicBezTo>
                <a:cubicBezTo>
                  <a:pt x="413718" y="415120"/>
                  <a:pt x="426715" y="402123"/>
                  <a:pt x="442747" y="402123"/>
                </a:cubicBezTo>
                <a:close/>
                <a:moveTo>
                  <a:pt x="304841" y="402123"/>
                </a:moveTo>
                <a:cubicBezTo>
                  <a:pt x="320873" y="402123"/>
                  <a:pt x="333870" y="415120"/>
                  <a:pt x="333870" y="431152"/>
                </a:cubicBezTo>
                <a:cubicBezTo>
                  <a:pt x="333870" y="447184"/>
                  <a:pt x="320873" y="460181"/>
                  <a:pt x="304841" y="460181"/>
                </a:cubicBezTo>
                <a:cubicBezTo>
                  <a:pt x="288809" y="460181"/>
                  <a:pt x="275812" y="447184"/>
                  <a:pt x="275812" y="431152"/>
                </a:cubicBezTo>
                <a:cubicBezTo>
                  <a:pt x="275812" y="415120"/>
                  <a:pt x="288809" y="402123"/>
                  <a:pt x="304841" y="402123"/>
                </a:cubicBezTo>
                <a:close/>
                <a:moveTo>
                  <a:pt x="166935" y="402123"/>
                </a:moveTo>
                <a:cubicBezTo>
                  <a:pt x="182967" y="402123"/>
                  <a:pt x="195964" y="415120"/>
                  <a:pt x="195964" y="431152"/>
                </a:cubicBezTo>
                <a:cubicBezTo>
                  <a:pt x="195964" y="447184"/>
                  <a:pt x="182967" y="460181"/>
                  <a:pt x="166935" y="460181"/>
                </a:cubicBezTo>
                <a:cubicBezTo>
                  <a:pt x="150903" y="460181"/>
                  <a:pt x="137906" y="447184"/>
                  <a:pt x="137906" y="431152"/>
                </a:cubicBezTo>
                <a:cubicBezTo>
                  <a:pt x="137906" y="415120"/>
                  <a:pt x="150903" y="402123"/>
                  <a:pt x="166935" y="402123"/>
                </a:cubicBezTo>
                <a:close/>
                <a:moveTo>
                  <a:pt x="29029" y="402123"/>
                </a:moveTo>
                <a:cubicBezTo>
                  <a:pt x="45061" y="402123"/>
                  <a:pt x="58058" y="415120"/>
                  <a:pt x="58058" y="431152"/>
                </a:cubicBezTo>
                <a:cubicBezTo>
                  <a:pt x="58058" y="447184"/>
                  <a:pt x="45061" y="460181"/>
                  <a:pt x="29029" y="460181"/>
                </a:cubicBezTo>
                <a:cubicBezTo>
                  <a:pt x="12997" y="460181"/>
                  <a:pt x="0" y="447184"/>
                  <a:pt x="0" y="431152"/>
                </a:cubicBezTo>
                <a:cubicBezTo>
                  <a:pt x="0" y="415120"/>
                  <a:pt x="12997" y="402123"/>
                  <a:pt x="29029" y="402123"/>
                </a:cubicBezTo>
                <a:close/>
                <a:moveTo>
                  <a:pt x="718559" y="268082"/>
                </a:moveTo>
                <a:cubicBezTo>
                  <a:pt x="734591" y="268082"/>
                  <a:pt x="747588" y="281079"/>
                  <a:pt x="747588" y="297111"/>
                </a:cubicBezTo>
                <a:cubicBezTo>
                  <a:pt x="747588" y="313143"/>
                  <a:pt x="734591" y="326140"/>
                  <a:pt x="718559" y="326140"/>
                </a:cubicBezTo>
                <a:cubicBezTo>
                  <a:pt x="702527" y="326140"/>
                  <a:pt x="689530" y="313143"/>
                  <a:pt x="689530" y="297111"/>
                </a:cubicBezTo>
                <a:cubicBezTo>
                  <a:pt x="689530" y="281079"/>
                  <a:pt x="702527" y="268082"/>
                  <a:pt x="718559" y="268082"/>
                </a:cubicBezTo>
                <a:close/>
                <a:moveTo>
                  <a:pt x="580653" y="268082"/>
                </a:moveTo>
                <a:cubicBezTo>
                  <a:pt x="596685" y="268082"/>
                  <a:pt x="609682" y="281079"/>
                  <a:pt x="609682" y="297111"/>
                </a:cubicBezTo>
                <a:cubicBezTo>
                  <a:pt x="609682" y="313143"/>
                  <a:pt x="596685" y="326140"/>
                  <a:pt x="580653" y="326140"/>
                </a:cubicBezTo>
                <a:cubicBezTo>
                  <a:pt x="564621" y="326140"/>
                  <a:pt x="551624" y="313143"/>
                  <a:pt x="551624" y="297111"/>
                </a:cubicBezTo>
                <a:cubicBezTo>
                  <a:pt x="551624" y="281079"/>
                  <a:pt x="564621" y="268082"/>
                  <a:pt x="580653" y="268082"/>
                </a:cubicBezTo>
                <a:close/>
                <a:moveTo>
                  <a:pt x="442747" y="268082"/>
                </a:moveTo>
                <a:cubicBezTo>
                  <a:pt x="458779" y="268082"/>
                  <a:pt x="471776" y="281079"/>
                  <a:pt x="471776" y="297111"/>
                </a:cubicBezTo>
                <a:cubicBezTo>
                  <a:pt x="471776" y="313143"/>
                  <a:pt x="458779" y="326140"/>
                  <a:pt x="442747" y="326140"/>
                </a:cubicBezTo>
                <a:cubicBezTo>
                  <a:pt x="426715" y="326140"/>
                  <a:pt x="413718" y="313143"/>
                  <a:pt x="413718" y="297111"/>
                </a:cubicBezTo>
                <a:cubicBezTo>
                  <a:pt x="413718" y="281079"/>
                  <a:pt x="426715" y="268082"/>
                  <a:pt x="442747" y="268082"/>
                </a:cubicBezTo>
                <a:close/>
                <a:moveTo>
                  <a:pt x="304841" y="268082"/>
                </a:moveTo>
                <a:cubicBezTo>
                  <a:pt x="320873" y="268082"/>
                  <a:pt x="333870" y="281079"/>
                  <a:pt x="333870" y="297111"/>
                </a:cubicBezTo>
                <a:cubicBezTo>
                  <a:pt x="333870" y="313143"/>
                  <a:pt x="320873" y="326140"/>
                  <a:pt x="304841" y="326140"/>
                </a:cubicBezTo>
                <a:cubicBezTo>
                  <a:pt x="288809" y="326140"/>
                  <a:pt x="275812" y="313143"/>
                  <a:pt x="275812" y="297111"/>
                </a:cubicBezTo>
                <a:cubicBezTo>
                  <a:pt x="275812" y="281079"/>
                  <a:pt x="288809" y="268082"/>
                  <a:pt x="304841" y="268082"/>
                </a:cubicBezTo>
                <a:close/>
                <a:moveTo>
                  <a:pt x="166935" y="268082"/>
                </a:moveTo>
                <a:cubicBezTo>
                  <a:pt x="182967" y="268082"/>
                  <a:pt x="195964" y="281079"/>
                  <a:pt x="195964" y="297111"/>
                </a:cubicBezTo>
                <a:cubicBezTo>
                  <a:pt x="195964" y="313143"/>
                  <a:pt x="182967" y="326140"/>
                  <a:pt x="166935" y="326140"/>
                </a:cubicBezTo>
                <a:cubicBezTo>
                  <a:pt x="150903" y="326140"/>
                  <a:pt x="137906" y="313143"/>
                  <a:pt x="137906" y="297111"/>
                </a:cubicBezTo>
                <a:cubicBezTo>
                  <a:pt x="137906" y="281079"/>
                  <a:pt x="150903" y="268082"/>
                  <a:pt x="166935" y="268082"/>
                </a:cubicBezTo>
                <a:close/>
                <a:moveTo>
                  <a:pt x="29029" y="268082"/>
                </a:moveTo>
                <a:cubicBezTo>
                  <a:pt x="45061" y="268082"/>
                  <a:pt x="58058" y="281079"/>
                  <a:pt x="58058" y="297111"/>
                </a:cubicBezTo>
                <a:cubicBezTo>
                  <a:pt x="58058" y="313143"/>
                  <a:pt x="45061" y="326140"/>
                  <a:pt x="29029" y="326140"/>
                </a:cubicBezTo>
                <a:cubicBezTo>
                  <a:pt x="12997" y="326140"/>
                  <a:pt x="0" y="313143"/>
                  <a:pt x="0" y="297111"/>
                </a:cubicBezTo>
                <a:cubicBezTo>
                  <a:pt x="0" y="281079"/>
                  <a:pt x="12997" y="268082"/>
                  <a:pt x="29029" y="268082"/>
                </a:cubicBezTo>
                <a:close/>
                <a:moveTo>
                  <a:pt x="718559" y="134041"/>
                </a:moveTo>
                <a:cubicBezTo>
                  <a:pt x="734591" y="134041"/>
                  <a:pt x="747588" y="147038"/>
                  <a:pt x="747588" y="163070"/>
                </a:cubicBezTo>
                <a:cubicBezTo>
                  <a:pt x="747588" y="179102"/>
                  <a:pt x="734591" y="192099"/>
                  <a:pt x="718559" y="192099"/>
                </a:cubicBezTo>
                <a:cubicBezTo>
                  <a:pt x="702527" y="192099"/>
                  <a:pt x="689530" y="179102"/>
                  <a:pt x="689530" y="163070"/>
                </a:cubicBezTo>
                <a:cubicBezTo>
                  <a:pt x="689530" y="147038"/>
                  <a:pt x="702527" y="134041"/>
                  <a:pt x="718559" y="134041"/>
                </a:cubicBezTo>
                <a:close/>
                <a:moveTo>
                  <a:pt x="580653" y="134041"/>
                </a:moveTo>
                <a:cubicBezTo>
                  <a:pt x="596685" y="134041"/>
                  <a:pt x="609682" y="147038"/>
                  <a:pt x="609682" y="163070"/>
                </a:cubicBezTo>
                <a:cubicBezTo>
                  <a:pt x="609682" y="179102"/>
                  <a:pt x="596685" y="192099"/>
                  <a:pt x="580653" y="192099"/>
                </a:cubicBezTo>
                <a:cubicBezTo>
                  <a:pt x="564621" y="192099"/>
                  <a:pt x="551624" y="179102"/>
                  <a:pt x="551624" y="163070"/>
                </a:cubicBezTo>
                <a:cubicBezTo>
                  <a:pt x="551624" y="147038"/>
                  <a:pt x="564621" y="134041"/>
                  <a:pt x="580653" y="134041"/>
                </a:cubicBezTo>
                <a:close/>
                <a:moveTo>
                  <a:pt x="442747" y="134041"/>
                </a:moveTo>
                <a:cubicBezTo>
                  <a:pt x="458779" y="134041"/>
                  <a:pt x="471776" y="147038"/>
                  <a:pt x="471776" y="163070"/>
                </a:cubicBezTo>
                <a:cubicBezTo>
                  <a:pt x="471776" y="179102"/>
                  <a:pt x="458779" y="192099"/>
                  <a:pt x="442747" y="192099"/>
                </a:cubicBezTo>
                <a:cubicBezTo>
                  <a:pt x="426715" y="192099"/>
                  <a:pt x="413718" y="179102"/>
                  <a:pt x="413718" y="163070"/>
                </a:cubicBezTo>
                <a:cubicBezTo>
                  <a:pt x="413718" y="147038"/>
                  <a:pt x="426715" y="134041"/>
                  <a:pt x="442747" y="134041"/>
                </a:cubicBezTo>
                <a:close/>
                <a:moveTo>
                  <a:pt x="304841" y="134041"/>
                </a:moveTo>
                <a:cubicBezTo>
                  <a:pt x="320873" y="134041"/>
                  <a:pt x="333870" y="147038"/>
                  <a:pt x="333870" y="163070"/>
                </a:cubicBezTo>
                <a:cubicBezTo>
                  <a:pt x="333870" y="179102"/>
                  <a:pt x="320873" y="192099"/>
                  <a:pt x="304841" y="192099"/>
                </a:cubicBezTo>
                <a:cubicBezTo>
                  <a:pt x="288809" y="192099"/>
                  <a:pt x="275812" y="179102"/>
                  <a:pt x="275812" y="163070"/>
                </a:cubicBezTo>
                <a:cubicBezTo>
                  <a:pt x="275812" y="147038"/>
                  <a:pt x="288809" y="134041"/>
                  <a:pt x="304841" y="134041"/>
                </a:cubicBezTo>
                <a:close/>
                <a:moveTo>
                  <a:pt x="166935" y="134041"/>
                </a:moveTo>
                <a:cubicBezTo>
                  <a:pt x="182967" y="134041"/>
                  <a:pt x="195964" y="147038"/>
                  <a:pt x="195964" y="163070"/>
                </a:cubicBezTo>
                <a:cubicBezTo>
                  <a:pt x="195964" y="179102"/>
                  <a:pt x="182967" y="192099"/>
                  <a:pt x="166935" y="192099"/>
                </a:cubicBezTo>
                <a:cubicBezTo>
                  <a:pt x="150903" y="192099"/>
                  <a:pt x="137906" y="179102"/>
                  <a:pt x="137906" y="163070"/>
                </a:cubicBezTo>
                <a:cubicBezTo>
                  <a:pt x="137906" y="147038"/>
                  <a:pt x="150903" y="134041"/>
                  <a:pt x="166935" y="134041"/>
                </a:cubicBezTo>
                <a:close/>
                <a:moveTo>
                  <a:pt x="29029" y="134041"/>
                </a:moveTo>
                <a:cubicBezTo>
                  <a:pt x="45061" y="134041"/>
                  <a:pt x="58058" y="147038"/>
                  <a:pt x="58058" y="163070"/>
                </a:cubicBezTo>
                <a:cubicBezTo>
                  <a:pt x="58058" y="179102"/>
                  <a:pt x="45061" y="192099"/>
                  <a:pt x="29029" y="192099"/>
                </a:cubicBezTo>
                <a:cubicBezTo>
                  <a:pt x="12997" y="192099"/>
                  <a:pt x="0" y="179102"/>
                  <a:pt x="0" y="163070"/>
                </a:cubicBezTo>
                <a:cubicBezTo>
                  <a:pt x="0" y="147038"/>
                  <a:pt x="12997" y="134041"/>
                  <a:pt x="29029" y="134041"/>
                </a:cubicBezTo>
                <a:close/>
                <a:moveTo>
                  <a:pt x="718559" y="0"/>
                </a:moveTo>
                <a:cubicBezTo>
                  <a:pt x="734591" y="0"/>
                  <a:pt x="747588" y="12997"/>
                  <a:pt x="747588" y="29029"/>
                </a:cubicBezTo>
                <a:cubicBezTo>
                  <a:pt x="747588" y="45061"/>
                  <a:pt x="734591" y="58058"/>
                  <a:pt x="718559" y="58058"/>
                </a:cubicBezTo>
                <a:cubicBezTo>
                  <a:pt x="702527" y="58058"/>
                  <a:pt x="689530" y="45061"/>
                  <a:pt x="689530" y="29029"/>
                </a:cubicBezTo>
                <a:cubicBezTo>
                  <a:pt x="689530" y="12997"/>
                  <a:pt x="702527" y="0"/>
                  <a:pt x="718559" y="0"/>
                </a:cubicBezTo>
                <a:close/>
                <a:moveTo>
                  <a:pt x="580653" y="0"/>
                </a:moveTo>
                <a:cubicBezTo>
                  <a:pt x="596685" y="0"/>
                  <a:pt x="609682" y="12997"/>
                  <a:pt x="609682" y="29029"/>
                </a:cubicBezTo>
                <a:cubicBezTo>
                  <a:pt x="609682" y="45061"/>
                  <a:pt x="596685" y="58058"/>
                  <a:pt x="580653" y="58058"/>
                </a:cubicBezTo>
                <a:cubicBezTo>
                  <a:pt x="564621" y="58058"/>
                  <a:pt x="551624" y="45061"/>
                  <a:pt x="551624" y="29029"/>
                </a:cubicBezTo>
                <a:cubicBezTo>
                  <a:pt x="551624" y="12997"/>
                  <a:pt x="564621" y="0"/>
                  <a:pt x="580653" y="0"/>
                </a:cubicBezTo>
                <a:close/>
                <a:moveTo>
                  <a:pt x="442747" y="0"/>
                </a:moveTo>
                <a:cubicBezTo>
                  <a:pt x="458779" y="0"/>
                  <a:pt x="471776" y="12997"/>
                  <a:pt x="471776" y="29029"/>
                </a:cubicBezTo>
                <a:cubicBezTo>
                  <a:pt x="471776" y="45061"/>
                  <a:pt x="458779" y="58058"/>
                  <a:pt x="442747" y="58058"/>
                </a:cubicBezTo>
                <a:cubicBezTo>
                  <a:pt x="426715" y="58058"/>
                  <a:pt x="413718" y="45061"/>
                  <a:pt x="413718" y="29029"/>
                </a:cubicBezTo>
                <a:cubicBezTo>
                  <a:pt x="413718" y="12997"/>
                  <a:pt x="426715" y="0"/>
                  <a:pt x="442747" y="0"/>
                </a:cubicBezTo>
                <a:close/>
                <a:moveTo>
                  <a:pt x="304841" y="0"/>
                </a:moveTo>
                <a:cubicBezTo>
                  <a:pt x="320873" y="0"/>
                  <a:pt x="333870" y="12997"/>
                  <a:pt x="333870" y="29029"/>
                </a:cubicBezTo>
                <a:cubicBezTo>
                  <a:pt x="333870" y="45061"/>
                  <a:pt x="320873" y="58058"/>
                  <a:pt x="304841" y="58058"/>
                </a:cubicBezTo>
                <a:cubicBezTo>
                  <a:pt x="288809" y="58058"/>
                  <a:pt x="275812" y="45061"/>
                  <a:pt x="275812" y="29029"/>
                </a:cubicBezTo>
                <a:cubicBezTo>
                  <a:pt x="275812" y="12997"/>
                  <a:pt x="288809" y="0"/>
                  <a:pt x="304841" y="0"/>
                </a:cubicBezTo>
                <a:close/>
                <a:moveTo>
                  <a:pt x="166935" y="0"/>
                </a:moveTo>
                <a:cubicBezTo>
                  <a:pt x="182967" y="0"/>
                  <a:pt x="195964" y="12997"/>
                  <a:pt x="195964" y="29029"/>
                </a:cubicBezTo>
                <a:cubicBezTo>
                  <a:pt x="195964" y="45061"/>
                  <a:pt x="182967" y="58058"/>
                  <a:pt x="166935" y="58058"/>
                </a:cubicBezTo>
                <a:cubicBezTo>
                  <a:pt x="150903" y="58058"/>
                  <a:pt x="137906" y="45061"/>
                  <a:pt x="137906" y="29029"/>
                </a:cubicBezTo>
                <a:cubicBezTo>
                  <a:pt x="137906" y="12997"/>
                  <a:pt x="150903" y="0"/>
                  <a:pt x="166935" y="0"/>
                </a:cubicBezTo>
                <a:close/>
                <a:moveTo>
                  <a:pt x="29029" y="0"/>
                </a:moveTo>
                <a:cubicBezTo>
                  <a:pt x="45061" y="0"/>
                  <a:pt x="58058" y="12997"/>
                  <a:pt x="58058" y="29029"/>
                </a:cubicBezTo>
                <a:cubicBezTo>
                  <a:pt x="58058" y="45061"/>
                  <a:pt x="45061" y="58058"/>
                  <a:pt x="29029" y="58058"/>
                </a:cubicBezTo>
                <a:cubicBezTo>
                  <a:pt x="12997" y="58058"/>
                  <a:pt x="0" y="45061"/>
                  <a:pt x="0" y="29029"/>
                </a:cubicBezTo>
                <a:cubicBezTo>
                  <a:pt x="0" y="12997"/>
                  <a:pt x="12997" y="0"/>
                  <a:pt x="29029" y="0"/>
                </a:cubicBezTo>
                <a:close/>
              </a:path>
            </a:pathLst>
          </a:custGeom>
          <a:solidFill>
            <a:srgbClr val="DDC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xmlns="" id="{596E6E09-7219-4241-8B01-8791E0E47FFC}"/>
              </a:ext>
            </a:extLst>
          </p:cNvPr>
          <p:cNvSpPr/>
          <p:nvPr/>
        </p:nvSpPr>
        <p:spPr>
          <a:xfrm rot="18900000">
            <a:off x="902031" y="3660273"/>
            <a:ext cx="1780152" cy="1731810"/>
          </a:xfrm>
          <a:custGeom>
            <a:avLst/>
            <a:gdLst>
              <a:gd name="connsiteX0" fmla="*/ 1094362 w 3365190"/>
              <a:gd name="connsiteY0" fmla="*/ 3197605 h 3273805"/>
              <a:gd name="connsiteX1" fmla="*/ 2270828 w 3365190"/>
              <a:gd name="connsiteY1" fmla="*/ 3197605 h 3273805"/>
              <a:gd name="connsiteX2" fmla="*/ 2183402 w 3365190"/>
              <a:gd name="connsiteY2" fmla="*/ 3229603 h 3273805"/>
              <a:gd name="connsiteX3" fmla="*/ 2022006 w 3365190"/>
              <a:gd name="connsiteY3" fmla="*/ 3271103 h 3273805"/>
              <a:gd name="connsiteX4" fmla="*/ 2004298 w 3365190"/>
              <a:gd name="connsiteY4" fmla="*/ 3273805 h 3273805"/>
              <a:gd name="connsiteX5" fmla="*/ 1360892 w 3365190"/>
              <a:gd name="connsiteY5" fmla="*/ 3273805 h 3273805"/>
              <a:gd name="connsiteX6" fmla="*/ 1343184 w 3365190"/>
              <a:gd name="connsiteY6" fmla="*/ 3271103 h 3273805"/>
              <a:gd name="connsiteX7" fmla="*/ 1181786 w 3365190"/>
              <a:gd name="connsiteY7" fmla="*/ 3229603 h 3273805"/>
              <a:gd name="connsiteX8" fmla="*/ 760102 w 3365190"/>
              <a:gd name="connsiteY8" fmla="*/ 3029310 h 3273805"/>
              <a:gd name="connsiteX9" fmla="*/ 2605088 w 3365190"/>
              <a:gd name="connsiteY9" fmla="*/ 3029310 h 3273805"/>
              <a:gd name="connsiteX10" fmla="*/ 2485350 w 3365190"/>
              <a:gd name="connsiteY10" fmla="*/ 3102053 h 3273805"/>
              <a:gd name="connsiteX11" fmla="*/ 2478174 w 3365190"/>
              <a:gd name="connsiteY11" fmla="*/ 3105510 h 3273805"/>
              <a:gd name="connsiteX12" fmla="*/ 887016 w 3365190"/>
              <a:gd name="connsiteY12" fmla="*/ 3105510 h 3273805"/>
              <a:gd name="connsiteX13" fmla="*/ 879840 w 3365190"/>
              <a:gd name="connsiteY13" fmla="*/ 3102053 h 3273805"/>
              <a:gd name="connsiteX14" fmla="*/ 545614 w 3365190"/>
              <a:gd name="connsiteY14" fmla="*/ 2861015 h 3273805"/>
              <a:gd name="connsiteX15" fmla="*/ 2819576 w 3365190"/>
              <a:gd name="connsiteY15" fmla="*/ 2861015 h 3273805"/>
              <a:gd name="connsiteX16" fmla="*/ 2753856 w 3365190"/>
              <a:gd name="connsiteY16" fmla="*/ 2920745 h 3273805"/>
              <a:gd name="connsiteX17" fmla="*/ 2731832 w 3365190"/>
              <a:gd name="connsiteY17" fmla="*/ 2937215 h 3273805"/>
              <a:gd name="connsiteX18" fmla="*/ 633358 w 3365190"/>
              <a:gd name="connsiteY18" fmla="*/ 2937215 h 3273805"/>
              <a:gd name="connsiteX19" fmla="*/ 611334 w 3365190"/>
              <a:gd name="connsiteY19" fmla="*/ 2920745 h 3273805"/>
              <a:gd name="connsiteX20" fmla="*/ 383284 w 3365190"/>
              <a:gd name="connsiteY20" fmla="*/ 2692720 h 3273805"/>
              <a:gd name="connsiteX21" fmla="*/ 2981906 w 3365190"/>
              <a:gd name="connsiteY21" fmla="*/ 2692720 h 3273805"/>
              <a:gd name="connsiteX22" fmla="*/ 2912652 w 3365190"/>
              <a:gd name="connsiteY22" fmla="*/ 2768920 h 3273805"/>
              <a:gd name="connsiteX23" fmla="*/ 452540 w 3365190"/>
              <a:gd name="connsiteY23" fmla="*/ 2768920 h 3273805"/>
              <a:gd name="connsiteX24" fmla="*/ 262776 w 3365190"/>
              <a:gd name="connsiteY24" fmla="*/ 2524425 h 3273805"/>
              <a:gd name="connsiteX25" fmla="*/ 3102414 w 3365190"/>
              <a:gd name="connsiteY25" fmla="*/ 2524425 h 3273805"/>
              <a:gd name="connsiteX26" fmla="*/ 3079100 w 3365190"/>
              <a:gd name="connsiteY26" fmla="*/ 2562803 h 3273805"/>
              <a:gd name="connsiteX27" fmla="*/ 3050816 w 3365190"/>
              <a:gd name="connsiteY27" fmla="*/ 2600625 h 3273805"/>
              <a:gd name="connsiteX28" fmla="*/ 314374 w 3365190"/>
              <a:gd name="connsiteY28" fmla="*/ 2600625 h 3273805"/>
              <a:gd name="connsiteX29" fmla="*/ 286090 w 3365190"/>
              <a:gd name="connsiteY29" fmla="*/ 2562803 h 3273805"/>
              <a:gd name="connsiteX30" fmla="*/ 169064 w 3365190"/>
              <a:gd name="connsiteY30" fmla="*/ 2356130 h 3273805"/>
              <a:gd name="connsiteX31" fmla="*/ 3196126 w 3365190"/>
              <a:gd name="connsiteY31" fmla="*/ 2356130 h 3273805"/>
              <a:gd name="connsiteX32" fmla="*/ 3163458 w 3365190"/>
              <a:gd name="connsiteY32" fmla="*/ 2423946 h 3273805"/>
              <a:gd name="connsiteX33" fmla="*/ 3158364 w 3365190"/>
              <a:gd name="connsiteY33" fmla="*/ 2432330 h 3273805"/>
              <a:gd name="connsiteX34" fmla="*/ 206826 w 3365190"/>
              <a:gd name="connsiteY34" fmla="*/ 2432330 h 3273805"/>
              <a:gd name="connsiteX35" fmla="*/ 201734 w 3365190"/>
              <a:gd name="connsiteY35" fmla="*/ 2423946 h 3273805"/>
              <a:gd name="connsiteX36" fmla="*/ 98280 w 3365190"/>
              <a:gd name="connsiteY36" fmla="*/ 2187835 h 3273805"/>
              <a:gd name="connsiteX37" fmla="*/ 3266910 w 3365190"/>
              <a:gd name="connsiteY37" fmla="*/ 2187835 h 3273805"/>
              <a:gd name="connsiteX38" fmla="*/ 3239022 w 3365190"/>
              <a:gd name="connsiteY38" fmla="*/ 2264035 h 3273805"/>
              <a:gd name="connsiteX39" fmla="*/ 126170 w 3365190"/>
              <a:gd name="connsiteY39" fmla="*/ 2264035 h 3273805"/>
              <a:gd name="connsiteX40" fmla="*/ 47838 w 3365190"/>
              <a:gd name="connsiteY40" fmla="*/ 2019540 h 3273805"/>
              <a:gd name="connsiteX41" fmla="*/ 3317352 w 3365190"/>
              <a:gd name="connsiteY41" fmla="*/ 2019540 h 3273805"/>
              <a:gd name="connsiteX42" fmla="*/ 3297760 w 3365190"/>
              <a:gd name="connsiteY42" fmla="*/ 2095740 h 3273805"/>
              <a:gd name="connsiteX43" fmla="*/ 67432 w 3365190"/>
              <a:gd name="connsiteY43" fmla="*/ 2095740 h 3273805"/>
              <a:gd name="connsiteX44" fmla="*/ 15994 w 3365190"/>
              <a:gd name="connsiteY44" fmla="*/ 1851245 h 3273805"/>
              <a:gd name="connsiteX45" fmla="*/ 3349196 w 3365190"/>
              <a:gd name="connsiteY45" fmla="*/ 1851245 h 3273805"/>
              <a:gd name="connsiteX46" fmla="*/ 3337566 w 3365190"/>
              <a:gd name="connsiteY46" fmla="*/ 1927445 h 3273805"/>
              <a:gd name="connsiteX47" fmla="*/ 27624 w 3365190"/>
              <a:gd name="connsiteY47" fmla="*/ 1927445 h 3273805"/>
              <a:gd name="connsiteX48" fmla="*/ 1586 w 3365190"/>
              <a:gd name="connsiteY48" fmla="*/ 1682950 h 3273805"/>
              <a:gd name="connsiteX49" fmla="*/ 3363604 w 3365190"/>
              <a:gd name="connsiteY49" fmla="*/ 1682950 h 3273805"/>
              <a:gd name="connsiteX50" fmla="*/ 3359756 w 3365190"/>
              <a:gd name="connsiteY50" fmla="*/ 1759150 h 3273805"/>
              <a:gd name="connsiteX51" fmla="*/ 5434 w 3365190"/>
              <a:gd name="connsiteY51" fmla="*/ 1759150 h 3273805"/>
              <a:gd name="connsiteX52" fmla="*/ 3848 w 3365190"/>
              <a:gd name="connsiteY52" fmla="*/ 1514656 h 3273805"/>
              <a:gd name="connsiteX53" fmla="*/ 3361342 w 3365190"/>
              <a:gd name="connsiteY53" fmla="*/ 1514656 h 3273805"/>
              <a:gd name="connsiteX54" fmla="*/ 3365190 w 3365190"/>
              <a:gd name="connsiteY54" fmla="*/ 1590856 h 3273805"/>
              <a:gd name="connsiteX55" fmla="*/ 0 w 3365190"/>
              <a:gd name="connsiteY55" fmla="*/ 1590856 h 3273805"/>
              <a:gd name="connsiteX56" fmla="*/ 22828 w 3365190"/>
              <a:gd name="connsiteY56" fmla="*/ 1346361 h 3273805"/>
              <a:gd name="connsiteX57" fmla="*/ 3342362 w 3365190"/>
              <a:gd name="connsiteY57" fmla="*/ 1346361 h 3273805"/>
              <a:gd name="connsiteX58" fmla="*/ 3353992 w 3365190"/>
              <a:gd name="connsiteY58" fmla="*/ 1422561 h 3273805"/>
              <a:gd name="connsiteX59" fmla="*/ 11198 w 3365190"/>
              <a:gd name="connsiteY59" fmla="*/ 1422561 h 3273805"/>
              <a:gd name="connsiteX60" fmla="*/ 59352 w 3365190"/>
              <a:gd name="connsiteY60" fmla="*/ 1178066 h 3273805"/>
              <a:gd name="connsiteX61" fmla="*/ 3305838 w 3365190"/>
              <a:gd name="connsiteY61" fmla="*/ 1178066 h 3273805"/>
              <a:gd name="connsiteX62" fmla="*/ 3325432 w 3365190"/>
              <a:gd name="connsiteY62" fmla="*/ 1254266 h 3273805"/>
              <a:gd name="connsiteX63" fmla="*/ 39758 w 3365190"/>
              <a:gd name="connsiteY63" fmla="*/ 1254266 h 3273805"/>
              <a:gd name="connsiteX64" fmla="*/ 114668 w 3365190"/>
              <a:gd name="connsiteY64" fmla="*/ 1009771 h 3273805"/>
              <a:gd name="connsiteX65" fmla="*/ 3250522 w 3365190"/>
              <a:gd name="connsiteY65" fmla="*/ 1009771 h 3273805"/>
              <a:gd name="connsiteX66" fmla="*/ 3278412 w 3365190"/>
              <a:gd name="connsiteY66" fmla="*/ 1085971 h 3273805"/>
              <a:gd name="connsiteX67" fmla="*/ 86778 w 3365190"/>
              <a:gd name="connsiteY67" fmla="*/ 1085971 h 3273805"/>
              <a:gd name="connsiteX68" fmla="*/ 190634 w 3365190"/>
              <a:gd name="connsiteY68" fmla="*/ 841476 h 3273805"/>
              <a:gd name="connsiteX69" fmla="*/ 3174556 w 3365190"/>
              <a:gd name="connsiteY69" fmla="*/ 841476 h 3273805"/>
              <a:gd name="connsiteX70" fmla="*/ 3211264 w 3365190"/>
              <a:gd name="connsiteY70" fmla="*/ 917676 h 3273805"/>
              <a:gd name="connsiteX71" fmla="*/ 153926 w 3365190"/>
              <a:gd name="connsiteY71" fmla="*/ 917676 h 3273805"/>
              <a:gd name="connsiteX72" fmla="*/ 290876 w 3365190"/>
              <a:gd name="connsiteY72" fmla="*/ 673181 h 3273805"/>
              <a:gd name="connsiteX73" fmla="*/ 3074316 w 3365190"/>
              <a:gd name="connsiteY73" fmla="*/ 673181 h 3273805"/>
              <a:gd name="connsiteX74" fmla="*/ 3079100 w 3365190"/>
              <a:gd name="connsiteY74" fmla="*/ 679580 h 3273805"/>
              <a:gd name="connsiteX75" fmla="*/ 3121506 w 3365190"/>
              <a:gd name="connsiteY75" fmla="*/ 749381 h 3273805"/>
              <a:gd name="connsiteX76" fmla="*/ 243686 w 3365190"/>
              <a:gd name="connsiteY76" fmla="*/ 749381 h 3273805"/>
              <a:gd name="connsiteX77" fmla="*/ 286090 w 3365190"/>
              <a:gd name="connsiteY77" fmla="*/ 679580 h 3273805"/>
              <a:gd name="connsiteX78" fmla="*/ 423980 w 3365190"/>
              <a:gd name="connsiteY78" fmla="*/ 504885 h 3273805"/>
              <a:gd name="connsiteX79" fmla="*/ 2941210 w 3365190"/>
              <a:gd name="connsiteY79" fmla="*/ 504885 h 3273805"/>
              <a:gd name="connsiteX80" fmla="*/ 2982150 w 3365190"/>
              <a:gd name="connsiteY80" fmla="*/ 549930 h 3273805"/>
              <a:gd name="connsiteX81" fmla="*/ 3005448 w 3365190"/>
              <a:gd name="connsiteY81" fmla="*/ 581085 h 3273805"/>
              <a:gd name="connsiteX82" fmla="*/ 359744 w 3365190"/>
              <a:gd name="connsiteY82" fmla="*/ 581085 h 3273805"/>
              <a:gd name="connsiteX83" fmla="*/ 383040 w 3365190"/>
              <a:gd name="connsiteY83" fmla="*/ 549930 h 3273805"/>
              <a:gd name="connsiteX84" fmla="*/ 594882 w 3365190"/>
              <a:gd name="connsiteY84" fmla="*/ 336590 h 3273805"/>
              <a:gd name="connsiteX85" fmla="*/ 2770310 w 3365190"/>
              <a:gd name="connsiteY85" fmla="*/ 336590 h 3273805"/>
              <a:gd name="connsiteX86" fmla="*/ 2854150 w 3365190"/>
              <a:gd name="connsiteY86" fmla="*/ 412790 h 3273805"/>
              <a:gd name="connsiteX87" fmla="*/ 511040 w 3365190"/>
              <a:gd name="connsiteY87" fmla="*/ 412790 h 3273805"/>
              <a:gd name="connsiteX88" fmla="*/ 833806 w 3365190"/>
              <a:gd name="connsiteY88" fmla="*/ 168295 h 3273805"/>
              <a:gd name="connsiteX89" fmla="*/ 2531384 w 3365190"/>
              <a:gd name="connsiteY89" fmla="*/ 168295 h 3273805"/>
              <a:gd name="connsiteX90" fmla="*/ 2624206 w 3365190"/>
              <a:gd name="connsiteY90" fmla="*/ 224686 h 3273805"/>
              <a:gd name="connsiteX91" fmla="*/ 2650696 w 3365190"/>
              <a:gd name="connsiteY91" fmla="*/ 244495 h 3273805"/>
              <a:gd name="connsiteX92" fmla="*/ 714494 w 3365190"/>
              <a:gd name="connsiteY92" fmla="*/ 244495 h 3273805"/>
              <a:gd name="connsiteX93" fmla="*/ 740984 w 3365190"/>
              <a:gd name="connsiteY93" fmla="*/ 224686 h 3273805"/>
              <a:gd name="connsiteX94" fmla="*/ 1231486 w 3365190"/>
              <a:gd name="connsiteY94" fmla="*/ 0 h 3273805"/>
              <a:gd name="connsiteX95" fmla="*/ 2133704 w 3365190"/>
              <a:gd name="connsiteY95" fmla="*/ 0 h 3273805"/>
              <a:gd name="connsiteX96" fmla="*/ 2183402 w 3365190"/>
              <a:gd name="connsiteY96" fmla="*/ 12779 h 3273805"/>
              <a:gd name="connsiteX97" fmla="*/ 2338134 w 3365190"/>
              <a:gd name="connsiteY97" fmla="*/ 69411 h 3273805"/>
              <a:gd name="connsiteX98" fmla="*/ 2352226 w 3365190"/>
              <a:gd name="connsiteY98" fmla="*/ 76200 h 3273805"/>
              <a:gd name="connsiteX99" fmla="*/ 1012964 w 3365190"/>
              <a:gd name="connsiteY99" fmla="*/ 76200 h 3273805"/>
              <a:gd name="connsiteX100" fmla="*/ 1027056 w 3365190"/>
              <a:gd name="connsiteY100" fmla="*/ 69411 h 3273805"/>
              <a:gd name="connsiteX101" fmla="*/ 1181786 w 3365190"/>
              <a:gd name="connsiteY101" fmla="*/ 12779 h 327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365190" h="3273805">
                <a:moveTo>
                  <a:pt x="1094362" y="3197605"/>
                </a:moveTo>
                <a:lnTo>
                  <a:pt x="2270828" y="3197605"/>
                </a:lnTo>
                <a:lnTo>
                  <a:pt x="2183402" y="3229603"/>
                </a:lnTo>
                <a:cubicBezTo>
                  <a:pt x="2130668" y="3246005"/>
                  <a:pt x="2076822" y="3259886"/>
                  <a:pt x="2022006" y="3271103"/>
                </a:cubicBezTo>
                <a:lnTo>
                  <a:pt x="2004298" y="3273805"/>
                </a:lnTo>
                <a:lnTo>
                  <a:pt x="1360892" y="3273805"/>
                </a:lnTo>
                <a:lnTo>
                  <a:pt x="1343184" y="3271103"/>
                </a:lnTo>
                <a:cubicBezTo>
                  <a:pt x="1288368" y="3259886"/>
                  <a:pt x="1234522" y="3246005"/>
                  <a:pt x="1181786" y="3229603"/>
                </a:cubicBezTo>
                <a:close/>
                <a:moveTo>
                  <a:pt x="760102" y="3029310"/>
                </a:moveTo>
                <a:lnTo>
                  <a:pt x="2605088" y="3029310"/>
                </a:lnTo>
                <a:lnTo>
                  <a:pt x="2485350" y="3102053"/>
                </a:lnTo>
                <a:lnTo>
                  <a:pt x="2478174" y="3105510"/>
                </a:lnTo>
                <a:lnTo>
                  <a:pt x="887016" y="3105510"/>
                </a:lnTo>
                <a:lnTo>
                  <a:pt x="879840" y="3102053"/>
                </a:lnTo>
                <a:close/>
                <a:moveTo>
                  <a:pt x="545614" y="2861015"/>
                </a:moveTo>
                <a:lnTo>
                  <a:pt x="2819576" y="2861015"/>
                </a:lnTo>
                <a:lnTo>
                  <a:pt x="2753856" y="2920745"/>
                </a:lnTo>
                <a:lnTo>
                  <a:pt x="2731832" y="2937215"/>
                </a:lnTo>
                <a:lnTo>
                  <a:pt x="633358" y="2937215"/>
                </a:lnTo>
                <a:lnTo>
                  <a:pt x="611334" y="2920745"/>
                </a:lnTo>
                <a:close/>
                <a:moveTo>
                  <a:pt x="383284" y="2692720"/>
                </a:moveTo>
                <a:lnTo>
                  <a:pt x="2981906" y="2692720"/>
                </a:lnTo>
                <a:lnTo>
                  <a:pt x="2912652" y="2768920"/>
                </a:lnTo>
                <a:lnTo>
                  <a:pt x="452540" y="2768920"/>
                </a:lnTo>
                <a:close/>
                <a:moveTo>
                  <a:pt x="262776" y="2524425"/>
                </a:moveTo>
                <a:lnTo>
                  <a:pt x="3102414" y="2524425"/>
                </a:lnTo>
                <a:lnTo>
                  <a:pt x="3079100" y="2562803"/>
                </a:lnTo>
                <a:lnTo>
                  <a:pt x="3050816" y="2600625"/>
                </a:lnTo>
                <a:lnTo>
                  <a:pt x="314374" y="2600625"/>
                </a:lnTo>
                <a:lnTo>
                  <a:pt x="286090" y="2562803"/>
                </a:lnTo>
                <a:close/>
                <a:moveTo>
                  <a:pt x="169064" y="2356130"/>
                </a:moveTo>
                <a:lnTo>
                  <a:pt x="3196126" y="2356130"/>
                </a:lnTo>
                <a:lnTo>
                  <a:pt x="3163458" y="2423946"/>
                </a:lnTo>
                <a:lnTo>
                  <a:pt x="3158364" y="2432330"/>
                </a:lnTo>
                <a:lnTo>
                  <a:pt x="206826" y="2432330"/>
                </a:lnTo>
                <a:lnTo>
                  <a:pt x="201734" y="2423946"/>
                </a:lnTo>
                <a:close/>
                <a:moveTo>
                  <a:pt x="98280" y="2187835"/>
                </a:moveTo>
                <a:lnTo>
                  <a:pt x="3266910" y="2187835"/>
                </a:lnTo>
                <a:lnTo>
                  <a:pt x="3239022" y="2264035"/>
                </a:lnTo>
                <a:lnTo>
                  <a:pt x="126170" y="2264035"/>
                </a:lnTo>
                <a:close/>
                <a:moveTo>
                  <a:pt x="47838" y="2019540"/>
                </a:moveTo>
                <a:lnTo>
                  <a:pt x="3317352" y="2019540"/>
                </a:lnTo>
                <a:lnTo>
                  <a:pt x="3297760" y="2095740"/>
                </a:lnTo>
                <a:lnTo>
                  <a:pt x="67432" y="2095740"/>
                </a:lnTo>
                <a:close/>
                <a:moveTo>
                  <a:pt x="15994" y="1851245"/>
                </a:moveTo>
                <a:lnTo>
                  <a:pt x="3349196" y="1851245"/>
                </a:lnTo>
                <a:lnTo>
                  <a:pt x="3337566" y="1927445"/>
                </a:lnTo>
                <a:lnTo>
                  <a:pt x="27624" y="1927445"/>
                </a:lnTo>
                <a:close/>
                <a:moveTo>
                  <a:pt x="1586" y="1682950"/>
                </a:moveTo>
                <a:lnTo>
                  <a:pt x="3363604" y="1682950"/>
                </a:lnTo>
                <a:lnTo>
                  <a:pt x="3359756" y="1759150"/>
                </a:lnTo>
                <a:lnTo>
                  <a:pt x="5434" y="1759150"/>
                </a:lnTo>
                <a:close/>
                <a:moveTo>
                  <a:pt x="3848" y="1514656"/>
                </a:moveTo>
                <a:lnTo>
                  <a:pt x="3361342" y="1514656"/>
                </a:lnTo>
                <a:lnTo>
                  <a:pt x="3365190" y="1590856"/>
                </a:lnTo>
                <a:lnTo>
                  <a:pt x="0" y="1590856"/>
                </a:lnTo>
                <a:close/>
                <a:moveTo>
                  <a:pt x="22828" y="1346361"/>
                </a:moveTo>
                <a:lnTo>
                  <a:pt x="3342362" y="1346361"/>
                </a:lnTo>
                <a:lnTo>
                  <a:pt x="3353992" y="1422561"/>
                </a:lnTo>
                <a:lnTo>
                  <a:pt x="11198" y="1422561"/>
                </a:lnTo>
                <a:close/>
                <a:moveTo>
                  <a:pt x="59352" y="1178066"/>
                </a:moveTo>
                <a:lnTo>
                  <a:pt x="3305838" y="1178066"/>
                </a:lnTo>
                <a:lnTo>
                  <a:pt x="3325432" y="1254266"/>
                </a:lnTo>
                <a:lnTo>
                  <a:pt x="39758" y="1254266"/>
                </a:lnTo>
                <a:close/>
                <a:moveTo>
                  <a:pt x="114668" y="1009771"/>
                </a:moveTo>
                <a:lnTo>
                  <a:pt x="3250522" y="1009771"/>
                </a:lnTo>
                <a:lnTo>
                  <a:pt x="3278412" y="1085971"/>
                </a:lnTo>
                <a:lnTo>
                  <a:pt x="86778" y="1085971"/>
                </a:lnTo>
                <a:close/>
                <a:moveTo>
                  <a:pt x="190634" y="841476"/>
                </a:moveTo>
                <a:lnTo>
                  <a:pt x="3174556" y="841476"/>
                </a:lnTo>
                <a:lnTo>
                  <a:pt x="3211264" y="917676"/>
                </a:lnTo>
                <a:lnTo>
                  <a:pt x="153926" y="917676"/>
                </a:lnTo>
                <a:close/>
                <a:moveTo>
                  <a:pt x="290876" y="673181"/>
                </a:moveTo>
                <a:lnTo>
                  <a:pt x="3074316" y="673181"/>
                </a:lnTo>
                <a:lnTo>
                  <a:pt x="3079100" y="679580"/>
                </a:lnTo>
                <a:lnTo>
                  <a:pt x="3121506" y="749381"/>
                </a:lnTo>
                <a:lnTo>
                  <a:pt x="243686" y="749381"/>
                </a:lnTo>
                <a:lnTo>
                  <a:pt x="286090" y="679580"/>
                </a:lnTo>
                <a:close/>
                <a:moveTo>
                  <a:pt x="423980" y="504885"/>
                </a:moveTo>
                <a:lnTo>
                  <a:pt x="2941210" y="504885"/>
                </a:lnTo>
                <a:lnTo>
                  <a:pt x="2982150" y="549930"/>
                </a:lnTo>
                <a:lnTo>
                  <a:pt x="3005448" y="581085"/>
                </a:lnTo>
                <a:lnTo>
                  <a:pt x="359744" y="581085"/>
                </a:lnTo>
                <a:lnTo>
                  <a:pt x="383040" y="549930"/>
                </a:lnTo>
                <a:close/>
                <a:moveTo>
                  <a:pt x="594882" y="336590"/>
                </a:moveTo>
                <a:lnTo>
                  <a:pt x="2770310" y="336590"/>
                </a:lnTo>
                <a:lnTo>
                  <a:pt x="2854150" y="412790"/>
                </a:lnTo>
                <a:lnTo>
                  <a:pt x="511040" y="412790"/>
                </a:lnTo>
                <a:close/>
                <a:moveTo>
                  <a:pt x="833806" y="168295"/>
                </a:moveTo>
                <a:lnTo>
                  <a:pt x="2531384" y="168295"/>
                </a:lnTo>
                <a:lnTo>
                  <a:pt x="2624206" y="224686"/>
                </a:lnTo>
                <a:lnTo>
                  <a:pt x="2650696" y="244495"/>
                </a:lnTo>
                <a:lnTo>
                  <a:pt x="714494" y="244495"/>
                </a:lnTo>
                <a:lnTo>
                  <a:pt x="740984" y="224686"/>
                </a:lnTo>
                <a:close/>
                <a:moveTo>
                  <a:pt x="1231486" y="0"/>
                </a:moveTo>
                <a:lnTo>
                  <a:pt x="2133704" y="0"/>
                </a:lnTo>
                <a:lnTo>
                  <a:pt x="2183402" y="12779"/>
                </a:lnTo>
                <a:cubicBezTo>
                  <a:pt x="2236138" y="29181"/>
                  <a:pt x="2287762" y="48106"/>
                  <a:pt x="2338134" y="69411"/>
                </a:cubicBezTo>
                <a:lnTo>
                  <a:pt x="2352226" y="76200"/>
                </a:lnTo>
                <a:lnTo>
                  <a:pt x="1012964" y="76200"/>
                </a:lnTo>
                <a:lnTo>
                  <a:pt x="1027056" y="69411"/>
                </a:lnTo>
                <a:cubicBezTo>
                  <a:pt x="1077428" y="48106"/>
                  <a:pt x="1129052" y="29181"/>
                  <a:pt x="1181786" y="12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5" name="图片 14" descr="穿白色衣服的人&#10;&#10;描述已自动生成">
            <a:extLst>
              <a:ext uri="{FF2B5EF4-FFF2-40B4-BE49-F238E27FC236}">
                <a16:creationId xmlns:a16="http://schemas.microsoft.com/office/drawing/2014/main" xmlns="" id="{2B789BEA-AEDE-420B-8928-320E0DA76B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" t="8007" r="13199" b="22397"/>
          <a:stretch>
            <a:fillRect/>
          </a:stretch>
        </p:blipFill>
        <p:spPr>
          <a:xfrm>
            <a:off x="2130082" y="1815219"/>
            <a:ext cx="2817693" cy="3414486"/>
          </a:xfrm>
          <a:custGeom>
            <a:avLst/>
            <a:gdLst>
              <a:gd name="connsiteX0" fmla="*/ 0 w 2817693"/>
              <a:gd name="connsiteY0" fmla="*/ 0 h 3414486"/>
              <a:gd name="connsiteX1" fmla="*/ 2817693 w 2817693"/>
              <a:gd name="connsiteY1" fmla="*/ 0 h 3414486"/>
              <a:gd name="connsiteX2" fmla="*/ 2817693 w 2817693"/>
              <a:gd name="connsiteY2" fmla="*/ 3414486 h 3414486"/>
              <a:gd name="connsiteX3" fmla="*/ 0 w 2817693"/>
              <a:gd name="connsiteY3" fmla="*/ 3414486 h 341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7693" h="3414486">
                <a:moveTo>
                  <a:pt x="0" y="0"/>
                </a:moveTo>
                <a:lnTo>
                  <a:pt x="2817693" y="0"/>
                </a:lnTo>
                <a:lnTo>
                  <a:pt x="2817693" y="3414486"/>
                </a:lnTo>
                <a:lnTo>
                  <a:pt x="0" y="3414486"/>
                </a:lnTo>
                <a:close/>
              </a:path>
            </a:pathLst>
          </a:custGeom>
        </p:spPr>
      </p:pic>
      <p:sp>
        <p:nvSpPr>
          <p:cNvPr id="191" name="任意多边形: 形状 190">
            <a:extLst>
              <a:ext uri="{FF2B5EF4-FFF2-40B4-BE49-F238E27FC236}">
                <a16:creationId xmlns:a16="http://schemas.microsoft.com/office/drawing/2014/main" xmlns="" id="{3BF811F2-BC06-472A-AF6D-3ED2856F6093}"/>
              </a:ext>
            </a:extLst>
          </p:cNvPr>
          <p:cNvSpPr/>
          <p:nvPr/>
        </p:nvSpPr>
        <p:spPr>
          <a:xfrm rot="16200000">
            <a:off x="4406298" y="4640390"/>
            <a:ext cx="593077" cy="1215771"/>
          </a:xfrm>
          <a:custGeom>
            <a:avLst/>
            <a:gdLst>
              <a:gd name="connsiteX0" fmla="*/ 718559 w 747588"/>
              <a:gd name="connsiteY0" fmla="*/ 1474451 h 1532509"/>
              <a:gd name="connsiteX1" fmla="*/ 747588 w 747588"/>
              <a:gd name="connsiteY1" fmla="*/ 1503480 h 1532509"/>
              <a:gd name="connsiteX2" fmla="*/ 718559 w 747588"/>
              <a:gd name="connsiteY2" fmla="*/ 1532509 h 1532509"/>
              <a:gd name="connsiteX3" fmla="*/ 689530 w 747588"/>
              <a:gd name="connsiteY3" fmla="*/ 1503480 h 1532509"/>
              <a:gd name="connsiteX4" fmla="*/ 718559 w 747588"/>
              <a:gd name="connsiteY4" fmla="*/ 1474451 h 1532509"/>
              <a:gd name="connsiteX5" fmla="*/ 580653 w 747588"/>
              <a:gd name="connsiteY5" fmla="*/ 1474451 h 1532509"/>
              <a:gd name="connsiteX6" fmla="*/ 609682 w 747588"/>
              <a:gd name="connsiteY6" fmla="*/ 1503480 h 1532509"/>
              <a:gd name="connsiteX7" fmla="*/ 580653 w 747588"/>
              <a:gd name="connsiteY7" fmla="*/ 1532509 h 1532509"/>
              <a:gd name="connsiteX8" fmla="*/ 551624 w 747588"/>
              <a:gd name="connsiteY8" fmla="*/ 1503480 h 1532509"/>
              <a:gd name="connsiteX9" fmla="*/ 580653 w 747588"/>
              <a:gd name="connsiteY9" fmla="*/ 1474451 h 1532509"/>
              <a:gd name="connsiteX10" fmla="*/ 442747 w 747588"/>
              <a:gd name="connsiteY10" fmla="*/ 1474451 h 1532509"/>
              <a:gd name="connsiteX11" fmla="*/ 471776 w 747588"/>
              <a:gd name="connsiteY11" fmla="*/ 1503480 h 1532509"/>
              <a:gd name="connsiteX12" fmla="*/ 442747 w 747588"/>
              <a:gd name="connsiteY12" fmla="*/ 1532509 h 1532509"/>
              <a:gd name="connsiteX13" fmla="*/ 413718 w 747588"/>
              <a:gd name="connsiteY13" fmla="*/ 1503480 h 1532509"/>
              <a:gd name="connsiteX14" fmla="*/ 442747 w 747588"/>
              <a:gd name="connsiteY14" fmla="*/ 1474451 h 1532509"/>
              <a:gd name="connsiteX15" fmla="*/ 304841 w 747588"/>
              <a:gd name="connsiteY15" fmla="*/ 1474451 h 1532509"/>
              <a:gd name="connsiteX16" fmla="*/ 333870 w 747588"/>
              <a:gd name="connsiteY16" fmla="*/ 1503480 h 1532509"/>
              <a:gd name="connsiteX17" fmla="*/ 304841 w 747588"/>
              <a:gd name="connsiteY17" fmla="*/ 1532509 h 1532509"/>
              <a:gd name="connsiteX18" fmla="*/ 275812 w 747588"/>
              <a:gd name="connsiteY18" fmla="*/ 1503480 h 1532509"/>
              <a:gd name="connsiteX19" fmla="*/ 304841 w 747588"/>
              <a:gd name="connsiteY19" fmla="*/ 1474451 h 1532509"/>
              <a:gd name="connsiteX20" fmla="*/ 166935 w 747588"/>
              <a:gd name="connsiteY20" fmla="*/ 1474451 h 1532509"/>
              <a:gd name="connsiteX21" fmla="*/ 195964 w 747588"/>
              <a:gd name="connsiteY21" fmla="*/ 1503480 h 1532509"/>
              <a:gd name="connsiteX22" fmla="*/ 166935 w 747588"/>
              <a:gd name="connsiteY22" fmla="*/ 1532509 h 1532509"/>
              <a:gd name="connsiteX23" fmla="*/ 137906 w 747588"/>
              <a:gd name="connsiteY23" fmla="*/ 1503480 h 1532509"/>
              <a:gd name="connsiteX24" fmla="*/ 166935 w 747588"/>
              <a:gd name="connsiteY24" fmla="*/ 1474451 h 1532509"/>
              <a:gd name="connsiteX25" fmla="*/ 29029 w 747588"/>
              <a:gd name="connsiteY25" fmla="*/ 1474451 h 1532509"/>
              <a:gd name="connsiteX26" fmla="*/ 58058 w 747588"/>
              <a:gd name="connsiteY26" fmla="*/ 1503480 h 1532509"/>
              <a:gd name="connsiteX27" fmla="*/ 29029 w 747588"/>
              <a:gd name="connsiteY27" fmla="*/ 1532509 h 1532509"/>
              <a:gd name="connsiteX28" fmla="*/ 0 w 747588"/>
              <a:gd name="connsiteY28" fmla="*/ 1503480 h 1532509"/>
              <a:gd name="connsiteX29" fmla="*/ 29029 w 747588"/>
              <a:gd name="connsiteY29" fmla="*/ 1474451 h 1532509"/>
              <a:gd name="connsiteX30" fmla="*/ 718559 w 747588"/>
              <a:gd name="connsiteY30" fmla="*/ 1340410 h 1532509"/>
              <a:gd name="connsiteX31" fmla="*/ 747588 w 747588"/>
              <a:gd name="connsiteY31" fmla="*/ 1369439 h 1532509"/>
              <a:gd name="connsiteX32" fmla="*/ 718559 w 747588"/>
              <a:gd name="connsiteY32" fmla="*/ 1398468 h 1532509"/>
              <a:gd name="connsiteX33" fmla="*/ 689530 w 747588"/>
              <a:gd name="connsiteY33" fmla="*/ 1369439 h 1532509"/>
              <a:gd name="connsiteX34" fmla="*/ 718559 w 747588"/>
              <a:gd name="connsiteY34" fmla="*/ 1340410 h 1532509"/>
              <a:gd name="connsiteX35" fmla="*/ 580653 w 747588"/>
              <a:gd name="connsiteY35" fmla="*/ 1340410 h 1532509"/>
              <a:gd name="connsiteX36" fmla="*/ 609682 w 747588"/>
              <a:gd name="connsiteY36" fmla="*/ 1369439 h 1532509"/>
              <a:gd name="connsiteX37" fmla="*/ 580653 w 747588"/>
              <a:gd name="connsiteY37" fmla="*/ 1398468 h 1532509"/>
              <a:gd name="connsiteX38" fmla="*/ 551624 w 747588"/>
              <a:gd name="connsiteY38" fmla="*/ 1369439 h 1532509"/>
              <a:gd name="connsiteX39" fmla="*/ 580653 w 747588"/>
              <a:gd name="connsiteY39" fmla="*/ 1340410 h 1532509"/>
              <a:gd name="connsiteX40" fmla="*/ 442747 w 747588"/>
              <a:gd name="connsiteY40" fmla="*/ 1340410 h 1532509"/>
              <a:gd name="connsiteX41" fmla="*/ 471776 w 747588"/>
              <a:gd name="connsiteY41" fmla="*/ 1369439 h 1532509"/>
              <a:gd name="connsiteX42" fmla="*/ 442747 w 747588"/>
              <a:gd name="connsiteY42" fmla="*/ 1398468 h 1532509"/>
              <a:gd name="connsiteX43" fmla="*/ 413718 w 747588"/>
              <a:gd name="connsiteY43" fmla="*/ 1369439 h 1532509"/>
              <a:gd name="connsiteX44" fmla="*/ 442747 w 747588"/>
              <a:gd name="connsiteY44" fmla="*/ 1340410 h 1532509"/>
              <a:gd name="connsiteX45" fmla="*/ 304841 w 747588"/>
              <a:gd name="connsiteY45" fmla="*/ 1340410 h 1532509"/>
              <a:gd name="connsiteX46" fmla="*/ 333870 w 747588"/>
              <a:gd name="connsiteY46" fmla="*/ 1369439 h 1532509"/>
              <a:gd name="connsiteX47" fmla="*/ 304841 w 747588"/>
              <a:gd name="connsiteY47" fmla="*/ 1398468 h 1532509"/>
              <a:gd name="connsiteX48" fmla="*/ 275812 w 747588"/>
              <a:gd name="connsiteY48" fmla="*/ 1369439 h 1532509"/>
              <a:gd name="connsiteX49" fmla="*/ 304841 w 747588"/>
              <a:gd name="connsiteY49" fmla="*/ 1340410 h 1532509"/>
              <a:gd name="connsiteX50" fmla="*/ 166935 w 747588"/>
              <a:gd name="connsiteY50" fmla="*/ 1340410 h 1532509"/>
              <a:gd name="connsiteX51" fmla="*/ 195964 w 747588"/>
              <a:gd name="connsiteY51" fmla="*/ 1369439 h 1532509"/>
              <a:gd name="connsiteX52" fmla="*/ 166935 w 747588"/>
              <a:gd name="connsiteY52" fmla="*/ 1398468 h 1532509"/>
              <a:gd name="connsiteX53" fmla="*/ 137906 w 747588"/>
              <a:gd name="connsiteY53" fmla="*/ 1369439 h 1532509"/>
              <a:gd name="connsiteX54" fmla="*/ 166935 w 747588"/>
              <a:gd name="connsiteY54" fmla="*/ 1340410 h 1532509"/>
              <a:gd name="connsiteX55" fmla="*/ 29029 w 747588"/>
              <a:gd name="connsiteY55" fmla="*/ 1340410 h 1532509"/>
              <a:gd name="connsiteX56" fmla="*/ 58058 w 747588"/>
              <a:gd name="connsiteY56" fmla="*/ 1369439 h 1532509"/>
              <a:gd name="connsiteX57" fmla="*/ 29029 w 747588"/>
              <a:gd name="connsiteY57" fmla="*/ 1398468 h 1532509"/>
              <a:gd name="connsiteX58" fmla="*/ 0 w 747588"/>
              <a:gd name="connsiteY58" fmla="*/ 1369439 h 1532509"/>
              <a:gd name="connsiteX59" fmla="*/ 29029 w 747588"/>
              <a:gd name="connsiteY59" fmla="*/ 1340410 h 1532509"/>
              <a:gd name="connsiteX60" fmla="*/ 718559 w 747588"/>
              <a:gd name="connsiteY60" fmla="*/ 1206369 h 1532509"/>
              <a:gd name="connsiteX61" fmla="*/ 747588 w 747588"/>
              <a:gd name="connsiteY61" fmla="*/ 1235398 h 1532509"/>
              <a:gd name="connsiteX62" fmla="*/ 718559 w 747588"/>
              <a:gd name="connsiteY62" fmla="*/ 1264427 h 1532509"/>
              <a:gd name="connsiteX63" fmla="*/ 689530 w 747588"/>
              <a:gd name="connsiteY63" fmla="*/ 1235398 h 1532509"/>
              <a:gd name="connsiteX64" fmla="*/ 718559 w 747588"/>
              <a:gd name="connsiteY64" fmla="*/ 1206369 h 1532509"/>
              <a:gd name="connsiteX65" fmla="*/ 580653 w 747588"/>
              <a:gd name="connsiteY65" fmla="*/ 1206369 h 1532509"/>
              <a:gd name="connsiteX66" fmla="*/ 609682 w 747588"/>
              <a:gd name="connsiteY66" fmla="*/ 1235398 h 1532509"/>
              <a:gd name="connsiteX67" fmla="*/ 580653 w 747588"/>
              <a:gd name="connsiteY67" fmla="*/ 1264427 h 1532509"/>
              <a:gd name="connsiteX68" fmla="*/ 551624 w 747588"/>
              <a:gd name="connsiteY68" fmla="*/ 1235398 h 1532509"/>
              <a:gd name="connsiteX69" fmla="*/ 580653 w 747588"/>
              <a:gd name="connsiteY69" fmla="*/ 1206369 h 1532509"/>
              <a:gd name="connsiteX70" fmla="*/ 442747 w 747588"/>
              <a:gd name="connsiteY70" fmla="*/ 1206369 h 1532509"/>
              <a:gd name="connsiteX71" fmla="*/ 471776 w 747588"/>
              <a:gd name="connsiteY71" fmla="*/ 1235398 h 1532509"/>
              <a:gd name="connsiteX72" fmla="*/ 442747 w 747588"/>
              <a:gd name="connsiteY72" fmla="*/ 1264427 h 1532509"/>
              <a:gd name="connsiteX73" fmla="*/ 413718 w 747588"/>
              <a:gd name="connsiteY73" fmla="*/ 1235398 h 1532509"/>
              <a:gd name="connsiteX74" fmla="*/ 442747 w 747588"/>
              <a:gd name="connsiteY74" fmla="*/ 1206369 h 1532509"/>
              <a:gd name="connsiteX75" fmla="*/ 304841 w 747588"/>
              <a:gd name="connsiteY75" fmla="*/ 1206369 h 1532509"/>
              <a:gd name="connsiteX76" fmla="*/ 333870 w 747588"/>
              <a:gd name="connsiteY76" fmla="*/ 1235398 h 1532509"/>
              <a:gd name="connsiteX77" fmla="*/ 304841 w 747588"/>
              <a:gd name="connsiteY77" fmla="*/ 1264427 h 1532509"/>
              <a:gd name="connsiteX78" fmla="*/ 275812 w 747588"/>
              <a:gd name="connsiteY78" fmla="*/ 1235398 h 1532509"/>
              <a:gd name="connsiteX79" fmla="*/ 304841 w 747588"/>
              <a:gd name="connsiteY79" fmla="*/ 1206369 h 1532509"/>
              <a:gd name="connsiteX80" fmla="*/ 166935 w 747588"/>
              <a:gd name="connsiteY80" fmla="*/ 1206369 h 1532509"/>
              <a:gd name="connsiteX81" fmla="*/ 195964 w 747588"/>
              <a:gd name="connsiteY81" fmla="*/ 1235398 h 1532509"/>
              <a:gd name="connsiteX82" fmla="*/ 166935 w 747588"/>
              <a:gd name="connsiteY82" fmla="*/ 1264427 h 1532509"/>
              <a:gd name="connsiteX83" fmla="*/ 137906 w 747588"/>
              <a:gd name="connsiteY83" fmla="*/ 1235398 h 1532509"/>
              <a:gd name="connsiteX84" fmla="*/ 166935 w 747588"/>
              <a:gd name="connsiteY84" fmla="*/ 1206369 h 1532509"/>
              <a:gd name="connsiteX85" fmla="*/ 29029 w 747588"/>
              <a:gd name="connsiteY85" fmla="*/ 1206369 h 1532509"/>
              <a:gd name="connsiteX86" fmla="*/ 58058 w 747588"/>
              <a:gd name="connsiteY86" fmla="*/ 1235398 h 1532509"/>
              <a:gd name="connsiteX87" fmla="*/ 29029 w 747588"/>
              <a:gd name="connsiteY87" fmla="*/ 1264427 h 1532509"/>
              <a:gd name="connsiteX88" fmla="*/ 0 w 747588"/>
              <a:gd name="connsiteY88" fmla="*/ 1235398 h 1532509"/>
              <a:gd name="connsiteX89" fmla="*/ 29029 w 747588"/>
              <a:gd name="connsiteY89" fmla="*/ 1206369 h 1532509"/>
              <a:gd name="connsiteX90" fmla="*/ 718559 w 747588"/>
              <a:gd name="connsiteY90" fmla="*/ 1072328 h 1532509"/>
              <a:gd name="connsiteX91" fmla="*/ 747588 w 747588"/>
              <a:gd name="connsiteY91" fmla="*/ 1101357 h 1532509"/>
              <a:gd name="connsiteX92" fmla="*/ 718559 w 747588"/>
              <a:gd name="connsiteY92" fmla="*/ 1130386 h 1532509"/>
              <a:gd name="connsiteX93" fmla="*/ 689530 w 747588"/>
              <a:gd name="connsiteY93" fmla="*/ 1101357 h 1532509"/>
              <a:gd name="connsiteX94" fmla="*/ 718559 w 747588"/>
              <a:gd name="connsiteY94" fmla="*/ 1072328 h 1532509"/>
              <a:gd name="connsiteX95" fmla="*/ 580653 w 747588"/>
              <a:gd name="connsiteY95" fmla="*/ 1072328 h 1532509"/>
              <a:gd name="connsiteX96" fmla="*/ 609682 w 747588"/>
              <a:gd name="connsiteY96" fmla="*/ 1101357 h 1532509"/>
              <a:gd name="connsiteX97" fmla="*/ 580653 w 747588"/>
              <a:gd name="connsiteY97" fmla="*/ 1130386 h 1532509"/>
              <a:gd name="connsiteX98" fmla="*/ 551624 w 747588"/>
              <a:gd name="connsiteY98" fmla="*/ 1101357 h 1532509"/>
              <a:gd name="connsiteX99" fmla="*/ 580653 w 747588"/>
              <a:gd name="connsiteY99" fmla="*/ 1072328 h 1532509"/>
              <a:gd name="connsiteX100" fmla="*/ 442747 w 747588"/>
              <a:gd name="connsiteY100" fmla="*/ 1072328 h 1532509"/>
              <a:gd name="connsiteX101" fmla="*/ 471776 w 747588"/>
              <a:gd name="connsiteY101" fmla="*/ 1101357 h 1532509"/>
              <a:gd name="connsiteX102" fmla="*/ 442747 w 747588"/>
              <a:gd name="connsiteY102" fmla="*/ 1130386 h 1532509"/>
              <a:gd name="connsiteX103" fmla="*/ 413718 w 747588"/>
              <a:gd name="connsiteY103" fmla="*/ 1101357 h 1532509"/>
              <a:gd name="connsiteX104" fmla="*/ 442747 w 747588"/>
              <a:gd name="connsiteY104" fmla="*/ 1072328 h 1532509"/>
              <a:gd name="connsiteX105" fmla="*/ 304841 w 747588"/>
              <a:gd name="connsiteY105" fmla="*/ 1072328 h 1532509"/>
              <a:gd name="connsiteX106" fmla="*/ 333870 w 747588"/>
              <a:gd name="connsiteY106" fmla="*/ 1101357 h 1532509"/>
              <a:gd name="connsiteX107" fmla="*/ 304841 w 747588"/>
              <a:gd name="connsiteY107" fmla="*/ 1130386 h 1532509"/>
              <a:gd name="connsiteX108" fmla="*/ 275812 w 747588"/>
              <a:gd name="connsiteY108" fmla="*/ 1101357 h 1532509"/>
              <a:gd name="connsiteX109" fmla="*/ 304841 w 747588"/>
              <a:gd name="connsiteY109" fmla="*/ 1072328 h 1532509"/>
              <a:gd name="connsiteX110" fmla="*/ 166935 w 747588"/>
              <a:gd name="connsiteY110" fmla="*/ 1072328 h 1532509"/>
              <a:gd name="connsiteX111" fmla="*/ 195964 w 747588"/>
              <a:gd name="connsiteY111" fmla="*/ 1101357 h 1532509"/>
              <a:gd name="connsiteX112" fmla="*/ 166935 w 747588"/>
              <a:gd name="connsiteY112" fmla="*/ 1130386 h 1532509"/>
              <a:gd name="connsiteX113" fmla="*/ 137906 w 747588"/>
              <a:gd name="connsiteY113" fmla="*/ 1101357 h 1532509"/>
              <a:gd name="connsiteX114" fmla="*/ 166935 w 747588"/>
              <a:gd name="connsiteY114" fmla="*/ 1072328 h 1532509"/>
              <a:gd name="connsiteX115" fmla="*/ 29029 w 747588"/>
              <a:gd name="connsiteY115" fmla="*/ 1072328 h 1532509"/>
              <a:gd name="connsiteX116" fmla="*/ 58058 w 747588"/>
              <a:gd name="connsiteY116" fmla="*/ 1101357 h 1532509"/>
              <a:gd name="connsiteX117" fmla="*/ 29029 w 747588"/>
              <a:gd name="connsiteY117" fmla="*/ 1130386 h 1532509"/>
              <a:gd name="connsiteX118" fmla="*/ 0 w 747588"/>
              <a:gd name="connsiteY118" fmla="*/ 1101357 h 1532509"/>
              <a:gd name="connsiteX119" fmla="*/ 29029 w 747588"/>
              <a:gd name="connsiteY119" fmla="*/ 1072328 h 1532509"/>
              <a:gd name="connsiteX120" fmla="*/ 718559 w 747588"/>
              <a:gd name="connsiteY120" fmla="*/ 938287 h 1532509"/>
              <a:gd name="connsiteX121" fmla="*/ 747588 w 747588"/>
              <a:gd name="connsiteY121" fmla="*/ 967316 h 1532509"/>
              <a:gd name="connsiteX122" fmla="*/ 718559 w 747588"/>
              <a:gd name="connsiteY122" fmla="*/ 996345 h 1532509"/>
              <a:gd name="connsiteX123" fmla="*/ 689530 w 747588"/>
              <a:gd name="connsiteY123" fmla="*/ 967316 h 1532509"/>
              <a:gd name="connsiteX124" fmla="*/ 718559 w 747588"/>
              <a:gd name="connsiteY124" fmla="*/ 938287 h 1532509"/>
              <a:gd name="connsiteX125" fmla="*/ 580653 w 747588"/>
              <a:gd name="connsiteY125" fmla="*/ 938287 h 1532509"/>
              <a:gd name="connsiteX126" fmla="*/ 609682 w 747588"/>
              <a:gd name="connsiteY126" fmla="*/ 967316 h 1532509"/>
              <a:gd name="connsiteX127" fmla="*/ 580653 w 747588"/>
              <a:gd name="connsiteY127" fmla="*/ 996345 h 1532509"/>
              <a:gd name="connsiteX128" fmla="*/ 551624 w 747588"/>
              <a:gd name="connsiteY128" fmla="*/ 967316 h 1532509"/>
              <a:gd name="connsiteX129" fmla="*/ 580653 w 747588"/>
              <a:gd name="connsiteY129" fmla="*/ 938287 h 1532509"/>
              <a:gd name="connsiteX130" fmla="*/ 442747 w 747588"/>
              <a:gd name="connsiteY130" fmla="*/ 938287 h 1532509"/>
              <a:gd name="connsiteX131" fmla="*/ 471776 w 747588"/>
              <a:gd name="connsiteY131" fmla="*/ 967316 h 1532509"/>
              <a:gd name="connsiteX132" fmla="*/ 442747 w 747588"/>
              <a:gd name="connsiteY132" fmla="*/ 996345 h 1532509"/>
              <a:gd name="connsiteX133" fmla="*/ 413718 w 747588"/>
              <a:gd name="connsiteY133" fmla="*/ 967316 h 1532509"/>
              <a:gd name="connsiteX134" fmla="*/ 442747 w 747588"/>
              <a:gd name="connsiteY134" fmla="*/ 938287 h 1532509"/>
              <a:gd name="connsiteX135" fmla="*/ 304841 w 747588"/>
              <a:gd name="connsiteY135" fmla="*/ 938287 h 1532509"/>
              <a:gd name="connsiteX136" fmla="*/ 333870 w 747588"/>
              <a:gd name="connsiteY136" fmla="*/ 967316 h 1532509"/>
              <a:gd name="connsiteX137" fmla="*/ 304841 w 747588"/>
              <a:gd name="connsiteY137" fmla="*/ 996345 h 1532509"/>
              <a:gd name="connsiteX138" fmla="*/ 275812 w 747588"/>
              <a:gd name="connsiteY138" fmla="*/ 967316 h 1532509"/>
              <a:gd name="connsiteX139" fmla="*/ 304841 w 747588"/>
              <a:gd name="connsiteY139" fmla="*/ 938287 h 1532509"/>
              <a:gd name="connsiteX140" fmla="*/ 166935 w 747588"/>
              <a:gd name="connsiteY140" fmla="*/ 938287 h 1532509"/>
              <a:gd name="connsiteX141" fmla="*/ 195964 w 747588"/>
              <a:gd name="connsiteY141" fmla="*/ 967316 h 1532509"/>
              <a:gd name="connsiteX142" fmla="*/ 166935 w 747588"/>
              <a:gd name="connsiteY142" fmla="*/ 996345 h 1532509"/>
              <a:gd name="connsiteX143" fmla="*/ 137906 w 747588"/>
              <a:gd name="connsiteY143" fmla="*/ 967316 h 1532509"/>
              <a:gd name="connsiteX144" fmla="*/ 166935 w 747588"/>
              <a:gd name="connsiteY144" fmla="*/ 938287 h 1532509"/>
              <a:gd name="connsiteX145" fmla="*/ 29029 w 747588"/>
              <a:gd name="connsiteY145" fmla="*/ 938287 h 1532509"/>
              <a:gd name="connsiteX146" fmla="*/ 58058 w 747588"/>
              <a:gd name="connsiteY146" fmla="*/ 967316 h 1532509"/>
              <a:gd name="connsiteX147" fmla="*/ 29029 w 747588"/>
              <a:gd name="connsiteY147" fmla="*/ 996345 h 1532509"/>
              <a:gd name="connsiteX148" fmla="*/ 0 w 747588"/>
              <a:gd name="connsiteY148" fmla="*/ 967316 h 1532509"/>
              <a:gd name="connsiteX149" fmla="*/ 29029 w 747588"/>
              <a:gd name="connsiteY149" fmla="*/ 938287 h 1532509"/>
              <a:gd name="connsiteX150" fmla="*/ 718559 w 747588"/>
              <a:gd name="connsiteY150" fmla="*/ 804246 h 1532509"/>
              <a:gd name="connsiteX151" fmla="*/ 747588 w 747588"/>
              <a:gd name="connsiteY151" fmla="*/ 833275 h 1532509"/>
              <a:gd name="connsiteX152" fmla="*/ 718559 w 747588"/>
              <a:gd name="connsiteY152" fmla="*/ 862304 h 1532509"/>
              <a:gd name="connsiteX153" fmla="*/ 689530 w 747588"/>
              <a:gd name="connsiteY153" fmla="*/ 833275 h 1532509"/>
              <a:gd name="connsiteX154" fmla="*/ 718559 w 747588"/>
              <a:gd name="connsiteY154" fmla="*/ 804246 h 1532509"/>
              <a:gd name="connsiteX155" fmla="*/ 580653 w 747588"/>
              <a:gd name="connsiteY155" fmla="*/ 804246 h 1532509"/>
              <a:gd name="connsiteX156" fmla="*/ 609682 w 747588"/>
              <a:gd name="connsiteY156" fmla="*/ 833275 h 1532509"/>
              <a:gd name="connsiteX157" fmla="*/ 580653 w 747588"/>
              <a:gd name="connsiteY157" fmla="*/ 862304 h 1532509"/>
              <a:gd name="connsiteX158" fmla="*/ 551624 w 747588"/>
              <a:gd name="connsiteY158" fmla="*/ 833275 h 1532509"/>
              <a:gd name="connsiteX159" fmla="*/ 580653 w 747588"/>
              <a:gd name="connsiteY159" fmla="*/ 804246 h 1532509"/>
              <a:gd name="connsiteX160" fmla="*/ 442747 w 747588"/>
              <a:gd name="connsiteY160" fmla="*/ 804246 h 1532509"/>
              <a:gd name="connsiteX161" fmla="*/ 471776 w 747588"/>
              <a:gd name="connsiteY161" fmla="*/ 833275 h 1532509"/>
              <a:gd name="connsiteX162" fmla="*/ 442747 w 747588"/>
              <a:gd name="connsiteY162" fmla="*/ 862304 h 1532509"/>
              <a:gd name="connsiteX163" fmla="*/ 413718 w 747588"/>
              <a:gd name="connsiteY163" fmla="*/ 833275 h 1532509"/>
              <a:gd name="connsiteX164" fmla="*/ 442747 w 747588"/>
              <a:gd name="connsiteY164" fmla="*/ 804246 h 1532509"/>
              <a:gd name="connsiteX165" fmla="*/ 304841 w 747588"/>
              <a:gd name="connsiteY165" fmla="*/ 804246 h 1532509"/>
              <a:gd name="connsiteX166" fmla="*/ 333870 w 747588"/>
              <a:gd name="connsiteY166" fmla="*/ 833275 h 1532509"/>
              <a:gd name="connsiteX167" fmla="*/ 304841 w 747588"/>
              <a:gd name="connsiteY167" fmla="*/ 862304 h 1532509"/>
              <a:gd name="connsiteX168" fmla="*/ 275812 w 747588"/>
              <a:gd name="connsiteY168" fmla="*/ 833275 h 1532509"/>
              <a:gd name="connsiteX169" fmla="*/ 304841 w 747588"/>
              <a:gd name="connsiteY169" fmla="*/ 804246 h 1532509"/>
              <a:gd name="connsiteX170" fmla="*/ 166935 w 747588"/>
              <a:gd name="connsiteY170" fmla="*/ 804246 h 1532509"/>
              <a:gd name="connsiteX171" fmla="*/ 195964 w 747588"/>
              <a:gd name="connsiteY171" fmla="*/ 833275 h 1532509"/>
              <a:gd name="connsiteX172" fmla="*/ 166935 w 747588"/>
              <a:gd name="connsiteY172" fmla="*/ 862304 h 1532509"/>
              <a:gd name="connsiteX173" fmla="*/ 137906 w 747588"/>
              <a:gd name="connsiteY173" fmla="*/ 833275 h 1532509"/>
              <a:gd name="connsiteX174" fmla="*/ 166935 w 747588"/>
              <a:gd name="connsiteY174" fmla="*/ 804246 h 1532509"/>
              <a:gd name="connsiteX175" fmla="*/ 29029 w 747588"/>
              <a:gd name="connsiteY175" fmla="*/ 804246 h 1532509"/>
              <a:gd name="connsiteX176" fmla="*/ 58058 w 747588"/>
              <a:gd name="connsiteY176" fmla="*/ 833275 h 1532509"/>
              <a:gd name="connsiteX177" fmla="*/ 29029 w 747588"/>
              <a:gd name="connsiteY177" fmla="*/ 862304 h 1532509"/>
              <a:gd name="connsiteX178" fmla="*/ 0 w 747588"/>
              <a:gd name="connsiteY178" fmla="*/ 833275 h 1532509"/>
              <a:gd name="connsiteX179" fmla="*/ 29029 w 747588"/>
              <a:gd name="connsiteY179" fmla="*/ 804246 h 1532509"/>
              <a:gd name="connsiteX180" fmla="*/ 718559 w 747588"/>
              <a:gd name="connsiteY180" fmla="*/ 670205 h 1532509"/>
              <a:gd name="connsiteX181" fmla="*/ 747588 w 747588"/>
              <a:gd name="connsiteY181" fmla="*/ 699234 h 1532509"/>
              <a:gd name="connsiteX182" fmla="*/ 718559 w 747588"/>
              <a:gd name="connsiteY182" fmla="*/ 728263 h 1532509"/>
              <a:gd name="connsiteX183" fmla="*/ 689530 w 747588"/>
              <a:gd name="connsiteY183" fmla="*/ 699234 h 1532509"/>
              <a:gd name="connsiteX184" fmla="*/ 718559 w 747588"/>
              <a:gd name="connsiteY184" fmla="*/ 670205 h 1532509"/>
              <a:gd name="connsiteX185" fmla="*/ 580653 w 747588"/>
              <a:gd name="connsiteY185" fmla="*/ 670205 h 1532509"/>
              <a:gd name="connsiteX186" fmla="*/ 609682 w 747588"/>
              <a:gd name="connsiteY186" fmla="*/ 699234 h 1532509"/>
              <a:gd name="connsiteX187" fmla="*/ 580653 w 747588"/>
              <a:gd name="connsiteY187" fmla="*/ 728263 h 1532509"/>
              <a:gd name="connsiteX188" fmla="*/ 551624 w 747588"/>
              <a:gd name="connsiteY188" fmla="*/ 699234 h 1532509"/>
              <a:gd name="connsiteX189" fmla="*/ 580653 w 747588"/>
              <a:gd name="connsiteY189" fmla="*/ 670205 h 1532509"/>
              <a:gd name="connsiteX190" fmla="*/ 442747 w 747588"/>
              <a:gd name="connsiteY190" fmla="*/ 670205 h 1532509"/>
              <a:gd name="connsiteX191" fmla="*/ 471776 w 747588"/>
              <a:gd name="connsiteY191" fmla="*/ 699234 h 1532509"/>
              <a:gd name="connsiteX192" fmla="*/ 442747 w 747588"/>
              <a:gd name="connsiteY192" fmla="*/ 728263 h 1532509"/>
              <a:gd name="connsiteX193" fmla="*/ 413718 w 747588"/>
              <a:gd name="connsiteY193" fmla="*/ 699234 h 1532509"/>
              <a:gd name="connsiteX194" fmla="*/ 442747 w 747588"/>
              <a:gd name="connsiteY194" fmla="*/ 670205 h 1532509"/>
              <a:gd name="connsiteX195" fmla="*/ 304841 w 747588"/>
              <a:gd name="connsiteY195" fmla="*/ 670205 h 1532509"/>
              <a:gd name="connsiteX196" fmla="*/ 333870 w 747588"/>
              <a:gd name="connsiteY196" fmla="*/ 699234 h 1532509"/>
              <a:gd name="connsiteX197" fmla="*/ 304841 w 747588"/>
              <a:gd name="connsiteY197" fmla="*/ 728263 h 1532509"/>
              <a:gd name="connsiteX198" fmla="*/ 275812 w 747588"/>
              <a:gd name="connsiteY198" fmla="*/ 699234 h 1532509"/>
              <a:gd name="connsiteX199" fmla="*/ 304841 w 747588"/>
              <a:gd name="connsiteY199" fmla="*/ 670205 h 1532509"/>
              <a:gd name="connsiteX200" fmla="*/ 166935 w 747588"/>
              <a:gd name="connsiteY200" fmla="*/ 670205 h 1532509"/>
              <a:gd name="connsiteX201" fmla="*/ 195964 w 747588"/>
              <a:gd name="connsiteY201" fmla="*/ 699234 h 1532509"/>
              <a:gd name="connsiteX202" fmla="*/ 166935 w 747588"/>
              <a:gd name="connsiteY202" fmla="*/ 728263 h 1532509"/>
              <a:gd name="connsiteX203" fmla="*/ 137906 w 747588"/>
              <a:gd name="connsiteY203" fmla="*/ 699234 h 1532509"/>
              <a:gd name="connsiteX204" fmla="*/ 166935 w 747588"/>
              <a:gd name="connsiteY204" fmla="*/ 670205 h 1532509"/>
              <a:gd name="connsiteX205" fmla="*/ 29029 w 747588"/>
              <a:gd name="connsiteY205" fmla="*/ 670205 h 1532509"/>
              <a:gd name="connsiteX206" fmla="*/ 58058 w 747588"/>
              <a:gd name="connsiteY206" fmla="*/ 699234 h 1532509"/>
              <a:gd name="connsiteX207" fmla="*/ 29029 w 747588"/>
              <a:gd name="connsiteY207" fmla="*/ 728263 h 1532509"/>
              <a:gd name="connsiteX208" fmla="*/ 0 w 747588"/>
              <a:gd name="connsiteY208" fmla="*/ 699234 h 1532509"/>
              <a:gd name="connsiteX209" fmla="*/ 29029 w 747588"/>
              <a:gd name="connsiteY209" fmla="*/ 670205 h 1532509"/>
              <a:gd name="connsiteX210" fmla="*/ 718559 w 747588"/>
              <a:gd name="connsiteY210" fmla="*/ 536164 h 1532509"/>
              <a:gd name="connsiteX211" fmla="*/ 747588 w 747588"/>
              <a:gd name="connsiteY211" fmla="*/ 565193 h 1532509"/>
              <a:gd name="connsiteX212" fmla="*/ 718559 w 747588"/>
              <a:gd name="connsiteY212" fmla="*/ 594222 h 1532509"/>
              <a:gd name="connsiteX213" fmla="*/ 689530 w 747588"/>
              <a:gd name="connsiteY213" fmla="*/ 565193 h 1532509"/>
              <a:gd name="connsiteX214" fmla="*/ 718559 w 747588"/>
              <a:gd name="connsiteY214" fmla="*/ 536164 h 1532509"/>
              <a:gd name="connsiteX215" fmla="*/ 580653 w 747588"/>
              <a:gd name="connsiteY215" fmla="*/ 536164 h 1532509"/>
              <a:gd name="connsiteX216" fmla="*/ 609682 w 747588"/>
              <a:gd name="connsiteY216" fmla="*/ 565193 h 1532509"/>
              <a:gd name="connsiteX217" fmla="*/ 580653 w 747588"/>
              <a:gd name="connsiteY217" fmla="*/ 594222 h 1532509"/>
              <a:gd name="connsiteX218" fmla="*/ 551624 w 747588"/>
              <a:gd name="connsiteY218" fmla="*/ 565193 h 1532509"/>
              <a:gd name="connsiteX219" fmla="*/ 580653 w 747588"/>
              <a:gd name="connsiteY219" fmla="*/ 536164 h 1532509"/>
              <a:gd name="connsiteX220" fmla="*/ 442747 w 747588"/>
              <a:gd name="connsiteY220" fmla="*/ 536164 h 1532509"/>
              <a:gd name="connsiteX221" fmla="*/ 471776 w 747588"/>
              <a:gd name="connsiteY221" fmla="*/ 565193 h 1532509"/>
              <a:gd name="connsiteX222" fmla="*/ 442747 w 747588"/>
              <a:gd name="connsiteY222" fmla="*/ 594222 h 1532509"/>
              <a:gd name="connsiteX223" fmla="*/ 413718 w 747588"/>
              <a:gd name="connsiteY223" fmla="*/ 565193 h 1532509"/>
              <a:gd name="connsiteX224" fmla="*/ 442747 w 747588"/>
              <a:gd name="connsiteY224" fmla="*/ 536164 h 1532509"/>
              <a:gd name="connsiteX225" fmla="*/ 304841 w 747588"/>
              <a:gd name="connsiteY225" fmla="*/ 536164 h 1532509"/>
              <a:gd name="connsiteX226" fmla="*/ 333870 w 747588"/>
              <a:gd name="connsiteY226" fmla="*/ 565193 h 1532509"/>
              <a:gd name="connsiteX227" fmla="*/ 304841 w 747588"/>
              <a:gd name="connsiteY227" fmla="*/ 594222 h 1532509"/>
              <a:gd name="connsiteX228" fmla="*/ 275812 w 747588"/>
              <a:gd name="connsiteY228" fmla="*/ 565193 h 1532509"/>
              <a:gd name="connsiteX229" fmla="*/ 304841 w 747588"/>
              <a:gd name="connsiteY229" fmla="*/ 536164 h 1532509"/>
              <a:gd name="connsiteX230" fmla="*/ 166935 w 747588"/>
              <a:gd name="connsiteY230" fmla="*/ 536164 h 1532509"/>
              <a:gd name="connsiteX231" fmla="*/ 195964 w 747588"/>
              <a:gd name="connsiteY231" fmla="*/ 565193 h 1532509"/>
              <a:gd name="connsiteX232" fmla="*/ 166935 w 747588"/>
              <a:gd name="connsiteY232" fmla="*/ 594222 h 1532509"/>
              <a:gd name="connsiteX233" fmla="*/ 137906 w 747588"/>
              <a:gd name="connsiteY233" fmla="*/ 565193 h 1532509"/>
              <a:gd name="connsiteX234" fmla="*/ 166935 w 747588"/>
              <a:gd name="connsiteY234" fmla="*/ 536164 h 1532509"/>
              <a:gd name="connsiteX235" fmla="*/ 29029 w 747588"/>
              <a:gd name="connsiteY235" fmla="*/ 536164 h 1532509"/>
              <a:gd name="connsiteX236" fmla="*/ 58058 w 747588"/>
              <a:gd name="connsiteY236" fmla="*/ 565193 h 1532509"/>
              <a:gd name="connsiteX237" fmla="*/ 29029 w 747588"/>
              <a:gd name="connsiteY237" fmla="*/ 594222 h 1532509"/>
              <a:gd name="connsiteX238" fmla="*/ 0 w 747588"/>
              <a:gd name="connsiteY238" fmla="*/ 565193 h 1532509"/>
              <a:gd name="connsiteX239" fmla="*/ 29029 w 747588"/>
              <a:gd name="connsiteY239" fmla="*/ 536164 h 1532509"/>
              <a:gd name="connsiteX240" fmla="*/ 718559 w 747588"/>
              <a:gd name="connsiteY240" fmla="*/ 402123 h 1532509"/>
              <a:gd name="connsiteX241" fmla="*/ 747588 w 747588"/>
              <a:gd name="connsiteY241" fmla="*/ 431152 h 1532509"/>
              <a:gd name="connsiteX242" fmla="*/ 718559 w 747588"/>
              <a:gd name="connsiteY242" fmla="*/ 460181 h 1532509"/>
              <a:gd name="connsiteX243" fmla="*/ 689530 w 747588"/>
              <a:gd name="connsiteY243" fmla="*/ 431152 h 1532509"/>
              <a:gd name="connsiteX244" fmla="*/ 718559 w 747588"/>
              <a:gd name="connsiteY244" fmla="*/ 402123 h 1532509"/>
              <a:gd name="connsiteX245" fmla="*/ 580653 w 747588"/>
              <a:gd name="connsiteY245" fmla="*/ 402123 h 1532509"/>
              <a:gd name="connsiteX246" fmla="*/ 609682 w 747588"/>
              <a:gd name="connsiteY246" fmla="*/ 431152 h 1532509"/>
              <a:gd name="connsiteX247" fmla="*/ 580653 w 747588"/>
              <a:gd name="connsiteY247" fmla="*/ 460181 h 1532509"/>
              <a:gd name="connsiteX248" fmla="*/ 551624 w 747588"/>
              <a:gd name="connsiteY248" fmla="*/ 431152 h 1532509"/>
              <a:gd name="connsiteX249" fmla="*/ 580653 w 747588"/>
              <a:gd name="connsiteY249" fmla="*/ 402123 h 1532509"/>
              <a:gd name="connsiteX250" fmla="*/ 442747 w 747588"/>
              <a:gd name="connsiteY250" fmla="*/ 402123 h 1532509"/>
              <a:gd name="connsiteX251" fmla="*/ 471776 w 747588"/>
              <a:gd name="connsiteY251" fmla="*/ 431152 h 1532509"/>
              <a:gd name="connsiteX252" fmla="*/ 442747 w 747588"/>
              <a:gd name="connsiteY252" fmla="*/ 460181 h 1532509"/>
              <a:gd name="connsiteX253" fmla="*/ 413718 w 747588"/>
              <a:gd name="connsiteY253" fmla="*/ 431152 h 1532509"/>
              <a:gd name="connsiteX254" fmla="*/ 442747 w 747588"/>
              <a:gd name="connsiteY254" fmla="*/ 402123 h 1532509"/>
              <a:gd name="connsiteX255" fmla="*/ 304841 w 747588"/>
              <a:gd name="connsiteY255" fmla="*/ 402123 h 1532509"/>
              <a:gd name="connsiteX256" fmla="*/ 333870 w 747588"/>
              <a:gd name="connsiteY256" fmla="*/ 431152 h 1532509"/>
              <a:gd name="connsiteX257" fmla="*/ 304841 w 747588"/>
              <a:gd name="connsiteY257" fmla="*/ 460181 h 1532509"/>
              <a:gd name="connsiteX258" fmla="*/ 275812 w 747588"/>
              <a:gd name="connsiteY258" fmla="*/ 431152 h 1532509"/>
              <a:gd name="connsiteX259" fmla="*/ 304841 w 747588"/>
              <a:gd name="connsiteY259" fmla="*/ 402123 h 1532509"/>
              <a:gd name="connsiteX260" fmla="*/ 166935 w 747588"/>
              <a:gd name="connsiteY260" fmla="*/ 402123 h 1532509"/>
              <a:gd name="connsiteX261" fmla="*/ 195964 w 747588"/>
              <a:gd name="connsiteY261" fmla="*/ 431152 h 1532509"/>
              <a:gd name="connsiteX262" fmla="*/ 166935 w 747588"/>
              <a:gd name="connsiteY262" fmla="*/ 460181 h 1532509"/>
              <a:gd name="connsiteX263" fmla="*/ 137906 w 747588"/>
              <a:gd name="connsiteY263" fmla="*/ 431152 h 1532509"/>
              <a:gd name="connsiteX264" fmla="*/ 166935 w 747588"/>
              <a:gd name="connsiteY264" fmla="*/ 402123 h 1532509"/>
              <a:gd name="connsiteX265" fmla="*/ 29029 w 747588"/>
              <a:gd name="connsiteY265" fmla="*/ 402123 h 1532509"/>
              <a:gd name="connsiteX266" fmla="*/ 58058 w 747588"/>
              <a:gd name="connsiteY266" fmla="*/ 431152 h 1532509"/>
              <a:gd name="connsiteX267" fmla="*/ 29029 w 747588"/>
              <a:gd name="connsiteY267" fmla="*/ 460181 h 1532509"/>
              <a:gd name="connsiteX268" fmla="*/ 0 w 747588"/>
              <a:gd name="connsiteY268" fmla="*/ 431152 h 1532509"/>
              <a:gd name="connsiteX269" fmla="*/ 29029 w 747588"/>
              <a:gd name="connsiteY269" fmla="*/ 402123 h 1532509"/>
              <a:gd name="connsiteX270" fmla="*/ 718559 w 747588"/>
              <a:gd name="connsiteY270" fmla="*/ 268082 h 1532509"/>
              <a:gd name="connsiteX271" fmla="*/ 747588 w 747588"/>
              <a:gd name="connsiteY271" fmla="*/ 297111 h 1532509"/>
              <a:gd name="connsiteX272" fmla="*/ 718559 w 747588"/>
              <a:gd name="connsiteY272" fmla="*/ 326140 h 1532509"/>
              <a:gd name="connsiteX273" fmla="*/ 689530 w 747588"/>
              <a:gd name="connsiteY273" fmla="*/ 297111 h 1532509"/>
              <a:gd name="connsiteX274" fmla="*/ 718559 w 747588"/>
              <a:gd name="connsiteY274" fmla="*/ 268082 h 1532509"/>
              <a:gd name="connsiteX275" fmla="*/ 580653 w 747588"/>
              <a:gd name="connsiteY275" fmla="*/ 268082 h 1532509"/>
              <a:gd name="connsiteX276" fmla="*/ 609682 w 747588"/>
              <a:gd name="connsiteY276" fmla="*/ 297111 h 1532509"/>
              <a:gd name="connsiteX277" fmla="*/ 580653 w 747588"/>
              <a:gd name="connsiteY277" fmla="*/ 326140 h 1532509"/>
              <a:gd name="connsiteX278" fmla="*/ 551624 w 747588"/>
              <a:gd name="connsiteY278" fmla="*/ 297111 h 1532509"/>
              <a:gd name="connsiteX279" fmla="*/ 580653 w 747588"/>
              <a:gd name="connsiteY279" fmla="*/ 268082 h 1532509"/>
              <a:gd name="connsiteX280" fmla="*/ 442747 w 747588"/>
              <a:gd name="connsiteY280" fmla="*/ 268082 h 1532509"/>
              <a:gd name="connsiteX281" fmla="*/ 471776 w 747588"/>
              <a:gd name="connsiteY281" fmla="*/ 297111 h 1532509"/>
              <a:gd name="connsiteX282" fmla="*/ 442747 w 747588"/>
              <a:gd name="connsiteY282" fmla="*/ 326140 h 1532509"/>
              <a:gd name="connsiteX283" fmla="*/ 413718 w 747588"/>
              <a:gd name="connsiteY283" fmla="*/ 297111 h 1532509"/>
              <a:gd name="connsiteX284" fmla="*/ 442747 w 747588"/>
              <a:gd name="connsiteY284" fmla="*/ 268082 h 1532509"/>
              <a:gd name="connsiteX285" fmla="*/ 304841 w 747588"/>
              <a:gd name="connsiteY285" fmla="*/ 268082 h 1532509"/>
              <a:gd name="connsiteX286" fmla="*/ 333870 w 747588"/>
              <a:gd name="connsiteY286" fmla="*/ 297111 h 1532509"/>
              <a:gd name="connsiteX287" fmla="*/ 304841 w 747588"/>
              <a:gd name="connsiteY287" fmla="*/ 326140 h 1532509"/>
              <a:gd name="connsiteX288" fmla="*/ 275812 w 747588"/>
              <a:gd name="connsiteY288" fmla="*/ 297111 h 1532509"/>
              <a:gd name="connsiteX289" fmla="*/ 304841 w 747588"/>
              <a:gd name="connsiteY289" fmla="*/ 268082 h 1532509"/>
              <a:gd name="connsiteX290" fmla="*/ 166935 w 747588"/>
              <a:gd name="connsiteY290" fmla="*/ 268082 h 1532509"/>
              <a:gd name="connsiteX291" fmla="*/ 195964 w 747588"/>
              <a:gd name="connsiteY291" fmla="*/ 297111 h 1532509"/>
              <a:gd name="connsiteX292" fmla="*/ 166935 w 747588"/>
              <a:gd name="connsiteY292" fmla="*/ 326140 h 1532509"/>
              <a:gd name="connsiteX293" fmla="*/ 137906 w 747588"/>
              <a:gd name="connsiteY293" fmla="*/ 297111 h 1532509"/>
              <a:gd name="connsiteX294" fmla="*/ 166935 w 747588"/>
              <a:gd name="connsiteY294" fmla="*/ 268082 h 1532509"/>
              <a:gd name="connsiteX295" fmla="*/ 29029 w 747588"/>
              <a:gd name="connsiteY295" fmla="*/ 268082 h 1532509"/>
              <a:gd name="connsiteX296" fmla="*/ 58058 w 747588"/>
              <a:gd name="connsiteY296" fmla="*/ 297111 h 1532509"/>
              <a:gd name="connsiteX297" fmla="*/ 29029 w 747588"/>
              <a:gd name="connsiteY297" fmla="*/ 326140 h 1532509"/>
              <a:gd name="connsiteX298" fmla="*/ 0 w 747588"/>
              <a:gd name="connsiteY298" fmla="*/ 297111 h 1532509"/>
              <a:gd name="connsiteX299" fmla="*/ 29029 w 747588"/>
              <a:gd name="connsiteY299" fmla="*/ 268082 h 1532509"/>
              <a:gd name="connsiteX300" fmla="*/ 718559 w 747588"/>
              <a:gd name="connsiteY300" fmla="*/ 134041 h 1532509"/>
              <a:gd name="connsiteX301" fmla="*/ 747588 w 747588"/>
              <a:gd name="connsiteY301" fmla="*/ 163070 h 1532509"/>
              <a:gd name="connsiteX302" fmla="*/ 718559 w 747588"/>
              <a:gd name="connsiteY302" fmla="*/ 192099 h 1532509"/>
              <a:gd name="connsiteX303" fmla="*/ 689530 w 747588"/>
              <a:gd name="connsiteY303" fmla="*/ 163070 h 1532509"/>
              <a:gd name="connsiteX304" fmla="*/ 718559 w 747588"/>
              <a:gd name="connsiteY304" fmla="*/ 134041 h 1532509"/>
              <a:gd name="connsiteX305" fmla="*/ 580653 w 747588"/>
              <a:gd name="connsiteY305" fmla="*/ 134041 h 1532509"/>
              <a:gd name="connsiteX306" fmla="*/ 609682 w 747588"/>
              <a:gd name="connsiteY306" fmla="*/ 163070 h 1532509"/>
              <a:gd name="connsiteX307" fmla="*/ 580653 w 747588"/>
              <a:gd name="connsiteY307" fmla="*/ 192099 h 1532509"/>
              <a:gd name="connsiteX308" fmla="*/ 551624 w 747588"/>
              <a:gd name="connsiteY308" fmla="*/ 163070 h 1532509"/>
              <a:gd name="connsiteX309" fmla="*/ 580653 w 747588"/>
              <a:gd name="connsiteY309" fmla="*/ 134041 h 1532509"/>
              <a:gd name="connsiteX310" fmla="*/ 442747 w 747588"/>
              <a:gd name="connsiteY310" fmla="*/ 134041 h 1532509"/>
              <a:gd name="connsiteX311" fmla="*/ 471776 w 747588"/>
              <a:gd name="connsiteY311" fmla="*/ 163070 h 1532509"/>
              <a:gd name="connsiteX312" fmla="*/ 442747 w 747588"/>
              <a:gd name="connsiteY312" fmla="*/ 192099 h 1532509"/>
              <a:gd name="connsiteX313" fmla="*/ 413718 w 747588"/>
              <a:gd name="connsiteY313" fmla="*/ 163070 h 1532509"/>
              <a:gd name="connsiteX314" fmla="*/ 442747 w 747588"/>
              <a:gd name="connsiteY314" fmla="*/ 134041 h 1532509"/>
              <a:gd name="connsiteX315" fmla="*/ 304841 w 747588"/>
              <a:gd name="connsiteY315" fmla="*/ 134041 h 1532509"/>
              <a:gd name="connsiteX316" fmla="*/ 333870 w 747588"/>
              <a:gd name="connsiteY316" fmla="*/ 163070 h 1532509"/>
              <a:gd name="connsiteX317" fmla="*/ 304841 w 747588"/>
              <a:gd name="connsiteY317" fmla="*/ 192099 h 1532509"/>
              <a:gd name="connsiteX318" fmla="*/ 275812 w 747588"/>
              <a:gd name="connsiteY318" fmla="*/ 163070 h 1532509"/>
              <a:gd name="connsiteX319" fmla="*/ 304841 w 747588"/>
              <a:gd name="connsiteY319" fmla="*/ 134041 h 1532509"/>
              <a:gd name="connsiteX320" fmla="*/ 166935 w 747588"/>
              <a:gd name="connsiteY320" fmla="*/ 134041 h 1532509"/>
              <a:gd name="connsiteX321" fmla="*/ 195964 w 747588"/>
              <a:gd name="connsiteY321" fmla="*/ 163070 h 1532509"/>
              <a:gd name="connsiteX322" fmla="*/ 166935 w 747588"/>
              <a:gd name="connsiteY322" fmla="*/ 192099 h 1532509"/>
              <a:gd name="connsiteX323" fmla="*/ 137906 w 747588"/>
              <a:gd name="connsiteY323" fmla="*/ 163070 h 1532509"/>
              <a:gd name="connsiteX324" fmla="*/ 166935 w 747588"/>
              <a:gd name="connsiteY324" fmla="*/ 134041 h 1532509"/>
              <a:gd name="connsiteX325" fmla="*/ 29029 w 747588"/>
              <a:gd name="connsiteY325" fmla="*/ 134041 h 1532509"/>
              <a:gd name="connsiteX326" fmla="*/ 58058 w 747588"/>
              <a:gd name="connsiteY326" fmla="*/ 163070 h 1532509"/>
              <a:gd name="connsiteX327" fmla="*/ 29029 w 747588"/>
              <a:gd name="connsiteY327" fmla="*/ 192099 h 1532509"/>
              <a:gd name="connsiteX328" fmla="*/ 0 w 747588"/>
              <a:gd name="connsiteY328" fmla="*/ 163070 h 1532509"/>
              <a:gd name="connsiteX329" fmla="*/ 29029 w 747588"/>
              <a:gd name="connsiteY329" fmla="*/ 134041 h 1532509"/>
              <a:gd name="connsiteX330" fmla="*/ 718559 w 747588"/>
              <a:gd name="connsiteY330" fmla="*/ 0 h 1532509"/>
              <a:gd name="connsiteX331" fmla="*/ 747588 w 747588"/>
              <a:gd name="connsiteY331" fmla="*/ 29029 h 1532509"/>
              <a:gd name="connsiteX332" fmla="*/ 718559 w 747588"/>
              <a:gd name="connsiteY332" fmla="*/ 58058 h 1532509"/>
              <a:gd name="connsiteX333" fmla="*/ 689530 w 747588"/>
              <a:gd name="connsiteY333" fmla="*/ 29029 h 1532509"/>
              <a:gd name="connsiteX334" fmla="*/ 718559 w 747588"/>
              <a:gd name="connsiteY334" fmla="*/ 0 h 1532509"/>
              <a:gd name="connsiteX335" fmla="*/ 580653 w 747588"/>
              <a:gd name="connsiteY335" fmla="*/ 0 h 1532509"/>
              <a:gd name="connsiteX336" fmla="*/ 609682 w 747588"/>
              <a:gd name="connsiteY336" fmla="*/ 29029 h 1532509"/>
              <a:gd name="connsiteX337" fmla="*/ 580653 w 747588"/>
              <a:gd name="connsiteY337" fmla="*/ 58058 h 1532509"/>
              <a:gd name="connsiteX338" fmla="*/ 551624 w 747588"/>
              <a:gd name="connsiteY338" fmla="*/ 29029 h 1532509"/>
              <a:gd name="connsiteX339" fmla="*/ 580653 w 747588"/>
              <a:gd name="connsiteY339" fmla="*/ 0 h 1532509"/>
              <a:gd name="connsiteX340" fmla="*/ 442747 w 747588"/>
              <a:gd name="connsiteY340" fmla="*/ 0 h 1532509"/>
              <a:gd name="connsiteX341" fmla="*/ 471776 w 747588"/>
              <a:gd name="connsiteY341" fmla="*/ 29029 h 1532509"/>
              <a:gd name="connsiteX342" fmla="*/ 442747 w 747588"/>
              <a:gd name="connsiteY342" fmla="*/ 58058 h 1532509"/>
              <a:gd name="connsiteX343" fmla="*/ 413718 w 747588"/>
              <a:gd name="connsiteY343" fmla="*/ 29029 h 1532509"/>
              <a:gd name="connsiteX344" fmla="*/ 442747 w 747588"/>
              <a:gd name="connsiteY344" fmla="*/ 0 h 1532509"/>
              <a:gd name="connsiteX345" fmla="*/ 304841 w 747588"/>
              <a:gd name="connsiteY345" fmla="*/ 0 h 1532509"/>
              <a:gd name="connsiteX346" fmla="*/ 333870 w 747588"/>
              <a:gd name="connsiteY346" fmla="*/ 29029 h 1532509"/>
              <a:gd name="connsiteX347" fmla="*/ 304841 w 747588"/>
              <a:gd name="connsiteY347" fmla="*/ 58058 h 1532509"/>
              <a:gd name="connsiteX348" fmla="*/ 275812 w 747588"/>
              <a:gd name="connsiteY348" fmla="*/ 29029 h 1532509"/>
              <a:gd name="connsiteX349" fmla="*/ 304841 w 747588"/>
              <a:gd name="connsiteY349" fmla="*/ 0 h 1532509"/>
              <a:gd name="connsiteX350" fmla="*/ 166935 w 747588"/>
              <a:gd name="connsiteY350" fmla="*/ 0 h 1532509"/>
              <a:gd name="connsiteX351" fmla="*/ 195964 w 747588"/>
              <a:gd name="connsiteY351" fmla="*/ 29029 h 1532509"/>
              <a:gd name="connsiteX352" fmla="*/ 166935 w 747588"/>
              <a:gd name="connsiteY352" fmla="*/ 58058 h 1532509"/>
              <a:gd name="connsiteX353" fmla="*/ 137906 w 747588"/>
              <a:gd name="connsiteY353" fmla="*/ 29029 h 1532509"/>
              <a:gd name="connsiteX354" fmla="*/ 166935 w 747588"/>
              <a:gd name="connsiteY354" fmla="*/ 0 h 1532509"/>
              <a:gd name="connsiteX355" fmla="*/ 29029 w 747588"/>
              <a:gd name="connsiteY355" fmla="*/ 0 h 1532509"/>
              <a:gd name="connsiteX356" fmla="*/ 58058 w 747588"/>
              <a:gd name="connsiteY356" fmla="*/ 29029 h 1532509"/>
              <a:gd name="connsiteX357" fmla="*/ 29029 w 747588"/>
              <a:gd name="connsiteY357" fmla="*/ 58058 h 1532509"/>
              <a:gd name="connsiteX358" fmla="*/ 0 w 747588"/>
              <a:gd name="connsiteY358" fmla="*/ 29029 h 1532509"/>
              <a:gd name="connsiteX359" fmla="*/ 29029 w 747588"/>
              <a:gd name="connsiteY359" fmla="*/ 0 h 153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747588" h="1532509">
                <a:moveTo>
                  <a:pt x="718559" y="1474451"/>
                </a:moveTo>
                <a:cubicBezTo>
                  <a:pt x="734591" y="1474451"/>
                  <a:pt x="747588" y="1487448"/>
                  <a:pt x="747588" y="1503480"/>
                </a:cubicBezTo>
                <a:cubicBezTo>
                  <a:pt x="747588" y="1519512"/>
                  <a:pt x="734591" y="1532509"/>
                  <a:pt x="718559" y="1532509"/>
                </a:cubicBezTo>
                <a:cubicBezTo>
                  <a:pt x="702527" y="1532509"/>
                  <a:pt x="689530" y="1519512"/>
                  <a:pt x="689530" y="1503480"/>
                </a:cubicBezTo>
                <a:cubicBezTo>
                  <a:pt x="689530" y="1487448"/>
                  <a:pt x="702527" y="1474451"/>
                  <a:pt x="718559" y="1474451"/>
                </a:cubicBezTo>
                <a:close/>
                <a:moveTo>
                  <a:pt x="580653" y="1474451"/>
                </a:moveTo>
                <a:cubicBezTo>
                  <a:pt x="596685" y="1474451"/>
                  <a:pt x="609682" y="1487448"/>
                  <a:pt x="609682" y="1503480"/>
                </a:cubicBezTo>
                <a:cubicBezTo>
                  <a:pt x="609682" y="1519512"/>
                  <a:pt x="596685" y="1532509"/>
                  <a:pt x="580653" y="1532509"/>
                </a:cubicBezTo>
                <a:cubicBezTo>
                  <a:pt x="564621" y="1532509"/>
                  <a:pt x="551624" y="1519512"/>
                  <a:pt x="551624" y="1503480"/>
                </a:cubicBezTo>
                <a:cubicBezTo>
                  <a:pt x="551624" y="1487448"/>
                  <a:pt x="564621" y="1474451"/>
                  <a:pt x="580653" y="1474451"/>
                </a:cubicBezTo>
                <a:close/>
                <a:moveTo>
                  <a:pt x="442747" y="1474451"/>
                </a:moveTo>
                <a:cubicBezTo>
                  <a:pt x="458779" y="1474451"/>
                  <a:pt x="471776" y="1487448"/>
                  <a:pt x="471776" y="1503480"/>
                </a:cubicBezTo>
                <a:cubicBezTo>
                  <a:pt x="471776" y="1519512"/>
                  <a:pt x="458779" y="1532509"/>
                  <a:pt x="442747" y="1532509"/>
                </a:cubicBezTo>
                <a:cubicBezTo>
                  <a:pt x="426715" y="1532509"/>
                  <a:pt x="413718" y="1519512"/>
                  <a:pt x="413718" y="1503480"/>
                </a:cubicBezTo>
                <a:cubicBezTo>
                  <a:pt x="413718" y="1487448"/>
                  <a:pt x="426715" y="1474451"/>
                  <a:pt x="442747" y="1474451"/>
                </a:cubicBezTo>
                <a:close/>
                <a:moveTo>
                  <a:pt x="304841" y="1474451"/>
                </a:moveTo>
                <a:cubicBezTo>
                  <a:pt x="320873" y="1474451"/>
                  <a:pt x="333870" y="1487448"/>
                  <a:pt x="333870" y="1503480"/>
                </a:cubicBezTo>
                <a:cubicBezTo>
                  <a:pt x="333870" y="1519512"/>
                  <a:pt x="320873" y="1532509"/>
                  <a:pt x="304841" y="1532509"/>
                </a:cubicBezTo>
                <a:cubicBezTo>
                  <a:pt x="288809" y="1532509"/>
                  <a:pt x="275812" y="1519512"/>
                  <a:pt x="275812" y="1503480"/>
                </a:cubicBezTo>
                <a:cubicBezTo>
                  <a:pt x="275812" y="1487448"/>
                  <a:pt x="288809" y="1474451"/>
                  <a:pt x="304841" y="1474451"/>
                </a:cubicBezTo>
                <a:close/>
                <a:moveTo>
                  <a:pt x="166935" y="1474451"/>
                </a:moveTo>
                <a:cubicBezTo>
                  <a:pt x="182967" y="1474451"/>
                  <a:pt x="195964" y="1487448"/>
                  <a:pt x="195964" y="1503480"/>
                </a:cubicBezTo>
                <a:cubicBezTo>
                  <a:pt x="195964" y="1519512"/>
                  <a:pt x="182967" y="1532509"/>
                  <a:pt x="166935" y="1532509"/>
                </a:cubicBezTo>
                <a:cubicBezTo>
                  <a:pt x="150903" y="1532509"/>
                  <a:pt x="137906" y="1519512"/>
                  <a:pt x="137906" y="1503480"/>
                </a:cubicBezTo>
                <a:cubicBezTo>
                  <a:pt x="137906" y="1487448"/>
                  <a:pt x="150903" y="1474451"/>
                  <a:pt x="166935" y="1474451"/>
                </a:cubicBezTo>
                <a:close/>
                <a:moveTo>
                  <a:pt x="29029" y="1474451"/>
                </a:moveTo>
                <a:cubicBezTo>
                  <a:pt x="45061" y="1474451"/>
                  <a:pt x="58058" y="1487448"/>
                  <a:pt x="58058" y="1503480"/>
                </a:cubicBezTo>
                <a:cubicBezTo>
                  <a:pt x="58058" y="1519512"/>
                  <a:pt x="45061" y="1532509"/>
                  <a:pt x="29029" y="1532509"/>
                </a:cubicBezTo>
                <a:cubicBezTo>
                  <a:pt x="12997" y="1532509"/>
                  <a:pt x="0" y="1519512"/>
                  <a:pt x="0" y="1503480"/>
                </a:cubicBezTo>
                <a:cubicBezTo>
                  <a:pt x="0" y="1487448"/>
                  <a:pt x="12997" y="1474451"/>
                  <a:pt x="29029" y="1474451"/>
                </a:cubicBezTo>
                <a:close/>
                <a:moveTo>
                  <a:pt x="718559" y="1340410"/>
                </a:moveTo>
                <a:cubicBezTo>
                  <a:pt x="734591" y="1340410"/>
                  <a:pt x="747588" y="1353407"/>
                  <a:pt x="747588" y="1369439"/>
                </a:cubicBezTo>
                <a:cubicBezTo>
                  <a:pt x="747588" y="1385471"/>
                  <a:pt x="734591" y="1398468"/>
                  <a:pt x="718559" y="1398468"/>
                </a:cubicBezTo>
                <a:cubicBezTo>
                  <a:pt x="702527" y="1398468"/>
                  <a:pt x="689530" y="1385471"/>
                  <a:pt x="689530" y="1369439"/>
                </a:cubicBezTo>
                <a:cubicBezTo>
                  <a:pt x="689530" y="1353407"/>
                  <a:pt x="702527" y="1340410"/>
                  <a:pt x="718559" y="1340410"/>
                </a:cubicBezTo>
                <a:close/>
                <a:moveTo>
                  <a:pt x="580653" y="1340410"/>
                </a:moveTo>
                <a:cubicBezTo>
                  <a:pt x="596685" y="1340410"/>
                  <a:pt x="609682" y="1353407"/>
                  <a:pt x="609682" y="1369439"/>
                </a:cubicBezTo>
                <a:cubicBezTo>
                  <a:pt x="609682" y="1385471"/>
                  <a:pt x="596685" y="1398468"/>
                  <a:pt x="580653" y="1398468"/>
                </a:cubicBezTo>
                <a:cubicBezTo>
                  <a:pt x="564621" y="1398468"/>
                  <a:pt x="551624" y="1385471"/>
                  <a:pt x="551624" y="1369439"/>
                </a:cubicBezTo>
                <a:cubicBezTo>
                  <a:pt x="551624" y="1353407"/>
                  <a:pt x="564621" y="1340410"/>
                  <a:pt x="580653" y="1340410"/>
                </a:cubicBezTo>
                <a:close/>
                <a:moveTo>
                  <a:pt x="442747" y="1340410"/>
                </a:moveTo>
                <a:cubicBezTo>
                  <a:pt x="458779" y="1340410"/>
                  <a:pt x="471776" y="1353407"/>
                  <a:pt x="471776" y="1369439"/>
                </a:cubicBezTo>
                <a:cubicBezTo>
                  <a:pt x="471776" y="1385471"/>
                  <a:pt x="458779" y="1398468"/>
                  <a:pt x="442747" y="1398468"/>
                </a:cubicBezTo>
                <a:cubicBezTo>
                  <a:pt x="426715" y="1398468"/>
                  <a:pt x="413718" y="1385471"/>
                  <a:pt x="413718" y="1369439"/>
                </a:cubicBezTo>
                <a:cubicBezTo>
                  <a:pt x="413718" y="1353407"/>
                  <a:pt x="426715" y="1340410"/>
                  <a:pt x="442747" y="1340410"/>
                </a:cubicBezTo>
                <a:close/>
                <a:moveTo>
                  <a:pt x="304841" y="1340410"/>
                </a:moveTo>
                <a:cubicBezTo>
                  <a:pt x="320873" y="1340410"/>
                  <a:pt x="333870" y="1353407"/>
                  <a:pt x="333870" y="1369439"/>
                </a:cubicBezTo>
                <a:cubicBezTo>
                  <a:pt x="333870" y="1385471"/>
                  <a:pt x="320873" y="1398468"/>
                  <a:pt x="304841" y="1398468"/>
                </a:cubicBezTo>
                <a:cubicBezTo>
                  <a:pt x="288809" y="1398468"/>
                  <a:pt x="275812" y="1385471"/>
                  <a:pt x="275812" y="1369439"/>
                </a:cubicBezTo>
                <a:cubicBezTo>
                  <a:pt x="275812" y="1353407"/>
                  <a:pt x="288809" y="1340410"/>
                  <a:pt x="304841" y="1340410"/>
                </a:cubicBezTo>
                <a:close/>
                <a:moveTo>
                  <a:pt x="166935" y="1340410"/>
                </a:moveTo>
                <a:cubicBezTo>
                  <a:pt x="182967" y="1340410"/>
                  <a:pt x="195964" y="1353407"/>
                  <a:pt x="195964" y="1369439"/>
                </a:cubicBezTo>
                <a:cubicBezTo>
                  <a:pt x="195964" y="1385471"/>
                  <a:pt x="182967" y="1398468"/>
                  <a:pt x="166935" y="1398468"/>
                </a:cubicBezTo>
                <a:cubicBezTo>
                  <a:pt x="150903" y="1398468"/>
                  <a:pt x="137906" y="1385471"/>
                  <a:pt x="137906" y="1369439"/>
                </a:cubicBezTo>
                <a:cubicBezTo>
                  <a:pt x="137906" y="1353407"/>
                  <a:pt x="150903" y="1340410"/>
                  <a:pt x="166935" y="1340410"/>
                </a:cubicBezTo>
                <a:close/>
                <a:moveTo>
                  <a:pt x="29029" y="1340410"/>
                </a:moveTo>
                <a:cubicBezTo>
                  <a:pt x="45061" y="1340410"/>
                  <a:pt x="58058" y="1353407"/>
                  <a:pt x="58058" y="1369439"/>
                </a:cubicBezTo>
                <a:cubicBezTo>
                  <a:pt x="58058" y="1385471"/>
                  <a:pt x="45061" y="1398468"/>
                  <a:pt x="29029" y="1398468"/>
                </a:cubicBezTo>
                <a:cubicBezTo>
                  <a:pt x="12997" y="1398468"/>
                  <a:pt x="0" y="1385471"/>
                  <a:pt x="0" y="1369439"/>
                </a:cubicBezTo>
                <a:cubicBezTo>
                  <a:pt x="0" y="1353407"/>
                  <a:pt x="12997" y="1340410"/>
                  <a:pt x="29029" y="1340410"/>
                </a:cubicBezTo>
                <a:close/>
                <a:moveTo>
                  <a:pt x="718559" y="1206369"/>
                </a:moveTo>
                <a:cubicBezTo>
                  <a:pt x="734591" y="1206369"/>
                  <a:pt x="747588" y="1219366"/>
                  <a:pt x="747588" y="1235398"/>
                </a:cubicBezTo>
                <a:cubicBezTo>
                  <a:pt x="747588" y="1251430"/>
                  <a:pt x="734591" y="1264427"/>
                  <a:pt x="718559" y="1264427"/>
                </a:cubicBezTo>
                <a:cubicBezTo>
                  <a:pt x="702527" y="1264427"/>
                  <a:pt x="689530" y="1251430"/>
                  <a:pt x="689530" y="1235398"/>
                </a:cubicBezTo>
                <a:cubicBezTo>
                  <a:pt x="689530" y="1219366"/>
                  <a:pt x="702527" y="1206369"/>
                  <a:pt x="718559" y="1206369"/>
                </a:cubicBezTo>
                <a:close/>
                <a:moveTo>
                  <a:pt x="580653" y="1206369"/>
                </a:moveTo>
                <a:cubicBezTo>
                  <a:pt x="596685" y="1206369"/>
                  <a:pt x="609682" y="1219366"/>
                  <a:pt x="609682" y="1235398"/>
                </a:cubicBezTo>
                <a:cubicBezTo>
                  <a:pt x="609682" y="1251430"/>
                  <a:pt x="596685" y="1264427"/>
                  <a:pt x="580653" y="1264427"/>
                </a:cubicBezTo>
                <a:cubicBezTo>
                  <a:pt x="564621" y="1264427"/>
                  <a:pt x="551624" y="1251430"/>
                  <a:pt x="551624" y="1235398"/>
                </a:cubicBezTo>
                <a:cubicBezTo>
                  <a:pt x="551624" y="1219366"/>
                  <a:pt x="564621" y="1206369"/>
                  <a:pt x="580653" y="1206369"/>
                </a:cubicBezTo>
                <a:close/>
                <a:moveTo>
                  <a:pt x="442747" y="1206369"/>
                </a:moveTo>
                <a:cubicBezTo>
                  <a:pt x="458779" y="1206369"/>
                  <a:pt x="471776" y="1219366"/>
                  <a:pt x="471776" y="1235398"/>
                </a:cubicBezTo>
                <a:cubicBezTo>
                  <a:pt x="471776" y="1251430"/>
                  <a:pt x="458779" y="1264427"/>
                  <a:pt x="442747" y="1264427"/>
                </a:cubicBezTo>
                <a:cubicBezTo>
                  <a:pt x="426715" y="1264427"/>
                  <a:pt x="413718" y="1251430"/>
                  <a:pt x="413718" y="1235398"/>
                </a:cubicBezTo>
                <a:cubicBezTo>
                  <a:pt x="413718" y="1219366"/>
                  <a:pt x="426715" y="1206369"/>
                  <a:pt x="442747" y="1206369"/>
                </a:cubicBezTo>
                <a:close/>
                <a:moveTo>
                  <a:pt x="304841" y="1206369"/>
                </a:moveTo>
                <a:cubicBezTo>
                  <a:pt x="320873" y="1206369"/>
                  <a:pt x="333870" y="1219366"/>
                  <a:pt x="333870" y="1235398"/>
                </a:cubicBezTo>
                <a:cubicBezTo>
                  <a:pt x="333870" y="1251430"/>
                  <a:pt x="320873" y="1264427"/>
                  <a:pt x="304841" y="1264427"/>
                </a:cubicBezTo>
                <a:cubicBezTo>
                  <a:pt x="288809" y="1264427"/>
                  <a:pt x="275812" y="1251430"/>
                  <a:pt x="275812" y="1235398"/>
                </a:cubicBezTo>
                <a:cubicBezTo>
                  <a:pt x="275812" y="1219366"/>
                  <a:pt x="288809" y="1206369"/>
                  <a:pt x="304841" y="1206369"/>
                </a:cubicBezTo>
                <a:close/>
                <a:moveTo>
                  <a:pt x="166935" y="1206369"/>
                </a:moveTo>
                <a:cubicBezTo>
                  <a:pt x="182967" y="1206369"/>
                  <a:pt x="195964" y="1219366"/>
                  <a:pt x="195964" y="1235398"/>
                </a:cubicBezTo>
                <a:cubicBezTo>
                  <a:pt x="195964" y="1251430"/>
                  <a:pt x="182967" y="1264427"/>
                  <a:pt x="166935" y="1264427"/>
                </a:cubicBezTo>
                <a:cubicBezTo>
                  <a:pt x="150903" y="1264427"/>
                  <a:pt x="137906" y="1251430"/>
                  <a:pt x="137906" y="1235398"/>
                </a:cubicBezTo>
                <a:cubicBezTo>
                  <a:pt x="137906" y="1219366"/>
                  <a:pt x="150903" y="1206369"/>
                  <a:pt x="166935" y="1206369"/>
                </a:cubicBezTo>
                <a:close/>
                <a:moveTo>
                  <a:pt x="29029" y="1206369"/>
                </a:moveTo>
                <a:cubicBezTo>
                  <a:pt x="45061" y="1206369"/>
                  <a:pt x="58058" y="1219366"/>
                  <a:pt x="58058" y="1235398"/>
                </a:cubicBezTo>
                <a:cubicBezTo>
                  <a:pt x="58058" y="1251430"/>
                  <a:pt x="45061" y="1264427"/>
                  <a:pt x="29029" y="1264427"/>
                </a:cubicBezTo>
                <a:cubicBezTo>
                  <a:pt x="12997" y="1264427"/>
                  <a:pt x="0" y="1251430"/>
                  <a:pt x="0" y="1235398"/>
                </a:cubicBezTo>
                <a:cubicBezTo>
                  <a:pt x="0" y="1219366"/>
                  <a:pt x="12997" y="1206369"/>
                  <a:pt x="29029" y="1206369"/>
                </a:cubicBezTo>
                <a:close/>
                <a:moveTo>
                  <a:pt x="718559" y="1072328"/>
                </a:moveTo>
                <a:cubicBezTo>
                  <a:pt x="734591" y="1072328"/>
                  <a:pt x="747588" y="1085325"/>
                  <a:pt x="747588" y="1101357"/>
                </a:cubicBezTo>
                <a:cubicBezTo>
                  <a:pt x="747588" y="1117389"/>
                  <a:pt x="734591" y="1130386"/>
                  <a:pt x="718559" y="1130386"/>
                </a:cubicBezTo>
                <a:cubicBezTo>
                  <a:pt x="702527" y="1130386"/>
                  <a:pt x="689530" y="1117389"/>
                  <a:pt x="689530" y="1101357"/>
                </a:cubicBezTo>
                <a:cubicBezTo>
                  <a:pt x="689530" y="1085325"/>
                  <a:pt x="702527" y="1072328"/>
                  <a:pt x="718559" y="1072328"/>
                </a:cubicBezTo>
                <a:close/>
                <a:moveTo>
                  <a:pt x="580653" y="1072328"/>
                </a:moveTo>
                <a:cubicBezTo>
                  <a:pt x="596685" y="1072328"/>
                  <a:pt x="609682" y="1085325"/>
                  <a:pt x="609682" y="1101357"/>
                </a:cubicBezTo>
                <a:cubicBezTo>
                  <a:pt x="609682" y="1117389"/>
                  <a:pt x="596685" y="1130386"/>
                  <a:pt x="580653" y="1130386"/>
                </a:cubicBezTo>
                <a:cubicBezTo>
                  <a:pt x="564621" y="1130386"/>
                  <a:pt x="551624" y="1117389"/>
                  <a:pt x="551624" y="1101357"/>
                </a:cubicBezTo>
                <a:cubicBezTo>
                  <a:pt x="551624" y="1085325"/>
                  <a:pt x="564621" y="1072328"/>
                  <a:pt x="580653" y="1072328"/>
                </a:cubicBezTo>
                <a:close/>
                <a:moveTo>
                  <a:pt x="442747" y="1072328"/>
                </a:moveTo>
                <a:cubicBezTo>
                  <a:pt x="458779" y="1072328"/>
                  <a:pt x="471776" y="1085325"/>
                  <a:pt x="471776" y="1101357"/>
                </a:cubicBezTo>
                <a:cubicBezTo>
                  <a:pt x="471776" y="1117389"/>
                  <a:pt x="458779" y="1130386"/>
                  <a:pt x="442747" y="1130386"/>
                </a:cubicBezTo>
                <a:cubicBezTo>
                  <a:pt x="426715" y="1130386"/>
                  <a:pt x="413718" y="1117389"/>
                  <a:pt x="413718" y="1101357"/>
                </a:cubicBezTo>
                <a:cubicBezTo>
                  <a:pt x="413718" y="1085325"/>
                  <a:pt x="426715" y="1072328"/>
                  <a:pt x="442747" y="1072328"/>
                </a:cubicBezTo>
                <a:close/>
                <a:moveTo>
                  <a:pt x="304841" y="1072328"/>
                </a:moveTo>
                <a:cubicBezTo>
                  <a:pt x="320873" y="1072328"/>
                  <a:pt x="333870" y="1085325"/>
                  <a:pt x="333870" y="1101357"/>
                </a:cubicBezTo>
                <a:cubicBezTo>
                  <a:pt x="333870" y="1117389"/>
                  <a:pt x="320873" y="1130386"/>
                  <a:pt x="304841" y="1130386"/>
                </a:cubicBezTo>
                <a:cubicBezTo>
                  <a:pt x="288809" y="1130386"/>
                  <a:pt x="275812" y="1117389"/>
                  <a:pt x="275812" y="1101357"/>
                </a:cubicBezTo>
                <a:cubicBezTo>
                  <a:pt x="275812" y="1085325"/>
                  <a:pt x="288809" y="1072328"/>
                  <a:pt x="304841" y="1072328"/>
                </a:cubicBezTo>
                <a:close/>
                <a:moveTo>
                  <a:pt x="166935" y="1072328"/>
                </a:moveTo>
                <a:cubicBezTo>
                  <a:pt x="182967" y="1072328"/>
                  <a:pt x="195964" y="1085325"/>
                  <a:pt x="195964" y="1101357"/>
                </a:cubicBezTo>
                <a:cubicBezTo>
                  <a:pt x="195964" y="1117389"/>
                  <a:pt x="182967" y="1130386"/>
                  <a:pt x="166935" y="1130386"/>
                </a:cubicBezTo>
                <a:cubicBezTo>
                  <a:pt x="150903" y="1130386"/>
                  <a:pt x="137906" y="1117389"/>
                  <a:pt x="137906" y="1101357"/>
                </a:cubicBezTo>
                <a:cubicBezTo>
                  <a:pt x="137906" y="1085325"/>
                  <a:pt x="150903" y="1072328"/>
                  <a:pt x="166935" y="1072328"/>
                </a:cubicBezTo>
                <a:close/>
                <a:moveTo>
                  <a:pt x="29029" y="1072328"/>
                </a:moveTo>
                <a:cubicBezTo>
                  <a:pt x="45061" y="1072328"/>
                  <a:pt x="58058" y="1085325"/>
                  <a:pt x="58058" y="1101357"/>
                </a:cubicBezTo>
                <a:cubicBezTo>
                  <a:pt x="58058" y="1117389"/>
                  <a:pt x="45061" y="1130386"/>
                  <a:pt x="29029" y="1130386"/>
                </a:cubicBezTo>
                <a:cubicBezTo>
                  <a:pt x="12997" y="1130386"/>
                  <a:pt x="0" y="1117389"/>
                  <a:pt x="0" y="1101357"/>
                </a:cubicBezTo>
                <a:cubicBezTo>
                  <a:pt x="0" y="1085325"/>
                  <a:pt x="12997" y="1072328"/>
                  <a:pt x="29029" y="1072328"/>
                </a:cubicBezTo>
                <a:close/>
                <a:moveTo>
                  <a:pt x="718559" y="938287"/>
                </a:moveTo>
                <a:cubicBezTo>
                  <a:pt x="734591" y="938287"/>
                  <a:pt x="747588" y="951284"/>
                  <a:pt x="747588" y="967316"/>
                </a:cubicBezTo>
                <a:cubicBezTo>
                  <a:pt x="747588" y="983348"/>
                  <a:pt x="734591" y="996345"/>
                  <a:pt x="718559" y="996345"/>
                </a:cubicBezTo>
                <a:cubicBezTo>
                  <a:pt x="702527" y="996345"/>
                  <a:pt x="689530" y="983348"/>
                  <a:pt x="689530" y="967316"/>
                </a:cubicBezTo>
                <a:cubicBezTo>
                  <a:pt x="689530" y="951284"/>
                  <a:pt x="702527" y="938287"/>
                  <a:pt x="718559" y="938287"/>
                </a:cubicBezTo>
                <a:close/>
                <a:moveTo>
                  <a:pt x="580653" y="938287"/>
                </a:moveTo>
                <a:cubicBezTo>
                  <a:pt x="596685" y="938287"/>
                  <a:pt x="609682" y="951284"/>
                  <a:pt x="609682" y="967316"/>
                </a:cubicBezTo>
                <a:cubicBezTo>
                  <a:pt x="609682" y="983348"/>
                  <a:pt x="596685" y="996345"/>
                  <a:pt x="580653" y="996345"/>
                </a:cubicBezTo>
                <a:cubicBezTo>
                  <a:pt x="564621" y="996345"/>
                  <a:pt x="551624" y="983348"/>
                  <a:pt x="551624" y="967316"/>
                </a:cubicBezTo>
                <a:cubicBezTo>
                  <a:pt x="551624" y="951284"/>
                  <a:pt x="564621" y="938287"/>
                  <a:pt x="580653" y="938287"/>
                </a:cubicBezTo>
                <a:close/>
                <a:moveTo>
                  <a:pt x="442747" y="938287"/>
                </a:moveTo>
                <a:cubicBezTo>
                  <a:pt x="458779" y="938287"/>
                  <a:pt x="471776" y="951284"/>
                  <a:pt x="471776" y="967316"/>
                </a:cubicBezTo>
                <a:cubicBezTo>
                  <a:pt x="471776" y="983348"/>
                  <a:pt x="458779" y="996345"/>
                  <a:pt x="442747" y="996345"/>
                </a:cubicBezTo>
                <a:cubicBezTo>
                  <a:pt x="426715" y="996345"/>
                  <a:pt x="413718" y="983348"/>
                  <a:pt x="413718" y="967316"/>
                </a:cubicBezTo>
                <a:cubicBezTo>
                  <a:pt x="413718" y="951284"/>
                  <a:pt x="426715" y="938287"/>
                  <a:pt x="442747" y="938287"/>
                </a:cubicBezTo>
                <a:close/>
                <a:moveTo>
                  <a:pt x="304841" y="938287"/>
                </a:moveTo>
                <a:cubicBezTo>
                  <a:pt x="320873" y="938287"/>
                  <a:pt x="333870" y="951284"/>
                  <a:pt x="333870" y="967316"/>
                </a:cubicBezTo>
                <a:cubicBezTo>
                  <a:pt x="333870" y="983348"/>
                  <a:pt x="320873" y="996345"/>
                  <a:pt x="304841" y="996345"/>
                </a:cubicBezTo>
                <a:cubicBezTo>
                  <a:pt x="288809" y="996345"/>
                  <a:pt x="275812" y="983348"/>
                  <a:pt x="275812" y="967316"/>
                </a:cubicBezTo>
                <a:cubicBezTo>
                  <a:pt x="275812" y="951284"/>
                  <a:pt x="288809" y="938287"/>
                  <a:pt x="304841" y="938287"/>
                </a:cubicBezTo>
                <a:close/>
                <a:moveTo>
                  <a:pt x="166935" y="938287"/>
                </a:moveTo>
                <a:cubicBezTo>
                  <a:pt x="182967" y="938287"/>
                  <a:pt x="195964" y="951284"/>
                  <a:pt x="195964" y="967316"/>
                </a:cubicBezTo>
                <a:cubicBezTo>
                  <a:pt x="195964" y="983348"/>
                  <a:pt x="182967" y="996345"/>
                  <a:pt x="166935" y="996345"/>
                </a:cubicBezTo>
                <a:cubicBezTo>
                  <a:pt x="150903" y="996345"/>
                  <a:pt x="137906" y="983348"/>
                  <a:pt x="137906" y="967316"/>
                </a:cubicBezTo>
                <a:cubicBezTo>
                  <a:pt x="137906" y="951284"/>
                  <a:pt x="150903" y="938287"/>
                  <a:pt x="166935" y="938287"/>
                </a:cubicBezTo>
                <a:close/>
                <a:moveTo>
                  <a:pt x="29029" y="938287"/>
                </a:moveTo>
                <a:cubicBezTo>
                  <a:pt x="45061" y="938287"/>
                  <a:pt x="58058" y="951284"/>
                  <a:pt x="58058" y="967316"/>
                </a:cubicBezTo>
                <a:cubicBezTo>
                  <a:pt x="58058" y="983348"/>
                  <a:pt x="45061" y="996345"/>
                  <a:pt x="29029" y="996345"/>
                </a:cubicBezTo>
                <a:cubicBezTo>
                  <a:pt x="12997" y="996345"/>
                  <a:pt x="0" y="983348"/>
                  <a:pt x="0" y="967316"/>
                </a:cubicBezTo>
                <a:cubicBezTo>
                  <a:pt x="0" y="951284"/>
                  <a:pt x="12997" y="938287"/>
                  <a:pt x="29029" y="938287"/>
                </a:cubicBezTo>
                <a:close/>
                <a:moveTo>
                  <a:pt x="718559" y="804246"/>
                </a:moveTo>
                <a:cubicBezTo>
                  <a:pt x="734591" y="804246"/>
                  <a:pt x="747588" y="817243"/>
                  <a:pt x="747588" y="833275"/>
                </a:cubicBezTo>
                <a:cubicBezTo>
                  <a:pt x="747588" y="849307"/>
                  <a:pt x="734591" y="862304"/>
                  <a:pt x="718559" y="862304"/>
                </a:cubicBezTo>
                <a:cubicBezTo>
                  <a:pt x="702527" y="862304"/>
                  <a:pt x="689530" y="849307"/>
                  <a:pt x="689530" y="833275"/>
                </a:cubicBezTo>
                <a:cubicBezTo>
                  <a:pt x="689530" y="817243"/>
                  <a:pt x="702527" y="804246"/>
                  <a:pt x="718559" y="804246"/>
                </a:cubicBezTo>
                <a:close/>
                <a:moveTo>
                  <a:pt x="580653" y="804246"/>
                </a:moveTo>
                <a:cubicBezTo>
                  <a:pt x="596685" y="804246"/>
                  <a:pt x="609682" y="817243"/>
                  <a:pt x="609682" y="833275"/>
                </a:cubicBezTo>
                <a:cubicBezTo>
                  <a:pt x="609682" y="849307"/>
                  <a:pt x="596685" y="862304"/>
                  <a:pt x="580653" y="862304"/>
                </a:cubicBezTo>
                <a:cubicBezTo>
                  <a:pt x="564621" y="862304"/>
                  <a:pt x="551624" y="849307"/>
                  <a:pt x="551624" y="833275"/>
                </a:cubicBezTo>
                <a:cubicBezTo>
                  <a:pt x="551624" y="817243"/>
                  <a:pt x="564621" y="804246"/>
                  <a:pt x="580653" y="804246"/>
                </a:cubicBezTo>
                <a:close/>
                <a:moveTo>
                  <a:pt x="442747" y="804246"/>
                </a:moveTo>
                <a:cubicBezTo>
                  <a:pt x="458779" y="804246"/>
                  <a:pt x="471776" y="817243"/>
                  <a:pt x="471776" y="833275"/>
                </a:cubicBezTo>
                <a:cubicBezTo>
                  <a:pt x="471776" y="849307"/>
                  <a:pt x="458779" y="862304"/>
                  <a:pt x="442747" y="862304"/>
                </a:cubicBezTo>
                <a:cubicBezTo>
                  <a:pt x="426715" y="862304"/>
                  <a:pt x="413718" y="849307"/>
                  <a:pt x="413718" y="833275"/>
                </a:cubicBezTo>
                <a:cubicBezTo>
                  <a:pt x="413718" y="817243"/>
                  <a:pt x="426715" y="804246"/>
                  <a:pt x="442747" y="804246"/>
                </a:cubicBezTo>
                <a:close/>
                <a:moveTo>
                  <a:pt x="304841" y="804246"/>
                </a:moveTo>
                <a:cubicBezTo>
                  <a:pt x="320873" y="804246"/>
                  <a:pt x="333870" y="817243"/>
                  <a:pt x="333870" y="833275"/>
                </a:cubicBezTo>
                <a:cubicBezTo>
                  <a:pt x="333870" y="849307"/>
                  <a:pt x="320873" y="862304"/>
                  <a:pt x="304841" y="862304"/>
                </a:cubicBezTo>
                <a:cubicBezTo>
                  <a:pt x="288809" y="862304"/>
                  <a:pt x="275812" y="849307"/>
                  <a:pt x="275812" y="833275"/>
                </a:cubicBezTo>
                <a:cubicBezTo>
                  <a:pt x="275812" y="817243"/>
                  <a:pt x="288809" y="804246"/>
                  <a:pt x="304841" y="804246"/>
                </a:cubicBezTo>
                <a:close/>
                <a:moveTo>
                  <a:pt x="166935" y="804246"/>
                </a:moveTo>
                <a:cubicBezTo>
                  <a:pt x="182967" y="804246"/>
                  <a:pt x="195964" y="817243"/>
                  <a:pt x="195964" y="833275"/>
                </a:cubicBezTo>
                <a:cubicBezTo>
                  <a:pt x="195964" y="849307"/>
                  <a:pt x="182967" y="862304"/>
                  <a:pt x="166935" y="862304"/>
                </a:cubicBezTo>
                <a:cubicBezTo>
                  <a:pt x="150903" y="862304"/>
                  <a:pt x="137906" y="849307"/>
                  <a:pt x="137906" y="833275"/>
                </a:cubicBezTo>
                <a:cubicBezTo>
                  <a:pt x="137906" y="817243"/>
                  <a:pt x="150903" y="804246"/>
                  <a:pt x="166935" y="804246"/>
                </a:cubicBezTo>
                <a:close/>
                <a:moveTo>
                  <a:pt x="29029" y="804246"/>
                </a:moveTo>
                <a:cubicBezTo>
                  <a:pt x="45061" y="804246"/>
                  <a:pt x="58058" y="817243"/>
                  <a:pt x="58058" y="833275"/>
                </a:cubicBezTo>
                <a:cubicBezTo>
                  <a:pt x="58058" y="849307"/>
                  <a:pt x="45061" y="862304"/>
                  <a:pt x="29029" y="862304"/>
                </a:cubicBezTo>
                <a:cubicBezTo>
                  <a:pt x="12997" y="862304"/>
                  <a:pt x="0" y="849307"/>
                  <a:pt x="0" y="833275"/>
                </a:cubicBezTo>
                <a:cubicBezTo>
                  <a:pt x="0" y="817243"/>
                  <a:pt x="12997" y="804246"/>
                  <a:pt x="29029" y="804246"/>
                </a:cubicBezTo>
                <a:close/>
                <a:moveTo>
                  <a:pt x="718559" y="670205"/>
                </a:moveTo>
                <a:cubicBezTo>
                  <a:pt x="734591" y="670205"/>
                  <a:pt x="747588" y="683202"/>
                  <a:pt x="747588" y="699234"/>
                </a:cubicBezTo>
                <a:cubicBezTo>
                  <a:pt x="747588" y="715266"/>
                  <a:pt x="734591" y="728263"/>
                  <a:pt x="718559" y="728263"/>
                </a:cubicBezTo>
                <a:cubicBezTo>
                  <a:pt x="702527" y="728263"/>
                  <a:pt x="689530" y="715266"/>
                  <a:pt x="689530" y="699234"/>
                </a:cubicBezTo>
                <a:cubicBezTo>
                  <a:pt x="689530" y="683202"/>
                  <a:pt x="702527" y="670205"/>
                  <a:pt x="718559" y="670205"/>
                </a:cubicBezTo>
                <a:close/>
                <a:moveTo>
                  <a:pt x="580653" y="670205"/>
                </a:moveTo>
                <a:cubicBezTo>
                  <a:pt x="596685" y="670205"/>
                  <a:pt x="609682" y="683202"/>
                  <a:pt x="609682" y="699234"/>
                </a:cubicBezTo>
                <a:cubicBezTo>
                  <a:pt x="609682" y="715266"/>
                  <a:pt x="596685" y="728263"/>
                  <a:pt x="580653" y="728263"/>
                </a:cubicBezTo>
                <a:cubicBezTo>
                  <a:pt x="564621" y="728263"/>
                  <a:pt x="551624" y="715266"/>
                  <a:pt x="551624" y="699234"/>
                </a:cubicBezTo>
                <a:cubicBezTo>
                  <a:pt x="551624" y="683202"/>
                  <a:pt x="564621" y="670205"/>
                  <a:pt x="580653" y="670205"/>
                </a:cubicBezTo>
                <a:close/>
                <a:moveTo>
                  <a:pt x="442747" y="670205"/>
                </a:moveTo>
                <a:cubicBezTo>
                  <a:pt x="458779" y="670205"/>
                  <a:pt x="471776" y="683202"/>
                  <a:pt x="471776" y="699234"/>
                </a:cubicBezTo>
                <a:cubicBezTo>
                  <a:pt x="471776" y="715266"/>
                  <a:pt x="458779" y="728263"/>
                  <a:pt x="442747" y="728263"/>
                </a:cubicBezTo>
                <a:cubicBezTo>
                  <a:pt x="426715" y="728263"/>
                  <a:pt x="413718" y="715266"/>
                  <a:pt x="413718" y="699234"/>
                </a:cubicBezTo>
                <a:cubicBezTo>
                  <a:pt x="413718" y="683202"/>
                  <a:pt x="426715" y="670205"/>
                  <a:pt x="442747" y="670205"/>
                </a:cubicBezTo>
                <a:close/>
                <a:moveTo>
                  <a:pt x="304841" y="670205"/>
                </a:moveTo>
                <a:cubicBezTo>
                  <a:pt x="320873" y="670205"/>
                  <a:pt x="333870" y="683202"/>
                  <a:pt x="333870" y="699234"/>
                </a:cubicBezTo>
                <a:cubicBezTo>
                  <a:pt x="333870" y="715266"/>
                  <a:pt x="320873" y="728263"/>
                  <a:pt x="304841" y="728263"/>
                </a:cubicBezTo>
                <a:cubicBezTo>
                  <a:pt x="288809" y="728263"/>
                  <a:pt x="275812" y="715266"/>
                  <a:pt x="275812" y="699234"/>
                </a:cubicBezTo>
                <a:cubicBezTo>
                  <a:pt x="275812" y="683202"/>
                  <a:pt x="288809" y="670205"/>
                  <a:pt x="304841" y="670205"/>
                </a:cubicBezTo>
                <a:close/>
                <a:moveTo>
                  <a:pt x="166935" y="670205"/>
                </a:moveTo>
                <a:cubicBezTo>
                  <a:pt x="182967" y="670205"/>
                  <a:pt x="195964" y="683202"/>
                  <a:pt x="195964" y="699234"/>
                </a:cubicBezTo>
                <a:cubicBezTo>
                  <a:pt x="195964" y="715266"/>
                  <a:pt x="182967" y="728263"/>
                  <a:pt x="166935" y="728263"/>
                </a:cubicBezTo>
                <a:cubicBezTo>
                  <a:pt x="150903" y="728263"/>
                  <a:pt x="137906" y="715266"/>
                  <a:pt x="137906" y="699234"/>
                </a:cubicBezTo>
                <a:cubicBezTo>
                  <a:pt x="137906" y="683202"/>
                  <a:pt x="150903" y="670205"/>
                  <a:pt x="166935" y="670205"/>
                </a:cubicBezTo>
                <a:close/>
                <a:moveTo>
                  <a:pt x="29029" y="670205"/>
                </a:moveTo>
                <a:cubicBezTo>
                  <a:pt x="45061" y="670205"/>
                  <a:pt x="58058" y="683202"/>
                  <a:pt x="58058" y="699234"/>
                </a:cubicBezTo>
                <a:cubicBezTo>
                  <a:pt x="58058" y="715266"/>
                  <a:pt x="45061" y="728263"/>
                  <a:pt x="29029" y="728263"/>
                </a:cubicBezTo>
                <a:cubicBezTo>
                  <a:pt x="12997" y="728263"/>
                  <a:pt x="0" y="715266"/>
                  <a:pt x="0" y="699234"/>
                </a:cubicBezTo>
                <a:cubicBezTo>
                  <a:pt x="0" y="683202"/>
                  <a:pt x="12997" y="670205"/>
                  <a:pt x="29029" y="670205"/>
                </a:cubicBezTo>
                <a:close/>
                <a:moveTo>
                  <a:pt x="718559" y="536164"/>
                </a:moveTo>
                <a:cubicBezTo>
                  <a:pt x="734591" y="536164"/>
                  <a:pt x="747588" y="549161"/>
                  <a:pt x="747588" y="565193"/>
                </a:cubicBezTo>
                <a:cubicBezTo>
                  <a:pt x="747588" y="581225"/>
                  <a:pt x="734591" y="594222"/>
                  <a:pt x="718559" y="594222"/>
                </a:cubicBezTo>
                <a:cubicBezTo>
                  <a:pt x="702527" y="594222"/>
                  <a:pt x="689530" y="581225"/>
                  <a:pt x="689530" y="565193"/>
                </a:cubicBezTo>
                <a:cubicBezTo>
                  <a:pt x="689530" y="549161"/>
                  <a:pt x="702527" y="536164"/>
                  <a:pt x="718559" y="536164"/>
                </a:cubicBezTo>
                <a:close/>
                <a:moveTo>
                  <a:pt x="580653" y="536164"/>
                </a:moveTo>
                <a:cubicBezTo>
                  <a:pt x="596685" y="536164"/>
                  <a:pt x="609682" y="549161"/>
                  <a:pt x="609682" y="565193"/>
                </a:cubicBezTo>
                <a:cubicBezTo>
                  <a:pt x="609682" y="581225"/>
                  <a:pt x="596685" y="594222"/>
                  <a:pt x="580653" y="594222"/>
                </a:cubicBezTo>
                <a:cubicBezTo>
                  <a:pt x="564621" y="594222"/>
                  <a:pt x="551624" y="581225"/>
                  <a:pt x="551624" y="565193"/>
                </a:cubicBezTo>
                <a:cubicBezTo>
                  <a:pt x="551624" y="549161"/>
                  <a:pt x="564621" y="536164"/>
                  <a:pt x="580653" y="536164"/>
                </a:cubicBezTo>
                <a:close/>
                <a:moveTo>
                  <a:pt x="442747" y="536164"/>
                </a:moveTo>
                <a:cubicBezTo>
                  <a:pt x="458779" y="536164"/>
                  <a:pt x="471776" y="549161"/>
                  <a:pt x="471776" y="565193"/>
                </a:cubicBezTo>
                <a:cubicBezTo>
                  <a:pt x="471776" y="581225"/>
                  <a:pt x="458779" y="594222"/>
                  <a:pt x="442747" y="594222"/>
                </a:cubicBezTo>
                <a:cubicBezTo>
                  <a:pt x="426715" y="594222"/>
                  <a:pt x="413718" y="581225"/>
                  <a:pt x="413718" y="565193"/>
                </a:cubicBezTo>
                <a:cubicBezTo>
                  <a:pt x="413718" y="549161"/>
                  <a:pt x="426715" y="536164"/>
                  <a:pt x="442747" y="536164"/>
                </a:cubicBezTo>
                <a:close/>
                <a:moveTo>
                  <a:pt x="304841" y="536164"/>
                </a:moveTo>
                <a:cubicBezTo>
                  <a:pt x="320873" y="536164"/>
                  <a:pt x="333870" y="549161"/>
                  <a:pt x="333870" y="565193"/>
                </a:cubicBezTo>
                <a:cubicBezTo>
                  <a:pt x="333870" y="581225"/>
                  <a:pt x="320873" y="594222"/>
                  <a:pt x="304841" y="594222"/>
                </a:cubicBezTo>
                <a:cubicBezTo>
                  <a:pt x="288809" y="594222"/>
                  <a:pt x="275812" y="581225"/>
                  <a:pt x="275812" y="565193"/>
                </a:cubicBezTo>
                <a:cubicBezTo>
                  <a:pt x="275812" y="549161"/>
                  <a:pt x="288809" y="536164"/>
                  <a:pt x="304841" y="536164"/>
                </a:cubicBezTo>
                <a:close/>
                <a:moveTo>
                  <a:pt x="166935" y="536164"/>
                </a:moveTo>
                <a:cubicBezTo>
                  <a:pt x="182967" y="536164"/>
                  <a:pt x="195964" y="549161"/>
                  <a:pt x="195964" y="565193"/>
                </a:cubicBezTo>
                <a:cubicBezTo>
                  <a:pt x="195964" y="581225"/>
                  <a:pt x="182967" y="594222"/>
                  <a:pt x="166935" y="594222"/>
                </a:cubicBezTo>
                <a:cubicBezTo>
                  <a:pt x="150903" y="594222"/>
                  <a:pt x="137906" y="581225"/>
                  <a:pt x="137906" y="565193"/>
                </a:cubicBezTo>
                <a:cubicBezTo>
                  <a:pt x="137906" y="549161"/>
                  <a:pt x="150903" y="536164"/>
                  <a:pt x="166935" y="536164"/>
                </a:cubicBezTo>
                <a:close/>
                <a:moveTo>
                  <a:pt x="29029" y="536164"/>
                </a:moveTo>
                <a:cubicBezTo>
                  <a:pt x="45061" y="536164"/>
                  <a:pt x="58058" y="549161"/>
                  <a:pt x="58058" y="565193"/>
                </a:cubicBezTo>
                <a:cubicBezTo>
                  <a:pt x="58058" y="581225"/>
                  <a:pt x="45061" y="594222"/>
                  <a:pt x="29029" y="594222"/>
                </a:cubicBezTo>
                <a:cubicBezTo>
                  <a:pt x="12997" y="594222"/>
                  <a:pt x="0" y="581225"/>
                  <a:pt x="0" y="565193"/>
                </a:cubicBezTo>
                <a:cubicBezTo>
                  <a:pt x="0" y="549161"/>
                  <a:pt x="12997" y="536164"/>
                  <a:pt x="29029" y="536164"/>
                </a:cubicBezTo>
                <a:close/>
                <a:moveTo>
                  <a:pt x="718559" y="402123"/>
                </a:moveTo>
                <a:cubicBezTo>
                  <a:pt x="734591" y="402123"/>
                  <a:pt x="747588" y="415120"/>
                  <a:pt x="747588" y="431152"/>
                </a:cubicBezTo>
                <a:cubicBezTo>
                  <a:pt x="747588" y="447184"/>
                  <a:pt x="734591" y="460181"/>
                  <a:pt x="718559" y="460181"/>
                </a:cubicBezTo>
                <a:cubicBezTo>
                  <a:pt x="702527" y="460181"/>
                  <a:pt x="689530" y="447184"/>
                  <a:pt x="689530" y="431152"/>
                </a:cubicBezTo>
                <a:cubicBezTo>
                  <a:pt x="689530" y="415120"/>
                  <a:pt x="702527" y="402123"/>
                  <a:pt x="718559" y="402123"/>
                </a:cubicBezTo>
                <a:close/>
                <a:moveTo>
                  <a:pt x="580653" y="402123"/>
                </a:moveTo>
                <a:cubicBezTo>
                  <a:pt x="596685" y="402123"/>
                  <a:pt x="609682" y="415120"/>
                  <a:pt x="609682" y="431152"/>
                </a:cubicBezTo>
                <a:cubicBezTo>
                  <a:pt x="609682" y="447184"/>
                  <a:pt x="596685" y="460181"/>
                  <a:pt x="580653" y="460181"/>
                </a:cubicBezTo>
                <a:cubicBezTo>
                  <a:pt x="564621" y="460181"/>
                  <a:pt x="551624" y="447184"/>
                  <a:pt x="551624" y="431152"/>
                </a:cubicBezTo>
                <a:cubicBezTo>
                  <a:pt x="551624" y="415120"/>
                  <a:pt x="564621" y="402123"/>
                  <a:pt x="580653" y="402123"/>
                </a:cubicBezTo>
                <a:close/>
                <a:moveTo>
                  <a:pt x="442747" y="402123"/>
                </a:moveTo>
                <a:cubicBezTo>
                  <a:pt x="458779" y="402123"/>
                  <a:pt x="471776" y="415120"/>
                  <a:pt x="471776" y="431152"/>
                </a:cubicBezTo>
                <a:cubicBezTo>
                  <a:pt x="471776" y="447184"/>
                  <a:pt x="458779" y="460181"/>
                  <a:pt x="442747" y="460181"/>
                </a:cubicBezTo>
                <a:cubicBezTo>
                  <a:pt x="426715" y="460181"/>
                  <a:pt x="413718" y="447184"/>
                  <a:pt x="413718" y="431152"/>
                </a:cubicBezTo>
                <a:cubicBezTo>
                  <a:pt x="413718" y="415120"/>
                  <a:pt x="426715" y="402123"/>
                  <a:pt x="442747" y="402123"/>
                </a:cubicBezTo>
                <a:close/>
                <a:moveTo>
                  <a:pt x="304841" y="402123"/>
                </a:moveTo>
                <a:cubicBezTo>
                  <a:pt x="320873" y="402123"/>
                  <a:pt x="333870" y="415120"/>
                  <a:pt x="333870" y="431152"/>
                </a:cubicBezTo>
                <a:cubicBezTo>
                  <a:pt x="333870" y="447184"/>
                  <a:pt x="320873" y="460181"/>
                  <a:pt x="304841" y="460181"/>
                </a:cubicBezTo>
                <a:cubicBezTo>
                  <a:pt x="288809" y="460181"/>
                  <a:pt x="275812" y="447184"/>
                  <a:pt x="275812" y="431152"/>
                </a:cubicBezTo>
                <a:cubicBezTo>
                  <a:pt x="275812" y="415120"/>
                  <a:pt x="288809" y="402123"/>
                  <a:pt x="304841" y="402123"/>
                </a:cubicBezTo>
                <a:close/>
                <a:moveTo>
                  <a:pt x="166935" y="402123"/>
                </a:moveTo>
                <a:cubicBezTo>
                  <a:pt x="182967" y="402123"/>
                  <a:pt x="195964" y="415120"/>
                  <a:pt x="195964" y="431152"/>
                </a:cubicBezTo>
                <a:cubicBezTo>
                  <a:pt x="195964" y="447184"/>
                  <a:pt x="182967" y="460181"/>
                  <a:pt x="166935" y="460181"/>
                </a:cubicBezTo>
                <a:cubicBezTo>
                  <a:pt x="150903" y="460181"/>
                  <a:pt x="137906" y="447184"/>
                  <a:pt x="137906" y="431152"/>
                </a:cubicBezTo>
                <a:cubicBezTo>
                  <a:pt x="137906" y="415120"/>
                  <a:pt x="150903" y="402123"/>
                  <a:pt x="166935" y="402123"/>
                </a:cubicBezTo>
                <a:close/>
                <a:moveTo>
                  <a:pt x="29029" y="402123"/>
                </a:moveTo>
                <a:cubicBezTo>
                  <a:pt x="45061" y="402123"/>
                  <a:pt x="58058" y="415120"/>
                  <a:pt x="58058" y="431152"/>
                </a:cubicBezTo>
                <a:cubicBezTo>
                  <a:pt x="58058" y="447184"/>
                  <a:pt x="45061" y="460181"/>
                  <a:pt x="29029" y="460181"/>
                </a:cubicBezTo>
                <a:cubicBezTo>
                  <a:pt x="12997" y="460181"/>
                  <a:pt x="0" y="447184"/>
                  <a:pt x="0" y="431152"/>
                </a:cubicBezTo>
                <a:cubicBezTo>
                  <a:pt x="0" y="415120"/>
                  <a:pt x="12997" y="402123"/>
                  <a:pt x="29029" y="402123"/>
                </a:cubicBezTo>
                <a:close/>
                <a:moveTo>
                  <a:pt x="718559" y="268082"/>
                </a:moveTo>
                <a:cubicBezTo>
                  <a:pt x="734591" y="268082"/>
                  <a:pt x="747588" y="281079"/>
                  <a:pt x="747588" y="297111"/>
                </a:cubicBezTo>
                <a:cubicBezTo>
                  <a:pt x="747588" y="313143"/>
                  <a:pt x="734591" y="326140"/>
                  <a:pt x="718559" y="326140"/>
                </a:cubicBezTo>
                <a:cubicBezTo>
                  <a:pt x="702527" y="326140"/>
                  <a:pt x="689530" y="313143"/>
                  <a:pt x="689530" y="297111"/>
                </a:cubicBezTo>
                <a:cubicBezTo>
                  <a:pt x="689530" y="281079"/>
                  <a:pt x="702527" y="268082"/>
                  <a:pt x="718559" y="268082"/>
                </a:cubicBezTo>
                <a:close/>
                <a:moveTo>
                  <a:pt x="580653" y="268082"/>
                </a:moveTo>
                <a:cubicBezTo>
                  <a:pt x="596685" y="268082"/>
                  <a:pt x="609682" y="281079"/>
                  <a:pt x="609682" y="297111"/>
                </a:cubicBezTo>
                <a:cubicBezTo>
                  <a:pt x="609682" y="313143"/>
                  <a:pt x="596685" y="326140"/>
                  <a:pt x="580653" y="326140"/>
                </a:cubicBezTo>
                <a:cubicBezTo>
                  <a:pt x="564621" y="326140"/>
                  <a:pt x="551624" y="313143"/>
                  <a:pt x="551624" y="297111"/>
                </a:cubicBezTo>
                <a:cubicBezTo>
                  <a:pt x="551624" y="281079"/>
                  <a:pt x="564621" y="268082"/>
                  <a:pt x="580653" y="268082"/>
                </a:cubicBezTo>
                <a:close/>
                <a:moveTo>
                  <a:pt x="442747" y="268082"/>
                </a:moveTo>
                <a:cubicBezTo>
                  <a:pt x="458779" y="268082"/>
                  <a:pt x="471776" y="281079"/>
                  <a:pt x="471776" y="297111"/>
                </a:cubicBezTo>
                <a:cubicBezTo>
                  <a:pt x="471776" y="313143"/>
                  <a:pt x="458779" y="326140"/>
                  <a:pt x="442747" y="326140"/>
                </a:cubicBezTo>
                <a:cubicBezTo>
                  <a:pt x="426715" y="326140"/>
                  <a:pt x="413718" y="313143"/>
                  <a:pt x="413718" y="297111"/>
                </a:cubicBezTo>
                <a:cubicBezTo>
                  <a:pt x="413718" y="281079"/>
                  <a:pt x="426715" y="268082"/>
                  <a:pt x="442747" y="268082"/>
                </a:cubicBezTo>
                <a:close/>
                <a:moveTo>
                  <a:pt x="304841" y="268082"/>
                </a:moveTo>
                <a:cubicBezTo>
                  <a:pt x="320873" y="268082"/>
                  <a:pt x="333870" y="281079"/>
                  <a:pt x="333870" y="297111"/>
                </a:cubicBezTo>
                <a:cubicBezTo>
                  <a:pt x="333870" y="313143"/>
                  <a:pt x="320873" y="326140"/>
                  <a:pt x="304841" y="326140"/>
                </a:cubicBezTo>
                <a:cubicBezTo>
                  <a:pt x="288809" y="326140"/>
                  <a:pt x="275812" y="313143"/>
                  <a:pt x="275812" y="297111"/>
                </a:cubicBezTo>
                <a:cubicBezTo>
                  <a:pt x="275812" y="281079"/>
                  <a:pt x="288809" y="268082"/>
                  <a:pt x="304841" y="268082"/>
                </a:cubicBezTo>
                <a:close/>
                <a:moveTo>
                  <a:pt x="166935" y="268082"/>
                </a:moveTo>
                <a:cubicBezTo>
                  <a:pt x="182967" y="268082"/>
                  <a:pt x="195964" y="281079"/>
                  <a:pt x="195964" y="297111"/>
                </a:cubicBezTo>
                <a:cubicBezTo>
                  <a:pt x="195964" y="313143"/>
                  <a:pt x="182967" y="326140"/>
                  <a:pt x="166935" y="326140"/>
                </a:cubicBezTo>
                <a:cubicBezTo>
                  <a:pt x="150903" y="326140"/>
                  <a:pt x="137906" y="313143"/>
                  <a:pt x="137906" y="297111"/>
                </a:cubicBezTo>
                <a:cubicBezTo>
                  <a:pt x="137906" y="281079"/>
                  <a:pt x="150903" y="268082"/>
                  <a:pt x="166935" y="268082"/>
                </a:cubicBezTo>
                <a:close/>
                <a:moveTo>
                  <a:pt x="29029" y="268082"/>
                </a:moveTo>
                <a:cubicBezTo>
                  <a:pt x="45061" y="268082"/>
                  <a:pt x="58058" y="281079"/>
                  <a:pt x="58058" y="297111"/>
                </a:cubicBezTo>
                <a:cubicBezTo>
                  <a:pt x="58058" y="313143"/>
                  <a:pt x="45061" y="326140"/>
                  <a:pt x="29029" y="326140"/>
                </a:cubicBezTo>
                <a:cubicBezTo>
                  <a:pt x="12997" y="326140"/>
                  <a:pt x="0" y="313143"/>
                  <a:pt x="0" y="297111"/>
                </a:cubicBezTo>
                <a:cubicBezTo>
                  <a:pt x="0" y="281079"/>
                  <a:pt x="12997" y="268082"/>
                  <a:pt x="29029" y="268082"/>
                </a:cubicBezTo>
                <a:close/>
                <a:moveTo>
                  <a:pt x="718559" y="134041"/>
                </a:moveTo>
                <a:cubicBezTo>
                  <a:pt x="734591" y="134041"/>
                  <a:pt x="747588" y="147038"/>
                  <a:pt x="747588" y="163070"/>
                </a:cubicBezTo>
                <a:cubicBezTo>
                  <a:pt x="747588" y="179102"/>
                  <a:pt x="734591" y="192099"/>
                  <a:pt x="718559" y="192099"/>
                </a:cubicBezTo>
                <a:cubicBezTo>
                  <a:pt x="702527" y="192099"/>
                  <a:pt x="689530" y="179102"/>
                  <a:pt x="689530" y="163070"/>
                </a:cubicBezTo>
                <a:cubicBezTo>
                  <a:pt x="689530" y="147038"/>
                  <a:pt x="702527" y="134041"/>
                  <a:pt x="718559" y="134041"/>
                </a:cubicBezTo>
                <a:close/>
                <a:moveTo>
                  <a:pt x="580653" y="134041"/>
                </a:moveTo>
                <a:cubicBezTo>
                  <a:pt x="596685" y="134041"/>
                  <a:pt x="609682" y="147038"/>
                  <a:pt x="609682" y="163070"/>
                </a:cubicBezTo>
                <a:cubicBezTo>
                  <a:pt x="609682" y="179102"/>
                  <a:pt x="596685" y="192099"/>
                  <a:pt x="580653" y="192099"/>
                </a:cubicBezTo>
                <a:cubicBezTo>
                  <a:pt x="564621" y="192099"/>
                  <a:pt x="551624" y="179102"/>
                  <a:pt x="551624" y="163070"/>
                </a:cubicBezTo>
                <a:cubicBezTo>
                  <a:pt x="551624" y="147038"/>
                  <a:pt x="564621" y="134041"/>
                  <a:pt x="580653" y="134041"/>
                </a:cubicBezTo>
                <a:close/>
                <a:moveTo>
                  <a:pt x="442747" y="134041"/>
                </a:moveTo>
                <a:cubicBezTo>
                  <a:pt x="458779" y="134041"/>
                  <a:pt x="471776" y="147038"/>
                  <a:pt x="471776" y="163070"/>
                </a:cubicBezTo>
                <a:cubicBezTo>
                  <a:pt x="471776" y="179102"/>
                  <a:pt x="458779" y="192099"/>
                  <a:pt x="442747" y="192099"/>
                </a:cubicBezTo>
                <a:cubicBezTo>
                  <a:pt x="426715" y="192099"/>
                  <a:pt x="413718" y="179102"/>
                  <a:pt x="413718" y="163070"/>
                </a:cubicBezTo>
                <a:cubicBezTo>
                  <a:pt x="413718" y="147038"/>
                  <a:pt x="426715" y="134041"/>
                  <a:pt x="442747" y="134041"/>
                </a:cubicBezTo>
                <a:close/>
                <a:moveTo>
                  <a:pt x="304841" y="134041"/>
                </a:moveTo>
                <a:cubicBezTo>
                  <a:pt x="320873" y="134041"/>
                  <a:pt x="333870" y="147038"/>
                  <a:pt x="333870" y="163070"/>
                </a:cubicBezTo>
                <a:cubicBezTo>
                  <a:pt x="333870" y="179102"/>
                  <a:pt x="320873" y="192099"/>
                  <a:pt x="304841" y="192099"/>
                </a:cubicBezTo>
                <a:cubicBezTo>
                  <a:pt x="288809" y="192099"/>
                  <a:pt x="275812" y="179102"/>
                  <a:pt x="275812" y="163070"/>
                </a:cubicBezTo>
                <a:cubicBezTo>
                  <a:pt x="275812" y="147038"/>
                  <a:pt x="288809" y="134041"/>
                  <a:pt x="304841" y="134041"/>
                </a:cubicBezTo>
                <a:close/>
                <a:moveTo>
                  <a:pt x="166935" y="134041"/>
                </a:moveTo>
                <a:cubicBezTo>
                  <a:pt x="182967" y="134041"/>
                  <a:pt x="195964" y="147038"/>
                  <a:pt x="195964" y="163070"/>
                </a:cubicBezTo>
                <a:cubicBezTo>
                  <a:pt x="195964" y="179102"/>
                  <a:pt x="182967" y="192099"/>
                  <a:pt x="166935" y="192099"/>
                </a:cubicBezTo>
                <a:cubicBezTo>
                  <a:pt x="150903" y="192099"/>
                  <a:pt x="137906" y="179102"/>
                  <a:pt x="137906" y="163070"/>
                </a:cubicBezTo>
                <a:cubicBezTo>
                  <a:pt x="137906" y="147038"/>
                  <a:pt x="150903" y="134041"/>
                  <a:pt x="166935" y="134041"/>
                </a:cubicBezTo>
                <a:close/>
                <a:moveTo>
                  <a:pt x="29029" y="134041"/>
                </a:moveTo>
                <a:cubicBezTo>
                  <a:pt x="45061" y="134041"/>
                  <a:pt x="58058" y="147038"/>
                  <a:pt x="58058" y="163070"/>
                </a:cubicBezTo>
                <a:cubicBezTo>
                  <a:pt x="58058" y="179102"/>
                  <a:pt x="45061" y="192099"/>
                  <a:pt x="29029" y="192099"/>
                </a:cubicBezTo>
                <a:cubicBezTo>
                  <a:pt x="12997" y="192099"/>
                  <a:pt x="0" y="179102"/>
                  <a:pt x="0" y="163070"/>
                </a:cubicBezTo>
                <a:cubicBezTo>
                  <a:pt x="0" y="147038"/>
                  <a:pt x="12997" y="134041"/>
                  <a:pt x="29029" y="134041"/>
                </a:cubicBezTo>
                <a:close/>
                <a:moveTo>
                  <a:pt x="718559" y="0"/>
                </a:moveTo>
                <a:cubicBezTo>
                  <a:pt x="734591" y="0"/>
                  <a:pt x="747588" y="12997"/>
                  <a:pt x="747588" y="29029"/>
                </a:cubicBezTo>
                <a:cubicBezTo>
                  <a:pt x="747588" y="45061"/>
                  <a:pt x="734591" y="58058"/>
                  <a:pt x="718559" y="58058"/>
                </a:cubicBezTo>
                <a:cubicBezTo>
                  <a:pt x="702527" y="58058"/>
                  <a:pt x="689530" y="45061"/>
                  <a:pt x="689530" y="29029"/>
                </a:cubicBezTo>
                <a:cubicBezTo>
                  <a:pt x="689530" y="12997"/>
                  <a:pt x="702527" y="0"/>
                  <a:pt x="718559" y="0"/>
                </a:cubicBezTo>
                <a:close/>
                <a:moveTo>
                  <a:pt x="580653" y="0"/>
                </a:moveTo>
                <a:cubicBezTo>
                  <a:pt x="596685" y="0"/>
                  <a:pt x="609682" y="12997"/>
                  <a:pt x="609682" y="29029"/>
                </a:cubicBezTo>
                <a:cubicBezTo>
                  <a:pt x="609682" y="45061"/>
                  <a:pt x="596685" y="58058"/>
                  <a:pt x="580653" y="58058"/>
                </a:cubicBezTo>
                <a:cubicBezTo>
                  <a:pt x="564621" y="58058"/>
                  <a:pt x="551624" y="45061"/>
                  <a:pt x="551624" y="29029"/>
                </a:cubicBezTo>
                <a:cubicBezTo>
                  <a:pt x="551624" y="12997"/>
                  <a:pt x="564621" y="0"/>
                  <a:pt x="580653" y="0"/>
                </a:cubicBezTo>
                <a:close/>
                <a:moveTo>
                  <a:pt x="442747" y="0"/>
                </a:moveTo>
                <a:cubicBezTo>
                  <a:pt x="458779" y="0"/>
                  <a:pt x="471776" y="12997"/>
                  <a:pt x="471776" y="29029"/>
                </a:cubicBezTo>
                <a:cubicBezTo>
                  <a:pt x="471776" y="45061"/>
                  <a:pt x="458779" y="58058"/>
                  <a:pt x="442747" y="58058"/>
                </a:cubicBezTo>
                <a:cubicBezTo>
                  <a:pt x="426715" y="58058"/>
                  <a:pt x="413718" y="45061"/>
                  <a:pt x="413718" y="29029"/>
                </a:cubicBezTo>
                <a:cubicBezTo>
                  <a:pt x="413718" y="12997"/>
                  <a:pt x="426715" y="0"/>
                  <a:pt x="442747" y="0"/>
                </a:cubicBezTo>
                <a:close/>
                <a:moveTo>
                  <a:pt x="304841" y="0"/>
                </a:moveTo>
                <a:cubicBezTo>
                  <a:pt x="320873" y="0"/>
                  <a:pt x="333870" y="12997"/>
                  <a:pt x="333870" y="29029"/>
                </a:cubicBezTo>
                <a:cubicBezTo>
                  <a:pt x="333870" y="45061"/>
                  <a:pt x="320873" y="58058"/>
                  <a:pt x="304841" y="58058"/>
                </a:cubicBezTo>
                <a:cubicBezTo>
                  <a:pt x="288809" y="58058"/>
                  <a:pt x="275812" y="45061"/>
                  <a:pt x="275812" y="29029"/>
                </a:cubicBezTo>
                <a:cubicBezTo>
                  <a:pt x="275812" y="12997"/>
                  <a:pt x="288809" y="0"/>
                  <a:pt x="304841" y="0"/>
                </a:cubicBezTo>
                <a:close/>
                <a:moveTo>
                  <a:pt x="166935" y="0"/>
                </a:moveTo>
                <a:cubicBezTo>
                  <a:pt x="182967" y="0"/>
                  <a:pt x="195964" y="12997"/>
                  <a:pt x="195964" y="29029"/>
                </a:cubicBezTo>
                <a:cubicBezTo>
                  <a:pt x="195964" y="45061"/>
                  <a:pt x="182967" y="58058"/>
                  <a:pt x="166935" y="58058"/>
                </a:cubicBezTo>
                <a:cubicBezTo>
                  <a:pt x="150903" y="58058"/>
                  <a:pt x="137906" y="45061"/>
                  <a:pt x="137906" y="29029"/>
                </a:cubicBezTo>
                <a:cubicBezTo>
                  <a:pt x="137906" y="12997"/>
                  <a:pt x="150903" y="0"/>
                  <a:pt x="166935" y="0"/>
                </a:cubicBezTo>
                <a:close/>
                <a:moveTo>
                  <a:pt x="29029" y="0"/>
                </a:moveTo>
                <a:cubicBezTo>
                  <a:pt x="45061" y="0"/>
                  <a:pt x="58058" y="12997"/>
                  <a:pt x="58058" y="29029"/>
                </a:cubicBezTo>
                <a:cubicBezTo>
                  <a:pt x="58058" y="45061"/>
                  <a:pt x="45061" y="58058"/>
                  <a:pt x="29029" y="58058"/>
                </a:cubicBezTo>
                <a:cubicBezTo>
                  <a:pt x="12997" y="58058"/>
                  <a:pt x="0" y="45061"/>
                  <a:pt x="0" y="29029"/>
                </a:cubicBezTo>
                <a:cubicBezTo>
                  <a:pt x="0" y="12997"/>
                  <a:pt x="12997" y="0"/>
                  <a:pt x="29029" y="0"/>
                </a:cubicBezTo>
                <a:close/>
              </a:path>
            </a:pathLst>
          </a:custGeom>
          <a:solidFill>
            <a:srgbClr val="DDC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769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22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D7376D4-1065-468A-BC01-55CBFC387FC4}"/>
              </a:ext>
            </a:extLst>
          </p:cNvPr>
          <p:cNvSpPr/>
          <p:nvPr/>
        </p:nvSpPr>
        <p:spPr>
          <a:xfrm>
            <a:off x="2090057" y="834572"/>
            <a:ext cx="9354457" cy="5188856"/>
          </a:xfrm>
          <a:prstGeom prst="rect">
            <a:avLst/>
          </a:prstGeom>
          <a:gradFill>
            <a:gsLst>
              <a:gs pos="0">
                <a:srgbClr val="5F597C"/>
              </a:gs>
              <a:gs pos="100000">
                <a:srgbClr val="5F597C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2BCB7C3-0460-4DEC-8548-495113A69C33}"/>
              </a:ext>
            </a:extLst>
          </p:cNvPr>
          <p:cNvSpPr/>
          <p:nvPr/>
        </p:nvSpPr>
        <p:spPr>
          <a:xfrm>
            <a:off x="928913" y="1504207"/>
            <a:ext cx="3026229" cy="2714172"/>
          </a:xfrm>
          <a:prstGeom prst="rect">
            <a:avLst/>
          </a:prstGeom>
          <a:solidFill>
            <a:srgbClr val="DDC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>
            <a:extLst>
              <a:ext uri="{FF2B5EF4-FFF2-40B4-BE49-F238E27FC236}">
                <a16:creationId xmlns:a16="http://schemas.microsoft.com/office/drawing/2014/main" xmlns="" id="{87CD03DC-2F46-4946-964F-454A2C63AAD8}"/>
              </a:ext>
            </a:extLst>
          </p:cNvPr>
          <p:cNvSpPr/>
          <p:nvPr/>
        </p:nvSpPr>
        <p:spPr>
          <a:xfrm>
            <a:off x="1431503" y="2777836"/>
            <a:ext cx="2902857" cy="2881086"/>
          </a:xfrm>
          <a:prstGeom prst="frame">
            <a:avLst>
              <a:gd name="adj1" fmla="val 72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xmlns="" id="{64F390D7-5462-41B3-AC5E-FF757FE21B14}"/>
              </a:ext>
            </a:extLst>
          </p:cNvPr>
          <p:cNvSpPr/>
          <p:nvPr/>
        </p:nvSpPr>
        <p:spPr>
          <a:xfrm rot="18000000">
            <a:off x="6302137" y="2098245"/>
            <a:ext cx="1239294" cy="2098053"/>
          </a:xfrm>
          <a:custGeom>
            <a:avLst/>
            <a:gdLst>
              <a:gd name="connsiteX0" fmla="*/ 1827577 w 1880292"/>
              <a:gd name="connsiteY0" fmla="*/ 3144052 h 3183225"/>
              <a:gd name="connsiteX1" fmla="*/ 1759727 w 1880292"/>
              <a:gd name="connsiteY1" fmla="*/ 3183225 h 3183225"/>
              <a:gd name="connsiteX2" fmla="*/ 1737110 w 1880292"/>
              <a:gd name="connsiteY2" fmla="*/ 3144051 h 3183225"/>
              <a:gd name="connsiteX3" fmla="*/ 1846697 w 1880292"/>
              <a:gd name="connsiteY3" fmla="*/ 3007291 h 3183225"/>
              <a:gd name="connsiteX4" fmla="*/ 1880292 w 1880292"/>
              <a:gd name="connsiteY4" fmla="*/ 3065480 h 3183225"/>
              <a:gd name="connsiteX5" fmla="*/ 1691746 w 1880292"/>
              <a:gd name="connsiteY5" fmla="*/ 3065478 h 3183225"/>
              <a:gd name="connsiteX6" fmla="*/ 1658151 w 1880292"/>
              <a:gd name="connsiteY6" fmla="*/ 3007290 h 3183225"/>
              <a:gd name="connsiteX7" fmla="*/ 1767737 w 1880292"/>
              <a:gd name="connsiteY7" fmla="*/ 2870529 h 3183225"/>
              <a:gd name="connsiteX8" fmla="*/ 1801332 w 1880292"/>
              <a:gd name="connsiteY8" fmla="*/ 2928717 h 3183225"/>
              <a:gd name="connsiteX9" fmla="*/ 1612786 w 1880292"/>
              <a:gd name="connsiteY9" fmla="*/ 2928716 h 3183225"/>
              <a:gd name="connsiteX10" fmla="*/ 1579191 w 1880292"/>
              <a:gd name="connsiteY10" fmla="*/ 2870527 h 3183225"/>
              <a:gd name="connsiteX11" fmla="*/ 1688777 w 1880292"/>
              <a:gd name="connsiteY11" fmla="*/ 2733766 h 3183225"/>
              <a:gd name="connsiteX12" fmla="*/ 1722373 w 1880292"/>
              <a:gd name="connsiteY12" fmla="*/ 2791956 h 3183225"/>
              <a:gd name="connsiteX13" fmla="*/ 1533827 w 1880292"/>
              <a:gd name="connsiteY13" fmla="*/ 2791955 h 3183225"/>
              <a:gd name="connsiteX14" fmla="*/ 1500232 w 1880292"/>
              <a:gd name="connsiteY14" fmla="*/ 2733766 h 3183225"/>
              <a:gd name="connsiteX15" fmla="*/ 1609817 w 1880292"/>
              <a:gd name="connsiteY15" fmla="*/ 2597003 h 3183225"/>
              <a:gd name="connsiteX16" fmla="*/ 1643413 w 1880292"/>
              <a:gd name="connsiteY16" fmla="*/ 2655193 h 3183225"/>
              <a:gd name="connsiteX17" fmla="*/ 1454868 w 1880292"/>
              <a:gd name="connsiteY17" fmla="*/ 2655194 h 3183225"/>
              <a:gd name="connsiteX18" fmla="*/ 1421272 w 1880292"/>
              <a:gd name="connsiteY18" fmla="*/ 2597004 h 3183225"/>
              <a:gd name="connsiteX19" fmla="*/ 1530858 w 1880292"/>
              <a:gd name="connsiteY19" fmla="*/ 2460242 h 3183225"/>
              <a:gd name="connsiteX20" fmla="*/ 1564453 w 1880292"/>
              <a:gd name="connsiteY20" fmla="*/ 2518430 h 3183225"/>
              <a:gd name="connsiteX21" fmla="*/ 1375908 w 1880292"/>
              <a:gd name="connsiteY21" fmla="*/ 2518431 h 3183225"/>
              <a:gd name="connsiteX22" fmla="*/ 1342313 w 1880292"/>
              <a:gd name="connsiteY22" fmla="*/ 2460243 h 3183225"/>
              <a:gd name="connsiteX23" fmla="*/ 1451898 w 1880292"/>
              <a:gd name="connsiteY23" fmla="*/ 2323479 h 3183225"/>
              <a:gd name="connsiteX24" fmla="*/ 1485494 w 1880292"/>
              <a:gd name="connsiteY24" fmla="*/ 2381669 h 3183225"/>
              <a:gd name="connsiteX25" fmla="*/ 1296949 w 1880292"/>
              <a:gd name="connsiteY25" fmla="*/ 2381670 h 3183225"/>
              <a:gd name="connsiteX26" fmla="*/ 1263353 w 1880292"/>
              <a:gd name="connsiteY26" fmla="*/ 2323480 h 3183225"/>
              <a:gd name="connsiteX27" fmla="*/ 1372938 w 1880292"/>
              <a:gd name="connsiteY27" fmla="*/ 2186717 h 3183225"/>
              <a:gd name="connsiteX28" fmla="*/ 1406534 w 1880292"/>
              <a:gd name="connsiteY28" fmla="*/ 2244907 h 3183225"/>
              <a:gd name="connsiteX29" fmla="*/ 1217989 w 1880292"/>
              <a:gd name="connsiteY29" fmla="*/ 2244907 h 3183225"/>
              <a:gd name="connsiteX30" fmla="*/ 1184393 w 1880292"/>
              <a:gd name="connsiteY30" fmla="*/ 2186717 h 3183225"/>
              <a:gd name="connsiteX31" fmla="*/ 1293979 w 1880292"/>
              <a:gd name="connsiteY31" fmla="*/ 2049956 h 3183225"/>
              <a:gd name="connsiteX32" fmla="*/ 1327574 w 1880292"/>
              <a:gd name="connsiteY32" fmla="*/ 2108144 h 3183225"/>
              <a:gd name="connsiteX33" fmla="*/ 1139029 w 1880292"/>
              <a:gd name="connsiteY33" fmla="*/ 2108144 h 3183225"/>
              <a:gd name="connsiteX34" fmla="*/ 1105434 w 1880292"/>
              <a:gd name="connsiteY34" fmla="*/ 2049956 h 3183225"/>
              <a:gd name="connsiteX35" fmla="*/ 1215020 w 1880292"/>
              <a:gd name="connsiteY35" fmla="*/ 1913195 h 3183225"/>
              <a:gd name="connsiteX36" fmla="*/ 1248615 w 1880292"/>
              <a:gd name="connsiteY36" fmla="*/ 1971383 h 3183225"/>
              <a:gd name="connsiteX37" fmla="*/ 1060070 w 1880292"/>
              <a:gd name="connsiteY37" fmla="*/ 1971383 h 3183225"/>
              <a:gd name="connsiteX38" fmla="*/ 1026474 w 1880292"/>
              <a:gd name="connsiteY38" fmla="*/ 1913194 h 3183225"/>
              <a:gd name="connsiteX39" fmla="*/ 1136060 w 1880292"/>
              <a:gd name="connsiteY39" fmla="*/ 1776432 h 3183225"/>
              <a:gd name="connsiteX40" fmla="*/ 1169655 w 1880292"/>
              <a:gd name="connsiteY40" fmla="*/ 1834620 h 3183225"/>
              <a:gd name="connsiteX41" fmla="*/ 981110 w 1880292"/>
              <a:gd name="connsiteY41" fmla="*/ 1834621 h 3183225"/>
              <a:gd name="connsiteX42" fmla="*/ 947514 w 1880292"/>
              <a:gd name="connsiteY42" fmla="*/ 1776432 h 3183225"/>
              <a:gd name="connsiteX43" fmla="*/ 1057100 w 1880292"/>
              <a:gd name="connsiteY43" fmla="*/ 1639670 h 3183225"/>
              <a:gd name="connsiteX44" fmla="*/ 1090695 w 1880292"/>
              <a:gd name="connsiteY44" fmla="*/ 1697858 h 3183225"/>
              <a:gd name="connsiteX45" fmla="*/ 902150 w 1880292"/>
              <a:gd name="connsiteY45" fmla="*/ 1697859 h 3183225"/>
              <a:gd name="connsiteX46" fmla="*/ 868555 w 1880292"/>
              <a:gd name="connsiteY46" fmla="*/ 1639671 h 3183225"/>
              <a:gd name="connsiteX47" fmla="*/ 978141 w 1880292"/>
              <a:gd name="connsiteY47" fmla="*/ 1502908 h 3183225"/>
              <a:gd name="connsiteX48" fmla="*/ 1011736 w 1880292"/>
              <a:gd name="connsiteY48" fmla="*/ 1561097 h 3183225"/>
              <a:gd name="connsiteX49" fmla="*/ 823191 w 1880292"/>
              <a:gd name="connsiteY49" fmla="*/ 1561098 h 3183225"/>
              <a:gd name="connsiteX50" fmla="*/ 789595 w 1880292"/>
              <a:gd name="connsiteY50" fmla="*/ 1502908 h 3183225"/>
              <a:gd name="connsiteX51" fmla="*/ 899181 w 1880292"/>
              <a:gd name="connsiteY51" fmla="*/ 1366145 h 3183225"/>
              <a:gd name="connsiteX52" fmla="*/ 932777 w 1880292"/>
              <a:gd name="connsiteY52" fmla="*/ 1424335 h 3183225"/>
              <a:gd name="connsiteX53" fmla="*/ 744231 w 1880292"/>
              <a:gd name="connsiteY53" fmla="*/ 1424335 h 3183225"/>
              <a:gd name="connsiteX54" fmla="*/ 710636 w 1880292"/>
              <a:gd name="connsiteY54" fmla="*/ 1366146 h 3183225"/>
              <a:gd name="connsiteX55" fmla="*/ 820222 w 1880292"/>
              <a:gd name="connsiteY55" fmla="*/ 1229384 h 3183225"/>
              <a:gd name="connsiteX56" fmla="*/ 853817 w 1880292"/>
              <a:gd name="connsiteY56" fmla="*/ 1287573 h 3183225"/>
              <a:gd name="connsiteX57" fmla="*/ 665272 w 1880292"/>
              <a:gd name="connsiteY57" fmla="*/ 1287573 h 3183225"/>
              <a:gd name="connsiteX58" fmla="*/ 631676 w 1880292"/>
              <a:gd name="connsiteY58" fmla="*/ 1229384 h 3183225"/>
              <a:gd name="connsiteX59" fmla="*/ 741262 w 1880292"/>
              <a:gd name="connsiteY59" fmla="*/ 1092622 h 3183225"/>
              <a:gd name="connsiteX60" fmla="*/ 774858 w 1880292"/>
              <a:gd name="connsiteY60" fmla="*/ 1150812 h 3183225"/>
              <a:gd name="connsiteX61" fmla="*/ 586312 w 1880292"/>
              <a:gd name="connsiteY61" fmla="*/ 1150811 h 3183225"/>
              <a:gd name="connsiteX62" fmla="*/ 552717 w 1880292"/>
              <a:gd name="connsiteY62" fmla="*/ 1092622 h 3183225"/>
              <a:gd name="connsiteX63" fmla="*/ 662302 w 1880292"/>
              <a:gd name="connsiteY63" fmla="*/ 955860 h 3183225"/>
              <a:gd name="connsiteX64" fmla="*/ 695898 w 1880292"/>
              <a:gd name="connsiteY64" fmla="*/ 1014049 h 3183225"/>
              <a:gd name="connsiteX65" fmla="*/ 507352 w 1880292"/>
              <a:gd name="connsiteY65" fmla="*/ 1014049 h 3183225"/>
              <a:gd name="connsiteX66" fmla="*/ 473757 w 1880292"/>
              <a:gd name="connsiteY66" fmla="*/ 955860 h 3183225"/>
              <a:gd name="connsiteX67" fmla="*/ 583343 w 1880292"/>
              <a:gd name="connsiteY67" fmla="*/ 819099 h 3183225"/>
              <a:gd name="connsiteX68" fmla="*/ 616938 w 1880292"/>
              <a:gd name="connsiteY68" fmla="*/ 877287 h 3183225"/>
              <a:gd name="connsiteX69" fmla="*/ 428393 w 1880292"/>
              <a:gd name="connsiteY69" fmla="*/ 877287 h 3183225"/>
              <a:gd name="connsiteX70" fmla="*/ 394798 w 1880292"/>
              <a:gd name="connsiteY70" fmla="*/ 819099 h 3183225"/>
              <a:gd name="connsiteX71" fmla="*/ 504383 w 1880292"/>
              <a:gd name="connsiteY71" fmla="*/ 682336 h 3183225"/>
              <a:gd name="connsiteX72" fmla="*/ 537978 w 1880292"/>
              <a:gd name="connsiteY72" fmla="*/ 740524 h 3183225"/>
              <a:gd name="connsiteX73" fmla="*/ 349433 w 1880292"/>
              <a:gd name="connsiteY73" fmla="*/ 740524 h 3183225"/>
              <a:gd name="connsiteX74" fmla="*/ 315838 w 1880292"/>
              <a:gd name="connsiteY74" fmla="*/ 682336 h 3183225"/>
              <a:gd name="connsiteX75" fmla="*/ 425424 w 1880292"/>
              <a:gd name="connsiteY75" fmla="*/ 545574 h 3183225"/>
              <a:gd name="connsiteX76" fmla="*/ 459019 w 1880292"/>
              <a:gd name="connsiteY76" fmla="*/ 603763 h 3183225"/>
              <a:gd name="connsiteX77" fmla="*/ 270474 w 1880292"/>
              <a:gd name="connsiteY77" fmla="*/ 603763 h 3183225"/>
              <a:gd name="connsiteX78" fmla="*/ 236878 w 1880292"/>
              <a:gd name="connsiteY78" fmla="*/ 545574 h 3183225"/>
              <a:gd name="connsiteX79" fmla="*/ 346464 w 1880292"/>
              <a:gd name="connsiteY79" fmla="*/ 408812 h 3183225"/>
              <a:gd name="connsiteX80" fmla="*/ 380059 w 1880292"/>
              <a:gd name="connsiteY80" fmla="*/ 467001 h 3183225"/>
              <a:gd name="connsiteX81" fmla="*/ 191514 w 1880292"/>
              <a:gd name="connsiteY81" fmla="*/ 467001 h 3183225"/>
              <a:gd name="connsiteX82" fmla="*/ 157919 w 1880292"/>
              <a:gd name="connsiteY82" fmla="*/ 408812 h 3183225"/>
              <a:gd name="connsiteX83" fmla="*/ 267504 w 1880292"/>
              <a:gd name="connsiteY83" fmla="*/ 272050 h 3183225"/>
              <a:gd name="connsiteX84" fmla="*/ 301100 w 1880292"/>
              <a:gd name="connsiteY84" fmla="*/ 330239 h 3183225"/>
              <a:gd name="connsiteX85" fmla="*/ 112554 w 1880292"/>
              <a:gd name="connsiteY85" fmla="*/ 330239 h 3183225"/>
              <a:gd name="connsiteX86" fmla="*/ 78959 w 1880292"/>
              <a:gd name="connsiteY86" fmla="*/ 272050 h 3183225"/>
              <a:gd name="connsiteX87" fmla="*/ 188545 w 1880292"/>
              <a:gd name="connsiteY87" fmla="*/ 135288 h 3183225"/>
              <a:gd name="connsiteX88" fmla="*/ 222140 w 1880292"/>
              <a:gd name="connsiteY88" fmla="*/ 193477 h 3183225"/>
              <a:gd name="connsiteX89" fmla="*/ 33595 w 1880292"/>
              <a:gd name="connsiteY89" fmla="*/ 193477 h 3183225"/>
              <a:gd name="connsiteX90" fmla="*/ 0 w 1880292"/>
              <a:gd name="connsiteY90" fmla="*/ 135288 h 3183225"/>
              <a:gd name="connsiteX91" fmla="*/ 110436 w 1880292"/>
              <a:gd name="connsiteY91" fmla="*/ 0 h 3183225"/>
              <a:gd name="connsiteX92" fmla="*/ 143181 w 1880292"/>
              <a:gd name="connsiteY92" fmla="*/ 56715 h 3183225"/>
              <a:gd name="connsiteX93" fmla="*/ 12203 w 1880292"/>
              <a:gd name="connsiteY93" fmla="*/ 56715 h 318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880292" h="3183225">
                <a:moveTo>
                  <a:pt x="1827577" y="3144052"/>
                </a:moveTo>
                <a:lnTo>
                  <a:pt x="1759727" y="3183225"/>
                </a:lnTo>
                <a:lnTo>
                  <a:pt x="1737110" y="3144051"/>
                </a:lnTo>
                <a:close/>
                <a:moveTo>
                  <a:pt x="1846697" y="3007291"/>
                </a:moveTo>
                <a:lnTo>
                  <a:pt x="1880292" y="3065480"/>
                </a:lnTo>
                <a:lnTo>
                  <a:pt x="1691746" y="3065478"/>
                </a:lnTo>
                <a:lnTo>
                  <a:pt x="1658151" y="3007290"/>
                </a:lnTo>
                <a:close/>
                <a:moveTo>
                  <a:pt x="1767737" y="2870529"/>
                </a:moveTo>
                <a:lnTo>
                  <a:pt x="1801332" y="2928717"/>
                </a:lnTo>
                <a:lnTo>
                  <a:pt x="1612786" y="2928716"/>
                </a:lnTo>
                <a:lnTo>
                  <a:pt x="1579191" y="2870527"/>
                </a:lnTo>
                <a:close/>
                <a:moveTo>
                  <a:pt x="1688777" y="2733766"/>
                </a:moveTo>
                <a:lnTo>
                  <a:pt x="1722373" y="2791956"/>
                </a:lnTo>
                <a:lnTo>
                  <a:pt x="1533827" y="2791955"/>
                </a:lnTo>
                <a:lnTo>
                  <a:pt x="1500232" y="2733766"/>
                </a:lnTo>
                <a:close/>
                <a:moveTo>
                  <a:pt x="1609817" y="2597003"/>
                </a:moveTo>
                <a:lnTo>
                  <a:pt x="1643413" y="2655193"/>
                </a:lnTo>
                <a:lnTo>
                  <a:pt x="1454868" y="2655194"/>
                </a:lnTo>
                <a:lnTo>
                  <a:pt x="1421272" y="2597004"/>
                </a:lnTo>
                <a:close/>
                <a:moveTo>
                  <a:pt x="1530858" y="2460242"/>
                </a:moveTo>
                <a:lnTo>
                  <a:pt x="1564453" y="2518430"/>
                </a:lnTo>
                <a:lnTo>
                  <a:pt x="1375908" y="2518431"/>
                </a:lnTo>
                <a:lnTo>
                  <a:pt x="1342313" y="2460243"/>
                </a:lnTo>
                <a:close/>
                <a:moveTo>
                  <a:pt x="1451898" y="2323479"/>
                </a:moveTo>
                <a:lnTo>
                  <a:pt x="1485494" y="2381669"/>
                </a:lnTo>
                <a:lnTo>
                  <a:pt x="1296949" y="2381670"/>
                </a:lnTo>
                <a:lnTo>
                  <a:pt x="1263353" y="2323480"/>
                </a:lnTo>
                <a:close/>
                <a:moveTo>
                  <a:pt x="1372938" y="2186717"/>
                </a:moveTo>
                <a:lnTo>
                  <a:pt x="1406534" y="2244907"/>
                </a:lnTo>
                <a:lnTo>
                  <a:pt x="1217989" y="2244907"/>
                </a:lnTo>
                <a:lnTo>
                  <a:pt x="1184393" y="2186717"/>
                </a:lnTo>
                <a:close/>
                <a:moveTo>
                  <a:pt x="1293979" y="2049956"/>
                </a:moveTo>
                <a:lnTo>
                  <a:pt x="1327574" y="2108144"/>
                </a:lnTo>
                <a:lnTo>
                  <a:pt x="1139029" y="2108144"/>
                </a:lnTo>
                <a:lnTo>
                  <a:pt x="1105434" y="2049956"/>
                </a:lnTo>
                <a:close/>
                <a:moveTo>
                  <a:pt x="1215020" y="1913195"/>
                </a:moveTo>
                <a:lnTo>
                  <a:pt x="1248615" y="1971383"/>
                </a:lnTo>
                <a:lnTo>
                  <a:pt x="1060070" y="1971383"/>
                </a:lnTo>
                <a:lnTo>
                  <a:pt x="1026474" y="1913194"/>
                </a:lnTo>
                <a:close/>
                <a:moveTo>
                  <a:pt x="1136060" y="1776432"/>
                </a:moveTo>
                <a:lnTo>
                  <a:pt x="1169655" y="1834620"/>
                </a:lnTo>
                <a:lnTo>
                  <a:pt x="981110" y="1834621"/>
                </a:lnTo>
                <a:lnTo>
                  <a:pt x="947514" y="1776432"/>
                </a:lnTo>
                <a:close/>
                <a:moveTo>
                  <a:pt x="1057100" y="1639670"/>
                </a:moveTo>
                <a:lnTo>
                  <a:pt x="1090695" y="1697858"/>
                </a:lnTo>
                <a:lnTo>
                  <a:pt x="902150" y="1697859"/>
                </a:lnTo>
                <a:lnTo>
                  <a:pt x="868555" y="1639671"/>
                </a:lnTo>
                <a:close/>
                <a:moveTo>
                  <a:pt x="978141" y="1502908"/>
                </a:moveTo>
                <a:lnTo>
                  <a:pt x="1011736" y="1561097"/>
                </a:lnTo>
                <a:lnTo>
                  <a:pt x="823191" y="1561098"/>
                </a:lnTo>
                <a:lnTo>
                  <a:pt x="789595" y="1502908"/>
                </a:lnTo>
                <a:close/>
                <a:moveTo>
                  <a:pt x="899181" y="1366145"/>
                </a:moveTo>
                <a:lnTo>
                  <a:pt x="932777" y="1424335"/>
                </a:lnTo>
                <a:lnTo>
                  <a:pt x="744231" y="1424335"/>
                </a:lnTo>
                <a:lnTo>
                  <a:pt x="710636" y="1366146"/>
                </a:lnTo>
                <a:close/>
                <a:moveTo>
                  <a:pt x="820222" y="1229384"/>
                </a:moveTo>
                <a:lnTo>
                  <a:pt x="853817" y="1287573"/>
                </a:lnTo>
                <a:lnTo>
                  <a:pt x="665272" y="1287573"/>
                </a:lnTo>
                <a:lnTo>
                  <a:pt x="631676" y="1229384"/>
                </a:lnTo>
                <a:close/>
                <a:moveTo>
                  <a:pt x="741262" y="1092622"/>
                </a:moveTo>
                <a:lnTo>
                  <a:pt x="774858" y="1150812"/>
                </a:lnTo>
                <a:lnTo>
                  <a:pt x="586312" y="1150811"/>
                </a:lnTo>
                <a:lnTo>
                  <a:pt x="552717" y="1092622"/>
                </a:lnTo>
                <a:close/>
                <a:moveTo>
                  <a:pt x="662302" y="955860"/>
                </a:moveTo>
                <a:lnTo>
                  <a:pt x="695898" y="1014049"/>
                </a:lnTo>
                <a:lnTo>
                  <a:pt x="507352" y="1014049"/>
                </a:lnTo>
                <a:lnTo>
                  <a:pt x="473757" y="955860"/>
                </a:lnTo>
                <a:close/>
                <a:moveTo>
                  <a:pt x="583343" y="819099"/>
                </a:moveTo>
                <a:lnTo>
                  <a:pt x="616938" y="877287"/>
                </a:lnTo>
                <a:lnTo>
                  <a:pt x="428393" y="877287"/>
                </a:lnTo>
                <a:lnTo>
                  <a:pt x="394798" y="819099"/>
                </a:lnTo>
                <a:close/>
                <a:moveTo>
                  <a:pt x="504383" y="682336"/>
                </a:moveTo>
                <a:lnTo>
                  <a:pt x="537978" y="740524"/>
                </a:lnTo>
                <a:lnTo>
                  <a:pt x="349433" y="740524"/>
                </a:lnTo>
                <a:lnTo>
                  <a:pt x="315838" y="682336"/>
                </a:lnTo>
                <a:close/>
                <a:moveTo>
                  <a:pt x="425424" y="545574"/>
                </a:moveTo>
                <a:lnTo>
                  <a:pt x="459019" y="603763"/>
                </a:lnTo>
                <a:lnTo>
                  <a:pt x="270474" y="603763"/>
                </a:lnTo>
                <a:lnTo>
                  <a:pt x="236878" y="545574"/>
                </a:lnTo>
                <a:close/>
                <a:moveTo>
                  <a:pt x="346464" y="408812"/>
                </a:moveTo>
                <a:lnTo>
                  <a:pt x="380059" y="467001"/>
                </a:lnTo>
                <a:lnTo>
                  <a:pt x="191514" y="467001"/>
                </a:lnTo>
                <a:lnTo>
                  <a:pt x="157919" y="408812"/>
                </a:lnTo>
                <a:close/>
                <a:moveTo>
                  <a:pt x="267504" y="272050"/>
                </a:moveTo>
                <a:lnTo>
                  <a:pt x="301100" y="330239"/>
                </a:lnTo>
                <a:lnTo>
                  <a:pt x="112554" y="330239"/>
                </a:lnTo>
                <a:lnTo>
                  <a:pt x="78959" y="272050"/>
                </a:lnTo>
                <a:close/>
                <a:moveTo>
                  <a:pt x="188545" y="135288"/>
                </a:moveTo>
                <a:lnTo>
                  <a:pt x="222140" y="193477"/>
                </a:lnTo>
                <a:lnTo>
                  <a:pt x="33595" y="193477"/>
                </a:lnTo>
                <a:lnTo>
                  <a:pt x="0" y="135288"/>
                </a:lnTo>
                <a:close/>
                <a:moveTo>
                  <a:pt x="110436" y="0"/>
                </a:moveTo>
                <a:lnTo>
                  <a:pt x="143181" y="56715"/>
                </a:lnTo>
                <a:lnTo>
                  <a:pt x="12203" y="56715"/>
                </a:lnTo>
                <a:close/>
              </a:path>
            </a:pathLst>
          </a:custGeom>
          <a:solidFill>
            <a:srgbClr val="DDC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69D7DE22-5EBB-4CCE-8392-8F606A3652D3}"/>
              </a:ext>
            </a:extLst>
          </p:cNvPr>
          <p:cNvSpPr/>
          <p:nvPr/>
        </p:nvSpPr>
        <p:spPr>
          <a:xfrm rot="19800000">
            <a:off x="564426" y="3068767"/>
            <a:ext cx="2043734" cy="2045714"/>
          </a:xfrm>
          <a:custGeom>
            <a:avLst/>
            <a:gdLst>
              <a:gd name="connsiteX0" fmla="*/ 1170081 w 3183162"/>
              <a:gd name="connsiteY0" fmla="*/ 3128058 h 3186247"/>
              <a:gd name="connsiteX1" fmla="*/ 2013082 w 3183162"/>
              <a:gd name="connsiteY1" fmla="*/ 3128058 h 3186247"/>
              <a:gd name="connsiteX2" fmla="*/ 1912651 w 3183162"/>
              <a:gd name="connsiteY2" fmla="*/ 3153881 h 3186247"/>
              <a:gd name="connsiteX3" fmla="*/ 1754469 w 3183162"/>
              <a:gd name="connsiteY3" fmla="*/ 3178023 h 3186247"/>
              <a:gd name="connsiteX4" fmla="*/ 1591601 w 3183162"/>
              <a:gd name="connsiteY4" fmla="*/ 3186247 h 3186247"/>
              <a:gd name="connsiteX5" fmla="*/ 1591561 w 3183162"/>
              <a:gd name="connsiteY5" fmla="*/ 3186247 h 3186247"/>
              <a:gd name="connsiteX6" fmla="*/ 1428693 w 3183162"/>
              <a:gd name="connsiteY6" fmla="*/ 3178023 h 3186247"/>
              <a:gd name="connsiteX7" fmla="*/ 1270511 w 3183162"/>
              <a:gd name="connsiteY7" fmla="*/ 3153881 h 3186247"/>
              <a:gd name="connsiteX8" fmla="*/ 827808 w 3183162"/>
              <a:gd name="connsiteY8" fmla="*/ 2991296 h 3186247"/>
              <a:gd name="connsiteX9" fmla="*/ 2355354 w 3183162"/>
              <a:gd name="connsiteY9" fmla="*/ 2991296 h 3186247"/>
              <a:gd name="connsiteX10" fmla="*/ 2350958 w 3183162"/>
              <a:gd name="connsiteY10" fmla="*/ 2993967 h 3186247"/>
              <a:gd name="connsiteX11" fmla="*/ 2235709 w 3183162"/>
              <a:gd name="connsiteY11" fmla="*/ 3049485 h 3186247"/>
              <a:gd name="connsiteX12" fmla="*/ 947453 w 3183162"/>
              <a:gd name="connsiteY12" fmla="*/ 3049485 h 3186247"/>
              <a:gd name="connsiteX13" fmla="*/ 832204 w 3183162"/>
              <a:gd name="connsiteY13" fmla="*/ 2993967 h 3186247"/>
              <a:gd name="connsiteX14" fmla="*/ 621104 w 3183162"/>
              <a:gd name="connsiteY14" fmla="*/ 2854534 h 3186247"/>
              <a:gd name="connsiteX15" fmla="*/ 2562058 w 3183162"/>
              <a:gd name="connsiteY15" fmla="*/ 2854534 h 3186247"/>
              <a:gd name="connsiteX16" fmla="*/ 2484243 w 3183162"/>
              <a:gd name="connsiteY16" fmla="*/ 2912723 h 3186247"/>
              <a:gd name="connsiteX17" fmla="*/ 698919 w 3183162"/>
              <a:gd name="connsiteY17" fmla="*/ 2912723 h 3186247"/>
              <a:gd name="connsiteX18" fmla="*/ 463381 w 3183162"/>
              <a:gd name="connsiteY18" fmla="*/ 2717772 h 3186247"/>
              <a:gd name="connsiteX19" fmla="*/ 2719781 w 3183162"/>
              <a:gd name="connsiteY19" fmla="*/ 2717772 h 3186247"/>
              <a:gd name="connsiteX20" fmla="*/ 2718090 w 3183162"/>
              <a:gd name="connsiteY20" fmla="*/ 2719633 h 3186247"/>
              <a:gd name="connsiteX21" fmla="*/ 2656113 w 3183162"/>
              <a:gd name="connsiteY21" fmla="*/ 2775961 h 3186247"/>
              <a:gd name="connsiteX22" fmla="*/ 527049 w 3183162"/>
              <a:gd name="connsiteY22" fmla="*/ 2775961 h 3186247"/>
              <a:gd name="connsiteX23" fmla="*/ 465073 w 3183162"/>
              <a:gd name="connsiteY23" fmla="*/ 2719633 h 3186247"/>
              <a:gd name="connsiteX24" fmla="*/ 343189 w 3183162"/>
              <a:gd name="connsiteY24" fmla="*/ 2581010 h 3186247"/>
              <a:gd name="connsiteX25" fmla="*/ 2839973 w 3183162"/>
              <a:gd name="connsiteY25" fmla="*/ 2581010 h 3186247"/>
              <a:gd name="connsiteX26" fmla="*/ 2820913 w 3183162"/>
              <a:gd name="connsiteY26" fmla="*/ 2606499 h 3186247"/>
              <a:gd name="connsiteX27" fmla="*/ 2791193 w 3183162"/>
              <a:gd name="connsiteY27" fmla="*/ 2639199 h 3186247"/>
              <a:gd name="connsiteX28" fmla="*/ 391969 w 3183162"/>
              <a:gd name="connsiteY28" fmla="*/ 2639199 h 3186247"/>
              <a:gd name="connsiteX29" fmla="*/ 362249 w 3183162"/>
              <a:gd name="connsiteY29" fmla="*/ 2606499 h 3186247"/>
              <a:gd name="connsiteX30" fmla="*/ 246476 w 3183162"/>
              <a:gd name="connsiteY30" fmla="*/ 2444248 h 3186247"/>
              <a:gd name="connsiteX31" fmla="*/ 2936686 w 3183162"/>
              <a:gd name="connsiteY31" fmla="*/ 2444248 h 3186247"/>
              <a:gd name="connsiteX32" fmla="*/ 2912624 w 3183162"/>
              <a:gd name="connsiteY32" fmla="*/ 2483855 h 3186247"/>
              <a:gd name="connsiteX33" fmla="*/ 2898729 w 3183162"/>
              <a:gd name="connsiteY33" fmla="*/ 2502437 h 3186247"/>
              <a:gd name="connsiteX34" fmla="*/ 284433 w 3183162"/>
              <a:gd name="connsiteY34" fmla="*/ 2502437 h 3186247"/>
              <a:gd name="connsiteX35" fmla="*/ 270538 w 3183162"/>
              <a:gd name="connsiteY35" fmla="*/ 2483855 h 3186247"/>
              <a:gd name="connsiteX36" fmla="*/ 169054 w 3183162"/>
              <a:gd name="connsiteY36" fmla="*/ 2307486 h 3186247"/>
              <a:gd name="connsiteX37" fmla="*/ 3014109 w 3183162"/>
              <a:gd name="connsiteY37" fmla="*/ 2307486 h 3186247"/>
              <a:gd name="connsiteX38" fmla="*/ 2992424 w 3183162"/>
              <a:gd name="connsiteY38" fmla="*/ 2352502 h 3186247"/>
              <a:gd name="connsiteX39" fmla="*/ 2984420 w 3183162"/>
              <a:gd name="connsiteY39" fmla="*/ 2365675 h 3186247"/>
              <a:gd name="connsiteX40" fmla="*/ 198742 w 3183162"/>
              <a:gd name="connsiteY40" fmla="*/ 2365675 h 3186247"/>
              <a:gd name="connsiteX41" fmla="*/ 190739 w 3183162"/>
              <a:gd name="connsiteY41" fmla="*/ 2352502 h 3186247"/>
              <a:gd name="connsiteX42" fmla="*/ 108092 w 3183162"/>
              <a:gd name="connsiteY42" fmla="*/ 2170724 h 3186247"/>
              <a:gd name="connsiteX43" fmla="*/ 3075070 w 3183162"/>
              <a:gd name="connsiteY43" fmla="*/ 2170724 h 3186247"/>
              <a:gd name="connsiteX44" fmla="*/ 3059509 w 3183162"/>
              <a:gd name="connsiteY44" fmla="*/ 2213240 h 3186247"/>
              <a:gd name="connsiteX45" fmla="*/ 3051959 w 3183162"/>
              <a:gd name="connsiteY45" fmla="*/ 2228913 h 3186247"/>
              <a:gd name="connsiteX46" fmla="*/ 131203 w 3183162"/>
              <a:gd name="connsiteY46" fmla="*/ 2228913 h 3186247"/>
              <a:gd name="connsiteX47" fmla="*/ 123653 w 3183162"/>
              <a:gd name="connsiteY47" fmla="*/ 2213240 h 3186247"/>
              <a:gd name="connsiteX48" fmla="*/ 61619 w 3183162"/>
              <a:gd name="connsiteY48" fmla="*/ 2033962 h 3186247"/>
              <a:gd name="connsiteX49" fmla="*/ 3121543 w 3183162"/>
              <a:gd name="connsiteY49" fmla="*/ 2033962 h 3186247"/>
              <a:gd name="connsiteX50" fmla="*/ 3113081 w 3183162"/>
              <a:gd name="connsiteY50" fmla="*/ 2066870 h 3186247"/>
              <a:gd name="connsiteX51" fmla="*/ 3103828 w 3183162"/>
              <a:gd name="connsiteY51" fmla="*/ 2092151 h 3186247"/>
              <a:gd name="connsiteX52" fmla="*/ 79334 w 3183162"/>
              <a:gd name="connsiteY52" fmla="*/ 2092151 h 3186247"/>
              <a:gd name="connsiteX53" fmla="*/ 70081 w 3183162"/>
              <a:gd name="connsiteY53" fmla="*/ 2066870 h 3186247"/>
              <a:gd name="connsiteX54" fmla="*/ 28230 w 3183162"/>
              <a:gd name="connsiteY54" fmla="*/ 1897200 h 3186247"/>
              <a:gd name="connsiteX55" fmla="*/ 3154932 w 3183162"/>
              <a:gd name="connsiteY55" fmla="*/ 1897200 h 3186247"/>
              <a:gd name="connsiteX56" fmla="*/ 3152338 w 3183162"/>
              <a:gd name="connsiteY56" fmla="*/ 1914194 h 3186247"/>
              <a:gd name="connsiteX57" fmla="*/ 3141746 w 3183162"/>
              <a:gd name="connsiteY57" fmla="*/ 1955389 h 3186247"/>
              <a:gd name="connsiteX58" fmla="*/ 41416 w 3183162"/>
              <a:gd name="connsiteY58" fmla="*/ 1955389 h 3186247"/>
              <a:gd name="connsiteX59" fmla="*/ 30824 w 3183162"/>
              <a:gd name="connsiteY59" fmla="*/ 1914194 h 3186247"/>
              <a:gd name="connsiteX60" fmla="*/ 7358 w 3183162"/>
              <a:gd name="connsiteY60" fmla="*/ 1760438 h 3186247"/>
              <a:gd name="connsiteX61" fmla="*/ 3175804 w 3183162"/>
              <a:gd name="connsiteY61" fmla="*/ 1760438 h 3186247"/>
              <a:gd name="connsiteX62" fmla="*/ 3166924 w 3183162"/>
              <a:gd name="connsiteY62" fmla="*/ 1818627 h 3186247"/>
              <a:gd name="connsiteX63" fmla="*/ 16239 w 3183162"/>
              <a:gd name="connsiteY63" fmla="*/ 1818627 h 3186247"/>
              <a:gd name="connsiteX64" fmla="*/ 0 w 3183162"/>
              <a:gd name="connsiteY64" fmla="*/ 1623676 h 3186247"/>
              <a:gd name="connsiteX65" fmla="*/ 3183162 w 3183162"/>
              <a:gd name="connsiteY65" fmla="*/ 1623676 h 3186247"/>
              <a:gd name="connsiteX66" fmla="*/ 3180224 w 3183162"/>
              <a:gd name="connsiteY66" fmla="*/ 1681865 h 3186247"/>
              <a:gd name="connsiteX67" fmla="*/ 2938 w 3183162"/>
              <a:gd name="connsiteY67" fmla="*/ 1681865 h 3186247"/>
              <a:gd name="connsiteX68" fmla="*/ 3820 w 3183162"/>
              <a:gd name="connsiteY68" fmla="*/ 1486914 h 3186247"/>
              <a:gd name="connsiteX69" fmla="*/ 3179342 w 3183162"/>
              <a:gd name="connsiteY69" fmla="*/ 1486914 h 3186247"/>
              <a:gd name="connsiteX70" fmla="*/ 3182280 w 3183162"/>
              <a:gd name="connsiteY70" fmla="*/ 1545103 h 3186247"/>
              <a:gd name="connsiteX71" fmla="*/ 882 w 3183162"/>
              <a:gd name="connsiteY71" fmla="*/ 1545103 h 3186247"/>
              <a:gd name="connsiteX72" fmla="*/ 18905 w 3183162"/>
              <a:gd name="connsiteY72" fmla="*/ 1350152 h 3186247"/>
              <a:gd name="connsiteX73" fmla="*/ 3164258 w 3183162"/>
              <a:gd name="connsiteY73" fmla="*/ 1350152 h 3186247"/>
              <a:gd name="connsiteX74" fmla="*/ 3173138 w 3183162"/>
              <a:gd name="connsiteY74" fmla="*/ 1408341 h 3186247"/>
              <a:gd name="connsiteX75" fmla="*/ 10024 w 3183162"/>
              <a:gd name="connsiteY75" fmla="*/ 1408341 h 3186247"/>
              <a:gd name="connsiteX76" fmla="*/ 45908 w 3183162"/>
              <a:gd name="connsiteY76" fmla="*/ 1213390 h 3186247"/>
              <a:gd name="connsiteX77" fmla="*/ 3137254 w 3183162"/>
              <a:gd name="connsiteY77" fmla="*/ 1213390 h 3186247"/>
              <a:gd name="connsiteX78" fmla="*/ 3152216 w 3183162"/>
              <a:gd name="connsiteY78" fmla="*/ 1271579 h 3186247"/>
              <a:gd name="connsiteX79" fmla="*/ 30946 w 3183162"/>
              <a:gd name="connsiteY79" fmla="*/ 1271579 h 3186247"/>
              <a:gd name="connsiteX80" fmla="*/ 85728 w 3183162"/>
              <a:gd name="connsiteY80" fmla="*/ 1076628 h 3186247"/>
              <a:gd name="connsiteX81" fmla="*/ 3097435 w 3183162"/>
              <a:gd name="connsiteY81" fmla="*/ 1076628 h 3186247"/>
              <a:gd name="connsiteX82" fmla="*/ 3113081 w 3183162"/>
              <a:gd name="connsiteY82" fmla="*/ 1119378 h 3186247"/>
              <a:gd name="connsiteX83" fmla="*/ 3117051 w 3183162"/>
              <a:gd name="connsiteY83" fmla="*/ 1134817 h 3186247"/>
              <a:gd name="connsiteX84" fmla="*/ 66111 w 3183162"/>
              <a:gd name="connsiteY84" fmla="*/ 1134817 h 3186247"/>
              <a:gd name="connsiteX85" fmla="*/ 70081 w 3183162"/>
              <a:gd name="connsiteY85" fmla="*/ 1119378 h 3186247"/>
              <a:gd name="connsiteX86" fmla="*/ 139618 w 3183162"/>
              <a:gd name="connsiteY86" fmla="*/ 939866 h 3186247"/>
              <a:gd name="connsiteX87" fmla="*/ 3043544 w 3183162"/>
              <a:gd name="connsiteY87" fmla="*/ 939866 h 3186247"/>
              <a:gd name="connsiteX88" fmla="*/ 3059509 w 3183162"/>
              <a:gd name="connsiteY88" fmla="*/ 973008 h 3186247"/>
              <a:gd name="connsiteX89" fmla="*/ 3068677 w 3183162"/>
              <a:gd name="connsiteY89" fmla="*/ 998055 h 3186247"/>
              <a:gd name="connsiteX90" fmla="*/ 114486 w 3183162"/>
              <a:gd name="connsiteY90" fmla="*/ 998055 h 3186247"/>
              <a:gd name="connsiteX91" fmla="*/ 123653 w 3183162"/>
              <a:gd name="connsiteY91" fmla="*/ 973008 h 3186247"/>
              <a:gd name="connsiteX92" fmla="*/ 209355 w 3183162"/>
              <a:gd name="connsiteY92" fmla="*/ 803104 h 3186247"/>
              <a:gd name="connsiteX93" fmla="*/ 2973808 w 3183162"/>
              <a:gd name="connsiteY93" fmla="*/ 803104 h 3186247"/>
              <a:gd name="connsiteX94" fmla="*/ 2992424 w 3183162"/>
              <a:gd name="connsiteY94" fmla="*/ 833747 h 3186247"/>
              <a:gd name="connsiteX95" fmla="*/ 3005693 w 3183162"/>
              <a:gd name="connsiteY95" fmla="*/ 861293 h 3186247"/>
              <a:gd name="connsiteX96" fmla="*/ 177469 w 3183162"/>
              <a:gd name="connsiteY96" fmla="*/ 861293 h 3186247"/>
              <a:gd name="connsiteX97" fmla="*/ 190739 w 3183162"/>
              <a:gd name="connsiteY97" fmla="*/ 833747 h 3186247"/>
              <a:gd name="connsiteX98" fmla="*/ 297497 w 3183162"/>
              <a:gd name="connsiteY98" fmla="*/ 666342 h 3186247"/>
              <a:gd name="connsiteX99" fmla="*/ 2885666 w 3183162"/>
              <a:gd name="connsiteY99" fmla="*/ 666342 h 3186247"/>
              <a:gd name="connsiteX100" fmla="*/ 2912624 w 3183162"/>
              <a:gd name="connsiteY100" fmla="*/ 702393 h 3186247"/>
              <a:gd name="connsiteX101" fmla="*/ 2926073 w 3183162"/>
              <a:gd name="connsiteY101" fmla="*/ 724531 h 3186247"/>
              <a:gd name="connsiteX102" fmla="*/ 257089 w 3183162"/>
              <a:gd name="connsiteY102" fmla="*/ 724531 h 3186247"/>
              <a:gd name="connsiteX103" fmla="*/ 270538 w 3183162"/>
              <a:gd name="connsiteY103" fmla="*/ 702393 h 3186247"/>
              <a:gd name="connsiteX104" fmla="*/ 407846 w 3183162"/>
              <a:gd name="connsiteY104" fmla="*/ 529580 h 3186247"/>
              <a:gd name="connsiteX105" fmla="*/ 2775316 w 3183162"/>
              <a:gd name="connsiteY105" fmla="*/ 529580 h 3186247"/>
              <a:gd name="connsiteX106" fmla="*/ 2820913 w 3183162"/>
              <a:gd name="connsiteY106" fmla="*/ 579749 h 3186247"/>
              <a:gd name="connsiteX107" fmla="*/ 2826910 w 3183162"/>
              <a:gd name="connsiteY107" fmla="*/ 587769 h 3186247"/>
              <a:gd name="connsiteX108" fmla="*/ 356252 w 3183162"/>
              <a:gd name="connsiteY108" fmla="*/ 587769 h 3186247"/>
              <a:gd name="connsiteX109" fmla="*/ 362249 w 3183162"/>
              <a:gd name="connsiteY109" fmla="*/ 579749 h 3186247"/>
              <a:gd name="connsiteX110" fmla="*/ 546270 w 3183162"/>
              <a:gd name="connsiteY110" fmla="*/ 392818 h 3186247"/>
              <a:gd name="connsiteX111" fmla="*/ 2636892 w 3183162"/>
              <a:gd name="connsiteY111" fmla="*/ 392818 h 3186247"/>
              <a:gd name="connsiteX112" fmla="*/ 2700916 w 3183162"/>
              <a:gd name="connsiteY112" fmla="*/ 451007 h 3186247"/>
              <a:gd name="connsiteX113" fmla="*/ 482246 w 3183162"/>
              <a:gd name="connsiteY113" fmla="*/ 451007 h 3186247"/>
              <a:gd name="connsiteX114" fmla="*/ 727228 w 3183162"/>
              <a:gd name="connsiteY114" fmla="*/ 256056 h 3186247"/>
              <a:gd name="connsiteX115" fmla="*/ 2455935 w 3183162"/>
              <a:gd name="connsiteY115" fmla="*/ 256056 h 3186247"/>
              <a:gd name="connsiteX116" fmla="*/ 2482312 w 3183162"/>
              <a:gd name="connsiteY116" fmla="*/ 272081 h 3186247"/>
              <a:gd name="connsiteX117" fmla="*/ 2538697 w 3183162"/>
              <a:gd name="connsiteY117" fmla="*/ 314245 h 3186247"/>
              <a:gd name="connsiteX118" fmla="*/ 644465 w 3183162"/>
              <a:gd name="connsiteY118" fmla="*/ 314245 h 3186247"/>
              <a:gd name="connsiteX119" fmla="*/ 700851 w 3183162"/>
              <a:gd name="connsiteY119" fmla="*/ 272081 h 3186247"/>
              <a:gd name="connsiteX120" fmla="*/ 987590 w 3183162"/>
              <a:gd name="connsiteY120" fmla="*/ 119294 h 3186247"/>
              <a:gd name="connsiteX121" fmla="*/ 2195572 w 3183162"/>
              <a:gd name="connsiteY121" fmla="*/ 119294 h 3186247"/>
              <a:gd name="connsiteX122" fmla="*/ 2211697 w 3183162"/>
              <a:gd name="connsiteY122" fmla="*/ 125196 h 3186247"/>
              <a:gd name="connsiteX123" fmla="*/ 2320239 w 3183162"/>
              <a:gd name="connsiteY123" fmla="*/ 177483 h 3186247"/>
              <a:gd name="connsiteX124" fmla="*/ 862924 w 3183162"/>
              <a:gd name="connsiteY124" fmla="*/ 177483 h 3186247"/>
              <a:gd name="connsiteX125" fmla="*/ 971466 w 3183162"/>
              <a:gd name="connsiteY125" fmla="*/ 125196 h 3186247"/>
              <a:gd name="connsiteX126" fmla="*/ 1591581 w 3183162"/>
              <a:gd name="connsiteY126" fmla="*/ 0 h 3186247"/>
              <a:gd name="connsiteX127" fmla="*/ 1912651 w 3183162"/>
              <a:gd name="connsiteY127" fmla="*/ 32367 h 3186247"/>
              <a:gd name="connsiteX128" fmla="*/ 1945142 w 3183162"/>
              <a:gd name="connsiteY128" fmla="*/ 40721 h 3186247"/>
              <a:gd name="connsiteX129" fmla="*/ 1238020 w 3183162"/>
              <a:gd name="connsiteY129" fmla="*/ 40721 h 3186247"/>
              <a:gd name="connsiteX130" fmla="*/ 1270511 w 3183162"/>
              <a:gd name="connsiteY130" fmla="*/ 32367 h 3186247"/>
              <a:gd name="connsiteX131" fmla="*/ 1591581 w 3183162"/>
              <a:gd name="connsiteY131" fmla="*/ 0 h 318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3183162" h="3186247">
                <a:moveTo>
                  <a:pt x="1170081" y="3128058"/>
                </a:moveTo>
                <a:lnTo>
                  <a:pt x="2013082" y="3128058"/>
                </a:lnTo>
                <a:lnTo>
                  <a:pt x="1912651" y="3153881"/>
                </a:lnTo>
                <a:cubicBezTo>
                  <a:pt x="1860797" y="3164492"/>
                  <a:pt x="1808025" y="3172584"/>
                  <a:pt x="1754469" y="3178023"/>
                </a:cubicBezTo>
                <a:lnTo>
                  <a:pt x="1591601" y="3186247"/>
                </a:lnTo>
                <a:lnTo>
                  <a:pt x="1591561" y="3186247"/>
                </a:lnTo>
                <a:lnTo>
                  <a:pt x="1428693" y="3178023"/>
                </a:lnTo>
                <a:cubicBezTo>
                  <a:pt x="1375137" y="3172584"/>
                  <a:pt x="1322365" y="3164492"/>
                  <a:pt x="1270511" y="3153881"/>
                </a:cubicBezTo>
                <a:close/>
                <a:moveTo>
                  <a:pt x="827808" y="2991296"/>
                </a:moveTo>
                <a:lnTo>
                  <a:pt x="2355354" y="2991296"/>
                </a:lnTo>
                <a:lnTo>
                  <a:pt x="2350958" y="2993967"/>
                </a:lnTo>
                <a:lnTo>
                  <a:pt x="2235709" y="3049485"/>
                </a:lnTo>
                <a:lnTo>
                  <a:pt x="947453" y="3049485"/>
                </a:lnTo>
                <a:lnTo>
                  <a:pt x="832204" y="2993967"/>
                </a:lnTo>
                <a:close/>
                <a:moveTo>
                  <a:pt x="621104" y="2854534"/>
                </a:moveTo>
                <a:lnTo>
                  <a:pt x="2562058" y="2854534"/>
                </a:lnTo>
                <a:lnTo>
                  <a:pt x="2484243" y="2912723"/>
                </a:lnTo>
                <a:lnTo>
                  <a:pt x="698919" y="2912723"/>
                </a:lnTo>
                <a:close/>
                <a:moveTo>
                  <a:pt x="463381" y="2717772"/>
                </a:moveTo>
                <a:lnTo>
                  <a:pt x="2719781" y="2717772"/>
                </a:lnTo>
                <a:lnTo>
                  <a:pt x="2718090" y="2719633"/>
                </a:lnTo>
                <a:lnTo>
                  <a:pt x="2656113" y="2775961"/>
                </a:lnTo>
                <a:lnTo>
                  <a:pt x="527049" y="2775961"/>
                </a:lnTo>
                <a:lnTo>
                  <a:pt x="465073" y="2719633"/>
                </a:lnTo>
                <a:close/>
                <a:moveTo>
                  <a:pt x="343189" y="2581010"/>
                </a:moveTo>
                <a:lnTo>
                  <a:pt x="2839973" y="2581010"/>
                </a:lnTo>
                <a:lnTo>
                  <a:pt x="2820913" y="2606499"/>
                </a:lnTo>
                <a:lnTo>
                  <a:pt x="2791193" y="2639199"/>
                </a:lnTo>
                <a:lnTo>
                  <a:pt x="391969" y="2639199"/>
                </a:lnTo>
                <a:lnTo>
                  <a:pt x="362249" y="2606499"/>
                </a:lnTo>
                <a:close/>
                <a:moveTo>
                  <a:pt x="246476" y="2444248"/>
                </a:moveTo>
                <a:lnTo>
                  <a:pt x="2936686" y="2444248"/>
                </a:lnTo>
                <a:lnTo>
                  <a:pt x="2912624" y="2483855"/>
                </a:lnTo>
                <a:lnTo>
                  <a:pt x="2898729" y="2502437"/>
                </a:lnTo>
                <a:lnTo>
                  <a:pt x="284433" y="2502437"/>
                </a:lnTo>
                <a:lnTo>
                  <a:pt x="270538" y="2483855"/>
                </a:lnTo>
                <a:close/>
                <a:moveTo>
                  <a:pt x="169054" y="2307486"/>
                </a:moveTo>
                <a:lnTo>
                  <a:pt x="3014109" y="2307486"/>
                </a:lnTo>
                <a:lnTo>
                  <a:pt x="2992424" y="2352502"/>
                </a:lnTo>
                <a:lnTo>
                  <a:pt x="2984420" y="2365675"/>
                </a:lnTo>
                <a:lnTo>
                  <a:pt x="198742" y="2365675"/>
                </a:lnTo>
                <a:lnTo>
                  <a:pt x="190739" y="2352502"/>
                </a:lnTo>
                <a:close/>
                <a:moveTo>
                  <a:pt x="108092" y="2170724"/>
                </a:moveTo>
                <a:lnTo>
                  <a:pt x="3075070" y="2170724"/>
                </a:lnTo>
                <a:lnTo>
                  <a:pt x="3059509" y="2213240"/>
                </a:lnTo>
                <a:lnTo>
                  <a:pt x="3051959" y="2228913"/>
                </a:lnTo>
                <a:lnTo>
                  <a:pt x="131203" y="2228913"/>
                </a:lnTo>
                <a:lnTo>
                  <a:pt x="123653" y="2213240"/>
                </a:lnTo>
                <a:close/>
                <a:moveTo>
                  <a:pt x="61619" y="2033962"/>
                </a:moveTo>
                <a:lnTo>
                  <a:pt x="3121543" y="2033962"/>
                </a:lnTo>
                <a:lnTo>
                  <a:pt x="3113081" y="2066870"/>
                </a:lnTo>
                <a:lnTo>
                  <a:pt x="3103828" y="2092151"/>
                </a:lnTo>
                <a:lnTo>
                  <a:pt x="79334" y="2092151"/>
                </a:lnTo>
                <a:lnTo>
                  <a:pt x="70081" y="2066870"/>
                </a:lnTo>
                <a:close/>
                <a:moveTo>
                  <a:pt x="28230" y="1897200"/>
                </a:moveTo>
                <a:lnTo>
                  <a:pt x="3154932" y="1897200"/>
                </a:lnTo>
                <a:lnTo>
                  <a:pt x="3152338" y="1914194"/>
                </a:lnTo>
                <a:lnTo>
                  <a:pt x="3141746" y="1955389"/>
                </a:lnTo>
                <a:lnTo>
                  <a:pt x="41416" y="1955389"/>
                </a:lnTo>
                <a:lnTo>
                  <a:pt x="30824" y="1914194"/>
                </a:lnTo>
                <a:close/>
                <a:moveTo>
                  <a:pt x="7358" y="1760438"/>
                </a:moveTo>
                <a:lnTo>
                  <a:pt x="3175804" y="1760438"/>
                </a:lnTo>
                <a:lnTo>
                  <a:pt x="3166924" y="1818627"/>
                </a:lnTo>
                <a:lnTo>
                  <a:pt x="16239" y="1818627"/>
                </a:lnTo>
                <a:close/>
                <a:moveTo>
                  <a:pt x="0" y="1623676"/>
                </a:moveTo>
                <a:lnTo>
                  <a:pt x="3183162" y="1623676"/>
                </a:lnTo>
                <a:lnTo>
                  <a:pt x="3180224" y="1681865"/>
                </a:lnTo>
                <a:lnTo>
                  <a:pt x="2938" y="1681865"/>
                </a:lnTo>
                <a:close/>
                <a:moveTo>
                  <a:pt x="3820" y="1486914"/>
                </a:moveTo>
                <a:lnTo>
                  <a:pt x="3179342" y="1486914"/>
                </a:lnTo>
                <a:lnTo>
                  <a:pt x="3182280" y="1545103"/>
                </a:lnTo>
                <a:lnTo>
                  <a:pt x="882" y="1545103"/>
                </a:lnTo>
                <a:close/>
                <a:moveTo>
                  <a:pt x="18905" y="1350152"/>
                </a:moveTo>
                <a:lnTo>
                  <a:pt x="3164258" y="1350152"/>
                </a:lnTo>
                <a:lnTo>
                  <a:pt x="3173138" y="1408341"/>
                </a:lnTo>
                <a:lnTo>
                  <a:pt x="10024" y="1408341"/>
                </a:lnTo>
                <a:close/>
                <a:moveTo>
                  <a:pt x="45908" y="1213390"/>
                </a:moveTo>
                <a:lnTo>
                  <a:pt x="3137254" y="1213390"/>
                </a:lnTo>
                <a:lnTo>
                  <a:pt x="3152216" y="1271579"/>
                </a:lnTo>
                <a:lnTo>
                  <a:pt x="30946" y="1271579"/>
                </a:lnTo>
                <a:close/>
                <a:moveTo>
                  <a:pt x="85728" y="1076628"/>
                </a:moveTo>
                <a:lnTo>
                  <a:pt x="3097435" y="1076628"/>
                </a:lnTo>
                <a:lnTo>
                  <a:pt x="3113081" y="1119378"/>
                </a:lnTo>
                <a:lnTo>
                  <a:pt x="3117051" y="1134817"/>
                </a:lnTo>
                <a:lnTo>
                  <a:pt x="66111" y="1134817"/>
                </a:lnTo>
                <a:lnTo>
                  <a:pt x="70081" y="1119378"/>
                </a:lnTo>
                <a:close/>
                <a:moveTo>
                  <a:pt x="139618" y="939866"/>
                </a:moveTo>
                <a:lnTo>
                  <a:pt x="3043544" y="939866"/>
                </a:lnTo>
                <a:lnTo>
                  <a:pt x="3059509" y="973008"/>
                </a:lnTo>
                <a:lnTo>
                  <a:pt x="3068677" y="998055"/>
                </a:lnTo>
                <a:lnTo>
                  <a:pt x="114486" y="998055"/>
                </a:lnTo>
                <a:lnTo>
                  <a:pt x="123653" y="973008"/>
                </a:lnTo>
                <a:close/>
                <a:moveTo>
                  <a:pt x="209355" y="803104"/>
                </a:moveTo>
                <a:lnTo>
                  <a:pt x="2973808" y="803104"/>
                </a:lnTo>
                <a:lnTo>
                  <a:pt x="2992424" y="833747"/>
                </a:lnTo>
                <a:lnTo>
                  <a:pt x="3005693" y="861293"/>
                </a:lnTo>
                <a:lnTo>
                  <a:pt x="177469" y="861293"/>
                </a:lnTo>
                <a:lnTo>
                  <a:pt x="190739" y="833747"/>
                </a:lnTo>
                <a:close/>
                <a:moveTo>
                  <a:pt x="297497" y="666342"/>
                </a:moveTo>
                <a:lnTo>
                  <a:pt x="2885666" y="666342"/>
                </a:lnTo>
                <a:lnTo>
                  <a:pt x="2912624" y="702393"/>
                </a:lnTo>
                <a:lnTo>
                  <a:pt x="2926073" y="724531"/>
                </a:lnTo>
                <a:lnTo>
                  <a:pt x="257089" y="724531"/>
                </a:lnTo>
                <a:lnTo>
                  <a:pt x="270538" y="702393"/>
                </a:lnTo>
                <a:close/>
                <a:moveTo>
                  <a:pt x="407846" y="529580"/>
                </a:moveTo>
                <a:lnTo>
                  <a:pt x="2775316" y="529580"/>
                </a:lnTo>
                <a:lnTo>
                  <a:pt x="2820913" y="579749"/>
                </a:lnTo>
                <a:lnTo>
                  <a:pt x="2826910" y="587769"/>
                </a:lnTo>
                <a:lnTo>
                  <a:pt x="356252" y="587769"/>
                </a:lnTo>
                <a:lnTo>
                  <a:pt x="362249" y="579749"/>
                </a:lnTo>
                <a:close/>
                <a:moveTo>
                  <a:pt x="546270" y="392818"/>
                </a:moveTo>
                <a:lnTo>
                  <a:pt x="2636892" y="392818"/>
                </a:lnTo>
                <a:lnTo>
                  <a:pt x="2700916" y="451007"/>
                </a:lnTo>
                <a:lnTo>
                  <a:pt x="482246" y="451007"/>
                </a:lnTo>
                <a:close/>
                <a:moveTo>
                  <a:pt x="727228" y="256056"/>
                </a:moveTo>
                <a:lnTo>
                  <a:pt x="2455935" y="256056"/>
                </a:lnTo>
                <a:lnTo>
                  <a:pt x="2482312" y="272081"/>
                </a:lnTo>
                <a:lnTo>
                  <a:pt x="2538697" y="314245"/>
                </a:lnTo>
                <a:lnTo>
                  <a:pt x="644465" y="314245"/>
                </a:lnTo>
                <a:lnTo>
                  <a:pt x="700851" y="272081"/>
                </a:lnTo>
                <a:close/>
                <a:moveTo>
                  <a:pt x="987590" y="119294"/>
                </a:moveTo>
                <a:lnTo>
                  <a:pt x="2195572" y="119294"/>
                </a:lnTo>
                <a:lnTo>
                  <a:pt x="2211697" y="125196"/>
                </a:lnTo>
                <a:lnTo>
                  <a:pt x="2320239" y="177483"/>
                </a:lnTo>
                <a:lnTo>
                  <a:pt x="862924" y="177483"/>
                </a:lnTo>
                <a:lnTo>
                  <a:pt x="971466" y="125196"/>
                </a:lnTo>
                <a:close/>
                <a:moveTo>
                  <a:pt x="1591581" y="0"/>
                </a:moveTo>
                <a:cubicBezTo>
                  <a:pt x="1701563" y="0"/>
                  <a:pt x="1808943" y="11145"/>
                  <a:pt x="1912651" y="32367"/>
                </a:cubicBezTo>
                <a:lnTo>
                  <a:pt x="1945142" y="40721"/>
                </a:lnTo>
                <a:lnTo>
                  <a:pt x="1238020" y="40721"/>
                </a:lnTo>
                <a:lnTo>
                  <a:pt x="1270511" y="32367"/>
                </a:lnTo>
                <a:cubicBezTo>
                  <a:pt x="1374220" y="11145"/>
                  <a:pt x="1481599" y="0"/>
                  <a:pt x="1591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9D54D3EE-1207-4B95-B55E-C54EF57C33E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15" r="9851" b="13545"/>
          <a:stretch/>
        </p:blipFill>
        <p:spPr>
          <a:xfrm>
            <a:off x="1975921" y="1824577"/>
            <a:ext cx="2618479" cy="3208846"/>
          </a:xfrm>
          <a:prstGeom prst="rect">
            <a:avLst/>
          </a:prstGeom>
        </p:spPr>
      </p:pic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CF5CE74B-EDF8-4D6D-AE5E-2E109E152122}"/>
              </a:ext>
            </a:extLst>
          </p:cNvPr>
          <p:cNvGrpSpPr/>
          <p:nvPr/>
        </p:nvGrpSpPr>
        <p:grpSpPr>
          <a:xfrm>
            <a:off x="10382596" y="1313418"/>
            <a:ext cx="608741" cy="1264759"/>
            <a:chOff x="7140633" y="-3956858"/>
            <a:chExt cx="875011" cy="1817979"/>
          </a:xfrm>
          <a:solidFill>
            <a:srgbClr val="DDC656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B3D6FCF-D5B5-40E8-BE86-7C65870A13DC}"/>
                </a:ext>
              </a:extLst>
            </p:cNvPr>
            <p:cNvSpPr/>
            <p:nvPr/>
          </p:nvSpPr>
          <p:spPr>
            <a:xfrm>
              <a:off x="7140633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16A9309-5804-4D91-B445-5F8A0D55C1E0}"/>
                </a:ext>
              </a:extLst>
            </p:cNvPr>
            <p:cNvSpPr/>
            <p:nvPr/>
          </p:nvSpPr>
          <p:spPr>
            <a:xfrm>
              <a:off x="7297347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3D3C1916-AF23-4E54-A45F-7EF3738106F7}"/>
                </a:ext>
              </a:extLst>
            </p:cNvPr>
            <p:cNvSpPr/>
            <p:nvPr/>
          </p:nvSpPr>
          <p:spPr>
            <a:xfrm>
              <a:off x="7454061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E074A5A3-2770-40ED-B75C-903180426D4B}"/>
                </a:ext>
              </a:extLst>
            </p:cNvPr>
            <p:cNvSpPr/>
            <p:nvPr/>
          </p:nvSpPr>
          <p:spPr>
            <a:xfrm>
              <a:off x="7610775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54521870-CDA7-4FFC-B843-7432C3704679}"/>
                </a:ext>
              </a:extLst>
            </p:cNvPr>
            <p:cNvSpPr/>
            <p:nvPr/>
          </p:nvSpPr>
          <p:spPr>
            <a:xfrm>
              <a:off x="7767489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9E868DD7-97B2-4A01-BC6A-5628BD35D618}"/>
                </a:ext>
              </a:extLst>
            </p:cNvPr>
            <p:cNvSpPr/>
            <p:nvPr/>
          </p:nvSpPr>
          <p:spPr>
            <a:xfrm>
              <a:off x="7924204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36BE2627-21A8-42C1-A801-332917344372}"/>
                </a:ext>
              </a:extLst>
            </p:cNvPr>
            <p:cNvSpPr/>
            <p:nvPr/>
          </p:nvSpPr>
          <p:spPr>
            <a:xfrm>
              <a:off x="7140633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21C61A7-7668-437D-B130-DDBA14D1FBDD}"/>
                </a:ext>
              </a:extLst>
            </p:cNvPr>
            <p:cNvSpPr/>
            <p:nvPr/>
          </p:nvSpPr>
          <p:spPr>
            <a:xfrm>
              <a:off x="7297347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11F5D9AE-8310-4404-89BB-331EB2A2D92F}"/>
                </a:ext>
              </a:extLst>
            </p:cNvPr>
            <p:cNvSpPr/>
            <p:nvPr/>
          </p:nvSpPr>
          <p:spPr>
            <a:xfrm>
              <a:off x="7454061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D4FED846-2E01-4307-9460-616BB5B31F11}"/>
                </a:ext>
              </a:extLst>
            </p:cNvPr>
            <p:cNvSpPr/>
            <p:nvPr/>
          </p:nvSpPr>
          <p:spPr>
            <a:xfrm>
              <a:off x="7610775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E3706D8B-C7C6-4C51-A85A-2D82761DF587}"/>
                </a:ext>
              </a:extLst>
            </p:cNvPr>
            <p:cNvSpPr/>
            <p:nvPr/>
          </p:nvSpPr>
          <p:spPr>
            <a:xfrm>
              <a:off x="7767489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36523F30-5753-4772-A20D-189B54775A71}"/>
                </a:ext>
              </a:extLst>
            </p:cNvPr>
            <p:cNvSpPr/>
            <p:nvPr/>
          </p:nvSpPr>
          <p:spPr>
            <a:xfrm>
              <a:off x="7924204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AF1D4C8F-8DD3-4DF4-9D49-A2D6518D5B25}"/>
                </a:ext>
              </a:extLst>
            </p:cNvPr>
            <p:cNvSpPr/>
            <p:nvPr/>
          </p:nvSpPr>
          <p:spPr>
            <a:xfrm>
              <a:off x="7140633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2EE0447-FD5A-4ED9-AB5C-F6DA3F040876}"/>
                </a:ext>
              </a:extLst>
            </p:cNvPr>
            <p:cNvSpPr/>
            <p:nvPr/>
          </p:nvSpPr>
          <p:spPr>
            <a:xfrm>
              <a:off x="7297347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9E4C08A2-01AC-4753-B7AE-A33184A9BF9C}"/>
                </a:ext>
              </a:extLst>
            </p:cNvPr>
            <p:cNvSpPr/>
            <p:nvPr/>
          </p:nvSpPr>
          <p:spPr>
            <a:xfrm>
              <a:off x="7454061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D144280C-0135-49F3-9319-3EC8D67939AD}"/>
                </a:ext>
              </a:extLst>
            </p:cNvPr>
            <p:cNvSpPr/>
            <p:nvPr/>
          </p:nvSpPr>
          <p:spPr>
            <a:xfrm>
              <a:off x="7610775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9E8F527C-324D-4030-8BB2-D22FD1CC91C1}"/>
                </a:ext>
              </a:extLst>
            </p:cNvPr>
            <p:cNvSpPr/>
            <p:nvPr/>
          </p:nvSpPr>
          <p:spPr>
            <a:xfrm>
              <a:off x="7767489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88E1AEA4-7748-469B-BD81-B480EA67207E}"/>
                </a:ext>
              </a:extLst>
            </p:cNvPr>
            <p:cNvSpPr/>
            <p:nvPr/>
          </p:nvSpPr>
          <p:spPr>
            <a:xfrm>
              <a:off x="7924204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7BB7836A-9E77-4AC4-81F6-4C169D46B602}"/>
                </a:ext>
              </a:extLst>
            </p:cNvPr>
            <p:cNvSpPr/>
            <p:nvPr/>
          </p:nvSpPr>
          <p:spPr>
            <a:xfrm>
              <a:off x="7140633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3AD6A97A-EECE-498F-B8E5-25A075B6ED30}"/>
                </a:ext>
              </a:extLst>
            </p:cNvPr>
            <p:cNvSpPr/>
            <p:nvPr/>
          </p:nvSpPr>
          <p:spPr>
            <a:xfrm>
              <a:off x="7297347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B7004578-1D2D-427C-A0CE-8A33F73F7002}"/>
                </a:ext>
              </a:extLst>
            </p:cNvPr>
            <p:cNvSpPr/>
            <p:nvPr/>
          </p:nvSpPr>
          <p:spPr>
            <a:xfrm>
              <a:off x="7454061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D80AFD51-8FA2-4428-A804-0BA8DD0BABBE}"/>
                </a:ext>
              </a:extLst>
            </p:cNvPr>
            <p:cNvSpPr/>
            <p:nvPr/>
          </p:nvSpPr>
          <p:spPr>
            <a:xfrm>
              <a:off x="7610775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71D54AC7-6EF4-44F7-98E2-547B6E78D85D}"/>
                </a:ext>
              </a:extLst>
            </p:cNvPr>
            <p:cNvSpPr/>
            <p:nvPr/>
          </p:nvSpPr>
          <p:spPr>
            <a:xfrm>
              <a:off x="7767489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E26FC86C-EE5E-420D-9229-E5D85E4D40BB}"/>
                </a:ext>
              </a:extLst>
            </p:cNvPr>
            <p:cNvSpPr/>
            <p:nvPr/>
          </p:nvSpPr>
          <p:spPr>
            <a:xfrm>
              <a:off x="7924204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A4876AB3-C447-49CE-8911-A8282E25F0BA}"/>
                </a:ext>
              </a:extLst>
            </p:cNvPr>
            <p:cNvSpPr/>
            <p:nvPr/>
          </p:nvSpPr>
          <p:spPr>
            <a:xfrm>
              <a:off x="7140633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488D54BF-5B49-4B31-BF6E-FC85FAABE8C0}"/>
                </a:ext>
              </a:extLst>
            </p:cNvPr>
            <p:cNvSpPr/>
            <p:nvPr/>
          </p:nvSpPr>
          <p:spPr>
            <a:xfrm>
              <a:off x="7297347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976AC669-6A75-4765-BA2D-BD46BC3176DE}"/>
                </a:ext>
              </a:extLst>
            </p:cNvPr>
            <p:cNvSpPr/>
            <p:nvPr/>
          </p:nvSpPr>
          <p:spPr>
            <a:xfrm>
              <a:off x="7454061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F3FE0EC1-7244-4A9A-823E-53CB5A60D240}"/>
                </a:ext>
              </a:extLst>
            </p:cNvPr>
            <p:cNvSpPr/>
            <p:nvPr/>
          </p:nvSpPr>
          <p:spPr>
            <a:xfrm>
              <a:off x="7610775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91BB3393-1037-4B0F-8DEA-0DE358237591}"/>
                </a:ext>
              </a:extLst>
            </p:cNvPr>
            <p:cNvSpPr/>
            <p:nvPr/>
          </p:nvSpPr>
          <p:spPr>
            <a:xfrm>
              <a:off x="7767489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0D9DDEF2-F619-41CF-9079-D5A45DB62818}"/>
                </a:ext>
              </a:extLst>
            </p:cNvPr>
            <p:cNvSpPr/>
            <p:nvPr/>
          </p:nvSpPr>
          <p:spPr>
            <a:xfrm>
              <a:off x="7924204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456AC240-FB34-4980-BC46-78D87A09476F}"/>
                </a:ext>
              </a:extLst>
            </p:cNvPr>
            <p:cNvSpPr/>
            <p:nvPr/>
          </p:nvSpPr>
          <p:spPr>
            <a:xfrm>
              <a:off x="7140633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23D55C26-8194-47BE-AF8B-04BBFFB09E52}"/>
                </a:ext>
              </a:extLst>
            </p:cNvPr>
            <p:cNvSpPr/>
            <p:nvPr/>
          </p:nvSpPr>
          <p:spPr>
            <a:xfrm>
              <a:off x="7297347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AD02AC95-E4A4-47E0-9818-434BD2523C33}"/>
                </a:ext>
              </a:extLst>
            </p:cNvPr>
            <p:cNvSpPr/>
            <p:nvPr/>
          </p:nvSpPr>
          <p:spPr>
            <a:xfrm>
              <a:off x="7454061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58CDA7E3-BB6E-4479-8B90-B812710ED62F}"/>
                </a:ext>
              </a:extLst>
            </p:cNvPr>
            <p:cNvSpPr/>
            <p:nvPr/>
          </p:nvSpPr>
          <p:spPr>
            <a:xfrm>
              <a:off x="7610775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B3241D1A-AC89-4E06-A889-441C037B5B84}"/>
                </a:ext>
              </a:extLst>
            </p:cNvPr>
            <p:cNvSpPr/>
            <p:nvPr/>
          </p:nvSpPr>
          <p:spPr>
            <a:xfrm>
              <a:off x="7767489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5235A397-CC7E-476C-9FB4-89D8F11E9291}"/>
                </a:ext>
              </a:extLst>
            </p:cNvPr>
            <p:cNvSpPr/>
            <p:nvPr/>
          </p:nvSpPr>
          <p:spPr>
            <a:xfrm>
              <a:off x="7924204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2ECE75F2-5923-4BF3-ABAB-644F4AE4D9A8}"/>
                </a:ext>
              </a:extLst>
            </p:cNvPr>
            <p:cNvSpPr/>
            <p:nvPr/>
          </p:nvSpPr>
          <p:spPr>
            <a:xfrm>
              <a:off x="7140633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D6EF0C58-77C5-4CF3-8855-44A6857DAC77}"/>
                </a:ext>
              </a:extLst>
            </p:cNvPr>
            <p:cNvSpPr/>
            <p:nvPr/>
          </p:nvSpPr>
          <p:spPr>
            <a:xfrm>
              <a:off x="7297347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C7F9D045-E3DA-4937-99B6-1530BDB21764}"/>
                </a:ext>
              </a:extLst>
            </p:cNvPr>
            <p:cNvSpPr/>
            <p:nvPr/>
          </p:nvSpPr>
          <p:spPr>
            <a:xfrm>
              <a:off x="7454061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F4EF114F-6769-4A28-80FC-46D3C11CC5A2}"/>
                </a:ext>
              </a:extLst>
            </p:cNvPr>
            <p:cNvSpPr/>
            <p:nvPr/>
          </p:nvSpPr>
          <p:spPr>
            <a:xfrm>
              <a:off x="7610775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58621C5F-3AA6-4048-9339-208F959B8E5F}"/>
                </a:ext>
              </a:extLst>
            </p:cNvPr>
            <p:cNvSpPr/>
            <p:nvPr/>
          </p:nvSpPr>
          <p:spPr>
            <a:xfrm>
              <a:off x="7767489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11E57430-8BB6-474A-B637-BB0FBB4E24DC}"/>
                </a:ext>
              </a:extLst>
            </p:cNvPr>
            <p:cNvSpPr/>
            <p:nvPr/>
          </p:nvSpPr>
          <p:spPr>
            <a:xfrm>
              <a:off x="7924204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48AA28A9-B5C0-4E16-910F-F11EA69D4DF8}"/>
                </a:ext>
              </a:extLst>
            </p:cNvPr>
            <p:cNvSpPr/>
            <p:nvPr/>
          </p:nvSpPr>
          <p:spPr>
            <a:xfrm>
              <a:off x="7140633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98BFF9BB-D93F-4DA0-8466-B4B29C045FCD}"/>
                </a:ext>
              </a:extLst>
            </p:cNvPr>
            <p:cNvSpPr/>
            <p:nvPr/>
          </p:nvSpPr>
          <p:spPr>
            <a:xfrm>
              <a:off x="7297347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9642521B-9C09-4467-A794-707F54AFA369}"/>
                </a:ext>
              </a:extLst>
            </p:cNvPr>
            <p:cNvSpPr/>
            <p:nvPr/>
          </p:nvSpPr>
          <p:spPr>
            <a:xfrm>
              <a:off x="7454061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46994082-5F82-4D25-9FE2-12056797CD2D}"/>
                </a:ext>
              </a:extLst>
            </p:cNvPr>
            <p:cNvSpPr/>
            <p:nvPr/>
          </p:nvSpPr>
          <p:spPr>
            <a:xfrm>
              <a:off x="7610775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B561383A-F9B8-4C39-8A8D-E1395349C148}"/>
                </a:ext>
              </a:extLst>
            </p:cNvPr>
            <p:cNvSpPr/>
            <p:nvPr/>
          </p:nvSpPr>
          <p:spPr>
            <a:xfrm>
              <a:off x="7767489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F1CA4480-88A4-4816-8DD7-28961A8E7C2E}"/>
                </a:ext>
              </a:extLst>
            </p:cNvPr>
            <p:cNvSpPr/>
            <p:nvPr/>
          </p:nvSpPr>
          <p:spPr>
            <a:xfrm>
              <a:off x="7924204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53396B82-D20D-4996-96A3-53CE6A96706E}"/>
                </a:ext>
              </a:extLst>
            </p:cNvPr>
            <p:cNvSpPr/>
            <p:nvPr/>
          </p:nvSpPr>
          <p:spPr>
            <a:xfrm>
              <a:off x="7140633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AFD6E5D5-94C9-4C6B-941B-2D5CA4DBA449}"/>
                </a:ext>
              </a:extLst>
            </p:cNvPr>
            <p:cNvSpPr/>
            <p:nvPr/>
          </p:nvSpPr>
          <p:spPr>
            <a:xfrm>
              <a:off x="7297347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67535E6F-7097-4B3D-8390-87D736054570}"/>
                </a:ext>
              </a:extLst>
            </p:cNvPr>
            <p:cNvSpPr/>
            <p:nvPr/>
          </p:nvSpPr>
          <p:spPr>
            <a:xfrm>
              <a:off x="7454061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3F64B9E2-F69C-433B-86CF-8AE1532137AD}"/>
                </a:ext>
              </a:extLst>
            </p:cNvPr>
            <p:cNvSpPr/>
            <p:nvPr/>
          </p:nvSpPr>
          <p:spPr>
            <a:xfrm>
              <a:off x="7610775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C00DD2F6-620D-4A3B-80CB-8697B147342E}"/>
                </a:ext>
              </a:extLst>
            </p:cNvPr>
            <p:cNvSpPr/>
            <p:nvPr/>
          </p:nvSpPr>
          <p:spPr>
            <a:xfrm>
              <a:off x="7767489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3DC8CD8F-D923-42FC-AE07-EE3A9DE5C3F3}"/>
                </a:ext>
              </a:extLst>
            </p:cNvPr>
            <p:cNvSpPr/>
            <p:nvPr/>
          </p:nvSpPr>
          <p:spPr>
            <a:xfrm>
              <a:off x="7924204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C9B8ACEE-82E7-4971-A9D2-D24A26E83253}"/>
                </a:ext>
              </a:extLst>
            </p:cNvPr>
            <p:cNvSpPr/>
            <p:nvPr/>
          </p:nvSpPr>
          <p:spPr>
            <a:xfrm>
              <a:off x="7140633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29093377-3264-42A4-9436-B4993E1266E9}"/>
                </a:ext>
              </a:extLst>
            </p:cNvPr>
            <p:cNvSpPr/>
            <p:nvPr/>
          </p:nvSpPr>
          <p:spPr>
            <a:xfrm>
              <a:off x="7297347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AE30C71C-637A-40B9-AC1D-9770C3C4B8B4}"/>
                </a:ext>
              </a:extLst>
            </p:cNvPr>
            <p:cNvSpPr/>
            <p:nvPr/>
          </p:nvSpPr>
          <p:spPr>
            <a:xfrm>
              <a:off x="7454061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7D9480B7-73CC-415C-A78E-7E8FED321527}"/>
                </a:ext>
              </a:extLst>
            </p:cNvPr>
            <p:cNvSpPr/>
            <p:nvPr/>
          </p:nvSpPr>
          <p:spPr>
            <a:xfrm>
              <a:off x="7610775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E70B0B08-5C3E-4884-9A6C-814A41AD4214}"/>
                </a:ext>
              </a:extLst>
            </p:cNvPr>
            <p:cNvSpPr/>
            <p:nvPr/>
          </p:nvSpPr>
          <p:spPr>
            <a:xfrm>
              <a:off x="7767489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B081B013-A26A-475B-A7FD-EB3063B0282A}"/>
                </a:ext>
              </a:extLst>
            </p:cNvPr>
            <p:cNvSpPr/>
            <p:nvPr/>
          </p:nvSpPr>
          <p:spPr>
            <a:xfrm>
              <a:off x="7924204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BF098D80-17BE-4014-827A-AF89586ADA58}"/>
              </a:ext>
            </a:extLst>
          </p:cNvPr>
          <p:cNvGrpSpPr/>
          <p:nvPr/>
        </p:nvGrpSpPr>
        <p:grpSpPr>
          <a:xfrm rot="16200000">
            <a:off x="4144125" y="4409422"/>
            <a:ext cx="608741" cy="1264759"/>
            <a:chOff x="7140633" y="-3956858"/>
            <a:chExt cx="875011" cy="1817979"/>
          </a:xfrm>
          <a:solidFill>
            <a:srgbClr val="DDC656"/>
          </a:solidFill>
        </p:grpSpPr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8CE3144F-1B6C-435D-96DA-BCA8EE27B694}"/>
                </a:ext>
              </a:extLst>
            </p:cNvPr>
            <p:cNvSpPr/>
            <p:nvPr/>
          </p:nvSpPr>
          <p:spPr>
            <a:xfrm>
              <a:off x="7140633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547F8F09-4550-41E3-A357-BFA7C6526F3D}"/>
                </a:ext>
              </a:extLst>
            </p:cNvPr>
            <p:cNvSpPr/>
            <p:nvPr/>
          </p:nvSpPr>
          <p:spPr>
            <a:xfrm>
              <a:off x="7297347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1098DE62-3CCD-4F04-87A9-49BF515AD34B}"/>
                </a:ext>
              </a:extLst>
            </p:cNvPr>
            <p:cNvSpPr/>
            <p:nvPr/>
          </p:nvSpPr>
          <p:spPr>
            <a:xfrm>
              <a:off x="7454061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0C1E6472-050A-42AA-A54B-835DF8ADF1CC}"/>
                </a:ext>
              </a:extLst>
            </p:cNvPr>
            <p:cNvSpPr/>
            <p:nvPr/>
          </p:nvSpPr>
          <p:spPr>
            <a:xfrm>
              <a:off x="7610775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1A5259CF-50CE-42E1-9F3C-D85628BD0BB6}"/>
                </a:ext>
              </a:extLst>
            </p:cNvPr>
            <p:cNvSpPr/>
            <p:nvPr/>
          </p:nvSpPr>
          <p:spPr>
            <a:xfrm>
              <a:off x="7767489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4B3262DB-AD16-4760-9079-374542828742}"/>
                </a:ext>
              </a:extLst>
            </p:cNvPr>
            <p:cNvSpPr/>
            <p:nvPr/>
          </p:nvSpPr>
          <p:spPr>
            <a:xfrm>
              <a:off x="7924204" y="-3956858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E57F6E1B-BCD2-4DC6-9A45-7796DDBA1FAF}"/>
                </a:ext>
              </a:extLst>
            </p:cNvPr>
            <p:cNvSpPr/>
            <p:nvPr/>
          </p:nvSpPr>
          <p:spPr>
            <a:xfrm>
              <a:off x="7140633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89754EE1-93E6-48E6-A0EA-04B7DD35D5B0}"/>
                </a:ext>
              </a:extLst>
            </p:cNvPr>
            <p:cNvSpPr/>
            <p:nvPr/>
          </p:nvSpPr>
          <p:spPr>
            <a:xfrm>
              <a:off x="7297347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A0E41DCA-8ED4-4252-89DB-18EE6BEFCA0F}"/>
                </a:ext>
              </a:extLst>
            </p:cNvPr>
            <p:cNvSpPr/>
            <p:nvPr/>
          </p:nvSpPr>
          <p:spPr>
            <a:xfrm>
              <a:off x="7454061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31D73714-CA89-4A83-9FE7-9E6023E8E1CE}"/>
                </a:ext>
              </a:extLst>
            </p:cNvPr>
            <p:cNvSpPr/>
            <p:nvPr/>
          </p:nvSpPr>
          <p:spPr>
            <a:xfrm>
              <a:off x="7610775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98585EF4-3AEE-466D-9029-E109AF6ADE7F}"/>
                </a:ext>
              </a:extLst>
            </p:cNvPr>
            <p:cNvSpPr/>
            <p:nvPr/>
          </p:nvSpPr>
          <p:spPr>
            <a:xfrm>
              <a:off x="7767489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0D596FE7-4D57-4DF8-8758-A55212987840}"/>
                </a:ext>
              </a:extLst>
            </p:cNvPr>
            <p:cNvSpPr/>
            <p:nvPr/>
          </p:nvSpPr>
          <p:spPr>
            <a:xfrm>
              <a:off x="7924204" y="-3765665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37B5110E-4957-4DFC-946B-EF9B8B3BA050}"/>
                </a:ext>
              </a:extLst>
            </p:cNvPr>
            <p:cNvSpPr/>
            <p:nvPr/>
          </p:nvSpPr>
          <p:spPr>
            <a:xfrm>
              <a:off x="7140633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1F8F4457-4FB7-406C-8AC7-49E935004AF2}"/>
                </a:ext>
              </a:extLst>
            </p:cNvPr>
            <p:cNvSpPr/>
            <p:nvPr/>
          </p:nvSpPr>
          <p:spPr>
            <a:xfrm>
              <a:off x="7297347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524267B2-62FD-4404-9B89-6B117C67E216}"/>
                </a:ext>
              </a:extLst>
            </p:cNvPr>
            <p:cNvSpPr/>
            <p:nvPr/>
          </p:nvSpPr>
          <p:spPr>
            <a:xfrm>
              <a:off x="7454061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EBD64632-D818-4A95-9302-3EEC67685FB0}"/>
                </a:ext>
              </a:extLst>
            </p:cNvPr>
            <p:cNvSpPr/>
            <p:nvPr/>
          </p:nvSpPr>
          <p:spPr>
            <a:xfrm>
              <a:off x="7610775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EF922FC8-997D-445D-87BC-6467C059CE23}"/>
                </a:ext>
              </a:extLst>
            </p:cNvPr>
            <p:cNvSpPr/>
            <p:nvPr/>
          </p:nvSpPr>
          <p:spPr>
            <a:xfrm>
              <a:off x="7767489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69883055-C90C-4BC6-A7BF-EE8CCFBFF033}"/>
                </a:ext>
              </a:extLst>
            </p:cNvPr>
            <p:cNvSpPr/>
            <p:nvPr/>
          </p:nvSpPr>
          <p:spPr>
            <a:xfrm>
              <a:off x="7924204" y="-357447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064C6A34-349F-4B62-B989-AE696DDF003F}"/>
                </a:ext>
              </a:extLst>
            </p:cNvPr>
            <p:cNvSpPr/>
            <p:nvPr/>
          </p:nvSpPr>
          <p:spPr>
            <a:xfrm>
              <a:off x="7140633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52BBD8A7-CDA1-43B4-8111-DAA6976D812C}"/>
                </a:ext>
              </a:extLst>
            </p:cNvPr>
            <p:cNvSpPr/>
            <p:nvPr/>
          </p:nvSpPr>
          <p:spPr>
            <a:xfrm>
              <a:off x="7297347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5A1686AA-EA7C-47B3-A3CB-46225418ECD2}"/>
                </a:ext>
              </a:extLst>
            </p:cNvPr>
            <p:cNvSpPr/>
            <p:nvPr/>
          </p:nvSpPr>
          <p:spPr>
            <a:xfrm>
              <a:off x="7454061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29B57F76-E7FE-43D5-9958-A11FE364E55C}"/>
                </a:ext>
              </a:extLst>
            </p:cNvPr>
            <p:cNvSpPr/>
            <p:nvPr/>
          </p:nvSpPr>
          <p:spPr>
            <a:xfrm>
              <a:off x="7610775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AD203EFD-8E0F-464F-ADD2-F91913935FA2}"/>
                </a:ext>
              </a:extLst>
            </p:cNvPr>
            <p:cNvSpPr/>
            <p:nvPr/>
          </p:nvSpPr>
          <p:spPr>
            <a:xfrm>
              <a:off x="7767489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18D3818E-3E45-49A4-AA5B-7170C8344C6D}"/>
                </a:ext>
              </a:extLst>
            </p:cNvPr>
            <p:cNvSpPr/>
            <p:nvPr/>
          </p:nvSpPr>
          <p:spPr>
            <a:xfrm>
              <a:off x="7924204" y="-338327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AB83E2B0-E4EC-447C-B565-6ADAA650532E}"/>
                </a:ext>
              </a:extLst>
            </p:cNvPr>
            <p:cNvSpPr/>
            <p:nvPr/>
          </p:nvSpPr>
          <p:spPr>
            <a:xfrm>
              <a:off x="7140633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C3BD0821-0BDC-4AEC-B145-2BBA107C7FA8}"/>
                </a:ext>
              </a:extLst>
            </p:cNvPr>
            <p:cNvSpPr/>
            <p:nvPr/>
          </p:nvSpPr>
          <p:spPr>
            <a:xfrm>
              <a:off x="7297347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18F1D606-74E3-45D1-BBE7-ED89AB9B8CBA}"/>
                </a:ext>
              </a:extLst>
            </p:cNvPr>
            <p:cNvSpPr/>
            <p:nvPr/>
          </p:nvSpPr>
          <p:spPr>
            <a:xfrm>
              <a:off x="7454061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0009B927-A16B-4743-9F41-37E6C1371676}"/>
                </a:ext>
              </a:extLst>
            </p:cNvPr>
            <p:cNvSpPr/>
            <p:nvPr/>
          </p:nvSpPr>
          <p:spPr>
            <a:xfrm>
              <a:off x="7610775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06ADA341-8424-4869-8434-8451488A7111}"/>
                </a:ext>
              </a:extLst>
            </p:cNvPr>
            <p:cNvSpPr/>
            <p:nvPr/>
          </p:nvSpPr>
          <p:spPr>
            <a:xfrm>
              <a:off x="7767489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6A546E74-4192-4066-B826-5731224F1AF7}"/>
                </a:ext>
              </a:extLst>
            </p:cNvPr>
            <p:cNvSpPr/>
            <p:nvPr/>
          </p:nvSpPr>
          <p:spPr>
            <a:xfrm>
              <a:off x="7924204" y="-3192086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C0492743-4193-4088-872D-775383106727}"/>
                </a:ext>
              </a:extLst>
            </p:cNvPr>
            <p:cNvSpPr/>
            <p:nvPr/>
          </p:nvSpPr>
          <p:spPr>
            <a:xfrm>
              <a:off x="7140633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0D0AEC13-24BF-4CF4-9249-4EC4F39ECFF1}"/>
                </a:ext>
              </a:extLst>
            </p:cNvPr>
            <p:cNvSpPr/>
            <p:nvPr/>
          </p:nvSpPr>
          <p:spPr>
            <a:xfrm>
              <a:off x="7297347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D6F1EEC2-8D07-4061-BB65-5E5E89D400F8}"/>
                </a:ext>
              </a:extLst>
            </p:cNvPr>
            <p:cNvSpPr/>
            <p:nvPr/>
          </p:nvSpPr>
          <p:spPr>
            <a:xfrm>
              <a:off x="7454061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FD44FF17-30CE-4026-92E3-1C717C9C87DC}"/>
                </a:ext>
              </a:extLst>
            </p:cNvPr>
            <p:cNvSpPr/>
            <p:nvPr/>
          </p:nvSpPr>
          <p:spPr>
            <a:xfrm>
              <a:off x="7610775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5FBD5B59-1860-421E-B3C1-105770CDD235}"/>
                </a:ext>
              </a:extLst>
            </p:cNvPr>
            <p:cNvSpPr/>
            <p:nvPr/>
          </p:nvSpPr>
          <p:spPr>
            <a:xfrm>
              <a:off x="7767489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DF826968-C5E2-4ED3-8180-2675D71BC82E}"/>
                </a:ext>
              </a:extLst>
            </p:cNvPr>
            <p:cNvSpPr/>
            <p:nvPr/>
          </p:nvSpPr>
          <p:spPr>
            <a:xfrm>
              <a:off x="7924204" y="-3000893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C50A57DC-76A3-4DBC-8610-F65C20F09AC0}"/>
                </a:ext>
              </a:extLst>
            </p:cNvPr>
            <p:cNvSpPr/>
            <p:nvPr/>
          </p:nvSpPr>
          <p:spPr>
            <a:xfrm>
              <a:off x="7140633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98D1DB26-728E-4D21-A0DB-8DA90875D6C0}"/>
                </a:ext>
              </a:extLst>
            </p:cNvPr>
            <p:cNvSpPr/>
            <p:nvPr/>
          </p:nvSpPr>
          <p:spPr>
            <a:xfrm>
              <a:off x="7297347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012C9560-560B-47EB-B945-FC50907C5177}"/>
                </a:ext>
              </a:extLst>
            </p:cNvPr>
            <p:cNvSpPr/>
            <p:nvPr/>
          </p:nvSpPr>
          <p:spPr>
            <a:xfrm>
              <a:off x="7454061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21C27354-A2EF-48E7-86F4-78D64595AD77}"/>
                </a:ext>
              </a:extLst>
            </p:cNvPr>
            <p:cNvSpPr/>
            <p:nvPr/>
          </p:nvSpPr>
          <p:spPr>
            <a:xfrm>
              <a:off x="7610775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999E4B91-0A54-497C-8025-FB42B6DB0708}"/>
                </a:ext>
              </a:extLst>
            </p:cNvPr>
            <p:cNvSpPr/>
            <p:nvPr/>
          </p:nvSpPr>
          <p:spPr>
            <a:xfrm>
              <a:off x="7767489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3DA64C44-375C-43BE-9029-F11858C78B4F}"/>
                </a:ext>
              </a:extLst>
            </p:cNvPr>
            <p:cNvSpPr/>
            <p:nvPr/>
          </p:nvSpPr>
          <p:spPr>
            <a:xfrm>
              <a:off x="7924204" y="-2809700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C4FA9D5A-7370-4089-BA62-25BF9EBAF602}"/>
                </a:ext>
              </a:extLst>
            </p:cNvPr>
            <p:cNvSpPr/>
            <p:nvPr/>
          </p:nvSpPr>
          <p:spPr>
            <a:xfrm>
              <a:off x="7140633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341CA41C-48D7-4EA7-821A-7A5B6242E919}"/>
                </a:ext>
              </a:extLst>
            </p:cNvPr>
            <p:cNvSpPr/>
            <p:nvPr/>
          </p:nvSpPr>
          <p:spPr>
            <a:xfrm>
              <a:off x="7297347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10DD715E-54E5-4269-898A-16FC64D50B4F}"/>
                </a:ext>
              </a:extLst>
            </p:cNvPr>
            <p:cNvSpPr/>
            <p:nvPr/>
          </p:nvSpPr>
          <p:spPr>
            <a:xfrm>
              <a:off x="7454061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EFC69ECD-D8F0-4DAA-9957-58A22C4EF889}"/>
                </a:ext>
              </a:extLst>
            </p:cNvPr>
            <p:cNvSpPr/>
            <p:nvPr/>
          </p:nvSpPr>
          <p:spPr>
            <a:xfrm>
              <a:off x="7610775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34F8A80A-AD21-4D2A-80A0-FCC4C4B2D491}"/>
                </a:ext>
              </a:extLst>
            </p:cNvPr>
            <p:cNvSpPr/>
            <p:nvPr/>
          </p:nvSpPr>
          <p:spPr>
            <a:xfrm>
              <a:off x="7767489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F772D165-DAA6-4B96-AB37-4E2629A860B7}"/>
                </a:ext>
              </a:extLst>
            </p:cNvPr>
            <p:cNvSpPr/>
            <p:nvPr/>
          </p:nvSpPr>
          <p:spPr>
            <a:xfrm>
              <a:off x="7924204" y="-2618507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72840C61-18F9-40F2-B905-C9E93E685CBB}"/>
                </a:ext>
              </a:extLst>
            </p:cNvPr>
            <p:cNvSpPr/>
            <p:nvPr/>
          </p:nvSpPr>
          <p:spPr>
            <a:xfrm>
              <a:off x="7140633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CF850410-9F85-4314-8ABC-C9F6D345106A}"/>
                </a:ext>
              </a:extLst>
            </p:cNvPr>
            <p:cNvSpPr/>
            <p:nvPr/>
          </p:nvSpPr>
          <p:spPr>
            <a:xfrm>
              <a:off x="7297347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FD94AFA0-3C5A-4CE7-ABF3-5D1832C8BE79}"/>
                </a:ext>
              </a:extLst>
            </p:cNvPr>
            <p:cNvSpPr/>
            <p:nvPr/>
          </p:nvSpPr>
          <p:spPr>
            <a:xfrm>
              <a:off x="7454061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D59876A8-465A-4ED6-B7FE-FDB136975C1C}"/>
                </a:ext>
              </a:extLst>
            </p:cNvPr>
            <p:cNvSpPr/>
            <p:nvPr/>
          </p:nvSpPr>
          <p:spPr>
            <a:xfrm>
              <a:off x="7610775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82938138-46A8-404D-93E4-3E4274DBE616}"/>
                </a:ext>
              </a:extLst>
            </p:cNvPr>
            <p:cNvSpPr/>
            <p:nvPr/>
          </p:nvSpPr>
          <p:spPr>
            <a:xfrm>
              <a:off x="7767489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DADFBA43-262D-4BE1-9B83-391553A13C63}"/>
                </a:ext>
              </a:extLst>
            </p:cNvPr>
            <p:cNvSpPr/>
            <p:nvPr/>
          </p:nvSpPr>
          <p:spPr>
            <a:xfrm>
              <a:off x="7924204" y="-2421512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xmlns="" id="{50F7724A-0DBC-4AFD-BDC9-C6B943AF7A1E}"/>
                </a:ext>
              </a:extLst>
            </p:cNvPr>
            <p:cNvSpPr/>
            <p:nvPr/>
          </p:nvSpPr>
          <p:spPr>
            <a:xfrm>
              <a:off x="7140633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xmlns="" id="{175BE6EB-6B99-45A9-8E94-F8F3E3B4D443}"/>
                </a:ext>
              </a:extLst>
            </p:cNvPr>
            <p:cNvSpPr/>
            <p:nvPr/>
          </p:nvSpPr>
          <p:spPr>
            <a:xfrm>
              <a:off x="7297347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BAE6B17B-9AC9-40A7-9370-33144E6BA7DD}"/>
                </a:ext>
              </a:extLst>
            </p:cNvPr>
            <p:cNvSpPr/>
            <p:nvPr/>
          </p:nvSpPr>
          <p:spPr>
            <a:xfrm>
              <a:off x="7454061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C9EAB9D2-A167-40EB-AA59-82F4C9516F6C}"/>
                </a:ext>
              </a:extLst>
            </p:cNvPr>
            <p:cNvSpPr/>
            <p:nvPr/>
          </p:nvSpPr>
          <p:spPr>
            <a:xfrm>
              <a:off x="7610775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A2A6FA1B-52C1-4634-A6ED-40BF99BF2774}"/>
                </a:ext>
              </a:extLst>
            </p:cNvPr>
            <p:cNvSpPr/>
            <p:nvPr/>
          </p:nvSpPr>
          <p:spPr>
            <a:xfrm>
              <a:off x="7767489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46E4E4A1-A26E-483D-8509-2527B410B282}"/>
                </a:ext>
              </a:extLst>
            </p:cNvPr>
            <p:cNvSpPr/>
            <p:nvPr/>
          </p:nvSpPr>
          <p:spPr>
            <a:xfrm>
              <a:off x="7924204" y="-2230319"/>
              <a:ext cx="91440" cy="91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6B48FF21-E8C3-4039-A7B7-177D26143ACF}"/>
              </a:ext>
            </a:extLst>
          </p:cNvPr>
          <p:cNvSpPr txBox="1"/>
          <p:nvPr/>
        </p:nvSpPr>
        <p:spPr>
          <a:xfrm>
            <a:off x="5631943" y="1748972"/>
            <a:ext cx="2583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快看过来</a:t>
            </a: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84A68074-61E2-4F30-BCAF-CC9D3670C83B}"/>
              </a:ext>
            </a:extLst>
          </p:cNvPr>
          <p:cNvSpPr txBox="1"/>
          <p:nvPr/>
        </p:nvSpPr>
        <p:spPr>
          <a:xfrm>
            <a:off x="5631943" y="2333747"/>
            <a:ext cx="3227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这是帅哥陈西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xmlns="" id="{AED5C492-55D6-4FFE-B58F-B8D556B54C46}"/>
              </a:ext>
            </a:extLst>
          </p:cNvPr>
          <p:cNvSpPr txBox="1"/>
          <p:nvPr/>
        </p:nvSpPr>
        <p:spPr>
          <a:xfrm>
            <a:off x="5631944" y="3360002"/>
            <a:ext cx="4540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xmlns="" id="{CA2C5659-3914-40D7-9763-7E0B17190800}"/>
              </a:ext>
            </a:extLst>
          </p:cNvPr>
          <p:cNvSpPr/>
          <p:nvPr/>
        </p:nvSpPr>
        <p:spPr>
          <a:xfrm>
            <a:off x="5731726" y="4475415"/>
            <a:ext cx="1995500" cy="34814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xmlns="" id="{D2E431FA-F09E-4EA9-90D3-7CE6841E4511}"/>
              </a:ext>
            </a:extLst>
          </p:cNvPr>
          <p:cNvSpPr txBox="1"/>
          <p:nvPr/>
        </p:nvSpPr>
        <p:spPr>
          <a:xfrm>
            <a:off x="5813100" y="4495597"/>
            <a:ext cx="18327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2339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18370</TotalTime>
  <Words>425</Words>
  <Application>Microsoft Office PowerPoint</Application>
  <PresentationFormat>宽屏</PresentationFormat>
  <Paragraphs>22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等线</vt:lpstr>
      <vt:lpstr>锐字真言体免费商用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dc:description>www.51pptmoban.com</dc:description>
  <cp:lastModifiedBy>阳光男孩</cp:lastModifiedBy>
  <cp:revision>779</cp:revision>
  <dcterms:created xsi:type="dcterms:W3CDTF">2021-07-03T02:27:44Z</dcterms:created>
  <dcterms:modified xsi:type="dcterms:W3CDTF">2021-11-03T13:27:03Z</dcterms:modified>
</cp:coreProperties>
</file>