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23"/>
  </p:notesMasterIdLst>
  <p:handoutMasterIdLst>
    <p:handoutMasterId r:id="rId24"/>
  </p:handoutMasterIdLst>
  <p:sldIdLst>
    <p:sldId id="618" r:id="rId3"/>
    <p:sldId id="626" r:id="rId4"/>
    <p:sldId id="627" r:id="rId5"/>
    <p:sldId id="334" r:id="rId6"/>
    <p:sldId id="337" r:id="rId7"/>
    <p:sldId id="335" r:id="rId8"/>
    <p:sldId id="332" r:id="rId9"/>
    <p:sldId id="572" r:id="rId10"/>
    <p:sldId id="338" r:id="rId11"/>
    <p:sldId id="345" r:id="rId12"/>
    <p:sldId id="336" r:id="rId13"/>
    <p:sldId id="414" r:id="rId14"/>
    <p:sldId id="357" r:id="rId15"/>
    <p:sldId id="359" r:id="rId16"/>
    <p:sldId id="333" r:id="rId17"/>
    <p:sldId id="409" r:id="rId18"/>
    <p:sldId id="413" r:id="rId19"/>
    <p:sldId id="341" r:id="rId20"/>
    <p:sldId id="628" r:id="rId21"/>
    <p:sldId id="629" r:id="rId22"/>
  </p:sldIdLst>
  <p:sldSz cx="12192000" cy="6858000"/>
  <p:notesSz cx="7104063" cy="10234613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CAE5"/>
    <a:srgbClr val="959595"/>
    <a:srgbClr val="404040"/>
    <a:srgbClr val="8CCDE3"/>
    <a:srgbClr val="EDEDEE"/>
    <a:srgbClr val="FFFFFF"/>
    <a:srgbClr val="363636"/>
    <a:srgbClr val="4BC9E7"/>
    <a:srgbClr val="7D2D2F"/>
    <a:srgbClr val="6A6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0" autoAdjust="0"/>
    <p:restoredTop sz="95338" autoAdjust="0"/>
  </p:normalViewPr>
  <p:slideViewPr>
    <p:cSldViewPr snapToGrid="0">
      <p:cViewPr>
        <p:scale>
          <a:sx n="50" d="100"/>
          <a:sy n="50" d="100"/>
        </p:scale>
        <p:origin x="1098" y="918"/>
      </p:cViewPr>
      <p:guideLst>
        <p:guide orient="horz" pos="2165"/>
        <p:guide pos="385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44-45D0-BCD9-541138FE33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6363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44-45D0-BCD9-541138FE33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9CAE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44-45D0-BCD9-541138FE33B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873210640"/>
        <c:axId val="-873206288"/>
      </c:barChart>
      <c:catAx>
        <c:axId val="-87321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873206288"/>
        <c:crosses val="autoZero"/>
        <c:auto val="1"/>
        <c:lblAlgn val="ctr"/>
        <c:lblOffset val="100"/>
        <c:noMultiLvlLbl val="0"/>
      </c:catAx>
      <c:valAx>
        <c:axId val="-873206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873210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83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7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377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681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90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3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67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04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941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29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63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851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13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58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05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46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89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29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DB856-2221-4479-8D49-C1129B8CA8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67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3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de placeholder TW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kite 2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ierrarchy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ierrarchy placehol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circle imag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9168"/>
            <a:ext cx="12192000" cy="4928832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9970721" y="1"/>
            <a:ext cx="2228996" cy="1689903"/>
            <a:chOff x="6169306" y="1"/>
            <a:chExt cx="6030411" cy="4571929"/>
          </a:xfrm>
        </p:grpSpPr>
        <p:sp>
          <p:nvSpPr>
            <p:cNvPr id="4" name="任意多边形 3"/>
            <p:cNvSpPr/>
            <p:nvPr/>
          </p:nvSpPr>
          <p:spPr>
            <a:xfrm>
              <a:off x="6169306" y="1"/>
              <a:ext cx="6022695" cy="4523885"/>
            </a:xfrm>
            <a:custGeom>
              <a:avLst/>
              <a:gdLst>
                <a:gd name="connsiteX0" fmla="*/ 0 w 4633221"/>
                <a:gd name="connsiteY0" fmla="*/ 0 h 4523885"/>
                <a:gd name="connsiteX1" fmla="*/ 4633221 w 4633221"/>
                <a:gd name="connsiteY1" fmla="*/ 0 h 4523885"/>
                <a:gd name="connsiteX2" fmla="*/ 4633221 w 4633221"/>
                <a:gd name="connsiteY2" fmla="*/ 4523885 h 4523885"/>
                <a:gd name="connsiteX3" fmla="*/ 4579773 w 4633221"/>
                <a:gd name="connsiteY3" fmla="*/ 4449354 h 4523885"/>
                <a:gd name="connsiteX4" fmla="*/ 2383874 w 4633221"/>
                <a:gd name="connsiteY4" fmla="*/ 1365813 h 4523885"/>
                <a:gd name="connsiteX5" fmla="*/ 189071 w 4633221"/>
                <a:gd name="connsiteY5" fmla="*/ 69086 h 452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3221" h="4523885">
                  <a:moveTo>
                    <a:pt x="0" y="0"/>
                  </a:moveTo>
                  <a:lnTo>
                    <a:pt x="4633221" y="0"/>
                  </a:lnTo>
                  <a:lnTo>
                    <a:pt x="4633221" y="4523885"/>
                  </a:lnTo>
                  <a:lnTo>
                    <a:pt x="4579773" y="4449354"/>
                  </a:lnTo>
                  <a:cubicBezTo>
                    <a:pt x="3961292" y="3572552"/>
                    <a:pt x="3067443" y="1995307"/>
                    <a:pt x="2383874" y="1365813"/>
                  </a:cubicBezTo>
                  <a:cubicBezTo>
                    <a:pt x="1670584" y="708950"/>
                    <a:pt x="932879" y="351581"/>
                    <a:pt x="189071" y="69086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bg2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67959" y="1"/>
              <a:ext cx="5224042" cy="4571929"/>
              <a:chOff x="6967959" y="1"/>
              <a:chExt cx="5224042" cy="4571929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967959" y="1"/>
                <a:ext cx="5224041" cy="3494543"/>
              </a:xfrm>
              <a:custGeom>
                <a:avLst/>
                <a:gdLst>
                  <a:gd name="connsiteX0" fmla="*/ 0 w 3818900"/>
                  <a:gd name="connsiteY0" fmla="*/ 0 h 3494543"/>
                  <a:gd name="connsiteX1" fmla="*/ 3818900 w 3818900"/>
                  <a:gd name="connsiteY1" fmla="*/ 0 h 3494543"/>
                  <a:gd name="connsiteX2" fmla="*/ 3818900 w 3818900"/>
                  <a:gd name="connsiteY2" fmla="*/ 3494543 h 3494543"/>
                  <a:gd name="connsiteX3" fmla="*/ 3796820 w 3818900"/>
                  <a:gd name="connsiteY3" fmla="*/ 3404449 h 3494543"/>
                  <a:gd name="connsiteX4" fmla="*/ 3618272 w 3818900"/>
                  <a:gd name="connsiteY4" fmla="*/ 2893671 h 3494543"/>
                  <a:gd name="connsiteX5" fmla="*/ 2460804 w 3818900"/>
                  <a:gd name="connsiteY5" fmla="*/ 1122744 h 3494543"/>
                  <a:gd name="connsiteX6" fmla="*/ 600355 w 3818900"/>
                  <a:gd name="connsiteY6" fmla="*/ 210695 h 349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8900" h="3494543">
                    <a:moveTo>
                      <a:pt x="0" y="0"/>
                    </a:moveTo>
                    <a:lnTo>
                      <a:pt x="3818900" y="0"/>
                    </a:lnTo>
                    <a:lnTo>
                      <a:pt x="3818900" y="3494543"/>
                    </a:lnTo>
                    <a:lnTo>
                      <a:pt x="3796820" y="3404449"/>
                    </a:lnTo>
                    <a:cubicBezTo>
                      <a:pt x="3745895" y="3228915"/>
                      <a:pt x="3687238" y="3058128"/>
                      <a:pt x="3618272" y="2893671"/>
                    </a:cubicBezTo>
                    <a:cubicBezTo>
                      <a:pt x="3342409" y="2235843"/>
                      <a:pt x="3085837" y="1612739"/>
                      <a:pt x="2460804" y="1122744"/>
                    </a:cubicBezTo>
                    <a:cubicBezTo>
                      <a:pt x="1992029" y="755248"/>
                      <a:pt x="1321421" y="472392"/>
                      <a:pt x="600355" y="21069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8881690" y="1"/>
                <a:ext cx="3310311" cy="4571929"/>
              </a:xfrm>
              <a:custGeom>
                <a:avLst/>
                <a:gdLst>
                  <a:gd name="connsiteX0" fmla="*/ 0 w 3310311"/>
                  <a:gd name="connsiteY0" fmla="*/ 0 h 4571929"/>
                  <a:gd name="connsiteX1" fmla="*/ 3310311 w 3310311"/>
                  <a:gd name="connsiteY1" fmla="*/ 0 h 4571929"/>
                  <a:gd name="connsiteX2" fmla="*/ 3310311 w 3310311"/>
                  <a:gd name="connsiteY2" fmla="*/ 4571929 h 4571929"/>
                  <a:gd name="connsiteX3" fmla="*/ 3293962 w 3310311"/>
                  <a:gd name="connsiteY3" fmla="*/ 4534142 h 4571929"/>
                  <a:gd name="connsiteX4" fmla="*/ 1801744 w 3310311"/>
                  <a:gd name="connsiteY4" fmla="*/ 1481559 h 4571929"/>
                  <a:gd name="connsiteX5" fmla="*/ 205523 w 3310311"/>
                  <a:gd name="connsiteY5" fmla="*/ 114978 h 457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0311" h="4571929">
                    <a:moveTo>
                      <a:pt x="0" y="0"/>
                    </a:moveTo>
                    <a:lnTo>
                      <a:pt x="3310311" y="0"/>
                    </a:lnTo>
                    <a:lnTo>
                      <a:pt x="3310311" y="4571929"/>
                    </a:lnTo>
                    <a:lnTo>
                      <a:pt x="3293962" y="4534142"/>
                    </a:lnTo>
                    <a:cubicBezTo>
                      <a:pt x="2930275" y="3685037"/>
                      <a:pt x="2325257" y="2185324"/>
                      <a:pt x="1801744" y="1481559"/>
                    </a:cubicBezTo>
                    <a:cubicBezTo>
                      <a:pt x="1318501" y="831930"/>
                      <a:pt x="770150" y="441103"/>
                      <a:pt x="205523" y="1149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4BC9E7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任意多边形 5"/>
            <p:cNvSpPr/>
            <p:nvPr/>
          </p:nvSpPr>
          <p:spPr>
            <a:xfrm>
              <a:off x="9514390" y="11575"/>
              <a:ext cx="2685327" cy="4548850"/>
            </a:xfrm>
            <a:custGeom>
              <a:avLst/>
              <a:gdLst>
                <a:gd name="connsiteX0" fmla="*/ 0 w 2673752"/>
                <a:gd name="connsiteY0" fmla="*/ 0 h 3356658"/>
                <a:gd name="connsiteX1" fmla="*/ 1331088 w 2673752"/>
                <a:gd name="connsiteY1" fmla="*/ 995422 h 3356658"/>
                <a:gd name="connsiteX2" fmla="*/ 2673752 w 2673752"/>
                <a:gd name="connsiteY2" fmla="*/ 3356658 h 3356658"/>
                <a:gd name="connsiteX0" fmla="*/ 0 w 2685327"/>
                <a:gd name="connsiteY0" fmla="*/ 0 h 4548850"/>
                <a:gd name="connsiteX1" fmla="*/ 1331088 w 2685327"/>
                <a:gd name="connsiteY1" fmla="*/ 995422 h 4548850"/>
                <a:gd name="connsiteX2" fmla="*/ 2685327 w 2685327"/>
                <a:gd name="connsiteY2" fmla="*/ 4548850 h 4548850"/>
                <a:gd name="connsiteX0" fmla="*/ 0 w 2685327"/>
                <a:gd name="connsiteY0" fmla="*/ 0 h 4548850"/>
                <a:gd name="connsiteX1" fmla="*/ 1331088 w 2685327"/>
                <a:gd name="connsiteY1" fmla="*/ 995422 h 4548850"/>
                <a:gd name="connsiteX2" fmla="*/ 2685327 w 2685327"/>
                <a:gd name="connsiteY2" fmla="*/ 4548850 h 454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5327" h="4548850">
                  <a:moveTo>
                    <a:pt x="0" y="0"/>
                  </a:moveTo>
                  <a:cubicBezTo>
                    <a:pt x="442731" y="217989"/>
                    <a:pt x="883533" y="237280"/>
                    <a:pt x="1331088" y="995422"/>
                  </a:cubicBezTo>
                  <a:cubicBezTo>
                    <a:pt x="1778643" y="1753564"/>
                    <a:pt x="1750670" y="1842302"/>
                    <a:pt x="2685327" y="4548850"/>
                  </a:cubicBezTo>
                </a:path>
              </a:pathLst>
            </a:custGeom>
            <a:noFill/>
            <a:ln w="25400">
              <a:gradFill>
                <a:gsLst>
                  <a:gs pos="16000">
                    <a:srgbClr val="9CE1F2">
                      <a:alpha val="0"/>
                    </a:srgbClr>
                  </a:gs>
                  <a:gs pos="100000">
                    <a:srgbClr val="4BC9E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0" y="6632294"/>
            <a:ext cx="12192000" cy="225706"/>
          </a:xfrm>
          <a:prstGeom prst="rect">
            <a:avLst/>
          </a:prstGeom>
          <a:solidFill>
            <a:srgbClr val="59CAE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rot="10800000">
            <a:off x="0" y="4537274"/>
            <a:ext cx="5717894" cy="2320725"/>
            <a:chOff x="6967959" y="1"/>
            <a:chExt cx="5224042" cy="4571929"/>
          </a:xfrm>
        </p:grpSpPr>
        <p:sp>
          <p:nvSpPr>
            <p:cNvPr id="11" name="任意多边形 10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2" r:id="rId10"/>
    <p:sldLayoutId id="214748366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6.jpe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7.xml"/><Relationship Id="rId15" Type="http://schemas.openxmlformats.org/officeDocument/2006/relationships/image" Target="../media/image8.jpe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9168"/>
            <a:ext cx="12192000" cy="4928832"/>
          </a:xfrm>
          <a:prstGeom prst="rect">
            <a:avLst/>
          </a:prstGeom>
        </p:spPr>
      </p:pic>
      <p:sp>
        <p:nvSpPr>
          <p:cNvPr id="38" name="圆角矩形 37"/>
          <p:cNvSpPr/>
          <p:nvPr/>
        </p:nvSpPr>
        <p:spPr>
          <a:xfrm>
            <a:off x="2973909" y="3209402"/>
            <a:ext cx="5984112" cy="84604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w="25400">
            <a:solidFill>
              <a:srgbClr val="59C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544863" y="2971502"/>
            <a:ext cx="6842206" cy="413439"/>
          </a:xfrm>
          <a:prstGeom prst="roundRect">
            <a:avLst>
              <a:gd name="adj" fmla="val 50000"/>
            </a:avLst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169306" y="1"/>
            <a:ext cx="6022695" cy="4523885"/>
          </a:xfrm>
          <a:custGeom>
            <a:avLst/>
            <a:gdLst>
              <a:gd name="connsiteX0" fmla="*/ 0 w 4633221"/>
              <a:gd name="connsiteY0" fmla="*/ 0 h 4523885"/>
              <a:gd name="connsiteX1" fmla="*/ 4633221 w 4633221"/>
              <a:gd name="connsiteY1" fmla="*/ 0 h 4523885"/>
              <a:gd name="connsiteX2" fmla="*/ 4633221 w 4633221"/>
              <a:gd name="connsiteY2" fmla="*/ 4523885 h 4523885"/>
              <a:gd name="connsiteX3" fmla="*/ 4579773 w 4633221"/>
              <a:gd name="connsiteY3" fmla="*/ 4449354 h 4523885"/>
              <a:gd name="connsiteX4" fmla="*/ 2383874 w 4633221"/>
              <a:gd name="connsiteY4" fmla="*/ 1365813 h 4523885"/>
              <a:gd name="connsiteX5" fmla="*/ 189071 w 4633221"/>
              <a:gd name="connsiteY5" fmla="*/ 69086 h 452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3221" h="4523885">
                <a:moveTo>
                  <a:pt x="0" y="0"/>
                </a:moveTo>
                <a:lnTo>
                  <a:pt x="4633221" y="0"/>
                </a:lnTo>
                <a:lnTo>
                  <a:pt x="4633221" y="4523885"/>
                </a:lnTo>
                <a:lnTo>
                  <a:pt x="4579773" y="4449354"/>
                </a:lnTo>
                <a:cubicBezTo>
                  <a:pt x="3961292" y="3572552"/>
                  <a:pt x="3067443" y="1995307"/>
                  <a:pt x="2383874" y="1365813"/>
                </a:cubicBezTo>
                <a:cubicBezTo>
                  <a:pt x="1670584" y="708950"/>
                  <a:pt x="932879" y="351581"/>
                  <a:pt x="189071" y="69086"/>
                </a:cubicBezTo>
                <a:close/>
              </a:path>
            </a:pathLst>
          </a:custGeom>
          <a:gradFill>
            <a:gsLst>
              <a:gs pos="0">
                <a:srgbClr val="4BC9E7"/>
              </a:gs>
              <a:gs pos="99000">
                <a:schemeClr val="bg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44863" y="2020608"/>
            <a:ext cx="6842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gradFill>
                  <a:gsLst>
                    <a:gs pos="0">
                      <a:srgbClr val="4BC9E7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几何风商务总结汇报</a:t>
            </a:r>
          </a:p>
        </p:txBody>
      </p:sp>
      <p:sp>
        <p:nvSpPr>
          <p:cNvPr id="6" name="矩形 5"/>
          <p:cNvSpPr/>
          <p:nvPr/>
        </p:nvSpPr>
        <p:spPr>
          <a:xfrm>
            <a:off x="3463170" y="2976143"/>
            <a:ext cx="5005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Summary Report of Simple Work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67959" y="1"/>
            <a:ext cx="5224042" cy="4571929"/>
            <a:chOff x="6967959" y="1"/>
            <a:chExt cx="5224042" cy="4571929"/>
          </a:xfrm>
        </p:grpSpPr>
        <p:sp>
          <p:nvSpPr>
            <p:cNvPr id="21" name="任意多边形 20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4BC9E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0" y="2286072"/>
            <a:ext cx="5224042" cy="4571929"/>
            <a:chOff x="6967959" y="1"/>
            <a:chExt cx="5224042" cy="4571929"/>
          </a:xfrm>
        </p:grpSpPr>
        <p:sp>
          <p:nvSpPr>
            <p:cNvPr id="27" name="任意多边形 26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9514390" y="11575"/>
            <a:ext cx="2685327" cy="4548850"/>
          </a:xfrm>
          <a:custGeom>
            <a:avLst/>
            <a:gdLst>
              <a:gd name="connsiteX0" fmla="*/ 0 w 2673752"/>
              <a:gd name="connsiteY0" fmla="*/ 0 h 3356658"/>
              <a:gd name="connsiteX1" fmla="*/ 1331088 w 2673752"/>
              <a:gd name="connsiteY1" fmla="*/ 995422 h 3356658"/>
              <a:gd name="connsiteX2" fmla="*/ 2673752 w 2673752"/>
              <a:gd name="connsiteY2" fmla="*/ 3356658 h 3356658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5327" h="4548850">
                <a:moveTo>
                  <a:pt x="0" y="0"/>
                </a:moveTo>
                <a:cubicBezTo>
                  <a:pt x="442731" y="217989"/>
                  <a:pt x="883533" y="237280"/>
                  <a:pt x="1331088" y="995422"/>
                </a:cubicBezTo>
                <a:cubicBezTo>
                  <a:pt x="1778643" y="1753564"/>
                  <a:pt x="1750670" y="1842302"/>
                  <a:pt x="2685327" y="4548850"/>
                </a:cubicBezTo>
              </a:path>
            </a:pathLst>
          </a:custGeom>
          <a:noFill/>
          <a:ln w="25400">
            <a:gradFill>
              <a:gsLst>
                <a:gs pos="16000">
                  <a:srgbClr val="9CE1F2">
                    <a:alpha val="0"/>
                  </a:srgbClr>
                </a:gs>
                <a:gs pos="100000">
                  <a:srgbClr val="4BC9E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536845" y="393540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cs typeface="+mn-ea"/>
                <a:sym typeface="+mn-lt"/>
              </a:rPr>
              <a:t>LOGO</a:t>
            </a:r>
            <a:endParaRPr lang="zh-CN" altLang="en-US" sz="3200" i="1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24278" y="4964545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526021" y="3506643"/>
            <a:ext cx="4980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年终总结  </a:t>
            </a:r>
            <a:r>
              <a:rPr lang="en-US" altLang="zh-CN" dirty="0"/>
              <a:t>/   </a:t>
            </a:r>
            <a:r>
              <a:rPr lang="zh-CN" altLang="en-US" dirty="0"/>
              <a:t>工作汇报   </a:t>
            </a:r>
            <a:r>
              <a:rPr lang="en-US" altLang="zh-CN" dirty="0"/>
              <a:t>/   </a:t>
            </a:r>
            <a:r>
              <a:rPr lang="zh-CN" altLang="en-US" dirty="0"/>
              <a:t>述职报告  </a:t>
            </a:r>
            <a:r>
              <a:rPr lang="en-US" altLang="zh-CN" dirty="0"/>
              <a:t>/  </a:t>
            </a:r>
            <a:r>
              <a:rPr lang="zh-CN" altLang="en-US" dirty="0"/>
              <a:t>工作计划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744041" y="729368"/>
            <a:ext cx="4443845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zh-CN" altLang="en-US" sz="138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弧形 25"/>
          <p:cNvSpPr/>
          <p:nvPr/>
        </p:nvSpPr>
        <p:spPr>
          <a:xfrm>
            <a:off x="1696707" y="2703059"/>
            <a:ext cx="1253180" cy="1253180"/>
          </a:xfrm>
          <a:prstGeom prst="arc">
            <a:avLst>
              <a:gd name="adj1" fmla="val 16200000"/>
              <a:gd name="adj2" fmla="val 13487941"/>
            </a:avLst>
          </a:prstGeom>
          <a:ln w="2286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4211842" y="2703059"/>
            <a:ext cx="1253180" cy="1253180"/>
          </a:xfrm>
          <a:prstGeom prst="arc">
            <a:avLst>
              <a:gd name="adj1" fmla="val 16200000"/>
              <a:gd name="adj2" fmla="val 6608901"/>
            </a:avLst>
          </a:prstGeom>
          <a:ln w="228600">
            <a:solidFill>
              <a:srgbClr val="59CA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6726977" y="2703059"/>
            <a:ext cx="1253180" cy="1253180"/>
          </a:xfrm>
          <a:prstGeom prst="arc">
            <a:avLst>
              <a:gd name="adj1" fmla="val 16200000"/>
              <a:gd name="adj2" fmla="val 10876144"/>
            </a:avLst>
          </a:prstGeom>
          <a:ln w="2286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9242113" y="2703059"/>
            <a:ext cx="1253180" cy="1253180"/>
          </a:xfrm>
          <a:prstGeom prst="arc">
            <a:avLst>
              <a:gd name="adj1" fmla="val 16200000"/>
              <a:gd name="adj2" fmla="val 2029381"/>
            </a:avLst>
          </a:prstGeom>
          <a:ln w="228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89093" y="3004599"/>
            <a:ext cx="1068408" cy="5942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90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04228" y="3004599"/>
            <a:ext cx="1068408" cy="5942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62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19363" y="3004599"/>
            <a:ext cx="1068408" cy="5942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75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334498" y="3004599"/>
            <a:ext cx="1068408" cy="5942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1543" y="4301559"/>
            <a:ext cx="2503508" cy="1025151"/>
            <a:chOff x="8184263" y="5251904"/>
            <a:chExt cx="2503508" cy="1025151"/>
          </a:xfrm>
        </p:grpSpPr>
        <p:sp>
          <p:nvSpPr>
            <p:cNvPr id="35" name="文本框 34"/>
            <p:cNvSpPr txBox="1"/>
            <p:nvPr/>
          </p:nvSpPr>
          <p:spPr>
            <a:xfrm>
              <a:off x="8184263" y="5664515"/>
              <a:ext cx="2503508" cy="612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请替换文字内容，点击添加相关标题文字，修改文字内容请替换文字内容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728130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75050" y="4301559"/>
            <a:ext cx="2503508" cy="1058942"/>
            <a:chOff x="8184263" y="5251904"/>
            <a:chExt cx="2503508" cy="1058942"/>
          </a:xfrm>
        </p:grpSpPr>
        <p:sp>
          <p:nvSpPr>
            <p:cNvPr id="38" name="文本框 37"/>
            <p:cNvSpPr txBox="1"/>
            <p:nvPr/>
          </p:nvSpPr>
          <p:spPr>
            <a:xfrm>
              <a:off x="8184263" y="5664515"/>
              <a:ext cx="2503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请替换文字内容，点击添加相关标题文字，修改文字内容请替换文字内容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728130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091444" y="4301559"/>
            <a:ext cx="2503508" cy="1025151"/>
            <a:chOff x="8184263" y="5251904"/>
            <a:chExt cx="2503508" cy="1025151"/>
          </a:xfrm>
        </p:grpSpPr>
        <p:sp>
          <p:nvSpPr>
            <p:cNvPr id="43" name="文本框 42"/>
            <p:cNvSpPr txBox="1"/>
            <p:nvPr/>
          </p:nvSpPr>
          <p:spPr>
            <a:xfrm>
              <a:off x="8184263" y="5664515"/>
              <a:ext cx="2503508" cy="612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请替换文字内容，点击添加相关标题文字，修改文字内容请替换文字内容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28130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97938" y="4301559"/>
            <a:ext cx="2503508" cy="1058942"/>
            <a:chOff x="8184263" y="5251904"/>
            <a:chExt cx="2503508" cy="1058942"/>
          </a:xfrm>
        </p:grpSpPr>
        <p:sp>
          <p:nvSpPr>
            <p:cNvPr id="50" name="文本框 49"/>
            <p:cNvSpPr txBox="1"/>
            <p:nvPr/>
          </p:nvSpPr>
          <p:spPr>
            <a:xfrm>
              <a:off x="8184263" y="5664515"/>
              <a:ext cx="2503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请替换文字内容，点击添加相关标题文字，修改文字内容请替换文字内容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728130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564457" y="1422333"/>
            <a:ext cx="9063088" cy="9307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0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替换文字内容，点击添加相关标题文字，修改文字内容请替换文字内容，点击添加相关标题文字，修改文字内容请替换文字内容，点击添加相关标题文字，修改文字内容请替换文字内容，点击添加相关标题文字，修改文字内容</a:t>
            </a:r>
            <a:endParaRPr lang="zh-CN" altLang="en-US" sz="1200" kern="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8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96925" y="1864900"/>
            <a:ext cx="2933298" cy="3438806"/>
            <a:chOff x="1252538" y="2287817"/>
            <a:chExt cx="2200275" cy="2579458"/>
          </a:xfrm>
        </p:grpSpPr>
        <p:sp>
          <p:nvSpPr>
            <p:cNvPr id="11" name="任意多边形 10"/>
            <p:cNvSpPr/>
            <p:nvPr/>
          </p:nvSpPr>
          <p:spPr bwMode="auto">
            <a:xfrm>
              <a:off x="1888431" y="2287817"/>
              <a:ext cx="928488" cy="2383214"/>
            </a:xfrm>
            <a:custGeom>
              <a:avLst/>
              <a:gdLst>
                <a:gd name="connsiteX0" fmla="*/ 50834 w 266772"/>
                <a:gd name="connsiteY0" fmla="*/ 116876 h 684743"/>
                <a:gd name="connsiteX1" fmla="*/ 56483 w 266772"/>
                <a:gd name="connsiteY1" fmla="*/ 116876 h 684743"/>
                <a:gd name="connsiteX2" fmla="*/ 96021 w 266772"/>
                <a:gd name="connsiteY2" fmla="*/ 116876 h 684743"/>
                <a:gd name="connsiteX3" fmla="*/ 97324 w 266772"/>
                <a:gd name="connsiteY3" fmla="*/ 130780 h 684743"/>
                <a:gd name="connsiteX4" fmla="*/ 98628 w 266772"/>
                <a:gd name="connsiteY4" fmla="*/ 140338 h 684743"/>
                <a:gd name="connsiteX5" fmla="*/ 100365 w 266772"/>
                <a:gd name="connsiteY5" fmla="*/ 151200 h 684743"/>
                <a:gd name="connsiteX6" fmla="*/ 102538 w 266772"/>
                <a:gd name="connsiteY6" fmla="*/ 163366 h 684743"/>
                <a:gd name="connsiteX7" fmla="*/ 106014 w 266772"/>
                <a:gd name="connsiteY7" fmla="*/ 175966 h 684743"/>
                <a:gd name="connsiteX8" fmla="*/ 109924 w 266772"/>
                <a:gd name="connsiteY8" fmla="*/ 189434 h 684743"/>
                <a:gd name="connsiteX9" fmla="*/ 114703 w 266772"/>
                <a:gd name="connsiteY9" fmla="*/ 203338 h 684743"/>
                <a:gd name="connsiteX10" fmla="*/ 116441 w 266772"/>
                <a:gd name="connsiteY10" fmla="*/ 194214 h 684743"/>
                <a:gd name="connsiteX11" fmla="*/ 119048 w 266772"/>
                <a:gd name="connsiteY11" fmla="*/ 185524 h 684743"/>
                <a:gd name="connsiteX12" fmla="*/ 121221 w 266772"/>
                <a:gd name="connsiteY12" fmla="*/ 177269 h 684743"/>
                <a:gd name="connsiteX13" fmla="*/ 123828 w 266772"/>
                <a:gd name="connsiteY13" fmla="*/ 169883 h 684743"/>
                <a:gd name="connsiteX14" fmla="*/ 128172 w 266772"/>
                <a:gd name="connsiteY14" fmla="*/ 158586 h 684743"/>
                <a:gd name="connsiteX15" fmla="*/ 130345 w 266772"/>
                <a:gd name="connsiteY15" fmla="*/ 154242 h 684743"/>
                <a:gd name="connsiteX16" fmla="*/ 120786 w 266772"/>
                <a:gd name="connsiteY16" fmla="*/ 144683 h 684743"/>
                <a:gd name="connsiteX17" fmla="*/ 133386 w 266772"/>
                <a:gd name="connsiteY17" fmla="*/ 131648 h 684743"/>
                <a:gd name="connsiteX18" fmla="*/ 146421 w 266772"/>
                <a:gd name="connsiteY18" fmla="*/ 144683 h 684743"/>
                <a:gd name="connsiteX19" fmla="*/ 136862 w 266772"/>
                <a:gd name="connsiteY19" fmla="*/ 154242 h 684743"/>
                <a:gd name="connsiteX20" fmla="*/ 138600 w 266772"/>
                <a:gd name="connsiteY20" fmla="*/ 158586 h 684743"/>
                <a:gd name="connsiteX21" fmla="*/ 142945 w 266772"/>
                <a:gd name="connsiteY21" fmla="*/ 169883 h 684743"/>
                <a:gd name="connsiteX22" fmla="*/ 145552 w 266772"/>
                <a:gd name="connsiteY22" fmla="*/ 177269 h 684743"/>
                <a:gd name="connsiteX23" fmla="*/ 148159 w 266772"/>
                <a:gd name="connsiteY23" fmla="*/ 185524 h 684743"/>
                <a:gd name="connsiteX24" fmla="*/ 150331 w 266772"/>
                <a:gd name="connsiteY24" fmla="*/ 194214 h 684743"/>
                <a:gd name="connsiteX25" fmla="*/ 152069 w 266772"/>
                <a:gd name="connsiteY25" fmla="*/ 203338 h 684743"/>
                <a:gd name="connsiteX26" fmla="*/ 157283 w 266772"/>
                <a:gd name="connsiteY26" fmla="*/ 189434 h 684743"/>
                <a:gd name="connsiteX27" fmla="*/ 161193 w 266772"/>
                <a:gd name="connsiteY27" fmla="*/ 175966 h 684743"/>
                <a:gd name="connsiteX28" fmla="*/ 164234 w 266772"/>
                <a:gd name="connsiteY28" fmla="*/ 163366 h 684743"/>
                <a:gd name="connsiteX29" fmla="*/ 166841 w 266772"/>
                <a:gd name="connsiteY29" fmla="*/ 151200 h 684743"/>
                <a:gd name="connsiteX30" fmla="*/ 168579 w 266772"/>
                <a:gd name="connsiteY30" fmla="*/ 140338 h 684743"/>
                <a:gd name="connsiteX31" fmla="*/ 169883 w 266772"/>
                <a:gd name="connsiteY31" fmla="*/ 130780 h 684743"/>
                <a:gd name="connsiteX32" fmla="*/ 171186 w 266772"/>
                <a:gd name="connsiteY32" fmla="*/ 116876 h 684743"/>
                <a:gd name="connsiteX33" fmla="*/ 210289 w 266772"/>
                <a:gd name="connsiteY33" fmla="*/ 116876 h 684743"/>
                <a:gd name="connsiteX34" fmla="*/ 215938 w 266772"/>
                <a:gd name="connsiteY34" fmla="*/ 116876 h 684743"/>
                <a:gd name="connsiteX35" fmla="*/ 221586 w 266772"/>
                <a:gd name="connsiteY35" fmla="*/ 117745 h 684743"/>
                <a:gd name="connsiteX36" fmla="*/ 227234 w 266772"/>
                <a:gd name="connsiteY36" fmla="*/ 119049 h 684743"/>
                <a:gd name="connsiteX37" fmla="*/ 232448 w 266772"/>
                <a:gd name="connsiteY37" fmla="*/ 121221 h 684743"/>
                <a:gd name="connsiteX38" fmla="*/ 237227 w 266772"/>
                <a:gd name="connsiteY38" fmla="*/ 123393 h 684743"/>
                <a:gd name="connsiteX39" fmla="*/ 242007 w 266772"/>
                <a:gd name="connsiteY39" fmla="*/ 126435 h 684743"/>
                <a:gd name="connsiteX40" fmla="*/ 246351 w 266772"/>
                <a:gd name="connsiteY40" fmla="*/ 129476 h 684743"/>
                <a:gd name="connsiteX41" fmla="*/ 250262 w 266772"/>
                <a:gd name="connsiteY41" fmla="*/ 133386 h 684743"/>
                <a:gd name="connsiteX42" fmla="*/ 254172 w 266772"/>
                <a:gd name="connsiteY42" fmla="*/ 137297 h 684743"/>
                <a:gd name="connsiteX43" fmla="*/ 257214 w 266772"/>
                <a:gd name="connsiteY43" fmla="*/ 141642 h 684743"/>
                <a:gd name="connsiteX44" fmla="*/ 260255 w 266772"/>
                <a:gd name="connsiteY44" fmla="*/ 146421 h 684743"/>
                <a:gd name="connsiteX45" fmla="*/ 262427 w 266772"/>
                <a:gd name="connsiteY45" fmla="*/ 151200 h 684743"/>
                <a:gd name="connsiteX46" fmla="*/ 264600 w 266772"/>
                <a:gd name="connsiteY46" fmla="*/ 156414 h 684743"/>
                <a:gd name="connsiteX47" fmla="*/ 265903 w 266772"/>
                <a:gd name="connsiteY47" fmla="*/ 162062 h 684743"/>
                <a:gd name="connsiteX48" fmla="*/ 266772 w 266772"/>
                <a:gd name="connsiteY48" fmla="*/ 167276 h 684743"/>
                <a:gd name="connsiteX49" fmla="*/ 266772 w 266772"/>
                <a:gd name="connsiteY49" fmla="*/ 173359 h 684743"/>
                <a:gd name="connsiteX50" fmla="*/ 266772 w 266772"/>
                <a:gd name="connsiteY50" fmla="*/ 371917 h 684743"/>
                <a:gd name="connsiteX51" fmla="*/ 266338 w 266772"/>
                <a:gd name="connsiteY51" fmla="*/ 376261 h 684743"/>
                <a:gd name="connsiteX52" fmla="*/ 265034 w 266772"/>
                <a:gd name="connsiteY52" fmla="*/ 380172 h 684743"/>
                <a:gd name="connsiteX53" fmla="*/ 263296 w 266772"/>
                <a:gd name="connsiteY53" fmla="*/ 384082 h 684743"/>
                <a:gd name="connsiteX54" fmla="*/ 260689 w 266772"/>
                <a:gd name="connsiteY54" fmla="*/ 387123 h 684743"/>
                <a:gd name="connsiteX55" fmla="*/ 257214 w 266772"/>
                <a:gd name="connsiteY55" fmla="*/ 389730 h 684743"/>
                <a:gd name="connsiteX56" fmla="*/ 253738 w 266772"/>
                <a:gd name="connsiteY56" fmla="*/ 391903 h 684743"/>
                <a:gd name="connsiteX57" fmla="*/ 249827 w 266772"/>
                <a:gd name="connsiteY57" fmla="*/ 393206 h 684743"/>
                <a:gd name="connsiteX58" fmla="*/ 245048 w 266772"/>
                <a:gd name="connsiteY58" fmla="*/ 393641 h 684743"/>
                <a:gd name="connsiteX59" fmla="*/ 240703 w 266772"/>
                <a:gd name="connsiteY59" fmla="*/ 393206 h 684743"/>
                <a:gd name="connsiteX60" fmla="*/ 236793 w 266772"/>
                <a:gd name="connsiteY60" fmla="*/ 391903 h 684743"/>
                <a:gd name="connsiteX61" fmla="*/ 233317 w 266772"/>
                <a:gd name="connsiteY61" fmla="*/ 389730 h 684743"/>
                <a:gd name="connsiteX62" fmla="*/ 229841 w 266772"/>
                <a:gd name="connsiteY62" fmla="*/ 387123 h 684743"/>
                <a:gd name="connsiteX63" fmla="*/ 227234 w 266772"/>
                <a:gd name="connsiteY63" fmla="*/ 384082 h 684743"/>
                <a:gd name="connsiteX64" fmla="*/ 225062 w 266772"/>
                <a:gd name="connsiteY64" fmla="*/ 380172 h 684743"/>
                <a:gd name="connsiteX65" fmla="*/ 224193 w 266772"/>
                <a:gd name="connsiteY65" fmla="*/ 376261 h 684743"/>
                <a:gd name="connsiteX66" fmla="*/ 223758 w 266772"/>
                <a:gd name="connsiteY66" fmla="*/ 371917 h 684743"/>
                <a:gd name="connsiteX67" fmla="*/ 223758 w 266772"/>
                <a:gd name="connsiteY67" fmla="*/ 205510 h 684743"/>
                <a:gd name="connsiteX68" fmla="*/ 202469 w 266772"/>
                <a:gd name="connsiteY68" fmla="*/ 205510 h 684743"/>
                <a:gd name="connsiteX69" fmla="*/ 202469 w 266772"/>
                <a:gd name="connsiteY69" fmla="*/ 657805 h 684743"/>
                <a:gd name="connsiteX70" fmla="*/ 202469 w 266772"/>
                <a:gd name="connsiteY70" fmla="*/ 660412 h 684743"/>
                <a:gd name="connsiteX71" fmla="*/ 202034 w 266772"/>
                <a:gd name="connsiteY71" fmla="*/ 663019 h 684743"/>
                <a:gd name="connsiteX72" fmla="*/ 201165 w 266772"/>
                <a:gd name="connsiteY72" fmla="*/ 665626 h 684743"/>
                <a:gd name="connsiteX73" fmla="*/ 200296 w 266772"/>
                <a:gd name="connsiteY73" fmla="*/ 668233 h 684743"/>
                <a:gd name="connsiteX74" fmla="*/ 197689 w 266772"/>
                <a:gd name="connsiteY74" fmla="*/ 673012 h 684743"/>
                <a:gd name="connsiteX75" fmla="*/ 194648 w 266772"/>
                <a:gd name="connsiteY75" fmla="*/ 676922 h 684743"/>
                <a:gd name="connsiteX76" fmla="*/ 190303 w 266772"/>
                <a:gd name="connsiteY76" fmla="*/ 680398 h 684743"/>
                <a:gd name="connsiteX77" fmla="*/ 185958 w 266772"/>
                <a:gd name="connsiteY77" fmla="*/ 683005 h 684743"/>
                <a:gd name="connsiteX78" fmla="*/ 183352 w 266772"/>
                <a:gd name="connsiteY78" fmla="*/ 683874 h 684743"/>
                <a:gd name="connsiteX79" fmla="*/ 180745 w 266772"/>
                <a:gd name="connsiteY79" fmla="*/ 684309 h 684743"/>
                <a:gd name="connsiteX80" fmla="*/ 178138 w 266772"/>
                <a:gd name="connsiteY80" fmla="*/ 684743 h 684743"/>
                <a:gd name="connsiteX81" fmla="*/ 175096 w 266772"/>
                <a:gd name="connsiteY81" fmla="*/ 684743 h 684743"/>
                <a:gd name="connsiteX82" fmla="*/ 172490 w 266772"/>
                <a:gd name="connsiteY82" fmla="*/ 684743 h 684743"/>
                <a:gd name="connsiteX83" fmla="*/ 169883 w 266772"/>
                <a:gd name="connsiteY83" fmla="*/ 684309 h 684743"/>
                <a:gd name="connsiteX84" fmla="*/ 167276 w 266772"/>
                <a:gd name="connsiteY84" fmla="*/ 683874 h 684743"/>
                <a:gd name="connsiteX85" fmla="*/ 164669 w 266772"/>
                <a:gd name="connsiteY85" fmla="*/ 683005 h 684743"/>
                <a:gd name="connsiteX86" fmla="*/ 159890 w 266772"/>
                <a:gd name="connsiteY86" fmla="*/ 680398 h 684743"/>
                <a:gd name="connsiteX87" fmla="*/ 155979 w 266772"/>
                <a:gd name="connsiteY87" fmla="*/ 676922 h 684743"/>
                <a:gd name="connsiteX88" fmla="*/ 152503 w 266772"/>
                <a:gd name="connsiteY88" fmla="*/ 673012 h 684743"/>
                <a:gd name="connsiteX89" fmla="*/ 149896 w 266772"/>
                <a:gd name="connsiteY89" fmla="*/ 668233 h 684743"/>
                <a:gd name="connsiteX90" fmla="*/ 149027 w 266772"/>
                <a:gd name="connsiteY90" fmla="*/ 665626 h 684743"/>
                <a:gd name="connsiteX91" fmla="*/ 148593 w 266772"/>
                <a:gd name="connsiteY91" fmla="*/ 663019 h 684743"/>
                <a:gd name="connsiteX92" fmla="*/ 148159 w 266772"/>
                <a:gd name="connsiteY92" fmla="*/ 660412 h 684743"/>
                <a:gd name="connsiteX93" fmla="*/ 148159 w 266772"/>
                <a:gd name="connsiteY93" fmla="*/ 657805 h 684743"/>
                <a:gd name="connsiteX94" fmla="*/ 148159 w 266772"/>
                <a:gd name="connsiteY94" fmla="*/ 393641 h 684743"/>
                <a:gd name="connsiteX95" fmla="*/ 124262 w 266772"/>
                <a:gd name="connsiteY95" fmla="*/ 393641 h 684743"/>
                <a:gd name="connsiteX96" fmla="*/ 124262 w 266772"/>
                <a:gd name="connsiteY96" fmla="*/ 657805 h 684743"/>
                <a:gd name="connsiteX97" fmla="*/ 124262 w 266772"/>
                <a:gd name="connsiteY97" fmla="*/ 660412 h 684743"/>
                <a:gd name="connsiteX98" fmla="*/ 123828 w 266772"/>
                <a:gd name="connsiteY98" fmla="*/ 663019 h 684743"/>
                <a:gd name="connsiteX99" fmla="*/ 122959 w 266772"/>
                <a:gd name="connsiteY99" fmla="*/ 665626 h 684743"/>
                <a:gd name="connsiteX100" fmla="*/ 122090 w 266772"/>
                <a:gd name="connsiteY100" fmla="*/ 668233 h 684743"/>
                <a:gd name="connsiteX101" fmla="*/ 119483 w 266772"/>
                <a:gd name="connsiteY101" fmla="*/ 673012 h 684743"/>
                <a:gd name="connsiteX102" fmla="*/ 116007 w 266772"/>
                <a:gd name="connsiteY102" fmla="*/ 676922 h 684743"/>
                <a:gd name="connsiteX103" fmla="*/ 112097 w 266772"/>
                <a:gd name="connsiteY103" fmla="*/ 680398 h 684743"/>
                <a:gd name="connsiteX104" fmla="*/ 107752 w 266772"/>
                <a:gd name="connsiteY104" fmla="*/ 683005 h 684743"/>
                <a:gd name="connsiteX105" fmla="*/ 105145 w 266772"/>
                <a:gd name="connsiteY105" fmla="*/ 683874 h 684743"/>
                <a:gd name="connsiteX106" fmla="*/ 102538 w 266772"/>
                <a:gd name="connsiteY106" fmla="*/ 684309 h 684743"/>
                <a:gd name="connsiteX107" fmla="*/ 99931 w 266772"/>
                <a:gd name="connsiteY107" fmla="*/ 684743 h 684743"/>
                <a:gd name="connsiteX108" fmla="*/ 96890 w 266772"/>
                <a:gd name="connsiteY108" fmla="*/ 684743 h 684743"/>
                <a:gd name="connsiteX109" fmla="*/ 91676 w 266772"/>
                <a:gd name="connsiteY109" fmla="*/ 684743 h 684743"/>
                <a:gd name="connsiteX110" fmla="*/ 89069 w 266772"/>
                <a:gd name="connsiteY110" fmla="*/ 684743 h 684743"/>
                <a:gd name="connsiteX111" fmla="*/ 86462 w 266772"/>
                <a:gd name="connsiteY111" fmla="*/ 684309 h 684743"/>
                <a:gd name="connsiteX112" fmla="*/ 83855 w 266772"/>
                <a:gd name="connsiteY112" fmla="*/ 683874 h 684743"/>
                <a:gd name="connsiteX113" fmla="*/ 81248 w 266772"/>
                <a:gd name="connsiteY113" fmla="*/ 683005 h 684743"/>
                <a:gd name="connsiteX114" fmla="*/ 76469 w 266772"/>
                <a:gd name="connsiteY114" fmla="*/ 680398 h 684743"/>
                <a:gd name="connsiteX115" fmla="*/ 72558 w 266772"/>
                <a:gd name="connsiteY115" fmla="*/ 676922 h 684743"/>
                <a:gd name="connsiteX116" fmla="*/ 69083 w 266772"/>
                <a:gd name="connsiteY116" fmla="*/ 673012 h 684743"/>
                <a:gd name="connsiteX117" fmla="*/ 66476 w 266772"/>
                <a:gd name="connsiteY117" fmla="*/ 668233 h 684743"/>
                <a:gd name="connsiteX118" fmla="*/ 65607 w 266772"/>
                <a:gd name="connsiteY118" fmla="*/ 665626 h 684743"/>
                <a:gd name="connsiteX119" fmla="*/ 65172 w 266772"/>
                <a:gd name="connsiteY119" fmla="*/ 663019 h 684743"/>
                <a:gd name="connsiteX120" fmla="*/ 64738 w 266772"/>
                <a:gd name="connsiteY120" fmla="*/ 660412 h 684743"/>
                <a:gd name="connsiteX121" fmla="*/ 64738 w 266772"/>
                <a:gd name="connsiteY121" fmla="*/ 657805 h 684743"/>
                <a:gd name="connsiteX122" fmla="*/ 64738 w 266772"/>
                <a:gd name="connsiteY122" fmla="*/ 205510 h 684743"/>
                <a:gd name="connsiteX123" fmla="*/ 43448 w 266772"/>
                <a:gd name="connsiteY123" fmla="*/ 205510 h 684743"/>
                <a:gd name="connsiteX124" fmla="*/ 43448 w 266772"/>
                <a:gd name="connsiteY124" fmla="*/ 371917 h 684743"/>
                <a:gd name="connsiteX125" fmla="*/ 43014 w 266772"/>
                <a:gd name="connsiteY125" fmla="*/ 376261 h 684743"/>
                <a:gd name="connsiteX126" fmla="*/ 41710 w 266772"/>
                <a:gd name="connsiteY126" fmla="*/ 380606 h 684743"/>
                <a:gd name="connsiteX127" fmla="*/ 39538 w 266772"/>
                <a:gd name="connsiteY127" fmla="*/ 384082 h 684743"/>
                <a:gd name="connsiteX128" fmla="*/ 36931 w 266772"/>
                <a:gd name="connsiteY128" fmla="*/ 387558 h 684743"/>
                <a:gd name="connsiteX129" fmla="*/ 33455 w 266772"/>
                <a:gd name="connsiteY129" fmla="*/ 390165 h 684743"/>
                <a:gd name="connsiteX130" fmla="*/ 29979 w 266772"/>
                <a:gd name="connsiteY130" fmla="*/ 391903 h 684743"/>
                <a:gd name="connsiteX131" fmla="*/ 25634 w 266772"/>
                <a:gd name="connsiteY131" fmla="*/ 393206 h 684743"/>
                <a:gd name="connsiteX132" fmla="*/ 21290 w 266772"/>
                <a:gd name="connsiteY132" fmla="*/ 393641 h 684743"/>
                <a:gd name="connsiteX133" fmla="*/ 16945 w 266772"/>
                <a:gd name="connsiteY133" fmla="*/ 393206 h 684743"/>
                <a:gd name="connsiteX134" fmla="*/ 13034 w 266772"/>
                <a:gd name="connsiteY134" fmla="*/ 391468 h 684743"/>
                <a:gd name="connsiteX135" fmla="*/ 9559 w 266772"/>
                <a:gd name="connsiteY135" fmla="*/ 389730 h 684743"/>
                <a:gd name="connsiteX136" fmla="*/ 6083 w 266772"/>
                <a:gd name="connsiteY136" fmla="*/ 386689 h 684743"/>
                <a:gd name="connsiteX137" fmla="*/ 3476 w 266772"/>
                <a:gd name="connsiteY137" fmla="*/ 383648 h 684743"/>
                <a:gd name="connsiteX138" fmla="*/ 1738 w 266772"/>
                <a:gd name="connsiteY138" fmla="*/ 379737 h 684743"/>
                <a:gd name="connsiteX139" fmla="*/ 434 w 266772"/>
                <a:gd name="connsiteY139" fmla="*/ 375392 h 684743"/>
                <a:gd name="connsiteX140" fmla="*/ 0 w 266772"/>
                <a:gd name="connsiteY140" fmla="*/ 371048 h 684743"/>
                <a:gd name="connsiteX141" fmla="*/ 0 w 266772"/>
                <a:gd name="connsiteY141" fmla="*/ 173359 h 684743"/>
                <a:gd name="connsiteX142" fmla="*/ 434 w 266772"/>
                <a:gd name="connsiteY142" fmla="*/ 167276 h 684743"/>
                <a:gd name="connsiteX143" fmla="*/ 1303 w 266772"/>
                <a:gd name="connsiteY143" fmla="*/ 162062 h 684743"/>
                <a:gd name="connsiteX144" fmla="*/ 2607 w 266772"/>
                <a:gd name="connsiteY144" fmla="*/ 156414 h 684743"/>
                <a:gd name="connsiteX145" fmla="*/ 4345 w 266772"/>
                <a:gd name="connsiteY145" fmla="*/ 151200 h 684743"/>
                <a:gd name="connsiteX146" fmla="*/ 6952 w 266772"/>
                <a:gd name="connsiteY146" fmla="*/ 146421 h 684743"/>
                <a:gd name="connsiteX147" fmla="*/ 9559 w 266772"/>
                <a:gd name="connsiteY147" fmla="*/ 141642 h 684743"/>
                <a:gd name="connsiteX148" fmla="*/ 13034 w 266772"/>
                <a:gd name="connsiteY148" fmla="*/ 137297 h 684743"/>
                <a:gd name="connsiteX149" fmla="*/ 16510 w 266772"/>
                <a:gd name="connsiteY149" fmla="*/ 133386 h 684743"/>
                <a:gd name="connsiteX150" fmla="*/ 20855 w 266772"/>
                <a:gd name="connsiteY150" fmla="*/ 129476 h 684743"/>
                <a:gd name="connsiteX151" fmla="*/ 25200 w 266772"/>
                <a:gd name="connsiteY151" fmla="*/ 126435 h 684743"/>
                <a:gd name="connsiteX152" fmla="*/ 29545 w 266772"/>
                <a:gd name="connsiteY152" fmla="*/ 123393 h 684743"/>
                <a:gd name="connsiteX153" fmla="*/ 34759 w 266772"/>
                <a:gd name="connsiteY153" fmla="*/ 121221 h 684743"/>
                <a:gd name="connsiteX154" fmla="*/ 39972 w 266772"/>
                <a:gd name="connsiteY154" fmla="*/ 119049 h 684743"/>
                <a:gd name="connsiteX155" fmla="*/ 45186 w 266772"/>
                <a:gd name="connsiteY155" fmla="*/ 117745 h 684743"/>
                <a:gd name="connsiteX156" fmla="*/ 127738 w 266772"/>
                <a:gd name="connsiteY156" fmla="*/ 0 h 684743"/>
                <a:gd name="connsiteX157" fmla="*/ 132952 w 266772"/>
                <a:gd name="connsiteY157" fmla="*/ 0 h 684743"/>
                <a:gd name="connsiteX158" fmla="*/ 138166 w 266772"/>
                <a:gd name="connsiteY158" fmla="*/ 0 h 684743"/>
                <a:gd name="connsiteX159" fmla="*/ 143380 w 266772"/>
                <a:gd name="connsiteY159" fmla="*/ 869 h 684743"/>
                <a:gd name="connsiteX160" fmla="*/ 148594 w 266772"/>
                <a:gd name="connsiteY160" fmla="*/ 2173 h 684743"/>
                <a:gd name="connsiteX161" fmla="*/ 153373 w 266772"/>
                <a:gd name="connsiteY161" fmla="*/ 3910 h 684743"/>
                <a:gd name="connsiteX162" fmla="*/ 158152 w 266772"/>
                <a:gd name="connsiteY162" fmla="*/ 6517 h 684743"/>
                <a:gd name="connsiteX163" fmla="*/ 162497 w 266772"/>
                <a:gd name="connsiteY163" fmla="*/ 9124 h 684743"/>
                <a:gd name="connsiteX164" fmla="*/ 166407 w 266772"/>
                <a:gd name="connsiteY164" fmla="*/ 12166 h 684743"/>
                <a:gd name="connsiteX165" fmla="*/ 170318 w 266772"/>
                <a:gd name="connsiteY165" fmla="*/ 15207 h 684743"/>
                <a:gd name="connsiteX166" fmla="*/ 173794 w 266772"/>
                <a:gd name="connsiteY166" fmla="*/ 19117 h 684743"/>
                <a:gd name="connsiteX167" fmla="*/ 176835 w 266772"/>
                <a:gd name="connsiteY167" fmla="*/ 23028 h 684743"/>
                <a:gd name="connsiteX168" fmla="*/ 179442 w 266772"/>
                <a:gd name="connsiteY168" fmla="*/ 27372 h 684743"/>
                <a:gd name="connsiteX169" fmla="*/ 181614 w 266772"/>
                <a:gd name="connsiteY169" fmla="*/ 32152 h 684743"/>
                <a:gd name="connsiteX170" fmla="*/ 183352 w 266772"/>
                <a:gd name="connsiteY170" fmla="*/ 36931 h 684743"/>
                <a:gd name="connsiteX171" fmla="*/ 184656 w 266772"/>
                <a:gd name="connsiteY171" fmla="*/ 42145 h 684743"/>
                <a:gd name="connsiteX172" fmla="*/ 185525 w 266772"/>
                <a:gd name="connsiteY172" fmla="*/ 47359 h 684743"/>
                <a:gd name="connsiteX173" fmla="*/ 185959 w 266772"/>
                <a:gd name="connsiteY173" fmla="*/ 52572 h 684743"/>
                <a:gd name="connsiteX174" fmla="*/ 185525 w 266772"/>
                <a:gd name="connsiteY174" fmla="*/ 58221 h 684743"/>
                <a:gd name="connsiteX175" fmla="*/ 184656 w 266772"/>
                <a:gd name="connsiteY175" fmla="*/ 63434 h 684743"/>
                <a:gd name="connsiteX176" fmla="*/ 183352 w 266772"/>
                <a:gd name="connsiteY176" fmla="*/ 68648 h 684743"/>
                <a:gd name="connsiteX177" fmla="*/ 181614 w 266772"/>
                <a:gd name="connsiteY177" fmla="*/ 73427 h 684743"/>
                <a:gd name="connsiteX178" fmla="*/ 179442 w 266772"/>
                <a:gd name="connsiteY178" fmla="*/ 77772 h 684743"/>
                <a:gd name="connsiteX179" fmla="*/ 176835 w 266772"/>
                <a:gd name="connsiteY179" fmla="*/ 82117 h 684743"/>
                <a:gd name="connsiteX180" fmla="*/ 173794 w 266772"/>
                <a:gd name="connsiteY180" fmla="*/ 86462 h 684743"/>
                <a:gd name="connsiteX181" fmla="*/ 170318 w 266772"/>
                <a:gd name="connsiteY181" fmla="*/ 89938 h 684743"/>
                <a:gd name="connsiteX182" fmla="*/ 166407 w 266772"/>
                <a:gd name="connsiteY182" fmla="*/ 93414 h 684743"/>
                <a:gd name="connsiteX183" fmla="*/ 162497 w 266772"/>
                <a:gd name="connsiteY183" fmla="*/ 96455 h 684743"/>
                <a:gd name="connsiteX184" fmla="*/ 158152 w 266772"/>
                <a:gd name="connsiteY184" fmla="*/ 99062 h 684743"/>
                <a:gd name="connsiteX185" fmla="*/ 153373 w 266772"/>
                <a:gd name="connsiteY185" fmla="*/ 101234 h 684743"/>
                <a:gd name="connsiteX186" fmla="*/ 148594 w 266772"/>
                <a:gd name="connsiteY186" fmla="*/ 103407 h 684743"/>
                <a:gd name="connsiteX187" fmla="*/ 143380 w 266772"/>
                <a:gd name="connsiteY187" fmla="*/ 104710 h 684743"/>
                <a:gd name="connsiteX188" fmla="*/ 138166 w 266772"/>
                <a:gd name="connsiteY188" fmla="*/ 105145 h 684743"/>
                <a:gd name="connsiteX189" fmla="*/ 132952 w 266772"/>
                <a:gd name="connsiteY189" fmla="*/ 105579 h 684743"/>
                <a:gd name="connsiteX190" fmla="*/ 127738 w 266772"/>
                <a:gd name="connsiteY190" fmla="*/ 105145 h 684743"/>
                <a:gd name="connsiteX191" fmla="*/ 122090 w 266772"/>
                <a:gd name="connsiteY191" fmla="*/ 104710 h 684743"/>
                <a:gd name="connsiteX192" fmla="*/ 117311 w 266772"/>
                <a:gd name="connsiteY192" fmla="*/ 103407 h 684743"/>
                <a:gd name="connsiteX193" fmla="*/ 112531 w 266772"/>
                <a:gd name="connsiteY193" fmla="*/ 101234 h 684743"/>
                <a:gd name="connsiteX194" fmla="*/ 107752 w 266772"/>
                <a:gd name="connsiteY194" fmla="*/ 99062 h 684743"/>
                <a:gd name="connsiteX195" fmla="*/ 103407 w 266772"/>
                <a:gd name="connsiteY195" fmla="*/ 96455 h 684743"/>
                <a:gd name="connsiteX196" fmla="*/ 99497 w 266772"/>
                <a:gd name="connsiteY196" fmla="*/ 93414 h 684743"/>
                <a:gd name="connsiteX197" fmla="*/ 95587 w 266772"/>
                <a:gd name="connsiteY197" fmla="*/ 89938 h 684743"/>
                <a:gd name="connsiteX198" fmla="*/ 92111 w 266772"/>
                <a:gd name="connsiteY198" fmla="*/ 86462 h 684743"/>
                <a:gd name="connsiteX199" fmla="*/ 89069 w 266772"/>
                <a:gd name="connsiteY199" fmla="*/ 82117 h 684743"/>
                <a:gd name="connsiteX200" fmla="*/ 86462 w 266772"/>
                <a:gd name="connsiteY200" fmla="*/ 77772 h 684743"/>
                <a:gd name="connsiteX201" fmla="*/ 84290 w 266772"/>
                <a:gd name="connsiteY201" fmla="*/ 73427 h 684743"/>
                <a:gd name="connsiteX202" fmla="*/ 82552 w 266772"/>
                <a:gd name="connsiteY202" fmla="*/ 68648 h 684743"/>
                <a:gd name="connsiteX203" fmla="*/ 81249 w 266772"/>
                <a:gd name="connsiteY203" fmla="*/ 63434 h 684743"/>
                <a:gd name="connsiteX204" fmla="*/ 80380 w 266772"/>
                <a:gd name="connsiteY204" fmla="*/ 58221 h 684743"/>
                <a:gd name="connsiteX205" fmla="*/ 79945 w 266772"/>
                <a:gd name="connsiteY205" fmla="*/ 52572 h 684743"/>
                <a:gd name="connsiteX206" fmla="*/ 80380 w 266772"/>
                <a:gd name="connsiteY206" fmla="*/ 47359 h 684743"/>
                <a:gd name="connsiteX207" fmla="*/ 81249 w 266772"/>
                <a:gd name="connsiteY207" fmla="*/ 42145 h 684743"/>
                <a:gd name="connsiteX208" fmla="*/ 82552 w 266772"/>
                <a:gd name="connsiteY208" fmla="*/ 36931 h 684743"/>
                <a:gd name="connsiteX209" fmla="*/ 84290 w 266772"/>
                <a:gd name="connsiteY209" fmla="*/ 32152 h 684743"/>
                <a:gd name="connsiteX210" fmla="*/ 86462 w 266772"/>
                <a:gd name="connsiteY210" fmla="*/ 27372 h 684743"/>
                <a:gd name="connsiteX211" fmla="*/ 89069 w 266772"/>
                <a:gd name="connsiteY211" fmla="*/ 23028 h 684743"/>
                <a:gd name="connsiteX212" fmla="*/ 92111 w 266772"/>
                <a:gd name="connsiteY212" fmla="*/ 19117 h 684743"/>
                <a:gd name="connsiteX213" fmla="*/ 95587 w 266772"/>
                <a:gd name="connsiteY213" fmla="*/ 15207 h 684743"/>
                <a:gd name="connsiteX214" fmla="*/ 99497 w 266772"/>
                <a:gd name="connsiteY214" fmla="*/ 12166 h 684743"/>
                <a:gd name="connsiteX215" fmla="*/ 103407 w 266772"/>
                <a:gd name="connsiteY215" fmla="*/ 9124 h 684743"/>
                <a:gd name="connsiteX216" fmla="*/ 107752 w 266772"/>
                <a:gd name="connsiteY216" fmla="*/ 6517 h 684743"/>
                <a:gd name="connsiteX217" fmla="*/ 112531 w 266772"/>
                <a:gd name="connsiteY217" fmla="*/ 3910 h 684743"/>
                <a:gd name="connsiteX218" fmla="*/ 117311 w 266772"/>
                <a:gd name="connsiteY218" fmla="*/ 2173 h 684743"/>
                <a:gd name="connsiteX219" fmla="*/ 122090 w 266772"/>
                <a:gd name="connsiteY219" fmla="*/ 869 h 68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266772" h="684743">
                  <a:moveTo>
                    <a:pt x="50834" y="116876"/>
                  </a:moveTo>
                  <a:lnTo>
                    <a:pt x="56483" y="116876"/>
                  </a:lnTo>
                  <a:lnTo>
                    <a:pt x="96021" y="116876"/>
                  </a:lnTo>
                  <a:lnTo>
                    <a:pt x="97324" y="130780"/>
                  </a:lnTo>
                  <a:lnTo>
                    <a:pt x="98628" y="140338"/>
                  </a:lnTo>
                  <a:lnTo>
                    <a:pt x="100365" y="151200"/>
                  </a:lnTo>
                  <a:lnTo>
                    <a:pt x="102538" y="163366"/>
                  </a:lnTo>
                  <a:lnTo>
                    <a:pt x="106014" y="175966"/>
                  </a:lnTo>
                  <a:lnTo>
                    <a:pt x="109924" y="189434"/>
                  </a:lnTo>
                  <a:lnTo>
                    <a:pt x="114703" y="203338"/>
                  </a:lnTo>
                  <a:lnTo>
                    <a:pt x="116441" y="194214"/>
                  </a:lnTo>
                  <a:lnTo>
                    <a:pt x="119048" y="185524"/>
                  </a:lnTo>
                  <a:lnTo>
                    <a:pt x="121221" y="177269"/>
                  </a:lnTo>
                  <a:lnTo>
                    <a:pt x="123828" y="169883"/>
                  </a:lnTo>
                  <a:lnTo>
                    <a:pt x="128172" y="158586"/>
                  </a:lnTo>
                  <a:lnTo>
                    <a:pt x="130345" y="154242"/>
                  </a:lnTo>
                  <a:lnTo>
                    <a:pt x="120786" y="144683"/>
                  </a:lnTo>
                  <a:lnTo>
                    <a:pt x="133386" y="131648"/>
                  </a:lnTo>
                  <a:lnTo>
                    <a:pt x="146421" y="144683"/>
                  </a:lnTo>
                  <a:lnTo>
                    <a:pt x="136862" y="154242"/>
                  </a:lnTo>
                  <a:lnTo>
                    <a:pt x="138600" y="158586"/>
                  </a:lnTo>
                  <a:lnTo>
                    <a:pt x="142945" y="169883"/>
                  </a:lnTo>
                  <a:lnTo>
                    <a:pt x="145552" y="177269"/>
                  </a:lnTo>
                  <a:lnTo>
                    <a:pt x="148159" y="185524"/>
                  </a:lnTo>
                  <a:lnTo>
                    <a:pt x="150331" y="194214"/>
                  </a:lnTo>
                  <a:lnTo>
                    <a:pt x="152069" y="203338"/>
                  </a:lnTo>
                  <a:lnTo>
                    <a:pt x="157283" y="189434"/>
                  </a:lnTo>
                  <a:lnTo>
                    <a:pt x="161193" y="175966"/>
                  </a:lnTo>
                  <a:lnTo>
                    <a:pt x="164234" y="163366"/>
                  </a:lnTo>
                  <a:lnTo>
                    <a:pt x="166841" y="151200"/>
                  </a:lnTo>
                  <a:lnTo>
                    <a:pt x="168579" y="140338"/>
                  </a:lnTo>
                  <a:lnTo>
                    <a:pt x="169883" y="130780"/>
                  </a:lnTo>
                  <a:lnTo>
                    <a:pt x="171186" y="116876"/>
                  </a:lnTo>
                  <a:lnTo>
                    <a:pt x="210289" y="116876"/>
                  </a:lnTo>
                  <a:lnTo>
                    <a:pt x="215938" y="116876"/>
                  </a:lnTo>
                  <a:lnTo>
                    <a:pt x="221586" y="117745"/>
                  </a:lnTo>
                  <a:lnTo>
                    <a:pt x="227234" y="119049"/>
                  </a:lnTo>
                  <a:lnTo>
                    <a:pt x="232448" y="121221"/>
                  </a:lnTo>
                  <a:lnTo>
                    <a:pt x="237227" y="123393"/>
                  </a:lnTo>
                  <a:lnTo>
                    <a:pt x="242007" y="126435"/>
                  </a:lnTo>
                  <a:lnTo>
                    <a:pt x="246351" y="129476"/>
                  </a:lnTo>
                  <a:lnTo>
                    <a:pt x="250262" y="133386"/>
                  </a:lnTo>
                  <a:lnTo>
                    <a:pt x="254172" y="137297"/>
                  </a:lnTo>
                  <a:lnTo>
                    <a:pt x="257214" y="141642"/>
                  </a:lnTo>
                  <a:lnTo>
                    <a:pt x="260255" y="146421"/>
                  </a:lnTo>
                  <a:lnTo>
                    <a:pt x="262427" y="151200"/>
                  </a:lnTo>
                  <a:lnTo>
                    <a:pt x="264600" y="156414"/>
                  </a:lnTo>
                  <a:lnTo>
                    <a:pt x="265903" y="162062"/>
                  </a:lnTo>
                  <a:lnTo>
                    <a:pt x="266772" y="167276"/>
                  </a:lnTo>
                  <a:lnTo>
                    <a:pt x="266772" y="173359"/>
                  </a:lnTo>
                  <a:lnTo>
                    <a:pt x="266772" y="371917"/>
                  </a:lnTo>
                  <a:lnTo>
                    <a:pt x="266338" y="376261"/>
                  </a:lnTo>
                  <a:lnTo>
                    <a:pt x="265034" y="380172"/>
                  </a:lnTo>
                  <a:lnTo>
                    <a:pt x="263296" y="384082"/>
                  </a:lnTo>
                  <a:lnTo>
                    <a:pt x="260689" y="387123"/>
                  </a:lnTo>
                  <a:lnTo>
                    <a:pt x="257214" y="389730"/>
                  </a:lnTo>
                  <a:lnTo>
                    <a:pt x="253738" y="391903"/>
                  </a:lnTo>
                  <a:lnTo>
                    <a:pt x="249827" y="393206"/>
                  </a:lnTo>
                  <a:lnTo>
                    <a:pt x="245048" y="393641"/>
                  </a:lnTo>
                  <a:lnTo>
                    <a:pt x="240703" y="393206"/>
                  </a:lnTo>
                  <a:lnTo>
                    <a:pt x="236793" y="391903"/>
                  </a:lnTo>
                  <a:lnTo>
                    <a:pt x="233317" y="389730"/>
                  </a:lnTo>
                  <a:lnTo>
                    <a:pt x="229841" y="387123"/>
                  </a:lnTo>
                  <a:lnTo>
                    <a:pt x="227234" y="384082"/>
                  </a:lnTo>
                  <a:lnTo>
                    <a:pt x="225062" y="380172"/>
                  </a:lnTo>
                  <a:lnTo>
                    <a:pt x="224193" y="376261"/>
                  </a:lnTo>
                  <a:lnTo>
                    <a:pt x="223758" y="371917"/>
                  </a:lnTo>
                  <a:lnTo>
                    <a:pt x="223758" y="205510"/>
                  </a:lnTo>
                  <a:lnTo>
                    <a:pt x="202469" y="205510"/>
                  </a:lnTo>
                  <a:lnTo>
                    <a:pt x="202469" y="657805"/>
                  </a:lnTo>
                  <a:lnTo>
                    <a:pt x="202469" y="660412"/>
                  </a:lnTo>
                  <a:lnTo>
                    <a:pt x="202034" y="663019"/>
                  </a:lnTo>
                  <a:lnTo>
                    <a:pt x="201165" y="665626"/>
                  </a:lnTo>
                  <a:lnTo>
                    <a:pt x="200296" y="668233"/>
                  </a:lnTo>
                  <a:lnTo>
                    <a:pt x="197689" y="673012"/>
                  </a:lnTo>
                  <a:lnTo>
                    <a:pt x="194648" y="676922"/>
                  </a:lnTo>
                  <a:lnTo>
                    <a:pt x="190303" y="680398"/>
                  </a:lnTo>
                  <a:lnTo>
                    <a:pt x="185958" y="683005"/>
                  </a:lnTo>
                  <a:lnTo>
                    <a:pt x="183352" y="683874"/>
                  </a:lnTo>
                  <a:lnTo>
                    <a:pt x="180745" y="684309"/>
                  </a:lnTo>
                  <a:lnTo>
                    <a:pt x="178138" y="684743"/>
                  </a:lnTo>
                  <a:lnTo>
                    <a:pt x="175096" y="684743"/>
                  </a:lnTo>
                  <a:lnTo>
                    <a:pt x="172490" y="684743"/>
                  </a:lnTo>
                  <a:lnTo>
                    <a:pt x="169883" y="684309"/>
                  </a:lnTo>
                  <a:lnTo>
                    <a:pt x="167276" y="683874"/>
                  </a:lnTo>
                  <a:lnTo>
                    <a:pt x="164669" y="683005"/>
                  </a:lnTo>
                  <a:lnTo>
                    <a:pt x="159890" y="680398"/>
                  </a:lnTo>
                  <a:lnTo>
                    <a:pt x="155979" y="676922"/>
                  </a:lnTo>
                  <a:lnTo>
                    <a:pt x="152503" y="673012"/>
                  </a:lnTo>
                  <a:lnTo>
                    <a:pt x="149896" y="668233"/>
                  </a:lnTo>
                  <a:lnTo>
                    <a:pt x="149027" y="665626"/>
                  </a:lnTo>
                  <a:lnTo>
                    <a:pt x="148593" y="663019"/>
                  </a:lnTo>
                  <a:lnTo>
                    <a:pt x="148159" y="660412"/>
                  </a:lnTo>
                  <a:lnTo>
                    <a:pt x="148159" y="657805"/>
                  </a:lnTo>
                  <a:lnTo>
                    <a:pt x="148159" y="393641"/>
                  </a:lnTo>
                  <a:lnTo>
                    <a:pt x="124262" y="393641"/>
                  </a:lnTo>
                  <a:lnTo>
                    <a:pt x="124262" y="657805"/>
                  </a:lnTo>
                  <a:lnTo>
                    <a:pt x="124262" y="660412"/>
                  </a:lnTo>
                  <a:lnTo>
                    <a:pt x="123828" y="663019"/>
                  </a:lnTo>
                  <a:lnTo>
                    <a:pt x="122959" y="665626"/>
                  </a:lnTo>
                  <a:lnTo>
                    <a:pt x="122090" y="668233"/>
                  </a:lnTo>
                  <a:lnTo>
                    <a:pt x="119483" y="673012"/>
                  </a:lnTo>
                  <a:lnTo>
                    <a:pt x="116007" y="676922"/>
                  </a:lnTo>
                  <a:lnTo>
                    <a:pt x="112097" y="680398"/>
                  </a:lnTo>
                  <a:lnTo>
                    <a:pt x="107752" y="683005"/>
                  </a:lnTo>
                  <a:lnTo>
                    <a:pt x="105145" y="683874"/>
                  </a:lnTo>
                  <a:lnTo>
                    <a:pt x="102538" y="684309"/>
                  </a:lnTo>
                  <a:lnTo>
                    <a:pt x="99931" y="684743"/>
                  </a:lnTo>
                  <a:lnTo>
                    <a:pt x="96890" y="684743"/>
                  </a:lnTo>
                  <a:lnTo>
                    <a:pt x="91676" y="684743"/>
                  </a:lnTo>
                  <a:lnTo>
                    <a:pt x="89069" y="684743"/>
                  </a:lnTo>
                  <a:lnTo>
                    <a:pt x="86462" y="684309"/>
                  </a:lnTo>
                  <a:lnTo>
                    <a:pt x="83855" y="683874"/>
                  </a:lnTo>
                  <a:lnTo>
                    <a:pt x="81248" y="683005"/>
                  </a:lnTo>
                  <a:lnTo>
                    <a:pt x="76469" y="680398"/>
                  </a:lnTo>
                  <a:lnTo>
                    <a:pt x="72558" y="676922"/>
                  </a:lnTo>
                  <a:lnTo>
                    <a:pt x="69083" y="673012"/>
                  </a:lnTo>
                  <a:lnTo>
                    <a:pt x="66476" y="668233"/>
                  </a:lnTo>
                  <a:lnTo>
                    <a:pt x="65607" y="665626"/>
                  </a:lnTo>
                  <a:lnTo>
                    <a:pt x="65172" y="663019"/>
                  </a:lnTo>
                  <a:lnTo>
                    <a:pt x="64738" y="660412"/>
                  </a:lnTo>
                  <a:lnTo>
                    <a:pt x="64738" y="657805"/>
                  </a:lnTo>
                  <a:lnTo>
                    <a:pt x="64738" y="205510"/>
                  </a:lnTo>
                  <a:lnTo>
                    <a:pt x="43448" y="205510"/>
                  </a:lnTo>
                  <a:lnTo>
                    <a:pt x="43448" y="371917"/>
                  </a:lnTo>
                  <a:lnTo>
                    <a:pt x="43014" y="376261"/>
                  </a:lnTo>
                  <a:lnTo>
                    <a:pt x="41710" y="380606"/>
                  </a:lnTo>
                  <a:lnTo>
                    <a:pt x="39538" y="384082"/>
                  </a:lnTo>
                  <a:lnTo>
                    <a:pt x="36931" y="387558"/>
                  </a:lnTo>
                  <a:lnTo>
                    <a:pt x="33455" y="390165"/>
                  </a:lnTo>
                  <a:lnTo>
                    <a:pt x="29979" y="391903"/>
                  </a:lnTo>
                  <a:lnTo>
                    <a:pt x="25634" y="393206"/>
                  </a:lnTo>
                  <a:lnTo>
                    <a:pt x="21290" y="393641"/>
                  </a:lnTo>
                  <a:lnTo>
                    <a:pt x="16945" y="393206"/>
                  </a:lnTo>
                  <a:lnTo>
                    <a:pt x="13034" y="391468"/>
                  </a:lnTo>
                  <a:lnTo>
                    <a:pt x="9559" y="389730"/>
                  </a:lnTo>
                  <a:lnTo>
                    <a:pt x="6083" y="386689"/>
                  </a:lnTo>
                  <a:lnTo>
                    <a:pt x="3476" y="383648"/>
                  </a:lnTo>
                  <a:lnTo>
                    <a:pt x="1738" y="379737"/>
                  </a:lnTo>
                  <a:lnTo>
                    <a:pt x="434" y="375392"/>
                  </a:lnTo>
                  <a:lnTo>
                    <a:pt x="0" y="371048"/>
                  </a:lnTo>
                  <a:lnTo>
                    <a:pt x="0" y="173359"/>
                  </a:lnTo>
                  <a:lnTo>
                    <a:pt x="434" y="167276"/>
                  </a:lnTo>
                  <a:lnTo>
                    <a:pt x="1303" y="162062"/>
                  </a:lnTo>
                  <a:lnTo>
                    <a:pt x="2607" y="156414"/>
                  </a:lnTo>
                  <a:lnTo>
                    <a:pt x="4345" y="151200"/>
                  </a:lnTo>
                  <a:lnTo>
                    <a:pt x="6952" y="146421"/>
                  </a:lnTo>
                  <a:lnTo>
                    <a:pt x="9559" y="141642"/>
                  </a:lnTo>
                  <a:lnTo>
                    <a:pt x="13034" y="137297"/>
                  </a:lnTo>
                  <a:lnTo>
                    <a:pt x="16510" y="133386"/>
                  </a:lnTo>
                  <a:lnTo>
                    <a:pt x="20855" y="129476"/>
                  </a:lnTo>
                  <a:lnTo>
                    <a:pt x="25200" y="126435"/>
                  </a:lnTo>
                  <a:lnTo>
                    <a:pt x="29545" y="123393"/>
                  </a:lnTo>
                  <a:lnTo>
                    <a:pt x="34759" y="121221"/>
                  </a:lnTo>
                  <a:lnTo>
                    <a:pt x="39972" y="119049"/>
                  </a:lnTo>
                  <a:lnTo>
                    <a:pt x="45186" y="117745"/>
                  </a:lnTo>
                  <a:close/>
                  <a:moveTo>
                    <a:pt x="127738" y="0"/>
                  </a:moveTo>
                  <a:lnTo>
                    <a:pt x="132952" y="0"/>
                  </a:lnTo>
                  <a:lnTo>
                    <a:pt x="138166" y="0"/>
                  </a:lnTo>
                  <a:lnTo>
                    <a:pt x="143380" y="869"/>
                  </a:lnTo>
                  <a:lnTo>
                    <a:pt x="148594" y="2173"/>
                  </a:lnTo>
                  <a:lnTo>
                    <a:pt x="153373" y="3910"/>
                  </a:lnTo>
                  <a:lnTo>
                    <a:pt x="158152" y="6517"/>
                  </a:lnTo>
                  <a:lnTo>
                    <a:pt x="162497" y="9124"/>
                  </a:lnTo>
                  <a:lnTo>
                    <a:pt x="166407" y="12166"/>
                  </a:lnTo>
                  <a:lnTo>
                    <a:pt x="170318" y="15207"/>
                  </a:lnTo>
                  <a:lnTo>
                    <a:pt x="173794" y="19117"/>
                  </a:lnTo>
                  <a:lnTo>
                    <a:pt x="176835" y="23028"/>
                  </a:lnTo>
                  <a:lnTo>
                    <a:pt x="179442" y="27372"/>
                  </a:lnTo>
                  <a:lnTo>
                    <a:pt x="181614" y="32152"/>
                  </a:lnTo>
                  <a:lnTo>
                    <a:pt x="183352" y="36931"/>
                  </a:lnTo>
                  <a:lnTo>
                    <a:pt x="184656" y="42145"/>
                  </a:lnTo>
                  <a:lnTo>
                    <a:pt x="185525" y="47359"/>
                  </a:lnTo>
                  <a:lnTo>
                    <a:pt x="185959" y="52572"/>
                  </a:lnTo>
                  <a:lnTo>
                    <a:pt x="185525" y="58221"/>
                  </a:lnTo>
                  <a:lnTo>
                    <a:pt x="184656" y="63434"/>
                  </a:lnTo>
                  <a:lnTo>
                    <a:pt x="183352" y="68648"/>
                  </a:lnTo>
                  <a:lnTo>
                    <a:pt x="181614" y="73427"/>
                  </a:lnTo>
                  <a:lnTo>
                    <a:pt x="179442" y="77772"/>
                  </a:lnTo>
                  <a:lnTo>
                    <a:pt x="176835" y="82117"/>
                  </a:lnTo>
                  <a:lnTo>
                    <a:pt x="173794" y="86462"/>
                  </a:lnTo>
                  <a:lnTo>
                    <a:pt x="170318" y="89938"/>
                  </a:lnTo>
                  <a:lnTo>
                    <a:pt x="166407" y="93414"/>
                  </a:lnTo>
                  <a:lnTo>
                    <a:pt x="162497" y="96455"/>
                  </a:lnTo>
                  <a:lnTo>
                    <a:pt x="158152" y="99062"/>
                  </a:lnTo>
                  <a:lnTo>
                    <a:pt x="153373" y="101234"/>
                  </a:lnTo>
                  <a:lnTo>
                    <a:pt x="148594" y="103407"/>
                  </a:lnTo>
                  <a:lnTo>
                    <a:pt x="143380" y="104710"/>
                  </a:lnTo>
                  <a:lnTo>
                    <a:pt x="138166" y="105145"/>
                  </a:lnTo>
                  <a:lnTo>
                    <a:pt x="132952" y="105579"/>
                  </a:lnTo>
                  <a:lnTo>
                    <a:pt x="127738" y="105145"/>
                  </a:lnTo>
                  <a:lnTo>
                    <a:pt x="122090" y="104710"/>
                  </a:lnTo>
                  <a:lnTo>
                    <a:pt x="117311" y="103407"/>
                  </a:lnTo>
                  <a:lnTo>
                    <a:pt x="112531" y="101234"/>
                  </a:lnTo>
                  <a:lnTo>
                    <a:pt x="107752" y="99062"/>
                  </a:lnTo>
                  <a:lnTo>
                    <a:pt x="103407" y="96455"/>
                  </a:lnTo>
                  <a:lnTo>
                    <a:pt x="99497" y="93414"/>
                  </a:lnTo>
                  <a:lnTo>
                    <a:pt x="95587" y="89938"/>
                  </a:lnTo>
                  <a:lnTo>
                    <a:pt x="92111" y="86462"/>
                  </a:lnTo>
                  <a:lnTo>
                    <a:pt x="89069" y="82117"/>
                  </a:lnTo>
                  <a:lnTo>
                    <a:pt x="86462" y="77772"/>
                  </a:lnTo>
                  <a:lnTo>
                    <a:pt x="84290" y="73427"/>
                  </a:lnTo>
                  <a:lnTo>
                    <a:pt x="82552" y="68648"/>
                  </a:lnTo>
                  <a:lnTo>
                    <a:pt x="81249" y="63434"/>
                  </a:lnTo>
                  <a:lnTo>
                    <a:pt x="80380" y="58221"/>
                  </a:lnTo>
                  <a:lnTo>
                    <a:pt x="79945" y="52572"/>
                  </a:lnTo>
                  <a:lnTo>
                    <a:pt x="80380" y="47359"/>
                  </a:lnTo>
                  <a:lnTo>
                    <a:pt x="81249" y="42145"/>
                  </a:lnTo>
                  <a:lnTo>
                    <a:pt x="82552" y="36931"/>
                  </a:lnTo>
                  <a:lnTo>
                    <a:pt x="84290" y="32152"/>
                  </a:lnTo>
                  <a:lnTo>
                    <a:pt x="86462" y="27372"/>
                  </a:lnTo>
                  <a:lnTo>
                    <a:pt x="89069" y="23028"/>
                  </a:lnTo>
                  <a:lnTo>
                    <a:pt x="92111" y="19117"/>
                  </a:lnTo>
                  <a:lnTo>
                    <a:pt x="95587" y="15207"/>
                  </a:lnTo>
                  <a:lnTo>
                    <a:pt x="99497" y="12166"/>
                  </a:lnTo>
                  <a:lnTo>
                    <a:pt x="103407" y="9124"/>
                  </a:lnTo>
                  <a:lnTo>
                    <a:pt x="107752" y="6517"/>
                  </a:lnTo>
                  <a:lnTo>
                    <a:pt x="112531" y="3910"/>
                  </a:lnTo>
                  <a:lnTo>
                    <a:pt x="117311" y="2173"/>
                  </a:lnTo>
                  <a:lnTo>
                    <a:pt x="122090" y="869"/>
                  </a:lnTo>
                  <a:close/>
                </a:path>
              </a:pathLst>
            </a:custGeom>
            <a:solidFill>
              <a:srgbClr val="59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zh-CN" altLang="en-US" sz="2400" baseline="-2500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500996" y="2761706"/>
              <a:ext cx="652950" cy="806994"/>
            </a:xfrm>
            <a:custGeom>
              <a:avLst/>
              <a:gdLst>
                <a:gd name="connsiteX0" fmla="*/ 602447 w 652950"/>
                <a:gd name="connsiteY0" fmla="*/ 141 h 806994"/>
                <a:gd name="connsiteX1" fmla="*/ 650040 w 652950"/>
                <a:gd name="connsiteY1" fmla="*/ 36899 h 806994"/>
                <a:gd name="connsiteX2" fmla="*/ 616051 w 652950"/>
                <a:gd name="connsiteY2" fmla="*/ 105916 h 806994"/>
                <a:gd name="connsiteX3" fmla="*/ 463550 w 652950"/>
                <a:gd name="connsiteY3" fmla="*/ 157775 h 806994"/>
                <a:gd name="connsiteX4" fmla="*/ 422003 w 652950"/>
                <a:gd name="connsiteY4" fmla="*/ 155075 h 806994"/>
                <a:gd name="connsiteX5" fmla="*/ 410852 w 652950"/>
                <a:gd name="connsiteY5" fmla="*/ 146600 h 806994"/>
                <a:gd name="connsiteX6" fmla="*/ 406405 w 652950"/>
                <a:gd name="connsiteY6" fmla="*/ 148241 h 806994"/>
                <a:gd name="connsiteX7" fmla="*/ 181132 w 652950"/>
                <a:gd name="connsiteY7" fmla="*/ 467656 h 806994"/>
                <a:gd name="connsiteX8" fmla="*/ 179482 w 652950"/>
                <a:gd name="connsiteY8" fmla="*/ 518147 h 806994"/>
                <a:gd name="connsiteX9" fmla="*/ 205105 w 652950"/>
                <a:gd name="connsiteY9" fmla="*/ 523320 h 806994"/>
                <a:gd name="connsiteX10" fmla="*/ 295276 w 652950"/>
                <a:gd name="connsiteY10" fmla="*/ 659356 h 806994"/>
                <a:gd name="connsiteX11" fmla="*/ 147638 w 652950"/>
                <a:gd name="connsiteY11" fmla="*/ 806994 h 806994"/>
                <a:gd name="connsiteX12" fmla="*/ 0 w 652950"/>
                <a:gd name="connsiteY12" fmla="*/ 659356 h 806994"/>
                <a:gd name="connsiteX13" fmla="*/ 90171 w 652950"/>
                <a:gd name="connsiteY13" fmla="*/ 523320 h 806994"/>
                <a:gd name="connsiteX14" fmla="*/ 126308 w 652950"/>
                <a:gd name="connsiteY14" fmla="*/ 516025 h 806994"/>
                <a:gd name="connsiteX15" fmla="*/ 128079 w 652950"/>
                <a:gd name="connsiteY15" fmla="*/ 461832 h 806994"/>
                <a:gd name="connsiteX16" fmla="*/ 383121 w 652950"/>
                <a:gd name="connsiteY16" fmla="*/ 100210 h 806994"/>
                <a:gd name="connsiteX17" fmla="*/ 393379 w 652950"/>
                <a:gd name="connsiteY17" fmla="*/ 96425 h 806994"/>
                <a:gd name="connsiteX18" fmla="*/ 397234 w 652950"/>
                <a:gd name="connsiteY18" fmla="*/ 82239 h 806994"/>
                <a:gd name="connsiteX19" fmla="*/ 428523 w 652950"/>
                <a:gd name="connsiteY19" fmla="*/ 54770 h 806994"/>
                <a:gd name="connsiteX20" fmla="*/ 581023 w 652950"/>
                <a:gd name="connsiteY20" fmla="*/ 2911 h 806994"/>
                <a:gd name="connsiteX21" fmla="*/ 602447 w 652950"/>
                <a:gd name="connsiteY21" fmla="*/ 141 h 80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2950" h="806994">
                  <a:moveTo>
                    <a:pt x="602447" y="141"/>
                  </a:moveTo>
                  <a:cubicBezTo>
                    <a:pt x="623590" y="1673"/>
                    <a:pt x="642785" y="15566"/>
                    <a:pt x="650040" y="36899"/>
                  </a:cubicBezTo>
                  <a:cubicBezTo>
                    <a:pt x="659712" y="65343"/>
                    <a:pt x="644495" y="96243"/>
                    <a:pt x="616051" y="105916"/>
                  </a:cubicBezTo>
                  <a:lnTo>
                    <a:pt x="463550" y="157775"/>
                  </a:lnTo>
                  <a:cubicBezTo>
                    <a:pt x="449328" y="162611"/>
                    <a:pt x="434492" y="161225"/>
                    <a:pt x="422003" y="155075"/>
                  </a:cubicBezTo>
                  <a:lnTo>
                    <a:pt x="410852" y="146600"/>
                  </a:lnTo>
                  <a:lnTo>
                    <a:pt x="406405" y="148241"/>
                  </a:lnTo>
                  <a:cubicBezTo>
                    <a:pt x="283518" y="207880"/>
                    <a:pt x="196325" y="327691"/>
                    <a:pt x="181132" y="467656"/>
                  </a:cubicBezTo>
                  <a:lnTo>
                    <a:pt x="179482" y="518147"/>
                  </a:lnTo>
                  <a:lnTo>
                    <a:pt x="205105" y="523320"/>
                  </a:lnTo>
                  <a:cubicBezTo>
                    <a:pt x="258095" y="545733"/>
                    <a:pt x="295276" y="598203"/>
                    <a:pt x="295276" y="659356"/>
                  </a:cubicBezTo>
                  <a:cubicBezTo>
                    <a:pt x="295276" y="740894"/>
                    <a:pt x="229176" y="806994"/>
                    <a:pt x="147638" y="806994"/>
                  </a:cubicBezTo>
                  <a:cubicBezTo>
                    <a:pt x="66100" y="806994"/>
                    <a:pt x="0" y="740894"/>
                    <a:pt x="0" y="659356"/>
                  </a:cubicBezTo>
                  <a:cubicBezTo>
                    <a:pt x="0" y="598203"/>
                    <a:pt x="37181" y="545733"/>
                    <a:pt x="90171" y="523320"/>
                  </a:cubicBezTo>
                  <a:lnTo>
                    <a:pt x="126308" y="516025"/>
                  </a:lnTo>
                  <a:lnTo>
                    <a:pt x="128079" y="461832"/>
                  </a:lnTo>
                  <a:cubicBezTo>
                    <a:pt x="145280" y="303372"/>
                    <a:pt x="243994" y="167729"/>
                    <a:pt x="383121" y="100210"/>
                  </a:cubicBezTo>
                  <a:lnTo>
                    <a:pt x="393379" y="96425"/>
                  </a:lnTo>
                  <a:lnTo>
                    <a:pt x="397234" y="82239"/>
                  </a:lnTo>
                  <a:cubicBezTo>
                    <a:pt x="403385" y="69750"/>
                    <a:pt x="414300" y="59606"/>
                    <a:pt x="428523" y="54770"/>
                  </a:cubicBezTo>
                  <a:lnTo>
                    <a:pt x="581023" y="2911"/>
                  </a:lnTo>
                  <a:cubicBezTo>
                    <a:pt x="588134" y="492"/>
                    <a:pt x="595399" y="-371"/>
                    <a:pt x="602447" y="14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252538" y="3390901"/>
              <a:ext cx="2200275" cy="1476374"/>
            </a:xfrm>
            <a:custGeom>
              <a:avLst/>
              <a:gdLst>
                <a:gd name="connsiteX0" fmla="*/ 35719 w 2200275"/>
                <a:gd name="connsiteY0" fmla="*/ 0 h 1476374"/>
                <a:gd name="connsiteX1" fmla="*/ 2164556 w 2200275"/>
                <a:gd name="connsiteY1" fmla="*/ 0 h 1476374"/>
                <a:gd name="connsiteX2" fmla="*/ 2200275 w 2200275"/>
                <a:gd name="connsiteY2" fmla="*/ 35719 h 1476374"/>
                <a:gd name="connsiteX3" fmla="*/ 2164556 w 2200275"/>
                <a:gd name="connsiteY3" fmla="*/ 71438 h 1476374"/>
                <a:gd name="connsiteX4" fmla="*/ 2073964 w 2200275"/>
                <a:gd name="connsiteY4" fmla="*/ 71438 h 1476374"/>
                <a:gd name="connsiteX5" fmla="*/ 1924646 w 2200275"/>
                <a:gd name="connsiteY5" fmla="*/ 319087 h 1476374"/>
                <a:gd name="connsiteX6" fmla="*/ 1609725 w 2200275"/>
                <a:gd name="connsiteY6" fmla="*/ 319087 h 1476374"/>
                <a:gd name="connsiteX7" fmla="*/ 1609725 w 2200275"/>
                <a:gd name="connsiteY7" fmla="*/ 1288256 h 1476374"/>
                <a:gd name="connsiteX8" fmla="*/ 1872853 w 2200275"/>
                <a:gd name="connsiteY8" fmla="*/ 1288256 h 1476374"/>
                <a:gd name="connsiteX9" fmla="*/ 1966912 w 2200275"/>
                <a:gd name="connsiteY9" fmla="*/ 1382315 h 1476374"/>
                <a:gd name="connsiteX10" fmla="*/ 1872853 w 2200275"/>
                <a:gd name="connsiteY10" fmla="*/ 1476374 h 1476374"/>
                <a:gd name="connsiteX11" fmla="*/ 327421 w 2200275"/>
                <a:gd name="connsiteY11" fmla="*/ 1476374 h 1476374"/>
                <a:gd name="connsiteX12" fmla="*/ 233362 w 2200275"/>
                <a:gd name="connsiteY12" fmla="*/ 1382315 h 1476374"/>
                <a:gd name="connsiteX13" fmla="*/ 327421 w 2200275"/>
                <a:gd name="connsiteY13" fmla="*/ 1288256 h 1476374"/>
                <a:gd name="connsiteX14" fmla="*/ 590550 w 2200275"/>
                <a:gd name="connsiteY14" fmla="*/ 1288256 h 1476374"/>
                <a:gd name="connsiteX15" fmla="*/ 590550 w 2200275"/>
                <a:gd name="connsiteY15" fmla="*/ 319087 h 1476374"/>
                <a:gd name="connsiteX16" fmla="*/ 275630 w 2200275"/>
                <a:gd name="connsiteY16" fmla="*/ 319087 h 1476374"/>
                <a:gd name="connsiteX17" fmla="*/ 126312 w 2200275"/>
                <a:gd name="connsiteY17" fmla="*/ 71438 h 1476374"/>
                <a:gd name="connsiteX18" fmla="*/ 35719 w 2200275"/>
                <a:gd name="connsiteY18" fmla="*/ 71438 h 1476374"/>
                <a:gd name="connsiteX19" fmla="*/ 0 w 2200275"/>
                <a:gd name="connsiteY19" fmla="*/ 35719 h 1476374"/>
                <a:gd name="connsiteX20" fmla="*/ 35719 w 2200275"/>
                <a:gd name="connsiteY20" fmla="*/ 0 h 147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0275" h="1476374">
                  <a:moveTo>
                    <a:pt x="35719" y="0"/>
                  </a:moveTo>
                  <a:lnTo>
                    <a:pt x="2164556" y="0"/>
                  </a:lnTo>
                  <a:cubicBezTo>
                    <a:pt x="2184283" y="0"/>
                    <a:pt x="2200275" y="15992"/>
                    <a:pt x="2200275" y="35719"/>
                  </a:cubicBezTo>
                  <a:cubicBezTo>
                    <a:pt x="2200275" y="55446"/>
                    <a:pt x="2184283" y="71438"/>
                    <a:pt x="2164556" y="71438"/>
                  </a:cubicBezTo>
                  <a:lnTo>
                    <a:pt x="2073964" y="71438"/>
                  </a:lnTo>
                  <a:lnTo>
                    <a:pt x="1924646" y="319087"/>
                  </a:lnTo>
                  <a:lnTo>
                    <a:pt x="1609725" y="319087"/>
                  </a:lnTo>
                  <a:lnTo>
                    <a:pt x="1609725" y="1288256"/>
                  </a:lnTo>
                  <a:lnTo>
                    <a:pt x="1872853" y="1288256"/>
                  </a:lnTo>
                  <a:cubicBezTo>
                    <a:pt x="1924800" y="1288256"/>
                    <a:pt x="1966912" y="1330368"/>
                    <a:pt x="1966912" y="1382315"/>
                  </a:cubicBezTo>
                  <a:cubicBezTo>
                    <a:pt x="1966912" y="1434262"/>
                    <a:pt x="1924800" y="1476374"/>
                    <a:pt x="1872853" y="1476374"/>
                  </a:cubicBezTo>
                  <a:lnTo>
                    <a:pt x="327421" y="1476374"/>
                  </a:lnTo>
                  <a:cubicBezTo>
                    <a:pt x="275474" y="1476374"/>
                    <a:pt x="233362" y="1434262"/>
                    <a:pt x="233362" y="1382315"/>
                  </a:cubicBezTo>
                  <a:cubicBezTo>
                    <a:pt x="233362" y="1330368"/>
                    <a:pt x="275474" y="1288256"/>
                    <a:pt x="327421" y="1288256"/>
                  </a:cubicBezTo>
                  <a:lnTo>
                    <a:pt x="590550" y="1288256"/>
                  </a:lnTo>
                  <a:lnTo>
                    <a:pt x="590550" y="319087"/>
                  </a:lnTo>
                  <a:lnTo>
                    <a:pt x="275630" y="319087"/>
                  </a:lnTo>
                  <a:lnTo>
                    <a:pt x="126312" y="71438"/>
                  </a:lnTo>
                  <a:lnTo>
                    <a:pt x="35719" y="71438"/>
                  </a:lnTo>
                  <a:cubicBezTo>
                    <a:pt x="15992" y="71438"/>
                    <a:pt x="0" y="55446"/>
                    <a:pt x="0" y="35719"/>
                  </a:cubicBezTo>
                  <a:cubicBezTo>
                    <a:pt x="0" y="15992"/>
                    <a:pt x="15992" y="0"/>
                    <a:pt x="35719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07132" y="1865240"/>
            <a:ext cx="3890963" cy="451485"/>
            <a:chOff x="4147184" y="2758440"/>
            <a:chExt cx="3890963" cy="451485"/>
          </a:xfrm>
          <a:solidFill>
            <a:srgbClr val="59CAE5"/>
          </a:solidFill>
        </p:grpSpPr>
        <p:sp>
          <p:nvSpPr>
            <p:cNvPr id="15" name="任意多边形 14"/>
            <p:cNvSpPr/>
            <p:nvPr/>
          </p:nvSpPr>
          <p:spPr>
            <a:xfrm>
              <a:off x="6813420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47998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80302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14686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147184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813743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07132" y="2497383"/>
            <a:ext cx="3890963" cy="451485"/>
            <a:chOff x="4147184" y="2758440"/>
            <a:chExt cx="3890963" cy="451485"/>
          </a:xfrm>
          <a:solidFill>
            <a:srgbClr val="59CAE5"/>
          </a:solidFill>
        </p:grpSpPr>
        <p:sp>
          <p:nvSpPr>
            <p:cNvPr id="28" name="任意多边形 27"/>
            <p:cNvSpPr/>
            <p:nvPr/>
          </p:nvSpPr>
          <p:spPr>
            <a:xfrm>
              <a:off x="6813420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47998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480302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14686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147184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813743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07132" y="3186675"/>
            <a:ext cx="3890963" cy="451485"/>
            <a:chOff x="4147184" y="2758440"/>
            <a:chExt cx="3890963" cy="451485"/>
          </a:xfrm>
          <a:solidFill>
            <a:srgbClr val="38D8F8"/>
          </a:solidFill>
        </p:grpSpPr>
        <p:sp>
          <p:nvSpPr>
            <p:cNvPr id="36" name="任意多边形 35"/>
            <p:cNvSpPr/>
            <p:nvPr/>
          </p:nvSpPr>
          <p:spPr>
            <a:xfrm>
              <a:off x="6813420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47998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480302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146861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147184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813743" y="2758440"/>
              <a:ext cx="558166" cy="451485"/>
            </a:xfrm>
            <a:custGeom>
              <a:avLst/>
              <a:gdLst>
                <a:gd name="connsiteX0" fmla="*/ 179494 w 558166"/>
                <a:gd name="connsiteY0" fmla="*/ 276417 h 451485"/>
                <a:gd name="connsiteX1" fmla="*/ 252378 w 558166"/>
                <a:gd name="connsiteY1" fmla="*/ 402080 h 451485"/>
                <a:gd name="connsiteX2" fmla="*/ 261184 w 558166"/>
                <a:gd name="connsiteY2" fmla="*/ 329340 h 451485"/>
                <a:gd name="connsiteX3" fmla="*/ 238477 w 558166"/>
                <a:gd name="connsiteY3" fmla="*/ 306633 h 451485"/>
                <a:gd name="connsiteX4" fmla="*/ 319691 w 558166"/>
                <a:gd name="connsiteY4" fmla="*/ 306633 h 451485"/>
                <a:gd name="connsiteX5" fmla="*/ 296984 w 558166"/>
                <a:gd name="connsiteY5" fmla="*/ 329340 h 451485"/>
                <a:gd name="connsiteX6" fmla="*/ 305789 w 558166"/>
                <a:gd name="connsiteY6" fmla="*/ 402078 h 451485"/>
                <a:gd name="connsiteX7" fmla="*/ 378673 w 558166"/>
                <a:gd name="connsiteY7" fmla="*/ 276417 h 451485"/>
                <a:gd name="connsiteX8" fmla="*/ 387715 w 558166"/>
                <a:gd name="connsiteY8" fmla="*/ 278271 h 451485"/>
                <a:gd name="connsiteX9" fmla="*/ 558166 w 558166"/>
                <a:gd name="connsiteY9" fmla="*/ 448124 h 451485"/>
                <a:gd name="connsiteX10" fmla="*/ 558166 w 558166"/>
                <a:gd name="connsiteY10" fmla="*/ 451485 h 451485"/>
                <a:gd name="connsiteX11" fmla="*/ 0 w 558166"/>
                <a:gd name="connsiteY11" fmla="*/ 451485 h 451485"/>
                <a:gd name="connsiteX12" fmla="*/ 0 w 558166"/>
                <a:gd name="connsiteY12" fmla="*/ 448124 h 451485"/>
                <a:gd name="connsiteX13" fmla="*/ 170451 w 558166"/>
                <a:gd name="connsiteY13" fmla="*/ 278271 h 451485"/>
                <a:gd name="connsiteX14" fmla="*/ 279084 w 558166"/>
                <a:gd name="connsiteY14" fmla="*/ 0 h 451485"/>
                <a:gd name="connsiteX15" fmla="*/ 408624 w 558166"/>
                <a:gd name="connsiteY15" fmla="*/ 129540 h 451485"/>
                <a:gd name="connsiteX16" fmla="*/ 279084 w 558166"/>
                <a:gd name="connsiteY16" fmla="*/ 259080 h 451485"/>
                <a:gd name="connsiteX17" fmla="*/ 149544 w 558166"/>
                <a:gd name="connsiteY17" fmla="*/ 129540 h 451485"/>
                <a:gd name="connsiteX18" fmla="*/ 279084 w 558166"/>
                <a:gd name="connsiteY18" fmla="*/ 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166" h="451485">
                  <a:moveTo>
                    <a:pt x="179494" y="276417"/>
                  </a:moveTo>
                  <a:lnTo>
                    <a:pt x="252378" y="402080"/>
                  </a:lnTo>
                  <a:lnTo>
                    <a:pt x="261184" y="329340"/>
                  </a:lnTo>
                  <a:lnTo>
                    <a:pt x="238477" y="306633"/>
                  </a:lnTo>
                  <a:lnTo>
                    <a:pt x="319691" y="306633"/>
                  </a:lnTo>
                  <a:lnTo>
                    <a:pt x="296984" y="329340"/>
                  </a:lnTo>
                  <a:lnTo>
                    <a:pt x="305789" y="402078"/>
                  </a:lnTo>
                  <a:lnTo>
                    <a:pt x="378673" y="276417"/>
                  </a:lnTo>
                  <a:lnTo>
                    <a:pt x="387715" y="278271"/>
                  </a:lnTo>
                  <a:cubicBezTo>
                    <a:pt x="487882" y="306255"/>
                    <a:pt x="558166" y="371768"/>
                    <a:pt x="558166" y="448124"/>
                  </a:cubicBezTo>
                  <a:lnTo>
                    <a:pt x="558166" y="451485"/>
                  </a:lnTo>
                  <a:lnTo>
                    <a:pt x="0" y="451485"/>
                  </a:lnTo>
                  <a:lnTo>
                    <a:pt x="0" y="448124"/>
                  </a:lnTo>
                  <a:cubicBezTo>
                    <a:pt x="0" y="371768"/>
                    <a:pt x="70285" y="306255"/>
                    <a:pt x="170451" y="278271"/>
                  </a:cubicBezTo>
                  <a:close/>
                  <a:moveTo>
                    <a:pt x="279084" y="0"/>
                  </a:moveTo>
                  <a:cubicBezTo>
                    <a:pt x="350627" y="0"/>
                    <a:pt x="408624" y="57997"/>
                    <a:pt x="408624" y="129540"/>
                  </a:cubicBezTo>
                  <a:cubicBezTo>
                    <a:pt x="408624" y="201083"/>
                    <a:pt x="350627" y="259080"/>
                    <a:pt x="279084" y="259080"/>
                  </a:cubicBezTo>
                  <a:cubicBezTo>
                    <a:pt x="207541" y="259080"/>
                    <a:pt x="149544" y="201083"/>
                    <a:pt x="149544" y="129540"/>
                  </a:cubicBezTo>
                  <a:cubicBezTo>
                    <a:pt x="149544" y="57997"/>
                    <a:pt x="207541" y="0"/>
                    <a:pt x="279084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93241" y="2024367"/>
            <a:ext cx="2750657" cy="1580139"/>
            <a:chOff x="8726566" y="2498467"/>
            <a:chExt cx="2750657" cy="1580139"/>
          </a:xfrm>
        </p:grpSpPr>
        <p:sp>
          <p:nvSpPr>
            <p:cNvPr id="45" name="矩形 44"/>
            <p:cNvSpPr/>
            <p:nvPr/>
          </p:nvSpPr>
          <p:spPr>
            <a:xfrm>
              <a:off x="8726566" y="2971801"/>
              <a:ext cx="2750657" cy="1106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2"/>
                </a:buClr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单击输入标题内容，单击输入标题内容，单击输入标题内容，单击输入标题内容，单击输入标题内容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726566" y="2498467"/>
              <a:ext cx="113204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75</a:t>
              </a: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70" name="矩形 69"/>
          <p:cNvSpPr/>
          <p:nvPr/>
        </p:nvSpPr>
        <p:spPr>
          <a:xfrm>
            <a:off x="4261474" y="4389873"/>
            <a:ext cx="7282424" cy="149161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单击输入标题内容，单击输入标题内容，单击输入标题内容，单击输入标题内容，单击输入标题内容单击输入标题内容，单击输入标题内容，单击输入标题内容，单击输入标题内容，单击输入标题内容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475515" y="4049460"/>
            <a:ext cx="485434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íšḻïḑe"/>
          <p:cNvSpPr txBox="1"/>
          <p:nvPr/>
        </p:nvSpPr>
        <p:spPr>
          <a:xfrm>
            <a:off x="820902" y="1354732"/>
            <a:ext cx="10858500" cy="3759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点击添加相关标题文字，点击添加相点击添加相关标题文字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42" name="îṣḷïḓê"/>
          <p:cNvSpPr/>
          <p:nvPr/>
        </p:nvSpPr>
        <p:spPr>
          <a:xfrm>
            <a:off x="5854152" y="1748586"/>
            <a:ext cx="792000" cy="54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íṥ1ïḑe"/>
          <p:cNvGrpSpPr/>
          <p:nvPr/>
        </p:nvGrpSpPr>
        <p:grpSpPr>
          <a:xfrm>
            <a:off x="1101889" y="2618358"/>
            <a:ext cx="3321983" cy="3211410"/>
            <a:chOff x="941387" y="2922690"/>
            <a:chExt cx="3321983" cy="3211410"/>
          </a:xfrm>
        </p:grpSpPr>
        <p:sp>
          <p:nvSpPr>
            <p:cNvPr id="44" name="iśḻídê"/>
            <p:cNvSpPr/>
            <p:nvPr/>
          </p:nvSpPr>
          <p:spPr>
            <a:xfrm>
              <a:off x="941387" y="2922690"/>
              <a:ext cx="3321983" cy="2623670"/>
            </a:xfrm>
            <a:prstGeom prst="rect">
              <a:avLst/>
            </a:prstGeom>
            <a:solidFill>
              <a:srgbClr val="59CAE5"/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íšľïḑè"/>
            <p:cNvSpPr/>
            <p:nvPr/>
          </p:nvSpPr>
          <p:spPr bwMode="auto">
            <a:xfrm>
              <a:off x="1500022" y="5666833"/>
              <a:ext cx="2204712" cy="467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Supporting text here.</a:t>
              </a:r>
            </a:p>
          </p:txBody>
        </p:sp>
        <p:sp>
          <p:nvSpPr>
            <p:cNvPr id="48" name="íšḻîdê"/>
            <p:cNvSpPr/>
            <p:nvPr/>
          </p:nvSpPr>
          <p:spPr>
            <a:xfrm>
              <a:off x="2291226" y="3222295"/>
              <a:ext cx="622304" cy="592668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iṧḷïḑé"/>
            <p:cNvSpPr txBox="1"/>
            <p:nvPr/>
          </p:nvSpPr>
          <p:spPr>
            <a:xfrm>
              <a:off x="1500022" y="4234525"/>
              <a:ext cx="2204712" cy="657410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... </a:t>
              </a:r>
              <a:r>
                <a:rPr lang="zh-CN" altLang="en-US" dirty="0">
                  <a:cs typeface="+mn-ea"/>
                  <a:sym typeface="+mn-lt"/>
                </a:rPr>
                <a:t>￥ </a:t>
              </a:r>
              <a:r>
                <a:rPr lang="en-US" altLang="zh-CN" dirty="0">
                  <a:cs typeface="+mn-ea"/>
                  <a:sym typeface="+mn-lt"/>
                </a:rPr>
                <a:t>| 70 %</a:t>
              </a:r>
            </a:p>
          </p:txBody>
        </p:sp>
      </p:grpSp>
      <p:grpSp>
        <p:nvGrpSpPr>
          <p:cNvPr id="50" name="iṥlíḋê"/>
          <p:cNvGrpSpPr/>
          <p:nvPr/>
        </p:nvGrpSpPr>
        <p:grpSpPr>
          <a:xfrm>
            <a:off x="8077068" y="2618358"/>
            <a:ext cx="3321983" cy="3211410"/>
            <a:chOff x="942021" y="2868707"/>
            <a:chExt cx="3321983" cy="3211410"/>
          </a:xfrm>
        </p:grpSpPr>
        <p:sp>
          <p:nvSpPr>
            <p:cNvPr id="51" name="ïŝļïďè"/>
            <p:cNvSpPr/>
            <p:nvPr/>
          </p:nvSpPr>
          <p:spPr>
            <a:xfrm>
              <a:off x="942021" y="2868707"/>
              <a:ext cx="3321983" cy="2623670"/>
            </a:xfrm>
            <a:prstGeom prst="rect">
              <a:avLst/>
            </a:prstGeom>
            <a:solidFill>
              <a:srgbClr val="92D050"/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îṡ1ïḓe"/>
            <p:cNvSpPr/>
            <p:nvPr/>
          </p:nvSpPr>
          <p:spPr bwMode="auto">
            <a:xfrm>
              <a:off x="1500021" y="5612850"/>
              <a:ext cx="2204712" cy="467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Supporting text here.</a:t>
              </a:r>
            </a:p>
          </p:txBody>
        </p:sp>
        <p:sp>
          <p:nvSpPr>
            <p:cNvPr id="53" name="iSḷîḑè"/>
            <p:cNvSpPr/>
            <p:nvPr/>
          </p:nvSpPr>
          <p:spPr>
            <a:xfrm>
              <a:off x="2291225" y="3168312"/>
              <a:ext cx="622304" cy="592668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îṣlíḍê"/>
            <p:cNvSpPr txBox="1"/>
            <p:nvPr/>
          </p:nvSpPr>
          <p:spPr>
            <a:xfrm>
              <a:off x="1500021" y="4180542"/>
              <a:ext cx="2204712" cy="657410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... </a:t>
              </a:r>
              <a:r>
                <a:rPr lang="zh-CN" altLang="en-US" dirty="0">
                  <a:cs typeface="+mn-ea"/>
                  <a:sym typeface="+mn-lt"/>
                </a:rPr>
                <a:t>￥ </a:t>
              </a:r>
              <a:r>
                <a:rPr lang="en-US" altLang="zh-CN" dirty="0">
                  <a:cs typeface="+mn-ea"/>
                  <a:sym typeface="+mn-lt"/>
                </a:rPr>
                <a:t>| 50 %</a:t>
              </a:r>
            </a:p>
          </p:txBody>
        </p:sp>
      </p:grpSp>
      <p:grpSp>
        <p:nvGrpSpPr>
          <p:cNvPr id="55" name="íślîḓê"/>
          <p:cNvGrpSpPr/>
          <p:nvPr/>
        </p:nvGrpSpPr>
        <p:grpSpPr>
          <a:xfrm>
            <a:off x="4589161" y="2238851"/>
            <a:ext cx="3321983" cy="3590917"/>
            <a:chOff x="4428658" y="2543183"/>
            <a:chExt cx="3321983" cy="3590917"/>
          </a:xfrm>
        </p:grpSpPr>
        <p:sp>
          <p:nvSpPr>
            <p:cNvPr id="56" name="işľiḑe"/>
            <p:cNvSpPr/>
            <p:nvPr/>
          </p:nvSpPr>
          <p:spPr>
            <a:xfrm>
              <a:off x="4428658" y="2543183"/>
              <a:ext cx="3321983" cy="3003176"/>
            </a:xfrm>
            <a:prstGeom prst="rect">
              <a:avLst/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í$ḷíḑè"/>
            <p:cNvSpPr/>
            <p:nvPr/>
          </p:nvSpPr>
          <p:spPr bwMode="auto">
            <a:xfrm>
              <a:off x="4987293" y="5666833"/>
              <a:ext cx="2204712" cy="467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en-US" altLang="zh-CN" sz="1400" dirty="0">
                  <a:cs typeface="+mn-ea"/>
                  <a:sym typeface="+mn-lt"/>
                </a:rPr>
                <a:t>Supporting text here.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2058244" y="3621813"/>
            <a:ext cx="1360866" cy="3237354"/>
          </a:xfrm>
          <a:prstGeom prst="rect">
            <a:avLst/>
          </a:prstGeom>
          <a:solidFill>
            <a:srgbClr val="59CAE5"/>
          </a:solidFill>
          <a:ln>
            <a:noFill/>
          </a:ln>
        </p:spPr>
        <p:txBody>
          <a:bodyPr lIns="90053" tIns="45026" rIns="90053" bIns="45026"/>
          <a:lstStyle/>
          <a:p>
            <a:endParaRPr lang="zh-CN" altLang="en-US" sz="2760" dirty="0">
              <a:cs typeface="+mn-ea"/>
              <a:sym typeface="+mn-lt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4186221" y="4302632"/>
            <a:ext cx="1375500" cy="255653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lIns="90053" tIns="45026" rIns="90053" bIns="45026"/>
          <a:lstStyle/>
          <a:p>
            <a:endParaRPr lang="zh-CN" altLang="en-US" sz="2760" dirty="0">
              <a:cs typeface="+mn-ea"/>
              <a:sym typeface="+mn-lt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6316249" y="4999340"/>
            <a:ext cx="1375500" cy="1859827"/>
          </a:xfrm>
          <a:prstGeom prst="rect">
            <a:avLst/>
          </a:prstGeom>
          <a:solidFill>
            <a:srgbClr val="59CAE5"/>
          </a:solidFill>
          <a:ln>
            <a:noFill/>
          </a:ln>
        </p:spPr>
        <p:txBody>
          <a:bodyPr lIns="90053" tIns="45026" rIns="90053" bIns="45026"/>
          <a:lstStyle/>
          <a:p>
            <a:endParaRPr lang="zh-CN" altLang="en-US" sz="2760" dirty="0">
              <a:cs typeface="+mn-ea"/>
              <a:sym typeface="+mn-lt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8390562" y="2713674"/>
            <a:ext cx="1375500" cy="41452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lIns="90053" tIns="45026" rIns="90053" bIns="45026"/>
          <a:lstStyle/>
          <a:p>
            <a:endParaRPr lang="zh-CN" altLang="en-US" sz="2760" dirty="0">
              <a:cs typeface="+mn-ea"/>
              <a:sym typeface="+mn-lt"/>
            </a:endParaRPr>
          </a:p>
        </p:txBody>
      </p:sp>
      <p:sp>
        <p:nvSpPr>
          <p:cNvPr id="25" name="TextBox 682"/>
          <p:cNvSpPr txBox="1"/>
          <p:nvPr/>
        </p:nvSpPr>
        <p:spPr>
          <a:xfrm>
            <a:off x="2233091" y="3811223"/>
            <a:ext cx="989778" cy="576449"/>
          </a:xfrm>
          <a:prstGeom prst="rect">
            <a:avLst/>
          </a:prstGeom>
          <a:noFill/>
        </p:spPr>
        <p:txBody>
          <a:bodyPr wrap="none" lIns="90053" tIns="45026" rIns="90053" bIns="4502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1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52%</a:t>
            </a:r>
          </a:p>
        </p:txBody>
      </p:sp>
      <p:sp>
        <p:nvSpPr>
          <p:cNvPr id="26" name="TextBox 682"/>
          <p:cNvSpPr txBox="1"/>
          <p:nvPr/>
        </p:nvSpPr>
        <p:spPr>
          <a:xfrm>
            <a:off x="4353692" y="4477666"/>
            <a:ext cx="989778" cy="576449"/>
          </a:xfrm>
          <a:prstGeom prst="rect">
            <a:avLst/>
          </a:prstGeom>
          <a:noFill/>
        </p:spPr>
        <p:txBody>
          <a:bodyPr wrap="none" lIns="90053" tIns="45026" rIns="90053" bIns="45026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</a:p>
        </p:txBody>
      </p:sp>
      <p:sp>
        <p:nvSpPr>
          <p:cNvPr id="28" name="TextBox 682"/>
          <p:cNvSpPr txBox="1"/>
          <p:nvPr/>
        </p:nvSpPr>
        <p:spPr>
          <a:xfrm>
            <a:off x="6460574" y="5050991"/>
            <a:ext cx="989778" cy="576449"/>
          </a:xfrm>
          <a:prstGeom prst="rect">
            <a:avLst/>
          </a:prstGeom>
          <a:noFill/>
        </p:spPr>
        <p:txBody>
          <a:bodyPr wrap="none" lIns="90053" tIns="45026" rIns="90053" bIns="45026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39%</a:t>
            </a:r>
            <a:endParaRPr lang="zh-CN" altLang="en-US" sz="315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682"/>
          <p:cNvSpPr txBox="1"/>
          <p:nvPr/>
        </p:nvSpPr>
        <p:spPr>
          <a:xfrm>
            <a:off x="8568664" y="2876181"/>
            <a:ext cx="989778" cy="576449"/>
          </a:xfrm>
          <a:prstGeom prst="rect">
            <a:avLst/>
          </a:prstGeom>
          <a:noFill/>
        </p:spPr>
        <p:txBody>
          <a:bodyPr wrap="none" lIns="90053" tIns="45026" rIns="90053" bIns="45026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5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sp>
        <p:nvSpPr>
          <p:cNvPr id="31" name="Copyright Notice"/>
          <p:cNvSpPr/>
          <p:nvPr/>
        </p:nvSpPr>
        <p:spPr bwMode="auto">
          <a:xfrm>
            <a:off x="2194647" y="3218792"/>
            <a:ext cx="1385273" cy="28860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908" tIns="31909" rIns="70908" bIns="31909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575" cap="sm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第一季度</a:t>
            </a:r>
          </a:p>
        </p:txBody>
      </p:sp>
      <p:sp>
        <p:nvSpPr>
          <p:cNvPr id="32" name="Copyright Notice"/>
          <p:cNvSpPr/>
          <p:nvPr/>
        </p:nvSpPr>
        <p:spPr bwMode="auto">
          <a:xfrm>
            <a:off x="4377460" y="3833350"/>
            <a:ext cx="1385273" cy="28860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908" tIns="31909" rIns="70908" bIns="31909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575" cap="sm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第二季度</a:t>
            </a:r>
          </a:p>
        </p:txBody>
      </p:sp>
      <p:sp>
        <p:nvSpPr>
          <p:cNvPr id="38" name="Copyright Notice"/>
          <p:cNvSpPr/>
          <p:nvPr/>
        </p:nvSpPr>
        <p:spPr bwMode="auto">
          <a:xfrm>
            <a:off x="6458216" y="4589988"/>
            <a:ext cx="1385273" cy="28860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908" tIns="31909" rIns="70908" bIns="31909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575" cap="sm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第三季度</a:t>
            </a:r>
          </a:p>
        </p:txBody>
      </p:sp>
      <p:sp>
        <p:nvSpPr>
          <p:cNvPr id="39" name="Copyright Notice"/>
          <p:cNvSpPr/>
          <p:nvPr/>
        </p:nvSpPr>
        <p:spPr bwMode="auto">
          <a:xfrm>
            <a:off x="8633553" y="2225491"/>
            <a:ext cx="1385273" cy="28860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0908" tIns="31909" rIns="70908" bIns="31909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575" cap="sm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第四季度</a:t>
            </a:r>
          </a:p>
        </p:txBody>
      </p:sp>
      <p:sp>
        <p:nvSpPr>
          <p:cNvPr id="64" name="矩形 63"/>
          <p:cNvSpPr/>
          <p:nvPr/>
        </p:nvSpPr>
        <p:spPr>
          <a:xfrm>
            <a:off x="1259254" y="1455131"/>
            <a:ext cx="5362923" cy="1036190"/>
          </a:xfrm>
          <a:prstGeom prst="rect">
            <a:avLst/>
          </a:prstGeom>
        </p:spPr>
        <p:txBody>
          <a:bodyPr wrap="square" lIns="90053" tIns="45026" rIns="90053" bIns="45026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157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点击添加小标题</a:t>
            </a:r>
            <a:endParaRPr lang="en-US" altLang="zh-CN" sz="157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64261" y="3074454"/>
            <a:ext cx="3007294" cy="1774145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92370" y="3074454"/>
            <a:ext cx="3007294" cy="1774145"/>
          </a:xfrm>
          <a:prstGeom prst="rect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20478" y="3074454"/>
            <a:ext cx="3007294" cy="17741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23918" y="3581175"/>
            <a:ext cx="2673464" cy="1025151"/>
            <a:chOff x="8019456" y="5251904"/>
            <a:chExt cx="2673464" cy="1025151"/>
          </a:xfrm>
        </p:grpSpPr>
        <p:sp>
          <p:nvSpPr>
            <p:cNvPr id="18" name="文本框 17"/>
            <p:cNvSpPr txBox="1"/>
            <p:nvPr/>
          </p:nvSpPr>
          <p:spPr>
            <a:xfrm>
              <a:off x="8044856" y="5664515"/>
              <a:ext cx="2648064" cy="612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19456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52027" y="3581175"/>
            <a:ext cx="2673464" cy="1025151"/>
            <a:chOff x="8019456" y="5251904"/>
            <a:chExt cx="2673464" cy="1025151"/>
          </a:xfrm>
        </p:grpSpPr>
        <p:sp>
          <p:nvSpPr>
            <p:cNvPr id="29" name="文本框 28"/>
            <p:cNvSpPr txBox="1"/>
            <p:nvPr/>
          </p:nvSpPr>
          <p:spPr>
            <a:xfrm>
              <a:off x="8044856" y="5664515"/>
              <a:ext cx="2648064" cy="612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019456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80135" y="3581175"/>
            <a:ext cx="2673464" cy="1025151"/>
            <a:chOff x="8019456" y="5251904"/>
            <a:chExt cx="2673464" cy="1025151"/>
          </a:xfrm>
        </p:grpSpPr>
        <p:sp>
          <p:nvSpPr>
            <p:cNvPr id="32" name="文本框 31"/>
            <p:cNvSpPr txBox="1"/>
            <p:nvPr/>
          </p:nvSpPr>
          <p:spPr>
            <a:xfrm>
              <a:off x="8044856" y="5664515"/>
              <a:ext cx="2648064" cy="612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1000" kern="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1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019456" y="525190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34" name="椭圆 33"/>
          <p:cNvSpPr/>
          <p:nvPr/>
        </p:nvSpPr>
        <p:spPr>
          <a:xfrm>
            <a:off x="2871143" y="2519056"/>
            <a:ext cx="1134798" cy="1134798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199252" y="2519056"/>
            <a:ext cx="1134798" cy="1134798"/>
          </a:xfrm>
          <a:prstGeom prst="ellipse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527360" y="2519056"/>
            <a:ext cx="1134798" cy="1134798"/>
          </a:xfrm>
          <a:prstGeom prst="ellipse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54297" y="1262950"/>
            <a:ext cx="9063088" cy="10895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kern="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8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îṩḻíḑè"/>
          <p:cNvGrpSpPr/>
          <p:nvPr/>
        </p:nvGrpSpPr>
        <p:grpSpPr>
          <a:xfrm>
            <a:off x="8212238" y="0"/>
            <a:ext cx="2843442" cy="4359741"/>
            <a:chOff x="8476599" y="1"/>
            <a:chExt cx="2843442" cy="4359741"/>
          </a:xfrm>
        </p:grpSpPr>
        <p:sp>
          <p:nvSpPr>
            <p:cNvPr id="8" name="ïṡḻïďê"/>
            <p:cNvSpPr/>
            <p:nvPr/>
          </p:nvSpPr>
          <p:spPr>
            <a:xfrm>
              <a:off x="8528169" y="1"/>
              <a:ext cx="2740302" cy="3249378"/>
            </a:xfrm>
            <a:prstGeom prst="rect">
              <a:avLst/>
            </a:prstGeom>
            <a:solidFill>
              <a:srgbClr val="59C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" name="ïŝļîḓê"/>
            <p:cNvGrpSpPr/>
            <p:nvPr/>
          </p:nvGrpSpPr>
          <p:grpSpPr>
            <a:xfrm>
              <a:off x="8476599" y="1516300"/>
              <a:ext cx="2843442" cy="2843442"/>
              <a:chOff x="8476599" y="1888515"/>
              <a:chExt cx="2843442" cy="2843442"/>
            </a:xfrm>
          </p:grpSpPr>
          <p:sp>
            <p:nvSpPr>
              <p:cNvPr id="10" name="îśḻíďè"/>
              <p:cNvSpPr/>
              <p:nvPr/>
            </p:nvSpPr>
            <p:spPr>
              <a:xfrm>
                <a:off x="8476599" y="1888515"/>
                <a:ext cx="2843442" cy="2843442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762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ïŝľîḍé"/>
              <p:cNvSpPr/>
              <p:nvPr/>
            </p:nvSpPr>
            <p:spPr>
              <a:xfrm>
                <a:off x="9134263" y="2546181"/>
                <a:ext cx="1528114" cy="1528108"/>
              </a:xfrm>
              <a:prstGeom prst="ellipse">
                <a:avLst/>
              </a:prstGeom>
              <a:solidFill>
                <a:schemeClr val="tx1">
                  <a:alpha val="70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2" name="iṣľîḑè"/>
              <p:cNvSpPr/>
              <p:nvPr/>
            </p:nvSpPr>
            <p:spPr>
              <a:xfrm>
                <a:off x="9553045" y="2998877"/>
                <a:ext cx="690550" cy="622716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îsļiḋe"/>
          <p:cNvGrpSpPr/>
          <p:nvPr/>
        </p:nvGrpSpPr>
        <p:grpSpPr>
          <a:xfrm>
            <a:off x="8117208" y="4594864"/>
            <a:ext cx="3033503" cy="1354723"/>
            <a:chOff x="1437128" y="3738138"/>
            <a:chExt cx="2637162" cy="1354723"/>
          </a:xfrm>
        </p:grpSpPr>
        <p:sp>
          <p:nvSpPr>
            <p:cNvPr id="44" name="iṩlïḓè"/>
            <p:cNvSpPr txBox="1"/>
            <p:nvPr/>
          </p:nvSpPr>
          <p:spPr bwMode="auto">
            <a:xfrm>
              <a:off x="1437128" y="3738138"/>
              <a:ext cx="2637162" cy="441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/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b="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îśľiďe"/>
            <p:cNvSpPr/>
            <p:nvPr/>
          </p:nvSpPr>
          <p:spPr bwMode="auto">
            <a:xfrm>
              <a:off x="1437128" y="4179944"/>
              <a:ext cx="2637162" cy="912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6" name="íṡļiḑe"/>
          <p:cNvSpPr/>
          <p:nvPr/>
        </p:nvSpPr>
        <p:spPr bwMode="auto">
          <a:xfrm>
            <a:off x="1530414" y="2148116"/>
            <a:ext cx="544678" cy="475468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ïṧḻîdé"/>
          <p:cNvSpPr/>
          <p:nvPr/>
        </p:nvSpPr>
        <p:spPr bwMode="auto">
          <a:xfrm>
            <a:off x="1517730" y="3672603"/>
            <a:ext cx="570046" cy="46140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59CAE5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iṧļîďé"/>
          <p:cNvSpPr/>
          <p:nvPr/>
        </p:nvSpPr>
        <p:spPr bwMode="auto">
          <a:xfrm>
            <a:off x="1554187" y="5181704"/>
            <a:ext cx="497132" cy="478102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iS1íḑe"/>
          <p:cNvGrpSpPr/>
          <p:nvPr/>
        </p:nvGrpSpPr>
        <p:grpSpPr>
          <a:xfrm>
            <a:off x="2351359" y="1858335"/>
            <a:ext cx="4946968" cy="1056347"/>
            <a:chOff x="1577477" y="1221513"/>
            <a:chExt cx="4035424" cy="1056347"/>
          </a:xfrm>
        </p:grpSpPr>
        <p:sp>
          <p:nvSpPr>
            <p:cNvPr id="50" name="íśḻîḑè"/>
            <p:cNvSpPr/>
            <p:nvPr/>
          </p:nvSpPr>
          <p:spPr bwMode="auto">
            <a:xfrm>
              <a:off x="1577477" y="1634394"/>
              <a:ext cx="4035424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1" name="îšľíḓé"/>
            <p:cNvSpPr txBox="1"/>
            <p:nvPr/>
          </p:nvSpPr>
          <p:spPr bwMode="auto">
            <a:xfrm>
              <a:off x="1577477" y="1221513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isḻiḋè"/>
          <p:cNvGrpSpPr/>
          <p:nvPr/>
        </p:nvGrpSpPr>
        <p:grpSpPr>
          <a:xfrm>
            <a:off x="2351359" y="3375788"/>
            <a:ext cx="4946968" cy="1056347"/>
            <a:chOff x="1577477" y="2859469"/>
            <a:chExt cx="4035424" cy="1056347"/>
          </a:xfrm>
        </p:grpSpPr>
        <p:sp>
          <p:nvSpPr>
            <p:cNvPr id="53" name="ïŝḷíḋe"/>
            <p:cNvSpPr/>
            <p:nvPr/>
          </p:nvSpPr>
          <p:spPr bwMode="auto">
            <a:xfrm>
              <a:off x="1577477" y="3272350"/>
              <a:ext cx="4035424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5" name="ïşḻiḓê"/>
            <p:cNvSpPr txBox="1"/>
            <p:nvPr/>
          </p:nvSpPr>
          <p:spPr bwMode="auto">
            <a:xfrm>
              <a:off x="1577477" y="2859469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íŝļíḑè"/>
          <p:cNvGrpSpPr/>
          <p:nvPr/>
        </p:nvGrpSpPr>
        <p:grpSpPr>
          <a:xfrm>
            <a:off x="2351359" y="4893240"/>
            <a:ext cx="4946968" cy="1056347"/>
            <a:chOff x="1577477" y="2859469"/>
            <a:chExt cx="4035424" cy="1056347"/>
          </a:xfrm>
        </p:grpSpPr>
        <p:sp>
          <p:nvSpPr>
            <p:cNvPr id="57" name="íṥľîḓê"/>
            <p:cNvSpPr/>
            <p:nvPr/>
          </p:nvSpPr>
          <p:spPr bwMode="auto">
            <a:xfrm>
              <a:off x="1577477" y="3272350"/>
              <a:ext cx="4035424" cy="64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8" name="ïṧľïḓé"/>
            <p:cNvSpPr txBox="1"/>
            <p:nvPr/>
          </p:nvSpPr>
          <p:spPr bwMode="auto">
            <a:xfrm>
              <a:off x="1577477" y="2859469"/>
              <a:ext cx="403542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cs typeface="+mn-ea"/>
                  <a:sym typeface="+mn-lt"/>
                </a:rPr>
                <a:t>添加标题</a:t>
              </a:r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2429616" y="3145235"/>
            <a:ext cx="486871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429616" y="4662688"/>
            <a:ext cx="486871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3"/>
          <p:cNvGrpSpPr/>
          <p:nvPr/>
        </p:nvGrpSpPr>
        <p:grpSpPr>
          <a:xfrm>
            <a:off x="3901223" y="1962284"/>
            <a:ext cx="1982221" cy="1861938"/>
            <a:chOff x="3396598" y="4580216"/>
            <a:chExt cx="3758878" cy="3538906"/>
          </a:xfrm>
          <a:solidFill>
            <a:srgbClr val="363636"/>
          </a:solidFill>
        </p:grpSpPr>
        <p:sp>
          <p:nvSpPr>
            <p:cNvPr id="33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2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35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88"/>
          <p:cNvGrpSpPr/>
          <p:nvPr/>
        </p:nvGrpSpPr>
        <p:grpSpPr>
          <a:xfrm>
            <a:off x="6278824" y="1966094"/>
            <a:ext cx="1982221" cy="1861938"/>
            <a:chOff x="3396598" y="4580216"/>
            <a:chExt cx="3758878" cy="3538906"/>
          </a:xfrm>
          <a:solidFill>
            <a:srgbClr val="59CAE5"/>
          </a:solidFill>
        </p:grpSpPr>
        <p:sp>
          <p:nvSpPr>
            <p:cNvPr id="6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90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12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95"/>
          <p:cNvGrpSpPr/>
          <p:nvPr/>
        </p:nvGrpSpPr>
        <p:grpSpPr>
          <a:xfrm>
            <a:off x="8651344" y="1962284"/>
            <a:ext cx="1982221" cy="1861938"/>
            <a:chOff x="3396598" y="4580216"/>
            <a:chExt cx="3758878" cy="3538906"/>
          </a:xfrm>
          <a:solidFill>
            <a:srgbClr val="92D050"/>
          </a:solidFill>
        </p:grpSpPr>
        <p:sp>
          <p:nvSpPr>
            <p:cNvPr id="17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97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19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02"/>
          <p:cNvGrpSpPr/>
          <p:nvPr/>
        </p:nvGrpSpPr>
        <p:grpSpPr>
          <a:xfrm>
            <a:off x="1526162" y="1962284"/>
            <a:ext cx="1982221" cy="1861938"/>
            <a:chOff x="3396598" y="4580216"/>
            <a:chExt cx="3758878" cy="3538906"/>
          </a:xfrm>
          <a:solidFill>
            <a:srgbClr val="959595"/>
          </a:solidFill>
        </p:grpSpPr>
        <p:sp>
          <p:nvSpPr>
            <p:cNvPr id="28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104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30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32416" y="4054364"/>
            <a:ext cx="2138619" cy="1534858"/>
            <a:chOff x="7873786" y="7720535"/>
            <a:chExt cx="4055454" cy="2917238"/>
          </a:xfrm>
        </p:grpSpPr>
        <p:sp>
          <p:nvSpPr>
            <p:cNvPr id="153" name="TextBox 61"/>
            <p:cNvSpPr txBox="1"/>
            <p:nvPr/>
          </p:nvSpPr>
          <p:spPr>
            <a:xfrm>
              <a:off x="8506013" y="7720535"/>
              <a:ext cx="2825672" cy="1387567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  <a:p>
              <a:pPr algn="ctr">
                <a:lnSpc>
                  <a:spcPct val="120000"/>
                </a:lnSpc>
              </a:pP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TextBox 62"/>
            <p:cNvSpPr txBox="1"/>
            <p:nvPr/>
          </p:nvSpPr>
          <p:spPr>
            <a:xfrm>
              <a:off x="7873786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6200490" y="4054364"/>
            <a:ext cx="2138619" cy="1534858"/>
            <a:chOff x="12419726" y="7720535"/>
            <a:chExt cx="4055454" cy="2917238"/>
          </a:xfrm>
        </p:grpSpPr>
        <p:sp>
          <p:nvSpPr>
            <p:cNvPr id="156" name="TextBox 63"/>
            <p:cNvSpPr txBox="1"/>
            <p:nvPr/>
          </p:nvSpPr>
          <p:spPr>
            <a:xfrm>
              <a:off x="13051955" y="7720535"/>
              <a:ext cx="2825672" cy="793572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TextBox 64"/>
            <p:cNvSpPr txBox="1"/>
            <p:nvPr/>
          </p:nvSpPr>
          <p:spPr>
            <a:xfrm>
              <a:off x="12419726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8568565" y="4054364"/>
            <a:ext cx="2138619" cy="1534858"/>
            <a:chOff x="16942128" y="7720535"/>
            <a:chExt cx="4055454" cy="2917238"/>
          </a:xfrm>
        </p:grpSpPr>
        <p:sp>
          <p:nvSpPr>
            <p:cNvPr id="159" name="TextBox 65"/>
            <p:cNvSpPr txBox="1"/>
            <p:nvPr/>
          </p:nvSpPr>
          <p:spPr>
            <a:xfrm>
              <a:off x="17574357" y="7720535"/>
              <a:ext cx="2825672" cy="793572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TextBox 66"/>
            <p:cNvSpPr txBox="1"/>
            <p:nvPr/>
          </p:nvSpPr>
          <p:spPr>
            <a:xfrm>
              <a:off x="16942128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438821" y="4054364"/>
            <a:ext cx="2138618" cy="1534858"/>
            <a:chOff x="3422019" y="7720535"/>
            <a:chExt cx="4055453" cy="2917238"/>
          </a:xfrm>
        </p:grpSpPr>
        <p:sp>
          <p:nvSpPr>
            <p:cNvPr id="162" name="TextBox 67"/>
            <p:cNvSpPr txBox="1"/>
            <p:nvPr/>
          </p:nvSpPr>
          <p:spPr>
            <a:xfrm>
              <a:off x="4054248" y="7720535"/>
              <a:ext cx="2825673" cy="793572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  <p:sp>
          <p:nvSpPr>
            <p:cNvPr id="163" name="TextBox 68"/>
            <p:cNvSpPr txBox="1"/>
            <p:nvPr/>
          </p:nvSpPr>
          <p:spPr>
            <a:xfrm>
              <a:off x="3422019" y="8741030"/>
              <a:ext cx="4055453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3"/>
          <p:cNvSpPr txBox="1"/>
          <p:nvPr/>
        </p:nvSpPr>
        <p:spPr>
          <a:xfrm>
            <a:off x="7924799" y="2216627"/>
            <a:ext cx="60960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11092173" y="4003478"/>
            <a:ext cx="609601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921157" y="3330138"/>
            <a:ext cx="3681134" cy="619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Star: 5 Points 24"/>
          <p:cNvSpPr/>
          <p:nvPr/>
        </p:nvSpPr>
        <p:spPr>
          <a:xfrm>
            <a:off x="1219200" y="4167611"/>
            <a:ext cx="306415" cy="306415"/>
          </a:xfrm>
          <a:prstGeom prst="star5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Star: 5 Points 25"/>
          <p:cNvSpPr/>
          <p:nvPr/>
        </p:nvSpPr>
        <p:spPr>
          <a:xfrm>
            <a:off x="1604831" y="4167611"/>
            <a:ext cx="306415" cy="306415"/>
          </a:xfrm>
          <a:prstGeom prst="star5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Star: 5 Points 26"/>
          <p:cNvSpPr/>
          <p:nvPr/>
        </p:nvSpPr>
        <p:spPr>
          <a:xfrm>
            <a:off x="1990462" y="4167611"/>
            <a:ext cx="306415" cy="306415"/>
          </a:xfrm>
          <a:prstGeom prst="star5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Star: 5 Points 27"/>
          <p:cNvSpPr/>
          <p:nvPr/>
        </p:nvSpPr>
        <p:spPr>
          <a:xfrm>
            <a:off x="2376093" y="4167611"/>
            <a:ext cx="306415" cy="306415"/>
          </a:xfrm>
          <a:prstGeom prst="star5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Star: 5 Points 28"/>
          <p:cNvSpPr/>
          <p:nvPr/>
        </p:nvSpPr>
        <p:spPr>
          <a:xfrm>
            <a:off x="2761724" y="4167611"/>
            <a:ext cx="306415" cy="306415"/>
          </a:xfrm>
          <a:prstGeom prst="star5">
            <a:avLst/>
          </a:prstGeom>
          <a:gradFill>
            <a:gsLst>
              <a:gs pos="0">
                <a:srgbClr val="B4A5A2"/>
              </a:gs>
              <a:gs pos="35000">
                <a:srgbClr val="584A47"/>
              </a:gs>
              <a:gs pos="73000">
                <a:srgbClr val="3C323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Rectangle 29"/>
          <p:cNvSpPr/>
          <p:nvPr/>
        </p:nvSpPr>
        <p:spPr>
          <a:xfrm>
            <a:off x="4104227" y="4413815"/>
            <a:ext cx="2340600" cy="2444185"/>
          </a:xfrm>
          <a:prstGeom prst="rect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6" name="图片占位符 5"/>
          <p:cNvPicPr>
            <a:picLocks noGrp="1"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1939999"/>
            <a:ext cx="2340600" cy="3511401"/>
          </a:xfrm>
          <a:custGeom>
            <a:avLst/>
            <a:gdLst>
              <a:gd name="connsiteX0" fmla="*/ 0 w 2340600"/>
              <a:gd name="connsiteY0" fmla="*/ 0 h 4191000"/>
              <a:gd name="connsiteX1" fmla="*/ 2340600 w 2340600"/>
              <a:gd name="connsiteY1" fmla="*/ 0 h 4191000"/>
              <a:gd name="connsiteX2" fmla="*/ 2340600 w 2340600"/>
              <a:gd name="connsiteY2" fmla="*/ 4191000 h 4191000"/>
              <a:gd name="connsiteX3" fmla="*/ 0 w 2340600"/>
              <a:gd name="connsiteY3" fmla="*/ 419100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600" h="4191000">
                <a:moveTo>
                  <a:pt x="0" y="0"/>
                </a:moveTo>
                <a:lnTo>
                  <a:pt x="2340600" y="0"/>
                </a:lnTo>
                <a:lnTo>
                  <a:pt x="2340600" y="4191000"/>
                </a:lnTo>
                <a:lnTo>
                  <a:pt x="0" y="4191000"/>
                </a:lnTo>
                <a:close/>
              </a:path>
            </a:pathLst>
          </a:custGeom>
        </p:spPr>
      </p:pic>
      <p:sp>
        <p:nvSpPr>
          <p:cNvPr id="37" name="TextBox 7"/>
          <p:cNvSpPr txBox="1"/>
          <p:nvPr/>
        </p:nvSpPr>
        <p:spPr>
          <a:xfrm>
            <a:off x="899545" y="2309014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在这添加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EF554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页面标题内容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8134346" y="2635363"/>
            <a:ext cx="3063978" cy="198777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200000"/>
              </a:lnSpc>
              <a:defRPr/>
            </a:pPr>
            <a:r>
              <a:rPr lang="zh-CN" altLang="en-US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1146236" y="1868292"/>
            <a:ext cx="5266829" cy="1375621"/>
            <a:chOff x="789475" y="2285487"/>
            <a:chExt cx="5266829" cy="1375621"/>
          </a:xfrm>
        </p:grpSpPr>
        <p:grpSp>
          <p:nvGrpSpPr>
            <p:cNvPr id="92" name="组合 91"/>
            <p:cNvGrpSpPr/>
            <p:nvPr/>
          </p:nvGrpSpPr>
          <p:grpSpPr>
            <a:xfrm>
              <a:off x="789475" y="2285487"/>
              <a:ext cx="1327725" cy="1375621"/>
              <a:chOff x="983423" y="2741189"/>
              <a:chExt cx="1327725" cy="1375621"/>
            </a:xfrm>
          </p:grpSpPr>
          <p:sp>
            <p:nvSpPr>
              <p:cNvPr id="93" name="椭圆 1"/>
              <p:cNvSpPr/>
              <p:nvPr/>
            </p:nvSpPr>
            <p:spPr>
              <a:xfrm rot="1189682">
                <a:off x="983423" y="2741189"/>
                <a:ext cx="1327725" cy="1375621"/>
              </a:xfrm>
              <a:custGeom>
                <a:avLst/>
                <a:gdLst>
                  <a:gd name="connsiteX0" fmla="*/ 0 w 2987749"/>
                  <a:gd name="connsiteY0" fmla="*/ 1493875 h 2987749"/>
                  <a:gd name="connsiteX1" fmla="*/ 1493875 w 2987749"/>
                  <a:gd name="connsiteY1" fmla="*/ 0 h 2987749"/>
                  <a:gd name="connsiteX2" fmla="*/ 2987750 w 2987749"/>
                  <a:gd name="connsiteY2" fmla="*/ 1493875 h 2987749"/>
                  <a:gd name="connsiteX3" fmla="*/ 1493875 w 2987749"/>
                  <a:gd name="connsiteY3" fmla="*/ 2987750 h 2987749"/>
                  <a:gd name="connsiteX4" fmla="*/ 0 w 2987749"/>
                  <a:gd name="connsiteY4" fmla="*/ 1493875 h 2987749"/>
                  <a:gd name="connsiteX0-1" fmla="*/ 0 w 3029276"/>
                  <a:gd name="connsiteY0-2" fmla="*/ 186735 h 1680610"/>
                  <a:gd name="connsiteX1-3" fmla="*/ 2987750 w 3029276"/>
                  <a:gd name="connsiteY1-4" fmla="*/ 186735 h 1680610"/>
                  <a:gd name="connsiteX2-5" fmla="*/ 1493875 w 3029276"/>
                  <a:gd name="connsiteY2-6" fmla="*/ 1680610 h 1680610"/>
                  <a:gd name="connsiteX3-7" fmla="*/ 0 w 3029276"/>
                  <a:gd name="connsiteY3-8" fmla="*/ 186735 h 1680610"/>
                  <a:gd name="connsiteX0-9" fmla="*/ 30008 w 2987771"/>
                  <a:gd name="connsiteY0-10" fmla="*/ 932823 h 2438707"/>
                  <a:gd name="connsiteX1-11" fmla="*/ 2953963 w 2987771"/>
                  <a:gd name="connsiteY1-12" fmla="*/ 50321 h 2438707"/>
                  <a:gd name="connsiteX2-13" fmla="*/ 1523883 w 2987771"/>
                  <a:gd name="connsiteY2-14" fmla="*/ 2426698 h 2438707"/>
                  <a:gd name="connsiteX3-15" fmla="*/ 30008 w 2987771"/>
                  <a:gd name="connsiteY3-16" fmla="*/ 932823 h 2438707"/>
                  <a:gd name="connsiteX0-17" fmla="*/ 2927 w 3016561"/>
                  <a:gd name="connsiteY0-18" fmla="*/ 938732 h 3079182"/>
                  <a:gd name="connsiteX1-19" fmla="*/ 2926882 w 3016561"/>
                  <a:gd name="connsiteY1-20" fmla="*/ 56230 h 3079182"/>
                  <a:gd name="connsiteX2-21" fmla="*/ 2389937 w 3016561"/>
                  <a:gd name="connsiteY2-22" fmla="*/ 3070560 h 3079182"/>
                  <a:gd name="connsiteX3-23" fmla="*/ 2927 w 3016561"/>
                  <a:gd name="connsiteY3-24" fmla="*/ 938732 h 3079182"/>
                  <a:gd name="connsiteX0-25" fmla="*/ 2415 w 3550302"/>
                  <a:gd name="connsiteY0-26" fmla="*/ 978618 h 3077544"/>
                  <a:gd name="connsiteX1-27" fmla="*/ 3447365 w 3550302"/>
                  <a:gd name="connsiteY1-28" fmla="*/ 53586 h 3077544"/>
                  <a:gd name="connsiteX2-29" fmla="*/ 2910420 w 3550302"/>
                  <a:gd name="connsiteY2-30" fmla="*/ 3067916 h 3077544"/>
                  <a:gd name="connsiteX3-31" fmla="*/ 2415 w 3550302"/>
                  <a:gd name="connsiteY3-32" fmla="*/ 978618 h 3077544"/>
                  <a:gd name="connsiteX0-33" fmla="*/ 2736 w 3544855"/>
                  <a:gd name="connsiteY0-34" fmla="*/ 978124 h 3024122"/>
                  <a:gd name="connsiteX1-35" fmla="*/ 3447686 w 3544855"/>
                  <a:gd name="connsiteY1-36" fmla="*/ 53092 h 3024122"/>
                  <a:gd name="connsiteX2-37" fmla="*/ 2878843 w 3544855"/>
                  <a:gd name="connsiteY2-38" fmla="*/ 3014259 h 3024122"/>
                  <a:gd name="connsiteX3-39" fmla="*/ 2736 w 3544855"/>
                  <a:gd name="connsiteY3-40" fmla="*/ 978124 h 3024122"/>
                  <a:gd name="connsiteX0-41" fmla="*/ 2624 w 3530168"/>
                  <a:gd name="connsiteY0-42" fmla="*/ 978124 h 3082992"/>
                  <a:gd name="connsiteX1-43" fmla="*/ 3447574 w 3530168"/>
                  <a:gd name="connsiteY1-44" fmla="*/ 53092 h 3082992"/>
                  <a:gd name="connsiteX2-45" fmla="*/ 2878731 w 3530168"/>
                  <a:gd name="connsiteY2-46" fmla="*/ 3014259 h 3082992"/>
                  <a:gd name="connsiteX3-47" fmla="*/ 2624 w 3530168"/>
                  <a:gd name="connsiteY3-48" fmla="*/ 978124 h 3082992"/>
                  <a:gd name="connsiteX0-49" fmla="*/ 2624 w 3790598"/>
                  <a:gd name="connsiteY0-50" fmla="*/ 978124 h 3082992"/>
                  <a:gd name="connsiteX1-51" fmla="*/ 3447574 w 3790598"/>
                  <a:gd name="connsiteY1-52" fmla="*/ 53092 h 3082992"/>
                  <a:gd name="connsiteX2-53" fmla="*/ 2878731 w 3790598"/>
                  <a:gd name="connsiteY2-54" fmla="*/ 3014259 h 3082992"/>
                  <a:gd name="connsiteX3-55" fmla="*/ 2624 w 3790598"/>
                  <a:gd name="connsiteY3-56" fmla="*/ 978124 h 3082992"/>
                  <a:gd name="connsiteX0-57" fmla="*/ 2624 w 3790598"/>
                  <a:gd name="connsiteY0-58" fmla="*/ 1090498 h 3195366"/>
                  <a:gd name="connsiteX1-59" fmla="*/ 3447574 w 3790598"/>
                  <a:gd name="connsiteY1-60" fmla="*/ 165466 h 3195366"/>
                  <a:gd name="connsiteX2-61" fmla="*/ 2878731 w 3790598"/>
                  <a:gd name="connsiteY2-62" fmla="*/ 3126633 h 3195366"/>
                  <a:gd name="connsiteX3-63" fmla="*/ 2624 w 3790598"/>
                  <a:gd name="connsiteY3-64" fmla="*/ 1090498 h 3195366"/>
                  <a:gd name="connsiteX0-65" fmla="*/ 18417 w 3806391"/>
                  <a:gd name="connsiteY0-66" fmla="*/ 1126902 h 3241214"/>
                  <a:gd name="connsiteX1-67" fmla="*/ 3463367 w 3806391"/>
                  <a:gd name="connsiteY1-68" fmla="*/ 201870 h 3241214"/>
                  <a:gd name="connsiteX2-69" fmla="*/ 2894524 w 3806391"/>
                  <a:gd name="connsiteY2-70" fmla="*/ 3163037 h 3241214"/>
                  <a:gd name="connsiteX3-71" fmla="*/ 18417 w 3806391"/>
                  <a:gd name="connsiteY3-72" fmla="*/ 1126902 h 3241214"/>
                  <a:gd name="connsiteX0-73" fmla="*/ 1593 w 3700848"/>
                  <a:gd name="connsiteY0-74" fmla="*/ 1365491 h 3418565"/>
                  <a:gd name="connsiteX1-75" fmla="*/ 3310417 w 3700848"/>
                  <a:gd name="connsiteY1-76" fmla="*/ 140976 h 3418565"/>
                  <a:gd name="connsiteX2-77" fmla="*/ 2877700 w 3700848"/>
                  <a:gd name="connsiteY2-78" fmla="*/ 3401626 h 3418565"/>
                  <a:gd name="connsiteX3-79" fmla="*/ 1593 w 3700848"/>
                  <a:gd name="connsiteY3-80" fmla="*/ 1365491 h 3418565"/>
                  <a:gd name="connsiteX0-81" fmla="*/ 1667 w 3725653"/>
                  <a:gd name="connsiteY0-82" fmla="*/ 1365491 h 3429955"/>
                  <a:gd name="connsiteX1-83" fmla="*/ 3310491 w 3725653"/>
                  <a:gd name="connsiteY1-84" fmla="*/ 140976 h 3429955"/>
                  <a:gd name="connsiteX2-85" fmla="*/ 2877774 w 3725653"/>
                  <a:gd name="connsiteY2-86" fmla="*/ 3401626 h 3429955"/>
                  <a:gd name="connsiteX3-87" fmla="*/ 1667 w 3725653"/>
                  <a:gd name="connsiteY3-88" fmla="*/ 1365491 h 3429955"/>
                  <a:gd name="connsiteX0-89" fmla="*/ 5252 w 3658366"/>
                  <a:gd name="connsiteY0-90" fmla="*/ 1367083 h 3552663"/>
                  <a:gd name="connsiteX1-91" fmla="*/ 3314076 w 3658366"/>
                  <a:gd name="connsiteY1-92" fmla="*/ 142568 h 3552663"/>
                  <a:gd name="connsiteX2-93" fmla="*/ 2581879 w 3658366"/>
                  <a:gd name="connsiteY2-94" fmla="*/ 3525733 h 3552663"/>
                  <a:gd name="connsiteX3-95" fmla="*/ 5252 w 3658366"/>
                  <a:gd name="connsiteY3-96" fmla="*/ 1367083 h 3552663"/>
                  <a:gd name="connsiteX0-97" fmla="*/ 6558 w 3733975"/>
                  <a:gd name="connsiteY0-98" fmla="*/ 1203948 h 3374479"/>
                  <a:gd name="connsiteX1-99" fmla="*/ 3424282 w 3733975"/>
                  <a:gd name="connsiteY1-100" fmla="*/ 156398 h 3374479"/>
                  <a:gd name="connsiteX2-101" fmla="*/ 2583185 w 3733975"/>
                  <a:gd name="connsiteY2-102" fmla="*/ 3362598 h 3374479"/>
                  <a:gd name="connsiteX3-103" fmla="*/ 6558 w 3733975"/>
                  <a:gd name="connsiteY3-104" fmla="*/ 1203948 h 3374479"/>
                  <a:gd name="connsiteX0-105" fmla="*/ 8954 w 3851612"/>
                  <a:gd name="connsiteY0-106" fmla="*/ 1203948 h 3366228"/>
                  <a:gd name="connsiteX1-107" fmla="*/ 3426678 w 3851612"/>
                  <a:gd name="connsiteY1-108" fmla="*/ 156398 h 3366228"/>
                  <a:gd name="connsiteX2-109" fmla="*/ 2585581 w 3851612"/>
                  <a:gd name="connsiteY2-110" fmla="*/ 3362598 h 3366228"/>
                  <a:gd name="connsiteX3-111" fmla="*/ 8954 w 3851612"/>
                  <a:gd name="connsiteY3-112" fmla="*/ 1203948 h 3366228"/>
                  <a:gd name="connsiteX0-113" fmla="*/ 8954 w 3712562"/>
                  <a:gd name="connsiteY0-114" fmla="*/ 1203948 h 3366228"/>
                  <a:gd name="connsiteX1-115" fmla="*/ 3426678 w 3712562"/>
                  <a:gd name="connsiteY1-116" fmla="*/ 156398 h 3366228"/>
                  <a:gd name="connsiteX2-117" fmla="*/ 2585581 w 3712562"/>
                  <a:gd name="connsiteY2-118" fmla="*/ 3362598 h 3366228"/>
                  <a:gd name="connsiteX3-119" fmla="*/ 8954 w 3712562"/>
                  <a:gd name="connsiteY3-120" fmla="*/ 1203948 h 3366228"/>
                  <a:gd name="connsiteX0-121" fmla="*/ 6837 w 3491742"/>
                  <a:gd name="connsiteY0-122" fmla="*/ 1058952 h 3388940"/>
                  <a:gd name="connsiteX1-123" fmla="*/ 3315656 w 3491742"/>
                  <a:gd name="connsiteY1-124" fmla="*/ 174756 h 3388940"/>
                  <a:gd name="connsiteX2-125" fmla="*/ 2474559 w 3491742"/>
                  <a:gd name="connsiteY2-126" fmla="*/ 3380956 h 3388940"/>
                  <a:gd name="connsiteX3-127" fmla="*/ 6837 w 3491742"/>
                  <a:gd name="connsiteY3-128" fmla="*/ 1058952 h 3388940"/>
                  <a:gd name="connsiteX0-129" fmla="*/ 6871 w 3477889"/>
                  <a:gd name="connsiteY0-130" fmla="*/ 1228467 h 3372524"/>
                  <a:gd name="connsiteX1-131" fmla="*/ 3302076 w 3477889"/>
                  <a:gd name="connsiteY1-132" fmla="*/ 153690 h 3372524"/>
                  <a:gd name="connsiteX2-133" fmla="*/ 2460979 w 3477889"/>
                  <a:gd name="connsiteY2-134" fmla="*/ 3359890 h 3372524"/>
                  <a:gd name="connsiteX3-135" fmla="*/ 6871 w 3477889"/>
                  <a:gd name="connsiteY3-136" fmla="*/ 1228467 h 3372524"/>
                  <a:gd name="connsiteX0-137" fmla="*/ 30824 w 3501842"/>
                  <a:gd name="connsiteY0-138" fmla="*/ 1290554 h 3439132"/>
                  <a:gd name="connsiteX1-139" fmla="*/ 3326029 w 3501842"/>
                  <a:gd name="connsiteY1-140" fmla="*/ 215777 h 3439132"/>
                  <a:gd name="connsiteX2-141" fmla="*/ 2484932 w 3501842"/>
                  <a:gd name="connsiteY2-142" fmla="*/ 3421977 h 3439132"/>
                  <a:gd name="connsiteX3-143" fmla="*/ 30824 w 3501842"/>
                  <a:gd name="connsiteY3-144" fmla="*/ 1290554 h 3439132"/>
                  <a:gd name="connsiteX0-145" fmla="*/ 40876 w 3620376"/>
                  <a:gd name="connsiteY0-146" fmla="*/ 1290554 h 3443598"/>
                  <a:gd name="connsiteX1-147" fmla="*/ 3336081 w 3620376"/>
                  <a:gd name="connsiteY1-148" fmla="*/ 215777 h 3443598"/>
                  <a:gd name="connsiteX2-149" fmla="*/ 2494984 w 3620376"/>
                  <a:gd name="connsiteY2-150" fmla="*/ 3421977 h 3443598"/>
                  <a:gd name="connsiteX3-151" fmla="*/ 40876 w 3620376"/>
                  <a:gd name="connsiteY3-152" fmla="*/ 1290554 h 3443598"/>
                  <a:gd name="connsiteX0-153" fmla="*/ 6688 w 3467452"/>
                  <a:gd name="connsiteY0-154" fmla="*/ 1442732 h 3592536"/>
                  <a:gd name="connsiteX1-155" fmla="*/ 3290327 w 3467452"/>
                  <a:gd name="connsiteY1-156" fmla="*/ 136637 h 3592536"/>
                  <a:gd name="connsiteX2-157" fmla="*/ 2460796 w 3467452"/>
                  <a:gd name="connsiteY2-158" fmla="*/ 3574155 h 3592536"/>
                  <a:gd name="connsiteX3-159" fmla="*/ 6688 w 3467452"/>
                  <a:gd name="connsiteY3-160" fmla="*/ 1442732 h 35925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467452" h="3592536">
                    <a:moveTo>
                      <a:pt x="6688" y="1442732"/>
                    </a:moveTo>
                    <a:cubicBezTo>
                      <a:pt x="144943" y="869812"/>
                      <a:pt x="2637311" y="-420686"/>
                      <a:pt x="3290327" y="136637"/>
                    </a:cubicBezTo>
                    <a:cubicBezTo>
                      <a:pt x="3832271" y="514418"/>
                      <a:pt x="3008069" y="3356473"/>
                      <a:pt x="2460796" y="3574155"/>
                    </a:cubicBezTo>
                    <a:cubicBezTo>
                      <a:pt x="1913523" y="3791837"/>
                      <a:pt x="-131567" y="2015652"/>
                      <a:pt x="6688" y="1442732"/>
                    </a:cubicBezTo>
                    <a:close/>
                  </a:path>
                </a:pathLst>
              </a:cu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244843" y="2967335"/>
                <a:ext cx="91073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S</a:t>
                </a:r>
                <a:endParaRPr kumimoji="1" lang="en-GB" altLang="zh-CN" sz="5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2311147" y="2511633"/>
              <a:ext cx="3745157" cy="994350"/>
              <a:chOff x="738317" y="4220365"/>
              <a:chExt cx="3745157" cy="994350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738317" y="4220365"/>
                <a:ext cx="3017519" cy="384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n"/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738317" y="4629105"/>
                <a:ext cx="3745157" cy="58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0000"/>
                  </a:lnSpc>
                  <a:defRPr/>
                </a:pPr>
                <a:r>
                  <a:rPr lang="zh-CN" altLang="en-US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215990" y="1789757"/>
            <a:ext cx="5266829" cy="1375621"/>
            <a:chOff x="6329643" y="2206952"/>
            <a:chExt cx="5266829" cy="1375621"/>
          </a:xfrm>
        </p:grpSpPr>
        <p:grpSp>
          <p:nvGrpSpPr>
            <p:cNvPr id="99" name="组合 98"/>
            <p:cNvGrpSpPr/>
            <p:nvPr/>
          </p:nvGrpSpPr>
          <p:grpSpPr>
            <a:xfrm>
              <a:off x="6329643" y="2206952"/>
              <a:ext cx="1327725" cy="1375621"/>
              <a:chOff x="983423" y="2741189"/>
              <a:chExt cx="1327725" cy="1375621"/>
            </a:xfrm>
          </p:grpSpPr>
          <p:sp>
            <p:nvSpPr>
              <p:cNvPr id="100" name="椭圆 1"/>
              <p:cNvSpPr/>
              <p:nvPr/>
            </p:nvSpPr>
            <p:spPr>
              <a:xfrm rot="1189682">
                <a:off x="983423" y="2741189"/>
                <a:ext cx="1327725" cy="1375621"/>
              </a:xfrm>
              <a:custGeom>
                <a:avLst/>
                <a:gdLst>
                  <a:gd name="connsiteX0" fmla="*/ 0 w 2987749"/>
                  <a:gd name="connsiteY0" fmla="*/ 1493875 h 2987749"/>
                  <a:gd name="connsiteX1" fmla="*/ 1493875 w 2987749"/>
                  <a:gd name="connsiteY1" fmla="*/ 0 h 2987749"/>
                  <a:gd name="connsiteX2" fmla="*/ 2987750 w 2987749"/>
                  <a:gd name="connsiteY2" fmla="*/ 1493875 h 2987749"/>
                  <a:gd name="connsiteX3" fmla="*/ 1493875 w 2987749"/>
                  <a:gd name="connsiteY3" fmla="*/ 2987750 h 2987749"/>
                  <a:gd name="connsiteX4" fmla="*/ 0 w 2987749"/>
                  <a:gd name="connsiteY4" fmla="*/ 1493875 h 2987749"/>
                  <a:gd name="connsiteX0-1" fmla="*/ 0 w 3029276"/>
                  <a:gd name="connsiteY0-2" fmla="*/ 186735 h 1680610"/>
                  <a:gd name="connsiteX1-3" fmla="*/ 2987750 w 3029276"/>
                  <a:gd name="connsiteY1-4" fmla="*/ 186735 h 1680610"/>
                  <a:gd name="connsiteX2-5" fmla="*/ 1493875 w 3029276"/>
                  <a:gd name="connsiteY2-6" fmla="*/ 1680610 h 1680610"/>
                  <a:gd name="connsiteX3-7" fmla="*/ 0 w 3029276"/>
                  <a:gd name="connsiteY3-8" fmla="*/ 186735 h 1680610"/>
                  <a:gd name="connsiteX0-9" fmla="*/ 30008 w 2987771"/>
                  <a:gd name="connsiteY0-10" fmla="*/ 932823 h 2438707"/>
                  <a:gd name="connsiteX1-11" fmla="*/ 2953963 w 2987771"/>
                  <a:gd name="connsiteY1-12" fmla="*/ 50321 h 2438707"/>
                  <a:gd name="connsiteX2-13" fmla="*/ 1523883 w 2987771"/>
                  <a:gd name="connsiteY2-14" fmla="*/ 2426698 h 2438707"/>
                  <a:gd name="connsiteX3-15" fmla="*/ 30008 w 2987771"/>
                  <a:gd name="connsiteY3-16" fmla="*/ 932823 h 2438707"/>
                  <a:gd name="connsiteX0-17" fmla="*/ 2927 w 3016561"/>
                  <a:gd name="connsiteY0-18" fmla="*/ 938732 h 3079182"/>
                  <a:gd name="connsiteX1-19" fmla="*/ 2926882 w 3016561"/>
                  <a:gd name="connsiteY1-20" fmla="*/ 56230 h 3079182"/>
                  <a:gd name="connsiteX2-21" fmla="*/ 2389937 w 3016561"/>
                  <a:gd name="connsiteY2-22" fmla="*/ 3070560 h 3079182"/>
                  <a:gd name="connsiteX3-23" fmla="*/ 2927 w 3016561"/>
                  <a:gd name="connsiteY3-24" fmla="*/ 938732 h 3079182"/>
                  <a:gd name="connsiteX0-25" fmla="*/ 2415 w 3550302"/>
                  <a:gd name="connsiteY0-26" fmla="*/ 978618 h 3077544"/>
                  <a:gd name="connsiteX1-27" fmla="*/ 3447365 w 3550302"/>
                  <a:gd name="connsiteY1-28" fmla="*/ 53586 h 3077544"/>
                  <a:gd name="connsiteX2-29" fmla="*/ 2910420 w 3550302"/>
                  <a:gd name="connsiteY2-30" fmla="*/ 3067916 h 3077544"/>
                  <a:gd name="connsiteX3-31" fmla="*/ 2415 w 3550302"/>
                  <a:gd name="connsiteY3-32" fmla="*/ 978618 h 3077544"/>
                  <a:gd name="connsiteX0-33" fmla="*/ 2736 w 3544855"/>
                  <a:gd name="connsiteY0-34" fmla="*/ 978124 h 3024122"/>
                  <a:gd name="connsiteX1-35" fmla="*/ 3447686 w 3544855"/>
                  <a:gd name="connsiteY1-36" fmla="*/ 53092 h 3024122"/>
                  <a:gd name="connsiteX2-37" fmla="*/ 2878843 w 3544855"/>
                  <a:gd name="connsiteY2-38" fmla="*/ 3014259 h 3024122"/>
                  <a:gd name="connsiteX3-39" fmla="*/ 2736 w 3544855"/>
                  <a:gd name="connsiteY3-40" fmla="*/ 978124 h 3024122"/>
                  <a:gd name="connsiteX0-41" fmla="*/ 2624 w 3530168"/>
                  <a:gd name="connsiteY0-42" fmla="*/ 978124 h 3082992"/>
                  <a:gd name="connsiteX1-43" fmla="*/ 3447574 w 3530168"/>
                  <a:gd name="connsiteY1-44" fmla="*/ 53092 h 3082992"/>
                  <a:gd name="connsiteX2-45" fmla="*/ 2878731 w 3530168"/>
                  <a:gd name="connsiteY2-46" fmla="*/ 3014259 h 3082992"/>
                  <a:gd name="connsiteX3-47" fmla="*/ 2624 w 3530168"/>
                  <a:gd name="connsiteY3-48" fmla="*/ 978124 h 3082992"/>
                  <a:gd name="connsiteX0-49" fmla="*/ 2624 w 3790598"/>
                  <a:gd name="connsiteY0-50" fmla="*/ 978124 h 3082992"/>
                  <a:gd name="connsiteX1-51" fmla="*/ 3447574 w 3790598"/>
                  <a:gd name="connsiteY1-52" fmla="*/ 53092 h 3082992"/>
                  <a:gd name="connsiteX2-53" fmla="*/ 2878731 w 3790598"/>
                  <a:gd name="connsiteY2-54" fmla="*/ 3014259 h 3082992"/>
                  <a:gd name="connsiteX3-55" fmla="*/ 2624 w 3790598"/>
                  <a:gd name="connsiteY3-56" fmla="*/ 978124 h 3082992"/>
                  <a:gd name="connsiteX0-57" fmla="*/ 2624 w 3790598"/>
                  <a:gd name="connsiteY0-58" fmla="*/ 1090498 h 3195366"/>
                  <a:gd name="connsiteX1-59" fmla="*/ 3447574 w 3790598"/>
                  <a:gd name="connsiteY1-60" fmla="*/ 165466 h 3195366"/>
                  <a:gd name="connsiteX2-61" fmla="*/ 2878731 w 3790598"/>
                  <a:gd name="connsiteY2-62" fmla="*/ 3126633 h 3195366"/>
                  <a:gd name="connsiteX3-63" fmla="*/ 2624 w 3790598"/>
                  <a:gd name="connsiteY3-64" fmla="*/ 1090498 h 3195366"/>
                  <a:gd name="connsiteX0-65" fmla="*/ 18417 w 3806391"/>
                  <a:gd name="connsiteY0-66" fmla="*/ 1126902 h 3241214"/>
                  <a:gd name="connsiteX1-67" fmla="*/ 3463367 w 3806391"/>
                  <a:gd name="connsiteY1-68" fmla="*/ 201870 h 3241214"/>
                  <a:gd name="connsiteX2-69" fmla="*/ 2894524 w 3806391"/>
                  <a:gd name="connsiteY2-70" fmla="*/ 3163037 h 3241214"/>
                  <a:gd name="connsiteX3-71" fmla="*/ 18417 w 3806391"/>
                  <a:gd name="connsiteY3-72" fmla="*/ 1126902 h 3241214"/>
                  <a:gd name="connsiteX0-73" fmla="*/ 1593 w 3700848"/>
                  <a:gd name="connsiteY0-74" fmla="*/ 1365491 h 3418565"/>
                  <a:gd name="connsiteX1-75" fmla="*/ 3310417 w 3700848"/>
                  <a:gd name="connsiteY1-76" fmla="*/ 140976 h 3418565"/>
                  <a:gd name="connsiteX2-77" fmla="*/ 2877700 w 3700848"/>
                  <a:gd name="connsiteY2-78" fmla="*/ 3401626 h 3418565"/>
                  <a:gd name="connsiteX3-79" fmla="*/ 1593 w 3700848"/>
                  <a:gd name="connsiteY3-80" fmla="*/ 1365491 h 3418565"/>
                  <a:gd name="connsiteX0-81" fmla="*/ 1667 w 3725653"/>
                  <a:gd name="connsiteY0-82" fmla="*/ 1365491 h 3429955"/>
                  <a:gd name="connsiteX1-83" fmla="*/ 3310491 w 3725653"/>
                  <a:gd name="connsiteY1-84" fmla="*/ 140976 h 3429955"/>
                  <a:gd name="connsiteX2-85" fmla="*/ 2877774 w 3725653"/>
                  <a:gd name="connsiteY2-86" fmla="*/ 3401626 h 3429955"/>
                  <a:gd name="connsiteX3-87" fmla="*/ 1667 w 3725653"/>
                  <a:gd name="connsiteY3-88" fmla="*/ 1365491 h 3429955"/>
                  <a:gd name="connsiteX0-89" fmla="*/ 5252 w 3658366"/>
                  <a:gd name="connsiteY0-90" fmla="*/ 1367083 h 3552663"/>
                  <a:gd name="connsiteX1-91" fmla="*/ 3314076 w 3658366"/>
                  <a:gd name="connsiteY1-92" fmla="*/ 142568 h 3552663"/>
                  <a:gd name="connsiteX2-93" fmla="*/ 2581879 w 3658366"/>
                  <a:gd name="connsiteY2-94" fmla="*/ 3525733 h 3552663"/>
                  <a:gd name="connsiteX3-95" fmla="*/ 5252 w 3658366"/>
                  <a:gd name="connsiteY3-96" fmla="*/ 1367083 h 3552663"/>
                  <a:gd name="connsiteX0-97" fmla="*/ 6558 w 3733975"/>
                  <a:gd name="connsiteY0-98" fmla="*/ 1203948 h 3374479"/>
                  <a:gd name="connsiteX1-99" fmla="*/ 3424282 w 3733975"/>
                  <a:gd name="connsiteY1-100" fmla="*/ 156398 h 3374479"/>
                  <a:gd name="connsiteX2-101" fmla="*/ 2583185 w 3733975"/>
                  <a:gd name="connsiteY2-102" fmla="*/ 3362598 h 3374479"/>
                  <a:gd name="connsiteX3-103" fmla="*/ 6558 w 3733975"/>
                  <a:gd name="connsiteY3-104" fmla="*/ 1203948 h 3374479"/>
                  <a:gd name="connsiteX0-105" fmla="*/ 8954 w 3851612"/>
                  <a:gd name="connsiteY0-106" fmla="*/ 1203948 h 3366228"/>
                  <a:gd name="connsiteX1-107" fmla="*/ 3426678 w 3851612"/>
                  <a:gd name="connsiteY1-108" fmla="*/ 156398 h 3366228"/>
                  <a:gd name="connsiteX2-109" fmla="*/ 2585581 w 3851612"/>
                  <a:gd name="connsiteY2-110" fmla="*/ 3362598 h 3366228"/>
                  <a:gd name="connsiteX3-111" fmla="*/ 8954 w 3851612"/>
                  <a:gd name="connsiteY3-112" fmla="*/ 1203948 h 3366228"/>
                  <a:gd name="connsiteX0-113" fmla="*/ 8954 w 3712562"/>
                  <a:gd name="connsiteY0-114" fmla="*/ 1203948 h 3366228"/>
                  <a:gd name="connsiteX1-115" fmla="*/ 3426678 w 3712562"/>
                  <a:gd name="connsiteY1-116" fmla="*/ 156398 h 3366228"/>
                  <a:gd name="connsiteX2-117" fmla="*/ 2585581 w 3712562"/>
                  <a:gd name="connsiteY2-118" fmla="*/ 3362598 h 3366228"/>
                  <a:gd name="connsiteX3-119" fmla="*/ 8954 w 3712562"/>
                  <a:gd name="connsiteY3-120" fmla="*/ 1203948 h 3366228"/>
                  <a:gd name="connsiteX0-121" fmla="*/ 6837 w 3491742"/>
                  <a:gd name="connsiteY0-122" fmla="*/ 1058952 h 3388940"/>
                  <a:gd name="connsiteX1-123" fmla="*/ 3315656 w 3491742"/>
                  <a:gd name="connsiteY1-124" fmla="*/ 174756 h 3388940"/>
                  <a:gd name="connsiteX2-125" fmla="*/ 2474559 w 3491742"/>
                  <a:gd name="connsiteY2-126" fmla="*/ 3380956 h 3388940"/>
                  <a:gd name="connsiteX3-127" fmla="*/ 6837 w 3491742"/>
                  <a:gd name="connsiteY3-128" fmla="*/ 1058952 h 3388940"/>
                  <a:gd name="connsiteX0-129" fmla="*/ 6871 w 3477889"/>
                  <a:gd name="connsiteY0-130" fmla="*/ 1228467 h 3372524"/>
                  <a:gd name="connsiteX1-131" fmla="*/ 3302076 w 3477889"/>
                  <a:gd name="connsiteY1-132" fmla="*/ 153690 h 3372524"/>
                  <a:gd name="connsiteX2-133" fmla="*/ 2460979 w 3477889"/>
                  <a:gd name="connsiteY2-134" fmla="*/ 3359890 h 3372524"/>
                  <a:gd name="connsiteX3-135" fmla="*/ 6871 w 3477889"/>
                  <a:gd name="connsiteY3-136" fmla="*/ 1228467 h 3372524"/>
                  <a:gd name="connsiteX0-137" fmla="*/ 30824 w 3501842"/>
                  <a:gd name="connsiteY0-138" fmla="*/ 1290554 h 3439132"/>
                  <a:gd name="connsiteX1-139" fmla="*/ 3326029 w 3501842"/>
                  <a:gd name="connsiteY1-140" fmla="*/ 215777 h 3439132"/>
                  <a:gd name="connsiteX2-141" fmla="*/ 2484932 w 3501842"/>
                  <a:gd name="connsiteY2-142" fmla="*/ 3421977 h 3439132"/>
                  <a:gd name="connsiteX3-143" fmla="*/ 30824 w 3501842"/>
                  <a:gd name="connsiteY3-144" fmla="*/ 1290554 h 3439132"/>
                  <a:gd name="connsiteX0-145" fmla="*/ 40876 w 3620376"/>
                  <a:gd name="connsiteY0-146" fmla="*/ 1290554 h 3443598"/>
                  <a:gd name="connsiteX1-147" fmla="*/ 3336081 w 3620376"/>
                  <a:gd name="connsiteY1-148" fmla="*/ 215777 h 3443598"/>
                  <a:gd name="connsiteX2-149" fmla="*/ 2494984 w 3620376"/>
                  <a:gd name="connsiteY2-150" fmla="*/ 3421977 h 3443598"/>
                  <a:gd name="connsiteX3-151" fmla="*/ 40876 w 3620376"/>
                  <a:gd name="connsiteY3-152" fmla="*/ 1290554 h 3443598"/>
                  <a:gd name="connsiteX0-153" fmla="*/ 6688 w 3467452"/>
                  <a:gd name="connsiteY0-154" fmla="*/ 1442732 h 3592536"/>
                  <a:gd name="connsiteX1-155" fmla="*/ 3290327 w 3467452"/>
                  <a:gd name="connsiteY1-156" fmla="*/ 136637 h 3592536"/>
                  <a:gd name="connsiteX2-157" fmla="*/ 2460796 w 3467452"/>
                  <a:gd name="connsiteY2-158" fmla="*/ 3574155 h 3592536"/>
                  <a:gd name="connsiteX3-159" fmla="*/ 6688 w 3467452"/>
                  <a:gd name="connsiteY3-160" fmla="*/ 1442732 h 35925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467452" h="3592536">
                    <a:moveTo>
                      <a:pt x="6688" y="1442732"/>
                    </a:moveTo>
                    <a:cubicBezTo>
                      <a:pt x="144943" y="869812"/>
                      <a:pt x="2637311" y="-420686"/>
                      <a:pt x="3290327" y="136637"/>
                    </a:cubicBezTo>
                    <a:cubicBezTo>
                      <a:pt x="3832271" y="514418"/>
                      <a:pt x="3008069" y="3356473"/>
                      <a:pt x="2460796" y="3574155"/>
                    </a:cubicBezTo>
                    <a:cubicBezTo>
                      <a:pt x="1913523" y="3791837"/>
                      <a:pt x="-131567" y="2015652"/>
                      <a:pt x="6688" y="1442732"/>
                    </a:cubicBezTo>
                    <a:close/>
                  </a:path>
                </a:pathLst>
              </a:custGeom>
              <a:solidFill>
                <a:srgbClr val="59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1244843" y="2967335"/>
                <a:ext cx="91073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W</a:t>
                </a:r>
                <a:endParaRPr kumimoji="1" lang="en-GB" altLang="zh-CN" sz="5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7851315" y="2433098"/>
              <a:ext cx="3745157" cy="1024293"/>
              <a:chOff x="738317" y="4220365"/>
              <a:chExt cx="3745157" cy="1024293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738317" y="4220365"/>
                <a:ext cx="3017519" cy="384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n"/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738317" y="4629105"/>
                <a:ext cx="3745157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0000"/>
                  </a:lnSpc>
                  <a:defRPr/>
                </a:pPr>
                <a:r>
                  <a:rPr lang="zh-CN" altLang="en-US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1146236" y="3881194"/>
            <a:ext cx="5266829" cy="1375621"/>
            <a:chOff x="789475" y="4034229"/>
            <a:chExt cx="5266829" cy="1375621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89475" y="4034229"/>
              <a:ext cx="1327725" cy="1375621"/>
              <a:chOff x="983423" y="2741189"/>
              <a:chExt cx="1327725" cy="1375621"/>
            </a:xfrm>
          </p:grpSpPr>
          <p:sp>
            <p:nvSpPr>
              <p:cNvPr id="107" name="椭圆 1"/>
              <p:cNvSpPr/>
              <p:nvPr/>
            </p:nvSpPr>
            <p:spPr>
              <a:xfrm rot="1189682">
                <a:off x="983423" y="2741189"/>
                <a:ext cx="1327725" cy="1375621"/>
              </a:xfrm>
              <a:custGeom>
                <a:avLst/>
                <a:gdLst>
                  <a:gd name="connsiteX0" fmla="*/ 0 w 2987749"/>
                  <a:gd name="connsiteY0" fmla="*/ 1493875 h 2987749"/>
                  <a:gd name="connsiteX1" fmla="*/ 1493875 w 2987749"/>
                  <a:gd name="connsiteY1" fmla="*/ 0 h 2987749"/>
                  <a:gd name="connsiteX2" fmla="*/ 2987750 w 2987749"/>
                  <a:gd name="connsiteY2" fmla="*/ 1493875 h 2987749"/>
                  <a:gd name="connsiteX3" fmla="*/ 1493875 w 2987749"/>
                  <a:gd name="connsiteY3" fmla="*/ 2987750 h 2987749"/>
                  <a:gd name="connsiteX4" fmla="*/ 0 w 2987749"/>
                  <a:gd name="connsiteY4" fmla="*/ 1493875 h 2987749"/>
                  <a:gd name="connsiteX0-1" fmla="*/ 0 w 3029276"/>
                  <a:gd name="connsiteY0-2" fmla="*/ 186735 h 1680610"/>
                  <a:gd name="connsiteX1-3" fmla="*/ 2987750 w 3029276"/>
                  <a:gd name="connsiteY1-4" fmla="*/ 186735 h 1680610"/>
                  <a:gd name="connsiteX2-5" fmla="*/ 1493875 w 3029276"/>
                  <a:gd name="connsiteY2-6" fmla="*/ 1680610 h 1680610"/>
                  <a:gd name="connsiteX3-7" fmla="*/ 0 w 3029276"/>
                  <a:gd name="connsiteY3-8" fmla="*/ 186735 h 1680610"/>
                  <a:gd name="connsiteX0-9" fmla="*/ 30008 w 2987771"/>
                  <a:gd name="connsiteY0-10" fmla="*/ 932823 h 2438707"/>
                  <a:gd name="connsiteX1-11" fmla="*/ 2953963 w 2987771"/>
                  <a:gd name="connsiteY1-12" fmla="*/ 50321 h 2438707"/>
                  <a:gd name="connsiteX2-13" fmla="*/ 1523883 w 2987771"/>
                  <a:gd name="connsiteY2-14" fmla="*/ 2426698 h 2438707"/>
                  <a:gd name="connsiteX3-15" fmla="*/ 30008 w 2987771"/>
                  <a:gd name="connsiteY3-16" fmla="*/ 932823 h 2438707"/>
                  <a:gd name="connsiteX0-17" fmla="*/ 2927 w 3016561"/>
                  <a:gd name="connsiteY0-18" fmla="*/ 938732 h 3079182"/>
                  <a:gd name="connsiteX1-19" fmla="*/ 2926882 w 3016561"/>
                  <a:gd name="connsiteY1-20" fmla="*/ 56230 h 3079182"/>
                  <a:gd name="connsiteX2-21" fmla="*/ 2389937 w 3016561"/>
                  <a:gd name="connsiteY2-22" fmla="*/ 3070560 h 3079182"/>
                  <a:gd name="connsiteX3-23" fmla="*/ 2927 w 3016561"/>
                  <a:gd name="connsiteY3-24" fmla="*/ 938732 h 3079182"/>
                  <a:gd name="connsiteX0-25" fmla="*/ 2415 w 3550302"/>
                  <a:gd name="connsiteY0-26" fmla="*/ 978618 h 3077544"/>
                  <a:gd name="connsiteX1-27" fmla="*/ 3447365 w 3550302"/>
                  <a:gd name="connsiteY1-28" fmla="*/ 53586 h 3077544"/>
                  <a:gd name="connsiteX2-29" fmla="*/ 2910420 w 3550302"/>
                  <a:gd name="connsiteY2-30" fmla="*/ 3067916 h 3077544"/>
                  <a:gd name="connsiteX3-31" fmla="*/ 2415 w 3550302"/>
                  <a:gd name="connsiteY3-32" fmla="*/ 978618 h 3077544"/>
                  <a:gd name="connsiteX0-33" fmla="*/ 2736 w 3544855"/>
                  <a:gd name="connsiteY0-34" fmla="*/ 978124 h 3024122"/>
                  <a:gd name="connsiteX1-35" fmla="*/ 3447686 w 3544855"/>
                  <a:gd name="connsiteY1-36" fmla="*/ 53092 h 3024122"/>
                  <a:gd name="connsiteX2-37" fmla="*/ 2878843 w 3544855"/>
                  <a:gd name="connsiteY2-38" fmla="*/ 3014259 h 3024122"/>
                  <a:gd name="connsiteX3-39" fmla="*/ 2736 w 3544855"/>
                  <a:gd name="connsiteY3-40" fmla="*/ 978124 h 3024122"/>
                  <a:gd name="connsiteX0-41" fmla="*/ 2624 w 3530168"/>
                  <a:gd name="connsiteY0-42" fmla="*/ 978124 h 3082992"/>
                  <a:gd name="connsiteX1-43" fmla="*/ 3447574 w 3530168"/>
                  <a:gd name="connsiteY1-44" fmla="*/ 53092 h 3082992"/>
                  <a:gd name="connsiteX2-45" fmla="*/ 2878731 w 3530168"/>
                  <a:gd name="connsiteY2-46" fmla="*/ 3014259 h 3082992"/>
                  <a:gd name="connsiteX3-47" fmla="*/ 2624 w 3530168"/>
                  <a:gd name="connsiteY3-48" fmla="*/ 978124 h 3082992"/>
                  <a:gd name="connsiteX0-49" fmla="*/ 2624 w 3790598"/>
                  <a:gd name="connsiteY0-50" fmla="*/ 978124 h 3082992"/>
                  <a:gd name="connsiteX1-51" fmla="*/ 3447574 w 3790598"/>
                  <a:gd name="connsiteY1-52" fmla="*/ 53092 h 3082992"/>
                  <a:gd name="connsiteX2-53" fmla="*/ 2878731 w 3790598"/>
                  <a:gd name="connsiteY2-54" fmla="*/ 3014259 h 3082992"/>
                  <a:gd name="connsiteX3-55" fmla="*/ 2624 w 3790598"/>
                  <a:gd name="connsiteY3-56" fmla="*/ 978124 h 3082992"/>
                  <a:gd name="connsiteX0-57" fmla="*/ 2624 w 3790598"/>
                  <a:gd name="connsiteY0-58" fmla="*/ 1090498 h 3195366"/>
                  <a:gd name="connsiteX1-59" fmla="*/ 3447574 w 3790598"/>
                  <a:gd name="connsiteY1-60" fmla="*/ 165466 h 3195366"/>
                  <a:gd name="connsiteX2-61" fmla="*/ 2878731 w 3790598"/>
                  <a:gd name="connsiteY2-62" fmla="*/ 3126633 h 3195366"/>
                  <a:gd name="connsiteX3-63" fmla="*/ 2624 w 3790598"/>
                  <a:gd name="connsiteY3-64" fmla="*/ 1090498 h 3195366"/>
                  <a:gd name="connsiteX0-65" fmla="*/ 18417 w 3806391"/>
                  <a:gd name="connsiteY0-66" fmla="*/ 1126902 h 3241214"/>
                  <a:gd name="connsiteX1-67" fmla="*/ 3463367 w 3806391"/>
                  <a:gd name="connsiteY1-68" fmla="*/ 201870 h 3241214"/>
                  <a:gd name="connsiteX2-69" fmla="*/ 2894524 w 3806391"/>
                  <a:gd name="connsiteY2-70" fmla="*/ 3163037 h 3241214"/>
                  <a:gd name="connsiteX3-71" fmla="*/ 18417 w 3806391"/>
                  <a:gd name="connsiteY3-72" fmla="*/ 1126902 h 3241214"/>
                  <a:gd name="connsiteX0-73" fmla="*/ 1593 w 3700848"/>
                  <a:gd name="connsiteY0-74" fmla="*/ 1365491 h 3418565"/>
                  <a:gd name="connsiteX1-75" fmla="*/ 3310417 w 3700848"/>
                  <a:gd name="connsiteY1-76" fmla="*/ 140976 h 3418565"/>
                  <a:gd name="connsiteX2-77" fmla="*/ 2877700 w 3700848"/>
                  <a:gd name="connsiteY2-78" fmla="*/ 3401626 h 3418565"/>
                  <a:gd name="connsiteX3-79" fmla="*/ 1593 w 3700848"/>
                  <a:gd name="connsiteY3-80" fmla="*/ 1365491 h 3418565"/>
                  <a:gd name="connsiteX0-81" fmla="*/ 1667 w 3725653"/>
                  <a:gd name="connsiteY0-82" fmla="*/ 1365491 h 3429955"/>
                  <a:gd name="connsiteX1-83" fmla="*/ 3310491 w 3725653"/>
                  <a:gd name="connsiteY1-84" fmla="*/ 140976 h 3429955"/>
                  <a:gd name="connsiteX2-85" fmla="*/ 2877774 w 3725653"/>
                  <a:gd name="connsiteY2-86" fmla="*/ 3401626 h 3429955"/>
                  <a:gd name="connsiteX3-87" fmla="*/ 1667 w 3725653"/>
                  <a:gd name="connsiteY3-88" fmla="*/ 1365491 h 3429955"/>
                  <a:gd name="connsiteX0-89" fmla="*/ 5252 w 3658366"/>
                  <a:gd name="connsiteY0-90" fmla="*/ 1367083 h 3552663"/>
                  <a:gd name="connsiteX1-91" fmla="*/ 3314076 w 3658366"/>
                  <a:gd name="connsiteY1-92" fmla="*/ 142568 h 3552663"/>
                  <a:gd name="connsiteX2-93" fmla="*/ 2581879 w 3658366"/>
                  <a:gd name="connsiteY2-94" fmla="*/ 3525733 h 3552663"/>
                  <a:gd name="connsiteX3-95" fmla="*/ 5252 w 3658366"/>
                  <a:gd name="connsiteY3-96" fmla="*/ 1367083 h 3552663"/>
                  <a:gd name="connsiteX0-97" fmla="*/ 6558 w 3733975"/>
                  <a:gd name="connsiteY0-98" fmla="*/ 1203948 h 3374479"/>
                  <a:gd name="connsiteX1-99" fmla="*/ 3424282 w 3733975"/>
                  <a:gd name="connsiteY1-100" fmla="*/ 156398 h 3374479"/>
                  <a:gd name="connsiteX2-101" fmla="*/ 2583185 w 3733975"/>
                  <a:gd name="connsiteY2-102" fmla="*/ 3362598 h 3374479"/>
                  <a:gd name="connsiteX3-103" fmla="*/ 6558 w 3733975"/>
                  <a:gd name="connsiteY3-104" fmla="*/ 1203948 h 3374479"/>
                  <a:gd name="connsiteX0-105" fmla="*/ 8954 w 3851612"/>
                  <a:gd name="connsiteY0-106" fmla="*/ 1203948 h 3366228"/>
                  <a:gd name="connsiteX1-107" fmla="*/ 3426678 w 3851612"/>
                  <a:gd name="connsiteY1-108" fmla="*/ 156398 h 3366228"/>
                  <a:gd name="connsiteX2-109" fmla="*/ 2585581 w 3851612"/>
                  <a:gd name="connsiteY2-110" fmla="*/ 3362598 h 3366228"/>
                  <a:gd name="connsiteX3-111" fmla="*/ 8954 w 3851612"/>
                  <a:gd name="connsiteY3-112" fmla="*/ 1203948 h 3366228"/>
                  <a:gd name="connsiteX0-113" fmla="*/ 8954 w 3712562"/>
                  <a:gd name="connsiteY0-114" fmla="*/ 1203948 h 3366228"/>
                  <a:gd name="connsiteX1-115" fmla="*/ 3426678 w 3712562"/>
                  <a:gd name="connsiteY1-116" fmla="*/ 156398 h 3366228"/>
                  <a:gd name="connsiteX2-117" fmla="*/ 2585581 w 3712562"/>
                  <a:gd name="connsiteY2-118" fmla="*/ 3362598 h 3366228"/>
                  <a:gd name="connsiteX3-119" fmla="*/ 8954 w 3712562"/>
                  <a:gd name="connsiteY3-120" fmla="*/ 1203948 h 3366228"/>
                  <a:gd name="connsiteX0-121" fmla="*/ 6837 w 3491742"/>
                  <a:gd name="connsiteY0-122" fmla="*/ 1058952 h 3388940"/>
                  <a:gd name="connsiteX1-123" fmla="*/ 3315656 w 3491742"/>
                  <a:gd name="connsiteY1-124" fmla="*/ 174756 h 3388940"/>
                  <a:gd name="connsiteX2-125" fmla="*/ 2474559 w 3491742"/>
                  <a:gd name="connsiteY2-126" fmla="*/ 3380956 h 3388940"/>
                  <a:gd name="connsiteX3-127" fmla="*/ 6837 w 3491742"/>
                  <a:gd name="connsiteY3-128" fmla="*/ 1058952 h 3388940"/>
                  <a:gd name="connsiteX0-129" fmla="*/ 6871 w 3477889"/>
                  <a:gd name="connsiteY0-130" fmla="*/ 1228467 h 3372524"/>
                  <a:gd name="connsiteX1-131" fmla="*/ 3302076 w 3477889"/>
                  <a:gd name="connsiteY1-132" fmla="*/ 153690 h 3372524"/>
                  <a:gd name="connsiteX2-133" fmla="*/ 2460979 w 3477889"/>
                  <a:gd name="connsiteY2-134" fmla="*/ 3359890 h 3372524"/>
                  <a:gd name="connsiteX3-135" fmla="*/ 6871 w 3477889"/>
                  <a:gd name="connsiteY3-136" fmla="*/ 1228467 h 3372524"/>
                  <a:gd name="connsiteX0-137" fmla="*/ 30824 w 3501842"/>
                  <a:gd name="connsiteY0-138" fmla="*/ 1290554 h 3439132"/>
                  <a:gd name="connsiteX1-139" fmla="*/ 3326029 w 3501842"/>
                  <a:gd name="connsiteY1-140" fmla="*/ 215777 h 3439132"/>
                  <a:gd name="connsiteX2-141" fmla="*/ 2484932 w 3501842"/>
                  <a:gd name="connsiteY2-142" fmla="*/ 3421977 h 3439132"/>
                  <a:gd name="connsiteX3-143" fmla="*/ 30824 w 3501842"/>
                  <a:gd name="connsiteY3-144" fmla="*/ 1290554 h 3439132"/>
                  <a:gd name="connsiteX0-145" fmla="*/ 40876 w 3620376"/>
                  <a:gd name="connsiteY0-146" fmla="*/ 1290554 h 3443598"/>
                  <a:gd name="connsiteX1-147" fmla="*/ 3336081 w 3620376"/>
                  <a:gd name="connsiteY1-148" fmla="*/ 215777 h 3443598"/>
                  <a:gd name="connsiteX2-149" fmla="*/ 2494984 w 3620376"/>
                  <a:gd name="connsiteY2-150" fmla="*/ 3421977 h 3443598"/>
                  <a:gd name="connsiteX3-151" fmla="*/ 40876 w 3620376"/>
                  <a:gd name="connsiteY3-152" fmla="*/ 1290554 h 3443598"/>
                  <a:gd name="connsiteX0-153" fmla="*/ 6688 w 3467452"/>
                  <a:gd name="connsiteY0-154" fmla="*/ 1442732 h 3592536"/>
                  <a:gd name="connsiteX1-155" fmla="*/ 3290327 w 3467452"/>
                  <a:gd name="connsiteY1-156" fmla="*/ 136637 h 3592536"/>
                  <a:gd name="connsiteX2-157" fmla="*/ 2460796 w 3467452"/>
                  <a:gd name="connsiteY2-158" fmla="*/ 3574155 h 3592536"/>
                  <a:gd name="connsiteX3-159" fmla="*/ 6688 w 3467452"/>
                  <a:gd name="connsiteY3-160" fmla="*/ 1442732 h 35925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467452" h="3592536">
                    <a:moveTo>
                      <a:pt x="6688" y="1442732"/>
                    </a:moveTo>
                    <a:cubicBezTo>
                      <a:pt x="144943" y="869812"/>
                      <a:pt x="2637311" y="-420686"/>
                      <a:pt x="3290327" y="136637"/>
                    </a:cubicBezTo>
                    <a:cubicBezTo>
                      <a:pt x="3832271" y="514418"/>
                      <a:pt x="3008069" y="3356473"/>
                      <a:pt x="2460796" y="3574155"/>
                    </a:cubicBezTo>
                    <a:cubicBezTo>
                      <a:pt x="1913523" y="3791837"/>
                      <a:pt x="-131567" y="2015652"/>
                      <a:pt x="6688" y="1442732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1244843" y="2967335"/>
                <a:ext cx="91073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O</a:t>
                </a:r>
                <a:endParaRPr kumimoji="1" lang="en-GB" altLang="zh-CN" sz="5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2311147" y="4260375"/>
              <a:ext cx="3745157" cy="1024293"/>
              <a:chOff x="738317" y="4220365"/>
              <a:chExt cx="3745157" cy="1024293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738317" y="4220365"/>
                <a:ext cx="3017519" cy="384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n"/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738317" y="4629105"/>
                <a:ext cx="3745157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0000"/>
                  </a:lnSpc>
                  <a:defRPr/>
                </a:pPr>
                <a:r>
                  <a:rPr lang="zh-CN" altLang="en-US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6216625" y="3802659"/>
            <a:ext cx="5266829" cy="1375621"/>
            <a:chOff x="6329643" y="3955694"/>
            <a:chExt cx="5266829" cy="1375621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329643" y="3955694"/>
              <a:ext cx="1327725" cy="1375621"/>
              <a:chOff x="983423" y="2741189"/>
              <a:chExt cx="1327725" cy="1375621"/>
            </a:xfrm>
          </p:grpSpPr>
          <p:sp>
            <p:nvSpPr>
              <p:cNvPr id="114" name="椭圆 1"/>
              <p:cNvSpPr/>
              <p:nvPr/>
            </p:nvSpPr>
            <p:spPr>
              <a:xfrm rot="1189682">
                <a:off x="983423" y="2741189"/>
                <a:ext cx="1327725" cy="1375621"/>
              </a:xfrm>
              <a:custGeom>
                <a:avLst/>
                <a:gdLst>
                  <a:gd name="connsiteX0" fmla="*/ 0 w 2987749"/>
                  <a:gd name="connsiteY0" fmla="*/ 1493875 h 2987749"/>
                  <a:gd name="connsiteX1" fmla="*/ 1493875 w 2987749"/>
                  <a:gd name="connsiteY1" fmla="*/ 0 h 2987749"/>
                  <a:gd name="connsiteX2" fmla="*/ 2987750 w 2987749"/>
                  <a:gd name="connsiteY2" fmla="*/ 1493875 h 2987749"/>
                  <a:gd name="connsiteX3" fmla="*/ 1493875 w 2987749"/>
                  <a:gd name="connsiteY3" fmla="*/ 2987750 h 2987749"/>
                  <a:gd name="connsiteX4" fmla="*/ 0 w 2987749"/>
                  <a:gd name="connsiteY4" fmla="*/ 1493875 h 2987749"/>
                  <a:gd name="connsiteX0-1" fmla="*/ 0 w 3029276"/>
                  <a:gd name="connsiteY0-2" fmla="*/ 186735 h 1680610"/>
                  <a:gd name="connsiteX1-3" fmla="*/ 2987750 w 3029276"/>
                  <a:gd name="connsiteY1-4" fmla="*/ 186735 h 1680610"/>
                  <a:gd name="connsiteX2-5" fmla="*/ 1493875 w 3029276"/>
                  <a:gd name="connsiteY2-6" fmla="*/ 1680610 h 1680610"/>
                  <a:gd name="connsiteX3-7" fmla="*/ 0 w 3029276"/>
                  <a:gd name="connsiteY3-8" fmla="*/ 186735 h 1680610"/>
                  <a:gd name="connsiteX0-9" fmla="*/ 30008 w 2987771"/>
                  <a:gd name="connsiteY0-10" fmla="*/ 932823 h 2438707"/>
                  <a:gd name="connsiteX1-11" fmla="*/ 2953963 w 2987771"/>
                  <a:gd name="connsiteY1-12" fmla="*/ 50321 h 2438707"/>
                  <a:gd name="connsiteX2-13" fmla="*/ 1523883 w 2987771"/>
                  <a:gd name="connsiteY2-14" fmla="*/ 2426698 h 2438707"/>
                  <a:gd name="connsiteX3-15" fmla="*/ 30008 w 2987771"/>
                  <a:gd name="connsiteY3-16" fmla="*/ 932823 h 2438707"/>
                  <a:gd name="connsiteX0-17" fmla="*/ 2927 w 3016561"/>
                  <a:gd name="connsiteY0-18" fmla="*/ 938732 h 3079182"/>
                  <a:gd name="connsiteX1-19" fmla="*/ 2926882 w 3016561"/>
                  <a:gd name="connsiteY1-20" fmla="*/ 56230 h 3079182"/>
                  <a:gd name="connsiteX2-21" fmla="*/ 2389937 w 3016561"/>
                  <a:gd name="connsiteY2-22" fmla="*/ 3070560 h 3079182"/>
                  <a:gd name="connsiteX3-23" fmla="*/ 2927 w 3016561"/>
                  <a:gd name="connsiteY3-24" fmla="*/ 938732 h 3079182"/>
                  <a:gd name="connsiteX0-25" fmla="*/ 2415 w 3550302"/>
                  <a:gd name="connsiteY0-26" fmla="*/ 978618 h 3077544"/>
                  <a:gd name="connsiteX1-27" fmla="*/ 3447365 w 3550302"/>
                  <a:gd name="connsiteY1-28" fmla="*/ 53586 h 3077544"/>
                  <a:gd name="connsiteX2-29" fmla="*/ 2910420 w 3550302"/>
                  <a:gd name="connsiteY2-30" fmla="*/ 3067916 h 3077544"/>
                  <a:gd name="connsiteX3-31" fmla="*/ 2415 w 3550302"/>
                  <a:gd name="connsiteY3-32" fmla="*/ 978618 h 3077544"/>
                  <a:gd name="connsiteX0-33" fmla="*/ 2736 w 3544855"/>
                  <a:gd name="connsiteY0-34" fmla="*/ 978124 h 3024122"/>
                  <a:gd name="connsiteX1-35" fmla="*/ 3447686 w 3544855"/>
                  <a:gd name="connsiteY1-36" fmla="*/ 53092 h 3024122"/>
                  <a:gd name="connsiteX2-37" fmla="*/ 2878843 w 3544855"/>
                  <a:gd name="connsiteY2-38" fmla="*/ 3014259 h 3024122"/>
                  <a:gd name="connsiteX3-39" fmla="*/ 2736 w 3544855"/>
                  <a:gd name="connsiteY3-40" fmla="*/ 978124 h 3024122"/>
                  <a:gd name="connsiteX0-41" fmla="*/ 2624 w 3530168"/>
                  <a:gd name="connsiteY0-42" fmla="*/ 978124 h 3082992"/>
                  <a:gd name="connsiteX1-43" fmla="*/ 3447574 w 3530168"/>
                  <a:gd name="connsiteY1-44" fmla="*/ 53092 h 3082992"/>
                  <a:gd name="connsiteX2-45" fmla="*/ 2878731 w 3530168"/>
                  <a:gd name="connsiteY2-46" fmla="*/ 3014259 h 3082992"/>
                  <a:gd name="connsiteX3-47" fmla="*/ 2624 w 3530168"/>
                  <a:gd name="connsiteY3-48" fmla="*/ 978124 h 3082992"/>
                  <a:gd name="connsiteX0-49" fmla="*/ 2624 w 3790598"/>
                  <a:gd name="connsiteY0-50" fmla="*/ 978124 h 3082992"/>
                  <a:gd name="connsiteX1-51" fmla="*/ 3447574 w 3790598"/>
                  <a:gd name="connsiteY1-52" fmla="*/ 53092 h 3082992"/>
                  <a:gd name="connsiteX2-53" fmla="*/ 2878731 w 3790598"/>
                  <a:gd name="connsiteY2-54" fmla="*/ 3014259 h 3082992"/>
                  <a:gd name="connsiteX3-55" fmla="*/ 2624 w 3790598"/>
                  <a:gd name="connsiteY3-56" fmla="*/ 978124 h 3082992"/>
                  <a:gd name="connsiteX0-57" fmla="*/ 2624 w 3790598"/>
                  <a:gd name="connsiteY0-58" fmla="*/ 1090498 h 3195366"/>
                  <a:gd name="connsiteX1-59" fmla="*/ 3447574 w 3790598"/>
                  <a:gd name="connsiteY1-60" fmla="*/ 165466 h 3195366"/>
                  <a:gd name="connsiteX2-61" fmla="*/ 2878731 w 3790598"/>
                  <a:gd name="connsiteY2-62" fmla="*/ 3126633 h 3195366"/>
                  <a:gd name="connsiteX3-63" fmla="*/ 2624 w 3790598"/>
                  <a:gd name="connsiteY3-64" fmla="*/ 1090498 h 3195366"/>
                  <a:gd name="connsiteX0-65" fmla="*/ 18417 w 3806391"/>
                  <a:gd name="connsiteY0-66" fmla="*/ 1126902 h 3241214"/>
                  <a:gd name="connsiteX1-67" fmla="*/ 3463367 w 3806391"/>
                  <a:gd name="connsiteY1-68" fmla="*/ 201870 h 3241214"/>
                  <a:gd name="connsiteX2-69" fmla="*/ 2894524 w 3806391"/>
                  <a:gd name="connsiteY2-70" fmla="*/ 3163037 h 3241214"/>
                  <a:gd name="connsiteX3-71" fmla="*/ 18417 w 3806391"/>
                  <a:gd name="connsiteY3-72" fmla="*/ 1126902 h 3241214"/>
                  <a:gd name="connsiteX0-73" fmla="*/ 1593 w 3700848"/>
                  <a:gd name="connsiteY0-74" fmla="*/ 1365491 h 3418565"/>
                  <a:gd name="connsiteX1-75" fmla="*/ 3310417 w 3700848"/>
                  <a:gd name="connsiteY1-76" fmla="*/ 140976 h 3418565"/>
                  <a:gd name="connsiteX2-77" fmla="*/ 2877700 w 3700848"/>
                  <a:gd name="connsiteY2-78" fmla="*/ 3401626 h 3418565"/>
                  <a:gd name="connsiteX3-79" fmla="*/ 1593 w 3700848"/>
                  <a:gd name="connsiteY3-80" fmla="*/ 1365491 h 3418565"/>
                  <a:gd name="connsiteX0-81" fmla="*/ 1667 w 3725653"/>
                  <a:gd name="connsiteY0-82" fmla="*/ 1365491 h 3429955"/>
                  <a:gd name="connsiteX1-83" fmla="*/ 3310491 w 3725653"/>
                  <a:gd name="connsiteY1-84" fmla="*/ 140976 h 3429955"/>
                  <a:gd name="connsiteX2-85" fmla="*/ 2877774 w 3725653"/>
                  <a:gd name="connsiteY2-86" fmla="*/ 3401626 h 3429955"/>
                  <a:gd name="connsiteX3-87" fmla="*/ 1667 w 3725653"/>
                  <a:gd name="connsiteY3-88" fmla="*/ 1365491 h 3429955"/>
                  <a:gd name="connsiteX0-89" fmla="*/ 5252 w 3658366"/>
                  <a:gd name="connsiteY0-90" fmla="*/ 1367083 h 3552663"/>
                  <a:gd name="connsiteX1-91" fmla="*/ 3314076 w 3658366"/>
                  <a:gd name="connsiteY1-92" fmla="*/ 142568 h 3552663"/>
                  <a:gd name="connsiteX2-93" fmla="*/ 2581879 w 3658366"/>
                  <a:gd name="connsiteY2-94" fmla="*/ 3525733 h 3552663"/>
                  <a:gd name="connsiteX3-95" fmla="*/ 5252 w 3658366"/>
                  <a:gd name="connsiteY3-96" fmla="*/ 1367083 h 3552663"/>
                  <a:gd name="connsiteX0-97" fmla="*/ 6558 w 3733975"/>
                  <a:gd name="connsiteY0-98" fmla="*/ 1203948 h 3374479"/>
                  <a:gd name="connsiteX1-99" fmla="*/ 3424282 w 3733975"/>
                  <a:gd name="connsiteY1-100" fmla="*/ 156398 h 3374479"/>
                  <a:gd name="connsiteX2-101" fmla="*/ 2583185 w 3733975"/>
                  <a:gd name="connsiteY2-102" fmla="*/ 3362598 h 3374479"/>
                  <a:gd name="connsiteX3-103" fmla="*/ 6558 w 3733975"/>
                  <a:gd name="connsiteY3-104" fmla="*/ 1203948 h 3374479"/>
                  <a:gd name="connsiteX0-105" fmla="*/ 8954 w 3851612"/>
                  <a:gd name="connsiteY0-106" fmla="*/ 1203948 h 3366228"/>
                  <a:gd name="connsiteX1-107" fmla="*/ 3426678 w 3851612"/>
                  <a:gd name="connsiteY1-108" fmla="*/ 156398 h 3366228"/>
                  <a:gd name="connsiteX2-109" fmla="*/ 2585581 w 3851612"/>
                  <a:gd name="connsiteY2-110" fmla="*/ 3362598 h 3366228"/>
                  <a:gd name="connsiteX3-111" fmla="*/ 8954 w 3851612"/>
                  <a:gd name="connsiteY3-112" fmla="*/ 1203948 h 3366228"/>
                  <a:gd name="connsiteX0-113" fmla="*/ 8954 w 3712562"/>
                  <a:gd name="connsiteY0-114" fmla="*/ 1203948 h 3366228"/>
                  <a:gd name="connsiteX1-115" fmla="*/ 3426678 w 3712562"/>
                  <a:gd name="connsiteY1-116" fmla="*/ 156398 h 3366228"/>
                  <a:gd name="connsiteX2-117" fmla="*/ 2585581 w 3712562"/>
                  <a:gd name="connsiteY2-118" fmla="*/ 3362598 h 3366228"/>
                  <a:gd name="connsiteX3-119" fmla="*/ 8954 w 3712562"/>
                  <a:gd name="connsiteY3-120" fmla="*/ 1203948 h 3366228"/>
                  <a:gd name="connsiteX0-121" fmla="*/ 6837 w 3491742"/>
                  <a:gd name="connsiteY0-122" fmla="*/ 1058952 h 3388940"/>
                  <a:gd name="connsiteX1-123" fmla="*/ 3315656 w 3491742"/>
                  <a:gd name="connsiteY1-124" fmla="*/ 174756 h 3388940"/>
                  <a:gd name="connsiteX2-125" fmla="*/ 2474559 w 3491742"/>
                  <a:gd name="connsiteY2-126" fmla="*/ 3380956 h 3388940"/>
                  <a:gd name="connsiteX3-127" fmla="*/ 6837 w 3491742"/>
                  <a:gd name="connsiteY3-128" fmla="*/ 1058952 h 3388940"/>
                  <a:gd name="connsiteX0-129" fmla="*/ 6871 w 3477889"/>
                  <a:gd name="connsiteY0-130" fmla="*/ 1228467 h 3372524"/>
                  <a:gd name="connsiteX1-131" fmla="*/ 3302076 w 3477889"/>
                  <a:gd name="connsiteY1-132" fmla="*/ 153690 h 3372524"/>
                  <a:gd name="connsiteX2-133" fmla="*/ 2460979 w 3477889"/>
                  <a:gd name="connsiteY2-134" fmla="*/ 3359890 h 3372524"/>
                  <a:gd name="connsiteX3-135" fmla="*/ 6871 w 3477889"/>
                  <a:gd name="connsiteY3-136" fmla="*/ 1228467 h 3372524"/>
                  <a:gd name="connsiteX0-137" fmla="*/ 30824 w 3501842"/>
                  <a:gd name="connsiteY0-138" fmla="*/ 1290554 h 3439132"/>
                  <a:gd name="connsiteX1-139" fmla="*/ 3326029 w 3501842"/>
                  <a:gd name="connsiteY1-140" fmla="*/ 215777 h 3439132"/>
                  <a:gd name="connsiteX2-141" fmla="*/ 2484932 w 3501842"/>
                  <a:gd name="connsiteY2-142" fmla="*/ 3421977 h 3439132"/>
                  <a:gd name="connsiteX3-143" fmla="*/ 30824 w 3501842"/>
                  <a:gd name="connsiteY3-144" fmla="*/ 1290554 h 3439132"/>
                  <a:gd name="connsiteX0-145" fmla="*/ 40876 w 3620376"/>
                  <a:gd name="connsiteY0-146" fmla="*/ 1290554 h 3443598"/>
                  <a:gd name="connsiteX1-147" fmla="*/ 3336081 w 3620376"/>
                  <a:gd name="connsiteY1-148" fmla="*/ 215777 h 3443598"/>
                  <a:gd name="connsiteX2-149" fmla="*/ 2494984 w 3620376"/>
                  <a:gd name="connsiteY2-150" fmla="*/ 3421977 h 3443598"/>
                  <a:gd name="connsiteX3-151" fmla="*/ 40876 w 3620376"/>
                  <a:gd name="connsiteY3-152" fmla="*/ 1290554 h 3443598"/>
                  <a:gd name="connsiteX0-153" fmla="*/ 6688 w 3467452"/>
                  <a:gd name="connsiteY0-154" fmla="*/ 1442732 h 3592536"/>
                  <a:gd name="connsiteX1-155" fmla="*/ 3290327 w 3467452"/>
                  <a:gd name="connsiteY1-156" fmla="*/ 136637 h 3592536"/>
                  <a:gd name="connsiteX2-157" fmla="*/ 2460796 w 3467452"/>
                  <a:gd name="connsiteY2-158" fmla="*/ 3574155 h 3592536"/>
                  <a:gd name="connsiteX3-159" fmla="*/ 6688 w 3467452"/>
                  <a:gd name="connsiteY3-160" fmla="*/ 1442732 h 35925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467452" h="3592536">
                    <a:moveTo>
                      <a:pt x="6688" y="1442732"/>
                    </a:moveTo>
                    <a:cubicBezTo>
                      <a:pt x="144943" y="869812"/>
                      <a:pt x="2637311" y="-420686"/>
                      <a:pt x="3290327" y="136637"/>
                    </a:cubicBezTo>
                    <a:cubicBezTo>
                      <a:pt x="3832271" y="514418"/>
                      <a:pt x="3008069" y="3356473"/>
                      <a:pt x="2460796" y="3574155"/>
                    </a:cubicBezTo>
                    <a:cubicBezTo>
                      <a:pt x="1913523" y="3791837"/>
                      <a:pt x="-131567" y="2015652"/>
                      <a:pt x="6688" y="1442732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1244843" y="2967335"/>
                <a:ext cx="91073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5400" b="1" i="1" dirty="0">
                    <a:solidFill>
                      <a:schemeClr val="bg1"/>
                    </a:solidFill>
                    <a:cs typeface="+mn-ea"/>
                    <a:sym typeface="+mn-lt"/>
                  </a:rPr>
                  <a:t>T</a:t>
                </a:r>
                <a:endParaRPr kumimoji="1" lang="en-GB" altLang="zh-CN" sz="5400" b="1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7851315" y="4181840"/>
              <a:ext cx="3745157" cy="1024293"/>
              <a:chOff x="738317" y="4220365"/>
              <a:chExt cx="3745157" cy="1024293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738317" y="4220365"/>
                <a:ext cx="3017519" cy="384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n"/>
                  <a:defRPr/>
                </a:pPr>
                <a:r>
                  <a:rPr lang="zh-CN" altLang="en-US" sz="14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在此输入文本内容在此输入</a:t>
                </a:r>
                <a:endParaRPr lang="en-US" altLang="zh-CN" sz="1400" kern="0" dirty="0">
                  <a:ln w="12700" cap="flat">
                    <a:noFill/>
                    <a:miter lim="800000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738317" y="4629105"/>
                <a:ext cx="3745157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70000"/>
                  </a:lnSpc>
                  <a:defRPr/>
                </a:pPr>
                <a:r>
                  <a:rPr lang="zh-CN" altLang="en-US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9168"/>
            <a:ext cx="12192000" cy="4928832"/>
          </a:xfrm>
          <a:prstGeom prst="rect">
            <a:avLst/>
          </a:prstGeom>
        </p:spPr>
      </p:pic>
      <p:sp>
        <p:nvSpPr>
          <p:cNvPr id="38" name="圆角矩形 37"/>
          <p:cNvSpPr/>
          <p:nvPr/>
        </p:nvSpPr>
        <p:spPr>
          <a:xfrm>
            <a:off x="2973909" y="3209402"/>
            <a:ext cx="5984112" cy="84604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w="25400">
            <a:solidFill>
              <a:srgbClr val="59CA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544863" y="2971502"/>
            <a:ext cx="6842206" cy="413439"/>
          </a:xfrm>
          <a:prstGeom prst="roundRect">
            <a:avLst>
              <a:gd name="adj" fmla="val 50000"/>
            </a:avLst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169306" y="1"/>
            <a:ext cx="6022695" cy="4523885"/>
          </a:xfrm>
          <a:custGeom>
            <a:avLst/>
            <a:gdLst>
              <a:gd name="connsiteX0" fmla="*/ 0 w 4633221"/>
              <a:gd name="connsiteY0" fmla="*/ 0 h 4523885"/>
              <a:gd name="connsiteX1" fmla="*/ 4633221 w 4633221"/>
              <a:gd name="connsiteY1" fmla="*/ 0 h 4523885"/>
              <a:gd name="connsiteX2" fmla="*/ 4633221 w 4633221"/>
              <a:gd name="connsiteY2" fmla="*/ 4523885 h 4523885"/>
              <a:gd name="connsiteX3" fmla="*/ 4579773 w 4633221"/>
              <a:gd name="connsiteY3" fmla="*/ 4449354 h 4523885"/>
              <a:gd name="connsiteX4" fmla="*/ 2383874 w 4633221"/>
              <a:gd name="connsiteY4" fmla="*/ 1365813 h 4523885"/>
              <a:gd name="connsiteX5" fmla="*/ 189071 w 4633221"/>
              <a:gd name="connsiteY5" fmla="*/ 69086 h 452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3221" h="4523885">
                <a:moveTo>
                  <a:pt x="0" y="0"/>
                </a:moveTo>
                <a:lnTo>
                  <a:pt x="4633221" y="0"/>
                </a:lnTo>
                <a:lnTo>
                  <a:pt x="4633221" y="4523885"/>
                </a:lnTo>
                <a:lnTo>
                  <a:pt x="4579773" y="4449354"/>
                </a:lnTo>
                <a:cubicBezTo>
                  <a:pt x="3961292" y="3572552"/>
                  <a:pt x="3067443" y="1995307"/>
                  <a:pt x="2383874" y="1365813"/>
                </a:cubicBezTo>
                <a:cubicBezTo>
                  <a:pt x="1670584" y="708950"/>
                  <a:pt x="932879" y="351581"/>
                  <a:pt x="189071" y="69086"/>
                </a:cubicBezTo>
                <a:close/>
              </a:path>
            </a:pathLst>
          </a:custGeom>
          <a:gradFill>
            <a:gsLst>
              <a:gs pos="0">
                <a:srgbClr val="4BC9E7"/>
              </a:gs>
              <a:gs pos="99000">
                <a:schemeClr val="bg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44863" y="2020608"/>
            <a:ext cx="6842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gradFill>
                  <a:gsLst>
                    <a:gs pos="0">
                      <a:srgbClr val="4BC9E7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感谢您的观看！</a:t>
            </a:r>
          </a:p>
        </p:txBody>
      </p:sp>
      <p:sp>
        <p:nvSpPr>
          <p:cNvPr id="6" name="矩形 5"/>
          <p:cNvSpPr/>
          <p:nvPr/>
        </p:nvSpPr>
        <p:spPr>
          <a:xfrm>
            <a:off x="3463170" y="2976143"/>
            <a:ext cx="50055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Summary Report of Simple Work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67959" y="1"/>
            <a:ext cx="5224042" cy="4571929"/>
            <a:chOff x="6967959" y="1"/>
            <a:chExt cx="5224042" cy="4571929"/>
          </a:xfrm>
        </p:grpSpPr>
        <p:sp>
          <p:nvSpPr>
            <p:cNvPr id="21" name="任意多边形 20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4BC9E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0" y="2286072"/>
            <a:ext cx="5224042" cy="4571929"/>
            <a:chOff x="6967959" y="1"/>
            <a:chExt cx="5224042" cy="4571929"/>
          </a:xfrm>
        </p:grpSpPr>
        <p:sp>
          <p:nvSpPr>
            <p:cNvPr id="27" name="任意多边形 26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9514390" y="11575"/>
            <a:ext cx="2685327" cy="4548850"/>
          </a:xfrm>
          <a:custGeom>
            <a:avLst/>
            <a:gdLst>
              <a:gd name="connsiteX0" fmla="*/ 0 w 2673752"/>
              <a:gd name="connsiteY0" fmla="*/ 0 h 3356658"/>
              <a:gd name="connsiteX1" fmla="*/ 1331088 w 2673752"/>
              <a:gd name="connsiteY1" fmla="*/ 995422 h 3356658"/>
              <a:gd name="connsiteX2" fmla="*/ 2673752 w 2673752"/>
              <a:gd name="connsiteY2" fmla="*/ 3356658 h 3356658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5327" h="4548850">
                <a:moveTo>
                  <a:pt x="0" y="0"/>
                </a:moveTo>
                <a:cubicBezTo>
                  <a:pt x="442731" y="217989"/>
                  <a:pt x="883533" y="237280"/>
                  <a:pt x="1331088" y="995422"/>
                </a:cubicBezTo>
                <a:cubicBezTo>
                  <a:pt x="1778643" y="1753564"/>
                  <a:pt x="1750670" y="1842302"/>
                  <a:pt x="2685327" y="4548850"/>
                </a:cubicBezTo>
              </a:path>
            </a:pathLst>
          </a:custGeom>
          <a:noFill/>
          <a:ln w="25400">
            <a:gradFill>
              <a:gsLst>
                <a:gs pos="16000">
                  <a:srgbClr val="9CE1F2">
                    <a:alpha val="0"/>
                  </a:srgbClr>
                </a:gs>
                <a:gs pos="100000">
                  <a:srgbClr val="4BC9E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536845" y="393540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cs typeface="+mn-ea"/>
                <a:sym typeface="+mn-lt"/>
              </a:rPr>
              <a:t>LOGO</a:t>
            </a:r>
            <a:endParaRPr lang="zh-CN" altLang="en-US" sz="3200" i="1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24278" y="4964545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526021" y="3506643"/>
            <a:ext cx="4980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年终总结  </a:t>
            </a:r>
            <a:r>
              <a:rPr lang="en-US" altLang="zh-CN" dirty="0"/>
              <a:t>/   </a:t>
            </a:r>
            <a:r>
              <a:rPr lang="zh-CN" altLang="en-US" dirty="0"/>
              <a:t>工作汇报   </a:t>
            </a:r>
            <a:r>
              <a:rPr lang="en-US" altLang="zh-CN" dirty="0"/>
              <a:t>/   </a:t>
            </a:r>
            <a:r>
              <a:rPr lang="zh-CN" altLang="en-US" dirty="0"/>
              <a:t>述职报告  </a:t>
            </a:r>
            <a:r>
              <a:rPr lang="en-US" altLang="zh-CN" dirty="0"/>
              <a:t>/  </a:t>
            </a:r>
            <a:r>
              <a:rPr lang="zh-CN" altLang="en-US" dirty="0"/>
              <a:t>工作计划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744041" y="729368"/>
            <a:ext cx="4443845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2021</a:t>
            </a:r>
            <a:endParaRPr lang="zh-CN" altLang="en-US" sz="138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940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335982" y="484671"/>
            <a:ext cx="3783408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9168"/>
            <a:ext cx="12192000" cy="4928832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 flipV="1">
            <a:off x="510123" y="1055017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169306" y="1"/>
            <a:ext cx="6022695" cy="4523885"/>
          </a:xfrm>
          <a:custGeom>
            <a:avLst/>
            <a:gdLst>
              <a:gd name="connsiteX0" fmla="*/ 0 w 4633221"/>
              <a:gd name="connsiteY0" fmla="*/ 0 h 4523885"/>
              <a:gd name="connsiteX1" fmla="*/ 4633221 w 4633221"/>
              <a:gd name="connsiteY1" fmla="*/ 0 h 4523885"/>
              <a:gd name="connsiteX2" fmla="*/ 4633221 w 4633221"/>
              <a:gd name="connsiteY2" fmla="*/ 4523885 h 4523885"/>
              <a:gd name="connsiteX3" fmla="*/ 4579773 w 4633221"/>
              <a:gd name="connsiteY3" fmla="*/ 4449354 h 4523885"/>
              <a:gd name="connsiteX4" fmla="*/ 2383874 w 4633221"/>
              <a:gd name="connsiteY4" fmla="*/ 1365813 h 4523885"/>
              <a:gd name="connsiteX5" fmla="*/ 189071 w 4633221"/>
              <a:gd name="connsiteY5" fmla="*/ 69086 h 452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3221" h="4523885">
                <a:moveTo>
                  <a:pt x="0" y="0"/>
                </a:moveTo>
                <a:lnTo>
                  <a:pt x="4633221" y="0"/>
                </a:lnTo>
                <a:lnTo>
                  <a:pt x="4633221" y="4523885"/>
                </a:lnTo>
                <a:lnTo>
                  <a:pt x="4579773" y="4449354"/>
                </a:lnTo>
                <a:cubicBezTo>
                  <a:pt x="3961292" y="3572552"/>
                  <a:pt x="3067443" y="1995307"/>
                  <a:pt x="2383874" y="1365813"/>
                </a:cubicBezTo>
                <a:cubicBezTo>
                  <a:pt x="1670584" y="708950"/>
                  <a:pt x="932879" y="351581"/>
                  <a:pt x="189071" y="69086"/>
                </a:cubicBezTo>
                <a:close/>
              </a:path>
            </a:pathLst>
          </a:custGeom>
          <a:gradFill>
            <a:gsLst>
              <a:gs pos="0">
                <a:srgbClr val="4BC9E7"/>
              </a:gs>
              <a:gs pos="99000">
                <a:schemeClr val="bg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2100" y="939786"/>
            <a:ext cx="1710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dirty="0">
                <a:gradFill>
                  <a:gsLst>
                    <a:gs pos="0">
                      <a:srgbClr val="4BC9E7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967959" y="1"/>
            <a:ext cx="5224042" cy="4571929"/>
            <a:chOff x="6967959" y="1"/>
            <a:chExt cx="5224042" cy="4571929"/>
          </a:xfrm>
        </p:grpSpPr>
        <p:sp>
          <p:nvSpPr>
            <p:cNvPr id="21" name="任意多边形 20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4BC9E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0" y="2286072"/>
            <a:ext cx="5224042" cy="4571929"/>
            <a:chOff x="6967959" y="1"/>
            <a:chExt cx="5224042" cy="4571929"/>
          </a:xfrm>
        </p:grpSpPr>
        <p:sp>
          <p:nvSpPr>
            <p:cNvPr id="27" name="任意多边形 26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9514390" y="11575"/>
            <a:ext cx="2685327" cy="4548850"/>
          </a:xfrm>
          <a:custGeom>
            <a:avLst/>
            <a:gdLst>
              <a:gd name="connsiteX0" fmla="*/ 0 w 2673752"/>
              <a:gd name="connsiteY0" fmla="*/ 0 h 3356658"/>
              <a:gd name="connsiteX1" fmla="*/ 1331088 w 2673752"/>
              <a:gd name="connsiteY1" fmla="*/ 995422 h 3356658"/>
              <a:gd name="connsiteX2" fmla="*/ 2673752 w 2673752"/>
              <a:gd name="connsiteY2" fmla="*/ 3356658 h 3356658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5327" h="4548850">
                <a:moveTo>
                  <a:pt x="0" y="0"/>
                </a:moveTo>
                <a:cubicBezTo>
                  <a:pt x="442731" y="217989"/>
                  <a:pt x="883533" y="237280"/>
                  <a:pt x="1331088" y="995422"/>
                </a:cubicBezTo>
                <a:cubicBezTo>
                  <a:pt x="1778643" y="1753564"/>
                  <a:pt x="1750670" y="1842302"/>
                  <a:pt x="2685327" y="4548850"/>
                </a:cubicBezTo>
              </a:path>
            </a:pathLst>
          </a:custGeom>
          <a:noFill/>
          <a:ln w="25400">
            <a:gradFill>
              <a:gsLst>
                <a:gs pos="16000">
                  <a:srgbClr val="9CE1F2">
                    <a:alpha val="0"/>
                  </a:srgbClr>
                </a:gs>
                <a:gs pos="100000">
                  <a:srgbClr val="4BC9E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536845" y="393540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cs typeface="+mn-ea"/>
                <a:sym typeface="+mn-lt"/>
              </a:rPr>
              <a:t>LOGO</a:t>
            </a:r>
            <a:endParaRPr lang="zh-CN" altLang="en-US" sz="3200" i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 flipV="1">
            <a:off x="3575794" y="781184"/>
            <a:ext cx="863430" cy="82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785833" y="1821279"/>
            <a:ext cx="6466765" cy="476815"/>
            <a:chOff x="2785833" y="2082469"/>
            <a:chExt cx="6466765" cy="476815"/>
          </a:xfrm>
        </p:grpSpPr>
        <p:sp>
          <p:nvSpPr>
            <p:cNvPr id="20" name="圆角矩形 19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785833" y="2082469"/>
              <a:ext cx="1098833" cy="472881"/>
            </a:xfrm>
            <a:prstGeom prst="roundRect">
              <a:avLst>
                <a:gd name="adj" fmla="val 50000"/>
              </a:avLst>
            </a:prstGeom>
            <a:solidFill>
              <a:srgbClr val="59CAE5"/>
            </a:solidFill>
            <a:ln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01</a:t>
              </a:r>
              <a:endParaRPr lang="zh-CN" altLang="en-US" sz="2400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4297597" y="2138745"/>
              <a:ext cx="4315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85833" y="2610636"/>
            <a:ext cx="6466765" cy="476815"/>
            <a:chOff x="2785833" y="2082469"/>
            <a:chExt cx="6466765" cy="476815"/>
          </a:xfrm>
        </p:grpSpPr>
        <p:sp>
          <p:nvSpPr>
            <p:cNvPr id="30" name="圆角矩形 29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785833" y="2082469"/>
              <a:ext cx="1098833" cy="472881"/>
            </a:xfrm>
            <a:prstGeom prst="roundRect">
              <a:avLst>
                <a:gd name="adj" fmla="val 50000"/>
              </a:avLst>
            </a:prstGeom>
            <a:solidFill>
              <a:srgbClr val="59CAE5"/>
            </a:solidFill>
            <a:ln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02</a:t>
              </a:r>
              <a:endParaRPr lang="zh-CN" altLang="en-US" sz="240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297597" y="2138745"/>
              <a:ext cx="4315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85833" y="3399993"/>
            <a:ext cx="6466765" cy="476815"/>
            <a:chOff x="2785833" y="2082469"/>
            <a:chExt cx="6466765" cy="476815"/>
          </a:xfrm>
        </p:grpSpPr>
        <p:sp>
          <p:nvSpPr>
            <p:cNvPr id="41" name="圆角矩形 40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785833" y="2082469"/>
              <a:ext cx="1098833" cy="472881"/>
            </a:xfrm>
            <a:prstGeom prst="roundRect">
              <a:avLst>
                <a:gd name="adj" fmla="val 50000"/>
              </a:avLst>
            </a:prstGeom>
            <a:solidFill>
              <a:srgbClr val="59CAE5"/>
            </a:solidFill>
            <a:ln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03</a:t>
              </a:r>
              <a:endParaRPr lang="zh-CN" altLang="en-US" sz="2400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97597" y="2138745"/>
              <a:ext cx="4315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85833" y="4189350"/>
            <a:ext cx="6466765" cy="476815"/>
            <a:chOff x="2785833" y="2082469"/>
            <a:chExt cx="6466765" cy="476815"/>
          </a:xfrm>
        </p:grpSpPr>
        <p:sp>
          <p:nvSpPr>
            <p:cNvPr id="45" name="圆角矩形 44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785833" y="2082469"/>
              <a:ext cx="1098833" cy="472881"/>
            </a:xfrm>
            <a:prstGeom prst="roundRect">
              <a:avLst>
                <a:gd name="adj" fmla="val 50000"/>
              </a:avLst>
            </a:prstGeom>
            <a:solidFill>
              <a:srgbClr val="59CAE5"/>
            </a:solidFill>
            <a:ln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04</a:t>
              </a:r>
              <a:endParaRPr lang="zh-CN" altLang="en-US" sz="24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297597" y="2138745"/>
              <a:ext cx="4315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85833" y="4978707"/>
            <a:ext cx="6466765" cy="476815"/>
            <a:chOff x="2785833" y="2082469"/>
            <a:chExt cx="6466765" cy="476815"/>
          </a:xfrm>
        </p:grpSpPr>
        <p:sp>
          <p:nvSpPr>
            <p:cNvPr id="51" name="圆角矩形 50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2785833" y="2082469"/>
              <a:ext cx="1098833" cy="472881"/>
            </a:xfrm>
            <a:prstGeom prst="roundRect">
              <a:avLst>
                <a:gd name="adj" fmla="val 50000"/>
              </a:avLst>
            </a:prstGeom>
            <a:solidFill>
              <a:srgbClr val="59CAE5"/>
            </a:solidFill>
            <a:ln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05</a:t>
              </a:r>
              <a:endParaRPr lang="zh-CN" altLang="en-US" sz="2400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4297597" y="2138745"/>
              <a:ext cx="43152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/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0AE7B5-5C11-E300-DAA2-D989AB2EE558}"/>
              </a:ext>
            </a:extLst>
          </p:cNvPr>
          <p:cNvSpPr txBox="1"/>
          <p:nvPr/>
        </p:nvSpPr>
        <p:spPr>
          <a:xfrm>
            <a:off x="116865400" y="-53931066"/>
            <a:ext cx="614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251813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2944" y="2714920"/>
            <a:ext cx="46827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546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4953054" y="1177381"/>
            <a:ext cx="2036135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PART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29168"/>
            <a:ext cx="12192000" cy="4928832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 flipV="1">
            <a:off x="5127195" y="1747727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169306" y="1"/>
            <a:ext cx="6022695" cy="4523885"/>
          </a:xfrm>
          <a:custGeom>
            <a:avLst/>
            <a:gdLst>
              <a:gd name="connsiteX0" fmla="*/ 0 w 4633221"/>
              <a:gd name="connsiteY0" fmla="*/ 0 h 4523885"/>
              <a:gd name="connsiteX1" fmla="*/ 4633221 w 4633221"/>
              <a:gd name="connsiteY1" fmla="*/ 0 h 4523885"/>
              <a:gd name="connsiteX2" fmla="*/ 4633221 w 4633221"/>
              <a:gd name="connsiteY2" fmla="*/ 4523885 h 4523885"/>
              <a:gd name="connsiteX3" fmla="*/ 4579773 w 4633221"/>
              <a:gd name="connsiteY3" fmla="*/ 4449354 h 4523885"/>
              <a:gd name="connsiteX4" fmla="*/ 2383874 w 4633221"/>
              <a:gd name="connsiteY4" fmla="*/ 1365813 h 4523885"/>
              <a:gd name="connsiteX5" fmla="*/ 189071 w 4633221"/>
              <a:gd name="connsiteY5" fmla="*/ 69086 h 452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3221" h="4523885">
                <a:moveTo>
                  <a:pt x="0" y="0"/>
                </a:moveTo>
                <a:lnTo>
                  <a:pt x="4633221" y="0"/>
                </a:lnTo>
                <a:lnTo>
                  <a:pt x="4633221" y="4523885"/>
                </a:lnTo>
                <a:lnTo>
                  <a:pt x="4579773" y="4449354"/>
                </a:lnTo>
                <a:cubicBezTo>
                  <a:pt x="3961292" y="3572552"/>
                  <a:pt x="3067443" y="1995307"/>
                  <a:pt x="2383874" y="1365813"/>
                </a:cubicBezTo>
                <a:cubicBezTo>
                  <a:pt x="1670584" y="708950"/>
                  <a:pt x="932879" y="351581"/>
                  <a:pt x="189071" y="69086"/>
                </a:cubicBezTo>
                <a:close/>
              </a:path>
            </a:pathLst>
          </a:custGeom>
          <a:gradFill>
            <a:gsLst>
              <a:gs pos="0">
                <a:srgbClr val="4BC9E7"/>
              </a:gs>
              <a:gs pos="99000">
                <a:schemeClr val="bg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4345" y="1632496"/>
            <a:ext cx="171071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dirty="0">
                <a:gradFill>
                  <a:gsLst>
                    <a:gs pos="0">
                      <a:srgbClr val="4BC9E7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/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01</a:t>
            </a:r>
            <a:endParaRPr lang="zh-CN" altLang="en-US" sz="11500" dirty="0">
              <a:gradFill>
                <a:gsLst>
                  <a:gs pos="0">
                    <a:srgbClr val="4BC9E7"/>
                  </a:gs>
                  <a:gs pos="100000">
                    <a:srgbClr val="0070C0"/>
                  </a:gs>
                </a:gsLst>
                <a:lin ang="5400000" scaled="1"/>
              </a:gradFill>
              <a:effectLst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67959" y="1"/>
            <a:ext cx="5224042" cy="4571929"/>
            <a:chOff x="6967959" y="1"/>
            <a:chExt cx="5224042" cy="4571929"/>
          </a:xfrm>
        </p:grpSpPr>
        <p:sp>
          <p:nvSpPr>
            <p:cNvPr id="21" name="任意多边形 20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4BC9E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0" y="2286072"/>
            <a:ext cx="5224042" cy="4571929"/>
            <a:chOff x="6967959" y="1"/>
            <a:chExt cx="5224042" cy="4571929"/>
          </a:xfrm>
        </p:grpSpPr>
        <p:sp>
          <p:nvSpPr>
            <p:cNvPr id="27" name="任意多边形 26"/>
            <p:cNvSpPr/>
            <p:nvPr/>
          </p:nvSpPr>
          <p:spPr>
            <a:xfrm>
              <a:off x="6967959" y="1"/>
              <a:ext cx="5224041" cy="3494543"/>
            </a:xfrm>
            <a:custGeom>
              <a:avLst/>
              <a:gdLst>
                <a:gd name="connsiteX0" fmla="*/ 0 w 3818900"/>
                <a:gd name="connsiteY0" fmla="*/ 0 h 3494543"/>
                <a:gd name="connsiteX1" fmla="*/ 3818900 w 3818900"/>
                <a:gd name="connsiteY1" fmla="*/ 0 h 3494543"/>
                <a:gd name="connsiteX2" fmla="*/ 3818900 w 3818900"/>
                <a:gd name="connsiteY2" fmla="*/ 3494543 h 3494543"/>
                <a:gd name="connsiteX3" fmla="*/ 3796820 w 3818900"/>
                <a:gd name="connsiteY3" fmla="*/ 3404449 h 3494543"/>
                <a:gd name="connsiteX4" fmla="*/ 3618272 w 3818900"/>
                <a:gd name="connsiteY4" fmla="*/ 2893671 h 3494543"/>
                <a:gd name="connsiteX5" fmla="*/ 2460804 w 3818900"/>
                <a:gd name="connsiteY5" fmla="*/ 1122744 h 3494543"/>
                <a:gd name="connsiteX6" fmla="*/ 600355 w 3818900"/>
                <a:gd name="connsiteY6" fmla="*/ 210695 h 349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8900" h="3494543">
                  <a:moveTo>
                    <a:pt x="0" y="0"/>
                  </a:moveTo>
                  <a:lnTo>
                    <a:pt x="3818900" y="0"/>
                  </a:lnTo>
                  <a:lnTo>
                    <a:pt x="3818900" y="3494543"/>
                  </a:lnTo>
                  <a:lnTo>
                    <a:pt x="3796820" y="3404449"/>
                  </a:lnTo>
                  <a:cubicBezTo>
                    <a:pt x="3745895" y="3228915"/>
                    <a:pt x="3687238" y="3058128"/>
                    <a:pt x="3618272" y="2893671"/>
                  </a:cubicBezTo>
                  <a:cubicBezTo>
                    <a:pt x="3342409" y="2235843"/>
                    <a:pt x="3085837" y="1612739"/>
                    <a:pt x="2460804" y="1122744"/>
                  </a:cubicBezTo>
                  <a:cubicBezTo>
                    <a:pt x="1992029" y="755248"/>
                    <a:pt x="1321421" y="472392"/>
                    <a:pt x="600355" y="21069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881690" y="1"/>
              <a:ext cx="3310311" cy="4571929"/>
            </a:xfrm>
            <a:custGeom>
              <a:avLst/>
              <a:gdLst>
                <a:gd name="connsiteX0" fmla="*/ 0 w 3310311"/>
                <a:gd name="connsiteY0" fmla="*/ 0 h 4571929"/>
                <a:gd name="connsiteX1" fmla="*/ 3310311 w 3310311"/>
                <a:gd name="connsiteY1" fmla="*/ 0 h 4571929"/>
                <a:gd name="connsiteX2" fmla="*/ 3310311 w 3310311"/>
                <a:gd name="connsiteY2" fmla="*/ 4571929 h 4571929"/>
                <a:gd name="connsiteX3" fmla="*/ 3293962 w 3310311"/>
                <a:gd name="connsiteY3" fmla="*/ 4534142 h 4571929"/>
                <a:gd name="connsiteX4" fmla="*/ 1801744 w 3310311"/>
                <a:gd name="connsiteY4" fmla="*/ 1481559 h 4571929"/>
                <a:gd name="connsiteX5" fmla="*/ 205523 w 3310311"/>
                <a:gd name="connsiteY5" fmla="*/ 114978 h 4571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0311" h="4571929">
                  <a:moveTo>
                    <a:pt x="0" y="0"/>
                  </a:moveTo>
                  <a:lnTo>
                    <a:pt x="3310311" y="0"/>
                  </a:lnTo>
                  <a:lnTo>
                    <a:pt x="3310311" y="4571929"/>
                  </a:lnTo>
                  <a:lnTo>
                    <a:pt x="3293962" y="4534142"/>
                  </a:lnTo>
                  <a:cubicBezTo>
                    <a:pt x="2930275" y="3685037"/>
                    <a:pt x="2325257" y="2185324"/>
                    <a:pt x="1801744" y="1481559"/>
                  </a:cubicBezTo>
                  <a:cubicBezTo>
                    <a:pt x="1318501" y="831930"/>
                    <a:pt x="770150" y="441103"/>
                    <a:pt x="205523" y="114978"/>
                  </a:cubicBezTo>
                  <a:close/>
                </a:path>
              </a:pathLst>
            </a:custGeom>
            <a:gradFill>
              <a:gsLst>
                <a:gs pos="0">
                  <a:srgbClr val="4BC9E7"/>
                </a:gs>
                <a:gs pos="99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9514390" y="11575"/>
            <a:ext cx="2685327" cy="4548850"/>
          </a:xfrm>
          <a:custGeom>
            <a:avLst/>
            <a:gdLst>
              <a:gd name="connsiteX0" fmla="*/ 0 w 2673752"/>
              <a:gd name="connsiteY0" fmla="*/ 0 h 3356658"/>
              <a:gd name="connsiteX1" fmla="*/ 1331088 w 2673752"/>
              <a:gd name="connsiteY1" fmla="*/ 995422 h 3356658"/>
              <a:gd name="connsiteX2" fmla="*/ 2673752 w 2673752"/>
              <a:gd name="connsiteY2" fmla="*/ 3356658 h 3356658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  <a:gd name="connsiteX0" fmla="*/ 0 w 2685327"/>
              <a:gd name="connsiteY0" fmla="*/ 0 h 4548850"/>
              <a:gd name="connsiteX1" fmla="*/ 1331088 w 2685327"/>
              <a:gd name="connsiteY1" fmla="*/ 995422 h 4548850"/>
              <a:gd name="connsiteX2" fmla="*/ 2685327 w 2685327"/>
              <a:gd name="connsiteY2" fmla="*/ 4548850 h 454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5327" h="4548850">
                <a:moveTo>
                  <a:pt x="0" y="0"/>
                </a:moveTo>
                <a:cubicBezTo>
                  <a:pt x="442731" y="217989"/>
                  <a:pt x="883533" y="237280"/>
                  <a:pt x="1331088" y="995422"/>
                </a:cubicBezTo>
                <a:cubicBezTo>
                  <a:pt x="1778643" y="1753564"/>
                  <a:pt x="1750670" y="1842302"/>
                  <a:pt x="2685327" y="4548850"/>
                </a:cubicBezTo>
              </a:path>
            </a:pathLst>
          </a:custGeom>
          <a:noFill/>
          <a:ln w="25400">
            <a:gradFill>
              <a:gsLst>
                <a:gs pos="16000">
                  <a:srgbClr val="9CE1F2">
                    <a:alpha val="0"/>
                  </a:srgbClr>
                </a:gs>
                <a:gs pos="100000">
                  <a:srgbClr val="4BC9E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536845" y="393540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>
                <a:cs typeface="+mn-ea"/>
                <a:sym typeface="+mn-lt"/>
              </a:rPr>
              <a:t>LOGO</a:t>
            </a:r>
            <a:endParaRPr lang="zh-CN" altLang="en-US" sz="3200" i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 flipV="1">
            <a:off x="6700409" y="1473894"/>
            <a:ext cx="863430" cy="82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68486" y="3395510"/>
            <a:ext cx="5984112" cy="494790"/>
            <a:chOff x="3268486" y="2082470"/>
            <a:chExt cx="5984112" cy="494790"/>
          </a:xfrm>
        </p:grpSpPr>
        <p:sp>
          <p:nvSpPr>
            <p:cNvPr id="20" name="圆角矩形 19"/>
            <p:cNvSpPr/>
            <p:nvPr/>
          </p:nvSpPr>
          <p:spPr>
            <a:xfrm>
              <a:off x="3268486" y="2082470"/>
              <a:ext cx="5984112" cy="476814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12700">
              <a:solidFill>
                <a:srgbClr val="59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297597" y="2115595"/>
              <a:ext cx="4315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/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030772" y="4138284"/>
            <a:ext cx="48488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62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íṡľíḍè-Oval 5"/>
          <p:cNvSpPr/>
          <p:nvPr/>
        </p:nvSpPr>
        <p:spPr>
          <a:xfrm>
            <a:off x="1521135" y="1526661"/>
            <a:ext cx="2345680" cy="2345680"/>
          </a:xfrm>
          <a:prstGeom prst="ellipse">
            <a:avLst/>
          </a:prstGeom>
          <a:solidFill>
            <a:srgbClr val="404040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íṡľíḍè-Oval 16"/>
          <p:cNvSpPr/>
          <p:nvPr/>
        </p:nvSpPr>
        <p:spPr>
          <a:xfrm>
            <a:off x="8737876" y="1882261"/>
            <a:ext cx="1625970" cy="16259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íṡľíḍè-Oval 17"/>
          <p:cNvSpPr/>
          <p:nvPr/>
        </p:nvSpPr>
        <p:spPr>
          <a:xfrm>
            <a:off x="8375926" y="1526661"/>
            <a:ext cx="2345680" cy="2345680"/>
          </a:xfrm>
          <a:prstGeom prst="ellipse">
            <a:avLst/>
          </a:prstGeom>
          <a:solidFill>
            <a:srgbClr val="92D050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íṡľíḍè-Rectangle: Rounded Corners 20"/>
          <p:cNvSpPr/>
          <p:nvPr/>
        </p:nvSpPr>
        <p:spPr>
          <a:xfrm>
            <a:off x="8786314" y="3593909"/>
            <a:ext cx="1521947" cy="473742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THREE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íṡľíḍè-Oval 4"/>
          <p:cNvSpPr/>
          <p:nvPr/>
        </p:nvSpPr>
        <p:spPr>
          <a:xfrm>
            <a:off x="1884355" y="1882261"/>
            <a:ext cx="1625970" cy="162597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íṡľíḍè-Rectangle: Rounded Corners 8"/>
          <p:cNvSpPr/>
          <p:nvPr/>
        </p:nvSpPr>
        <p:spPr>
          <a:xfrm>
            <a:off x="1967230" y="3593690"/>
            <a:ext cx="1487805" cy="473710"/>
          </a:xfrm>
          <a:prstGeom prst="roundRect">
            <a:avLst>
              <a:gd name="adj" fmla="val 0"/>
            </a:avLst>
          </a:prstGeom>
          <a:solidFill>
            <a:srgbClr val="40404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ONE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íṡľíḍè-Oval 1"/>
          <p:cNvSpPr/>
          <p:nvPr/>
        </p:nvSpPr>
        <p:spPr>
          <a:xfrm>
            <a:off x="1904637" y="1910781"/>
            <a:ext cx="1585406" cy="156893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íṡľíḍè-Oval 10"/>
          <p:cNvSpPr/>
          <p:nvPr/>
        </p:nvSpPr>
        <p:spPr>
          <a:xfrm>
            <a:off x="5312594" y="1882261"/>
            <a:ext cx="1625970" cy="162597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íṡľíḍè-Oval 11"/>
          <p:cNvSpPr/>
          <p:nvPr/>
        </p:nvSpPr>
        <p:spPr>
          <a:xfrm>
            <a:off x="4950644" y="1526661"/>
            <a:ext cx="2345680" cy="2345680"/>
          </a:xfrm>
          <a:prstGeom prst="ellipse">
            <a:avLst/>
          </a:prstGeom>
          <a:solidFill>
            <a:srgbClr val="59CAE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îŝḷîḓé-Rectangle: Rounded Corners 14"/>
          <p:cNvSpPr/>
          <p:nvPr/>
        </p:nvSpPr>
        <p:spPr>
          <a:xfrm>
            <a:off x="5361032" y="3593909"/>
            <a:ext cx="1521947" cy="473742"/>
          </a:xfrm>
          <a:prstGeom prst="roundRect">
            <a:avLst>
              <a:gd name="adj" fmla="val 0"/>
            </a:avLst>
          </a:prstGeom>
          <a:solidFill>
            <a:srgbClr val="59CAE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TWO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îŝḷîḓé-Oval 2"/>
          <p:cNvSpPr/>
          <p:nvPr/>
        </p:nvSpPr>
        <p:spPr>
          <a:xfrm>
            <a:off x="5329556" y="1908425"/>
            <a:ext cx="1595154" cy="1578576"/>
          </a:xfrm>
          <a:prstGeom prst="ellipse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îŝḷîḓé-Oval 3"/>
          <p:cNvSpPr/>
          <p:nvPr/>
        </p:nvSpPr>
        <p:spPr>
          <a:xfrm>
            <a:off x="8756174" y="1908818"/>
            <a:ext cx="1590675" cy="1574144"/>
          </a:xfrm>
          <a:prstGeom prst="ellipse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TextBox 30"/>
          <p:cNvSpPr txBox="1"/>
          <p:nvPr/>
        </p:nvSpPr>
        <p:spPr>
          <a:xfrm>
            <a:off x="1762017" y="4438857"/>
            <a:ext cx="18628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2" name="TextBox 29"/>
          <p:cNvSpPr txBox="1"/>
          <p:nvPr/>
        </p:nvSpPr>
        <p:spPr>
          <a:xfrm>
            <a:off x="1618001" y="4980239"/>
            <a:ext cx="2290677" cy="439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30"/>
          <p:cNvSpPr txBox="1"/>
          <p:nvPr/>
        </p:nvSpPr>
        <p:spPr>
          <a:xfrm>
            <a:off x="5163712" y="4438857"/>
            <a:ext cx="18628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019696" y="4980239"/>
            <a:ext cx="22906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30"/>
          <p:cNvSpPr txBox="1"/>
          <p:nvPr/>
        </p:nvSpPr>
        <p:spPr>
          <a:xfrm>
            <a:off x="8615572" y="4438857"/>
            <a:ext cx="18628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1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TextBox 29"/>
          <p:cNvSpPr txBox="1"/>
          <p:nvPr/>
        </p:nvSpPr>
        <p:spPr>
          <a:xfrm>
            <a:off x="8471556" y="4980239"/>
            <a:ext cx="2290677" cy="439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49190" y="3782111"/>
            <a:ext cx="4098235" cy="1146237"/>
            <a:chOff x="1689561" y="2091953"/>
            <a:chExt cx="4098235" cy="1146237"/>
          </a:xfrm>
        </p:grpSpPr>
        <p:sp>
          <p:nvSpPr>
            <p:cNvPr id="11" name="文本框 10"/>
            <p:cNvSpPr txBox="1"/>
            <p:nvPr/>
          </p:nvSpPr>
          <p:spPr>
            <a:xfrm>
              <a:off x="1689562" y="209195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标题添加此处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89561" y="2407193"/>
              <a:ext cx="40982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240000"/>
                </a:lnSpc>
              </a:pPr>
              <a:r>
                <a:rPr lang="zh-CN" altLang="en-US" sz="10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……</a:t>
              </a:r>
            </a:p>
            <a:p>
              <a:pPr lvl="0">
                <a:lnSpc>
                  <a:spcPct val="240000"/>
                </a:lnSpc>
              </a:pPr>
              <a:r>
                <a:rPr lang="zh-CN" altLang="en-US" sz="10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05508878"/>
              </p:ext>
            </p:extLst>
          </p:nvPr>
        </p:nvGraphicFramePr>
        <p:xfrm>
          <a:off x="4764405" y="3933568"/>
          <a:ext cx="6607865" cy="1989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9014" y="1367782"/>
            <a:ext cx="8966628" cy="194922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fb6b0028-3560-4e64-b49a-14a0becd7ae8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927015" y="1937153"/>
            <a:ext cx="4089148" cy="3326766"/>
            <a:chOff x="3096569" y="1189182"/>
            <a:chExt cx="5942585" cy="4834651"/>
          </a:xfrm>
        </p:grpSpPr>
        <p:cxnSp>
          <p:nvCxnSpPr>
            <p:cNvPr id="36" name="Straight Connector 3"/>
            <p:cNvCxnSpPr>
              <a:stCxn id="46" idx="5"/>
              <a:endCxn id="48" idx="1"/>
            </p:cNvCxnSpPr>
            <p:nvPr/>
          </p:nvCxnSpPr>
          <p:spPr>
            <a:xfrm>
              <a:off x="3726167" y="3730173"/>
              <a:ext cx="657743" cy="90476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4"/>
            <p:cNvCxnSpPr>
              <a:stCxn id="86" idx="3"/>
              <a:endCxn id="46" idx="7"/>
            </p:cNvCxnSpPr>
            <p:nvPr/>
          </p:nvCxnSpPr>
          <p:spPr>
            <a:xfrm flipH="1">
              <a:off x="3726167" y="2257566"/>
              <a:ext cx="665336" cy="95103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5"/>
            <p:cNvCxnSpPr>
              <a:stCxn id="46" idx="6"/>
              <a:endCxn id="51" idx="2"/>
            </p:cNvCxnSpPr>
            <p:nvPr/>
          </p:nvCxnSpPr>
          <p:spPr>
            <a:xfrm flipV="1">
              <a:off x="3834192" y="3116785"/>
              <a:ext cx="1569369" cy="35260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6"/>
            <p:cNvCxnSpPr>
              <a:stCxn id="86" idx="5"/>
              <a:endCxn id="51" idx="1"/>
            </p:cNvCxnSpPr>
            <p:nvPr/>
          </p:nvCxnSpPr>
          <p:spPr>
            <a:xfrm>
              <a:off x="5276581" y="2257566"/>
              <a:ext cx="295620" cy="45208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7"/>
            <p:cNvCxnSpPr>
              <a:stCxn id="86" idx="6"/>
              <a:endCxn id="73" idx="2"/>
            </p:cNvCxnSpPr>
            <p:nvPr/>
          </p:nvCxnSpPr>
          <p:spPr>
            <a:xfrm>
              <a:off x="5459887" y="1815028"/>
              <a:ext cx="1821268" cy="25315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8"/>
            <p:cNvCxnSpPr>
              <a:endCxn id="51" idx="7"/>
            </p:cNvCxnSpPr>
            <p:nvPr/>
          </p:nvCxnSpPr>
          <p:spPr>
            <a:xfrm flipH="1">
              <a:off x="6386473" y="2440873"/>
              <a:ext cx="955560" cy="26877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íṡḻide"/>
            <p:cNvSpPr/>
            <p:nvPr/>
          </p:nvSpPr>
          <p:spPr>
            <a:xfrm>
              <a:off x="6785652" y="3409222"/>
              <a:ext cx="724569" cy="72456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íŝḻïḋé"/>
            <p:cNvSpPr/>
            <p:nvPr/>
          </p:nvSpPr>
          <p:spPr bwMode="auto">
            <a:xfrm>
              <a:off x="6986236" y="3624172"/>
              <a:ext cx="284571" cy="28888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ïṡľîḋè"/>
            <p:cNvSpPr/>
            <p:nvPr/>
          </p:nvSpPr>
          <p:spPr>
            <a:xfrm>
              <a:off x="3096569" y="3100574"/>
              <a:ext cx="737623" cy="737623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7" name="íşḻïḋê"/>
            <p:cNvGrpSpPr/>
            <p:nvPr/>
          </p:nvGrpSpPr>
          <p:grpSpPr>
            <a:xfrm>
              <a:off x="4145612" y="4396636"/>
              <a:ext cx="1627197" cy="1627197"/>
              <a:chOff x="2740097" y="3551069"/>
              <a:chExt cx="1198226" cy="1198226"/>
            </a:xfrm>
          </p:grpSpPr>
          <p:sp>
            <p:nvSpPr>
              <p:cNvPr id="48" name="ísľîḋê"/>
              <p:cNvSpPr/>
              <p:nvPr/>
            </p:nvSpPr>
            <p:spPr>
              <a:xfrm>
                <a:off x="2740097" y="3551069"/>
                <a:ext cx="1198226" cy="1198226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sļïďé"/>
              <p:cNvSpPr/>
              <p:nvPr/>
            </p:nvSpPr>
            <p:spPr>
              <a:xfrm>
                <a:off x="2859919" y="3670891"/>
                <a:ext cx="958582" cy="958582"/>
              </a:xfrm>
              <a:prstGeom prst="ellipse">
                <a:avLst/>
              </a:prstGeom>
              <a:solidFill>
                <a:srgbClr val="59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ïṡlíḑè"/>
            <p:cNvGrpSpPr/>
            <p:nvPr/>
          </p:nvGrpSpPr>
          <p:grpSpPr>
            <a:xfrm>
              <a:off x="5403559" y="2541006"/>
              <a:ext cx="1151556" cy="1151556"/>
              <a:chOff x="3666417" y="2184630"/>
              <a:chExt cx="847976" cy="847976"/>
            </a:xfrm>
          </p:grpSpPr>
          <p:sp>
            <p:nvSpPr>
              <p:cNvPr id="51" name="iSlîḓê"/>
              <p:cNvSpPr/>
              <p:nvPr/>
            </p:nvSpPr>
            <p:spPr>
              <a:xfrm>
                <a:off x="3666417" y="2184630"/>
                <a:ext cx="847976" cy="847976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ş1îḋé"/>
              <p:cNvSpPr/>
              <p:nvPr/>
            </p:nvSpPr>
            <p:spPr>
              <a:xfrm>
                <a:off x="3751215" y="2269428"/>
                <a:ext cx="678381" cy="678381"/>
              </a:xfrm>
              <a:prstGeom prst="ellipse">
                <a:avLst/>
              </a:prstGeom>
              <a:solidFill>
                <a:srgbClr val="8CCD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ïS1ïḑê"/>
            <p:cNvGrpSpPr/>
            <p:nvPr/>
          </p:nvGrpSpPr>
          <p:grpSpPr>
            <a:xfrm>
              <a:off x="7281155" y="1189182"/>
              <a:ext cx="1757999" cy="1757999"/>
              <a:chOff x="5049030" y="1189182"/>
              <a:chExt cx="1294545" cy="1294545"/>
            </a:xfrm>
          </p:grpSpPr>
          <p:sp>
            <p:nvSpPr>
              <p:cNvPr id="73" name="iSľïḑe"/>
              <p:cNvSpPr/>
              <p:nvPr/>
            </p:nvSpPr>
            <p:spPr>
              <a:xfrm>
                <a:off x="5049030" y="1189182"/>
                <a:ext cx="1294545" cy="1294545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iSḷîďe"/>
              <p:cNvSpPr/>
              <p:nvPr/>
            </p:nvSpPr>
            <p:spPr>
              <a:xfrm>
                <a:off x="5178484" y="1318636"/>
                <a:ext cx="1035636" cy="1035636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islîḍe"/>
            <p:cNvGrpSpPr/>
            <p:nvPr/>
          </p:nvGrpSpPr>
          <p:grpSpPr>
            <a:xfrm>
              <a:off x="7736833" y="4500592"/>
              <a:ext cx="1251689" cy="1251689"/>
              <a:chOff x="5384579" y="3627618"/>
              <a:chExt cx="921712" cy="921712"/>
            </a:xfrm>
          </p:grpSpPr>
          <p:sp>
            <p:nvSpPr>
              <p:cNvPr id="76" name="ïṧ1ïḑe"/>
              <p:cNvSpPr/>
              <p:nvPr/>
            </p:nvSpPr>
            <p:spPr>
              <a:xfrm>
                <a:off x="5384579" y="3627618"/>
                <a:ext cx="921712" cy="921712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ṥḷiḓe"/>
              <p:cNvSpPr/>
              <p:nvPr/>
            </p:nvSpPr>
            <p:spPr>
              <a:xfrm>
                <a:off x="5465198" y="3719789"/>
                <a:ext cx="737370" cy="737370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78" name="Straight Connector 24"/>
            <p:cNvCxnSpPr>
              <a:stCxn id="73" idx="4"/>
              <a:endCxn id="76" idx="0"/>
            </p:cNvCxnSpPr>
            <p:nvPr/>
          </p:nvCxnSpPr>
          <p:spPr>
            <a:xfrm>
              <a:off x="8160153" y="2947180"/>
              <a:ext cx="202523" cy="155341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5"/>
            <p:cNvCxnSpPr>
              <a:stCxn id="76" idx="2"/>
              <a:endCxn id="48" idx="6"/>
            </p:cNvCxnSpPr>
            <p:nvPr/>
          </p:nvCxnSpPr>
          <p:spPr>
            <a:xfrm flipH="1">
              <a:off x="5772810" y="5126435"/>
              <a:ext cx="1964023" cy="8380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6"/>
            <p:cNvCxnSpPr>
              <a:endCxn id="44" idx="1"/>
            </p:cNvCxnSpPr>
            <p:nvPr/>
          </p:nvCxnSpPr>
          <p:spPr>
            <a:xfrm>
              <a:off x="6476884" y="3379640"/>
              <a:ext cx="414877" cy="135693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7"/>
            <p:cNvCxnSpPr>
              <a:stCxn id="51" idx="4"/>
              <a:endCxn id="48" idx="7"/>
            </p:cNvCxnSpPr>
            <p:nvPr/>
          </p:nvCxnSpPr>
          <p:spPr>
            <a:xfrm flipH="1">
              <a:off x="5534513" y="3692562"/>
              <a:ext cx="444825" cy="942373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8"/>
            <p:cNvCxnSpPr>
              <a:stCxn id="44" idx="7"/>
            </p:cNvCxnSpPr>
            <p:nvPr/>
          </p:nvCxnSpPr>
          <p:spPr>
            <a:xfrm flipV="1">
              <a:off x="7404109" y="2832029"/>
              <a:ext cx="332723" cy="68330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"/>
            <p:cNvCxnSpPr>
              <a:stCxn id="44" idx="5"/>
              <a:endCxn id="76" idx="1"/>
            </p:cNvCxnSpPr>
            <p:nvPr/>
          </p:nvCxnSpPr>
          <p:spPr>
            <a:xfrm>
              <a:off x="7404110" y="4027677"/>
              <a:ext cx="516028" cy="656219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30"/>
            <p:cNvCxnSpPr>
              <a:stCxn id="44" idx="3"/>
            </p:cNvCxnSpPr>
            <p:nvPr/>
          </p:nvCxnSpPr>
          <p:spPr>
            <a:xfrm flipH="1">
              <a:off x="5692412" y="4027678"/>
              <a:ext cx="1199349" cy="83617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íṡļîḍe"/>
            <p:cNvGrpSpPr/>
            <p:nvPr/>
          </p:nvGrpSpPr>
          <p:grpSpPr>
            <a:xfrm>
              <a:off x="4208197" y="1189184"/>
              <a:ext cx="1251689" cy="1251689"/>
              <a:chOff x="2786183" y="1189182"/>
              <a:chExt cx="921712" cy="921712"/>
            </a:xfrm>
          </p:grpSpPr>
          <p:sp>
            <p:nvSpPr>
              <p:cNvPr id="86" name="íśļídè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iŝḷïḋe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8" name="íṥľíḓê"/>
            <p:cNvSpPr/>
            <p:nvPr/>
          </p:nvSpPr>
          <p:spPr bwMode="auto">
            <a:xfrm>
              <a:off x="4559081" y="1414631"/>
              <a:ext cx="570636" cy="674388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iṡ1iďê"/>
            <p:cNvSpPr/>
            <p:nvPr/>
          </p:nvSpPr>
          <p:spPr bwMode="auto">
            <a:xfrm>
              <a:off x="7845844" y="1675813"/>
              <a:ext cx="613297" cy="716372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ïṣľïďé"/>
            <p:cNvSpPr/>
            <p:nvPr/>
          </p:nvSpPr>
          <p:spPr bwMode="auto">
            <a:xfrm>
              <a:off x="4576380" y="4891891"/>
              <a:ext cx="779405" cy="670880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ïSlíḑè"/>
            <p:cNvSpPr/>
            <p:nvPr/>
          </p:nvSpPr>
          <p:spPr bwMode="auto">
            <a:xfrm>
              <a:off x="5683340" y="2824346"/>
              <a:ext cx="591992" cy="584876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îŝḻíḑe"/>
            <p:cNvSpPr/>
            <p:nvPr/>
          </p:nvSpPr>
          <p:spPr bwMode="auto">
            <a:xfrm>
              <a:off x="8201524" y="4857385"/>
              <a:ext cx="339693" cy="571545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íşļïḍê"/>
            <p:cNvSpPr/>
            <p:nvPr/>
          </p:nvSpPr>
          <p:spPr bwMode="auto">
            <a:xfrm>
              <a:off x="3273750" y="3324586"/>
              <a:ext cx="305453" cy="343289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065503" y="1400469"/>
            <a:ext cx="3342005" cy="1068280"/>
            <a:chOff x="1085274" y="2349127"/>
            <a:chExt cx="3342005" cy="1068280"/>
          </a:xfrm>
        </p:grpSpPr>
        <p:sp>
          <p:nvSpPr>
            <p:cNvPr id="95" name="文本框 9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22104" y="2660277"/>
              <a:ext cx="330517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193627" y="4699050"/>
            <a:ext cx="3213735" cy="1095585"/>
            <a:chOff x="1085274" y="2349127"/>
            <a:chExt cx="3213735" cy="1095585"/>
          </a:xfrm>
        </p:grpSpPr>
        <p:sp>
          <p:nvSpPr>
            <p:cNvPr id="98" name="文本框 97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085274" y="2687582"/>
              <a:ext cx="321373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31613" y="1913815"/>
            <a:ext cx="3635375" cy="1055061"/>
            <a:chOff x="175955" y="2349127"/>
            <a:chExt cx="3635375" cy="1055061"/>
          </a:xfrm>
        </p:grpSpPr>
        <p:sp>
          <p:nvSpPr>
            <p:cNvPr id="101" name="文本框 100"/>
            <p:cNvSpPr txBox="1"/>
            <p:nvPr/>
          </p:nvSpPr>
          <p:spPr>
            <a:xfrm>
              <a:off x="1677482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75955" y="2687582"/>
              <a:ext cx="3635375" cy="71660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32790" y="4645942"/>
            <a:ext cx="3656330" cy="1095585"/>
            <a:chOff x="155000" y="2349127"/>
            <a:chExt cx="3656330" cy="1095585"/>
          </a:xfrm>
        </p:grpSpPr>
        <p:sp>
          <p:nvSpPr>
            <p:cNvPr id="104" name="文本框 103"/>
            <p:cNvSpPr txBox="1"/>
            <p:nvPr/>
          </p:nvSpPr>
          <p:spPr>
            <a:xfrm>
              <a:off x="1677482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55000" y="2687582"/>
              <a:ext cx="365633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8" name="圆角矩形 57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-矩形 24"/>
          <p:cNvSpPr/>
          <p:nvPr>
            <p:custDataLst>
              <p:tags r:id="rId1"/>
            </p:custDataLst>
          </p:nvPr>
        </p:nvSpPr>
        <p:spPr>
          <a:xfrm>
            <a:off x="4720363" y="1632031"/>
            <a:ext cx="2825750" cy="3970116"/>
          </a:xfrm>
          <a:prstGeom prst="rect">
            <a:avLst/>
          </a:prstGeom>
          <a:solidFill>
            <a:srgbClr val="59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29" name="PA-PicturePlaceholder 1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100" y="1957378"/>
            <a:ext cx="2218055" cy="1478703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</p:pic>
      <p:pic>
        <p:nvPicPr>
          <p:cNvPr id="33" name="PA-图片占位符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5070" y="1957312"/>
            <a:ext cx="2218055" cy="1478835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</p:pic>
      <p:pic>
        <p:nvPicPr>
          <p:cNvPr id="35" name="PA-图片占位符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9340" y="1957378"/>
            <a:ext cx="2218055" cy="1478703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</p:pic>
      <p:sp>
        <p:nvSpPr>
          <p:cNvPr id="36" name="PA-文本框 6"/>
          <p:cNvSpPr txBox="1"/>
          <p:nvPr>
            <p:custDataLst>
              <p:tags r:id="rId5"/>
            </p:custDataLst>
          </p:nvPr>
        </p:nvSpPr>
        <p:spPr>
          <a:xfrm>
            <a:off x="1281671" y="4343459"/>
            <a:ext cx="2486633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10000"/>
              </a:lnSpc>
            </a:pPr>
            <a:r>
              <a:rPr lang="zh-CN" altLang="en-US" sz="9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您的内容打在这里，或者通过复制您的文本您的内容打在这里您的内容打在这里，或者通过复制您的文本您的内容打在这里</a:t>
            </a: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PA-文本框 7"/>
          <p:cNvSpPr txBox="1"/>
          <p:nvPr>
            <p:custDataLst>
              <p:tags r:id="rId6"/>
            </p:custDataLst>
          </p:nvPr>
        </p:nvSpPr>
        <p:spPr>
          <a:xfrm>
            <a:off x="1720850" y="3671142"/>
            <a:ext cx="217977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38" name="PA-文本框 6"/>
          <p:cNvSpPr txBox="1"/>
          <p:nvPr>
            <p:custDataLst>
              <p:tags r:id="rId7"/>
            </p:custDataLst>
          </p:nvPr>
        </p:nvSpPr>
        <p:spPr>
          <a:xfrm>
            <a:off x="8689340" y="4343459"/>
            <a:ext cx="2486633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10000"/>
              </a:lnSpc>
            </a:pPr>
            <a:r>
              <a:rPr lang="zh-CN" altLang="en-US" sz="9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您的内容打在这里，或者通过复制您的文本您的内容打在这里您的内容打在这里，或者通过复制您的文本您的内容打在这里</a:t>
            </a: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-文本框 7"/>
          <p:cNvSpPr txBox="1"/>
          <p:nvPr>
            <p:custDataLst>
              <p:tags r:id="rId8"/>
            </p:custDataLst>
          </p:nvPr>
        </p:nvSpPr>
        <p:spPr>
          <a:xfrm>
            <a:off x="9128519" y="3671142"/>
            <a:ext cx="217977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40" name="PA-文本框 6"/>
          <p:cNvSpPr txBox="1"/>
          <p:nvPr>
            <p:custDataLst>
              <p:tags r:id="rId9"/>
            </p:custDataLst>
          </p:nvPr>
        </p:nvSpPr>
        <p:spPr>
          <a:xfrm>
            <a:off x="4889922" y="4343459"/>
            <a:ext cx="2486633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1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您的内容打在这里，或者通过复制您的文本您的内容打在这里您的内容打在这里，或者通过复制您的文本您的内容打在这里</a:t>
            </a:r>
            <a:endParaRPr lang="en-US" altLang="zh-CN" sz="900" dirty="0">
              <a:solidFill>
                <a:schemeClr val="bg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PA-文本框 7"/>
          <p:cNvSpPr txBox="1"/>
          <p:nvPr>
            <p:custDataLst>
              <p:tags r:id="rId10"/>
            </p:custDataLst>
          </p:nvPr>
        </p:nvSpPr>
        <p:spPr>
          <a:xfrm>
            <a:off x="5329101" y="3671142"/>
            <a:ext cx="217977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îslïďé"/>
          <p:cNvSpPr/>
          <p:nvPr/>
        </p:nvSpPr>
        <p:spPr>
          <a:xfrm>
            <a:off x="4878731" y="1891140"/>
            <a:ext cx="1402514" cy="1402515"/>
          </a:xfrm>
          <a:prstGeom prst="ellipse">
            <a:avLst/>
          </a:prstGeom>
          <a:solidFill>
            <a:srgbClr val="59CAE5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0" name="îṣ1íḑè"/>
          <p:cNvSpPr/>
          <p:nvPr/>
        </p:nvSpPr>
        <p:spPr>
          <a:xfrm>
            <a:off x="5976521" y="1886060"/>
            <a:ext cx="1402514" cy="1402515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1" name="iṥľide"/>
          <p:cNvSpPr/>
          <p:nvPr/>
        </p:nvSpPr>
        <p:spPr>
          <a:xfrm>
            <a:off x="3281262" y="3224460"/>
            <a:ext cx="1093640" cy="1093642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5" name="íşļíde"/>
          <p:cNvSpPr/>
          <p:nvPr/>
        </p:nvSpPr>
        <p:spPr>
          <a:xfrm>
            <a:off x="7879055" y="3224460"/>
            <a:ext cx="1093640" cy="1093642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 defTabSz="914400"/>
            <a:r>
              <a:rPr lang="en-US" altLang="zh-CN" sz="1400" b="1">
                <a:cs typeface="+mn-ea"/>
                <a:sym typeface="+mn-lt"/>
              </a:rPr>
              <a:t>…Text</a:t>
            </a:r>
            <a:endParaRPr lang="id-ID" altLang="zh-CN" sz="1400" b="1" dirty="0">
              <a:cs typeface="+mn-ea"/>
              <a:sym typeface="+mn-lt"/>
            </a:endParaRPr>
          </a:p>
        </p:txBody>
      </p:sp>
      <p:sp>
        <p:nvSpPr>
          <p:cNvPr id="16" name="í$líde"/>
          <p:cNvSpPr/>
          <p:nvPr/>
        </p:nvSpPr>
        <p:spPr>
          <a:xfrm>
            <a:off x="2003213" y="2549291"/>
            <a:ext cx="744037" cy="744039"/>
          </a:xfrm>
          <a:prstGeom prst="ellipse">
            <a:avLst/>
          </a:prstGeom>
          <a:noFill/>
          <a:ln w="19050">
            <a:solidFill>
              <a:srgbClr val="3F649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iṧľiďê"/>
          <p:cNvSpPr/>
          <p:nvPr/>
        </p:nvSpPr>
        <p:spPr>
          <a:xfrm>
            <a:off x="9506706" y="2546541"/>
            <a:ext cx="744037" cy="744039"/>
          </a:xfrm>
          <a:prstGeom prst="ellipse">
            <a:avLst/>
          </a:prstGeom>
          <a:noFill/>
          <a:ln w="19050">
            <a:solidFill>
              <a:srgbClr val="3F649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íṡľïḑê"/>
          <p:cNvSpPr/>
          <p:nvPr/>
        </p:nvSpPr>
        <p:spPr>
          <a:xfrm>
            <a:off x="2227313" y="2773392"/>
            <a:ext cx="295836" cy="295836"/>
          </a:xfrm>
          <a:prstGeom prst="ellipse">
            <a:avLst/>
          </a:prstGeom>
          <a:solidFill>
            <a:srgbClr val="8CCDE3"/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22" name="îṣḷïdê"/>
          <p:cNvSpPr/>
          <p:nvPr/>
        </p:nvSpPr>
        <p:spPr>
          <a:xfrm>
            <a:off x="9730806" y="2770642"/>
            <a:ext cx="295836" cy="29583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algn="r" defTabSz="914400"/>
            <a:endParaRPr lang="zh-CN" altLang="en-US" sz="1400" b="1" dirty="0">
              <a:cs typeface="+mn-ea"/>
              <a:sym typeface="+mn-lt"/>
            </a:endParaRPr>
          </a:p>
        </p:txBody>
      </p:sp>
      <p:cxnSp>
        <p:nvCxnSpPr>
          <p:cNvPr id="23" name="直接连接符 22"/>
          <p:cNvCxnSpPr>
            <a:stCxn id="9" idx="3"/>
            <a:endCxn id="11" idx="6"/>
          </p:cNvCxnSpPr>
          <p:nvPr/>
        </p:nvCxnSpPr>
        <p:spPr>
          <a:xfrm flipH="1">
            <a:off x="4374829" y="3088261"/>
            <a:ext cx="709930" cy="6832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0" idx="5"/>
            <a:endCxn id="15" idx="2"/>
          </p:cNvCxnSpPr>
          <p:nvPr/>
        </p:nvCxnSpPr>
        <p:spPr>
          <a:xfrm>
            <a:off x="7173642" y="3083181"/>
            <a:ext cx="705413" cy="68810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5" idx="6"/>
            <a:endCxn id="17" idx="3"/>
          </p:cNvCxnSpPr>
          <p:nvPr/>
        </p:nvCxnSpPr>
        <p:spPr>
          <a:xfrm flipV="1">
            <a:off x="8972695" y="3181618"/>
            <a:ext cx="642973" cy="58966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1" idx="2"/>
            <a:endCxn id="16" idx="5"/>
          </p:cNvCxnSpPr>
          <p:nvPr/>
        </p:nvCxnSpPr>
        <p:spPr>
          <a:xfrm flipH="1" flipV="1">
            <a:off x="2638288" y="3184368"/>
            <a:ext cx="642974" cy="586913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ïsḷïḋè"/>
          <p:cNvGrpSpPr/>
          <p:nvPr/>
        </p:nvGrpSpPr>
        <p:grpSpPr>
          <a:xfrm>
            <a:off x="691378" y="4194305"/>
            <a:ext cx="3095318" cy="1409675"/>
            <a:chOff x="8750270" y="4724425"/>
            <a:chExt cx="3095318" cy="1409675"/>
          </a:xfrm>
        </p:grpSpPr>
        <p:sp>
          <p:nvSpPr>
            <p:cNvPr id="39" name="iṣḷïdê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2" name="íṩḻiḑé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  <a:endParaRPr lang="en-US" altLang="zh-CN" sz="11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3" name="íṧļiďe"/>
          <p:cNvGrpSpPr/>
          <p:nvPr/>
        </p:nvGrpSpPr>
        <p:grpSpPr>
          <a:xfrm>
            <a:off x="8454560" y="4194305"/>
            <a:ext cx="3095318" cy="1409675"/>
            <a:chOff x="8750270" y="4724425"/>
            <a:chExt cx="3095318" cy="1409675"/>
          </a:xfrm>
        </p:grpSpPr>
        <p:sp>
          <p:nvSpPr>
            <p:cNvPr id="44" name="ísļïdé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5" name="ïşļîḓé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6" name="íṡḻïḋè"/>
          <p:cNvGrpSpPr/>
          <p:nvPr/>
        </p:nvGrpSpPr>
        <p:grpSpPr>
          <a:xfrm>
            <a:off x="4572970" y="4194305"/>
            <a:ext cx="3095318" cy="1409675"/>
            <a:chOff x="8750270" y="4724425"/>
            <a:chExt cx="3095318" cy="1409675"/>
          </a:xfrm>
        </p:grpSpPr>
        <p:sp>
          <p:nvSpPr>
            <p:cNvPr id="47" name="îṣľîḑè"/>
            <p:cNvSpPr txBox="1"/>
            <p:nvPr/>
          </p:nvSpPr>
          <p:spPr>
            <a:xfrm>
              <a:off x="8750270" y="4724425"/>
              <a:ext cx="3095318" cy="4952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3765">
                <a:buSzPct val="25000"/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de-DE" altLang="zh-CN" sz="1600" b="1" dirty="0">
                <a:cs typeface="+mn-ea"/>
                <a:sym typeface="+mn-lt"/>
              </a:endParaRPr>
            </a:p>
          </p:txBody>
        </p:sp>
        <p:sp>
          <p:nvSpPr>
            <p:cNvPr id="48" name="íṩ1íḍè"/>
            <p:cNvSpPr/>
            <p:nvPr/>
          </p:nvSpPr>
          <p:spPr bwMode="auto">
            <a:xfrm>
              <a:off x="8750270" y="5219700"/>
              <a:ext cx="3095318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请在此处添加具体内容，文字尽量言简意赅简单说明即可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4179833" y="4441942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061424" y="4441942"/>
            <a:ext cx="0" cy="116203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460737" y="1775814"/>
            <a:ext cx="4344977" cy="1643307"/>
            <a:chOff x="1481057" y="2410123"/>
            <a:chExt cx="4344977" cy="1643307"/>
          </a:xfrm>
        </p:grpSpPr>
        <p:grpSp>
          <p:nvGrpSpPr>
            <p:cNvPr id="29" name="组合 28"/>
            <p:cNvGrpSpPr/>
            <p:nvPr/>
          </p:nvGrpSpPr>
          <p:grpSpPr>
            <a:xfrm>
              <a:off x="1481057" y="2410123"/>
              <a:ext cx="4344977" cy="1390636"/>
              <a:chOff x="8019456" y="5251904"/>
              <a:chExt cx="4344977" cy="139063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044855" y="5664515"/>
                <a:ext cx="4319578" cy="978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defTabSz="913765">
                  <a:lnSpc>
                    <a:spcPct val="1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defRPr/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点击添加相关标题文字，点击添加相点击添加相关标题文字，点击添加关标题文字关标题文字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80000"/>
                  </a:lnSpc>
                </a:pP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019456" y="525190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标题添加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594541" y="3680697"/>
              <a:ext cx="1261884" cy="372733"/>
              <a:chOff x="6226298" y="3581367"/>
              <a:chExt cx="1261884" cy="372733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226298" y="3594100"/>
                <a:ext cx="1235894" cy="360000"/>
              </a:xfrm>
              <a:prstGeom prst="rect">
                <a:avLst/>
              </a:prstGeom>
              <a:solidFill>
                <a:srgbClr val="59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226298" y="3581367"/>
                <a:ext cx="12618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Part 01 &gt;&gt;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60737" y="3811223"/>
            <a:ext cx="4344977" cy="1643307"/>
            <a:chOff x="1481057" y="2410123"/>
            <a:chExt cx="4344977" cy="1643307"/>
          </a:xfrm>
        </p:grpSpPr>
        <p:grpSp>
          <p:nvGrpSpPr>
            <p:cNvPr id="36" name="组合 35"/>
            <p:cNvGrpSpPr/>
            <p:nvPr/>
          </p:nvGrpSpPr>
          <p:grpSpPr>
            <a:xfrm>
              <a:off x="1481057" y="2410123"/>
              <a:ext cx="4344977" cy="1390636"/>
              <a:chOff x="8019456" y="5251904"/>
              <a:chExt cx="4344977" cy="139063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044855" y="5664515"/>
                <a:ext cx="4319578" cy="978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defTabSz="913765">
                  <a:lnSpc>
                    <a:spcPct val="1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defRPr/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点击添加相关标题文字，点击添加相点击添加相关标题文字，点击添加关标题文字关标题文字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80000"/>
                  </a:lnSpc>
                </a:pP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019456" y="525190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标题添加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594541" y="3680697"/>
              <a:ext cx="1268296" cy="372733"/>
              <a:chOff x="6226298" y="3581367"/>
              <a:chExt cx="1268296" cy="372733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6226298" y="3594100"/>
                <a:ext cx="1235894" cy="36000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226298" y="3581367"/>
                <a:ext cx="12682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Part 02 &gt;&gt;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任意多边形: 形状 24"/>
          <p:cNvSpPr/>
          <p:nvPr/>
        </p:nvSpPr>
        <p:spPr>
          <a:xfrm>
            <a:off x="6266180" y="1563734"/>
            <a:ext cx="4501458" cy="4330699"/>
          </a:xfrm>
          <a:custGeom>
            <a:avLst/>
            <a:gdLst>
              <a:gd name="connsiteX0" fmla="*/ 1533652 w 4501458"/>
              <a:gd name="connsiteY0" fmla="*/ 2639355 h 4330699"/>
              <a:gd name="connsiteX1" fmla="*/ 2967807 w 4501458"/>
              <a:gd name="connsiteY1" fmla="*/ 2639355 h 4330699"/>
              <a:gd name="connsiteX2" fmla="*/ 2967807 w 4501458"/>
              <a:gd name="connsiteY2" fmla="*/ 4330699 h 4330699"/>
              <a:gd name="connsiteX3" fmla="*/ 1533652 w 4501458"/>
              <a:gd name="connsiteY3" fmla="*/ 4330699 h 4330699"/>
              <a:gd name="connsiteX4" fmla="*/ 3067303 w 4501458"/>
              <a:gd name="connsiteY4" fmla="*/ 898822 h 4330699"/>
              <a:gd name="connsiteX5" fmla="*/ 4501458 w 4501458"/>
              <a:gd name="connsiteY5" fmla="*/ 898822 h 4330699"/>
              <a:gd name="connsiteX6" fmla="*/ 4501458 w 4501458"/>
              <a:gd name="connsiteY6" fmla="*/ 3436272 h 4330699"/>
              <a:gd name="connsiteX7" fmla="*/ 3067303 w 4501458"/>
              <a:gd name="connsiteY7" fmla="*/ 3436272 h 4330699"/>
              <a:gd name="connsiteX8" fmla="*/ 0 w 4501458"/>
              <a:gd name="connsiteY8" fmla="*/ 898822 h 4330699"/>
              <a:gd name="connsiteX9" fmla="*/ 1434155 w 4501458"/>
              <a:gd name="connsiteY9" fmla="*/ 898822 h 4330699"/>
              <a:gd name="connsiteX10" fmla="*/ 1434155 w 4501458"/>
              <a:gd name="connsiteY10" fmla="*/ 3436272 h 4330699"/>
              <a:gd name="connsiteX11" fmla="*/ 0 w 4501458"/>
              <a:gd name="connsiteY11" fmla="*/ 3436272 h 4330699"/>
              <a:gd name="connsiteX12" fmla="*/ 1533652 w 4501458"/>
              <a:gd name="connsiteY12" fmla="*/ 0 h 4330699"/>
              <a:gd name="connsiteX13" fmla="*/ 2967807 w 4501458"/>
              <a:gd name="connsiteY13" fmla="*/ 0 h 4330699"/>
              <a:gd name="connsiteX14" fmla="*/ 2967807 w 4501458"/>
              <a:gd name="connsiteY14" fmla="*/ 2537450 h 4330699"/>
              <a:gd name="connsiteX15" fmla="*/ 1533652 w 4501458"/>
              <a:gd name="connsiteY15" fmla="*/ 2537450 h 4330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01458" h="4330699">
                <a:moveTo>
                  <a:pt x="1533652" y="2639355"/>
                </a:moveTo>
                <a:lnTo>
                  <a:pt x="2967807" y="2639355"/>
                </a:lnTo>
                <a:lnTo>
                  <a:pt x="2967807" y="4330699"/>
                </a:lnTo>
                <a:lnTo>
                  <a:pt x="1533652" y="4330699"/>
                </a:lnTo>
                <a:close/>
                <a:moveTo>
                  <a:pt x="3067303" y="898822"/>
                </a:moveTo>
                <a:lnTo>
                  <a:pt x="4501458" y="898822"/>
                </a:lnTo>
                <a:lnTo>
                  <a:pt x="4501458" y="3436272"/>
                </a:lnTo>
                <a:lnTo>
                  <a:pt x="3067303" y="3436272"/>
                </a:lnTo>
                <a:close/>
                <a:moveTo>
                  <a:pt x="0" y="898822"/>
                </a:moveTo>
                <a:lnTo>
                  <a:pt x="1434155" y="898822"/>
                </a:lnTo>
                <a:lnTo>
                  <a:pt x="1434155" y="3436272"/>
                </a:lnTo>
                <a:lnTo>
                  <a:pt x="0" y="3436272"/>
                </a:lnTo>
                <a:close/>
                <a:moveTo>
                  <a:pt x="1533652" y="0"/>
                </a:moveTo>
                <a:lnTo>
                  <a:pt x="2967807" y="0"/>
                </a:lnTo>
                <a:lnTo>
                  <a:pt x="2967807" y="2537450"/>
                </a:lnTo>
                <a:lnTo>
                  <a:pt x="1533652" y="2537450"/>
                </a:lnTo>
                <a:close/>
              </a:path>
            </a:pathLst>
          </a:cu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4513" y="156095"/>
            <a:ext cx="1018227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18000">
                        <a:srgbClr val="59CAE5"/>
                      </a:gs>
                      <a:gs pos="72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dirty="0">
              <a:ln w="25400">
                <a:gradFill>
                  <a:gsLst>
                    <a:gs pos="18000">
                      <a:srgbClr val="59CAE5"/>
                    </a:gs>
                    <a:gs pos="72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flipV="1">
            <a:off x="116778" y="283383"/>
            <a:ext cx="682069" cy="1603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259254" y="294564"/>
            <a:ext cx="3650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1146236" y="739079"/>
            <a:ext cx="3296223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59CAE5"/>
              </a:gs>
              <a:gs pos="72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Sub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Text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Sub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b0028-3560-4e64-b49a-14a0becd7ae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Oth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Oth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Pictir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Pictir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Tex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Sub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WHOLESPTYPE" val="Shape_Text"/>
</p:tagLst>
</file>

<file path=ppt/theme/theme1.xml><?xml version="1.0" encoding="utf-8"?>
<a:theme xmlns:a="http://schemas.openxmlformats.org/drawingml/2006/main" name="51PPT模板网   www.51pptmoban.com">
  <a:themeElements>
    <a:clrScheme name="Mark Zegulberg team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41B7D0"/>
      </a:accent1>
      <a:accent2>
        <a:srgbClr val="3FACD0"/>
      </a:accent2>
      <a:accent3>
        <a:srgbClr val="3DA1D2"/>
      </a:accent3>
      <a:accent4>
        <a:srgbClr val="3B96D3"/>
      </a:accent4>
      <a:accent5>
        <a:srgbClr val="398BD5"/>
      </a:accent5>
      <a:accent6>
        <a:srgbClr val="3780D7"/>
      </a:accent6>
      <a:hlink>
        <a:srgbClr val="5B9BD5"/>
      </a:hlink>
      <a:folHlink>
        <a:srgbClr val="70AD47"/>
      </a:folHlink>
    </a:clrScheme>
    <a:fontScheme name="wwxgnw1i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wwxgnw1i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1472</Words>
  <Application>Microsoft Office PowerPoint</Application>
  <PresentationFormat>宽屏</PresentationFormat>
  <Paragraphs>205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2.0 115 Black</vt:lpstr>
      <vt:lpstr>庞门正道标题体</vt:lpstr>
      <vt:lpstr>Arial</vt:lpstr>
      <vt:lpstr>Calibri</vt:lpstr>
      <vt:lpstr>Wingdings</vt:lpstr>
      <vt:lpstr>51PPT模板网   www.51pptmoban.com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蓝绿清新几何风总结汇报商务通用ppt模板</dc:title>
  <dc:creator>51PPT模板网</dc:creator>
  <cp:keywords>www.51pptmoban.com</cp:keywords>
  <dc:description>www.51pptmoban.com</dc:description>
  <cp:lastModifiedBy>Win user</cp:lastModifiedBy>
  <cp:revision>21</cp:revision>
  <dcterms:created xsi:type="dcterms:W3CDTF">2017-06-08T13:55:00Z</dcterms:created>
  <dcterms:modified xsi:type="dcterms:W3CDTF">2022-10-21T15:31:40Z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