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64" r:id="rId5"/>
    <p:sldId id="266" r:id="rId6"/>
    <p:sldId id="265" r:id="rId7"/>
    <p:sldId id="267" r:id="rId8"/>
    <p:sldId id="282" r:id="rId9"/>
    <p:sldId id="268" r:id="rId10"/>
    <p:sldId id="269" r:id="rId11"/>
    <p:sldId id="270" r:id="rId12"/>
    <p:sldId id="271" r:id="rId13"/>
    <p:sldId id="280" r:id="rId14"/>
    <p:sldId id="283" r:id="rId15"/>
    <p:sldId id="272" r:id="rId16"/>
    <p:sldId id="273" r:id="rId17"/>
    <p:sldId id="274" r:id="rId18"/>
    <p:sldId id="275" r:id="rId19"/>
    <p:sldId id="281" r:id="rId20"/>
    <p:sldId id="284" r:id="rId21"/>
    <p:sldId id="276" r:id="rId22"/>
    <p:sldId id="277" r:id="rId23"/>
    <p:sldId id="278" r:id="rId24"/>
    <p:sldId id="279" r:id="rId25"/>
    <p:sldId id="262" r:id="rId26"/>
    <p:sldId id="285" r:id="rId27"/>
  </p:sldIdLst>
  <p:sldSz cx="12192000" cy="6858000"/>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D7C8"/>
    <a:srgbClr val="40BAA3"/>
    <a:srgbClr val="92D7D2"/>
    <a:srgbClr val="023D05"/>
    <a:srgbClr val="C3FDC5"/>
    <a:srgbClr val="329F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119" d="100"/>
          <a:sy n="119" d="100"/>
        </p:scale>
        <p:origin x="102" y="4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40BAA3"/>
              </a:solidFill>
              <a:ln>
                <a:solidFill>
                  <a:srgbClr val="40BAA3"/>
                </a:solidFill>
              </a:ln>
            </c:spPr>
            <c:extLst xmlns:c16r2="http://schemas.microsoft.com/office/drawing/2015/06/chart">
              <c:ext xmlns:c16="http://schemas.microsoft.com/office/drawing/2014/chart" uri="{C3380CC4-5D6E-409C-BE32-E72D297353CC}">
                <c16:uniqueId val="{00000001-BF37-4680-97C9-DFD17C658DED}"/>
              </c:ext>
            </c:extLst>
          </c:dPt>
          <c:dPt>
            <c:idx val="1"/>
            <c:bubble3D val="0"/>
            <c:spPr>
              <a:solidFill>
                <a:schemeClr val="bg1">
                  <a:lumMod val="85000"/>
                </a:schemeClr>
              </a:solidFill>
            </c:spPr>
            <c:extLst xmlns:c16r2="http://schemas.microsoft.com/office/drawing/2015/06/chart">
              <c:ext xmlns:c16="http://schemas.microsoft.com/office/drawing/2014/chart" uri="{C3380CC4-5D6E-409C-BE32-E72D297353CC}">
                <c16:uniqueId val="{00000003-BF37-4680-97C9-DFD17C658DED}"/>
              </c:ext>
            </c:extLst>
          </c:dPt>
          <c:dPt>
            <c:idx val="2"/>
            <c:bubble3D val="0"/>
            <c:spPr>
              <a:solidFill>
                <a:srgbClr val="B9D51F"/>
              </a:solidFill>
            </c:spPr>
            <c:extLst xmlns:c16r2="http://schemas.microsoft.com/office/drawing/2015/06/chart">
              <c:ext xmlns:c16="http://schemas.microsoft.com/office/drawing/2014/chart" uri="{C3380CC4-5D6E-409C-BE32-E72D297353CC}">
                <c16:uniqueId val="{00000005-BF37-4680-97C9-DFD17C658DED}"/>
              </c:ext>
            </c:extLst>
          </c:dPt>
          <c:dPt>
            <c:idx val="3"/>
            <c:bubble3D val="0"/>
            <c:spPr>
              <a:solidFill>
                <a:srgbClr val="45C1A4"/>
              </a:solidFill>
            </c:spPr>
            <c:extLst xmlns:c16r2="http://schemas.microsoft.com/office/drawing/2015/06/chart">
              <c:ext xmlns:c16="http://schemas.microsoft.com/office/drawing/2014/chart" uri="{C3380CC4-5D6E-409C-BE32-E72D297353CC}">
                <c16:uniqueId val="{00000007-BF37-4680-97C9-DFD17C658DED}"/>
              </c:ext>
            </c:extLst>
          </c:dPt>
          <c:cat>
            <c:strRef>
              <c:f>Sheet1!$A$2:$A$5</c:f>
              <c:strCache>
                <c:ptCount val="2"/>
                <c:pt idx="0">
                  <c:v>1st Qtr</c:v>
                </c:pt>
                <c:pt idx="1">
                  <c:v>2nd Qtr</c:v>
                </c:pt>
              </c:strCache>
            </c:strRef>
          </c:cat>
          <c:val>
            <c:numRef>
              <c:f>Sheet1!$B$2:$B$5</c:f>
              <c:numCache>
                <c:formatCode>General</c:formatCode>
                <c:ptCount val="4"/>
                <c:pt idx="0">
                  <c:v>6</c:v>
                </c:pt>
                <c:pt idx="1">
                  <c:v>4</c:v>
                </c:pt>
              </c:numCache>
            </c:numRef>
          </c:val>
          <c:extLst xmlns:c16r2="http://schemas.microsoft.com/office/drawing/2015/06/chart">
            <c:ext xmlns:c16="http://schemas.microsoft.com/office/drawing/2014/chart" uri="{C3380CC4-5D6E-409C-BE32-E72D297353CC}">
              <c16:uniqueId val="{00000008-BF37-4680-97C9-DFD17C658DED}"/>
            </c:ext>
          </c:extLst>
        </c:ser>
        <c:dLbls>
          <c:showLegendKey val="0"/>
          <c:showVal val="0"/>
          <c:showCatName val="0"/>
          <c:showSerName val="0"/>
          <c:showPercent val="0"/>
          <c:showBubbleSize val="0"/>
          <c:showLeaderLines val="1"/>
        </c:dLbls>
        <c:firstSliceAng val="0"/>
        <c:holeSize val="83"/>
      </c:doughnutChart>
      <c:spPr>
        <a:noFill/>
        <a:ln w="25330">
          <a:noFill/>
        </a:ln>
      </c:spPr>
    </c:plotArea>
    <c:plotVisOnly val="1"/>
    <c:dispBlanksAs val="gap"/>
    <c:showDLblsOverMax val="0"/>
  </c:chart>
  <c:txPr>
    <a:bodyPr/>
    <a:lstStyle/>
    <a:p>
      <a:pPr>
        <a:defRPr lang="zh-CN" sz="1795"/>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rgbClr val="023D05">
                  <a:alpha val="70000"/>
                </a:srgbClr>
              </a:solidFill>
              <a:round/>
              <a:tailEnd type="arrow"/>
            </a:ln>
            <a:effectLst/>
          </c:spPr>
          <c:marker>
            <c:symbol val="none"/>
          </c:marker>
          <c:cat>
            <c:numRef>
              <c:f>Sheet1!$A$2:$A$7</c:f>
              <c:numCache>
                <c:formatCode>General</c:formatCode>
                <c:ptCount val="6"/>
                <c:pt idx="0">
                  <c:v>2013</c:v>
                </c:pt>
                <c:pt idx="1">
                  <c:v>2014</c:v>
                </c:pt>
                <c:pt idx="2">
                  <c:v>2015</c:v>
                </c:pt>
                <c:pt idx="3">
                  <c:v>2016</c:v>
                </c:pt>
                <c:pt idx="4">
                  <c:v>2017</c:v>
                </c:pt>
                <c:pt idx="5">
                  <c:v>2018</c:v>
                </c:pt>
              </c:numCache>
            </c:numRef>
          </c:cat>
          <c:val>
            <c:numRef>
              <c:f>Sheet1!$B$2:$B$7</c:f>
              <c:numCache>
                <c:formatCode>General</c:formatCode>
                <c:ptCount val="6"/>
                <c:pt idx="0">
                  <c:v>4.3</c:v>
                </c:pt>
                <c:pt idx="1">
                  <c:v>2.5</c:v>
                </c:pt>
                <c:pt idx="2">
                  <c:v>3.5</c:v>
                </c:pt>
                <c:pt idx="3">
                  <c:v>4.5</c:v>
                </c:pt>
                <c:pt idx="4">
                  <c:v>2.5</c:v>
                </c:pt>
                <c:pt idx="5">
                  <c:v>6</c:v>
                </c:pt>
              </c:numCache>
            </c:numRef>
          </c:val>
          <c:smooth val="1"/>
          <c:extLst xmlns:c16r2="http://schemas.microsoft.com/office/drawing/2015/06/chart">
            <c:ext xmlns:c16="http://schemas.microsoft.com/office/drawing/2014/chart" uri="{C3380CC4-5D6E-409C-BE32-E72D297353CC}">
              <c16:uniqueId val="{00000000-C919-470E-9925-101B43054A74}"/>
            </c:ext>
          </c:extLst>
        </c:ser>
        <c:ser>
          <c:idx val="1"/>
          <c:order val="1"/>
          <c:tx>
            <c:strRef>
              <c:f>Sheet1!$C$1</c:f>
              <c:strCache>
                <c:ptCount val="1"/>
                <c:pt idx="0">
                  <c:v>系列 2</c:v>
                </c:pt>
              </c:strCache>
            </c:strRef>
          </c:tx>
          <c:spPr>
            <a:ln w="28575" cap="rnd">
              <a:solidFill>
                <a:srgbClr val="023D05"/>
              </a:solidFill>
              <a:round/>
              <a:tailEnd type="arrow"/>
            </a:ln>
            <a:effectLst/>
          </c:spPr>
          <c:marker>
            <c:symbol val="none"/>
          </c:marker>
          <c:cat>
            <c:numRef>
              <c:f>Sheet1!$A$2:$A$7</c:f>
              <c:numCache>
                <c:formatCode>General</c:formatCode>
                <c:ptCount val="6"/>
                <c:pt idx="0">
                  <c:v>2013</c:v>
                </c:pt>
                <c:pt idx="1">
                  <c:v>2014</c:v>
                </c:pt>
                <c:pt idx="2">
                  <c:v>2015</c:v>
                </c:pt>
                <c:pt idx="3">
                  <c:v>2016</c:v>
                </c:pt>
                <c:pt idx="4">
                  <c:v>2017</c:v>
                </c:pt>
                <c:pt idx="5">
                  <c:v>2018</c:v>
                </c:pt>
              </c:numCache>
            </c:numRef>
          </c:cat>
          <c:val>
            <c:numRef>
              <c:f>Sheet1!$C$2:$C$7</c:f>
              <c:numCache>
                <c:formatCode>General</c:formatCode>
                <c:ptCount val="6"/>
                <c:pt idx="0">
                  <c:v>2.4</c:v>
                </c:pt>
                <c:pt idx="1">
                  <c:v>4.4000000000000004</c:v>
                </c:pt>
                <c:pt idx="2">
                  <c:v>1.8</c:v>
                </c:pt>
                <c:pt idx="3">
                  <c:v>2.8</c:v>
                </c:pt>
                <c:pt idx="4">
                  <c:v>5</c:v>
                </c:pt>
                <c:pt idx="5">
                  <c:v>4</c:v>
                </c:pt>
              </c:numCache>
            </c:numRef>
          </c:val>
          <c:smooth val="1"/>
          <c:extLst xmlns:c16r2="http://schemas.microsoft.com/office/drawing/2015/06/chart">
            <c:ext xmlns:c16="http://schemas.microsoft.com/office/drawing/2014/chart" uri="{C3380CC4-5D6E-409C-BE32-E72D297353CC}">
              <c16:uniqueId val="{00000001-C919-470E-9925-101B43054A74}"/>
            </c:ext>
          </c:extLst>
        </c:ser>
        <c:ser>
          <c:idx val="3"/>
          <c:order val="2"/>
          <c:tx>
            <c:strRef>
              <c:f>Sheet1!$E$1</c:f>
              <c:strCache>
                <c:ptCount val="1"/>
                <c:pt idx="0">
                  <c:v>系列 4</c:v>
                </c:pt>
              </c:strCache>
            </c:strRef>
          </c:tx>
          <c:spPr>
            <a:ln w="28575" cap="rnd">
              <a:solidFill>
                <a:srgbClr val="023D05">
                  <a:alpha val="40000"/>
                </a:srgbClr>
              </a:solidFill>
              <a:round/>
              <a:tailEnd type="arrow"/>
            </a:ln>
            <a:effectLst/>
          </c:spPr>
          <c:marker>
            <c:symbol val="none"/>
          </c:marker>
          <c:cat>
            <c:numRef>
              <c:f>Sheet1!$A$2:$A$7</c:f>
              <c:numCache>
                <c:formatCode>General</c:formatCode>
                <c:ptCount val="6"/>
                <c:pt idx="0">
                  <c:v>2013</c:v>
                </c:pt>
                <c:pt idx="1">
                  <c:v>2014</c:v>
                </c:pt>
                <c:pt idx="2">
                  <c:v>2015</c:v>
                </c:pt>
                <c:pt idx="3">
                  <c:v>2016</c:v>
                </c:pt>
                <c:pt idx="4">
                  <c:v>2017</c:v>
                </c:pt>
                <c:pt idx="5">
                  <c:v>2018</c:v>
                </c:pt>
              </c:numCache>
            </c:numRef>
          </c:cat>
          <c:val>
            <c:numRef>
              <c:f>Sheet1!$E$2:$E$7</c:f>
              <c:numCache>
                <c:formatCode>General</c:formatCode>
                <c:ptCount val="6"/>
                <c:pt idx="0">
                  <c:v>7</c:v>
                </c:pt>
                <c:pt idx="1">
                  <c:v>6</c:v>
                </c:pt>
                <c:pt idx="2">
                  <c:v>4</c:v>
                </c:pt>
                <c:pt idx="3">
                  <c:v>6</c:v>
                </c:pt>
                <c:pt idx="4">
                  <c:v>4</c:v>
                </c:pt>
                <c:pt idx="5">
                  <c:v>7</c:v>
                </c:pt>
              </c:numCache>
            </c:numRef>
          </c:val>
          <c:smooth val="1"/>
          <c:extLst xmlns:c16r2="http://schemas.microsoft.com/office/drawing/2015/06/chart">
            <c:ext xmlns:c16="http://schemas.microsoft.com/office/drawing/2014/chart" uri="{C3380CC4-5D6E-409C-BE32-E72D297353CC}">
              <c16:uniqueId val="{00000002-C919-470E-9925-101B43054A74}"/>
            </c:ext>
          </c:extLst>
        </c:ser>
        <c:dLbls>
          <c:showLegendKey val="0"/>
          <c:showVal val="0"/>
          <c:showCatName val="0"/>
          <c:showSerName val="0"/>
          <c:showPercent val="0"/>
          <c:showBubbleSize val="0"/>
        </c:dLbls>
        <c:smooth val="0"/>
        <c:axId val="-865536112"/>
        <c:axId val="-109395344"/>
      </c:lineChart>
      <c:catAx>
        <c:axId val="-86553611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200" b="1" i="0" u="none" strike="noStrike" kern="1200" baseline="0">
                <a:solidFill>
                  <a:srgbClr val="023D05"/>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lang="zh-CN"/>
          </a:p>
        </c:txPr>
        <c:crossAx val="-109395344"/>
        <c:crosses val="autoZero"/>
        <c:auto val="1"/>
        <c:lblAlgn val="ctr"/>
        <c:lblOffset val="100"/>
        <c:noMultiLvlLbl val="0"/>
      </c:catAx>
      <c:valAx>
        <c:axId val="-109395344"/>
        <c:scaling>
          <c:orientation val="minMax"/>
        </c:scaling>
        <c:delete val="1"/>
        <c:axPos val="l"/>
        <c:numFmt formatCode="General" sourceLinked="1"/>
        <c:majorTickMark val="none"/>
        <c:minorTickMark val="none"/>
        <c:tickLblPos val="nextTo"/>
        <c:crossAx val="-86553611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40BAA3"/>
              </a:solidFill>
              <a:ln w="76200" cap="rnd">
                <a:noFill/>
              </a:ln>
              <a:effectLst/>
            </c:spPr>
            <c:extLst xmlns:c16r2="http://schemas.microsoft.com/office/drawing/2015/06/chart">
              <c:ext xmlns:c16="http://schemas.microsoft.com/office/drawing/2014/chart" uri="{C3380CC4-5D6E-409C-BE32-E72D297353CC}">
                <c16:uniqueId val="{00000001-DCED-4D9E-9E89-A03E12B35934}"/>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DCED-4D9E-9E89-A03E12B35934}"/>
              </c:ext>
            </c:extLst>
          </c:dPt>
          <c:cat>
            <c:strRef>
              <c:f>Sheet1!$A$2:$A$3</c:f>
              <c:strCache>
                <c:ptCount val="2"/>
                <c:pt idx="0">
                  <c:v>实占百分比</c:v>
                </c:pt>
                <c:pt idx="1">
                  <c:v>余下（自动计算，无需修改)</c:v>
                </c:pt>
              </c:strCache>
            </c:strRef>
          </c:cat>
          <c:val>
            <c:numRef>
              <c:f>Sheet1!$B$2:$B$3</c:f>
              <c:numCache>
                <c:formatCode>General</c:formatCode>
                <c:ptCount val="2"/>
                <c:pt idx="0">
                  <c:v>80</c:v>
                </c:pt>
                <c:pt idx="1">
                  <c:v>20</c:v>
                </c:pt>
              </c:numCache>
            </c:numRef>
          </c:val>
          <c:extLst xmlns:c16r2="http://schemas.microsoft.com/office/drawing/2015/06/chart">
            <c:ext xmlns:c16="http://schemas.microsoft.com/office/drawing/2014/chart" uri="{C3380CC4-5D6E-409C-BE32-E72D297353CC}">
              <c16:uniqueId val="{00000004-DCED-4D9E-9E89-A03E12B35934}"/>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40BAA3"/>
              </a:solidFill>
              <a:ln w="76200" cap="rnd">
                <a:noFill/>
              </a:ln>
              <a:effectLst/>
            </c:spPr>
            <c:extLst xmlns:c16r2="http://schemas.microsoft.com/office/drawing/2015/06/chart">
              <c:ext xmlns:c16="http://schemas.microsoft.com/office/drawing/2014/chart" uri="{C3380CC4-5D6E-409C-BE32-E72D297353CC}">
                <c16:uniqueId val="{00000001-5EED-491D-8102-F80C286CD62B}"/>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5EED-491D-8102-F80C286CD62B}"/>
              </c:ext>
            </c:extLst>
          </c:dPt>
          <c:cat>
            <c:strRef>
              <c:f>Sheet1!$A$2:$A$3</c:f>
              <c:strCache>
                <c:ptCount val="2"/>
                <c:pt idx="0">
                  <c:v>实占百分比</c:v>
                </c:pt>
                <c:pt idx="1">
                  <c:v>余下（自动计算，无需修改)</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4-5EED-491D-8102-F80C286CD62B}"/>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40BAA3"/>
              </a:solidFill>
              <a:ln w="76200" cap="rnd">
                <a:noFill/>
              </a:ln>
              <a:effectLst/>
            </c:spPr>
            <c:extLst xmlns:c16r2="http://schemas.microsoft.com/office/drawing/2015/06/chart">
              <c:ext xmlns:c16="http://schemas.microsoft.com/office/drawing/2014/chart" uri="{C3380CC4-5D6E-409C-BE32-E72D297353CC}">
                <c16:uniqueId val="{00000001-33A8-4323-8095-03EF079AD7A3}"/>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33A8-4323-8095-03EF079AD7A3}"/>
              </c:ext>
            </c:extLst>
          </c:dPt>
          <c:cat>
            <c:strRef>
              <c:f>Sheet1!$A$2:$A$3</c:f>
              <c:strCache>
                <c:ptCount val="2"/>
                <c:pt idx="0">
                  <c:v>实占百分比</c:v>
                </c:pt>
                <c:pt idx="1">
                  <c:v>余下（自动计算，无需修改)</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33A8-4323-8095-03EF079AD7A3}"/>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40BAA3"/>
              </a:solidFill>
              <a:ln w="76200" cap="rnd">
                <a:noFill/>
              </a:ln>
              <a:effectLst/>
            </c:spPr>
            <c:extLst xmlns:c16r2="http://schemas.microsoft.com/office/drawing/2015/06/chart">
              <c:ext xmlns:c16="http://schemas.microsoft.com/office/drawing/2014/chart" uri="{C3380CC4-5D6E-409C-BE32-E72D297353CC}">
                <c16:uniqueId val="{00000001-45D8-44D6-AAFF-B4109B24314F}"/>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45D8-44D6-AAFF-B4109B24314F}"/>
              </c:ext>
            </c:extLst>
          </c:dPt>
          <c:cat>
            <c:strRef>
              <c:f>Sheet1!$A$2:$A$3</c:f>
              <c:strCache>
                <c:ptCount val="2"/>
                <c:pt idx="0">
                  <c:v>实占百分比</c:v>
                </c:pt>
                <c:pt idx="1">
                  <c:v>余下（自动计算，无需修改)</c:v>
                </c:pt>
              </c:strCache>
            </c:strRef>
          </c:cat>
          <c:val>
            <c:numRef>
              <c:f>Sheet1!$B$2:$B$3</c:f>
              <c:numCache>
                <c:formatCode>General</c:formatCode>
                <c:ptCount val="2"/>
                <c:pt idx="0">
                  <c:v>42</c:v>
                </c:pt>
                <c:pt idx="1">
                  <c:v>58</c:v>
                </c:pt>
              </c:numCache>
            </c:numRef>
          </c:val>
          <c:extLst xmlns:c16r2="http://schemas.microsoft.com/office/drawing/2015/06/chart">
            <c:ext xmlns:c16="http://schemas.microsoft.com/office/drawing/2014/chart" uri="{C3380CC4-5D6E-409C-BE32-E72D297353CC}">
              <c16:uniqueId val="{00000004-45D8-44D6-AAFF-B4109B24314F}"/>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247C0FD2-9FE4-4947-A0F5-2046A98CB083}" type="datetimeFigureOut">
              <a:rPr lang="zh-CN" altLang="en-US" smtClean="0"/>
              <a:t>2021/11/4</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371FB693-D7F6-4317-A479-80FBD8F351BF}" type="slidenum">
              <a:rPr lang="zh-CN" altLang="en-US" smtClean="0"/>
              <a:t>‹#›</a:t>
            </a:fld>
            <a:endParaRPr lang="zh-CN" altLang="en-US"/>
          </a:p>
        </p:txBody>
      </p:sp>
    </p:spTree>
    <p:extLst>
      <p:ext uri="{BB962C8B-B14F-4D97-AF65-F5344CB8AC3E}">
        <p14:creationId xmlns:p14="http://schemas.microsoft.com/office/powerpoint/2010/main" val="2216798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1</a:t>
            </a:fld>
            <a:endParaRPr lang="zh-CN" altLang="en-US"/>
          </a:p>
        </p:txBody>
      </p:sp>
    </p:spTree>
    <p:extLst>
      <p:ext uri="{BB962C8B-B14F-4D97-AF65-F5344CB8AC3E}">
        <p14:creationId xmlns:p14="http://schemas.microsoft.com/office/powerpoint/2010/main" val="2374692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10</a:t>
            </a:fld>
            <a:endParaRPr lang="zh-CN" altLang="en-US"/>
          </a:p>
        </p:txBody>
      </p:sp>
    </p:spTree>
    <p:extLst>
      <p:ext uri="{BB962C8B-B14F-4D97-AF65-F5344CB8AC3E}">
        <p14:creationId xmlns:p14="http://schemas.microsoft.com/office/powerpoint/2010/main" val="24134495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11</a:t>
            </a:fld>
            <a:endParaRPr lang="zh-CN" altLang="en-US"/>
          </a:p>
        </p:txBody>
      </p:sp>
    </p:spTree>
    <p:extLst>
      <p:ext uri="{BB962C8B-B14F-4D97-AF65-F5344CB8AC3E}">
        <p14:creationId xmlns:p14="http://schemas.microsoft.com/office/powerpoint/2010/main" val="1407728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12</a:t>
            </a:fld>
            <a:endParaRPr lang="zh-CN" altLang="en-US"/>
          </a:p>
        </p:txBody>
      </p:sp>
    </p:spTree>
    <p:extLst>
      <p:ext uri="{BB962C8B-B14F-4D97-AF65-F5344CB8AC3E}">
        <p14:creationId xmlns:p14="http://schemas.microsoft.com/office/powerpoint/2010/main" val="135069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13</a:t>
            </a:fld>
            <a:endParaRPr lang="zh-CN" altLang="en-US"/>
          </a:p>
        </p:txBody>
      </p:sp>
    </p:spTree>
    <p:extLst>
      <p:ext uri="{BB962C8B-B14F-4D97-AF65-F5344CB8AC3E}">
        <p14:creationId xmlns:p14="http://schemas.microsoft.com/office/powerpoint/2010/main" val="11766742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14</a:t>
            </a:fld>
            <a:endParaRPr lang="zh-CN" altLang="en-US"/>
          </a:p>
        </p:txBody>
      </p:sp>
    </p:spTree>
    <p:extLst>
      <p:ext uri="{BB962C8B-B14F-4D97-AF65-F5344CB8AC3E}">
        <p14:creationId xmlns:p14="http://schemas.microsoft.com/office/powerpoint/2010/main" val="12074180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15</a:t>
            </a:fld>
            <a:endParaRPr lang="zh-CN" altLang="en-US"/>
          </a:p>
        </p:txBody>
      </p:sp>
    </p:spTree>
    <p:extLst>
      <p:ext uri="{BB962C8B-B14F-4D97-AF65-F5344CB8AC3E}">
        <p14:creationId xmlns:p14="http://schemas.microsoft.com/office/powerpoint/2010/main" val="23158601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16</a:t>
            </a:fld>
            <a:endParaRPr lang="zh-CN" altLang="en-US"/>
          </a:p>
        </p:txBody>
      </p:sp>
    </p:spTree>
    <p:extLst>
      <p:ext uri="{BB962C8B-B14F-4D97-AF65-F5344CB8AC3E}">
        <p14:creationId xmlns:p14="http://schemas.microsoft.com/office/powerpoint/2010/main" val="125151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17</a:t>
            </a:fld>
            <a:endParaRPr lang="zh-CN" altLang="en-US"/>
          </a:p>
        </p:txBody>
      </p:sp>
    </p:spTree>
    <p:extLst>
      <p:ext uri="{BB962C8B-B14F-4D97-AF65-F5344CB8AC3E}">
        <p14:creationId xmlns:p14="http://schemas.microsoft.com/office/powerpoint/2010/main" val="16034272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18</a:t>
            </a:fld>
            <a:endParaRPr lang="zh-CN" altLang="en-US"/>
          </a:p>
        </p:txBody>
      </p:sp>
    </p:spTree>
    <p:extLst>
      <p:ext uri="{BB962C8B-B14F-4D97-AF65-F5344CB8AC3E}">
        <p14:creationId xmlns:p14="http://schemas.microsoft.com/office/powerpoint/2010/main" val="3147873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19</a:t>
            </a:fld>
            <a:endParaRPr lang="zh-CN" altLang="en-US"/>
          </a:p>
        </p:txBody>
      </p:sp>
    </p:spTree>
    <p:extLst>
      <p:ext uri="{BB962C8B-B14F-4D97-AF65-F5344CB8AC3E}">
        <p14:creationId xmlns:p14="http://schemas.microsoft.com/office/powerpoint/2010/main" val="3798624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2</a:t>
            </a:fld>
            <a:endParaRPr lang="zh-CN" altLang="en-US"/>
          </a:p>
        </p:txBody>
      </p:sp>
    </p:spTree>
    <p:extLst>
      <p:ext uri="{BB962C8B-B14F-4D97-AF65-F5344CB8AC3E}">
        <p14:creationId xmlns:p14="http://schemas.microsoft.com/office/powerpoint/2010/main" val="587861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20</a:t>
            </a:fld>
            <a:endParaRPr lang="zh-CN" altLang="en-US"/>
          </a:p>
        </p:txBody>
      </p:sp>
    </p:spTree>
    <p:extLst>
      <p:ext uri="{BB962C8B-B14F-4D97-AF65-F5344CB8AC3E}">
        <p14:creationId xmlns:p14="http://schemas.microsoft.com/office/powerpoint/2010/main" val="4046692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21</a:t>
            </a:fld>
            <a:endParaRPr lang="zh-CN" altLang="en-US"/>
          </a:p>
        </p:txBody>
      </p:sp>
    </p:spTree>
    <p:extLst>
      <p:ext uri="{BB962C8B-B14F-4D97-AF65-F5344CB8AC3E}">
        <p14:creationId xmlns:p14="http://schemas.microsoft.com/office/powerpoint/2010/main" val="7562299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22</a:t>
            </a:fld>
            <a:endParaRPr lang="zh-CN" altLang="en-US"/>
          </a:p>
        </p:txBody>
      </p:sp>
    </p:spTree>
    <p:extLst>
      <p:ext uri="{BB962C8B-B14F-4D97-AF65-F5344CB8AC3E}">
        <p14:creationId xmlns:p14="http://schemas.microsoft.com/office/powerpoint/2010/main" val="20750330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23</a:t>
            </a:fld>
            <a:endParaRPr lang="zh-CN" altLang="en-US"/>
          </a:p>
        </p:txBody>
      </p:sp>
    </p:spTree>
    <p:extLst>
      <p:ext uri="{BB962C8B-B14F-4D97-AF65-F5344CB8AC3E}">
        <p14:creationId xmlns:p14="http://schemas.microsoft.com/office/powerpoint/2010/main" val="42625095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24</a:t>
            </a:fld>
            <a:endParaRPr lang="zh-CN" altLang="en-US"/>
          </a:p>
        </p:txBody>
      </p:sp>
    </p:spTree>
    <p:extLst>
      <p:ext uri="{BB962C8B-B14F-4D97-AF65-F5344CB8AC3E}">
        <p14:creationId xmlns:p14="http://schemas.microsoft.com/office/powerpoint/2010/main" val="34272373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25</a:t>
            </a:fld>
            <a:endParaRPr lang="zh-CN" altLang="en-US"/>
          </a:p>
        </p:txBody>
      </p:sp>
    </p:spTree>
    <p:extLst>
      <p:ext uri="{BB962C8B-B14F-4D97-AF65-F5344CB8AC3E}">
        <p14:creationId xmlns:p14="http://schemas.microsoft.com/office/powerpoint/2010/main" val="2243768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3</a:t>
            </a:fld>
            <a:endParaRPr lang="zh-CN" altLang="en-US"/>
          </a:p>
        </p:txBody>
      </p:sp>
    </p:spTree>
    <p:extLst>
      <p:ext uri="{BB962C8B-B14F-4D97-AF65-F5344CB8AC3E}">
        <p14:creationId xmlns:p14="http://schemas.microsoft.com/office/powerpoint/2010/main" val="223788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4</a:t>
            </a:fld>
            <a:endParaRPr lang="zh-CN" altLang="en-US"/>
          </a:p>
        </p:txBody>
      </p:sp>
    </p:spTree>
    <p:extLst>
      <p:ext uri="{BB962C8B-B14F-4D97-AF65-F5344CB8AC3E}">
        <p14:creationId xmlns:p14="http://schemas.microsoft.com/office/powerpoint/2010/main" val="1216391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5</a:t>
            </a:fld>
            <a:endParaRPr lang="zh-CN" altLang="en-US"/>
          </a:p>
        </p:txBody>
      </p:sp>
    </p:spTree>
    <p:extLst>
      <p:ext uri="{BB962C8B-B14F-4D97-AF65-F5344CB8AC3E}">
        <p14:creationId xmlns:p14="http://schemas.microsoft.com/office/powerpoint/2010/main" val="4231916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6</a:t>
            </a:fld>
            <a:endParaRPr lang="zh-CN" altLang="en-US"/>
          </a:p>
        </p:txBody>
      </p:sp>
    </p:spTree>
    <p:extLst>
      <p:ext uri="{BB962C8B-B14F-4D97-AF65-F5344CB8AC3E}">
        <p14:creationId xmlns:p14="http://schemas.microsoft.com/office/powerpoint/2010/main" val="2550395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7</a:t>
            </a:fld>
            <a:endParaRPr lang="zh-CN" altLang="en-US"/>
          </a:p>
        </p:txBody>
      </p:sp>
    </p:spTree>
    <p:extLst>
      <p:ext uri="{BB962C8B-B14F-4D97-AF65-F5344CB8AC3E}">
        <p14:creationId xmlns:p14="http://schemas.microsoft.com/office/powerpoint/2010/main" val="297563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8</a:t>
            </a:fld>
            <a:endParaRPr lang="zh-CN" altLang="en-US"/>
          </a:p>
        </p:txBody>
      </p:sp>
    </p:spTree>
    <p:extLst>
      <p:ext uri="{BB962C8B-B14F-4D97-AF65-F5344CB8AC3E}">
        <p14:creationId xmlns:p14="http://schemas.microsoft.com/office/powerpoint/2010/main" val="3445986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1FB693-D7F6-4317-A479-80FBD8F351BF}" type="slidenum">
              <a:rPr lang="zh-CN" altLang="en-US" smtClean="0"/>
              <a:t>9</a:t>
            </a:fld>
            <a:endParaRPr lang="zh-CN" altLang="en-US"/>
          </a:p>
        </p:txBody>
      </p:sp>
    </p:spTree>
    <p:extLst>
      <p:ext uri="{BB962C8B-B14F-4D97-AF65-F5344CB8AC3E}">
        <p14:creationId xmlns:p14="http://schemas.microsoft.com/office/powerpoint/2010/main" val="58029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707774" y="4276071"/>
            <a:ext cx="8696941" cy="923330"/>
          </a:xfrm>
          <a:prstGeom prst="rect">
            <a:avLst/>
          </a:prstGeom>
          <a:noFill/>
        </p:spPr>
        <p:txBody>
          <a:bodyPr wrap="square" rtlCol="0">
            <a:spAutoFit/>
          </a:bodyPr>
          <a:lstStyle/>
          <a:p>
            <a:pPr algn="ctr"/>
            <a:r>
              <a:rPr lang="zh-CN" altLang="en-US" sz="5400" dirty="0">
                <a:solidFill>
                  <a:srgbClr val="40BAA3"/>
                </a:solidFill>
                <a:latin typeface="华文中宋" panose="02010600040101010101" charset="-122"/>
                <a:ea typeface="华文中宋" panose="02010600040101010101" charset="-122"/>
              </a:rPr>
              <a:t>清新简约通用</a:t>
            </a:r>
            <a:r>
              <a:rPr lang="en-US" altLang="zh-CN" sz="5400" dirty="0">
                <a:solidFill>
                  <a:srgbClr val="40BAA3"/>
                </a:solidFill>
                <a:latin typeface="华文中宋" panose="02010600040101010101" charset="-122"/>
                <a:ea typeface="华文中宋" panose="02010600040101010101" charset="-122"/>
              </a:rPr>
              <a:t>PPT</a:t>
            </a:r>
            <a:r>
              <a:rPr lang="zh-CN" altLang="en-US" sz="5400" dirty="0">
                <a:solidFill>
                  <a:srgbClr val="40BAA3"/>
                </a:solidFill>
                <a:latin typeface="华文中宋" panose="02010600040101010101" charset="-122"/>
                <a:ea typeface="华文中宋" panose="02010600040101010101" charset="-122"/>
              </a:rPr>
              <a:t>模板</a:t>
            </a:r>
          </a:p>
        </p:txBody>
      </p:sp>
      <p:grpSp>
        <p:nvGrpSpPr>
          <p:cNvPr id="12" name="组合 11"/>
          <p:cNvGrpSpPr/>
          <p:nvPr/>
        </p:nvGrpSpPr>
        <p:grpSpPr>
          <a:xfrm>
            <a:off x="4896568" y="5397266"/>
            <a:ext cx="2319352" cy="318052"/>
            <a:chOff x="5675" y="5208"/>
            <a:chExt cx="8432" cy="3362832"/>
          </a:xfrm>
        </p:grpSpPr>
        <p:cxnSp>
          <p:nvCxnSpPr>
            <p:cNvPr id="10" name="直接连接符 9"/>
            <p:cNvCxnSpPr/>
            <p:nvPr/>
          </p:nvCxnSpPr>
          <p:spPr>
            <a:xfrm>
              <a:off x="5675" y="5208"/>
              <a:ext cx="8432" cy="0"/>
            </a:xfrm>
            <a:prstGeom prst="line">
              <a:avLst/>
            </a:prstGeom>
            <a:ln>
              <a:solidFill>
                <a:srgbClr val="40BAA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675" y="5304"/>
              <a:ext cx="8432" cy="0"/>
            </a:xfrm>
            <a:prstGeom prst="line">
              <a:avLst/>
            </a:prstGeom>
            <a:ln w="31750">
              <a:solidFill>
                <a:srgbClr val="40BAA3"/>
              </a:solidFill>
            </a:ln>
          </p:spPr>
          <p:style>
            <a:lnRef idx="1">
              <a:schemeClr val="accent1"/>
            </a:lnRef>
            <a:fillRef idx="0">
              <a:schemeClr val="accent1"/>
            </a:fillRef>
            <a:effectRef idx="0">
              <a:schemeClr val="accent1"/>
            </a:effectRef>
            <a:fontRef idx="minor">
              <a:schemeClr val="tx1"/>
            </a:fontRef>
          </p:style>
        </p:cxnSp>
      </p:grpSp>
      <p:sp>
        <p:nvSpPr>
          <p:cNvPr id="15" name="矩形 9"/>
          <p:cNvSpPr/>
          <p:nvPr/>
        </p:nvSpPr>
        <p:spPr>
          <a:xfrm>
            <a:off x="3107690" y="5715318"/>
            <a:ext cx="5976620" cy="570865"/>
          </a:xfrm>
          <a:prstGeom prst="rect">
            <a:avLst/>
          </a:prstGeom>
        </p:spPr>
        <p:txBody>
          <a:bodyPr wrap="square">
            <a:spAutoFit/>
          </a:bodyPr>
          <a:lstStyle/>
          <a:p>
            <a:pPr algn="ctr">
              <a:lnSpc>
                <a:spcPct val="130000"/>
              </a:lnSpc>
            </a:pPr>
            <a:r>
              <a:rPr sz="1200" dirty="0">
                <a:solidFill>
                  <a:srgbClr val="40BAA3"/>
                </a:solidFill>
                <a:latin typeface="微软雅黑" panose="020B0503020204020204" charset="-122"/>
                <a:ea typeface="微软雅黑" panose="020B0503020204020204" charset="-122"/>
                <a:sym typeface="+mn-ea"/>
              </a:rPr>
              <a:t>Time goes by so fast, people go in and out of your life. You must never miss the opportunity to tell these people how much they mean to you.</a:t>
            </a:r>
          </a:p>
        </p:txBody>
      </p:sp>
      <p:pic>
        <p:nvPicPr>
          <p:cNvPr id="20" name="图片 19">
            <a:extLst>
              <a:ext uri="{FF2B5EF4-FFF2-40B4-BE49-F238E27FC236}">
                <a16:creationId xmlns="" xmlns:a16="http://schemas.microsoft.com/office/drawing/2014/main" id="{AAA058B6-EEBA-45A5-9F7A-D6F8B4A0BEA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688706" y="777303"/>
            <a:ext cx="4814587" cy="3113088"/>
          </a:xfrm>
          <a:prstGeom prst="rect">
            <a:avLst/>
          </a:prstGeom>
        </p:spPr>
      </p:pic>
      <p:sp>
        <p:nvSpPr>
          <p:cNvPr id="2" name="矩形 1">
            <a:extLst>
              <a:ext uri="{FF2B5EF4-FFF2-40B4-BE49-F238E27FC236}">
                <a16:creationId xmlns="" xmlns:a16="http://schemas.microsoft.com/office/drawing/2014/main" id="{63A4EACC-BED2-42BB-ADA2-4F87F17717B3}"/>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pic>
        <p:nvPicPr>
          <p:cNvPr id="3" name="Crepe - 소녀의 고백">
            <a:hlinkClick r:id="" action="ppaction://media"/>
            <a:extLst>
              <a:ext uri="{FF2B5EF4-FFF2-40B4-BE49-F238E27FC236}">
                <a16:creationId xmlns="" xmlns:a16="http://schemas.microsoft.com/office/drawing/2014/main" id="{E01AE6D4-C662-4540-A8F7-ED0F79F6881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46118" y="77730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3"/>
                </p:tgtEl>
              </p:cMediaNode>
            </p:audio>
          </p:childTnLst>
        </p:cTn>
      </p:par>
    </p:tnLst>
    <p:bldLst>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dirty="0">
                <a:solidFill>
                  <a:srgbClr val="40BAA3"/>
                </a:solidFill>
                <a:latin typeface="微软雅黑" panose="020B0503020204020204" charset="-122"/>
                <a:ea typeface="微软雅黑" panose="020B0503020204020204" charset="-122"/>
              </a:rPr>
              <a:t>单击此处输入标题文本</a:t>
            </a:r>
          </a:p>
        </p:txBody>
      </p:sp>
      <p:sp>
        <p:nvSpPr>
          <p:cNvPr id="179" name="缺对角矩形"/>
          <p:cNvSpPr/>
          <p:nvPr/>
        </p:nvSpPr>
        <p:spPr>
          <a:xfrm>
            <a:off x="1480185" y="2186940"/>
            <a:ext cx="3535680" cy="3535680"/>
          </a:xfrm>
          <a:prstGeom prst="snip2DiagRect">
            <a:avLst>
              <a:gd name="adj1" fmla="val 0"/>
              <a:gd name="adj2" fmla="val 23229"/>
            </a:avLst>
          </a:prstGeom>
          <a:blipFill rotWithShape="1">
            <a:blip r:embed="rId3" cstate="screen">
              <a:extLst>
                <a:ext uri="{28A0092B-C50C-407E-A947-70E740481C1C}">
                  <a14:useLocalDpi xmlns:a14="http://schemas.microsoft.com/office/drawing/2010/main"/>
                </a:ext>
              </a:extLst>
            </a:blip>
            <a:stretch>
              <a:fillRect/>
            </a:stretch>
          </a:blipFill>
          <a:ln w="19050"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文本框 9"/>
          <p:cNvSpPr txBox="1"/>
          <p:nvPr/>
        </p:nvSpPr>
        <p:spPr>
          <a:xfrm>
            <a:off x="5789930" y="2933065"/>
            <a:ext cx="1964055" cy="337185"/>
          </a:xfrm>
          <a:prstGeom prst="rect">
            <a:avLst/>
          </a:prstGeom>
          <a:noFill/>
        </p:spPr>
        <p:txBody>
          <a:bodyPr wrap="square" rtlCol="0">
            <a:spAutoFit/>
          </a:bodyPr>
          <a:lstStyle/>
          <a:p>
            <a:pPr algn="ctr"/>
            <a:r>
              <a:rPr lang="zh-CN" altLang="en-US" sz="1600" b="1" dirty="0">
                <a:solidFill>
                  <a:srgbClr val="40BAA3"/>
                </a:solidFill>
                <a:latin typeface="微软雅黑" panose="020B0503020204020204" charset="-122"/>
                <a:ea typeface="微软雅黑" panose="020B0503020204020204" charset="-122"/>
                <a:sym typeface="+mn-ea"/>
              </a:rPr>
              <a:t>单击此处输入文本</a:t>
            </a:r>
            <a:endParaRPr lang="zh-CN" altLang="en-US" sz="1600" b="1">
              <a:solidFill>
                <a:srgbClr val="40BAA3"/>
              </a:solidFill>
              <a:latin typeface="微软雅黑" panose="020B0503020204020204" charset="-122"/>
              <a:ea typeface="微软雅黑" panose="020B0503020204020204" charset="-122"/>
            </a:endParaRPr>
          </a:p>
        </p:txBody>
      </p:sp>
      <p:sp>
        <p:nvSpPr>
          <p:cNvPr id="13" name="文本框 12"/>
          <p:cNvSpPr txBox="1"/>
          <p:nvPr/>
        </p:nvSpPr>
        <p:spPr>
          <a:xfrm>
            <a:off x="5720715" y="3482340"/>
            <a:ext cx="2101850" cy="1753235"/>
          </a:xfrm>
          <a:prstGeom prst="rect">
            <a:avLst/>
          </a:prstGeom>
          <a:noFill/>
        </p:spPr>
        <p:txBody>
          <a:bodyPr wrap="square" rtlCol="0">
            <a:spAutoFit/>
          </a:bodyPr>
          <a:lstStyle/>
          <a:p>
            <a:pPr algn="ct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rgbClr val="40BAA3"/>
              </a:solidFill>
              <a:latin typeface="微软雅黑" panose="020B0503020204020204" charset="-122"/>
              <a:ea typeface="微软雅黑" panose="020B0503020204020204" charset="-122"/>
            </a:endParaRPr>
          </a:p>
        </p:txBody>
      </p:sp>
      <p:sp>
        <p:nvSpPr>
          <p:cNvPr id="162" name="虚箭头"/>
          <p:cNvSpPr/>
          <p:nvPr/>
        </p:nvSpPr>
        <p:spPr>
          <a:xfrm>
            <a:off x="6587490" y="2278380"/>
            <a:ext cx="367665" cy="337185"/>
          </a:xfrm>
          <a:custGeom>
            <a:avLst/>
            <a:gdLst>
              <a:gd name="connsiteX0" fmla="*/ 277525 w 494328"/>
              <a:gd name="connsiteY0" fmla="*/ 292250 h 324036"/>
              <a:gd name="connsiteX1" fmla="*/ 309311 w 494328"/>
              <a:gd name="connsiteY1" fmla="*/ 292250 h 324036"/>
              <a:gd name="connsiteX2" fmla="*/ 309311 w 494328"/>
              <a:gd name="connsiteY2" fmla="*/ 324036 h 324036"/>
              <a:gd name="connsiteX3" fmla="*/ 277525 w 494328"/>
              <a:gd name="connsiteY3" fmla="*/ 324036 h 324036"/>
              <a:gd name="connsiteX4" fmla="*/ 323779 w 494328"/>
              <a:gd name="connsiteY4" fmla="*/ 243541 h 324036"/>
              <a:gd name="connsiteX5" fmla="*/ 355565 w 494328"/>
              <a:gd name="connsiteY5" fmla="*/ 243541 h 324036"/>
              <a:gd name="connsiteX6" fmla="*/ 355565 w 494328"/>
              <a:gd name="connsiteY6" fmla="*/ 275328 h 324036"/>
              <a:gd name="connsiteX7" fmla="*/ 323779 w 494328"/>
              <a:gd name="connsiteY7" fmla="*/ 275328 h 324036"/>
              <a:gd name="connsiteX8" fmla="*/ 277525 w 494328"/>
              <a:gd name="connsiteY8" fmla="*/ 243541 h 324036"/>
              <a:gd name="connsiteX9" fmla="*/ 309311 w 494328"/>
              <a:gd name="connsiteY9" fmla="*/ 243541 h 324036"/>
              <a:gd name="connsiteX10" fmla="*/ 309311 w 494328"/>
              <a:gd name="connsiteY10" fmla="*/ 275328 h 324036"/>
              <a:gd name="connsiteX11" fmla="*/ 277525 w 494328"/>
              <a:gd name="connsiteY11" fmla="*/ 275328 h 324036"/>
              <a:gd name="connsiteX12" fmla="*/ 370033 w 494328"/>
              <a:gd name="connsiteY12" fmla="*/ 194833 h 324036"/>
              <a:gd name="connsiteX13" fmla="*/ 401820 w 494328"/>
              <a:gd name="connsiteY13" fmla="*/ 194833 h 324036"/>
              <a:gd name="connsiteX14" fmla="*/ 401820 w 494328"/>
              <a:gd name="connsiteY14" fmla="*/ 226620 h 324036"/>
              <a:gd name="connsiteX15" fmla="*/ 370033 w 494328"/>
              <a:gd name="connsiteY15" fmla="*/ 226620 h 324036"/>
              <a:gd name="connsiteX16" fmla="*/ 323779 w 494328"/>
              <a:gd name="connsiteY16" fmla="*/ 194833 h 324036"/>
              <a:gd name="connsiteX17" fmla="*/ 355565 w 494328"/>
              <a:gd name="connsiteY17" fmla="*/ 194833 h 324036"/>
              <a:gd name="connsiteX18" fmla="*/ 355565 w 494328"/>
              <a:gd name="connsiteY18" fmla="*/ 226620 h 324036"/>
              <a:gd name="connsiteX19" fmla="*/ 323779 w 494328"/>
              <a:gd name="connsiteY19" fmla="*/ 226620 h 324036"/>
              <a:gd name="connsiteX20" fmla="*/ 277525 w 494328"/>
              <a:gd name="connsiteY20" fmla="*/ 194833 h 324036"/>
              <a:gd name="connsiteX21" fmla="*/ 309311 w 494328"/>
              <a:gd name="connsiteY21" fmla="*/ 194833 h 324036"/>
              <a:gd name="connsiteX22" fmla="*/ 309311 w 494328"/>
              <a:gd name="connsiteY22" fmla="*/ 226620 h 324036"/>
              <a:gd name="connsiteX23" fmla="*/ 277525 w 494328"/>
              <a:gd name="connsiteY23" fmla="*/ 226620 h 324036"/>
              <a:gd name="connsiteX24" fmla="*/ 231271 w 494328"/>
              <a:gd name="connsiteY24" fmla="*/ 194833 h 324036"/>
              <a:gd name="connsiteX25" fmla="*/ 263057 w 494328"/>
              <a:gd name="connsiteY25" fmla="*/ 194833 h 324036"/>
              <a:gd name="connsiteX26" fmla="*/ 263057 w 494328"/>
              <a:gd name="connsiteY26" fmla="*/ 226620 h 324036"/>
              <a:gd name="connsiteX27" fmla="*/ 231271 w 494328"/>
              <a:gd name="connsiteY27" fmla="*/ 226620 h 324036"/>
              <a:gd name="connsiteX28" fmla="*/ 185016 w 494328"/>
              <a:gd name="connsiteY28" fmla="*/ 194833 h 324036"/>
              <a:gd name="connsiteX29" fmla="*/ 216803 w 494328"/>
              <a:gd name="connsiteY29" fmla="*/ 194833 h 324036"/>
              <a:gd name="connsiteX30" fmla="*/ 216803 w 494328"/>
              <a:gd name="connsiteY30" fmla="*/ 226620 h 324036"/>
              <a:gd name="connsiteX31" fmla="*/ 185016 w 494328"/>
              <a:gd name="connsiteY31" fmla="*/ 226620 h 324036"/>
              <a:gd name="connsiteX32" fmla="*/ 138762 w 494328"/>
              <a:gd name="connsiteY32" fmla="*/ 194833 h 324036"/>
              <a:gd name="connsiteX33" fmla="*/ 170549 w 494328"/>
              <a:gd name="connsiteY33" fmla="*/ 194833 h 324036"/>
              <a:gd name="connsiteX34" fmla="*/ 170549 w 494328"/>
              <a:gd name="connsiteY34" fmla="*/ 226620 h 324036"/>
              <a:gd name="connsiteX35" fmla="*/ 138762 w 494328"/>
              <a:gd name="connsiteY35" fmla="*/ 226620 h 324036"/>
              <a:gd name="connsiteX36" fmla="*/ 92508 w 494328"/>
              <a:gd name="connsiteY36" fmla="*/ 194833 h 324036"/>
              <a:gd name="connsiteX37" fmla="*/ 124294 w 494328"/>
              <a:gd name="connsiteY37" fmla="*/ 194833 h 324036"/>
              <a:gd name="connsiteX38" fmla="*/ 124294 w 494328"/>
              <a:gd name="connsiteY38" fmla="*/ 226620 h 324036"/>
              <a:gd name="connsiteX39" fmla="*/ 92508 w 494328"/>
              <a:gd name="connsiteY39" fmla="*/ 226620 h 324036"/>
              <a:gd name="connsiteX40" fmla="*/ 46254 w 494328"/>
              <a:gd name="connsiteY40" fmla="*/ 194833 h 324036"/>
              <a:gd name="connsiteX41" fmla="*/ 78040 w 494328"/>
              <a:gd name="connsiteY41" fmla="*/ 194833 h 324036"/>
              <a:gd name="connsiteX42" fmla="*/ 78040 w 494328"/>
              <a:gd name="connsiteY42" fmla="*/ 226620 h 324036"/>
              <a:gd name="connsiteX43" fmla="*/ 46254 w 494328"/>
              <a:gd name="connsiteY43" fmla="*/ 226620 h 324036"/>
              <a:gd name="connsiteX44" fmla="*/ 0 w 494328"/>
              <a:gd name="connsiteY44" fmla="*/ 194833 h 324036"/>
              <a:gd name="connsiteX45" fmla="*/ 31787 w 494328"/>
              <a:gd name="connsiteY45" fmla="*/ 194833 h 324036"/>
              <a:gd name="connsiteX46" fmla="*/ 31787 w 494328"/>
              <a:gd name="connsiteY46" fmla="*/ 226620 h 324036"/>
              <a:gd name="connsiteX47" fmla="*/ 0 w 494328"/>
              <a:gd name="connsiteY47" fmla="*/ 226620 h 324036"/>
              <a:gd name="connsiteX48" fmla="*/ 416287 w 494328"/>
              <a:gd name="connsiteY48" fmla="*/ 170479 h 324036"/>
              <a:gd name="connsiteX49" fmla="*/ 448074 w 494328"/>
              <a:gd name="connsiteY49" fmla="*/ 170479 h 324036"/>
              <a:gd name="connsiteX50" fmla="*/ 448074 w 494328"/>
              <a:gd name="connsiteY50" fmla="*/ 202266 h 324036"/>
              <a:gd name="connsiteX51" fmla="*/ 416287 w 494328"/>
              <a:gd name="connsiteY51" fmla="*/ 202266 h 324036"/>
              <a:gd name="connsiteX52" fmla="*/ 462542 w 494328"/>
              <a:gd name="connsiteY52" fmla="*/ 146125 h 324036"/>
              <a:gd name="connsiteX53" fmla="*/ 494328 w 494328"/>
              <a:gd name="connsiteY53" fmla="*/ 146125 h 324036"/>
              <a:gd name="connsiteX54" fmla="*/ 494328 w 494328"/>
              <a:gd name="connsiteY54" fmla="*/ 177911 h 324036"/>
              <a:gd name="connsiteX55" fmla="*/ 462542 w 494328"/>
              <a:gd name="connsiteY55" fmla="*/ 177911 h 324036"/>
              <a:gd name="connsiteX56" fmla="*/ 370033 w 494328"/>
              <a:gd name="connsiteY56" fmla="*/ 146125 h 324036"/>
              <a:gd name="connsiteX57" fmla="*/ 401820 w 494328"/>
              <a:gd name="connsiteY57" fmla="*/ 146125 h 324036"/>
              <a:gd name="connsiteX58" fmla="*/ 401820 w 494328"/>
              <a:gd name="connsiteY58" fmla="*/ 177911 h 324036"/>
              <a:gd name="connsiteX59" fmla="*/ 370033 w 494328"/>
              <a:gd name="connsiteY59" fmla="*/ 177911 h 324036"/>
              <a:gd name="connsiteX60" fmla="*/ 323779 w 494328"/>
              <a:gd name="connsiteY60" fmla="*/ 146125 h 324036"/>
              <a:gd name="connsiteX61" fmla="*/ 355565 w 494328"/>
              <a:gd name="connsiteY61" fmla="*/ 146125 h 324036"/>
              <a:gd name="connsiteX62" fmla="*/ 355565 w 494328"/>
              <a:gd name="connsiteY62" fmla="*/ 177911 h 324036"/>
              <a:gd name="connsiteX63" fmla="*/ 323779 w 494328"/>
              <a:gd name="connsiteY63" fmla="*/ 177911 h 324036"/>
              <a:gd name="connsiteX64" fmla="*/ 277525 w 494328"/>
              <a:gd name="connsiteY64" fmla="*/ 146125 h 324036"/>
              <a:gd name="connsiteX65" fmla="*/ 309311 w 494328"/>
              <a:gd name="connsiteY65" fmla="*/ 146125 h 324036"/>
              <a:gd name="connsiteX66" fmla="*/ 309311 w 494328"/>
              <a:gd name="connsiteY66" fmla="*/ 177911 h 324036"/>
              <a:gd name="connsiteX67" fmla="*/ 277525 w 494328"/>
              <a:gd name="connsiteY67" fmla="*/ 177911 h 324036"/>
              <a:gd name="connsiteX68" fmla="*/ 231271 w 494328"/>
              <a:gd name="connsiteY68" fmla="*/ 146125 h 324036"/>
              <a:gd name="connsiteX69" fmla="*/ 263057 w 494328"/>
              <a:gd name="connsiteY69" fmla="*/ 146125 h 324036"/>
              <a:gd name="connsiteX70" fmla="*/ 263057 w 494328"/>
              <a:gd name="connsiteY70" fmla="*/ 177911 h 324036"/>
              <a:gd name="connsiteX71" fmla="*/ 231271 w 494328"/>
              <a:gd name="connsiteY71" fmla="*/ 177911 h 324036"/>
              <a:gd name="connsiteX72" fmla="*/ 185016 w 494328"/>
              <a:gd name="connsiteY72" fmla="*/ 146125 h 324036"/>
              <a:gd name="connsiteX73" fmla="*/ 216803 w 494328"/>
              <a:gd name="connsiteY73" fmla="*/ 146125 h 324036"/>
              <a:gd name="connsiteX74" fmla="*/ 216803 w 494328"/>
              <a:gd name="connsiteY74" fmla="*/ 177911 h 324036"/>
              <a:gd name="connsiteX75" fmla="*/ 185016 w 494328"/>
              <a:gd name="connsiteY75" fmla="*/ 177911 h 324036"/>
              <a:gd name="connsiteX76" fmla="*/ 138762 w 494328"/>
              <a:gd name="connsiteY76" fmla="*/ 146125 h 324036"/>
              <a:gd name="connsiteX77" fmla="*/ 170549 w 494328"/>
              <a:gd name="connsiteY77" fmla="*/ 146125 h 324036"/>
              <a:gd name="connsiteX78" fmla="*/ 170549 w 494328"/>
              <a:gd name="connsiteY78" fmla="*/ 177911 h 324036"/>
              <a:gd name="connsiteX79" fmla="*/ 138762 w 494328"/>
              <a:gd name="connsiteY79" fmla="*/ 177911 h 324036"/>
              <a:gd name="connsiteX80" fmla="*/ 92508 w 494328"/>
              <a:gd name="connsiteY80" fmla="*/ 146125 h 324036"/>
              <a:gd name="connsiteX81" fmla="*/ 124294 w 494328"/>
              <a:gd name="connsiteY81" fmla="*/ 146125 h 324036"/>
              <a:gd name="connsiteX82" fmla="*/ 124294 w 494328"/>
              <a:gd name="connsiteY82" fmla="*/ 177911 h 324036"/>
              <a:gd name="connsiteX83" fmla="*/ 92508 w 494328"/>
              <a:gd name="connsiteY83" fmla="*/ 177911 h 324036"/>
              <a:gd name="connsiteX84" fmla="*/ 46254 w 494328"/>
              <a:gd name="connsiteY84" fmla="*/ 146125 h 324036"/>
              <a:gd name="connsiteX85" fmla="*/ 78040 w 494328"/>
              <a:gd name="connsiteY85" fmla="*/ 146125 h 324036"/>
              <a:gd name="connsiteX86" fmla="*/ 78040 w 494328"/>
              <a:gd name="connsiteY86" fmla="*/ 177911 h 324036"/>
              <a:gd name="connsiteX87" fmla="*/ 46254 w 494328"/>
              <a:gd name="connsiteY87" fmla="*/ 177911 h 324036"/>
              <a:gd name="connsiteX88" fmla="*/ 0 w 494328"/>
              <a:gd name="connsiteY88" fmla="*/ 146125 h 324036"/>
              <a:gd name="connsiteX89" fmla="*/ 31787 w 494328"/>
              <a:gd name="connsiteY89" fmla="*/ 146125 h 324036"/>
              <a:gd name="connsiteX90" fmla="*/ 31787 w 494328"/>
              <a:gd name="connsiteY90" fmla="*/ 177911 h 324036"/>
              <a:gd name="connsiteX91" fmla="*/ 0 w 494328"/>
              <a:gd name="connsiteY91" fmla="*/ 177911 h 324036"/>
              <a:gd name="connsiteX92" fmla="*/ 416287 w 494328"/>
              <a:gd name="connsiteY92" fmla="*/ 121771 h 324036"/>
              <a:gd name="connsiteX93" fmla="*/ 448074 w 494328"/>
              <a:gd name="connsiteY93" fmla="*/ 121771 h 324036"/>
              <a:gd name="connsiteX94" fmla="*/ 448074 w 494328"/>
              <a:gd name="connsiteY94" fmla="*/ 153557 h 324036"/>
              <a:gd name="connsiteX95" fmla="*/ 416287 w 494328"/>
              <a:gd name="connsiteY95" fmla="*/ 153557 h 324036"/>
              <a:gd name="connsiteX96" fmla="*/ 370033 w 494328"/>
              <a:gd name="connsiteY96" fmla="*/ 97417 h 324036"/>
              <a:gd name="connsiteX97" fmla="*/ 401820 w 494328"/>
              <a:gd name="connsiteY97" fmla="*/ 97417 h 324036"/>
              <a:gd name="connsiteX98" fmla="*/ 401820 w 494328"/>
              <a:gd name="connsiteY98" fmla="*/ 129203 h 324036"/>
              <a:gd name="connsiteX99" fmla="*/ 370033 w 494328"/>
              <a:gd name="connsiteY99" fmla="*/ 129203 h 324036"/>
              <a:gd name="connsiteX100" fmla="*/ 323779 w 494328"/>
              <a:gd name="connsiteY100" fmla="*/ 97417 h 324036"/>
              <a:gd name="connsiteX101" fmla="*/ 355565 w 494328"/>
              <a:gd name="connsiteY101" fmla="*/ 97417 h 324036"/>
              <a:gd name="connsiteX102" fmla="*/ 355565 w 494328"/>
              <a:gd name="connsiteY102" fmla="*/ 129203 h 324036"/>
              <a:gd name="connsiteX103" fmla="*/ 323779 w 494328"/>
              <a:gd name="connsiteY103" fmla="*/ 129203 h 324036"/>
              <a:gd name="connsiteX104" fmla="*/ 277525 w 494328"/>
              <a:gd name="connsiteY104" fmla="*/ 97417 h 324036"/>
              <a:gd name="connsiteX105" fmla="*/ 309311 w 494328"/>
              <a:gd name="connsiteY105" fmla="*/ 97417 h 324036"/>
              <a:gd name="connsiteX106" fmla="*/ 309311 w 494328"/>
              <a:gd name="connsiteY106" fmla="*/ 129203 h 324036"/>
              <a:gd name="connsiteX107" fmla="*/ 277525 w 494328"/>
              <a:gd name="connsiteY107" fmla="*/ 129203 h 324036"/>
              <a:gd name="connsiteX108" fmla="*/ 231271 w 494328"/>
              <a:gd name="connsiteY108" fmla="*/ 97417 h 324036"/>
              <a:gd name="connsiteX109" fmla="*/ 263057 w 494328"/>
              <a:gd name="connsiteY109" fmla="*/ 97417 h 324036"/>
              <a:gd name="connsiteX110" fmla="*/ 263057 w 494328"/>
              <a:gd name="connsiteY110" fmla="*/ 129203 h 324036"/>
              <a:gd name="connsiteX111" fmla="*/ 231271 w 494328"/>
              <a:gd name="connsiteY111" fmla="*/ 129203 h 324036"/>
              <a:gd name="connsiteX112" fmla="*/ 185016 w 494328"/>
              <a:gd name="connsiteY112" fmla="*/ 97417 h 324036"/>
              <a:gd name="connsiteX113" fmla="*/ 216803 w 494328"/>
              <a:gd name="connsiteY113" fmla="*/ 97417 h 324036"/>
              <a:gd name="connsiteX114" fmla="*/ 216803 w 494328"/>
              <a:gd name="connsiteY114" fmla="*/ 129203 h 324036"/>
              <a:gd name="connsiteX115" fmla="*/ 185016 w 494328"/>
              <a:gd name="connsiteY115" fmla="*/ 129203 h 324036"/>
              <a:gd name="connsiteX116" fmla="*/ 138762 w 494328"/>
              <a:gd name="connsiteY116" fmla="*/ 97417 h 324036"/>
              <a:gd name="connsiteX117" fmla="*/ 170549 w 494328"/>
              <a:gd name="connsiteY117" fmla="*/ 97417 h 324036"/>
              <a:gd name="connsiteX118" fmla="*/ 170549 w 494328"/>
              <a:gd name="connsiteY118" fmla="*/ 129203 h 324036"/>
              <a:gd name="connsiteX119" fmla="*/ 138762 w 494328"/>
              <a:gd name="connsiteY119" fmla="*/ 129203 h 324036"/>
              <a:gd name="connsiteX120" fmla="*/ 92508 w 494328"/>
              <a:gd name="connsiteY120" fmla="*/ 97417 h 324036"/>
              <a:gd name="connsiteX121" fmla="*/ 124294 w 494328"/>
              <a:gd name="connsiteY121" fmla="*/ 97417 h 324036"/>
              <a:gd name="connsiteX122" fmla="*/ 124294 w 494328"/>
              <a:gd name="connsiteY122" fmla="*/ 129203 h 324036"/>
              <a:gd name="connsiteX123" fmla="*/ 92508 w 494328"/>
              <a:gd name="connsiteY123" fmla="*/ 129203 h 324036"/>
              <a:gd name="connsiteX124" fmla="*/ 46254 w 494328"/>
              <a:gd name="connsiteY124" fmla="*/ 97417 h 324036"/>
              <a:gd name="connsiteX125" fmla="*/ 78040 w 494328"/>
              <a:gd name="connsiteY125" fmla="*/ 97417 h 324036"/>
              <a:gd name="connsiteX126" fmla="*/ 78040 w 494328"/>
              <a:gd name="connsiteY126" fmla="*/ 129203 h 324036"/>
              <a:gd name="connsiteX127" fmla="*/ 46254 w 494328"/>
              <a:gd name="connsiteY127" fmla="*/ 129203 h 324036"/>
              <a:gd name="connsiteX128" fmla="*/ 0 w 494328"/>
              <a:gd name="connsiteY128" fmla="*/ 97417 h 324036"/>
              <a:gd name="connsiteX129" fmla="*/ 31787 w 494328"/>
              <a:gd name="connsiteY129" fmla="*/ 97417 h 324036"/>
              <a:gd name="connsiteX130" fmla="*/ 31787 w 494328"/>
              <a:gd name="connsiteY130" fmla="*/ 129203 h 324036"/>
              <a:gd name="connsiteX131" fmla="*/ 0 w 494328"/>
              <a:gd name="connsiteY131" fmla="*/ 129203 h 324036"/>
              <a:gd name="connsiteX132" fmla="*/ 323779 w 494328"/>
              <a:gd name="connsiteY132" fmla="*/ 48708 h 324036"/>
              <a:gd name="connsiteX133" fmla="*/ 355565 w 494328"/>
              <a:gd name="connsiteY133" fmla="*/ 48708 h 324036"/>
              <a:gd name="connsiteX134" fmla="*/ 355565 w 494328"/>
              <a:gd name="connsiteY134" fmla="*/ 80495 h 324036"/>
              <a:gd name="connsiteX135" fmla="*/ 323779 w 494328"/>
              <a:gd name="connsiteY135" fmla="*/ 80495 h 324036"/>
              <a:gd name="connsiteX136" fmla="*/ 277525 w 494328"/>
              <a:gd name="connsiteY136" fmla="*/ 48708 h 324036"/>
              <a:gd name="connsiteX137" fmla="*/ 309311 w 494328"/>
              <a:gd name="connsiteY137" fmla="*/ 48708 h 324036"/>
              <a:gd name="connsiteX138" fmla="*/ 309311 w 494328"/>
              <a:gd name="connsiteY138" fmla="*/ 80495 h 324036"/>
              <a:gd name="connsiteX139" fmla="*/ 277525 w 494328"/>
              <a:gd name="connsiteY139" fmla="*/ 80495 h 324036"/>
              <a:gd name="connsiteX140" fmla="*/ 277525 w 494328"/>
              <a:gd name="connsiteY140" fmla="*/ 0 h 324036"/>
              <a:gd name="connsiteX141" fmla="*/ 309311 w 494328"/>
              <a:gd name="connsiteY141" fmla="*/ 0 h 324036"/>
              <a:gd name="connsiteX142" fmla="*/ 309311 w 494328"/>
              <a:gd name="connsiteY142" fmla="*/ 31787 h 324036"/>
              <a:gd name="connsiteX143" fmla="*/ 277525 w 494328"/>
              <a:gd name="connsiteY143" fmla="*/ 31787 h 32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4328" h="324036">
                <a:moveTo>
                  <a:pt x="277525" y="292250"/>
                </a:moveTo>
                <a:lnTo>
                  <a:pt x="309311" y="292250"/>
                </a:lnTo>
                <a:lnTo>
                  <a:pt x="309311" y="324036"/>
                </a:lnTo>
                <a:lnTo>
                  <a:pt x="277525" y="324036"/>
                </a:lnTo>
                <a:close/>
                <a:moveTo>
                  <a:pt x="323779" y="243541"/>
                </a:moveTo>
                <a:lnTo>
                  <a:pt x="355565" y="243541"/>
                </a:lnTo>
                <a:lnTo>
                  <a:pt x="355565" y="275328"/>
                </a:lnTo>
                <a:lnTo>
                  <a:pt x="323779" y="275328"/>
                </a:lnTo>
                <a:close/>
                <a:moveTo>
                  <a:pt x="277525" y="243541"/>
                </a:moveTo>
                <a:lnTo>
                  <a:pt x="309311" y="243541"/>
                </a:lnTo>
                <a:lnTo>
                  <a:pt x="309311" y="275328"/>
                </a:lnTo>
                <a:lnTo>
                  <a:pt x="277525" y="275328"/>
                </a:lnTo>
                <a:close/>
                <a:moveTo>
                  <a:pt x="370033" y="194833"/>
                </a:moveTo>
                <a:lnTo>
                  <a:pt x="401820" y="194833"/>
                </a:lnTo>
                <a:lnTo>
                  <a:pt x="401820" y="226620"/>
                </a:lnTo>
                <a:lnTo>
                  <a:pt x="370033" y="226620"/>
                </a:lnTo>
                <a:close/>
                <a:moveTo>
                  <a:pt x="323779" y="194833"/>
                </a:moveTo>
                <a:lnTo>
                  <a:pt x="355565" y="194833"/>
                </a:lnTo>
                <a:lnTo>
                  <a:pt x="355565" y="226620"/>
                </a:lnTo>
                <a:lnTo>
                  <a:pt x="323779" y="226620"/>
                </a:lnTo>
                <a:close/>
                <a:moveTo>
                  <a:pt x="277525" y="194833"/>
                </a:moveTo>
                <a:lnTo>
                  <a:pt x="309311" y="194833"/>
                </a:lnTo>
                <a:lnTo>
                  <a:pt x="309311" y="226620"/>
                </a:lnTo>
                <a:lnTo>
                  <a:pt x="277525" y="226620"/>
                </a:lnTo>
                <a:close/>
                <a:moveTo>
                  <a:pt x="231271" y="194833"/>
                </a:moveTo>
                <a:lnTo>
                  <a:pt x="263057" y="194833"/>
                </a:lnTo>
                <a:lnTo>
                  <a:pt x="263057" y="226620"/>
                </a:lnTo>
                <a:lnTo>
                  <a:pt x="231271" y="226620"/>
                </a:lnTo>
                <a:close/>
                <a:moveTo>
                  <a:pt x="185016" y="194833"/>
                </a:moveTo>
                <a:lnTo>
                  <a:pt x="216803" y="194833"/>
                </a:lnTo>
                <a:lnTo>
                  <a:pt x="216803" y="226620"/>
                </a:lnTo>
                <a:lnTo>
                  <a:pt x="185016" y="226620"/>
                </a:lnTo>
                <a:close/>
                <a:moveTo>
                  <a:pt x="138762" y="194833"/>
                </a:moveTo>
                <a:lnTo>
                  <a:pt x="170549" y="194833"/>
                </a:lnTo>
                <a:lnTo>
                  <a:pt x="170549" y="226620"/>
                </a:lnTo>
                <a:lnTo>
                  <a:pt x="138762" y="226620"/>
                </a:lnTo>
                <a:close/>
                <a:moveTo>
                  <a:pt x="92508" y="194833"/>
                </a:moveTo>
                <a:lnTo>
                  <a:pt x="124294" y="194833"/>
                </a:lnTo>
                <a:lnTo>
                  <a:pt x="124294" y="226620"/>
                </a:lnTo>
                <a:lnTo>
                  <a:pt x="92508" y="226620"/>
                </a:lnTo>
                <a:close/>
                <a:moveTo>
                  <a:pt x="46254" y="194833"/>
                </a:moveTo>
                <a:lnTo>
                  <a:pt x="78040" y="194833"/>
                </a:lnTo>
                <a:lnTo>
                  <a:pt x="78040" y="226620"/>
                </a:lnTo>
                <a:lnTo>
                  <a:pt x="46254" y="226620"/>
                </a:lnTo>
                <a:close/>
                <a:moveTo>
                  <a:pt x="0" y="194833"/>
                </a:moveTo>
                <a:lnTo>
                  <a:pt x="31787" y="194833"/>
                </a:lnTo>
                <a:lnTo>
                  <a:pt x="31787" y="226620"/>
                </a:lnTo>
                <a:lnTo>
                  <a:pt x="0" y="226620"/>
                </a:lnTo>
                <a:close/>
                <a:moveTo>
                  <a:pt x="416287" y="170479"/>
                </a:moveTo>
                <a:lnTo>
                  <a:pt x="448074" y="170479"/>
                </a:lnTo>
                <a:lnTo>
                  <a:pt x="448074" y="202266"/>
                </a:lnTo>
                <a:lnTo>
                  <a:pt x="416287" y="202266"/>
                </a:lnTo>
                <a:close/>
                <a:moveTo>
                  <a:pt x="462542" y="146125"/>
                </a:moveTo>
                <a:lnTo>
                  <a:pt x="494328" y="146125"/>
                </a:lnTo>
                <a:lnTo>
                  <a:pt x="494328" y="177911"/>
                </a:lnTo>
                <a:lnTo>
                  <a:pt x="462542" y="177911"/>
                </a:lnTo>
                <a:close/>
                <a:moveTo>
                  <a:pt x="370033" y="146125"/>
                </a:moveTo>
                <a:lnTo>
                  <a:pt x="401820" y="146125"/>
                </a:lnTo>
                <a:lnTo>
                  <a:pt x="401820" y="177911"/>
                </a:lnTo>
                <a:lnTo>
                  <a:pt x="370033" y="177911"/>
                </a:lnTo>
                <a:close/>
                <a:moveTo>
                  <a:pt x="323779" y="146125"/>
                </a:moveTo>
                <a:lnTo>
                  <a:pt x="355565" y="146125"/>
                </a:lnTo>
                <a:lnTo>
                  <a:pt x="355565" y="177911"/>
                </a:lnTo>
                <a:lnTo>
                  <a:pt x="323779" y="177911"/>
                </a:lnTo>
                <a:close/>
                <a:moveTo>
                  <a:pt x="277525" y="146125"/>
                </a:moveTo>
                <a:lnTo>
                  <a:pt x="309311" y="146125"/>
                </a:lnTo>
                <a:lnTo>
                  <a:pt x="309311" y="177911"/>
                </a:lnTo>
                <a:lnTo>
                  <a:pt x="277525" y="177911"/>
                </a:lnTo>
                <a:close/>
                <a:moveTo>
                  <a:pt x="231271" y="146125"/>
                </a:moveTo>
                <a:lnTo>
                  <a:pt x="263057" y="146125"/>
                </a:lnTo>
                <a:lnTo>
                  <a:pt x="263057" y="177911"/>
                </a:lnTo>
                <a:lnTo>
                  <a:pt x="231271" y="177911"/>
                </a:lnTo>
                <a:close/>
                <a:moveTo>
                  <a:pt x="185016" y="146125"/>
                </a:moveTo>
                <a:lnTo>
                  <a:pt x="216803" y="146125"/>
                </a:lnTo>
                <a:lnTo>
                  <a:pt x="216803" y="177911"/>
                </a:lnTo>
                <a:lnTo>
                  <a:pt x="185016" y="177911"/>
                </a:lnTo>
                <a:close/>
                <a:moveTo>
                  <a:pt x="138762" y="146125"/>
                </a:moveTo>
                <a:lnTo>
                  <a:pt x="170549" y="146125"/>
                </a:lnTo>
                <a:lnTo>
                  <a:pt x="170549" y="177911"/>
                </a:lnTo>
                <a:lnTo>
                  <a:pt x="138762" y="177911"/>
                </a:lnTo>
                <a:close/>
                <a:moveTo>
                  <a:pt x="92508" y="146125"/>
                </a:moveTo>
                <a:lnTo>
                  <a:pt x="124294" y="146125"/>
                </a:lnTo>
                <a:lnTo>
                  <a:pt x="124294" y="177911"/>
                </a:lnTo>
                <a:lnTo>
                  <a:pt x="92508" y="177911"/>
                </a:lnTo>
                <a:close/>
                <a:moveTo>
                  <a:pt x="46254" y="146125"/>
                </a:moveTo>
                <a:lnTo>
                  <a:pt x="78040" y="146125"/>
                </a:lnTo>
                <a:lnTo>
                  <a:pt x="78040" y="177911"/>
                </a:lnTo>
                <a:lnTo>
                  <a:pt x="46254" y="177911"/>
                </a:lnTo>
                <a:close/>
                <a:moveTo>
                  <a:pt x="0" y="146125"/>
                </a:moveTo>
                <a:lnTo>
                  <a:pt x="31787" y="146125"/>
                </a:lnTo>
                <a:lnTo>
                  <a:pt x="31787" y="177911"/>
                </a:lnTo>
                <a:lnTo>
                  <a:pt x="0" y="177911"/>
                </a:lnTo>
                <a:close/>
                <a:moveTo>
                  <a:pt x="416287" y="121771"/>
                </a:moveTo>
                <a:lnTo>
                  <a:pt x="448074" y="121771"/>
                </a:lnTo>
                <a:lnTo>
                  <a:pt x="448074" y="153557"/>
                </a:lnTo>
                <a:lnTo>
                  <a:pt x="416287" y="153557"/>
                </a:lnTo>
                <a:close/>
                <a:moveTo>
                  <a:pt x="370033" y="97417"/>
                </a:moveTo>
                <a:lnTo>
                  <a:pt x="401820" y="97417"/>
                </a:lnTo>
                <a:lnTo>
                  <a:pt x="401820" y="129203"/>
                </a:lnTo>
                <a:lnTo>
                  <a:pt x="370033" y="129203"/>
                </a:lnTo>
                <a:close/>
                <a:moveTo>
                  <a:pt x="323779" y="97417"/>
                </a:moveTo>
                <a:lnTo>
                  <a:pt x="355565" y="97417"/>
                </a:lnTo>
                <a:lnTo>
                  <a:pt x="355565" y="129203"/>
                </a:lnTo>
                <a:lnTo>
                  <a:pt x="323779" y="129203"/>
                </a:lnTo>
                <a:close/>
                <a:moveTo>
                  <a:pt x="277525" y="97417"/>
                </a:moveTo>
                <a:lnTo>
                  <a:pt x="309311" y="97417"/>
                </a:lnTo>
                <a:lnTo>
                  <a:pt x="309311" y="129203"/>
                </a:lnTo>
                <a:lnTo>
                  <a:pt x="277525" y="129203"/>
                </a:lnTo>
                <a:close/>
                <a:moveTo>
                  <a:pt x="231271" y="97417"/>
                </a:moveTo>
                <a:lnTo>
                  <a:pt x="263057" y="97417"/>
                </a:lnTo>
                <a:lnTo>
                  <a:pt x="263057" y="129203"/>
                </a:lnTo>
                <a:lnTo>
                  <a:pt x="231271" y="129203"/>
                </a:lnTo>
                <a:close/>
                <a:moveTo>
                  <a:pt x="185016" y="97417"/>
                </a:moveTo>
                <a:lnTo>
                  <a:pt x="216803" y="97417"/>
                </a:lnTo>
                <a:lnTo>
                  <a:pt x="216803" y="129203"/>
                </a:lnTo>
                <a:lnTo>
                  <a:pt x="185016" y="129203"/>
                </a:lnTo>
                <a:close/>
                <a:moveTo>
                  <a:pt x="138762" y="97417"/>
                </a:moveTo>
                <a:lnTo>
                  <a:pt x="170549" y="97417"/>
                </a:lnTo>
                <a:lnTo>
                  <a:pt x="170549" y="129203"/>
                </a:lnTo>
                <a:lnTo>
                  <a:pt x="138762" y="129203"/>
                </a:lnTo>
                <a:close/>
                <a:moveTo>
                  <a:pt x="92508" y="97417"/>
                </a:moveTo>
                <a:lnTo>
                  <a:pt x="124294" y="97417"/>
                </a:lnTo>
                <a:lnTo>
                  <a:pt x="124294" y="129203"/>
                </a:lnTo>
                <a:lnTo>
                  <a:pt x="92508" y="129203"/>
                </a:lnTo>
                <a:close/>
                <a:moveTo>
                  <a:pt x="46254" y="97417"/>
                </a:moveTo>
                <a:lnTo>
                  <a:pt x="78040" y="97417"/>
                </a:lnTo>
                <a:lnTo>
                  <a:pt x="78040" y="129203"/>
                </a:lnTo>
                <a:lnTo>
                  <a:pt x="46254" y="129203"/>
                </a:lnTo>
                <a:close/>
                <a:moveTo>
                  <a:pt x="0" y="97417"/>
                </a:moveTo>
                <a:lnTo>
                  <a:pt x="31787" y="97417"/>
                </a:lnTo>
                <a:lnTo>
                  <a:pt x="31787" y="129203"/>
                </a:lnTo>
                <a:lnTo>
                  <a:pt x="0" y="129203"/>
                </a:lnTo>
                <a:close/>
                <a:moveTo>
                  <a:pt x="323779" y="48708"/>
                </a:moveTo>
                <a:lnTo>
                  <a:pt x="355565" y="48708"/>
                </a:lnTo>
                <a:lnTo>
                  <a:pt x="355565" y="80495"/>
                </a:lnTo>
                <a:lnTo>
                  <a:pt x="323779" y="80495"/>
                </a:lnTo>
                <a:close/>
                <a:moveTo>
                  <a:pt x="277525" y="48708"/>
                </a:moveTo>
                <a:lnTo>
                  <a:pt x="309311" y="48708"/>
                </a:lnTo>
                <a:lnTo>
                  <a:pt x="309311" y="80495"/>
                </a:lnTo>
                <a:lnTo>
                  <a:pt x="277525" y="80495"/>
                </a:lnTo>
                <a:close/>
                <a:moveTo>
                  <a:pt x="277525" y="0"/>
                </a:moveTo>
                <a:lnTo>
                  <a:pt x="309311" y="0"/>
                </a:lnTo>
                <a:lnTo>
                  <a:pt x="309311" y="31787"/>
                </a:lnTo>
                <a:lnTo>
                  <a:pt x="277525" y="31787"/>
                </a:lnTo>
                <a:close/>
              </a:path>
            </a:pathLst>
          </a:cu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50" name="电脑"/>
          <p:cNvSpPr/>
          <p:nvPr/>
        </p:nvSpPr>
        <p:spPr bwMode="auto">
          <a:xfrm>
            <a:off x="9472930" y="2278380"/>
            <a:ext cx="368300" cy="337185"/>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40BAA3"/>
          </a:solidFill>
          <a:ln>
            <a:noFill/>
          </a:ln>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3" name="文本框 2"/>
          <p:cNvSpPr txBox="1"/>
          <p:nvPr/>
        </p:nvSpPr>
        <p:spPr>
          <a:xfrm>
            <a:off x="8712835" y="2933065"/>
            <a:ext cx="1888490" cy="337185"/>
          </a:xfrm>
          <a:prstGeom prst="rect">
            <a:avLst/>
          </a:prstGeom>
          <a:noFill/>
        </p:spPr>
        <p:txBody>
          <a:bodyPr wrap="square" rtlCol="0">
            <a:spAutoFit/>
          </a:bodyPr>
          <a:lstStyle/>
          <a:p>
            <a:pPr algn="ctr"/>
            <a:r>
              <a:rPr lang="zh-CN" altLang="en-US" sz="1600" b="1" dirty="0">
                <a:solidFill>
                  <a:srgbClr val="40BAA3"/>
                </a:solidFill>
                <a:latin typeface="微软雅黑" panose="020B0503020204020204" charset="-122"/>
                <a:ea typeface="微软雅黑" panose="020B0503020204020204" charset="-122"/>
                <a:sym typeface="+mn-ea"/>
              </a:rPr>
              <a:t>单击此处输入文本</a:t>
            </a:r>
            <a:endParaRPr lang="zh-CN" altLang="en-US" sz="1600" b="1">
              <a:solidFill>
                <a:srgbClr val="40BAA3"/>
              </a:solidFill>
              <a:latin typeface="微软雅黑" panose="020B0503020204020204" charset="-122"/>
              <a:ea typeface="微软雅黑" panose="020B0503020204020204" charset="-122"/>
            </a:endParaRPr>
          </a:p>
        </p:txBody>
      </p:sp>
      <p:sp>
        <p:nvSpPr>
          <p:cNvPr id="9" name="文本框 8"/>
          <p:cNvSpPr txBox="1"/>
          <p:nvPr/>
        </p:nvSpPr>
        <p:spPr>
          <a:xfrm>
            <a:off x="8606155" y="3482340"/>
            <a:ext cx="2101850" cy="1753235"/>
          </a:xfrm>
          <a:prstGeom prst="rect">
            <a:avLst/>
          </a:prstGeom>
          <a:noFill/>
        </p:spPr>
        <p:txBody>
          <a:bodyPr wrap="square" rtlCol="0">
            <a:spAutoFit/>
          </a:bodyPr>
          <a:lstStyle/>
          <a:p>
            <a:pPr algn="ct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rgbClr val="40BAA3"/>
              </a:solidFill>
              <a:latin typeface="微软雅黑" panose="020B0503020204020204" charset="-122"/>
              <a:ea typeface="微软雅黑" panose="020B0503020204020204" charset="-122"/>
            </a:endParaRPr>
          </a:p>
        </p:txBody>
      </p:sp>
      <p:cxnSp>
        <p:nvCxnSpPr>
          <p:cNvPr id="12" name="直接连接符 11"/>
          <p:cNvCxnSpPr/>
          <p:nvPr/>
        </p:nvCxnSpPr>
        <p:spPr>
          <a:xfrm>
            <a:off x="8214360" y="2217420"/>
            <a:ext cx="0" cy="3505200"/>
          </a:xfrm>
          <a:prstGeom prst="line">
            <a:avLst/>
          </a:prstGeom>
          <a:ln w="12700">
            <a:solidFill>
              <a:srgbClr val="023D0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403215" y="2186940"/>
            <a:ext cx="0" cy="3505200"/>
          </a:xfrm>
          <a:prstGeom prst="line">
            <a:avLst/>
          </a:prstGeom>
          <a:ln w="12700">
            <a:solidFill>
              <a:srgbClr val="023D05"/>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6A5512AA-4C8A-43CE-86A7-41292E4FB7E4}"/>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bldLst>
      <p:bldP spid="162" grpId="0" animBg="1"/>
      <p:bldP spid="205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a:solidFill>
                  <a:srgbClr val="40BAA3"/>
                </a:solidFill>
                <a:latin typeface="微软雅黑" panose="020B0503020204020204" charset="-122"/>
                <a:ea typeface="微软雅黑" panose="020B0503020204020204" charset="-122"/>
              </a:rPr>
              <a:t>单击此处输入标题文本</a:t>
            </a:r>
          </a:p>
        </p:txBody>
      </p:sp>
      <p:cxnSp>
        <p:nvCxnSpPr>
          <p:cNvPr id="9" name="直接箭头连接符 8"/>
          <p:cNvCxnSpPr/>
          <p:nvPr/>
        </p:nvCxnSpPr>
        <p:spPr>
          <a:xfrm>
            <a:off x="2755988" y="3505359"/>
            <a:ext cx="390474" cy="0"/>
          </a:xfrm>
          <a:prstGeom prst="straightConnector1">
            <a:avLst/>
          </a:prstGeom>
          <a:ln w="12700">
            <a:solidFill>
              <a:srgbClr val="023D05"/>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876221" y="3494644"/>
            <a:ext cx="390474" cy="0"/>
          </a:xfrm>
          <a:prstGeom prst="straightConnector1">
            <a:avLst/>
          </a:prstGeom>
          <a:ln w="12700">
            <a:solidFill>
              <a:srgbClr val="023D05"/>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V="1">
            <a:off x="2616703" y="2675494"/>
            <a:ext cx="404760" cy="284559"/>
          </a:xfrm>
          <a:prstGeom prst="straightConnector1">
            <a:avLst/>
          </a:prstGeom>
          <a:ln w="12700">
            <a:solidFill>
              <a:srgbClr val="023D05"/>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2442896" y="4220926"/>
            <a:ext cx="401188" cy="310753"/>
          </a:xfrm>
          <a:prstGeom prst="straightConnector1">
            <a:avLst/>
          </a:prstGeom>
          <a:ln w="12700">
            <a:solidFill>
              <a:srgbClr val="023D05"/>
            </a:solidFill>
            <a:tailEnd type="triangle"/>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bwMode="auto">
          <a:xfrm>
            <a:off x="1077426" y="2655254"/>
            <a:ext cx="1678563" cy="1679972"/>
            <a:chOff x="1196321" y="2179981"/>
            <a:chExt cx="2239617" cy="2239617"/>
          </a:xfrm>
          <a:solidFill>
            <a:srgbClr val="40BAA3"/>
          </a:solidFill>
        </p:grpSpPr>
        <p:sp>
          <p:nvSpPr>
            <p:cNvPr id="38" name="椭圆 37"/>
            <p:cNvSpPr/>
            <p:nvPr/>
          </p:nvSpPr>
          <p:spPr>
            <a:xfrm>
              <a:off x="1196321" y="2179981"/>
              <a:ext cx="2239617" cy="223961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a:solidFill>
                  <a:srgbClr val="023D05"/>
                </a:solidFill>
                <a:latin typeface="微软雅黑" panose="020B0503020204020204" charset="-122"/>
                <a:ea typeface="微软雅黑" panose="020B0503020204020204" charset="-122"/>
                <a:cs typeface="+mn-ea"/>
              </a:endParaRPr>
            </a:p>
          </p:txBody>
        </p:sp>
        <p:sp>
          <p:nvSpPr>
            <p:cNvPr id="40" name="文本框 18"/>
            <p:cNvSpPr txBox="1">
              <a:spLocks noChangeArrowheads="1"/>
            </p:cNvSpPr>
            <p:nvPr/>
          </p:nvSpPr>
          <p:spPr bwMode="auto">
            <a:xfrm>
              <a:off x="1569957" y="2900383"/>
              <a:ext cx="1492001" cy="7948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600" b="1" dirty="0">
                  <a:solidFill>
                    <a:schemeClr val="bg1"/>
                  </a:solidFill>
                  <a:latin typeface="微软雅黑" panose="020B0503020204020204" charset="-122"/>
                  <a:ea typeface="微软雅黑" panose="020B0503020204020204" charset="-122"/>
                  <a:cs typeface="+mn-ea"/>
                  <a:sym typeface="+mn-ea"/>
                </a:rPr>
                <a:t>单击此处</a:t>
              </a:r>
            </a:p>
            <a:p>
              <a:pPr algn="ctr" eaLnBrk="1" hangingPunct="1"/>
              <a:r>
                <a:rPr lang="zh-CN" altLang="en-US" sz="1600" b="1" dirty="0">
                  <a:solidFill>
                    <a:schemeClr val="bg1"/>
                  </a:solidFill>
                  <a:latin typeface="微软雅黑" panose="020B0503020204020204" charset="-122"/>
                  <a:ea typeface="微软雅黑" panose="020B0503020204020204" charset="-122"/>
                  <a:cs typeface="+mn-ea"/>
                  <a:sym typeface="+mn-ea"/>
                </a:rPr>
                <a:t>输入文本</a:t>
              </a:r>
            </a:p>
          </p:txBody>
        </p:sp>
      </p:grpSp>
      <p:grpSp>
        <p:nvGrpSpPr>
          <p:cNvPr id="62" name="组合 61"/>
          <p:cNvGrpSpPr/>
          <p:nvPr/>
        </p:nvGrpSpPr>
        <p:grpSpPr>
          <a:xfrm>
            <a:off x="2932430" y="4200525"/>
            <a:ext cx="1158240" cy="1158240"/>
            <a:chOff x="4618" y="6615"/>
            <a:chExt cx="1824" cy="1824"/>
          </a:xfrm>
          <a:solidFill>
            <a:srgbClr val="40BAA3"/>
          </a:solidFill>
        </p:grpSpPr>
        <p:sp>
          <p:nvSpPr>
            <p:cNvPr id="46" name="椭圆 45"/>
            <p:cNvSpPr/>
            <p:nvPr/>
          </p:nvSpPr>
          <p:spPr>
            <a:xfrm>
              <a:off x="4618" y="6615"/>
              <a:ext cx="1824" cy="1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a:solidFill>
                  <a:schemeClr val="bg1"/>
                </a:solidFill>
                <a:latin typeface="微软雅黑" panose="020B0503020204020204" charset="-122"/>
                <a:ea typeface="微软雅黑" panose="020B0503020204020204" charset="-122"/>
                <a:cs typeface="+mn-ea"/>
              </a:endParaRPr>
            </a:p>
          </p:txBody>
        </p:sp>
        <p:sp>
          <p:nvSpPr>
            <p:cNvPr id="49" name="文本框 18"/>
            <p:cNvSpPr txBox="1">
              <a:spLocks noChangeArrowheads="1"/>
            </p:cNvSpPr>
            <p:nvPr/>
          </p:nvSpPr>
          <p:spPr bwMode="auto">
            <a:xfrm>
              <a:off x="4681" y="7136"/>
              <a:ext cx="1761" cy="83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400" b="1" dirty="0">
                  <a:solidFill>
                    <a:schemeClr val="bg1"/>
                  </a:solidFill>
                  <a:latin typeface="微软雅黑" panose="020B0503020204020204" charset="-122"/>
                  <a:ea typeface="微软雅黑" panose="020B0503020204020204" charset="-122"/>
                  <a:cs typeface="+mn-ea"/>
                  <a:sym typeface="+mn-ea"/>
                </a:rPr>
                <a:t>单击此处</a:t>
              </a:r>
            </a:p>
            <a:p>
              <a:pPr algn="ctr" eaLnBrk="1" hangingPunct="1"/>
              <a:r>
                <a:rPr lang="zh-CN" altLang="en-US" sz="1400" b="1" dirty="0">
                  <a:solidFill>
                    <a:schemeClr val="bg1"/>
                  </a:solidFill>
                  <a:latin typeface="微软雅黑" panose="020B0503020204020204" charset="-122"/>
                  <a:ea typeface="微软雅黑" panose="020B0503020204020204" charset="-122"/>
                  <a:cs typeface="+mn-ea"/>
                  <a:sym typeface="+mn-ea"/>
                </a:rPr>
                <a:t>输入文本</a:t>
              </a:r>
            </a:p>
          </p:txBody>
        </p:sp>
      </p:grpSp>
      <p:grpSp>
        <p:nvGrpSpPr>
          <p:cNvPr id="59" name="组合 58"/>
          <p:cNvGrpSpPr/>
          <p:nvPr/>
        </p:nvGrpSpPr>
        <p:grpSpPr>
          <a:xfrm>
            <a:off x="2932430" y="1631315"/>
            <a:ext cx="1158240" cy="1158240"/>
            <a:chOff x="4618" y="2569"/>
            <a:chExt cx="1824" cy="1824"/>
          </a:xfrm>
          <a:solidFill>
            <a:srgbClr val="40BAA3"/>
          </a:solidFill>
        </p:grpSpPr>
        <p:sp>
          <p:nvSpPr>
            <p:cNvPr id="42" name="椭圆 41"/>
            <p:cNvSpPr/>
            <p:nvPr/>
          </p:nvSpPr>
          <p:spPr>
            <a:xfrm>
              <a:off x="4618" y="2569"/>
              <a:ext cx="1824" cy="18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a:solidFill>
                  <a:schemeClr val="bg1"/>
                </a:solidFill>
                <a:latin typeface="微软雅黑" panose="020B0503020204020204" charset="-122"/>
                <a:ea typeface="微软雅黑" panose="020B0503020204020204" charset="-122"/>
                <a:cs typeface="+mn-ea"/>
              </a:endParaRPr>
            </a:p>
          </p:txBody>
        </p:sp>
        <p:sp>
          <p:nvSpPr>
            <p:cNvPr id="50" name="文本框 18"/>
            <p:cNvSpPr txBox="1">
              <a:spLocks noChangeArrowheads="1"/>
            </p:cNvSpPr>
            <p:nvPr/>
          </p:nvSpPr>
          <p:spPr bwMode="auto">
            <a:xfrm>
              <a:off x="4681" y="3062"/>
              <a:ext cx="1761" cy="83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400" b="1" dirty="0">
                  <a:solidFill>
                    <a:schemeClr val="bg1"/>
                  </a:solidFill>
                  <a:latin typeface="微软雅黑" panose="020B0503020204020204" charset="-122"/>
                  <a:ea typeface="微软雅黑" panose="020B0503020204020204" charset="-122"/>
                  <a:cs typeface="+mn-ea"/>
                  <a:sym typeface="+mn-ea"/>
                </a:rPr>
                <a:t>单击此处</a:t>
              </a:r>
            </a:p>
            <a:p>
              <a:pPr algn="ctr" eaLnBrk="1" hangingPunct="1"/>
              <a:r>
                <a:rPr lang="zh-CN" altLang="en-US" sz="1400" b="1" dirty="0">
                  <a:solidFill>
                    <a:schemeClr val="bg1"/>
                  </a:solidFill>
                  <a:latin typeface="微软雅黑" panose="020B0503020204020204" charset="-122"/>
                  <a:ea typeface="微软雅黑" panose="020B0503020204020204" charset="-122"/>
                  <a:cs typeface="+mn-ea"/>
                  <a:sym typeface="+mn-ea"/>
                </a:rPr>
                <a:t>输入文本</a:t>
              </a:r>
            </a:p>
          </p:txBody>
        </p:sp>
      </p:grpSp>
      <p:grpSp>
        <p:nvGrpSpPr>
          <p:cNvPr id="60" name="组合 59"/>
          <p:cNvGrpSpPr/>
          <p:nvPr/>
        </p:nvGrpSpPr>
        <p:grpSpPr>
          <a:xfrm>
            <a:off x="3082290" y="3130550"/>
            <a:ext cx="857250" cy="728980"/>
            <a:chOff x="4854" y="4930"/>
            <a:chExt cx="1350" cy="1148"/>
          </a:xfrm>
          <a:solidFill>
            <a:srgbClr val="40BAA3"/>
          </a:solidFill>
        </p:grpSpPr>
        <p:sp>
          <p:nvSpPr>
            <p:cNvPr id="35" name="椭圆 34"/>
            <p:cNvSpPr/>
            <p:nvPr/>
          </p:nvSpPr>
          <p:spPr>
            <a:xfrm>
              <a:off x="4955" y="4930"/>
              <a:ext cx="1149" cy="11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a:solidFill>
                  <a:schemeClr val="bg1"/>
                </a:solidFill>
                <a:latin typeface="微软雅黑" panose="020B0503020204020204" charset="-122"/>
                <a:ea typeface="微软雅黑" panose="020B0503020204020204" charset="-122"/>
                <a:cs typeface="+mn-ea"/>
              </a:endParaRPr>
            </a:p>
          </p:txBody>
        </p:sp>
        <p:sp>
          <p:nvSpPr>
            <p:cNvPr id="51" name="文本框 18"/>
            <p:cNvSpPr txBox="1">
              <a:spLocks noChangeArrowheads="1"/>
            </p:cNvSpPr>
            <p:nvPr/>
          </p:nvSpPr>
          <p:spPr bwMode="auto">
            <a:xfrm>
              <a:off x="4854" y="5133"/>
              <a:ext cx="1350" cy="7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200" b="1" dirty="0">
                  <a:solidFill>
                    <a:schemeClr val="bg1"/>
                  </a:solidFill>
                  <a:latin typeface="微软雅黑" panose="020B0503020204020204" charset="-122"/>
                  <a:ea typeface="微软雅黑" panose="020B0503020204020204" charset="-122"/>
                  <a:cs typeface="+mn-ea"/>
                  <a:sym typeface="+mn-ea"/>
                </a:rPr>
                <a:t>单击此处</a:t>
              </a:r>
            </a:p>
            <a:p>
              <a:pPr algn="ctr" eaLnBrk="1" hangingPunct="1"/>
              <a:r>
                <a:rPr lang="zh-CN" altLang="en-US" sz="1200" b="1" dirty="0">
                  <a:solidFill>
                    <a:schemeClr val="bg1"/>
                  </a:solidFill>
                  <a:latin typeface="微软雅黑" panose="020B0503020204020204" charset="-122"/>
                  <a:ea typeface="微软雅黑" panose="020B0503020204020204" charset="-122"/>
                  <a:cs typeface="+mn-ea"/>
                  <a:sym typeface="+mn-ea"/>
                </a:rPr>
                <a:t>输入文本</a:t>
              </a:r>
            </a:p>
          </p:txBody>
        </p:sp>
      </p:grpSp>
      <p:grpSp>
        <p:nvGrpSpPr>
          <p:cNvPr id="61" name="组合 60"/>
          <p:cNvGrpSpPr/>
          <p:nvPr/>
        </p:nvGrpSpPr>
        <p:grpSpPr>
          <a:xfrm>
            <a:off x="4203065" y="3130550"/>
            <a:ext cx="857250" cy="728980"/>
            <a:chOff x="6619" y="4930"/>
            <a:chExt cx="1350" cy="1148"/>
          </a:xfrm>
          <a:solidFill>
            <a:srgbClr val="40BAA3"/>
          </a:solidFill>
        </p:grpSpPr>
        <p:sp>
          <p:nvSpPr>
            <p:cNvPr id="32" name="椭圆 31"/>
            <p:cNvSpPr/>
            <p:nvPr/>
          </p:nvSpPr>
          <p:spPr>
            <a:xfrm>
              <a:off x="6719" y="4930"/>
              <a:ext cx="1151" cy="11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a:solidFill>
                  <a:schemeClr val="bg1"/>
                </a:solidFill>
                <a:latin typeface="微软雅黑" panose="020B0503020204020204" charset="-122"/>
                <a:ea typeface="微软雅黑" panose="020B0503020204020204" charset="-122"/>
                <a:cs typeface="+mn-ea"/>
              </a:endParaRPr>
            </a:p>
          </p:txBody>
        </p:sp>
        <p:sp>
          <p:nvSpPr>
            <p:cNvPr id="52" name="文本框 18"/>
            <p:cNvSpPr txBox="1">
              <a:spLocks noChangeArrowheads="1"/>
            </p:cNvSpPr>
            <p:nvPr/>
          </p:nvSpPr>
          <p:spPr bwMode="auto">
            <a:xfrm>
              <a:off x="6619" y="5150"/>
              <a:ext cx="1350" cy="7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200" b="1" dirty="0">
                  <a:solidFill>
                    <a:schemeClr val="bg1"/>
                  </a:solidFill>
                  <a:latin typeface="微软雅黑" panose="020B0503020204020204" charset="-122"/>
                  <a:ea typeface="微软雅黑" panose="020B0503020204020204" charset="-122"/>
                  <a:cs typeface="+mn-ea"/>
                  <a:sym typeface="+mn-ea"/>
                </a:rPr>
                <a:t>单击此处</a:t>
              </a:r>
            </a:p>
            <a:p>
              <a:pPr algn="ctr" eaLnBrk="1" hangingPunct="1"/>
              <a:r>
                <a:rPr lang="zh-CN" altLang="en-US" sz="1200" b="1" dirty="0">
                  <a:solidFill>
                    <a:schemeClr val="bg1"/>
                  </a:solidFill>
                  <a:latin typeface="微软雅黑" panose="020B0503020204020204" charset="-122"/>
                  <a:ea typeface="微软雅黑" panose="020B0503020204020204" charset="-122"/>
                  <a:cs typeface="+mn-ea"/>
                  <a:sym typeface="+mn-ea"/>
                </a:rPr>
                <a:t>输入文本</a:t>
              </a:r>
            </a:p>
          </p:txBody>
        </p:sp>
      </p:grpSp>
      <p:sp>
        <p:nvSpPr>
          <p:cNvPr id="53" name="TextBox 23"/>
          <p:cNvSpPr txBox="1"/>
          <p:nvPr/>
        </p:nvSpPr>
        <p:spPr>
          <a:xfrm>
            <a:off x="4384675" y="1974215"/>
            <a:ext cx="6755765" cy="613694"/>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54" name="TextBox 24"/>
          <p:cNvSpPr txBox="1"/>
          <p:nvPr/>
        </p:nvSpPr>
        <p:spPr>
          <a:xfrm>
            <a:off x="4384804" y="1700181"/>
            <a:ext cx="1826141" cy="338554"/>
          </a:xfrm>
          <a:prstGeom prst="rect">
            <a:avLst/>
          </a:prstGeom>
          <a:noFill/>
        </p:spPr>
        <p:txBody>
          <a:bodyPr wrap="none" rtlCol="0">
            <a:spAutoFit/>
          </a:bodyPr>
          <a:lstStyle/>
          <a:p>
            <a:pPr algn="l"/>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55" name="TextBox 23"/>
          <p:cNvSpPr txBox="1"/>
          <p:nvPr/>
        </p:nvSpPr>
        <p:spPr>
          <a:xfrm>
            <a:off x="5191125" y="3298825"/>
            <a:ext cx="5949315" cy="613694"/>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56" name="TextBox 24"/>
          <p:cNvSpPr txBox="1"/>
          <p:nvPr/>
        </p:nvSpPr>
        <p:spPr>
          <a:xfrm>
            <a:off x="5191254" y="3024791"/>
            <a:ext cx="1826141" cy="338554"/>
          </a:xfrm>
          <a:prstGeom prst="rect">
            <a:avLst/>
          </a:prstGeom>
          <a:noFill/>
        </p:spPr>
        <p:txBody>
          <a:bodyPr wrap="none" rtlCol="0">
            <a:spAutoFit/>
          </a:bodyPr>
          <a:lstStyle/>
          <a:p>
            <a:pPr algn="l"/>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57" name="TextBox 23"/>
          <p:cNvSpPr txBox="1"/>
          <p:nvPr/>
        </p:nvSpPr>
        <p:spPr>
          <a:xfrm>
            <a:off x="4462145" y="4610100"/>
            <a:ext cx="6755765" cy="613694"/>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58" name="TextBox 24"/>
          <p:cNvSpPr txBox="1"/>
          <p:nvPr/>
        </p:nvSpPr>
        <p:spPr>
          <a:xfrm>
            <a:off x="4462274" y="4336066"/>
            <a:ext cx="1826141" cy="338554"/>
          </a:xfrm>
          <a:prstGeom prst="rect">
            <a:avLst/>
          </a:prstGeom>
          <a:noFill/>
        </p:spPr>
        <p:txBody>
          <a:bodyPr wrap="none" rtlCol="0">
            <a:spAutoFit/>
          </a:bodyPr>
          <a:lstStyle/>
          <a:p>
            <a:pPr algn="l"/>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28" name="矩形 27">
            <a:extLst>
              <a:ext uri="{FF2B5EF4-FFF2-40B4-BE49-F238E27FC236}">
                <a16:creationId xmlns="" xmlns:a16="http://schemas.microsoft.com/office/drawing/2014/main" id="{D2AC4AE5-B43C-4EED-BB3F-7AF1BC8E74C9}"/>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a:solidFill>
                  <a:srgbClr val="40BAA3"/>
                </a:solidFill>
                <a:latin typeface="微软雅黑" panose="020B0503020204020204" charset="-122"/>
                <a:ea typeface="微软雅黑" panose="020B0503020204020204" charset="-122"/>
              </a:rPr>
              <a:t>单击此处输入标题文本</a:t>
            </a:r>
          </a:p>
        </p:txBody>
      </p:sp>
      <p:sp>
        <p:nvSpPr>
          <p:cNvPr id="2" name="矩形 1"/>
          <p:cNvSpPr/>
          <p:nvPr/>
        </p:nvSpPr>
        <p:spPr>
          <a:xfrm>
            <a:off x="1428115" y="1453515"/>
            <a:ext cx="2524760" cy="467233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000500" y="3046095"/>
            <a:ext cx="1882140" cy="3079750"/>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00500" y="1453515"/>
            <a:ext cx="1882140" cy="1555115"/>
          </a:xfrm>
          <a:prstGeom prst="rect">
            <a:avLst/>
          </a:prstGeom>
          <a:blipFill rotWithShape="1">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205220" y="3117215"/>
            <a:ext cx="4701540" cy="1270"/>
          </a:xfrm>
          <a:prstGeom prst="line">
            <a:avLst/>
          </a:prstGeom>
          <a:ln w="12700">
            <a:solidFill>
              <a:srgbClr val="40BAA3"/>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205220" y="2611755"/>
            <a:ext cx="2886075" cy="337185"/>
          </a:xfrm>
          <a:prstGeom prst="rect">
            <a:avLst/>
          </a:prstGeom>
          <a:noFill/>
        </p:spPr>
        <p:txBody>
          <a:bodyPr wrap="square" rtlCol="0">
            <a:spAutoFit/>
          </a:bodyPr>
          <a:lstStyle/>
          <a:p>
            <a:pPr algn="l">
              <a:lnSpc>
                <a:spcPct val="100000"/>
              </a:lnSpc>
            </a:pPr>
            <a:r>
              <a:rPr lang="zh-CN" altLang="en-US" sz="1600" b="1" dirty="0">
                <a:solidFill>
                  <a:srgbClr val="40BAA3"/>
                </a:solidFill>
                <a:latin typeface="微软雅黑" panose="020B0503020204020204" charset="-122"/>
                <a:ea typeface="微软雅黑" panose="020B0503020204020204" charset="-122"/>
                <a:sym typeface="+mn-ea"/>
              </a:rPr>
              <a:t>单击此处输入文本</a:t>
            </a:r>
            <a:endParaRPr lang="zh-CN" altLang="en-US" b="1">
              <a:solidFill>
                <a:srgbClr val="40BAA3"/>
              </a:solidFill>
              <a:latin typeface="微软雅黑" panose="020B0503020204020204" charset="-122"/>
              <a:ea typeface="微软雅黑" panose="020B0503020204020204" charset="-122"/>
            </a:endParaRPr>
          </a:p>
        </p:txBody>
      </p:sp>
      <p:sp>
        <p:nvSpPr>
          <p:cNvPr id="53" name="TextBox 23"/>
          <p:cNvSpPr txBox="1"/>
          <p:nvPr/>
        </p:nvSpPr>
        <p:spPr>
          <a:xfrm>
            <a:off x="6205220" y="3251835"/>
            <a:ext cx="4942205" cy="9220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cxnSp>
        <p:nvCxnSpPr>
          <p:cNvPr id="15" name="直接连接符 14"/>
          <p:cNvCxnSpPr/>
          <p:nvPr/>
        </p:nvCxnSpPr>
        <p:spPr>
          <a:xfrm>
            <a:off x="6205220" y="5042535"/>
            <a:ext cx="4729480" cy="5715"/>
          </a:xfrm>
          <a:prstGeom prst="line">
            <a:avLst/>
          </a:prstGeom>
          <a:ln w="12700">
            <a:solidFill>
              <a:srgbClr val="40BAA3"/>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205220" y="4537075"/>
            <a:ext cx="2886075" cy="337185"/>
          </a:xfrm>
          <a:prstGeom prst="rect">
            <a:avLst/>
          </a:prstGeom>
          <a:noFill/>
        </p:spPr>
        <p:txBody>
          <a:bodyPr wrap="square" rtlCol="0">
            <a:spAutoFit/>
          </a:bodyPr>
          <a:lstStyle/>
          <a:p>
            <a:pPr algn="l">
              <a:lnSpc>
                <a:spcPct val="100000"/>
              </a:lnSpc>
            </a:pPr>
            <a:r>
              <a:rPr lang="zh-CN" altLang="en-US" sz="1600" b="1" dirty="0">
                <a:solidFill>
                  <a:srgbClr val="40BAA3"/>
                </a:solidFill>
                <a:latin typeface="微软雅黑" panose="020B0503020204020204" charset="-122"/>
                <a:ea typeface="微软雅黑" panose="020B0503020204020204" charset="-122"/>
                <a:sym typeface="+mn-ea"/>
              </a:rPr>
              <a:t>单击此处输入文本</a:t>
            </a:r>
            <a:endParaRPr lang="zh-CN" altLang="en-US" b="1">
              <a:solidFill>
                <a:srgbClr val="40BAA3"/>
              </a:solidFill>
              <a:latin typeface="微软雅黑" panose="020B0503020204020204" charset="-122"/>
              <a:ea typeface="微软雅黑" panose="020B0503020204020204" charset="-122"/>
            </a:endParaRPr>
          </a:p>
        </p:txBody>
      </p:sp>
      <p:sp>
        <p:nvSpPr>
          <p:cNvPr id="17" name="TextBox 23"/>
          <p:cNvSpPr txBox="1"/>
          <p:nvPr/>
        </p:nvSpPr>
        <p:spPr>
          <a:xfrm>
            <a:off x="6205220" y="5177155"/>
            <a:ext cx="4942205" cy="9220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13" name="矩形 12">
            <a:extLst>
              <a:ext uri="{FF2B5EF4-FFF2-40B4-BE49-F238E27FC236}">
                <a16:creationId xmlns="" xmlns:a16="http://schemas.microsoft.com/office/drawing/2014/main" id="{9594170C-E97F-43B0-A2A8-D3C27D0A0FA7}"/>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a:solidFill>
                  <a:srgbClr val="40BAA3"/>
                </a:solidFill>
                <a:latin typeface="微软雅黑" panose="020B0503020204020204" charset="-122"/>
                <a:ea typeface="微软雅黑" panose="020B0503020204020204" charset="-122"/>
              </a:rPr>
              <a:t>单击此处输入标题文本</a:t>
            </a:r>
          </a:p>
        </p:txBody>
      </p:sp>
      <p:sp>
        <p:nvSpPr>
          <p:cNvPr id="28" name="Freeform 7"/>
          <p:cNvSpPr/>
          <p:nvPr/>
        </p:nvSpPr>
        <p:spPr bwMode="auto">
          <a:xfrm>
            <a:off x="3524885" y="1735455"/>
            <a:ext cx="1799590" cy="488315"/>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40BAA3"/>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29" name="Freeform 8"/>
          <p:cNvSpPr/>
          <p:nvPr/>
        </p:nvSpPr>
        <p:spPr bwMode="auto">
          <a:xfrm>
            <a:off x="7526020" y="1735455"/>
            <a:ext cx="831850" cy="1120775"/>
          </a:xfrm>
          <a:custGeom>
            <a:avLst/>
            <a:gdLst>
              <a:gd name="T0" fmla="*/ 0 w 358"/>
              <a:gd name="T1" fmla="*/ 482 h 482"/>
              <a:gd name="T2" fmla="*/ 0 w 358"/>
              <a:gd name="T3" fmla="*/ 0 h 482"/>
              <a:gd name="T4" fmla="*/ 358 w 358"/>
              <a:gd name="T5" fmla="*/ 0 h 482"/>
            </a:gdLst>
            <a:ahLst/>
            <a:cxnLst>
              <a:cxn ang="0">
                <a:pos x="T0" y="T1"/>
              </a:cxn>
              <a:cxn ang="0">
                <a:pos x="T2" y="T3"/>
              </a:cxn>
              <a:cxn ang="0">
                <a:pos x="T4" y="T5"/>
              </a:cxn>
            </a:cxnLst>
            <a:rect l="0" t="0" r="r" b="b"/>
            <a:pathLst>
              <a:path w="358" h="482">
                <a:moveTo>
                  <a:pt x="0" y="482"/>
                </a:moveTo>
                <a:lnTo>
                  <a:pt x="0" y="0"/>
                </a:lnTo>
                <a:lnTo>
                  <a:pt x="358" y="0"/>
                </a:lnTo>
              </a:path>
            </a:pathLst>
          </a:custGeom>
          <a:noFill/>
          <a:ln w="6350" cap="flat" cmpd="sng">
            <a:solidFill>
              <a:srgbClr val="40BAA3"/>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30" name="Freeform 9"/>
          <p:cNvSpPr/>
          <p:nvPr/>
        </p:nvSpPr>
        <p:spPr bwMode="auto">
          <a:xfrm>
            <a:off x="6872605" y="4514215"/>
            <a:ext cx="1485265" cy="488315"/>
          </a:xfrm>
          <a:custGeom>
            <a:avLst/>
            <a:gdLst>
              <a:gd name="T0" fmla="*/ 0 w 639"/>
              <a:gd name="T1" fmla="*/ 210 h 210"/>
              <a:gd name="T2" fmla="*/ 318 w 639"/>
              <a:gd name="T3" fmla="*/ 210 h 210"/>
              <a:gd name="T4" fmla="*/ 318 w 639"/>
              <a:gd name="T5" fmla="*/ 0 h 210"/>
              <a:gd name="T6" fmla="*/ 639 w 639"/>
              <a:gd name="T7" fmla="*/ 0 h 210"/>
            </a:gdLst>
            <a:ahLst/>
            <a:cxnLst>
              <a:cxn ang="0">
                <a:pos x="T0" y="T1"/>
              </a:cxn>
              <a:cxn ang="0">
                <a:pos x="T2" y="T3"/>
              </a:cxn>
              <a:cxn ang="0">
                <a:pos x="T4" y="T5"/>
              </a:cxn>
              <a:cxn ang="0">
                <a:pos x="T6" y="T7"/>
              </a:cxn>
            </a:cxnLst>
            <a:rect l="0" t="0" r="r" b="b"/>
            <a:pathLst>
              <a:path w="639" h="210">
                <a:moveTo>
                  <a:pt x="0" y="210"/>
                </a:moveTo>
                <a:lnTo>
                  <a:pt x="318" y="210"/>
                </a:lnTo>
                <a:lnTo>
                  <a:pt x="318" y="0"/>
                </a:lnTo>
                <a:lnTo>
                  <a:pt x="639" y="0"/>
                </a:lnTo>
              </a:path>
            </a:pathLst>
          </a:custGeom>
          <a:noFill/>
          <a:ln w="6350" cap="flat" cmpd="sng">
            <a:solidFill>
              <a:srgbClr val="40BAA3"/>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31" name="Freeform 10"/>
          <p:cNvSpPr/>
          <p:nvPr/>
        </p:nvSpPr>
        <p:spPr bwMode="auto">
          <a:xfrm>
            <a:off x="3524885" y="4449445"/>
            <a:ext cx="1112520" cy="322580"/>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6350" cap="flat" cmpd="sng">
            <a:solidFill>
              <a:srgbClr val="40BAA3"/>
            </a:solidFill>
            <a:round/>
            <a:tail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65000"/>
                  <a:lumOff val="35000"/>
                </a:schemeClr>
              </a:solidFill>
            </a:endParaRPr>
          </a:p>
        </p:txBody>
      </p:sp>
      <p:sp>
        <p:nvSpPr>
          <p:cNvPr id="32" name="Freeform 11"/>
          <p:cNvSpPr/>
          <p:nvPr/>
        </p:nvSpPr>
        <p:spPr bwMode="auto">
          <a:xfrm>
            <a:off x="6757670" y="3503930"/>
            <a:ext cx="99060" cy="199390"/>
          </a:xfrm>
          <a:custGeom>
            <a:avLst/>
            <a:gdLst>
              <a:gd name="T0" fmla="*/ 0 w 43"/>
              <a:gd name="T1" fmla="*/ 0 h 86"/>
              <a:gd name="T2" fmla="*/ 43 w 43"/>
              <a:gd name="T3" fmla="*/ 43 h 86"/>
              <a:gd name="T4" fmla="*/ 0 w 43"/>
              <a:gd name="T5" fmla="*/ 86 h 86"/>
            </a:gdLst>
            <a:ahLst/>
            <a:cxnLst>
              <a:cxn ang="0">
                <a:pos x="T0" y="T1"/>
              </a:cxn>
              <a:cxn ang="0">
                <a:pos x="T2" y="T3"/>
              </a:cxn>
              <a:cxn ang="0">
                <a:pos x="T4" y="T5"/>
              </a:cxn>
            </a:cxnLst>
            <a:rect l="0" t="0" r="r" b="b"/>
            <a:pathLst>
              <a:path w="43" h="86">
                <a:moveTo>
                  <a:pt x="0" y="0"/>
                </a:moveTo>
                <a:lnTo>
                  <a:pt x="43" y="43"/>
                </a:lnTo>
                <a:lnTo>
                  <a:pt x="0" y="86"/>
                </a:lnTo>
              </a:path>
            </a:pathLst>
          </a:custGeom>
          <a:noFill/>
          <a:ln w="12700" cap="flat" cmpd="sng">
            <a:solidFill>
              <a:srgbClr val="40BAA3"/>
            </a:solidFill>
            <a:round/>
          </a:ln>
          <a:extLst>
            <a:ext uri="{909E8E84-426E-40DD-AFC4-6F175D3DCCD1}">
              <a14:hiddenFill xmlns:a14="http://schemas.microsoft.com/office/drawing/2010/main">
                <a:solidFill>
                  <a:srgbClr val="66C6C2"/>
                </a:solidFill>
              </a14:hiddenFill>
            </a:ext>
          </a:extLst>
        </p:spPr>
        <p:txBody>
          <a:bodyPr/>
          <a:lstStyle/>
          <a:p>
            <a:endParaRPr lang="zh-CN" altLang="en-US">
              <a:solidFill>
                <a:schemeClr val="tx1">
                  <a:lumMod val="65000"/>
                  <a:lumOff val="35000"/>
                </a:schemeClr>
              </a:solidFill>
            </a:endParaRPr>
          </a:p>
        </p:txBody>
      </p:sp>
      <p:sp>
        <p:nvSpPr>
          <p:cNvPr id="33" name="Freeform 12"/>
          <p:cNvSpPr/>
          <p:nvPr/>
        </p:nvSpPr>
        <p:spPr bwMode="auto">
          <a:xfrm>
            <a:off x="5308600" y="3503930"/>
            <a:ext cx="99695" cy="199390"/>
          </a:xfrm>
          <a:custGeom>
            <a:avLst/>
            <a:gdLst>
              <a:gd name="T0" fmla="*/ 43 w 43"/>
              <a:gd name="T1" fmla="*/ 86 h 86"/>
              <a:gd name="T2" fmla="*/ 0 w 43"/>
              <a:gd name="T3" fmla="*/ 43 h 86"/>
              <a:gd name="T4" fmla="*/ 43 w 43"/>
              <a:gd name="T5" fmla="*/ 0 h 86"/>
            </a:gdLst>
            <a:ahLst/>
            <a:cxnLst>
              <a:cxn ang="0">
                <a:pos x="T0" y="T1"/>
              </a:cxn>
              <a:cxn ang="0">
                <a:pos x="T2" y="T3"/>
              </a:cxn>
              <a:cxn ang="0">
                <a:pos x="T4" y="T5"/>
              </a:cxn>
            </a:cxnLst>
            <a:rect l="0" t="0" r="r" b="b"/>
            <a:pathLst>
              <a:path w="43" h="86">
                <a:moveTo>
                  <a:pt x="43" y="86"/>
                </a:moveTo>
                <a:lnTo>
                  <a:pt x="0" y="43"/>
                </a:lnTo>
                <a:lnTo>
                  <a:pt x="43" y="0"/>
                </a:lnTo>
              </a:path>
            </a:pathLst>
          </a:custGeom>
          <a:noFill/>
          <a:ln w="12700" cap="flat" cmpd="sng">
            <a:solidFill>
              <a:srgbClr val="40BAA3"/>
            </a:solidFill>
            <a:round/>
          </a:ln>
          <a:extLst>
            <a:ext uri="{909E8E84-426E-40DD-AFC4-6F175D3DCCD1}">
              <a14:hiddenFill xmlns:a14="http://schemas.microsoft.com/office/drawing/2010/main">
                <a:solidFill>
                  <a:srgbClr val="66C6C2"/>
                </a:solidFill>
              </a14:hiddenFill>
            </a:ext>
          </a:extLst>
        </p:spPr>
        <p:txBody>
          <a:bodyPr/>
          <a:lstStyle/>
          <a:p>
            <a:endParaRPr lang="zh-CN" altLang="en-US">
              <a:solidFill>
                <a:schemeClr val="tx1">
                  <a:lumMod val="65000"/>
                  <a:lumOff val="35000"/>
                </a:schemeClr>
              </a:solidFill>
            </a:endParaRPr>
          </a:p>
        </p:txBody>
      </p:sp>
      <p:sp>
        <p:nvSpPr>
          <p:cNvPr id="34" name="Freeform 13"/>
          <p:cNvSpPr/>
          <p:nvPr/>
        </p:nvSpPr>
        <p:spPr bwMode="auto">
          <a:xfrm>
            <a:off x="5995035" y="4229100"/>
            <a:ext cx="199390" cy="100330"/>
          </a:xfrm>
          <a:custGeom>
            <a:avLst/>
            <a:gdLst>
              <a:gd name="T0" fmla="*/ 86 w 86"/>
              <a:gd name="T1" fmla="*/ 0 h 43"/>
              <a:gd name="T2" fmla="*/ 43 w 86"/>
              <a:gd name="T3" fmla="*/ 43 h 43"/>
              <a:gd name="T4" fmla="*/ 0 w 86"/>
              <a:gd name="T5" fmla="*/ 0 h 43"/>
            </a:gdLst>
            <a:ahLst/>
            <a:cxnLst>
              <a:cxn ang="0">
                <a:pos x="T0" y="T1"/>
              </a:cxn>
              <a:cxn ang="0">
                <a:pos x="T2" y="T3"/>
              </a:cxn>
              <a:cxn ang="0">
                <a:pos x="T4" y="T5"/>
              </a:cxn>
            </a:cxnLst>
            <a:rect l="0" t="0" r="r" b="b"/>
            <a:pathLst>
              <a:path w="86" h="43">
                <a:moveTo>
                  <a:pt x="86" y="0"/>
                </a:moveTo>
                <a:lnTo>
                  <a:pt x="43" y="43"/>
                </a:lnTo>
                <a:lnTo>
                  <a:pt x="0" y="0"/>
                </a:lnTo>
              </a:path>
            </a:pathLst>
          </a:custGeom>
          <a:noFill/>
          <a:ln w="12700" cap="flat" cmpd="sng">
            <a:solidFill>
              <a:srgbClr val="40BAA3"/>
            </a:solidFill>
            <a:round/>
          </a:ln>
          <a:extLst>
            <a:ext uri="{909E8E84-426E-40DD-AFC4-6F175D3DCCD1}">
              <a14:hiddenFill xmlns:a14="http://schemas.microsoft.com/office/drawing/2010/main">
                <a:solidFill>
                  <a:srgbClr val="66C6C2"/>
                </a:solidFill>
              </a14:hiddenFill>
            </a:ext>
          </a:extLst>
        </p:spPr>
        <p:txBody>
          <a:bodyPr/>
          <a:lstStyle/>
          <a:p>
            <a:endParaRPr lang="zh-CN" altLang="en-US">
              <a:solidFill>
                <a:schemeClr val="tx1">
                  <a:lumMod val="65000"/>
                  <a:lumOff val="35000"/>
                </a:schemeClr>
              </a:solidFill>
            </a:endParaRPr>
          </a:p>
        </p:txBody>
      </p:sp>
      <p:sp>
        <p:nvSpPr>
          <p:cNvPr id="35" name="Freeform 14"/>
          <p:cNvSpPr/>
          <p:nvPr/>
        </p:nvSpPr>
        <p:spPr bwMode="auto">
          <a:xfrm>
            <a:off x="5995670" y="2856230"/>
            <a:ext cx="198755" cy="99060"/>
          </a:xfrm>
          <a:custGeom>
            <a:avLst/>
            <a:gdLst>
              <a:gd name="T0" fmla="*/ 0 w 86"/>
              <a:gd name="T1" fmla="*/ 43 h 43"/>
              <a:gd name="T2" fmla="*/ 43 w 86"/>
              <a:gd name="T3" fmla="*/ 0 h 43"/>
              <a:gd name="T4" fmla="*/ 86 w 86"/>
              <a:gd name="T5" fmla="*/ 43 h 43"/>
            </a:gdLst>
            <a:ahLst/>
            <a:cxnLst>
              <a:cxn ang="0">
                <a:pos x="T0" y="T1"/>
              </a:cxn>
              <a:cxn ang="0">
                <a:pos x="T2" y="T3"/>
              </a:cxn>
              <a:cxn ang="0">
                <a:pos x="T4" y="T5"/>
              </a:cxn>
            </a:cxnLst>
            <a:rect l="0" t="0" r="r" b="b"/>
            <a:pathLst>
              <a:path w="86" h="43">
                <a:moveTo>
                  <a:pt x="0" y="43"/>
                </a:moveTo>
                <a:lnTo>
                  <a:pt x="43" y="0"/>
                </a:lnTo>
                <a:lnTo>
                  <a:pt x="86" y="43"/>
                </a:lnTo>
              </a:path>
            </a:pathLst>
          </a:custGeom>
          <a:noFill/>
          <a:ln w="12700" cap="flat" cmpd="sng">
            <a:solidFill>
              <a:srgbClr val="40BAA3"/>
            </a:solidFill>
            <a:round/>
          </a:ln>
          <a:extLst>
            <a:ext uri="{909E8E84-426E-40DD-AFC4-6F175D3DCCD1}">
              <a14:hiddenFill xmlns:a14="http://schemas.microsoft.com/office/drawing/2010/main">
                <a:solidFill>
                  <a:srgbClr val="66C6C2"/>
                </a:solidFill>
              </a14:hiddenFill>
            </a:ext>
          </a:extLst>
        </p:spPr>
        <p:txBody>
          <a:bodyPr/>
          <a:lstStyle/>
          <a:p>
            <a:endParaRPr lang="zh-CN" altLang="en-US">
              <a:solidFill>
                <a:schemeClr val="tx1">
                  <a:lumMod val="65000"/>
                  <a:lumOff val="35000"/>
                </a:schemeClr>
              </a:solidFill>
            </a:endParaRPr>
          </a:p>
        </p:txBody>
      </p:sp>
      <p:grpSp>
        <p:nvGrpSpPr>
          <p:cNvPr id="13" name="组合 12"/>
          <p:cNvGrpSpPr/>
          <p:nvPr/>
        </p:nvGrpSpPr>
        <p:grpSpPr>
          <a:xfrm>
            <a:off x="5532120" y="1637030"/>
            <a:ext cx="1123950" cy="1121410"/>
            <a:chOff x="8712" y="2386"/>
            <a:chExt cx="1770" cy="1766"/>
          </a:xfrm>
        </p:grpSpPr>
        <p:sp>
          <p:nvSpPr>
            <p:cNvPr id="23" name="Oval 2"/>
            <p:cNvSpPr>
              <a:spLocks noChangeArrowheads="1"/>
            </p:cNvSpPr>
            <p:nvPr/>
          </p:nvSpPr>
          <p:spPr bwMode="auto">
            <a:xfrm>
              <a:off x="8712" y="2386"/>
              <a:ext cx="1771" cy="1767"/>
            </a:xfrm>
            <a:prstGeom prst="ellipse">
              <a:avLst/>
            </a:prstGeom>
            <a:solidFill>
              <a:srgbClr val="40BAA3"/>
            </a:solidFill>
            <a:ln>
              <a:noFill/>
            </a:ln>
          </p:spPr>
          <p:txBody>
            <a:bodyPr/>
            <a:lstStyle/>
            <a:p>
              <a:endParaRPr lang="zh-CN" altLang="en-US" dirty="0">
                <a:solidFill>
                  <a:schemeClr val="tx1">
                    <a:lumMod val="65000"/>
                    <a:lumOff val="35000"/>
                  </a:schemeClr>
                </a:solidFill>
              </a:endParaRPr>
            </a:p>
          </p:txBody>
        </p:sp>
        <p:sp>
          <p:nvSpPr>
            <p:cNvPr id="40" name="Freeform 19"/>
            <p:cNvSpPr>
              <a:spLocks noEditPoints="1"/>
            </p:cNvSpPr>
            <p:nvPr/>
          </p:nvSpPr>
          <p:spPr bwMode="auto">
            <a:xfrm>
              <a:off x="9276" y="2940"/>
              <a:ext cx="644" cy="659"/>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nvGrpSpPr>
          <p:cNvPr id="17" name="组合 16"/>
          <p:cNvGrpSpPr/>
          <p:nvPr/>
        </p:nvGrpSpPr>
        <p:grpSpPr>
          <a:xfrm>
            <a:off x="4119245" y="3046730"/>
            <a:ext cx="1121410" cy="1121410"/>
            <a:chOff x="6487" y="4606"/>
            <a:chExt cx="1766" cy="1766"/>
          </a:xfrm>
        </p:grpSpPr>
        <p:sp>
          <p:nvSpPr>
            <p:cNvPr id="26" name="Oval 5"/>
            <p:cNvSpPr>
              <a:spLocks noChangeArrowheads="1"/>
            </p:cNvSpPr>
            <p:nvPr/>
          </p:nvSpPr>
          <p:spPr bwMode="auto">
            <a:xfrm>
              <a:off x="6487" y="4606"/>
              <a:ext cx="1767" cy="1767"/>
            </a:xfrm>
            <a:prstGeom prst="ellipse">
              <a:avLst/>
            </a:prstGeom>
            <a:solidFill>
              <a:srgbClr val="40BAA3"/>
            </a:solidFill>
            <a:ln>
              <a:noFill/>
            </a:ln>
          </p:spPr>
          <p:txBody>
            <a:bodyPr/>
            <a:lstStyle/>
            <a:p>
              <a:endParaRPr lang="zh-CN" altLang="en-US" dirty="0">
                <a:solidFill>
                  <a:schemeClr val="tx1">
                    <a:lumMod val="65000"/>
                    <a:lumOff val="35000"/>
                  </a:schemeClr>
                </a:solidFill>
              </a:endParaRPr>
            </a:p>
          </p:txBody>
        </p:sp>
        <p:grpSp>
          <p:nvGrpSpPr>
            <p:cNvPr id="41" name="Group 20"/>
            <p:cNvGrpSpPr/>
            <p:nvPr/>
          </p:nvGrpSpPr>
          <p:grpSpPr bwMode="auto">
            <a:xfrm>
              <a:off x="6964" y="5018"/>
              <a:ext cx="812" cy="827"/>
              <a:chOff x="0" y="0"/>
              <a:chExt cx="276" cy="281"/>
            </a:xfrm>
          </p:grpSpPr>
          <p:sp>
            <p:nvSpPr>
              <p:cNvPr id="42" name="Freeform 21"/>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43" name="Freeform 22"/>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grpSp>
        <p:nvGrpSpPr>
          <p:cNvPr id="16" name="组合 15"/>
          <p:cNvGrpSpPr/>
          <p:nvPr/>
        </p:nvGrpSpPr>
        <p:grpSpPr>
          <a:xfrm>
            <a:off x="5534025" y="4451350"/>
            <a:ext cx="1125220" cy="1125220"/>
            <a:chOff x="8715" y="6818"/>
            <a:chExt cx="1772" cy="1772"/>
          </a:xfrm>
        </p:grpSpPr>
        <p:sp>
          <p:nvSpPr>
            <p:cNvPr id="27" name="Oval 6"/>
            <p:cNvSpPr>
              <a:spLocks noChangeArrowheads="1"/>
            </p:cNvSpPr>
            <p:nvPr/>
          </p:nvSpPr>
          <p:spPr bwMode="auto">
            <a:xfrm>
              <a:off x="8715" y="6818"/>
              <a:ext cx="1772" cy="1772"/>
            </a:xfrm>
            <a:prstGeom prst="ellipse">
              <a:avLst/>
            </a:prstGeom>
            <a:solidFill>
              <a:srgbClr val="40BAA3"/>
            </a:solidFill>
            <a:ln>
              <a:noFill/>
            </a:ln>
          </p:spPr>
          <p:txBody>
            <a:bodyPr/>
            <a:lstStyle/>
            <a:p>
              <a:endParaRPr lang="zh-CN" altLang="en-US" dirty="0">
                <a:solidFill>
                  <a:schemeClr val="tx1">
                    <a:lumMod val="65000"/>
                    <a:lumOff val="35000"/>
                  </a:schemeClr>
                </a:solidFill>
              </a:endParaRPr>
            </a:p>
          </p:txBody>
        </p:sp>
        <p:sp>
          <p:nvSpPr>
            <p:cNvPr id="44" name="Freeform 23"/>
            <p:cNvSpPr>
              <a:spLocks noEditPoints="1"/>
            </p:cNvSpPr>
            <p:nvPr/>
          </p:nvSpPr>
          <p:spPr bwMode="auto">
            <a:xfrm>
              <a:off x="9241" y="7323"/>
              <a:ext cx="717" cy="761"/>
            </a:xfrm>
            <a:custGeom>
              <a:avLst/>
              <a:gdLst>
                <a:gd name="T0" fmla="*/ 111 w 132"/>
                <a:gd name="T1" fmla="*/ 56 h 140"/>
                <a:gd name="T2" fmla="*/ 103 w 132"/>
                <a:gd name="T3" fmla="*/ 56 h 140"/>
                <a:gd name="T4" fmla="*/ 103 w 132"/>
                <a:gd name="T5" fmla="*/ 37 h 140"/>
                <a:gd name="T6" fmla="*/ 66 w 132"/>
                <a:gd name="T7" fmla="*/ 0 h 140"/>
                <a:gd name="T8" fmla="*/ 29 w 132"/>
                <a:gd name="T9" fmla="*/ 37 h 140"/>
                <a:gd name="T10" fmla="*/ 29 w 132"/>
                <a:gd name="T11" fmla="*/ 55 h 140"/>
                <a:gd name="T12" fmla="*/ 21 w 132"/>
                <a:gd name="T13" fmla="*/ 55 h 140"/>
                <a:gd name="T14" fmla="*/ 0 w 132"/>
                <a:gd name="T15" fmla="*/ 76 h 140"/>
                <a:gd name="T16" fmla="*/ 21 w 132"/>
                <a:gd name="T17" fmla="*/ 97 h 140"/>
                <a:gd name="T18" fmla="*/ 41 w 132"/>
                <a:gd name="T19" fmla="*/ 97 h 140"/>
                <a:gd name="T20" fmla="*/ 41 w 132"/>
                <a:gd name="T21" fmla="*/ 57 h 140"/>
                <a:gd name="T22" fmla="*/ 41 w 132"/>
                <a:gd name="T23" fmla="*/ 55 h 140"/>
                <a:gd name="T24" fmla="*/ 41 w 132"/>
                <a:gd name="T25" fmla="*/ 37 h 140"/>
                <a:gd name="T26" fmla="*/ 66 w 132"/>
                <a:gd name="T27" fmla="*/ 12 h 140"/>
                <a:gd name="T28" fmla="*/ 91 w 132"/>
                <a:gd name="T29" fmla="*/ 37 h 140"/>
                <a:gd name="T30" fmla="*/ 91 w 132"/>
                <a:gd name="T31" fmla="*/ 56 h 140"/>
                <a:gd name="T32" fmla="*/ 91 w 132"/>
                <a:gd name="T33" fmla="*/ 59 h 140"/>
                <a:gd name="T34" fmla="*/ 91 w 132"/>
                <a:gd name="T35" fmla="*/ 92 h 140"/>
                <a:gd name="T36" fmla="*/ 91 w 132"/>
                <a:gd name="T37" fmla="*/ 98 h 140"/>
                <a:gd name="T38" fmla="*/ 91 w 132"/>
                <a:gd name="T39" fmla="*/ 109 h 140"/>
                <a:gd name="T40" fmla="*/ 81 w 132"/>
                <a:gd name="T41" fmla="*/ 119 h 140"/>
                <a:gd name="T42" fmla="*/ 79 w 132"/>
                <a:gd name="T43" fmla="*/ 119 h 140"/>
                <a:gd name="T44" fmla="*/ 66 w 132"/>
                <a:gd name="T45" fmla="*/ 110 h 140"/>
                <a:gd name="T46" fmla="*/ 51 w 132"/>
                <a:gd name="T47" fmla="*/ 125 h 140"/>
                <a:gd name="T48" fmla="*/ 66 w 132"/>
                <a:gd name="T49" fmla="*/ 140 h 140"/>
                <a:gd name="T50" fmla="*/ 79 w 132"/>
                <a:gd name="T51" fmla="*/ 131 h 140"/>
                <a:gd name="T52" fmla="*/ 81 w 132"/>
                <a:gd name="T53" fmla="*/ 131 h 140"/>
                <a:gd name="T54" fmla="*/ 103 w 132"/>
                <a:gd name="T55" fmla="*/ 109 h 140"/>
                <a:gd name="T56" fmla="*/ 103 w 132"/>
                <a:gd name="T57" fmla="*/ 98 h 140"/>
                <a:gd name="T58" fmla="*/ 111 w 132"/>
                <a:gd name="T59" fmla="*/ 98 h 140"/>
                <a:gd name="T60" fmla="*/ 132 w 132"/>
                <a:gd name="T61" fmla="*/ 77 h 140"/>
                <a:gd name="T62" fmla="*/ 111 w 132"/>
                <a:gd name="T63" fmla="*/ 56 h 140"/>
                <a:gd name="T64" fmla="*/ 29 w 132"/>
                <a:gd name="T65" fmla="*/ 85 h 140"/>
                <a:gd name="T66" fmla="*/ 21 w 132"/>
                <a:gd name="T67" fmla="*/ 85 h 140"/>
                <a:gd name="T68" fmla="*/ 12 w 132"/>
                <a:gd name="T69" fmla="*/ 76 h 140"/>
                <a:gd name="T70" fmla="*/ 21 w 132"/>
                <a:gd name="T71" fmla="*/ 67 h 140"/>
                <a:gd name="T72" fmla="*/ 29 w 132"/>
                <a:gd name="T73" fmla="*/ 67 h 140"/>
                <a:gd name="T74" fmla="*/ 29 w 132"/>
                <a:gd name="T75" fmla="*/ 85 h 140"/>
                <a:gd name="T76" fmla="*/ 111 w 132"/>
                <a:gd name="T77" fmla="*/ 86 h 140"/>
                <a:gd name="T78" fmla="*/ 103 w 132"/>
                <a:gd name="T79" fmla="*/ 86 h 140"/>
                <a:gd name="T80" fmla="*/ 103 w 132"/>
                <a:gd name="T81" fmla="*/ 68 h 140"/>
                <a:gd name="T82" fmla="*/ 111 w 132"/>
                <a:gd name="T83" fmla="*/ 68 h 140"/>
                <a:gd name="T84" fmla="*/ 120 w 132"/>
                <a:gd name="T85" fmla="*/ 77 h 140"/>
                <a:gd name="T86" fmla="*/ 111 w 132"/>
                <a:gd name="T87" fmla="*/ 8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 h="140">
                  <a:moveTo>
                    <a:pt x="111" y="56"/>
                  </a:moveTo>
                  <a:cubicBezTo>
                    <a:pt x="103" y="56"/>
                    <a:pt x="103" y="56"/>
                    <a:pt x="103" y="56"/>
                  </a:cubicBezTo>
                  <a:cubicBezTo>
                    <a:pt x="103" y="37"/>
                    <a:pt x="103" y="37"/>
                    <a:pt x="103" y="37"/>
                  </a:cubicBezTo>
                  <a:cubicBezTo>
                    <a:pt x="103" y="16"/>
                    <a:pt x="86" y="0"/>
                    <a:pt x="66" y="0"/>
                  </a:cubicBezTo>
                  <a:cubicBezTo>
                    <a:pt x="46" y="0"/>
                    <a:pt x="29" y="16"/>
                    <a:pt x="29" y="37"/>
                  </a:cubicBezTo>
                  <a:cubicBezTo>
                    <a:pt x="29" y="55"/>
                    <a:pt x="29" y="55"/>
                    <a:pt x="29" y="55"/>
                  </a:cubicBezTo>
                  <a:cubicBezTo>
                    <a:pt x="21" y="55"/>
                    <a:pt x="21" y="55"/>
                    <a:pt x="21" y="55"/>
                  </a:cubicBezTo>
                  <a:cubicBezTo>
                    <a:pt x="9" y="55"/>
                    <a:pt x="0" y="65"/>
                    <a:pt x="0" y="76"/>
                  </a:cubicBezTo>
                  <a:cubicBezTo>
                    <a:pt x="0" y="88"/>
                    <a:pt x="9" y="97"/>
                    <a:pt x="21" y="97"/>
                  </a:cubicBezTo>
                  <a:cubicBezTo>
                    <a:pt x="41" y="97"/>
                    <a:pt x="41" y="97"/>
                    <a:pt x="41" y="97"/>
                  </a:cubicBezTo>
                  <a:cubicBezTo>
                    <a:pt x="41" y="57"/>
                    <a:pt x="41" y="57"/>
                    <a:pt x="41" y="57"/>
                  </a:cubicBezTo>
                  <a:cubicBezTo>
                    <a:pt x="41" y="55"/>
                    <a:pt x="41" y="55"/>
                    <a:pt x="41" y="55"/>
                  </a:cubicBezTo>
                  <a:cubicBezTo>
                    <a:pt x="41" y="37"/>
                    <a:pt x="41" y="37"/>
                    <a:pt x="41" y="37"/>
                  </a:cubicBezTo>
                  <a:cubicBezTo>
                    <a:pt x="41" y="23"/>
                    <a:pt x="52" y="12"/>
                    <a:pt x="66" y="12"/>
                  </a:cubicBezTo>
                  <a:cubicBezTo>
                    <a:pt x="80" y="12"/>
                    <a:pt x="91" y="23"/>
                    <a:pt x="91" y="37"/>
                  </a:cubicBezTo>
                  <a:cubicBezTo>
                    <a:pt x="91" y="56"/>
                    <a:pt x="91" y="56"/>
                    <a:pt x="91" y="56"/>
                  </a:cubicBezTo>
                  <a:cubicBezTo>
                    <a:pt x="91" y="59"/>
                    <a:pt x="91" y="59"/>
                    <a:pt x="91" y="59"/>
                  </a:cubicBezTo>
                  <a:cubicBezTo>
                    <a:pt x="91" y="92"/>
                    <a:pt x="91" y="92"/>
                    <a:pt x="91" y="92"/>
                  </a:cubicBezTo>
                  <a:cubicBezTo>
                    <a:pt x="91" y="98"/>
                    <a:pt x="91" y="98"/>
                    <a:pt x="91" y="98"/>
                  </a:cubicBezTo>
                  <a:cubicBezTo>
                    <a:pt x="91" y="109"/>
                    <a:pt x="91" y="109"/>
                    <a:pt x="91" y="109"/>
                  </a:cubicBezTo>
                  <a:cubicBezTo>
                    <a:pt x="91" y="114"/>
                    <a:pt x="86" y="119"/>
                    <a:pt x="81" y="119"/>
                  </a:cubicBezTo>
                  <a:cubicBezTo>
                    <a:pt x="79" y="119"/>
                    <a:pt x="79" y="119"/>
                    <a:pt x="79" y="119"/>
                  </a:cubicBezTo>
                  <a:cubicBezTo>
                    <a:pt x="77" y="114"/>
                    <a:pt x="72" y="110"/>
                    <a:pt x="66" y="110"/>
                  </a:cubicBezTo>
                  <a:cubicBezTo>
                    <a:pt x="58" y="110"/>
                    <a:pt x="51" y="117"/>
                    <a:pt x="51" y="125"/>
                  </a:cubicBezTo>
                  <a:cubicBezTo>
                    <a:pt x="51" y="133"/>
                    <a:pt x="58" y="140"/>
                    <a:pt x="66" y="140"/>
                  </a:cubicBezTo>
                  <a:cubicBezTo>
                    <a:pt x="72" y="140"/>
                    <a:pt x="77" y="136"/>
                    <a:pt x="79" y="131"/>
                  </a:cubicBezTo>
                  <a:cubicBezTo>
                    <a:pt x="81" y="131"/>
                    <a:pt x="81" y="131"/>
                    <a:pt x="81" y="131"/>
                  </a:cubicBezTo>
                  <a:cubicBezTo>
                    <a:pt x="93" y="131"/>
                    <a:pt x="103" y="121"/>
                    <a:pt x="103" y="109"/>
                  </a:cubicBezTo>
                  <a:cubicBezTo>
                    <a:pt x="103" y="98"/>
                    <a:pt x="103" y="98"/>
                    <a:pt x="103" y="98"/>
                  </a:cubicBezTo>
                  <a:cubicBezTo>
                    <a:pt x="111" y="98"/>
                    <a:pt x="111" y="98"/>
                    <a:pt x="111" y="98"/>
                  </a:cubicBezTo>
                  <a:cubicBezTo>
                    <a:pt x="123" y="98"/>
                    <a:pt x="132" y="89"/>
                    <a:pt x="132" y="77"/>
                  </a:cubicBezTo>
                  <a:cubicBezTo>
                    <a:pt x="132" y="66"/>
                    <a:pt x="123" y="56"/>
                    <a:pt x="111" y="56"/>
                  </a:cubicBezTo>
                  <a:close/>
                  <a:moveTo>
                    <a:pt x="29" y="85"/>
                  </a:moveTo>
                  <a:cubicBezTo>
                    <a:pt x="21" y="85"/>
                    <a:pt x="21" y="85"/>
                    <a:pt x="21" y="85"/>
                  </a:cubicBezTo>
                  <a:cubicBezTo>
                    <a:pt x="16" y="85"/>
                    <a:pt x="12" y="81"/>
                    <a:pt x="12" y="76"/>
                  </a:cubicBezTo>
                  <a:cubicBezTo>
                    <a:pt x="12" y="71"/>
                    <a:pt x="16" y="67"/>
                    <a:pt x="21" y="67"/>
                  </a:cubicBezTo>
                  <a:cubicBezTo>
                    <a:pt x="29" y="67"/>
                    <a:pt x="29" y="67"/>
                    <a:pt x="29" y="67"/>
                  </a:cubicBezTo>
                  <a:lnTo>
                    <a:pt x="29" y="85"/>
                  </a:lnTo>
                  <a:close/>
                  <a:moveTo>
                    <a:pt x="111" y="86"/>
                  </a:moveTo>
                  <a:cubicBezTo>
                    <a:pt x="103" y="86"/>
                    <a:pt x="103" y="86"/>
                    <a:pt x="103" y="86"/>
                  </a:cubicBezTo>
                  <a:cubicBezTo>
                    <a:pt x="103" y="68"/>
                    <a:pt x="103" y="68"/>
                    <a:pt x="103" y="68"/>
                  </a:cubicBezTo>
                  <a:cubicBezTo>
                    <a:pt x="111" y="68"/>
                    <a:pt x="111" y="68"/>
                    <a:pt x="111" y="68"/>
                  </a:cubicBezTo>
                  <a:cubicBezTo>
                    <a:pt x="116" y="68"/>
                    <a:pt x="120" y="72"/>
                    <a:pt x="120" y="77"/>
                  </a:cubicBezTo>
                  <a:cubicBezTo>
                    <a:pt x="120" y="82"/>
                    <a:pt x="116" y="86"/>
                    <a:pt x="111" y="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nvGrpSpPr>
          <p:cNvPr id="15" name="组合 14"/>
          <p:cNvGrpSpPr/>
          <p:nvPr/>
        </p:nvGrpSpPr>
        <p:grpSpPr>
          <a:xfrm>
            <a:off x="6934200" y="3042920"/>
            <a:ext cx="1122680" cy="1121410"/>
            <a:chOff x="10920" y="4600"/>
            <a:chExt cx="1768" cy="1766"/>
          </a:xfrm>
        </p:grpSpPr>
        <p:sp>
          <p:nvSpPr>
            <p:cNvPr id="25" name="Oval 4"/>
            <p:cNvSpPr>
              <a:spLocks noChangeArrowheads="1"/>
            </p:cNvSpPr>
            <p:nvPr/>
          </p:nvSpPr>
          <p:spPr bwMode="auto">
            <a:xfrm>
              <a:off x="10920" y="4600"/>
              <a:ext cx="1768" cy="1767"/>
            </a:xfrm>
            <a:prstGeom prst="ellipse">
              <a:avLst/>
            </a:prstGeom>
            <a:solidFill>
              <a:srgbClr val="40BAA3"/>
            </a:solidFill>
            <a:ln>
              <a:noFill/>
            </a:ln>
          </p:spPr>
          <p:txBody>
            <a:bodyPr/>
            <a:lstStyle/>
            <a:p>
              <a:endParaRPr lang="zh-CN" altLang="en-US" dirty="0">
                <a:solidFill>
                  <a:schemeClr val="tx1">
                    <a:lumMod val="65000"/>
                    <a:lumOff val="35000"/>
                  </a:schemeClr>
                </a:solidFill>
              </a:endParaRPr>
            </a:p>
          </p:txBody>
        </p:sp>
        <p:grpSp>
          <p:nvGrpSpPr>
            <p:cNvPr id="45" name="Group 24"/>
            <p:cNvGrpSpPr/>
            <p:nvPr/>
          </p:nvGrpSpPr>
          <p:grpSpPr bwMode="auto">
            <a:xfrm>
              <a:off x="11450" y="5125"/>
              <a:ext cx="709" cy="607"/>
              <a:chOff x="0" y="0"/>
              <a:chExt cx="280" cy="240"/>
            </a:xfrm>
          </p:grpSpPr>
          <p:sp>
            <p:nvSpPr>
              <p:cNvPr id="46" name="Freeform 25"/>
              <p:cNvSpPr>
                <a:spLocks noEditPoints="1"/>
              </p:cNvSpPr>
              <p:nvPr/>
            </p:nvSpPr>
            <p:spPr bwMode="auto">
              <a:xfrm>
                <a:off x="0" y="0"/>
                <a:ext cx="280" cy="240"/>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47" name="Freeform 26"/>
              <p:cNvSpPr>
                <a:spLocks noEditPoints="1"/>
              </p:cNvSpPr>
              <p:nvPr/>
            </p:nvSpPr>
            <p:spPr bwMode="auto">
              <a:xfrm>
                <a:off x="112" y="100"/>
                <a:ext cx="88" cy="88"/>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grpSp>
      </p:grpSp>
      <p:grpSp>
        <p:nvGrpSpPr>
          <p:cNvPr id="14" name="组合 13"/>
          <p:cNvGrpSpPr/>
          <p:nvPr/>
        </p:nvGrpSpPr>
        <p:grpSpPr>
          <a:xfrm>
            <a:off x="5675630" y="3183255"/>
            <a:ext cx="840740" cy="840740"/>
            <a:chOff x="8938" y="4821"/>
            <a:chExt cx="1324" cy="1324"/>
          </a:xfrm>
        </p:grpSpPr>
        <p:sp>
          <p:nvSpPr>
            <p:cNvPr id="24" name="Oval 3"/>
            <p:cNvSpPr>
              <a:spLocks noChangeArrowheads="1"/>
            </p:cNvSpPr>
            <p:nvPr/>
          </p:nvSpPr>
          <p:spPr bwMode="auto">
            <a:xfrm>
              <a:off x="8938" y="4821"/>
              <a:ext cx="1325" cy="1325"/>
            </a:xfrm>
            <a:prstGeom prst="ellipse">
              <a:avLst/>
            </a:prstGeom>
            <a:solidFill>
              <a:srgbClr val="40BAA3"/>
            </a:solidFill>
            <a:ln w="9525" cmpd="sng">
              <a:noFill/>
              <a:round/>
            </a:ln>
          </p:spPr>
          <p:txBody>
            <a:bodyPr/>
            <a:lstStyle/>
            <a:p>
              <a:endParaRPr lang="zh-CN" altLang="en-US" dirty="0">
                <a:solidFill>
                  <a:schemeClr val="tx1">
                    <a:lumMod val="65000"/>
                    <a:lumOff val="35000"/>
                  </a:schemeClr>
                </a:solidFill>
              </a:endParaRPr>
            </a:p>
          </p:txBody>
        </p:sp>
        <p:sp>
          <p:nvSpPr>
            <p:cNvPr id="48" name="Freeform 27"/>
            <p:cNvSpPr>
              <a:spLocks noEditPoints="1"/>
            </p:cNvSpPr>
            <p:nvPr/>
          </p:nvSpPr>
          <p:spPr bwMode="auto">
            <a:xfrm>
              <a:off x="9334" y="5169"/>
              <a:ext cx="534" cy="498"/>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chemeClr val="bg1"/>
            </a:solidFill>
            <a:ln>
              <a:noFill/>
            </a:ln>
          </p:spPr>
          <p:txBody>
            <a:bodyPr/>
            <a:lstStyle/>
            <a:p>
              <a:endParaRPr lang="zh-CN" altLang="en-US">
                <a:solidFill>
                  <a:schemeClr val="tx1">
                    <a:lumMod val="65000"/>
                    <a:lumOff val="35000"/>
                  </a:schemeClr>
                </a:solidFill>
              </a:endParaRPr>
            </a:p>
          </p:txBody>
        </p:sp>
      </p:grpSp>
      <p:sp>
        <p:nvSpPr>
          <p:cNvPr id="21" name="TextBox 23"/>
          <p:cNvSpPr txBox="1"/>
          <p:nvPr/>
        </p:nvSpPr>
        <p:spPr>
          <a:xfrm>
            <a:off x="1029970" y="1952625"/>
            <a:ext cx="3089275" cy="11887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22" name="TextBox 24"/>
          <p:cNvSpPr txBox="1"/>
          <p:nvPr/>
        </p:nvSpPr>
        <p:spPr>
          <a:xfrm>
            <a:off x="1042164" y="1636681"/>
            <a:ext cx="1826141" cy="338554"/>
          </a:xfrm>
          <a:prstGeom prst="rect">
            <a:avLst/>
          </a:prstGeom>
          <a:noFill/>
        </p:spPr>
        <p:txBody>
          <a:bodyPr wrap="none" rtlCol="0">
            <a:spAutoFit/>
          </a:bodyPr>
          <a:lstStyle/>
          <a:p>
            <a:pPr algn="l"/>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2" name="TextBox 23"/>
          <p:cNvSpPr txBox="1"/>
          <p:nvPr/>
        </p:nvSpPr>
        <p:spPr>
          <a:xfrm>
            <a:off x="1042035" y="4917440"/>
            <a:ext cx="3089275" cy="11887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3" name="TextBox 24"/>
          <p:cNvSpPr txBox="1"/>
          <p:nvPr/>
        </p:nvSpPr>
        <p:spPr>
          <a:xfrm>
            <a:off x="1054229" y="4601496"/>
            <a:ext cx="1826141" cy="338554"/>
          </a:xfrm>
          <a:prstGeom prst="rect">
            <a:avLst/>
          </a:prstGeom>
          <a:noFill/>
        </p:spPr>
        <p:txBody>
          <a:bodyPr wrap="none" rtlCol="0">
            <a:spAutoFit/>
          </a:bodyPr>
          <a:lstStyle/>
          <a:p>
            <a:pPr algn="l"/>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9" name="TextBox 23"/>
          <p:cNvSpPr txBox="1"/>
          <p:nvPr/>
        </p:nvSpPr>
        <p:spPr>
          <a:xfrm>
            <a:off x="8522335" y="1916430"/>
            <a:ext cx="3089275" cy="11887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10" name="TextBox 24"/>
          <p:cNvSpPr txBox="1"/>
          <p:nvPr/>
        </p:nvSpPr>
        <p:spPr>
          <a:xfrm>
            <a:off x="8534529" y="1600486"/>
            <a:ext cx="1826141" cy="338554"/>
          </a:xfrm>
          <a:prstGeom prst="rect">
            <a:avLst/>
          </a:prstGeom>
          <a:noFill/>
        </p:spPr>
        <p:txBody>
          <a:bodyPr wrap="none" rtlCol="0">
            <a:spAutoFit/>
          </a:bodyPr>
          <a:lstStyle/>
          <a:p>
            <a:pPr algn="l"/>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12" name="TextBox 23"/>
          <p:cNvSpPr txBox="1"/>
          <p:nvPr/>
        </p:nvSpPr>
        <p:spPr>
          <a:xfrm>
            <a:off x="8522335" y="4645660"/>
            <a:ext cx="3089275" cy="11887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18" name="TextBox 24"/>
          <p:cNvSpPr txBox="1"/>
          <p:nvPr/>
        </p:nvSpPr>
        <p:spPr>
          <a:xfrm>
            <a:off x="8534529" y="4329716"/>
            <a:ext cx="1826141" cy="338554"/>
          </a:xfrm>
          <a:prstGeom prst="rect">
            <a:avLst/>
          </a:prstGeom>
          <a:noFill/>
        </p:spPr>
        <p:txBody>
          <a:bodyPr wrap="none" rtlCol="0">
            <a:spAutoFit/>
          </a:bodyPr>
          <a:lstStyle/>
          <a:p>
            <a:pPr algn="l"/>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38" name="矩形 37">
            <a:extLst>
              <a:ext uri="{FF2B5EF4-FFF2-40B4-BE49-F238E27FC236}">
                <a16:creationId xmlns="" xmlns:a16="http://schemas.microsoft.com/office/drawing/2014/main" id="{A8C7F691-7FF4-4AD4-BDEC-D64EB9FE18B4}"/>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bldLst>
      <p:bldP spid="35" grpId="0" animBg="1"/>
      <p:bldP spid="35" grpId="1" animBg="1"/>
      <p:bldP spid="35" grpId="2" animBg="1"/>
      <p:bldP spid="35" grpId="3" animBg="1"/>
      <p:bldP spid="35" grpId="4" animBg="1"/>
      <p:bldP spid="35" grpId="5" animBg="1"/>
      <p:bldP spid="35" grpId="6" animBg="1"/>
      <p:bldP spid="35" grpId="7" animBg="1"/>
      <p:bldP spid="35" grpId="8"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85590" y="3064193"/>
            <a:ext cx="4020820" cy="729615"/>
          </a:xfrm>
          <a:prstGeom prst="rect">
            <a:avLst/>
          </a:prstGeom>
          <a:noFill/>
          <a:ln>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5"/>
          <p:cNvSpPr txBox="1"/>
          <p:nvPr/>
        </p:nvSpPr>
        <p:spPr>
          <a:xfrm>
            <a:off x="4236720" y="3183255"/>
            <a:ext cx="3719195" cy="491490"/>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charset="-122"/>
                <a:ea typeface="微软雅黑" panose="020B0503020204020204" charset="-122"/>
              </a:defRPr>
            </a:lvl1pPr>
          </a:lstStyle>
          <a:p>
            <a:pPr algn="ctr"/>
            <a:r>
              <a:rPr lang="zh-CN" altLang="en-US" sz="2600" dirty="0">
                <a:solidFill>
                  <a:srgbClr val="40BAA3"/>
                </a:solidFill>
              </a:rPr>
              <a:t>单击此处输入标题文本</a:t>
            </a:r>
          </a:p>
        </p:txBody>
      </p:sp>
      <p:grpSp>
        <p:nvGrpSpPr>
          <p:cNvPr id="22" name="组合 21"/>
          <p:cNvGrpSpPr/>
          <p:nvPr/>
        </p:nvGrpSpPr>
        <p:grpSpPr>
          <a:xfrm>
            <a:off x="3056255" y="3064193"/>
            <a:ext cx="935990" cy="729615"/>
            <a:chOff x="0" y="532828"/>
            <a:chExt cx="759125" cy="568897"/>
          </a:xfrm>
          <a:solidFill>
            <a:srgbClr val="40BAA3"/>
          </a:solidFill>
        </p:grpSpPr>
        <p:sp>
          <p:nvSpPr>
            <p:cNvPr id="23" name="矩形 22"/>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矩形 23"/>
            <p:cNvSpPr/>
            <p:nvPr/>
          </p:nvSpPr>
          <p:spPr>
            <a:xfrm>
              <a:off x="341410" y="532828"/>
              <a:ext cx="107228"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24"/>
            <p:cNvSpPr/>
            <p:nvPr/>
          </p:nvSpPr>
          <p:spPr>
            <a:xfrm>
              <a:off x="551257" y="532828"/>
              <a:ext cx="6746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25"/>
            <p:cNvSpPr/>
            <p:nvPr/>
          </p:nvSpPr>
          <p:spPr>
            <a:xfrm>
              <a:off x="721341" y="532828"/>
              <a:ext cx="3778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3" name="组合 32"/>
          <p:cNvGrpSpPr/>
          <p:nvPr/>
        </p:nvGrpSpPr>
        <p:grpSpPr>
          <a:xfrm flipH="1">
            <a:off x="8212455" y="3064193"/>
            <a:ext cx="935990" cy="729615"/>
            <a:chOff x="0" y="532828"/>
            <a:chExt cx="759125" cy="568897"/>
          </a:xfrm>
          <a:solidFill>
            <a:srgbClr val="40BAA3"/>
          </a:solidFill>
        </p:grpSpPr>
        <p:sp>
          <p:nvSpPr>
            <p:cNvPr id="34" name="矩形 33"/>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矩形 34"/>
            <p:cNvSpPr/>
            <p:nvPr/>
          </p:nvSpPr>
          <p:spPr>
            <a:xfrm>
              <a:off x="341410" y="532828"/>
              <a:ext cx="107228"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36" name="矩形 35"/>
            <p:cNvSpPr/>
            <p:nvPr/>
          </p:nvSpPr>
          <p:spPr>
            <a:xfrm>
              <a:off x="551257" y="532828"/>
              <a:ext cx="6746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7" name="矩形 36"/>
            <p:cNvSpPr/>
            <p:nvPr/>
          </p:nvSpPr>
          <p:spPr>
            <a:xfrm>
              <a:off x="721341" y="532828"/>
              <a:ext cx="3778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6" name="矩形 15">
            <a:extLst>
              <a:ext uri="{FF2B5EF4-FFF2-40B4-BE49-F238E27FC236}">
                <a16:creationId xmlns="" xmlns:a16="http://schemas.microsoft.com/office/drawing/2014/main" id="{3D8A0D27-D3A5-4E52-BB38-CAF0F1847E28}"/>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extLst>
      <p:ext uri="{BB962C8B-B14F-4D97-AF65-F5344CB8AC3E}">
        <p14:creationId xmlns:p14="http://schemas.microsoft.com/office/powerpoint/2010/main" val="3234070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bldLst>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dirty="0">
                <a:solidFill>
                  <a:srgbClr val="40BAA3"/>
                </a:solidFill>
                <a:latin typeface="微软雅黑" panose="020B0503020204020204" charset="-122"/>
                <a:ea typeface="微软雅黑" panose="020B0503020204020204" charset="-122"/>
              </a:rPr>
              <a:t>单击此处输入标题文本</a:t>
            </a:r>
          </a:p>
        </p:txBody>
      </p:sp>
      <p:grpSp>
        <p:nvGrpSpPr>
          <p:cNvPr id="9" name="组合 8"/>
          <p:cNvGrpSpPr/>
          <p:nvPr/>
        </p:nvGrpSpPr>
        <p:grpSpPr>
          <a:xfrm>
            <a:off x="1109345" y="1719580"/>
            <a:ext cx="2834640" cy="1889760"/>
            <a:chOff x="1747" y="3086"/>
            <a:chExt cx="4464" cy="2976"/>
          </a:xfrm>
        </p:grpSpPr>
        <p:sp>
          <p:nvSpPr>
            <p:cNvPr id="2" name="任意多边形: 形状 9"/>
            <p:cNvSpPr/>
            <p:nvPr/>
          </p:nvSpPr>
          <p:spPr>
            <a:xfrm>
              <a:off x="1747" y="3086"/>
              <a:ext cx="4464" cy="2976"/>
            </a:xfrm>
            <a:custGeom>
              <a:avLst/>
              <a:gdLst>
                <a:gd name="connsiteX0" fmla="*/ 2193536 w 3290304"/>
                <a:gd name="connsiteY0" fmla="*/ 0 h 2193536"/>
                <a:gd name="connsiteX1" fmla="*/ 3290304 w 3290304"/>
                <a:gd name="connsiteY1" fmla="*/ 1096768 h 2193536"/>
                <a:gd name="connsiteX2" fmla="*/ 2193536 w 3290304"/>
                <a:gd name="connsiteY2" fmla="*/ 2193536 h 2193536"/>
                <a:gd name="connsiteX3" fmla="*/ 1645152 w 3290304"/>
                <a:gd name="connsiteY3" fmla="*/ 1645152 h 2193536"/>
                <a:gd name="connsiteX4" fmla="*/ 2193536 w 3290304"/>
                <a:gd name="connsiteY4" fmla="*/ 1096768 h 2193536"/>
                <a:gd name="connsiteX5" fmla="*/ 1645152 w 3290304"/>
                <a:gd name="connsiteY5" fmla="*/ 548384 h 2193536"/>
                <a:gd name="connsiteX6" fmla="*/ 1096768 w 3290304"/>
                <a:gd name="connsiteY6" fmla="*/ 0 h 2193536"/>
                <a:gd name="connsiteX7" fmla="*/ 1645152 w 3290304"/>
                <a:gd name="connsiteY7" fmla="*/ 548384 h 2193536"/>
                <a:gd name="connsiteX8" fmla="*/ 1096768 w 3290304"/>
                <a:gd name="connsiteY8" fmla="*/ 1096768 h 2193536"/>
                <a:gd name="connsiteX9" fmla="*/ 1645152 w 3290304"/>
                <a:gd name="connsiteY9" fmla="*/ 1645152 h 2193536"/>
                <a:gd name="connsiteX10" fmla="*/ 1096768 w 3290304"/>
                <a:gd name="connsiteY10" fmla="*/ 2193536 h 2193536"/>
                <a:gd name="connsiteX11" fmla="*/ 0 w 3290304"/>
                <a:gd name="connsiteY11" fmla="*/ 1096768 h 219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0304" h="2193536">
                  <a:moveTo>
                    <a:pt x="2193536" y="0"/>
                  </a:moveTo>
                  <a:lnTo>
                    <a:pt x="3290304" y="1096768"/>
                  </a:lnTo>
                  <a:lnTo>
                    <a:pt x="2193536" y="2193536"/>
                  </a:lnTo>
                  <a:lnTo>
                    <a:pt x="1645152" y="1645152"/>
                  </a:lnTo>
                  <a:lnTo>
                    <a:pt x="2193536" y="1096768"/>
                  </a:lnTo>
                  <a:lnTo>
                    <a:pt x="1645152" y="548384"/>
                  </a:lnTo>
                  <a:close/>
                  <a:moveTo>
                    <a:pt x="1096768" y="0"/>
                  </a:moveTo>
                  <a:lnTo>
                    <a:pt x="1645152" y="548384"/>
                  </a:lnTo>
                  <a:lnTo>
                    <a:pt x="1096768" y="1096768"/>
                  </a:lnTo>
                  <a:lnTo>
                    <a:pt x="1645152" y="1645152"/>
                  </a:lnTo>
                  <a:lnTo>
                    <a:pt x="1096768" y="2193536"/>
                  </a:lnTo>
                  <a:lnTo>
                    <a:pt x="0" y="1096768"/>
                  </a:lnTo>
                  <a:close/>
                </a:path>
              </a:pathLst>
            </a:cu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526" y="4211"/>
              <a:ext cx="906" cy="725"/>
            </a:xfrm>
            <a:prstGeom prst="rect">
              <a:avLst/>
            </a:prstGeom>
            <a:noFill/>
          </p:spPr>
          <p:txBody>
            <a:bodyPr wrap="square" rtlCol="0">
              <a:spAutoFit/>
            </a:bodyPr>
            <a:lstStyle/>
            <a:p>
              <a:r>
                <a:rPr lang="en-US" altLang="zh-CN" sz="2400" b="1" dirty="0">
                  <a:solidFill>
                    <a:srgbClr val="40BAA3"/>
                  </a:solidFill>
                  <a:latin typeface="微软雅黑" panose="020B0503020204020204" charset="-122"/>
                  <a:ea typeface="微软雅黑" panose="020B0503020204020204" charset="-122"/>
                </a:rPr>
                <a:t>01</a:t>
              </a:r>
            </a:p>
          </p:txBody>
        </p:sp>
      </p:grpSp>
      <p:grpSp>
        <p:nvGrpSpPr>
          <p:cNvPr id="29" name="组合 28"/>
          <p:cNvGrpSpPr/>
          <p:nvPr/>
        </p:nvGrpSpPr>
        <p:grpSpPr>
          <a:xfrm>
            <a:off x="4678680" y="1719580"/>
            <a:ext cx="2834640" cy="1889760"/>
            <a:chOff x="7368" y="3086"/>
            <a:chExt cx="4464" cy="2976"/>
          </a:xfrm>
        </p:grpSpPr>
        <p:sp>
          <p:nvSpPr>
            <p:cNvPr id="10" name="任意多边形: 形状 10"/>
            <p:cNvSpPr/>
            <p:nvPr/>
          </p:nvSpPr>
          <p:spPr>
            <a:xfrm>
              <a:off x="7368" y="3086"/>
              <a:ext cx="4464" cy="2976"/>
            </a:xfrm>
            <a:custGeom>
              <a:avLst/>
              <a:gdLst>
                <a:gd name="connsiteX0" fmla="*/ 2193536 w 3290304"/>
                <a:gd name="connsiteY0" fmla="*/ 0 h 2193536"/>
                <a:gd name="connsiteX1" fmla="*/ 3290304 w 3290304"/>
                <a:gd name="connsiteY1" fmla="*/ 1096768 h 2193536"/>
                <a:gd name="connsiteX2" fmla="*/ 2193536 w 3290304"/>
                <a:gd name="connsiteY2" fmla="*/ 2193536 h 2193536"/>
                <a:gd name="connsiteX3" fmla="*/ 1645152 w 3290304"/>
                <a:gd name="connsiteY3" fmla="*/ 1645152 h 2193536"/>
                <a:gd name="connsiteX4" fmla="*/ 2193536 w 3290304"/>
                <a:gd name="connsiteY4" fmla="*/ 1096768 h 2193536"/>
                <a:gd name="connsiteX5" fmla="*/ 1645152 w 3290304"/>
                <a:gd name="connsiteY5" fmla="*/ 548384 h 2193536"/>
                <a:gd name="connsiteX6" fmla="*/ 1096768 w 3290304"/>
                <a:gd name="connsiteY6" fmla="*/ 0 h 2193536"/>
                <a:gd name="connsiteX7" fmla="*/ 1645152 w 3290304"/>
                <a:gd name="connsiteY7" fmla="*/ 548384 h 2193536"/>
                <a:gd name="connsiteX8" fmla="*/ 1096768 w 3290304"/>
                <a:gd name="connsiteY8" fmla="*/ 1096768 h 2193536"/>
                <a:gd name="connsiteX9" fmla="*/ 1645152 w 3290304"/>
                <a:gd name="connsiteY9" fmla="*/ 1645152 h 2193536"/>
                <a:gd name="connsiteX10" fmla="*/ 1096768 w 3290304"/>
                <a:gd name="connsiteY10" fmla="*/ 2193536 h 2193536"/>
                <a:gd name="connsiteX11" fmla="*/ 0 w 3290304"/>
                <a:gd name="connsiteY11" fmla="*/ 1096768 h 219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0304" h="2193536">
                  <a:moveTo>
                    <a:pt x="2193536" y="0"/>
                  </a:moveTo>
                  <a:lnTo>
                    <a:pt x="3290304" y="1096768"/>
                  </a:lnTo>
                  <a:lnTo>
                    <a:pt x="2193536" y="2193536"/>
                  </a:lnTo>
                  <a:lnTo>
                    <a:pt x="1645152" y="1645152"/>
                  </a:lnTo>
                  <a:lnTo>
                    <a:pt x="2193536" y="1096768"/>
                  </a:lnTo>
                  <a:lnTo>
                    <a:pt x="1645152" y="548384"/>
                  </a:lnTo>
                  <a:close/>
                  <a:moveTo>
                    <a:pt x="1096768" y="0"/>
                  </a:moveTo>
                  <a:lnTo>
                    <a:pt x="1645152" y="548384"/>
                  </a:lnTo>
                  <a:lnTo>
                    <a:pt x="1096768" y="1096768"/>
                  </a:lnTo>
                  <a:lnTo>
                    <a:pt x="1645152" y="1645152"/>
                  </a:lnTo>
                  <a:lnTo>
                    <a:pt x="1096768" y="2193536"/>
                  </a:lnTo>
                  <a:lnTo>
                    <a:pt x="0" y="1096768"/>
                  </a:lnTo>
                  <a:close/>
                </a:path>
              </a:pathLst>
            </a:cu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17" y="4212"/>
              <a:ext cx="906" cy="725"/>
            </a:xfrm>
            <a:prstGeom prst="rect">
              <a:avLst/>
            </a:prstGeom>
            <a:noFill/>
          </p:spPr>
          <p:txBody>
            <a:bodyPr wrap="square" rtlCol="0">
              <a:spAutoFit/>
            </a:bodyPr>
            <a:lstStyle/>
            <a:p>
              <a:r>
                <a:rPr lang="en-US" altLang="zh-CN" sz="2400" b="1" dirty="0">
                  <a:solidFill>
                    <a:srgbClr val="40BAA3"/>
                  </a:solidFill>
                  <a:latin typeface="微软雅黑" panose="020B0503020204020204" charset="-122"/>
                  <a:ea typeface="微软雅黑" panose="020B0503020204020204" charset="-122"/>
                </a:rPr>
                <a:t>02</a:t>
              </a:r>
            </a:p>
          </p:txBody>
        </p:sp>
      </p:grpSp>
      <p:grpSp>
        <p:nvGrpSpPr>
          <p:cNvPr id="30" name="组合 29"/>
          <p:cNvGrpSpPr/>
          <p:nvPr/>
        </p:nvGrpSpPr>
        <p:grpSpPr>
          <a:xfrm>
            <a:off x="8248015" y="1719580"/>
            <a:ext cx="2834640" cy="1889760"/>
            <a:chOff x="12989" y="3086"/>
            <a:chExt cx="4464" cy="2976"/>
          </a:xfrm>
        </p:grpSpPr>
        <p:sp>
          <p:nvSpPr>
            <p:cNvPr id="12" name="任意多边形: 形状 11"/>
            <p:cNvSpPr/>
            <p:nvPr/>
          </p:nvSpPr>
          <p:spPr>
            <a:xfrm>
              <a:off x="12989" y="3086"/>
              <a:ext cx="4464" cy="2976"/>
            </a:xfrm>
            <a:custGeom>
              <a:avLst/>
              <a:gdLst>
                <a:gd name="connsiteX0" fmla="*/ 2193536 w 3290304"/>
                <a:gd name="connsiteY0" fmla="*/ 0 h 2193536"/>
                <a:gd name="connsiteX1" fmla="*/ 3290304 w 3290304"/>
                <a:gd name="connsiteY1" fmla="*/ 1096768 h 2193536"/>
                <a:gd name="connsiteX2" fmla="*/ 2193536 w 3290304"/>
                <a:gd name="connsiteY2" fmla="*/ 2193536 h 2193536"/>
                <a:gd name="connsiteX3" fmla="*/ 1645152 w 3290304"/>
                <a:gd name="connsiteY3" fmla="*/ 1645152 h 2193536"/>
                <a:gd name="connsiteX4" fmla="*/ 2193536 w 3290304"/>
                <a:gd name="connsiteY4" fmla="*/ 1096768 h 2193536"/>
                <a:gd name="connsiteX5" fmla="*/ 1645152 w 3290304"/>
                <a:gd name="connsiteY5" fmla="*/ 548384 h 2193536"/>
                <a:gd name="connsiteX6" fmla="*/ 1096768 w 3290304"/>
                <a:gd name="connsiteY6" fmla="*/ 0 h 2193536"/>
                <a:gd name="connsiteX7" fmla="*/ 1645152 w 3290304"/>
                <a:gd name="connsiteY7" fmla="*/ 548384 h 2193536"/>
                <a:gd name="connsiteX8" fmla="*/ 1096768 w 3290304"/>
                <a:gd name="connsiteY8" fmla="*/ 1096768 h 2193536"/>
                <a:gd name="connsiteX9" fmla="*/ 1645152 w 3290304"/>
                <a:gd name="connsiteY9" fmla="*/ 1645152 h 2193536"/>
                <a:gd name="connsiteX10" fmla="*/ 1096768 w 3290304"/>
                <a:gd name="connsiteY10" fmla="*/ 2193536 h 2193536"/>
                <a:gd name="connsiteX11" fmla="*/ 0 w 3290304"/>
                <a:gd name="connsiteY11" fmla="*/ 1096768 h 219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0304" h="2193536">
                  <a:moveTo>
                    <a:pt x="2193536" y="0"/>
                  </a:moveTo>
                  <a:lnTo>
                    <a:pt x="3290304" y="1096768"/>
                  </a:lnTo>
                  <a:lnTo>
                    <a:pt x="2193536" y="2193536"/>
                  </a:lnTo>
                  <a:lnTo>
                    <a:pt x="1645152" y="1645152"/>
                  </a:lnTo>
                  <a:lnTo>
                    <a:pt x="2193536" y="1096768"/>
                  </a:lnTo>
                  <a:lnTo>
                    <a:pt x="1645152" y="548384"/>
                  </a:lnTo>
                  <a:close/>
                  <a:moveTo>
                    <a:pt x="1096768" y="0"/>
                  </a:moveTo>
                  <a:lnTo>
                    <a:pt x="1645152" y="548384"/>
                  </a:lnTo>
                  <a:lnTo>
                    <a:pt x="1096768" y="1096768"/>
                  </a:lnTo>
                  <a:lnTo>
                    <a:pt x="1645152" y="1645152"/>
                  </a:lnTo>
                  <a:lnTo>
                    <a:pt x="1096768" y="2193536"/>
                  </a:lnTo>
                  <a:lnTo>
                    <a:pt x="0" y="1096768"/>
                  </a:lnTo>
                  <a:close/>
                </a:path>
              </a:pathLst>
            </a:cu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p:cNvSpPr txBox="1"/>
            <p:nvPr/>
          </p:nvSpPr>
          <p:spPr>
            <a:xfrm>
              <a:off x="14768" y="4211"/>
              <a:ext cx="906" cy="725"/>
            </a:xfrm>
            <a:prstGeom prst="rect">
              <a:avLst/>
            </a:prstGeom>
            <a:noFill/>
          </p:spPr>
          <p:txBody>
            <a:bodyPr wrap="square" rtlCol="0">
              <a:spAutoFit/>
            </a:bodyPr>
            <a:lstStyle/>
            <a:p>
              <a:r>
                <a:rPr lang="en-US" altLang="zh-CN" sz="2400" b="1" dirty="0">
                  <a:solidFill>
                    <a:srgbClr val="40BAA3"/>
                  </a:solidFill>
                  <a:latin typeface="微软雅黑" panose="020B0503020204020204" charset="-122"/>
                  <a:ea typeface="微软雅黑" panose="020B0503020204020204" charset="-122"/>
                </a:rPr>
                <a:t>03</a:t>
              </a:r>
            </a:p>
          </p:txBody>
        </p:sp>
      </p:grpSp>
      <p:grpSp>
        <p:nvGrpSpPr>
          <p:cNvPr id="17" name="组合 16"/>
          <p:cNvGrpSpPr/>
          <p:nvPr/>
        </p:nvGrpSpPr>
        <p:grpSpPr>
          <a:xfrm>
            <a:off x="1071923" y="3789276"/>
            <a:ext cx="2872223" cy="1711849"/>
            <a:chOff x="911338" y="3183345"/>
            <a:chExt cx="2872223" cy="1711849"/>
          </a:xfrm>
        </p:grpSpPr>
        <p:sp>
          <p:nvSpPr>
            <p:cNvPr id="18" name="文本框 17"/>
            <p:cNvSpPr txBox="1"/>
            <p:nvPr/>
          </p:nvSpPr>
          <p:spPr>
            <a:xfrm>
              <a:off x="1286071" y="3183345"/>
              <a:ext cx="2122757" cy="337185"/>
            </a:xfrm>
            <a:prstGeom prst="rect">
              <a:avLst/>
            </a:prstGeom>
            <a:noFill/>
          </p:spPr>
          <p:txBody>
            <a:bodyPr wrap="square" rtlCol="0" anchor="ctr">
              <a:spAutoFit/>
            </a:bodyPr>
            <a:lstStyle/>
            <a:p>
              <a:pPr algn="ctr"/>
              <a:r>
                <a:rPr lang="zh-CN" altLang="en-US" sz="1600" b="1" dirty="0">
                  <a:solidFill>
                    <a:srgbClr val="40BAA3"/>
                  </a:solidFill>
                  <a:latin typeface="微软雅黑" panose="020B0503020204020204" charset="-122"/>
                  <a:ea typeface="微软雅黑" panose="020B0503020204020204" charset="-122"/>
                  <a:sym typeface="+mn-ea"/>
                </a:rPr>
                <a:t>单击此处输入标题</a:t>
              </a:r>
            </a:p>
          </p:txBody>
        </p:sp>
        <p:cxnSp>
          <p:nvCxnSpPr>
            <p:cNvPr id="19" name="直接连接符 18"/>
            <p:cNvCxnSpPr/>
            <p:nvPr/>
          </p:nvCxnSpPr>
          <p:spPr>
            <a:xfrm>
              <a:off x="2134115" y="3731342"/>
              <a:ext cx="426668" cy="0"/>
            </a:xfrm>
            <a:prstGeom prst="line">
              <a:avLst/>
            </a:prstGeom>
            <a:ln>
              <a:solidFill>
                <a:srgbClr val="023D05"/>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911338" y="3818234"/>
              <a:ext cx="2872223" cy="1076960"/>
            </a:xfrm>
            <a:prstGeom prst="rect">
              <a:avLst/>
            </a:prstGeom>
          </p:spPr>
          <p:txBody>
            <a:bodyPr wrap="square">
              <a:spAutoFit/>
            </a:bodyPr>
            <a:lstStyle/>
            <a:p>
              <a:pPr algn="ctr">
                <a:lnSpc>
                  <a:spcPct val="135000"/>
                </a:lnSpc>
              </a:pPr>
              <a:r>
                <a:rPr lang="zh-CN" altLang="en-US" sz="1200" dirty="0">
                  <a:solidFill>
                    <a:srgbClr val="40BAA3"/>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p>
          </p:txBody>
        </p:sp>
      </p:grpSp>
      <p:grpSp>
        <p:nvGrpSpPr>
          <p:cNvPr id="21" name="组合 20"/>
          <p:cNvGrpSpPr/>
          <p:nvPr/>
        </p:nvGrpSpPr>
        <p:grpSpPr>
          <a:xfrm>
            <a:off x="4641032" y="3789275"/>
            <a:ext cx="2872223" cy="1711850"/>
            <a:chOff x="911338" y="3183344"/>
            <a:chExt cx="2872223" cy="1711850"/>
          </a:xfrm>
        </p:grpSpPr>
        <p:sp>
          <p:nvSpPr>
            <p:cNvPr id="22" name="文本框 21"/>
            <p:cNvSpPr txBox="1"/>
            <p:nvPr/>
          </p:nvSpPr>
          <p:spPr>
            <a:xfrm>
              <a:off x="1286071" y="3183344"/>
              <a:ext cx="2122757" cy="337185"/>
            </a:xfrm>
            <a:prstGeom prst="rect">
              <a:avLst/>
            </a:prstGeom>
            <a:noFill/>
          </p:spPr>
          <p:txBody>
            <a:bodyPr wrap="square" rtlCol="0" anchor="ctr">
              <a:spAutoFit/>
            </a:bodyPr>
            <a:lstStyle/>
            <a:p>
              <a:pPr algn="ctr"/>
              <a:r>
                <a:rPr lang="zh-CN" altLang="en-US" sz="1600" b="1" dirty="0">
                  <a:solidFill>
                    <a:srgbClr val="40BAA3"/>
                  </a:solidFill>
                  <a:latin typeface="微软雅黑" panose="020B0503020204020204" charset="-122"/>
                  <a:ea typeface="微软雅黑" panose="020B0503020204020204" charset="-122"/>
                  <a:sym typeface="+mn-ea"/>
                </a:rPr>
                <a:t>单击此处输入标题</a:t>
              </a:r>
            </a:p>
          </p:txBody>
        </p:sp>
        <p:cxnSp>
          <p:nvCxnSpPr>
            <p:cNvPr id="23" name="直接连接符 22"/>
            <p:cNvCxnSpPr/>
            <p:nvPr/>
          </p:nvCxnSpPr>
          <p:spPr>
            <a:xfrm>
              <a:off x="2134115" y="3731342"/>
              <a:ext cx="426668" cy="0"/>
            </a:xfrm>
            <a:prstGeom prst="line">
              <a:avLst/>
            </a:prstGeom>
            <a:ln>
              <a:solidFill>
                <a:srgbClr val="023D05"/>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911338" y="3818234"/>
              <a:ext cx="2872223" cy="1076960"/>
            </a:xfrm>
            <a:prstGeom prst="rect">
              <a:avLst/>
            </a:prstGeom>
          </p:spPr>
          <p:txBody>
            <a:bodyPr wrap="square">
              <a:spAutoFit/>
            </a:bodyPr>
            <a:lstStyle/>
            <a:p>
              <a:pPr algn="ctr">
                <a:lnSpc>
                  <a:spcPct val="135000"/>
                </a:lnSpc>
              </a:pPr>
              <a:r>
                <a:rPr lang="zh-CN" altLang="en-US" sz="1200" dirty="0">
                  <a:solidFill>
                    <a:srgbClr val="40BAA3"/>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p>
          </p:txBody>
        </p:sp>
      </p:grpSp>
      <p:grpSp>
        <p:nvGrpSpPr>
          <p:cNvPr id="25" name="组合 24"/>
          <p:cNvGrpSpPr/>
          <p:nvPr/>
        </p:nvGrpSpPr>
        <p:grpSpPr>
          <a:xfrm>
            <a:off x="8274709" y="3789275"/>
            <a:ext cx="2872223" cy="1711850"/>
            <a:chOff x="911338" y="3183344"/>
            <a:chExt cx="2872223" cy="1711850"/>
          </a:xfrm>
        </p:grpSpPr>
        <p:sp>
          <p:nvSpPr>
            <p:cNvPr id="26" name="文本框 25"/>
            <p:cNvSpPr txBox="1"/>
            <p:nvPr/>
          </p:nvSpPr>
          <p:spPr>
            <a:xfrm>
              <a:off x="1286071" y="3183344"/>
              <a:ext cx="2122757" cy="337185"/>
            </a:xfrm>
            <a:prstGeom prst="rect">
              <a:avLst/>
            </a:prstGeom>
            <a:noFill/>
          </p:spPr>
          <p:txBody>
            <a:bodyPr wrap="square" rtlCol="0" anchor="ctr">
              <a:spAutoFit/>
            </a:bodyPr>
            <a:lstStyle/>
            <a:p>
              <a:pPr algn="ctr"/>
              <a:r>
                <a:rPr lang="zh-CN" altLang="en-US" sz="1600" b="1" dirty="0">
                  <a:solidFill>
                    <a:srgbClr val="40BAA3"/>
                  </a:solidFill>
                  <a:latin typeface="微软雅黑" panose="020B0503020204020204" charset="-122"/>
                  <a:ea typeface="微软雅黑" panose="020B0503020204020204" charset="-122"/>
                  <a:sym typeface="+mn-ea"/>
                </a:rPr>
                <a:t>单击此处输入标题</a:t>
              </a:r>
            </a:p>
          </p:txBody>
        </p:sp>
        <p:cxnSp>
          <p:nvCxnSpPr>
            <p:cNvPr id="27" name="直接连接符 26"/>
            <p:cNvCxnSpPr/>
            <p:nvPr/>
          </p:nvCxnSpPr>
          <p:spPr>
            <a:xfrm>
              <a:off x="2134115" y="3731342"/>
              <a:ext cx="426668" cy="0"/>
            </a:xfrm>
            <a:prstGeom prst="line">
              <a:avLst/>
            </a:prstGeom>
            <a:ln>
              <a:solidFill>
                <a:srgbClr val="023D05"/>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911338" y="3818234"/>
              <a:ext cx="2872223" cy="1076960"/>
            </a:xfrm>
            <a:prstGeom prst="rect">
              <a:avLst/>
            </a:prstGeom>
          </p:spPr>
          <p:txBody>
            <a:bodyPr wrap="square">
              <a:spAutoFit/>
            </a:bodyPr>
            <a:lstStyle/>
            <a:p>
              <a:pPr algn="ctr">
                <a:lnSpc>
                  <a:spcPct val="135000"/>
                </a:lnSpc>
              </a:pPr>
              <a:r>
                <a:rPr lang="zh-CN" altLang="en-US" sz="1200" dirty="0">
                  <a:solidFill>
                    <a:srgbClr val="40BAA3"/>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p>
          </p:txBody>
        </p:sp>
      </p:grpSp>
      <p:sp>
        <p:nvSpPr>
          <p:cNvPr id="31" name="矩形 30">
            <a:extLst>
              <a:ext uri="{FF2B5EF4-FFF2-40B4-BE49-F238E27FC236}">
                <a16:creationId xmlns="" xmlns:a16="http://schemas.microsoft.com/office/drawing/2014/main" id="{8D09944A-3B72-4685-9E86-D085F59243A6}"/>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a:solidFill>
                  <a:srgbClr val="40BAA3"/>
                </a:solidFill>
                <a:latin typeface="微软雅黑" panose="020B0503020204020204" charset="-122"/>
                <a:ea typeface="微软雅黑" panose="020B0503020204020204" charset="-122"/>
              </a:rPr>
              <a:t>单击此处输入标题文本</a:t>
            </a:r>
          </a:p>
        </p:txBody>
      </p:sp>
      <p:cxnSp>
        <p:nvCxnSpPr>
          <p:cNvPr id="2" name="Straight Arrow Connector 2"/>
          <p:cNvCxnSpPr/>
          <p:nvPr/>
        </p:nvCxnSpPr>
        <p:spPr>
          <a:xfrm flipH="1" flipV="1">
            <a:off x="6089650" y="1661160"/>
            <a:ext cx="6350" cy="4907280"/>
          </a:xfrm>
          <a:prstGeom prst="straightConnector1">
            <a:avLst/>
          </a:prstGeom>
          <a:ln w="19050">
            <a:solidFill>
              <a:srgbClr val="40BAA3"/>
            </a:solidFill>
            <a:tailEnd type="arrow"/>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5511800" y="4500880"/>
            <a:ext cx="1168400" cy="1129030"/>
            <a:chOff x="8680" y="7664"/>
            <a:chExt cx="1840" cy="1778"/>
          </a:xfrm>
        </p:grpSpPr>
        <p:sp>
          <p:nvSpPr>
            <p:cNvPr id="3" name="Rounded Rectangle 7"/>
            <p:cNvSpPr/>
            <p:nvPr/>
          </p:nvSpPr>
          <p:spPr>
            <a:xfrm>
              <a:off x="8680" y="7664"/>
              <a:ext cx="1840" cy="1778"/>
            </a:xfrm>
            <a:prstGeom prst="roundRect">
              <a:avLst>
                <a:gd name="adj" fmla="val 9769"/>
              </a:avLst>
            </a:pr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grpSp>
          <p:nvGrpSpPr>
            <p:cNvPr id="9" name="Group 10"/>
            <p:cNvGrpSpPr/>
            <p:nvPr/>
          </p:nvGrpSpPr>
          <p:grpSpPr>
            <a:xfrm>
              <a:off x="9281" y="8184"/>
              <a:ext cx="638" cy="739"/>
              <a:chOff x="3581400" y="3905251"/>
              <a:chExt cx="160338" cy="185738"/>
            </a:xfrm>
            <a:solidFill>
              <a:schemeClr val="bg1"/>
            </a:solidFill>
          </p:grpSpPr>
          <p:sp>
            <p:nvSpPr>
              <p:cNvPr id="12"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3"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4"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5"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grpSp>
      </p:grpSp>
      <p:grpSp>
        <p:nvGrpSpPr>
          <p:cNvPr id="24" name="组合 23"/>
          <p:cNvGrpSpPr/>
          <p:nvPr/>
        </p:nvGrpSpPr>
        <p:grpSpPr>
          <a:xfrm>
            <a:off x="5511800" y="2468880"/>
            <a:ext cx="1168400" cy="1129030"/>
            <a:chOff x="8680" y="4464"/>
            <a:chExt cx="1840" cy="1778"/>
          </a:xfrm>
        </p:grpSpPr>
        <p:sp>
          <p:nvSpPr>
            <p:cNvPr id="10" name="Rounded Rectangle 6"/>
            <p:cNvSpPr/>
            <p:nvPr/>
          </p:nvSpPr>
          <p:spPr>
            <a:xfrm>
              <a:off x="8680" y="4464"/>
              <a:ext cx="1840" cy="1778"/>
            </a:xfrm>
            <a:prstGeom prst="roundRect">
              <a:avLst>
                <a:gd name="adj" fmla="val 9769"/>
              </a:avLst>
            </a:pr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a:p>
          </p:txBody>
        </p:sp>
        <p:grpSp>
          <p:nvGrpSpPr>
            <p:cNvPr id="16" name="Group 15"/>
            <p:cNvGrpSpPr/>
            <p:nvPr/>
          </p:nvGrpSpPr>
          <p:grpSpPr>
            <a:xfrm>
              <a:off x="9343" y="4944"/>
              <a:ext cx="514" cy="775"/>
              <a:chOff x="549275" y="4406901"/>
              <a:chExt cx="161926" cy="244475"/>
            </a:xfrm>
            <a:solidFill>
              <a:schemeClr val="bg1"/>
            </a:solidFill>
          </p:grpSpPr>
          <p:sp>
            <p:nvSpPr>
              <p:cNvPr id="17"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sp>
            <p:nvSpPr>
              <p:cNvPr id="18" name="Freeform 63"/>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a:latin typeface="+mn-lt"/>
                  <a:ea typeface="+mn-ea"/>
                </a:endParaRPr>
              </a:p>
            </p:txBody>
          </p:sp>
        </p:grpSp>
      </p:grpSp>
      <p:sp>
        <p:nvSpPr>
          <p:cNvPr id="20" name="Right Brace 19"/>
          <p:cNvSpPr/>
          <p:nvPr/>
        </p:nvSpPr>
        <p:spPr>
          <a:xfrm rot="5400000">
            <a:off x="8636000" y="2062480"/>
            <a:ext cx="304800" cy="3556000"/>
          </a:xfrm>
          <a:prstGeom prst="rightBrace">
            <a:avLst/>
          </a:prstGeom>
          <a:ln w="19050">
            <a:solidFill>
              <a:srgbClr val="40BAA3"/>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3200"/>
          </a:p>
        </p:txBody>
      </p:sp>
      <p:sp>
        <p:nvSpPr>
          <p:cNvPr id="25" name="Right Brace 24"/>
          <p:cNvSpPr/>
          <p:nvPr/>
        </p:nvSpPr>
        <p:spPr>
          <a:xfrm rot="5400000" flipH="1">
            <a:off x="3225800" y="2443480"/>
            <a:ext cx="355600" cy="3556000"/>
          </a:xfrm>
          <a:prstGeom prst="rightBrace">
            <a:avLst/>
          </a:prstGeom>
          <a:ln w="19050">
            <a:solidFill>
              <a:srgbClr val="40BAA3"/>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sz="3200"/>
          </a:p>
        </p:txBody>
      </p:sp>
      <p:graphicFrame>
        <p:nvGraphicFramePr>
          <p:cNvPr id="26" name="Chart 25"/>
          <p:cNvGraphicFramePr/>
          <p:nvPr>
            <p:extLst>
              <p:ext uri="{D42A27DB-BD31-4B8C-83A1-F6EECF244321}">
                <p14:modId xmlns:p14="http://schemas.microsoft.com/office/powerpoint/2010/main" val="3544745030"/>
              </p:ext>
            </p:extLst>
          </p:nvPr>
        </p:nvGraphicFramePr>
        <p:xfrm>
          <a:off x="2235200" y="2210118"/>
          <a:ext cx="2286000" cy="1935162"/>
        </p:xfrm>
        <a:graphic>
          <a:graphicData uri="http://schemas.openxmlformats.org/drawingml/2006/chart">
            <c:chart xmlns:c="http://schemas.openxmlformats.org/drawingml/2006/chart" xmlns:r="http://schemas.openxmlformats.org/officeDocument/2006/relationships" r:id="rId3"/>
          </a:graphicData>
        </a:graphic>
      </p:graphicFrame>
      <p:sp>
        <p:nvSpPr>
          <p:cNvPr id="27" name="Rectangle 26"/>
          <p:cNvSpPr/>
          <p:nvPr/>
        </p:nvSpPr>
        <p:spPr>
          <a:xfrm>
            <a:off x="2641600" y="2903855"/>
            <a:ext cx="1473200" cy="523220"/>
          </a:xfrm>
          <a:prstGeom prst="rect">
            <a:avLst/>
          </a:prstGeom>
        </p:spPr>
        <p:txBody>
          <a:bodyPr>
            <a:spAutoFit/>
          </a:bodyPr>
          <a:lstStyle/>
          <a:p>
            <a:pPr algn="ctr" eaLnBrk="1" fontAlgn="auto" hangingPunct="1">
              <a:spcBef>
                <a:spcPts val="0"/>
              </a:spcBef>
              <a:spcAft>
                <a:spcPts val="0"/>
              </a:spcAft>
              <a:defRPr/>
            </a:pPr>
            <a:r>
              <a:rPr lang="en-US" sz="2800" b="1" dirty="0">
                <a:solidFill>
                  <a:srgbClr val="40BAA3"/>
                </a:solidFill>
                <a:latin typeface="微软雅黑" panose="020B0503020204020204" charset="-122"/>
                <a:ea typeface="微软雅黑" panose="020B0503020204020204" charset="-122"/>
                <a:cs typeface="Open Sans" panose="020B0606030504020204" pitchFamily="34" charset="0"/>
              </a:rPr>
              <a:t>60%</a:t>
            </a:r>
          </a:p>
        </p:txBody>
      </p:sp>
      <p:sp>
        <p:nvSpPr>
          <p:cNvPr id="21" name="文本框 20"/>
          <p:cNvSpPr txBox="1"/>
          <p:nvPr/>
        </p:nvSpPr>
        <p:spPr>
          <a:xfrm>
            <a:off x="3094355" y="4511675"/>
            <a:ext cx="2087245" cy="337185"/>
          </a:xfrm>
          <a:prstGeom prst="rect">
            <a:avLst/>
          </a:prstGeom>
          <a:noFill/>
        </p:spPr>
        <p:txBody>
          <a:bodyPr wrap="square" rtlCol="0">
            <a:spAutoFit/>
          </a:bodyPr>
          <a:lstStyle/>
          <a:p>
            <a:pPr algn="r"/>
            <a:r>
              <a:rPr lang="zh-CN" altLang="en-US" sz="1600" b="1" dirty="0">
                <a:solidFill>
                  <a:srgbClr val="40BAA3"/>
                </a:solidFill>
                <a:latin typeface="微软雅黑" panose="020B0503020204020204" charset="-122"/>
                <a:ea typeface="微软雅黑" panose="020B0503020204020204" charset="-122"/>
              </a:rPr>
              <a:t>单击此处输入标题</a:t>
            </a:r>
          </a:p>
        </p:txBody>
      </p:sp>
      <p:sp>
        <p:nvSpPr>
          <p:cNvPr id="22" name="文本框 21"/>
          <p:cNvSpPr txBox="1"/>
          <p:nvPr/>
        </p:nvSpPr>
        <p:spPr>
          <a:xfrm>
            <a:off x="1418590" y="4816475"/>
            <a:ext cx="3763010" cy="922020"/>
          </a:xfrm>
          <a:prstGeom prst="rect">
            <a:avLst/>
          </a:prstGeom>
          <a:noFill/>
        </p:spPr>
        <p:txBody>
          <a:bodyPr wrap="square" rtlCol="0">
            <a:spAutoFit/>
          </a:bodyPr>
          <a:lstStyle/>
          <a:p>
            <a:pPr algn="r" fontAlgn="auto">
              <a:lnSpc>
                <a:spcPct val="150000"/>
              </a:lnSpc>
            </a:pPr>
            <a:r>
              <a:rPr lang="zh-CN" altLang="en-US" sz="1200" dirty="0">
                <a:solidFill>
                  <a:srgbClr val="40BAA3"/>
                </a:solidFill>
                <a:latin typeface="微软雅黑" panose="020B0503020204020204" charset="-122"/>
                <a:ea typeface="微软雅黑" panose="020B0503020204020204" charset="-122"/>
              </a:rPr>
              <a:t>A guy who whispers in your ears, saying ” It’s alright, I’m here.” Holds you when you’re sad, and treasures everything about you. </a:t>
            </a:r>
          </a:p>
        </p:txBody>
      </p:sp>
      <p:sp>
        <p:nvSpPr>
          <p:cNvPr id="23" name="文本框 22"/>
          <p:cNvSpPr txBox="1"/>
          <p:nvPr/>
        </p:nvSpPr>
        <p:spPr>
          <a:xfrm>
            <a:off x="7010400" y="2210435"/>
            <a:ext cx="2087245" cy="337185"/>
          </a:xfrm>
          <a:prstGeom prst="rect">
            <a:avLst/>
          </a:prstGeom>
          <a:noFill/>
        </p:spPr>
        <p:txBody>
          <a:bodyPr wrap="square" rtlCol="0">
            <a:spAutoFit/>
          </a:bodyPr>
          <a:lstStyle/>
          <a:p>
            <a:pPr algn="l"/>
            <a:r>
              <a:rPr lang="zh-CN" altLang="en-US" sz="1600" b="1" dirty="0">
                <a:solidFill>
                  <a:srgbClr val="40BAA3"/>
                </a:solidFill>
                <a:latin typeface="微软雅黑" panose="020B0503020204020204" charset="-122"/>
                <a:ea typeface="微软雅黑" panose="020B0503020204020204" charset="-122"/>
              </a:rPr>
              <a:t>单击此处输入标题</a:t>
            </a:r>
          </a:p>
        </p:txBody>
      </p:sp>
      <p:sp>
        <p:nvSpPr>
          <p:cNvPr id="28" name="文本框 27"/>
          <p:cNvSpPr txBox="1"/>
          <p:nvPr/>
        </p:nvSpPr>
        <p:spPr>
          <a:xfrm>
            <a:off x="6955790" y="2515235"/>
            <a:ext cx="3763010" cy="922020"/>
          </a:xfrm>
          <a:prstGeom prst="rect">
            <a:avLst/>
          </a:prstGeom>
          <a:noFill/>
        </p:spPr>
        <p:txBody>
          <a:bodyPr wrap="square" rtlCol="0">
            <a:spAutoFit/>
          </a:bodyPr>
          <a:lstStyle/>
          <a:p>
            <a:pPr algn="l" fontAlgn="auto">
              <a:lnSpc>
                <a:spcPct val="150000"/>
              </a:lnSpc>
            </a:pPr>
            <a:r>
              <a:rPr lang="zh-CN" altLang="en-US" sz="1200" dirty="0">
                <a:solidFill>
                  <a:srgbClr val="40BAA3"/>
                </a:solidFill>
                <a:latin typeface="微软雅黑" panose="020B0503020204020204" charset="-122"/>
                <a:ea typeface="微软雅黑" panose="020B0503020204020204" charset="-122"/>
              </a:rPr>
              <a:t>A guy who whispers in your ears, saying ” It’s alright, I’m here.” Holds you when you’re sad, and treasures everything about you. </a:t>
            </a:r>
          </a:p>
        </p:txBody>
      </p:sp>
      <p:sp>
        <p:nvSpPr>
          <p:cNvPr id="29" name="矩形 28"/>
          <p:cNvSpPr/>
          <p:nvPr/>
        </p:nvSpPr>
        <p:spPr>
          <a:xfrm>
            <a:off x="7345045" y="4145280"/>
            <a:ext cx="2886710" cy="1732280"/>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186260DB-28F8-4B74-8F0B-C11611AF603F}"/>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a:solidFill>
                  <a:srgbClr val="40BAA3"/>
                </a:solidFill>
                <a:latin typeface="微软雅黑" panose="020B0503020204020204" charset="-122"/>
                <a:ea typeface="微软雅黑" panose="020B0503020204020204" charset="-122"/>
              </a:rPr>
              <a:t>单击此处输入标题文本</a:t>
            </a:r>
          </a:p>
        </p:txBody>
      </p:sp>
      <p:graphicFrame>
        <p:nvGraphicFramePr>
          <p:cNvPr id="2" name="图表 1"/>
          <p:cNvGraphicFramePr/>
          <p:nvPr/>
        </p:nvGraphicFramePr>
        <p:xfrm>
          <a:off x="796290" y="1583055"/>
          <a:ext cx="10572750" cy="2690283"/>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Group 8"/>
          <p:cNvGrpSpPr>
            <a:grpSpLocks noChangeAspect="1"/>
          </p:cNvGrpSpPr>
          <p:nvPr/>
        </p:nvGrpSpPr>
        <p:grpSpPr bwMode="auto">
          <a:xfrm>
            <a:off x="1245004" y="3516486"/>
            <a:ext cx="9701989" cy="286303"/>
            <a:chOff x="2620" y="2053"/>
            <a:chExt cx="6913" cy="204"/>
          </a:xfrm>
          <a:solidFill>
            <a:srgbClr val="D74843"/>
          </a:solidFill>
        </p:grpSpPr>
        <p:sp>
          <p:nvSpPr>
            <p:cNvPr id="50" name="Freeform 9"/>
            <p:cNvSpPr/>
            <p:nvPr/>
          </p:nvSpPr>
          <p:spPr bwMode="auto">
            <a:xfrm>
              <a:off x="2620" y="2053"/>
              <a:ext cx="169" cy="20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solidFill>
              <a:srgbClr val="023D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0"/>
            <p:cNvSpPr/>
            <p:nvPr/>
          </p:nvSpPr>
          <p:spPr bwMode="auto">
            <a:xfrm flipV="1">
              <a:off x="2780" y="2138"/>
              <a:ext cx="6593" cy="33"/>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solidFill>
              <a:srgbClr val="023D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1"/>
            <p:cNvSpPr/>
            <p:nvPr/>
          </p:nvSpPr>
          <p:spPr bwMode="auto">
            <a:xfrm>
              <a:off x="9365" y="2055"/>
              <a:ext cx="168" cy="199"/>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solidFill>
              <a:srgbClr val="023D0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0" name="TextBox 14"/>
          <p:cNvSpPr txBox="1"/>
          <p:nvPr/>
        </p:nvSpPr>
        <p:spPr>
          <a:xfrm>
            <a:off x="986155" y="4410710"/>
            <a:ext cx="1576705" cy="922020"/>
          </a:xfrm>
          <a:prstGeom prst="rect">
            <a:avLst/>
          </a:prstGeom>
          <a:noFill/>
        </p:spPr>
        <p:txBody>
          <a:bodyPr wrap="square" rtlCol="0">
            <a:spAutoFit/>
          </a:bodyPr>
          <a:lstStyle/>
          <a:p>
            <a:pPr algn="ctr" fontAlgn="auto">
              <a:lnSpc>
                <a:spcPct val="150000"/>
              </a:lnSpc>
            </a:pPr>
            <a:r>
              <a:rPr sz="1200" dirty="0">
                <a:solidFill>
                  <a:srgbClr val="40BAA3"/>
                </a:solidFill>
                <a:latin typeface="微软雅黑" panose="020B0503020204020204" charset="-122"/>
                <a:ea typeface="微软雅黑" panose="020B0503020204020204" charset="-122"/>
              </a:rPr>
              <a:t>The sun comes right back up the next day.</a:t>
            </a:r>
          </a:p>
        </p:txBody>
      </p:sp>
      <p:sp>
        <p:nvSpPr>
          <p:cNvPr id="55" name="TextBox 14"/>
          <p:cNvSpPr txBox="1"/>
          <p:nvPr/>
        </p:nvSpPr>
        <p:spPr>
          <a:xfrm>
            <a:off x="2698115" y="4410710"/>
            <a:ext cx="1576705" cy="922020"/>
          </a:xfrm>
          <a:prstGeom prst="rect">
            <a:avLst/>
          </a:prstGeom>
          <a:noFill/>
        </p:spPr>
        <p:txBody>
          <a:bodyPr wrap="square" rtlCol="0">
            <a:spAutoFit/>
          </a:bodyPr>
          <a:lstStyle/>
          <a:p>
            <a:pPr algn="ctr" fontAlgn="auto">
              <a:lnSpc>
                <a:spcPct val="150000"/>
              </a:lnSpc>
            </a:pPr>
            <a:r>
              <a:rPr sz="1200">
                <a:solidFill>
                  <a:srgbClr val="40BAA3"/>
                </a:solidFill>
                <a:latin typeface="微软雅黑" panose="020B0503020204020204" charset="-122"/>
                <a:ea typeface="微软雅黑" panose="020B0503020204020204" charset="-122"/>
              </a:rPr>
              <a:t>The sun comes right back up the next day.</a:t>
            </a:r>
          </a:p>
        </p:txBody>
      </p:sp>
      <p:sp>
        <p:nvSpPr>
          <p:cNvPr id="56" name="TextBox 14"/>
          <p:cNvSpPr txBox="1"/>
          <p:nvPr/>
        </p:nvSpPr>
        <p:spPr>
          <a:xfrm>
            <a:off x="4457700" y="4410710"/>
            <a:ext cx="1576705" cy="922020"/>
          </a:xfrm>
          <a:prstGeom prst="rect">
            <a:avLst/>
          </a:prstGeom>
          <a:noFill/>
        </p:spPr>
        <p:txBody>
          <a:bodyPr wrap="square" rtlCol="0">
            <a:spAutoFit/>
          </a:bodyPr>
          <a:lstStyle/>
          <a:p>
            <a:pPr algn="ctr" fontAlgn="auto">
              <a:lnSpc>
                <a:spcPct val="150000"/>
              </a:lnSpc>
            </a:pPr>
            <a:r>
              <a:rPr sz="1200">
                <a:solidFill>
                  <a:srgbClr val="40BAA3"/>
                </a:solidFill>
                <a:latin typeface="微软雅黑" panose="020B0503020204020204" charset="-122"/>
                <a:ea typeface="微软雅黑" panose="020B0503020204020204" charset="-122"/>
              </a:rPr>
              <a:t>The sun comes right back up the next day.</a:t>
            </a:r>
          </a:p>
        </p:txBody>
      </p:sp>
      <p:sp>
        <p:nvSpPr>
          <p:cNvPr id="57" name="TextBox 14"/>
          <p:cNvSpPr txBox="1"/>
          <p:nvPr/>
        </p:nvSpPr>
        <p:spPr>
          <a:xfrm>
            <a:off x="6171565" y="4410710"/>
            <a:ext cx="1576705" cy="922020"/>
          </a:xfrm>
          <a:prstGeom prst="rect">
            <a:avLst/>
          </a:prstGeom>
          <a:noFill/>
        </p:spPr>
        <p:txBody>
          <a:bodyPr wrap="square" rtlCol="0">
            <a:spAutoFit/>
          </a:bodyPr>
          <a:lstStyle/>
          <a:p>
            <a:pPr algn="ctr" fontAlgn="auto">
              <a:lnSpc>
                <a:spcPct val="150000"/>
              </a:lnSpc>
            </a:pPr>
            <a:r>
              <a:rPr sz="1200">
                <a:solidFill>
                  <a:srgbClr val="40BAA3"/>
                </a:solidFill>
                <a:latin typeface="微软雅黑" panose="020B0503020204020204" charset="-122"/>
                <a:ea typeface="微软雅黑" panose="020B0503020204020204" charset="-122"/>
              </a:rPr>
              <a:t>The sun comes right back up the next day.</a:t>
            </a:r>
          </a:p>
        </p:txBody>
      </p:sp>
      <p:sp>
        <p:nvSpPr>
          <p:cNvPr id="58" name="TextBox 14"/>
          <p:cNvSpPr txBox="1"/>
          <p:nvPr/>
        </p:nvSpPr>
        <p:spPr>
          <a:xfrm>
            <a:off x="7883525" y="4410710"/>
            <a:ext cx="1576705" cy="922020"/>
          </a:xfrm>
          <a:prstGeom prst="rect">
            <a:avLst/>
          </a:prstGeom>
          <a:noFill/>
        </p:spPr>
        <p:txBody>
          <a:bodyPr wrap="square" rtlCol="0">
            <a:spAutoFit/>
          </a:bodyPr>
          <a:lstStyle/>
          <a:p>
            <a:pPr algn="ctr" fontAlgn="auto">
              <a:lnSpc>
                <a:spcPct val="150000"/>
              </a:lnSpc>
            </a:pPr>
            <a:r>
              <a:rPr sz="1200">
                <a:solidFill>
                  <a:srgbClr val="40BAA3"/>
                </a:solidFill>
                <a:latin typeface="微软雅黑" panose="020B0503020204020204" charset="-122"/>
                <a:ea typeface="微软雅黑" panose="020B0503020204020204" charset="-122"/>
              </a:rPr>
              <a:t>The sun comes right back up the next day.</a:t>
            </a:r>
          </a:p>
        </p:txBody>
      </p:sp>
      <p:sp>
        <p:nvSpPr>
          <p:cNvPr id="59" name="TextBox 14"/>
          <p:cNvSpPr txBox="1"/>
          <p:nvPr/>
        </p:nvSpPr>
        <p:spPr>
          <a:xfrm>
            <a:off x="9625965" y="4410710"/>
            <a:ext cx="1576705" cy="922020"/>
          </a:xfrm>
          <a:prstGeom prst="rect">
            <a:avLst/>
          </a:prstGeom>
          <a:noFill/>
        </p:spPr>
        <p:txBody>
          <a:bodyPr wrap="square" rtlCol="0">
            <a:spAutoFit/>
          </a:bodyPr>
          <a:lstStyle/>
          <a:p>
            <a:pPr algn="ctr" fontAlgn="auto">
              <a:lnSpc>
                <a:spcPct val="150000"/>
              </a:lnSpc>
            </a:pPr>
            <a:r>
              <a:rPr sz="1200">
                <a:solidFill>
                  <a:srgbClr val="40BAA3"/>
                </a:solidFill>
                <a:latin typeface="微软雅黑" panose="020B0503020204020204" charset="-122"/>
                <a:ea typeface="微软雅黑" panose="020B0503020204020204" charset="-122"/>
              </a:rPr>
              <a:t>The sun comes right back up the next day.</a:t>
            </a:r>
          </a:p>
        </p:txBody>
      </p:sp>
      <p:sp>
        <p:nvSpPr>
          <p:cNvPr id="14" name="矩形 13">
            <a:extLst>
              <a:ext uri="{FF2B5EF4-FFF2-40B4-BE49-F238E27FC236}">
                <a16:creationId xmlns="" xmlns:a16="http://schemas.microsoft.com/office/drawing/2014/main" id="{5FE974B8-DD4F-400D-9C4E-1C8395C50A5A}"/>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bldLst>
      <p:bldGraphic spid="2"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dirty="0">
                <a:solidFill>
                  <a:srgbClr val="40BAA3"/>
                </a:solidFill>
                <a:latin typeface="微软雅黑" panose="020B0503020204020204" charset="-122"/>
                <a:ea typeface="微软雅黑" panose="020B0503020204020204" charset="-122"/>
              </a:rPr>
              <a:t>单击此处输入标题文本</a:t>
            </a:r>
          </a:p>
        </p:txBody>
      </p:sp>
      <p:sp>
        <p:nvSpPr>
          <p:cNvPr id="23" name="Rectangle 18"/>
          <p:cNvSpPr/>
          <p:nvPr/>
        </p:nvSpPr>
        <p:spPr>
          <a:xfrm>
            <a:off x="4711700" y="2046605"/>
            <a:ext cx="2768600" cy="171577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4" name="Rectangle 19"/>
          <p:cNvSpPr/>
          <p:nvPr/>
        </p:nvSpPr>
        <p:spPr>
          <a:xfrm>
            <a:off x="1747520" y="2046605"/>
            <a:ext cx="2756535" cy="171577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5" name="Rectangle 20"/>
          <p:cNvSpPr/>
          <p:nvPr/>
        </p:nvSpPr>
        <p:spPr>
          <a:xfrm>
            <a:off x="7682230" y="2046605"/>
            <a:ext cx="2771775" cy="1715135"/>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6" name="圆角矩形 25"/>
          <p:cNvSpPr/>
          <p:nvPr/>
        </p:nvSpPr>
        <p:spPr>
          <a:xfrm>
            <a:off x="1729105" y="3914775"/>
            <a:ext cx="2750820" cy="326390"/>
          </a:xfrm>
          <a:prstGeom prst="roundRect">
            <a:avLst>
              <a:gd name="adj" fmla="val 0"/>
            </a:avLst>
          </a:prstGeom>
          <a:solidFill>
            <a:srgbClr val="023D0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en-US" altLang="zh-CN" sz="1000" dirty="0">
              <a:solidFill>
                <a:schemeClr val="bg1"/>
              </a:solidFill>
              <a:latin typeface="微软雅黑 Light" panose="020B0502040204020203" pitchFamily="34" charset="-122"/>
              <a:ea typeface="微软雅黑 Light" panose="020B0502040204020203" pitchFamily="34" charset="-122"/>
            </a:endParaRPr>
          </a:p>
        </p:txBody>
      </p:sp>
      <p:sp>
        <p:nvSpPr>
          <p:cNvPr id="2" name="圆角矩形 1"/>
          <p:cNvSpPr/>
          <p:nvPr/>
        </p:nvSpPr>
        <p:spPr>
          <a:xfrm>
            <a:off x="4707255" y="3914775"/>
            <a:ext cx="2750820" cy="326390"/>
          </a:xfrm>
          <a:prstGeom prst="roundRect">
            <a:avLst>
              <a:gd name="adj" fmla="val 0"/>
            </a:avLst>
          </a:prstGeom>
          <a:solidFill>
            <a:srgbClr val="023D0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en-US" altLang="zh-CN" sz="1000" dirty="0">
              <a:solidFill>
                <a:schemeClr val="bg1"/>
              </a:solidFill>
              <a:latin typeface="微软雅黑 Light" panose="020B0502040204020203" pitchFamily="34" charset="-122"/>
              <a:ea typeface="微软雅黑 Light" panose="020B0502040204020203" pitchFamily="34" charset="-122"/>
            </a:endParaRPr>
          </a:p>
        </p:txBody>
      </p:sp>
      <p:sp>
        <p:nvSpPr>
          <p:cNvPr id="3" name="圆角矩形 2"/>
          <p:cNvSpPr/>
          <p:nvPr/>
        </p:nvSpPr>
        <p:spPr>
          <a:xfrm>
            <a:off x="7682230" y="3914775"/>
            <a:ext cx="2750820" cy="326390"/>
          </a:xfrm>
          <a:prstGeom prst="roundRect">
            <a:avLst>
              <a:gd name="adj" fmla="val 0"/>
            </a:avLst>
          </a:prstGeom>
          <a:solidFill>
            <a:srgbClr val="023D0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en-US" altLang="zh-CN" sz="1000" dirty="0">
              <a:solidFill>
                <a:schemeClr val="bg1"/>
              </a:solidFill>
              <a:latin typeface="微软雅黑 Light" panose="020B0502040204020203" pitchFamily="34" charset="-122"/>
              <a:ea typeface="微软雅黑 Light" panose="020B0502040204020203" pitchFamily="34" charset="-122"/>
            </a:endParaRPr>
          </a:p>
        </p:txBody>
      </p:sp>
      <p:sp>
        <p:nvSpPr>
          <p:cNvPr id="46" name="TextBox 37"/>
          <p:cNvSpPr txBox="1"/>
          <p:nvPr/>
        </p:nvSpPr>
        <p:spPr>
          <a:xfrm>
            <a:off x="1729105" y="4389755"/>
            <a:ext cx="2750820" cy="1198880"/>
          </a:xfrm>
          <a:prstGeom prst="rect">
            <a:avLst/>
          </a:prstGeom>
          <a:noFill/>
        </p:spPr>
        <p:txBody>
          <a:bodyPr wrap="square">
            <a:spAutoFit/>
          </a:bodyPr>
          <a:lstStyle/>
          <a:p>
            <a:pPr algn="ct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sym typeface="+mn-ea"/>
            </a:endParaRPr>
          </a:p>
        </p:txBody>
      </p:sp>
      <p:sp>
        <p:nvSpPr>
          <p:cNvPr id="9" name="TextBox 37"/>
          <p:cNvSpPr txBox="1"/>
          <p:nvPr/>
        </p:nvSpPr>
        <p:spPr>
          <a:xfrm>
            <a:off x="4707255" y="4389755"/>
            <a:ext cx="2750820" cy="1198880"/>
          </a:xfrm>
          <a:prstGeom prst="rect">
            <a:avLst/>
          </a:prstGeom>
          <a:noFill/>
        </p:spPr>
        <p:txBody>
          <a:bodyPr wrap="square">
            <a:spAutoFit/>
          </a:bodyPr>
          <a:lstStyle/>
          <a:p>
            <a:pPr algn="ct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sym typeface="+mn-ea"/>
            </a:endParaRPr>
          </a:p>
        </p:txBody>
      </p:sp>
      <p:sp>
        <p:nvSpPr>
          <p:cNvPr id="10" name="TextBox 37"/>
          <p:cNvSpPr txBox="1"/>
          <p:nvPr/>
        </p:nvSpPr>
        <p:spPr>
          <a:xfrm>
            <a:off x="7682230" y="4389755"/>
            <a:ext cx="2750820" cy="1198880"/>
          </a:xfrm>
          <a:prstGeom prst="rect">
            <a:avLst/>
          </a:prstGeom>
          <a:noFill/>
        </p:spPr>
        <p:txBody>
          <a:bodyPr wrap="square">
            <a:spAutoFit/>
          </a:bodyPr>
          <a:lstStyle/>
          <a:p>
            <a:pPr algn="ct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sym typeface="+mn-ea"/>
            </a:endParaRPr>
          </a:p>
        </p:txBody>
      </p:sp>
      <p:sp>
        <p:nvSpPr>
          <p:cNvPr id="12" name="矩形 11">
            <a:extLst>
              <a:ext uri="{FF2B5EF4-FFF2-40B4-BE49-F238E27FC236}">
                <a16:creationId xmlns="" xmlns:a16="http://schemas.microsoft.com/office/drawing/2014/main" id="{88098399-D65B-499C-BA3B-341D2811AB0B}"/>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a:solidFill>
                  <a:srgbClr val="40BAA3"/>
                </a:solidFill>
                <a:latin typeface="微软雅黑" panose="020B0503020204020204" charset="-122"/>
                <a:ea typeface="微软雅黑" panose="020B0503020204020204" charset="-122"/>
              </a:rPr>
              <a:t>单击此处输入标题文本</a:t>
            </a:r>
          </a:p>
        </p:txBody>
      </p:sp>
      <p:cxnSp>
        <p:nvCxnSpPr>
          <p:cNvPr id="2" name="直接连接符 1"/>
          <p:cNvCxnSpPr/>
          <p:nvPr/>
        </p:nvCxnSpPr>
        <p:spPr>
          <a:xfrm>
            <a:off x="3900198" y="3735987"/>
            <a:ext cx="3326765" cy="1350645"/>
          </a:xfrm>
          <a:prstGeom prst="line">
            <a:avLst/>
          </a:prstGeom>
          <a:ln w="28575">
            <a:solidFill>
              <a:srgbClr val="023D0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7563991" y="2365016"/>
            <a:ext cx="516295" cy="2448828"/>
          </a:xfrm>
          <a:prstGeom prst="line">
            <a:avLst/>
          </a:prstGeom>
          <a:ln w="28575">
            <a:solidFill>
              <a:srgbClr val="023D05"/>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0198" y="2163726"/>
            <a:ext cx="3997960" cy="1106170"/>
          </a:xfrm>
          <a:prstGeom prst="line">
            <a:avLst/>
          </a:prstGeom>
          <a:ln w="28575">
            <a:solidFill>
              <a:srgbClr val="023D0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3084195" y="2935605"/>
            <a:ext cx="912495" cy="1134110"/>
            <a:chOff x="4857" y="5103"/>
            <a:chExt cx="1437" cy="1786"/>
          </a:xfrm>
          <a:solidFill>
            <a:srgbClr val="40BAA3"/>
          </a:solidFill>
        </p:grpSpPr>
        <p:sp>
          <p:nvSpPr>
            <p:cNvPr id="13" name="任意多边形 12"/>
            <p:cNvSpPr/>
            <p:nvPr/>
          </p:nvSpPr>
          <p:spPr>
            <a:xfrm>
              <a:off x="4857" y="5103"/>
              <a:ext cx="1167" cy="1786"/>
            </a:xfrm>
            <a:custGeom>
              <a:avLst/>
              <a:gdLst>
                <a:gd name="connsiteX0" fmla="*/ 566975 w 741101"/>
                <a:gd name="connsiteY0" fmla="*/ 0 h 1133950"/>
                <a:gd name="connsiteX1" fmla="*/ 681241 w 741101"/>
                <a:gd name="connsiteY1" fmla="*/ 11519 h 1133950"/>
                <a:gd name="connsiteX2" fmla="*/ 741101 w 741101"/>
                <a:gd name="connsiteY2" fmla="*/ 30101 h 1133950"/>
                <a:gd name="connsiteX3" fmla="*/ 741101 w 741101"/>
                <a:gd name="connsiteY3" fmla="*/ 264300 h 1133950"/>
                <a:gd name="connsiteX4" fmla="*/ 701950 w 741101"/>
                <a:gd name="connsiteY4" fmla="*/ 243050 h 1133950"/>
                <a:gd name="connsiteX5" fmla="*/ 573664 w 741101"/>
                <a:gd name="connsiteY5" fmla="*/ 217150 h 1133950"/>
                <a:gd name="connsiteX6" fmla="*/ 244088 w 741101"/>
                <a:gd name="connsiteY6" fmla="*/ 546726 h 1133950"/>
                <a:gd name="connsiteX7" fmla="*/ 573664 w 741101"/>
                <a:gd name="connsiteY7" fmla="*/ 876302 h 1133950"/>
                <a:gd name="connsiteX8" fmla="*/ 701950 w 741101"/>
                <a:gd name="connsiteY8" fmla="*/ 850403 h 1133950"/>
                <a:gd name="connsiteX9" fmla="*/ 741101 w 741101"/>
                <a:gd name="connsiteY9" fmla="*/ 829152 h 1133950"/>
                <a:gd name="connsiteX10" fmla="*/ 741101 w 741101"/>
                <a:gd name="connsiteY10" fmla="*/ 1103850 h 1133950"/>
                <a:gd name="connsiteX11" fmla="*/ 681241 w 741101"/>
                <a:gd name="connsiteY11" fmla="*/ 1122431 h 1133950"/>
                <a:gd name="connsiteX12" fmla="*/ 566975 w 741101"/>
                <a:gd name="connsiteY12" fmla="*/ 1133950 h 1133950"/>
                <a:gd name="connsiteX13" fmla="*/ 0 w 741101"/>
                <a:gd name="connsiteY13" fmla="*/ 566975 h 1133950"/>
                <a:gd name="connsiteX14" fmla="*/ 566975 w 741101"/>
                <a:gd name="connsiteY14" fmla="*/ 0 h 113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1101" h="1133950">
                  <a:moveTo>
                    <a:pt x="566975" y="0"/>
                  </a:moveTo>
                  <a:cubicBezTo>
                    <a:pt x="606117" y="0"/>
                    <a:pt x="644332" y="3966"/>
                    <a:pt x="681241" y="11519"/>
                  </a:cubicBezTo>
                  <a:lnTo>
                    <a:pt x="741101" y="30101"/>
                  </a:lnTo>
                  <a:lnTo>
                    <a:pt x="741101" y="264300"/>
                  </a:lnTo>
                  <a:lnTo>
                    <a:pt x="701950" y="243050"/>
                  </a:lnTo>
                  <a:cubicBezTo>
                    <a:pt x="662520" y="226372"/>
                    <a:pt x="619169" y="217150"/>
                    <a:pt x="573664" y="217150"/>
                  </a:cubicBezTo>
                  <a:cubicBezTo>
                    <a:pt x="391644" y="217150"/>
                    <a:pt x="244088" y="364706"/>
                    <a:pt x="244088" y="546726"/>
                  </a:cubicBezTo>
                  <a:cubicBezTo>
                    <a:pt x="244088" y="728746"/>
                    <a:pt x="391644" y="876302"/>
                    <a:pt x="573664" y="876302"/>
                  </a:cubicBezTo>
                  <a:cubicBezTo>
                    <a:pt x="619169" y="876302"/>
                    <a:pt x="662520" y="867080"/>
                    <a:pt x="701950" y="850403"/>
                  </a:cubicBezTo>
                  <a:lnTo>
                    <a:pt x="741101" y="829152"/>
                  </a:lnTo>
                  <a:lnTo>
                    <a:pt x="741101" y="1103850"/>
                  </a:lnTo>
                  <a:lnTo>
                    <a:pt x="681241" y="1122431"/>
                  </a:lnTo>
                  <a:cubicBezTo>
                    <a:pt x="644332" y="1129984"/>
                    <a:pt x="606117" y="1133950"/>
                    <a:pt x="566975" y="1133950"/>
                  </a:cubicBezTo>
                  <a:cubicBezTo>
                    <a:pt x="253843" y="1133950"/>
                    <a:pt x="0" y="880107"/>
                    <a:pt x="0" y="566975"/>
                  </a:cubicBezTo>
                  <a:cubicBezTo>
                    <a:pt x="0" y="253843"/>
                    <a:pt x="253843" y="0"/>
                    <a:pt x="56697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256" y="5477"/>
              <a:ext cx="1038" cy="1038"/>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7898130" y="1746885"/>
            <a:ext cx="669925" cy="773430"/>
            <a:chOff x="12438" y="3231"/>
            <a:chExt cx="1055" cy="1218"/>
          </a:xfrm>
          <a:solidFill>
            <a:srgbClr val="40BAA3"/>
          </a:solidFill>
        </p:grpSpPr>
        <p:sp>
          <p:nvSpPr>
            <p:cNvPr id="10" name="任意多边形 9"/>
            <p:cNvSpPr/>
            <p:nvPr/>
          </p:nvSpPr>
          <p:spPr>
            <a:xfrm>
              <a:off x="12579" y="3231"/>
              <a:ext cx="914" cy="1219"/>
            </a:xfrm>
            <a:custGeom>
              <a:avLst/>
              <a:gdLst>
                <a:gd name="connsiteX0" fmla="*/ 168696 w 580672"/>
                <a:gd name="connsiteY0" fmla="*/ 0 h 774372"/>
                <a:gd name="connsiteX1" fmla="*/ 580672 w 580672"/>
                <a:gd name="connsiteY1" fmla="*/ 411976 h 774372"/>
                <a:gd name="connsiteX2" fmla="*/ 399036 w 580672"/>
                <a:gd name="connsiteY2" fmla="*/ 753593 h 774372"/>
                <a:gd name="connsiteX3" fmla="*/ 360754 w 580672"/>
                <a:gd name="connsiteY3" fmla="*/ 774372 h 774372"/>
                <a:gd name="connsiteX4" fmla="*/ 282039 w 580672"/>
                <a:gd name="connsiteY4" fmla="*/ 613459 h 774372"/>
                <a:gd name="connsiteX5" fmla="*/ 334685 w 580672"/>
                <a:gd name="connsiteY5" fmla="*/ 577964 h 774372"/>
                <a:gd name="connsiteX6" fmla="*/ 403439 w 580672"/>
                <a:gd name="connsiteY6" fmla="*/ 411975 h 774372"/>
                <a:gd name="connsiteX7" fmla="*/ 168695 w 580672"/>
                <a:gd name="connsiteY7" fmla="*/ 177231 h 774372"/>
                <a:gd name="connsiteX8" fmla="*/ 121386 w 580672"/>
                <a:gd name="connsiteY8" fmla="*/ 182000 h 774372"/>
                <a:gd name="connsiteX9" fmla="*/ 77625 w 580672"/>
                <a:gd name="connsiteY9" fmla="*/ 195584 h 774372"/>
                <a:gd name="connsiteX10" fmla="*/ 0 w 580672"/>
                <a:gd name="connsiteY10" fmla="*/ 36900 h 774372"/>
                <a:gd name="connsiteX11" fmla="*/ 8337 w 580672"/>
                <a:gd name="connsiteY11" fmla="*/ 32375 h 774372"/>
                <a:gd name="connsiteX12" fmla="*/ 168696 w 580672"/>
                <a:gd name="connsiteY12" fmla="*/ 0 h 77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0672" h="774372">
                  <a:moveTo>
                    <a:pt x="168696" y="0"/>
                  </a:moveTo>
                  <a:cubicBezTo>
                    <a:pt x="396224" y="0"/>
                    <a:pt x="580672" y="184448"/>
                    <a:pt x="580672" y="411976"/>
                  </a:cubicBezTo>
                  <a:cubicBezTo>
                    <a:pt x="580672" y="554181"/>
                    <a:pt x="508622" y="679558"/>
                    <a:pt x="399036" y="753593"/>
                  </a:cubicBezTo>
                  <a:lnTo>
                    <a:pt x="360754" y="774372"/>
                  </a:lnTo>
                  <a:lnTo>
                    <a:pt x="282039" y="613459"/>
                  </a:lnTo>
                  <a:lnTo>
                    <a:pt x="334685" y="577964"/>
                  </a:lnTo>
                  <a:cubicBezTo>
                    <a:pt x="377165" y="535484"/>
                    <a:pt x="403439" y="476798"/>
                    <a:pt x="403439" y="411975"/>
                  </a:cubicBezTo>
                  <a:cubicBezTo>
                    <a:pt x="403439" y="282329"/>
                    <a:pt x="298341" y="177231"/>
                    <a:pt x="168695" y="177231"/>
                  </a:cubicBezTo>
                  <a:cubicBezTo>
                    <a:pt x="152490" y="177231"/>
                    <a:pt x="136667" y="178873"/>
                    <a:pt x="121386" y="182000"/>
                  </a:cubicBezTo>
                  <a:lnTo>
                    <a:pt x="77625" y="195584"/>
                  </a:lnTo>
                  <a:lnTo>
                    <a:pt x="0" y="36900"/>
                  </a:lnTo>
                  <a:lnTo>
                    <a:pt x="8337" y="32375"/>
                  </a:lnTo>
                  <a:cubicBezTo>
                    <a:pt x="57625" y="11528"/>
                    <a:pt x="111814" y="0"/>
                    <a:pt x="16869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2438" y="3517"/>
              <a:ext cx="739" cy="739"/>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7043420" y="4797425"/>
            <a:ext cx="932180" cy="763270"/>
            <a:chOff x="11092" y="8035"/>
            <a:chExt cx="1468" cy="1202"/>
          </a:xfrm>
          <a:solidFill>
            <a:srgbClr val="40BAA3"/>
          </a:solidFill>
        </p:grpSpPr>
        <p:sp>
          <p:nvSpPr>
            <p:cNvPr id="12" name="任意多边形 11"/>
            <p:cNvSpPr/>
            <p:nvPr/>
          </p:nvSpPr>
          <p:spPr>
            <a:xfrm>
              <a:off x="11092" y="8117"/>
              <a:ext cx="1468" cy="1120"/>
            </a:xfrm>
            <a:custGeom>
              <a:avLst/>
              <a:gdLst>
                <a:gd name="connsiteX0" fmla="*/ 862193 w 931982"/>
                <a:gd name="connsiteY0" fmla="*/ 0 h 710892"/>
                <a:gd name="connsiteX1" fmla="*/ 895210 w 931982"/>
                <a:gd name="connsiteY1" fmla="*/ 60830 h 710892"/>
                <a:gd name="connsiteX2" fmla="*/ 931982 w 931982"/>
                <a:gd name="connsiteY2" fmla="*/ 242967 h 710892"/>
                <a:gd name="connsiteX3" fmla="*/ 464057 w 931982"/>
                <a:gd name="connsiteY3" fmla="*/ 710892 h 710892"/>
                <a:gd name="connsiteX4" fmla="*/ 5639 w 931982"/>
                <a:gd name="connsiteY4" fmla="*/ 337270 h 710892"/>
                <a:gd name="connsiteX5" fmla="*/ 0 w 931982"/>
                <a:gd name="connsiteY5" fmla="*/ 281337 h 710892"/>
                <a:gd name="connsiteX6" fmla="*/ 195297 w 931982"/>
                <a:gd name="connsiteY6" fmla="*/ 217611 h 710892"/>
                <a:gd name="connsiteX7" fmla="*/ 191769 w 931982"/>
                <a:gd name="connsiteY7" fmla="*/ 252603 h 710892"/>
                <a:gd name="connsiteX8" fmla="*/ 480283 w 931982"/>
                <a:gd name="connsiteY8" fmla="*/ 541117 h 710892"/>
                <a:gd name="connsiteX9" fmla="*/ 768797 w 931982"/>
                <a:gd name="connsiteY9" fmla="*/ 252603 h 710892"/>
                <a:gd name="connsiteX10" fmla="*/ 719524 w 931982"/>
                <a:gd name="connsiteY10" fmla="*/ 91292 h 710892"/>
                <a:gd name="connsiteX11" fmla="*/ 690441 w 931982"/>
                <a:gd name="connsiteY11" fmla="*/ 56044 h 71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1982" h="710892">
                  <a:moveTo>
                    <a:pt x="862193" y="0"/>
                  </a:moveTo>
                  <a:lnTo>
                    <a:pt x="895210" y="60830"/>
                  </a:lnTo>
                  <a:cubicBezTo>
                    <a:pt x="918889" y="116811"/>
                    <a:pt x="931982" y="178360"/>
                    <a:pt x="931982" y="242967"/>
                  </a:cubicBezTo>
                  <a:cubicBezTo>
                    <a:pt x="931982" y="501395"/>
                    <a:pt x="722485" y="710892"/>
                    <a:pt x="464057" y="710892"/>
                  </a:cubicBezTo>
                  <a:cubicBezTo>
                    <a:pt x="237933" y="710892"/>
                    <a:pt x="49271" y="550496"/>
                    <a:pt x="5639" y="337270"/>
                  </a:cubicBezTo>
                  <a:lnTo>
                    <a:pt x="0" y="281337"/>
                  </a:lnTo>
                  <a:lnTo>
                    <a:pt x="195297" y="217611"/>
                  </a:lnTo>
                  <a:lnTo>
                    <a:pt x="191769" y="252603"/>
                  </a:lnTo>
                  <a:cubicBezTo>
                    <a:pt x="191769" y="411945"/>
                    <a:pt x="320941" y="541117"/>
                    <a:pt x="480283" y="541117"/>
                  </a:cubicBezTo>
                  <a:cubicBezTo>
                    <a:pt x="639625" y="541117"/>
                    <a:pt x="768797" y="411945"/>
                    <a:pt x="768797" y="252603"/>
                  </a:cubicBezTo>
                  <a:cubicBezTo>
                    <a:pt x="768797" y="192850"/>
                    <a:pt x="750632" y="137339"/>
                    <a:pt x="719524" y="91292"/>
                  </a:cubicBezTo>
                  <a:lnTo>
                    <a:pt x="690441" y="5604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381" y="8035"/>
              <a:ext cx="909" cy="909"/>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4629785" y="1880235"/>
            <a:ext cx="2933700" cy="2933700"/>
            <a:chOff x="7291" y="3441"/>
            <a:chExt cx="4620" cy="4620"/>
          </a:xfrm>
          <a:solidFill>
            <a:srgbClr val="40BAA3"/>
          </a:solidFill>
        </p:grpSpPr>
        <p:sp>
          <p:nvSpPr>
            <p:cNvPr id="17" name="椭圆 16"/>
            <p:cNvSpPr/>
            <p:nvPr/>
          </p:nvSpPr>
          <p:spPr>
            <a:xfrm>
              <a:off x="7291" y="3441"/>
              <a:ext cx="4620" cy="46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771" y="5244"/>
              <a:ext cx="3677" cy="1872"/>
            </a:xfrm>
            <a:prstGeom prst="rect">
              <a:avLst/>
            </a:prstGeom>
            <a:grpFill/>
          </p:spPr>
          <p:txBody>
            <a:bodyPr wrap="square">
              <a:spAutoFit/>
            </a:bodyPr>
            <a:lstStyle/>
            <a:p>
              <a:pPr algn="ctr" fontAlgn="auto">
                <a:lnSpc>
                  <a:spcPct val="150000"/>
                </a:lnSpc>
              </a:pPr>
              <a:r>
                <a:rPr lang="zh-CN" altLang="en-US" sz="1200" dirty="0">
                  <a:solidFill>
                    <a:schemeClr val="bg1"/>
                  </a:solidFill>
                  <a:latin typeface="微软雅黑" panose="020B0503020204020204" charset="-122"/>
                  <a:ea typeface="微软雅黑" panose="020B0503020204020204" charset="-122"/>
                </a:rPr>
                <a:t>If they throw stones at you, don’t throw back, use them to build your own foundation instead.</a:t>
              </a:r>
            </a:p>
          </p:txBody>
        </p:sp>
        <p:sp>
          <p:nvSpPr>
            <p:cNvPr id="19" name="文本框 18"/>
            <p:cNvSpPr txBox="1"/>
            <p:nvPr/>
          </p:nvSpPr>
          <p:spPr>
            <a:xfrm>
              <a:off x="7956" y="4644"/>
              <a:ext cx="3246" cy="555"/>
            </a:xfrm>
            <a:prstGeom prst="rect">
              <a:avLst/>
            </a:prstGeom>
            <a:grpFill/>
          </p:spPr>
          <p:txBody>
            <a:bodyPr wrap="square" rtlCol="0">
              <a:spAutoFit/>
            </a:bodyPr>
            <a:lstStyle/>
            <a:p>
              <a:pPr algn="ctr"/>
              <a:r>
                <a:rPr lang="zh-CN" altLang="en-US" sz="1600" b="1" dirty="0">
                  <a:solidFill>
                    <a:schemeClr val="bg1"/>
                  </a:solidFill>
                  <a:latin typeface="微软雅黑" panose="020B0503020204020204" charset="-122"/>
                  <a:ea typeface="微软雅黑" panose="020B0503020204020204" charset="-122"/>
                </a:rPr>
                <a:t>单击此处输入标题</a:t>
              </a:r>
            </a:p>
          </p:txBody>
        </p:sp>
      </p:grpSp>
      <p:sp>
        <p:nvSpPr>
          <p:cNvPr id="20" name="文本框 19"/>
          <p:cNvSpPr txBox="1"/>
          <p:nvPr/>
        </p:nvSpPr>
        <p:spPr>
          <a:xfrm>
            <a:off x="996950" y="2364740"/>
            <a:ext cx="2087245" cy="337185"/>
          </a:xfrm>
          <a:prstGeom prst="rect">
            <a:avLst/>
          </a:prstGeom>
          <a:noFill/>
        </p:spPr>
        <p:txBody>
          <a:bodyPr wrap="square" rtlCol="0">
            <a:spAutoFit/>
          </a:bodyPr>
          <a:lstStyle/>
          <a:p>
            <a:pPr algn="r"/>
            <a:r>
              <a:rPr lang="zh-CN" altLang="en-US" sz="1600" b="1">
                <a:solidFill>
                  <a:srgbClr val="40BAA3"/>
                </a:solidFill>
                <a:latin typeface="微软雅黑" panose="020B0503020204020204" charset="-122"/>
                <a:ea typeface="微软雅黑" panose="020B0503020204020204" charset="-122"/>
              </a:rPr>
              <a:t>单击此处输入标题</a:t>
            </a:r>
          </a:p>
        </p:txBody>
      </p:sp>
      <p:sp>
        <p:nvSpPr>
          <p:cNvPr id="21" name="文本框 20"/>
          <p:cNvSpPr txBox="1"/>
          <p:nvPr/>
        </p:nvSpPr>
        <p:spPr>
          <a:xfrm>
            <a:off x="661670" y="2669540"/>
            <a:ext cx="2422525" cy="1476375"/>
          </a:xfrm>
          <a:prstGeom prst="rect">
            <a:avLst/>
          </a:prstGeom>
          <a:noFill/>
        </p:spPr>
        <p:txBody>
          <a:bodyPr wrap="square" rtlCol="0">
            <a:spAutoFit/>
          </a:bodyPr>
          <a:lstStyle/>
          <a:p>
            <a:pPr algn="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rgbClr val="40BAA3"/>
              </a:solidFill>
              <a:latin typeface="微软雅黑" panose="020B0503020204020204" charset="-122"/>
              <a:ea typeface="微软雅黑" panose="020B0503020204020204" charset="-122"/>
            </a:endParaRPr>
          </a:p>
        </p:txBody>
      </p:sp>
      <p:sp>
        <p:nvSpPr>
          <p:cNvPr id="22" name="文本框 21"/>
          <p:cNvSpPr txBox="1"/>
          <p:nvPr/>
        </p:nvSpPr>
        <p:spPr>
          <a:xfrm>
            <a:off x="8713470" y="1427480"/>
            <a:ext cx="2087245" cy="337185"/>
          </a:xfrm>
          <a:prstGeom prst="rect">
            <a:avLst/>
          </a:prstGeom>
          <a:noFill/>
        </p:spPr>
        <p:txBody>
          <a:bodyPr wrap="square" rtlCol="0">
            <a:spAutoFit/>
          </a:bodyPr>
          <a:lstStyle/>
          <a:p>
            <a:pPr algn="l"/>
            <a:r>
              <a:rPr lang="zh-CN" altLang="en-US" sz="1600" b="1">
                <a:solidFill>
                  <a:srgbClr val="40BAA3"/>
                </a:solidFill>
                <a:latin typeface="微软雅黑" panose="020B0503020204020204" charset="-122"/>
                <a:ea typeface="微软雅黑" panose="020B0503020204020204" charset="-122"/>
              </a:rPr>
              <a:t>单击此处输入标题</a:t>
            </a:r>
          </a:p>
        </p:txBody>
      </p:sp>
      <p:sp>
        <p:nvSpPr>
          <p:cNvPr id="25" name="文本框 24"/>
          <p:cNvSpPr txBox="1"/>
          <p:nvPr/>
        </p:nvSpPr>
        <p:spPr>
          <a:xfrm>
            <a:off x="8713470" y="1732280"/>
            <a:ext cx="2955290" cy="119888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rgbClr val="40BAA3"/>
              </a:solidFill>
              <a:latin typeface="微软雅黑" panose="020B0503020204020204" charset="-122"/>
              <a:ea typeface="微软雅黑" panose="020B0503020204020204" charset="-122"/>
            </a:endParaRPr>
          </a:p>
        </p:txBody>
      </p:sp>
      <p:sp>
        <p:nvSpPr>
          <p:cNvPr id="26" name="文本框 25"/>
          <p:cNvSpPr txBox="1"/>
          <p:nvPr/>
        </p:nvSpPr>
        <p:spPr>
          <a:xfrm>
            <a:off x="8080375" y="4100195"/>
            <a:ext cx="2087245" cy="337185"/>
          </a:xfrm>
          <a:prstGeom prst="rect">
            <a:avLst/>
          </a:prstGeom>
          <a:noFill/>
        </p:spPr>
        <p:txBody>
          <a:bodyPr wrap="square" rtlCol="0">
            <a:spAutoFit/>
          </a:bodyPr>
          <a:lstStyle/>
          <a:p>
            <a:pPr algn="l"/>
            <a:r>
              <a:rPr lang="zh-CN" altLang="en-US" sz="1600" b="1" dirty="0">
                <a:solidFill>
                  <a:srgbClr val="40BAA3"/>
                </a:solidFill>
                <a:latin typeface="微软雅黑" panose="020B0503020204020204" charset="-122"/>
                <a:ea typeface="微软雅黑" panose="020B0503020204020204" charset="-122"/>
              </a:rPr>
              <a:t>单击此处输入标题</a:t>
            </a:r>
          </a:p>
        </p:txBody>
      </p:sp>
      <p:sp>
        <p:nvSpPr>
          <p:cNvPr id="27" name="文本框 26"/>
          <p:cNvSpPr txBox="1"/>
          <p:nvPr/>
        </p:nvSpPr>
        <p:spPr>
          <a:xfrm>
            <a:off x="8080375" y="4404995"/>
            <a:ext cx="2955290" cy="119888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rgbClr val="40BAA3"/>
              </a:solidFill>
              <a:latin typeface="微软雅黑" panose="020B0503020204020204" charset="-122"/>
              <a:ea typeface="微软雅黑" panose="020B0503020204020204" charset="-122"/>
            </a:endParaRPr>
          </a:p>
        </p:txBody>
      </p:sp>
      <p:sp>
        <p:nvSpPr>
          <p:cNvPr id="32" name="矩形 31">
            <a:extLst>
              <a:ext uri="{FF2B5EF4-FFF2-40B4-BE49-F238E27FC236}">
                <a16:creationId xmlns="" xmlns:a16="http://schemas.microsoft.com/office/drawing/2014/main" id="{F39D3F13-24A1-4ABF-8024-8663F75803FE}"/>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10"/>
          <p:cNvSpPr/>
          <p:nvPr/>
        </p:nvSpPr>
        <p:spPr bwMode="auto">
          <a:xfrm>
            <a:off x="5103495" y="1727200"/>
            <a:ext cx="4624705" cy="539115"/>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40BAA3"/>
            </a:solidFill>
            <a:round/>
          </a:ln>
        </p:spPr>
        <p:txBody>
          <a:bodyPr lIns="51410" tIns="25705" rIns="51410" bIns="25705"/>
          <a:lstStyle/>
          <a:p>
            <a:endParaRPr lang="zh-CN" altLang="en-US" sz="1050"/>
          </a:p>
        </p:txBody>
      </p:sp>
      <p:sp>
        <p:nvSpPr>
          <p:cNvPr id="31" name="Freeform 10"/>
          <p:cNvSpPr/>
          <p:nvPr/>
        </p:nvSpPr>
        <p:spPr bwMode="auto">
          <a:xfrm>
            <a:off x="5103495" y="2623820"/>
            <a:ext cx="4624705" cy="539115"/>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40BAA3"/>
            </a:solidFill>
            <a:round/>
          </a:ln>
        </p:spPr>
        <p:txBody>
          <a:bodyPr lIns="51410" tIns="25705" rIns="51410" bIns="25705"/>
          <a:lstStyle/>
          <a:p>
            <a:endParaRPr lang="zh-CN" altLang="en-US" sz="1050"/>
          </a:p>
        </p:txBody>
      </p:sp>
      <p:sp>
        <p:nvSpPr>
          <p:cNvPr id="34" name="Freeform 10"/>
          <p:cNvSpPr/>
          <p:nvPr/>
        </p:nvSpPr>
        <p:spPr bwMode="auto">
          <a:xfrm>
            <a:off x="5103495" y="3521075"/>
            <a:ext cx="4624070" cy="539115"/>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40BAA3"/>
            </a:solidFill>
            <a:round/>
          </a:ln>
        </p:spPr>
        <p:txBody>
          <a:bodyPr lIns="51410" tIns="25705" rIns="51410" bIns="25705"/>
          <a:lstStyle/>
          <a:p>
            <a:endParaRPr lang="zh-CN" altLang="en-US" sz="1050"/>
          </a:p>
        </p:txBody>
      </p:sp>
      <p:sp>
        <p:nvSpPr>
          <p:cNvPr id="45" name="Freeform 10"/>
          <p:cNvSpPr/>
          <p:nvPr/>
        </p:nvSpPr>
        <p:spPr bwMode="auto">
          <a:xfrm>
            <a:off x="5103495" y="4417695"/>
            <a:ext cx="4623435" cy="539115"/>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noFill/>
          <a:ln w="10" cap="flat" cmpd="sng">
            <a:solidFill>
              <a:srgbClr val="40BAA3"/>
            </a:solidFill>
            <a:round/>
          </a:ln>
        </p:spPr>
        <p:txBody>
          <a:bodyPr lIns="51410" tIns="25705" rIns="51410" bIns="25705"/>
          <a:lstStyle/>
          <a:p>
            <a:endParaRPr lang="zh-CN" altLang="en-US" sz="1050"/>
          </a:p>
        </p:txBody>
      </p:sp>
      <p:sp>
        <p:nvSpPr>
          <p:cNvPr id="49" name="TextBox 105"/>
          <p:cNvSpPr txBox="1">
            <a:spLocks noChangeArrowheads="1"/>
          </p:cNvSpPr>
          <p:nvPr/>
        </p:nvSpPr>
        <p:spPr bwMode="auto">
          <a:xfrm>
            <a:off x="6323330" y="1820545"/>
            <a:ext cx="2726055"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0" tIns="25705" rIns="51410" bIns="2570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40BAA3"/>
                </a:solidFill>
                <a:latin typeface="微软雅黑" panose="020B0503020204020204" charset="-122"/>
                <a:ea typeface="微软雅黑" panose="020B0503020204020204" charset="-122"/>
              </a:rPr>
              <a:t>单击此处输入标题文本</a:t>
            </a:r>
          </a:p>
        </p:txBody>
      </p:sp>
      <p:grpSp>
        <p:nvGrpSpPr>
          <p:cNvPr id="2" name="组合 1"/>
          <p:cNvGrpSpPr/>
          <p:nvPr/>
        </p:nvGrpSpPr>
        <p:grpSpPr>
          <a:xfrm>
            <a:off x="5497830" y="1646555"/>
            <a:ext cx="685165" cy="589280"/>
            <a:chOff x="2446820" y="3582761"/>
            <a:chExt cx="674084" cy="579786"/>
          </a:xfrm>
          <a:solidFill>
            <a:srgbClr val="40BAA3"/>
          </a:solidFill>
        </p:grpSpPr>
        <p:sp>
          <p:nvSpPr>
            <p:cNvPr id="27" name="Freeform 11"/>
            <p:cNvSpPr/>
            <p:nvPr/>
          </p:nvSpPr>
          <p:spPr bwMode="auto">
            <a:xfrm>
              <a:off x="2446820" y="3582761"/>
              <a:ext cx="674084" cy="8519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grpFill/>
            <a:ln>
              <a:noFill/>
            </a:ln>
          </p:spPr>
          <p:txBody>
            <a:bodyPr lIns="51410" tIns="25705" rIns="51410" bIns="25705"/>
            <a:lstStyle/>
            <a:p>
              <a:endParaRPr lang="zh-CN" altLang="en-US" sz="1050"/>
            </a:p>
          </p:txBody>
        </p:sp>
        <p:sp>
          <p:nvSpPr>
            <p:cNvPr id="29" name="Rectangle 12"/>
            <p:cNvSpPr>
              <a:spLocks noChangeArrowheads="1"/>
            </p:cNvSpPr>
            <p:nvPr/>
          </p:nvSpPr>
          <p:spPr bwMode="auto">
            <a:xfrm>
              <a:off x="2511588" y="3604589"/>
              <a:ext cx="544548" cy="557958"/>
            </a:xfrm>
            <a:prstGeom prst="rect">
              <a:avLst/>
            </a:prstGeom>
            <a:grpFill/>
            <a:ln>
              <a:noFill/>
            </a:ln>
          </p:spPr>
          <p:txBody>
            <a:bodyPr lIns="51410" tIns="25705" rIns="51410" bIns="2570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50"/>
            </a:p>
          </p:txBody>
        </p:sp>
        <p:sp>
          <p:nvSpPr>
            <p:cNvPr id="50" name="TextBox 106"/>
            <p:cNvSpPr txBox="1">
              <a:spLocks noChangeArrowheads="1"/>
            </p:cNvSpPr>
            <p:nvPr/>
          </p:nvSpPr>
          <p:spPr bwMode="auto">
            <a:xfrm>
              <a:off x="2595353" y="3720745"/>
              <a:ext cx="377825" cy="4129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51410" tIns="25705" rIns="51410" bIns="2570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rgbClr val="FFFFFF"/>
                  </a:solidFill>
                  <a:latin typeface="微软雅黑" panose="020B0503020204020204" charset="-122"/>
                  <a:ea typeface="微软雅黑" panose="020B0503020204020204" charset="-122"/>
                </a:rPr>
                <a:t>1</a:t>
              </a:r>
            </a:p>
          </p:txBody>
        </p:sp>
      </p:grpSp>
      <p:sp>
        <p:nvSpPr>
          <p:cNvPr id="51" name="TextBox 108"/>
          <p:cNvSpPr txBox="1">
            <a:spLocks noChangeArrowheads="1"/>
          </p:cNvSpPr>
          <p:nvPr/>
        </p:nvSpPr>
        <p:spPr bwMode="auto">
          <a:xfrm>
            <a:off x="6323330" y="2729230"/>
            <a:ext cx="2726055"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0" tIns="25705" rIns="51410" bIns="2570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40BAA3"/>
                </a:solidFill>
                <a:latin typeface="微软雅黑" panose="020B0503020204020204" charset="-122"/>
                <a:ea typeface="微软雅黑" panose="020B0503020204020204" charset="-122"/>
                <a:sym typeface="+mn-ea"/>
              </a:rPr>
              <a:t>单击此处输入标题文本</a:t>
            </a:r>
            <a:endParaRPr lang="zh-CN" altLang="en-US" sz="1350" dirty="0">
              <a:solidFill>
                <a:srgbClr val="40BAA3"/>
              </a:solidFill>
              <a:latin typeface="微软雅黑" panose="020B0503020204020204" charset="-122"/>
              <a:ea typeface="微软雅黑" panose="020B0503020204020204" charset="-122"/>
            </a:endParaRPr>
          </a:p>
        </p:txBody>
      </p:sp>
      <p:grpSp>
        <p:nvGrpSpPr>
          <p:cNvPr id="3" name="组合 2"/>
          <p:cNvGrpSpPr/>
          <p:nvPr/>
        </p:nvGrpSpPr>
        <p:grpSpPr>
          <a:xfrm>
            <a:off x="5497830" y="2543810"/>
            <a:ext cx="685165" cy="589280"/>
            <a:chOff x="2446820" y="4468698"/>
            <a:chExt cx="674084" cy="579785"/>
          </a:xfrm>
          <a:solidFill>
            <a:srgbClr val="40BAA3"/>
          </a:solidFill>
        </p:grpSpPr>
        <p:sp>
          <p:nvSpPr>
            <p:cNvPr id="30" name="Freeform 11"/>
            <p:cNvSpPr/>
            <p:nvPr/>
          </p:nvSpPr>
          <p:spPr bwMode="auto">
            <a:xfrm>
              <a:off x="2446820" y="4468698"/>
              <a:ext cx="674084" cy="8519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grpFill/>
            <a:ln>
              <a:noFill/>
            </a:ln>
          </p:spPr>
          <p:txBody>
            <a:bodyPr lIns="51410" tIns="25705" rIns="51410" bIns="25705"/>
            <a:lstStyle/>
            <a:p>
              <a:endParaRPr lang="zh-CN" altLang="en-US" sz="1050"/>
            </a:p>
          </p:txBody>
        </p:sp>
        <p:sp>
          <p:nvSpPr>
            <p:cNvPr id="32" name="Rectangle 12"/>
            <p:cNvSpPr>
              <a:spLocks noChangeArrowheads="1"/>
            </p:cNvSpPr>
            <p:nvPr/>
          </p:nvSpPr>
          <p:spPr bwMode="auto">
            <a:xfrm>
              <a:off x="2511588" y="4490525"/>
              <a:ext cx="544548" cy="557958"/>
            </a:xfrm>
            <a:prstGeom prst="rect">
              <a:avLst/>
            </a:prstGeom>
            <a:grpFill/>
            <a:ln>
              <a:noFill/>
            </a:ln>
          </p:spPr>
          <p:txBody>
            <a:bodyPr lIns="51410" tIns="25705" rIns="51410" bIns="2570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50"/>
            </a:p>
          </p:txBody>
        </p:sp>
        <p:sp>
          <p:nvSpPr>
            <p:cNvPr id="52" name="TextBox 109"/>
            <p:cNvSpPr txBox="1">
              <a:spLocks noChangeArrowheads="1"/>
            </p:cNvSpPr>
            <p:nvPr/>
          </p:nvSpPr>
          <p:spPr bwMode="auto">
            <a:xfrm>
              <a:off x="2593479" y="4562957"/>
              <a:ext cx="377825" cy="41297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51410" tIns="25705" rIns="51410" bIns="2570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FFFFFF"/>
                  </a:solidFill>
                  <a:latin typeface="微软雅黑" panose="020B0503020204020204" charset="-122"/>
                  <a:ea typeface="微软雅黑" panose="020B0503020204020204" charset="-122"/>
                </a:rPr>
                <a:t>2</a:t>
              </a:r>
            </a:p>
          </p:txBody>
        </p:sp>
      </p:grpSp>
      <p:sp>
        <p:nvSpPr>
          <p:cNvPr id="53" name="TextBox 115"/>
          <p:cNvSpPr txBox="1">
            <a:spLocks noChangeArrowheads="1"/>
          </p:cNvSpPr>
          <p:nvPr/>
        </p:nvSpPr>
        <p:spPr bwMode="auto">
          <a:xfrm>
            <a:off x="6323330" y="3626485"/>
            <a:ext cx="2726690"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0" tIns="25705" rIns="51410" bIns="2570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40BAA3"/>
                </a:solidFill>
                <a:latin typeface="微软雅黑" panose="020B0503020204020204" charset="-122"/>
                <a:ea typeface="微软雅黑" panose="020B0503020204020204" charset="-122"/>
                <a:sym typeface="+mn-ea"/>
              </a:rPr>
              <a:t>单击此处输入标题文本</a:t>
            </a:r>
            <a:endParaRPr lang="zh-CN" altLang="en-US" sz="1350" dirty="0">
              <a:solidFill>
                <a:srgbClr val="40BAA3"/>
              </a:solidFill>
              <a:latin typeface="微软雅黑" panose="020B0503020204020204" charset="-122"/>
              <a:ea typeface="微软雅黑" panose="020B0503020204020204" charset="-122"/>
            </a:endParaRPr>
          </a:p>
        </p:txBody>
      </p:sp>
      <p:grpSp>
        <p:nvGrpSpPr>
          <p:cNvPr id="9" name="组合 8"/>
          <p:cNvGrpSpPr/>
          <p:nvPr/>
        </p:nvGrpSpPr>
        <p:grpSpPr>
          <a:xfrm>
            <a:off x="5497830" y="3441065"/>
            <a:ext cx="685165" cy="589280"/>
            <a:chOff x="6757212" y="3596733"/>
            <a:chExt cx="674084" cy="579786"/>
          </a:xfrm>
          <a:solidFill>
            <a:srgbClr val="40BAA3"/>
          </a:solidFill>
        </p:grpSpPr>
        <p:sp>
          <p:nvSpPr>
            <p:cNvPr id="33" name="Freeform 11"/>
            <p:cNvSpPr/>
            <p:nvPr/>
          </p:nvSpPr>
          <p:spPr bwMode="auto">
            <a:xfrm>
              <a:off x="6757212" y="3596733"/>
              <a:ext cx="674084" cy="8519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grpFill/>
            <a:ln>
              <a:noFill/>
            </a:ln>
          </p:spPr>
          <p:txBody>
            <a:bodyPr lIns="51410" tIns="25705" rIns="51410" bIns="25705"/>
            <a:lstStyle/>
            <a:p>
              <a:endParaRPr lang="zh-CN" altLang="en-US" sz="1050"/>
            </a:p>
          </p:txBody>
        </p:sp>
        <p:sp>
          <p:nvSpPr>
            <p:cNvPr id="35" name="Rectangle 12"/>
            <p:cNvSpPr>
              <a:spLocks noChangeArrowheads="1"/>
            </p:cNvSpPr>
            <p:nvPr/>
          </p:nvSpPr>
          <p:spPr bwMode="auto">
            <a:xfrm>
              <a:off x="6821980" y="3618561"/>
              <a:ext cx="544548" cy="557958"/>
            </a:xfrm>
            <a:prstGeom prst="rect">
              <a:avLst/>
            </a:prstGeom>
            <a:grpFill/>
            <a:ln>
              <a:noFill/>
            </a:ln>
          </p:spPr>
          <p:txBody>
            <a:bodyPr lIns="51410" tIns="25705" rIns="51410" bIns="2570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50"/>
            </a:p>
          </p:txBody>
        </p:sp>
        <p:sp>
          <p:nvSpPr>
            <p:cNvPr id="54" name="TextBox 116"/>
            <p:cNvSpPr txBox="1">
              <a:spLocks noChangeArrowheads="1"/>
            </p:cNvSpPr>
            <p:nvPr/>
          </p:nvSpPr>
          <p:spPr bwMode="auto">
            <a:xfrm>
              <a:off x="6903871" y="3691261"/>
              <a:ext cx="377825" cy="4129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51410" tIns="25705" rIns="51410" bIns="2570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FFFFFF"/>
                  </a:solidFill>
                  <a:latin typeface="微软雅黑" panose="020B0503020204020204" charset="-122"/>
                  <a:ea typeface="微软雅黑" panose="020B0503020204020204" charset="-122"/>
                </a:rPr>
                <a:t>3</a:t>
              </a:r>
            </a:p>
          </p:txBody>
        </p:sp>
      </p:grpSp>
      <p:sp>
        <p:nvSpPr>
          <p:cNvPr id="55" name="TextBox 117"/>
          <p:cNvSpPr txBox="1">
            <a:spLocks noChangeArrowheads="1"/>
          </p:cNvSpPr>
          <p:nvPr/>
        </p:nvSpPr>
        <p:spPr bwMode="auto">
          <a:xfrm>
            <a:off x="6323330" y="4511675"/>
            <a:ext cx="2725420" cy="3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10" tIns="25705" rIns="51410" bIns="2570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rgbClr val="40BAA3"/>
                </a:solidFill>
                <a:latin typeface="微软雅黑" panose="020B0503020204020204" charset="-122"/>
                <a:ea typeface="微软雅黑" panose="020B0503020204020204" charset="-122"/>
                <a:sym typeface="+mn-ea"/>
              </a:rPr>
              <a:t>单击此处输入标题文本</a:t>
            </a:r>
            <a:endParaRPr lang="zh-CN" altLang="en-US" sz="1350" dirty="0">
              <a:solidFill>
                <a:srgbClr val="40BAA3"/>
              </a:solidFill>
              <a:latin typeface="微软雅黑" panose="020B0503020204020204" charset="-122"/>
              <a:ea typeface="微软雅黑" panose="020B0503020204020204" charset="-122"/>
            </a:endParaRPr>
          </a:p>
        </p:txBody>
      </p:sp>
      <p:grpSp>
        <p:nvGrpSpPr>
          <p:cNvPr id="10" name="组合 9"/>
          <p:cNvGrpSpPr/>
          <p:nvPr/>
        </p:nvGrpSpPr>
        <p:grpSpPr>
          <a:xfrm>
            <a:off x="5497830" y="4338320"/>
            <a:ext cx="685165" cy="589280"/>
            <a:chOff x="6757212" y="4475801"/>
            <a:chExt cx="674084" cy="579786"/>
          </a:xfrm>
          <a:solidFill>
            <a:srgbClr val="40BAA3"/>
          </a:solidFill>
        </p:grpSpPr>
        <p:sp>
          <p:nvSpPr>
            <p:cNvPr id="41" name="Freeform 11"/>
            <p:cNvSpPr/>
            <p:nvPr/>
          </p:nvSpPr>
          <p:spPr bwMode="auto">
            <a:xfrm>
              <a:off x="6757212" y="4475801"/>
              <a:ext cx="674084" cy="85194"/>
            </a:xfrm>
            <a:custGeom>
              <a:avLst/>
              <a:gdLst>
                <a:gd name="T0" fmla="*/ 111 w 1156"/>
                <a:gd name="T1" fmla="*/ 0 h 142"/>
                <a:gd name="T2" fmla="*/ 1045 w 1156"/>
                <a:gd name="T3" fmla="*/ 0 h 142"/>
                <a:gd name="T4" fmla="*/ 1156 w 1156"/>
                <a:gd name="T5" fmla="*/ 142 h 142"/>
                <a:gd name="T6" fmla="*/ 0 w 1156"/>
                <a:gd name="T7" fmla="*/ 142 h 142"/>
                <a:gd name="T8" fmla="*/ 111 w 1156"/>
                <a:gd name="T9" fmla="*/ 0 h 142"/>
              </a:gdLst>
              <a:ahLst/>
              <a:cxnLst>
                <a:cxn ang="0">
                  <a:pos x="T0" y="T1"/>
                </a:cxn>
                <a:cxn ang="0">
                  <a:pos x="T2" y="T3"/>
                </a:cxn>
                <a:cxn ang="0">
                  <a:pos x="T4" y="T5"/>
                </a:cxn>
                <a:cxn ang="0">
                  <a:pos x="T6" y="T7"/>
                </a:cxn>
                <a:cxn ang="0">
                  <a:pos x="T8" y="T9"/>
                </a:cxn>
              </a:cxnLst>
              <a:rect l="0" t="0" r="r" b="b"/>
              <a:pathLst>
                <a:path w="1156" h="142">
                  <a:moveTo>
                    <a:pt x="111" y="0"/>
                  </a:moveTo>
                  <a:lnTo>
                    <a:pt x="1045" y="0"/>
                  </a:lnTo>
                  <a:lnTo>
                    <a:pt x="1156" y="142"/>
                  </a:lnTo>
                  <a:lnTo>
                    <a:pt x="0" y="142"/>
                  </a:lnTo>
                  <a:lnTo>
                    <a:pt x="111" y="0"/>
                  </a:lnTo>
                  <a:close/>
                </a:path>
              </a:pathLst>
            </a:custGeom>
            <a:grpFill/>
            <a:ln w="9525">
              <a:noFill/>
              <a:round/>
            </a:ln>
          </p:spPr>
          <p:txBody>
            <a:bodyPr lIns="51410" tIns="25705" rIns="51410" bIns="25705"/>
            <a:lstStyle/>
            <a:p>
              <a:endParaRPr lang="zh-CN" altLang="en-US" sz="1050"/>
            </a:p>
          </p:txBody>
        </p:sp>
        <p:sp>
          <p:nvSpPr>
            <p:cNvPr id="48" name="Rectangle 12"/>
            <p:cNvSpPr>
              <a:spLocks noChangeArrowheads="1"/>
            </p:cNvSpPr>
            <p:nvPr/>
          </p:nvSpPr>
          <p:spPr bwMode="auto">
            <a:xfrm>
              <a:off x="6821980" y="4497629"/>
              <a:ext cx="544548" cy="557958"/>
            </a:xfrm>
            <a:prstGeom prst="rect">
              <a:avLst/>
            </a:prstGeom>
            <a:grpFill/>
            <a:ln w="9525">
              <a:noFill/>
              <a:miter lim="800000"/>
            </a:ln>
          </p:spPr>
          <p:txBody>
            <a:bodyPr lIns="51410" tIns="25705" rIns="51410" bIns="2570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050"/>
            </a:p>
          </p:txBody>
        </p:sp>
        <p:sp>
          <p:nvSpPr>
            <p:cNvPr id="56" name="TextBox 118"/>
            <p:cNvSpPr txBox="1">
              <a:spLocks noChangeArrowheads="1"/>
            </p:cNvSpPr>
            <p:nvPr/>
          </p:nvSpPr>
          <p:spPr bwMode="auto">
            <a:xfrm>
              <a:off x="6888253" y="4612809"/>
              <a:ext cx="377825" cy="4129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51410" tIns="25705" rIns="51410" bIns="2570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dirty="0">
                  <a:solidFill>
                    <a:srgbClr val="FFFFFF"/>
                  </a:solidFill>
                  <a:latin typeface="微软雅黑" panose="020B0503020204020204" charset="-122"/>
                  <a:ea typeface="微软雅黑" panose="020B0503020204020204" charset="-122"/>
                </a:rPr>
                <a:t>4</a:t>
              </a:r>
            </a:p>
          </p:txBody>
        </p:sp>
      </p:grpSp>
      <p:sp>
        <p:nvSpPr>
          <p:cNvPr id="12" name="文本框 11"/>
          <p:cNvSpPr txBox="1"/>
          <p:nvPr/>
        </p:nvSpPr>
        <p:spPr>
          <a:xfrm>
            <a:off x="1807845" y="2546350"/>
            <a:ext cx="2001520" cy="768350"/>
          </a:xfrm>
          <a:prstGeom prst="rect">
            <a:avLst/>
          </a:prstGeom>
          <a:noFill/>
        </p:spPr>
        <p:txBody>
          <a:bodyPr wrap="square" rtlCol="0">
            <a:spAutoFit/>
          </a:bodyPr>
          <a:lstStyle/>
          <a:p>
            <a:pPr algn="ctr"/>
            <a:r>
              <a:rPr lang="zh-CN" altLang="en-US" sz="4400" b="1" dirty="0">
                <a:solidFill>
                  <a:srgbClr val="40BAA3"/>
                </a:solidFill>
                <a:latin typeface="微软雅黑" panose="020B0503020204020204" charset="-122"/>
                <a:ea typeface="微软雅黑" panose="020B0503020204020204" charset="-122"/>
              </a:rPr>
              <a:t>目  录</a:t>
            </a:r>
          </a:p>
        </p:txBody>
      </p:sp>
      <p:sp>
        <p:nvSpPr>
          <p:cNvPr id="13" name="文本框 12"/>
          <p:cNvSpPr txBox="1"/>
          <p:nvPr/>
        </p:nvSpPr>
        <p:spPr>
          <a:xfrm>
            <a:off x="1807845" y="3380105"/>
            <a:ext cx="2001520" cy="491490"/>
          </a:xfrm>
          <a:prstGeom prst="rect">
            <a:avLst/>
          </a:prstGeom>
          <a:noFill/>
        </p:spPr>
        <p:txBody>
          <a:bodyPr wrap="square" rtlCol="0">
            <a:spAutoFit/>
          </a:bodyPr>
          <a:lstStyle/>
          <a:p>
            <a:pPr algn="ctr"/>
            <a:r>
              <a:rPr lang="en-US" altLang="zh-CN" sz="2600" dirty="0">
                <a:solidFill>
                  <a:srgbClr val="40BAA3"/>
                </a:solidFill>
                <a:latin typeface="微软雅黑" panose="020B0503020204020204" charset="-122"/>
                <a:ea typeface="微软雅黑" panose="020B0503020204020204" charset="-122"/>
              </a:rPr>
              <a:t>Contents</a:t>
            </a:r>
          </a:p>
        </p:txBody>
      </p:sp>
      <p:sp>
        <p:nvSpPr>
          <p:cNvPr id="37" name="矩形 36">
            <a:extLst>
              <a:ext uri="{FF2B5EF4-FFF2-40B4-BE49-F238E27FC236}">
                <a16:creationId xmlns="" xmlns:a16="http://schemas.microsoft.com/office/drawing/2014/main" id="{7BA7F4E6-D1EB-44C1-9F4A-03FDEE028863}"/>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85590" y="3064193"/>
            <a:ext cx="4020820" cy="729615"/>
          </a:xfrm>
          <a:prstGeom prst="rect">
            <a:avLst/>
          </a:prstGeom>
          <a:noFill/>
          <a:ln>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5"/>
          <p:cNvSpPr txBox="1"/>
          <p:nvPr/>
        </p:nvSpPr>
        <p:spPr>
          <a:xfrm>
            <a:off x="4236720" y="3183255"/>
            <a:ext cx="3719195" cy="491490"/>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charset="-122"/>
                <a:ea typeface="微软雅黑" panose="020B0503020204020204" charset="-122"/>
              </a:defRPr>
            </a:lvl1pPr>
          </a:lstStyle>
          <a:p>
            <a:pPr algn="ctr"/>
            <a:r>
              <a:rPr lang="zh-CN" altLang="en-US" sz="2600" dirty="0">
                <a:solidFill>
                  <a:srgbClr val="40BAA3"/>
                </a:solidFill>
              </a:rPr>
              <a:t>单击此处输入标题文本</a:t>
            </a:r>
          </a:p>
        </p:txBody>
      </p:sp>
      <p:grpSp>
        <p:nvGrpSpPr>
          <p:cNvPr id="22" name="组合 21"/>
          <p:cNvGrpSpPr/>
          <p:nvPr/>
        </p:nvGrpSpPr>
        <p:grpSpPr>
          <a:xfrm>
            <a:off x="3056255" y="3064193"/>
            <a:ext cx="935990" cy="729615"/>
            <a:chOff x="0" y="532828"/>
            <a:chExt cx="759125" cy="568897"/>
          </a:xfrm>
          <a:solidFill>
            <a:srgbClr val="40BAA3"/>
          </a:solidFill>
        </p:grpSpPr>
        <p:sp>
          <p:nvSpPr>
            <p:cNvPr id="23" name="矩形 22"/>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矩形 23"/>
            <p:cNvSpPr/>
            <p:nvPr/>
          </p:nvSpPr>
          <p:spPr>
            <a:xfrm>
              <a:off x="341410" y="532828"/>
              <a:ext cx="107228"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24"/>
            <p:cNvSpPr/>
            <p:nvPr/>
          </p:nvSpPr>
          <p:spPr>
            <a:xfrm>
              <a:off x="551257" y="532828"/>
              <a:ext cx="6746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25"/>
            <p:cNvSpPr/>
            <p:nvPr/>
          </p:nvSpPr>
          <p:spPr>
            <a:xfrm>
              <a:off x="721341" y="532828"/>
              <a:ext cx="3778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3" name="组合 32"/>
          <p:cNvGrpSpPr/>
          <p:nvPr/>
        </p:nvGrpSpPr>
        <p:grpSpPr>
          <a:xfrm flipH="1">
            <a:off x="8212455" y="3064193"/>
            <a:ext cx="935990" cy="729615"/>
            <a:chOff x="0" y="532828"/>
            <a:chExt cx="759125" cy="568897"/>
          </a:xfrm>
          <a:solidFill>
            <a:srgbClr val="40BAA3"/>
          </a:solidFill>
        </p:grpSpPr>
        <p:sp>
          <p:nvSpPr>
            <p:cNvPr id="34" name="矩形 33"/>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矩形 34"/>
            <p:cNvSpPr/>
            <p:nvPr/>
          </p:nvSpPr>
          <p:spPr>
            <a:xfrm>
              <a:off x="341410" y="532828"/>
              <a:ext cx="107228"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36" name="矩形 35"/>
            <p:cNvSpPr/>
            <p:nvPr/>
          </p:nvSpPr>
          <p:spPr>
            <a:xfrm>
              <a:off x="551257" y="532828"/>
              <a:ext cx="6746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7" name="矩形 36"/>
            <p:cNvSpPr/>
            <p:nvPr/>
          </p:nvSpPr>
          <p:spPr>
            <a:xfrm>
              <a:off x="721341" y="532828"/>
              <a:ext cx="3778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6" name="矩形 15">
            <a:extLst>
              <a:ext uri="{FF2B5EF4-FFF2-40B4-BE49-F238E27FC236}">
                <a16:creationId xmlns="" xmlns:a16="http://schemas.microsoft.com/office/drawing/2014/main" id="{3D8A0D27-D3A5-4E52-BB38-CAF0F1847E28}"/>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extLst>
      <p:ext uri="{BB962C8B-B14F-4D97-AF65-F5344CB8AC3E}">
        <p14:creationId xmlns:p14="http://schemas.microsoft.com/office/powerpoint/2010/main" val="4010866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bldLst>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dirty="0">
                <a:solidFill>
                  <a:srgbClr val="40BAA3"/>
                </a:solidFill>
                <a:latin typeface="微软雅黑" panose="020B0503020204020204" charset="-122"/>
                <a:ea typeface="微软雅黑" panose="020B0503020204020204" charset="-122"/>
              </a:rPr>
              <a:t>单击此处输入标题文本</a:t>
            </a:r>
          </a:p>
        </p:txBody>
      </p:sp>
      <p:grpSp>
        <p:nvGrpSpPr>
          <p:cNvPr id="201" name="Group 4"/>
          <p:cNvGrpSpPr/>
          <p:nvPr/>
        </p:nvGrpSpPr>
        <p:grpSpPr>
          <a:xfrm>
            <a:off x="4796155" y="1824355"/>
            <a:ext cx="2610485" cy="3836670"/>
            <a:chOff x="1059008" y="1758749"/>
            <a:chExt cx="2817314" cy="4140000"/>
          </a:xfrm>
          <a:solidFill>
            <a:srgbClr val="40BAA3"/>
          </a:solidFill>
        </p:grpSpPr>
        <p:sp>
          <p:nvSpPr>
            <p:cNvPr id="202" name="Freeform 6"/>
            <p:cNvSpPr/>
            <p:nvPr/>
          </p:nvSpPr>
          <p:spPr bwMode="auto">
            <a:xfrm flipH="1">
              <a:off x="2081153" y="5594890"/>
              <a:ext cx="750039" cy="16136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03" name="Freeform 6"/>
            <p:cNvSpPr/>
            <p:nvPr/>
          </p:nvSpPr>
          <p:spPr>
            <a:xfrm flipH="1">
              <a:off x="1884563" y="5227989"/>
              <a:ext cx="1143215" cy="333268"/>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p>
          </p:txBody>
        </p:sp>
        <p:sp>
          <p:nvSpPr>
            <p:cNvPr id="204" name="Freeform 7"/>
            <p:cNvSpPr/>
            <p:nvPr/>
          </p:nvSpPr>
          <p:spPr>
            <a:xfrm flipH="1">
              <a:off x="2201185" y="5789883"/>
              <a:ext cx="509974" cy="108866"/>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p>
          </p:txBody>
        </p:sp>
        <p:sp>
          <p:nvSpPr>
            <p:cNvPr id="205" name="Freeform 5"/>
            <p:cNvSpPr/>
            <p:nvPr/>
          </p:nvSpPr>
          <p:spPr bwMode="auto">
            <a:xfrm>
              <a:off x="2364430" y="4584054"/>
              <a:ext cx="149191" cy="44091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06" name="Freeform 6"/>
            <p:cNvSpPr/>
            <p:nvPr/>
          </p:nvSpPr>
          <p:spPr bwMode="auto">
            <a:xfrm>
              <a:off x="2407056" y="4505463"/>
              <a:ext cx="117222" cy="13587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07" name="Freeform 7"/>
            <p:cNvSpPr/>
            <p:nvPr/>
          </p:nvSpPr>
          <p:spPr bwMode="auto">
            <a:xfrm>
              <a:off x="2393736" y="4554749"/>
              <a:ext cx="127878" cy="123883"/>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08" name="Freeform 8"/>
            <p:cNvSpPr/>
            <p:nvPr/>
          </p:nvSpPr>
          <p:spPr bwMode="auto">
            <a:xfrm>
              <a:off x="2384412" y="5008982"/>
              <a:ext cx="38631" cy="63939"/>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09" name="Freeform 9"/>
            <p:cNvSpPr/>
            <p:nvPr/>
          </p:nvSpPr>
          <p:spPr bwMode="auto">
            <a:xfrm>
              <a:off x="2518950" y="4582722"/>
              <a:ext cx="147860" cy="44091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0" name="Freeform 10"/>
            <p:cNvSpPr/>
            <p:nvPr/>
          </p:nvSpPr>
          <p:spPr bwMode="auto">
            <a:xfrm>
              <a:off x="2560243" y="4501466"/>
              <a:ext cx="117222" cy="13587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1" name="Freeform 11"/>
            <p:cNvSpPr/>
            <p:nvPr/>
          </p:nvSpPr>
          <p:spPr bwMode="auto">
            <a:xfrm>
              <a:off x="2548254" y="4553416"/>
              <a:ext cx="127878" cy="1225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2" name="Freeform 12"/>
            <p:cNvSpPr/>
            <p:nvPr/>
          </p:nvSpPr>
          <p:spPr bwMode="auto">
            <a:xfrm>
              <a:off x="2538930" y="5004986"/>
              <a:ext cx="38631" cy="63939"/>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3" name="Freeform 13"/>
            <p:cNvSpPr/>
            <p:nvPr/>
          </p:nvSpPr>
          <p:spPr bwMode="auto">
            <a:xfrm>
              <a:off x="2653489" y="4585386"/>
              <a:ext cx="34633" cy="223787"/>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nvGrpSpPr>
            <p:cNvPr id="214" name="Group 17"/>
            <p:cNvGrpSpPr/>
            <p:nvPr/>
          </p:nvGrpSpPr>
          <p:grpSpPr>
            <a:xfrm>
              <a:off x="1617144" y="4516119"/>
              <a:ext cx="686012" cy="520837"/>
              <a:chOff x="7170738" y="4168775"/>
              <a:chExt cx="817563" cy="620713"/>
            </a:xfrm>
            <a:grpFill/>
          </p:grpSpPr>
          <p:sp>
            <p:nvSpPr>
              <p:cNvPr id="296"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7" name="Rectangle 15"/>
              <p:cNvSpPr>
                <a:spLocks noChangeArrowheads="1"/>
              </p:cNvSpPr>
              <p:nvPr/>
            </p:nvSpPr>
            <p:spPr bwMode="auto">
              <a:xfrm>
                <a:off x="7924800" y="4335463"/>
                <a:ext cx="23813" cy="2571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8" name="Oval 16"/>
              <p:cNvSpPr>
                <a:spLocks noChangeArrowheads="1"/>
              </p:cNvSpPr>
              <p:nvPr/>
            </p:nvSpPr>
            <p:spPr bwMode="auto">
              <a:xfrm>
                <a:off x="7897813" y="4564063"/>
                <a:ext cx="76200" cy="777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9"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300"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301"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sp>
          <p:nvSpPr>
            <p:cNvPr id="215" name="Freeform 20"/>
            <p:cNvSpPr>
              <a:spLocks noEditPoints="1"/>
            </p:cNvSpPr>
            <p:nvPr/>
          </p:nvSpPr>
          <p:spPr bwMode="auto">
            <a:xfrm>
              <a:off x="1059008" y="2704513"/>
              <a:ext cx="400952" cy="422265"/>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6" name="Oval 21"/>
            <p:cNvSpPr>
              <a:spLocks noChangeArrowheads="1"/>
            </p:cNvSpPr>
            <p:nvPr/>
          </p:nvSpPr>
          <p:spPr bwMode="auto">
            <a:xfrm>
              <a:off x="3617902" y="2605940"/>
              <a:ext cx="118554" cy="1185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7" name="Freeform 22"/>
            <p:cNvSpPr/>
            <p:nvPr/>
          </p:nvSpPr>
          <p:spPr bwMode="auto">
            <a:xfrm>
              <a:off x="3660527" y="2693856"/>
              <a:ext cx="186489" cy="388963"/>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8" name="Freeform 23"/>
            <p:cNvSpPr/>
            <p:nvPr/>
          </p:nvSpPr>
          <p:spPr bwMode="auto">
            <a:xfrm>
              <a:off x="3496684" y="2693856"/>
              <a:ext cx="199810" cy="383634"/>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19" name="Freeform 24"/>
            <p:cNvSpPr/>
            <p:nvPr/>
          </p:nvSpPr>
          <p:spPr bwMode="auto">
            <a:xfrm>
              <a:off x="3671185" y="2563315"/>
              <a:ext cx="21313" cy="66603"/>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0" name="Freeform 25"/>
            <p:cNvSpPr>
              <a:spLocks noEditPoints="1"/>
            </p:cNvSpPr>
            <p:nvPr/>
          </p:nvSpPr>
          <p:spPr bwMode="auto">
            <a:xfrm>
              <a:off x="2717427" y="2276921"/>
              <a:ext cx="189153" cy="511512"/>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1" name="Freeform 26"/>
            <p:cNvSpPr>
              <a:spLocks noEditPoints="1"/>
            </p:cNvSpPr>
            <p:nvPr/>
          </p:nvSpPr>
          <p:spPr bwMode="auto">
            <a:xfrm>
              <a:off x="2554916" y="2438100"/>
              <a:ext cx="512845" cy="187822"/>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2" name="Freeform 27"/>
            <p:cNvSpPr>
              <a:spLocks noEditPoints="1"/>
            </p:cNvSpPr>
            <p:nvPr/>
          </p:nvSpPr>
          <p:spPr bwMode="auto">
            <a:xfrm>
              <a:off x="2593545" y="2322212"/>
              <a:ext cx="435585" cy="418267"/>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3" name="Freeform 28"/>
            <p:cNvSpPr>
              <a:spLocks noEditPoints="1"/>
            </p:cNvSpPr>
            <p:nvPr/>
          </p:nvSpPr>
          <p:spPr bwMode="auto">
            <a:xfrm>
              <a:off x="2593545" y="2322212"/>
              <a:ext cx="435585" cy="418267"/>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4" name="Oval 29"/>
            <p:cNvSpPr>
              <a:spLocks noChangeArrowheads="1"/>
            </p:cNvSpPr>
            <p:nvPr/>
          </p:nvSpPr>
          <p:spPr bwMode="auto">
            <a:xfrm>
              <a:off x="2773375" y="2492716"/>
              <a:ext cx="78592" cy="785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5" name="Freeform 30"/>
            <p:cNvSpPr>
              <a:spLocks noEditPoints="1"/>
            </p:cNvSpPr>
            <p:nvPr/>
          </p:nvSpPr>
          <p:spPr bwMode="auto">
            <a:xfrm>
              <a:off x="3376799" y="2131727"/>
              <a:ext cx="215794" cy="40894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6" name="Rectangle 31"/>
            <p:cNvSpPr>
              <a:spLocks noChangeArrowheads="1"/>
            </p:cNvSpPr>
            <p:nvPr/>
          </p:nvSpPr>
          <p:spPr bwMode="auto">
            <a:xfrm>
              <a:off x="3268901" y="2130395"/>
              <a:ext cx="54615" cy="3982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27" name="Freeform 32"/>
            <p:cNvSpPr>
              <a:spLocks noEditPoints="1"/>
            </p:cNvSpPr>
            <p:nvPr/>
          </p:nvSpPr>
          <p:spPr bwMode="auto">
            <a:xfrm>
              <a:off x="1499922" y="4136481"/>
              <a:ext cx="471550" cy="345004"/>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nvGrpSpPr>
            <p:cNvPr id="228" name="Group 31"/>
            <p:cNvGrpSpPr/>
            <p:nvPr/>
          </p:nvGrpSpPr>
          <p:grpSpPr>
            <a:xfrm>
              <a:off x="2825325" y="4481485"/>
              <a:ext cx="426261" cy="548810"/>
              <a:chOff x="8610600" y="4127500"/>
              <a:chExt cx="508001" cy="654050"/>
            </a:xfrm>
            <a:grpFill/>
          </p:grpSpPr>
          <p:sp>
            <p:nvSpPr>
              <p:cNvPr id="288"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9"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0"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1"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2"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3"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4"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95"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sp>
          <p:nvSpPr>
            <p:cNvPr id="229" name="Freeform 41"/>
            <p:cNvSpPr>
              <a:spLocks noEditPoints="1"/>
            </p:cNvSpPr>
            <p:nvPr/>
          </p:nvSpPr>
          <p:spPr bwMode="auto">
            <a:xfrm>
              <a:off x="3178322" y="3927347"/>
              <a:ext cx="359657" cy="327688"/>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0" name="Freeform 42"/>
            <p:cNvSpPr/>
            <p:nvPr/>
          </p:nvSpPr>
          <p:spPr bwMode="auto">
            <a:xfrm>
              <a:off x="3271566" y="4229725"/>
              <a:ext cx="77259" cy="166509"/>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1" name="Freeform 43"/>
            <p:cNvSpPr/>
            <p:nvPr/>
          </p:nvSpPr>
          <p:spPr bwMode="auto">
            <a:xfrm>
              <a:off x="3239597" y="4280344"/>
              <a:ext cx="109229" cy="225119"/>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2" name="Freeform 44"/>
            <p:cNvSpPr/>
            <p:nvPr/>
          </p:nvSpPr>
          <p:spPr bwMode="auto">
            <a:xfrm>
              <a:off x="2241881" y="1758749"/>
              <a:ext cx="439580" cy="402283"/>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3" name="Freeform 45"/>
            <p:cNvSpPr>
              <a:spLocks noEditPoints="1"/>
            </p:cNvSpPr>
            <p:nvPr/>
          </p:nvSpPr>
          <p:spPr bwMode="auto">
            <a:xfrm>
              <a:off x="2111339" y="3991286"/>
              <a:ext cx="535489" cy="44357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4" name="Freeform 46"/>
            <p:cNvSpPr>
              <a:spLocks noEditPoints="1"/>
            </p:cNvSpPr>
            <p:nvPr/>
          </p:nvSpPr>
          <p:spPr bwMode="auto">
            <a:xfrm>
              <a:off x="3058435" y="3108130"/>
              <a:ext cx="687345" cy="801901"/>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5" name="Freeform 47"/>
            <p:cNvSpPr>
              <a:spLocks noEditPoints="1"/>
            </p:cNvSpPr>
            <p:nvPr/>
          </p:nvSpPr>
          <p:spPr bwMode="auto">
            <a:xfrm>
              <a:off x="3579271" y="3342571"/>
              <a:ext cx="297051" cy="583444"/>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6" name="Freeform 48"/>
            <p:cNvSpPr>
              <a:spLocks noEditPoints="1"/>
            </p:cNvSpPr>
            <p:nvPr/>
          </p:nvSpPr>
          <p:spPr bwMode="auto">
            <a:xfrm>
              <a:off x="2542927" y="3417167"/>
              <a:ext cx="486204" cy="486204"/>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37" name="Freeform 49"/>
            <p:cNvSpPr/>
            <p:nvPr/>
          </p:nvSpPr>
          <p:spPr bwMode="auto">
            <a:xfrm>
              <a:off x="2632175" y="3571687"/>
              <a:ext cx="242436" cy="127878"/>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nvGrpSpPr>
            <p:cNvPr id="238" name="Group 41"/>
            <p:cNvGrpSpPr/>
            <p:nvPr/>
          </p:nvGrpSpPr>
          <p:grpSpPr>
            <a:xfrm>
              <a:off x="2737408" y="4043237"/>
              <a:ext cx="380970" cy="362321"/>
              <a:chOff x="8505825" y="3605213"/>
              <a:chExt cx="454025" cy="431800"/>
            </a:xfrm>
            <a:grpFill/>
          </p:grpSpPr>
          <p:sp>
            <p:nvSpPr>
              <p:cNvPr id="286"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7"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sp>
          <p:nvSpPr>
            <p:cNvPr id="239" name="Freeform 52"/>
            <p:cNvSpPr/>
            <p:nvPr/>
          </p:nvSpPr>
          <p:spPr bwMode="auto">
            <a:xfrm>
              <a:off x="1562529" y="1886626"/>
              <a:ext cx="570123" cy="463558"/>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0" name="Freeform 53"/>
            <p:cNvSpPr/>
            <p:nvPr/>
          </p:nvSpPr>
          <p:spPr bwMode="auto">
            <a:xfrm>
              <a:off x="1995450" y="1861319"/>
              <a:ext cx="157184" cy="215794"/>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1" name="Freeform 54"/>
            <p:cNvSpPr/>
            <p:nvPr/>
          </p:nvSpPr>
          <p:spPr bwMode="auto">
            <a:xfrm>
              <a:off x="1637124" y="2009176"/>
              <a:ext cx="431589" cy="282398"/>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2" name="Freeform 55"/>
            <p:cNvSpPr>
              <a:spLocks noEditPoints="1"/>
            </p:cNvSpPr>
            <p:nvPr/>
          </p:nvSpPr>
          <p:spPr bwMode="auto">
            <a:xfrm>
              <a:off x="1285460" y="2256940"/>
              <a:ext cx="249096" cy="436917"/>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3" name="Freeform 56"/>
            <p:cNvSpPr>
              <a:spLocks noEditPoints="1"/>
            </p:cNvSpPr>
            <p:nvPr/>
          </p:nvSpPr>
          <p:spPr bwMode="auto">
            <a:xfrm>
              <a:off x="1059009" y="3172067"/>
              <a:ext cx="466222" cy="507517"/>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4" name="Freeform 57"/>
            <p:cNvSpPr>
              <a:spLocks noEditPoints="1"/>
            </p:cNvSpPr>
            <p:nvPr/>
          </p:nvSpPr>
          <p:spPr bwMode="auto">
            <a:xfrm>
              <a:off x="2778702" y="1859985"/>
              <a:ext cx="443578" cy="435585"/>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5" name="Freeform 58"/>
            <p:cNvSpPr>
              <a:spLocks noEditPoints="1"/>
            </p:cNvSpPr>
            <p:nvPr/>
          </p:nvSpPr>
          <p:spPr bwMode="auto">
            <a:xfrm>
              <a:off x="1211770" y="3677149"/>
              <a:ext cx="431589" cy="436917"/>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6" name="Rectangle 59"/>
            <p:cNvSpPr>
              <a:spLocks noChangeArrowheads="1"/>
            </p:cNvSpPr>
            <p:nvPr/>
          </p:nvSpPr>
          <p:spPr bwMode="auto">
            <a:xfrm>
              <a:off x="2886600" y="3262647"/>
              <a:ext cx="526165"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7" name="Rectangle 60"/>
            <p:cNvSpPr>
              <a:spLocks noChangeArrowheads="1"/>
            </p:cNvSpPr>
            <p:nvPr/>
          </p:nvSpPr>
          <p:spPr bwMode="auto">
            <a:xfrm>
              <a:off x="2907913" y="3209365"/>
              <a:ext cx="483539"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8" name="Rectangle 61"/>
            <p:cNvSpPr>
              <a:spLocks noChangeArrowheads="1"/>
            </p:cNvSpPr>
            <p:nvPr/>
          </p:nvSpPr>
          <p:spPr bwMode="auto">
            <a:xfrm>
              <a:off x="3098397" y="3154750"/>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49" name="Rectangle 62"/>
            <p:cNvSpPr>
              <a:spLocks noChangeArrowheads="1"/>
            </p:cNvSpPr>
            <p:nvPr/>
          </p:nvSpPr>
          <p:spPr bwMode="auto">
            <a:xfrm>
              <a:off x="3117047" y="2958937"/>
              <a:ext cx="65271" cy="213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0" name="Rectangle 63"/>
            <p:cNvSpPr>
              <a:spLocks noChangeArrowheads="1"/>
            </p:cNvSpPr>
            <p:nvPr/>
          </p:nvSpPr>
          <p:spPr bwMode="auto">
            <a:xfrm>
              <a:off x="3098397" y="2948281"/>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1" name="Rectangle 64"/>
            <p:cNvSpPr>
              <a:spLocks noChangeArrowheads="1"/>
            </p:cNvSpPr>
            <p:nvPr/>
          </p:nvSpPr>
          <p:spPr bwMode="auto">
            <a:xfrm>
              <a:off x="3254249" y="3154750"/>
              <a:ext cx="99905"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2" name="Rectangle 65"/>
            <p:cNvSpPr>
              <a:spLocks noChangeArrowheads="1"/>
            </p:cNvSpPr>
            <p:nvPr/>
          </p:nvSpPr>
          <p:spPr bwMode="auto">
            <a:xfrm>
              <a:off x="3271565" y="2958937"/>
              <a:ext cx="63939" cy="213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3" name="Rectangle 66"/>
            <p:cNvSpPr>
              <a:spLocks noChangeArrowheads="1"/>
            </p:cNvSpPr>
            <p:nvPr/>
          </p:nvSpPr>
          <p:spPr bwMode="auto">
            <a:xfrm>
              <a:off x="3254249" y="2948281"/>
              <a:ext cx="99905"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4" name="Rectangle 67"/>
            <p:cNvSpPr>
              <a:spLocks noChangeArrowheads="1"/>
            </p:cNvSpPr>
            <p:nvPr/>
          </p:nvSpPr>
          <p:spPr bwMode="auto">
            <a:xfrm>
              <a:off x="2945209" y="3154750"/>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5" name="Rectangle 68"/>
            <p:cNvSpPr>
              <a:spLocks noChangeArrowheads="1"/>
            </p:cNvSpPr>
            <p:nvPr/>
          </p:nvSpPr>
          <p:spPr bwMode="auto">
            <a:xfrm>
              <a:off x="2962528" y="2958937"/>
              <a:ext cx="66603" cy="213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6" name="Rectangle 69"/>
            <p:cNvSpPr>
              <a:spLocks noChangeArrowheads="1"/>
            </p:cNvSpPr>
            <p:nvPr/>
          </p:nvSpPr>
          <p:spPr bwMode="auto">
            <a:xfrm>
              <a:off x="2945209" y="2948281"/>
              <a:ext cx="102570"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7" name="Rectangle 70"/>
            <p:cNvSpPr>
              <a:spLocks noChangeArrowheads="1"/>
            </p:cNvSpPr>
            <p:nvPr/>
          </p:nvSpPr>
          <p:spPr bwMode="auto">
            <a:xfrm>
              <a:off x="2907913" y="2889670"/>
              <a:ext cx="483539" cy="26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8" name="Freeform 71"/>
            <p:cNvSpPr/>
            <p:nvPr/>
          </p:nvSpPr>
          <p:spPr bwMode="auto">
            <a:xfrm>
              <a:off x="2907913" y="2735151"/>
              <a:ext cx="483539" cy="15452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59" name="Freeform 72"/>
            <p:cNvSpPr>
              <a:spLocks noEditPoints="1"/>
            </p:cNvSpPr>
            <p:nvPr/>
          </p:nvSpPr>
          <p:spPr bwMode="auto">
            <a:xfrm>
              <a:off x="1578513" y="2875017"/>
              <a:ext cx="671360" cy="438249"/>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0" name="Freeform 73"/>
            <p:cNvSpPr>
              <a:spLocks noEditPoints="1"/>
            </p:cNvSpPr>
            <p:nvPr/>
          </p:nvSpPr>
          <p:spPr bwMode="auto">
            <a:xfrm>
              <a:off x="3059768" y="3355893"/>
              <a:ext cx="157184" cy="2744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1" name="Freeform 74"/>
            <p:cNvSpPr>
              <a:spLocks noEditPoints="1"/>
            </p:cNvSpPr>
            <p:nvPr/>
          </p:nvSpPr>
          <p:spPr bwMode="auto">
            <a:xfrm>
              <a:off x="1687742" y="2415457"/>
              <a:ext cx="315700" cy="386298"/>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2" name="Freeform 75"/>
            <p:cNvSpPr>
              <a:spLocks noEditPoints="1"/>
            </p:cNvSpPr>
            <p:nvPr/>
          </p:nvSpPr>
          <p:spPr bwMode="auto">
            <a:xfrm>
              <a:off x="2295163" y="2821734"/>
              <a:ext cx="478211" cy="47954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3" name="Freeform 76"/>
            <p:cNvSpPr>
              <a:spLocks noEditPoints="1"/>
            </p:cNvSpPr>
            <p:nvPr/>
          </p:nvSpPr>
          <p:spPr bwMode="auto">
            <a:xfrm>
              <a:off x="1818285" y="3439812"/>
              <a:ext cx="539486" cy="40894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4" name="Freeform 77"/>
            <p:cNvSpPr/>
            <p:nvPr/>
          </p:nvSpPr>
          <p:spPr bwMode="auto">
            <a:xfrm>
              <a:off x="2054060" y="2840383"/>
              <a:ext cx="179829" cy="134539"/>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5" name="Freeform 78"/>
            <p:cNvSpPr/>
            <p:nvPr/>
          </p:nvSpPr>
          <p:spPr bwMode="auto">
            <a:xfrm>
              <a:off x="2133983" y="2805750"/>
              <a:ext cx="49287" cy="6127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6" name="Freeform 79"/>
            <p:cNvSpPr>
              <a:spLocks noEditPoints="1"/>
            </p:cNvSpPr>
            <p:nvPr/>
          </p:nvSpPr>
          <p:spPr bwMode="auto">
            <a:xfrm>
              <a:off x="1854250" y="3927347"/>
              <a:ext cx="189153" cy="262417"/>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7" name="Freeform 80"/>
            <p:cNvSpPr>
              <a:spLocks noEditPoints="1"/>
            </p:cNvSpPr>
            <p:nvPr/>
          </p:nvSpPr>
          <p:spPr bwMode="auto">
            <a:xfrm>
              <a:off x="3307531" y="2581963"/>
              <a:ext cx="237107" cy="25975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8" name="Freeform 81"/>
            <p:cNvSpPr>
              <a:spLocks noEditPoints="1"/>
            </p:cNvSpPr>
            <p:nvPr/>
          </p:nvSpPr>
          <p:spPr bwMode="auto">
            <a:xfrm>
              <a:off x="2121994" y="2232964"/>
              <a:ext cx="358326" cy="515508"/>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69" name="Freeform 82"/>
            <p:cNvSpPr>
              <a:spLocks noEditPoints="1"/>
            </p:cNvSpPr>
            <p:nvPr/>
          </p:nvSpPr>
          <p:spPr bwMode="auto">
            <a:xfrm>
              <a:off x="1994117" y="2159700"/>
              <a:ext cx="206470" cy="182493"/>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0" name="Freeform 83"/>
            <p:cNvSpPr/>
            <p:nvPr/>
          </p:nvSpPr>
          <p:spPr bwMode="auto">
            <a:xfrm>
              <a:off x="1935506" y="2268930"/>
              <a:ext cx="90581" cy="57279"/>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1" name="Freeform 84"/>
            <p:cNvSpPr/>
            <p:nvPr/>
          </p:nvSpPr>
          <p:spPr bwMode="auto">
            <a:xfrm>
              <a:off x="1878227" y="2276921"/>
              <a:ext cx="122550" cy="74596"/>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2" name="Freeform 85"/>
            <p:cNvSpPr>
              <a:spLocks noEditPoints="1"/>
            </p:cNvSpPr>
            <p:nvPr/>
          </p:nvSpPr>
          <p:spPr bwMode="auto">
            <a:xfrm>
              <a:off x="1807628" y="3249327"/>
              <a:ext cx="374310" cy="133207"/>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3" name="Freeform 86"/>
            <p:cNvSpPr/>
            <p:nvPr/>
          </p:nvSpPr>
          <p:spPr bwMode="auto">
            <a:xfrm>
              <a:off x="3358150" y="3593000"/>
              <a:ext cx="206470" cy="265081"/>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4" name="Freeform 87"/>
            <p:cNvSpPr/>
            <p:nvPr/>
          </p:nvSpPr>
          <p:spPr bwMode="auto">
            <a:xfrm>
              <a:off x="3475371" y="3583675"/>
              <a:ext cx="99905" cy="69268"/>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5" name="Freeform 88"/>
            <p:cNvSpPr/>
            <p:nvPr/>
          </p:nvSpPr>
          <p:spPr bwMode="auto">
            <a:xfrm>
              <a:off x="3398111" y="3638290"/>
              <a:ext cx="137203" cy="190486"/>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6" name="Freeform 89"/>
            <p:cNvSpPr>
              <a:spLocks noEditPoints="1"/>
            </p:cNvSpPr>
            <p:nvPr/>
          </p:nvSpPr>
          <p:spPr bwMode="auto">
            <a:xfrm>
              <a:off x="3078416" y="2553990"/>
              <a:ext cx="186489" cy="13587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7" name="Freeform 90"/>
            <p:cNvSpPr/>
            <p:nvPr/>
          </p:nvSpPr>
          <p:spPr bwMode="auto">
            <a:xfrm>
              <a:off x="1523900" y="3443809"/>
              <a:ext cx="173168" cy="223787"/>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8" name="Freeform 91"/>
            <p:cNvSpPr/>
            <p:nvPr/>
          </p:nvSpPr>
          <p:spPr bwMode="auto">
            <a:xfrm>
              <a:off x="1513242" y="3435816"/>
              <a:ext cx="85252" cy="58611"/>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79" name="Freeform 92"/>
            <p:cNvSpPr/>
            <p:nvPr/>
          </p:nvSpPr>
          <p:spPr bwMode="auto">
            <a:xfrm>
              <a:off x="1547876" y="3483770"/>
              <a:ext cx="117222" cy="161180"/>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0" name="Freeform 93"/>
            <p:cNvSpPr>
              <a:spLocks noEditPoints="1"/>
            </p:cNvSpPr>
            <p:nvPr/>
          </p:nvSpPr>
          <p:spPr bwMode="auto">
            <a:xfrm>
              <a:off x="2665477" y="4829154"/>
              <a:ext cx="183824" cy="201142"/>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1" name="Freeform 94"/>
            <p:cNvSpPr/>
            <p:nvPr/>
          </p:nvSpPr>
          <p:spPr bwMode="auto">
            <a:xfrm>
              <a:off x="2443022" y="3503751"/>
              <a:ext cx="53283" cy="50619"/>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2" name="Freeform 95"/>
            <p:cNvSpPr/>
            <p:nvPr/>
          </p:nvSpPr>
          <p:spPr bwMode="auto">
            <a:xfrm>
              <a:off x="2431033" y="3350564"/>
              <a:ext cx="49287" cy="165176"/>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3" name="Freeform 96"/>
            <p:cNvSpPr/>
            <p:nvPr/>
          </p:nvSpPr>
          <p:spPr bwMode="auto">
            <a:xfrm>
              <a:off x="2465667" y="3377206"/>
              <a:ext cx="106565" cy="142531"/>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4" name="Freeform 97"/>
            <p:cNvSpPr/>
            <p:nvPr/>
          </p:nvSpPr>
          <p:spPr bwMode="auto">
            <a:xfrm>
              <a:off x="2456343" y="3542381"/>
              <a:ext cx="13320" cy="26642"/>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sp>
          <p:nvSpPr>
            <p:cNvPr id="285" name="Freeform 98"/>
            <p:cNvSpPr>
              <a:spLocks noEditPoints="1"/>
            </p:cNvSpPr>
            <p:nvPr/>
          </p:nvSpPr>
          <p:spPr bwMode="auto">
            <a:xfrm>
              <a:off x="2413717" y="2193001"/>
              <a:ext cx="185157" cy="19847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lt1"/>
                </a:solidFill>
              </a:endParaRPr>
            </a:p>
          </p:txBody>
        </p:sp>
      </p:grpSp>
      <p:sp>
        <p:nvSpPr>
          <p:cNvPr id="320" name="TextBox 14"/>
          <p:cNvSpPr txBox="1"/>
          <p:nvPr/>
        </p:nvSpPr>
        <p:spPr>
          <a:xfrm>
            <a:off x="1047115" y="1826895"/>
            <a:ext cx="3603625" cy="922020"/>
          </a:xfrm>
          <a:prstGeom prst="rect">
            <a:avLst/>
          </a:prstGeom>
          <a:noFill/>
        </p:spPr>
        <p:txBody>
          <a:bodyPr wrap="square" rtlCol="0">
            <a:spAutoFit/>
          </a:bodyPr>
          <a:lstStyle/>
          <a:p>
            <a:pPr algn="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sz="1200" dirty="0">
              <a:solidFill>
                <a:srgbClr val="40BAA3"/>
              </a:solidFill>
              <a:latin typeface="微软雅黑" panose="020B0503020204020204" charset="-122"/>
              <a:ea typeface="微软雅黑" panose="020B0503020204020204" charset="-122"/>
            </a:endParaRPr>
          </a:p>
        </p:txBody>
      </p:sp>
      <p:sp>
        <p:nvSpPr>
          <p:cNvPr id="321" name="TextBox 14"/>
          <p:cNvSpPr txBox="1"/>
          <p:nvPr/>
        </p:nvSpPr>
        <p:spPr>
          <a:xfrm>
            <a:off x="1047115" y="3193415"/>
            <a:ext cx="3603625" cy="922020"/>
          </a:xfrm>
          <a:prstGeom prst="rect">
            <a:avLst/>
          </a:prstGeom>
          <a:noFill/>
        </p:spPr>
        <p:txBody>
          <a:bodyPr wrap="square" rtlCol="0">
            <a:spAutoFit/>
          </a:bodyPr>
          <a:lstStyle/>
          <a:p>
            <a:pPr algn="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sz="1200" dirty="0">
              <a:solidFill>
                <a:srgbClr val="40BAA3"/>
              </a:solidFill>
              <a:latin typeface="微软雅黑" panose="020B0503020204020204" charset="-122"/>
              <a:ea typeface="微软雅黑" panose="020B0503020204020204" charset="-122"/>
            </a:endParaRPr>
          </a:p>
        </p:txBody>
      </p:sp>
      <p:sp>
        <p:nvSpPr>
          <p:cNvPr id="322" name="TextBox 14"/>
          <p:cNvSpPr txBox="1"/>
          <p:nvPr/>
        </p:nvSpPr>
        <p:spPr>
          <a:xfrm>
            <a:off x="1045845" y="4747260"/>
            <a:ext cx="3604895" cy="922020"/>
          </a:xfrm>
          <a:prstGeom prst="rect">
            <a:avLst/>
          </a:prstGeom>
          <a:noFill/>
        </p:spPr>
        <p:txBody>
          <a:bodyPr wrap="square" rtlCol="0">
            <a:spAutoFit/>
          </a:bodyPr>
          <a:lstStyle/>
          <a:p>
            <a:pPr algn="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sz="1200" dirty="0">
              <a:solidFill>
                <a:srgbClr val="40BAA3"/>
              </a:solidFill>
              <a:latin typeface="微软雅黑" panose="020B0503020204020204" charset="-122"/>
              <a:ea typeface="微软雅黑" panose="020B0503020204020204" charset="-122"/>
            </a:endParaRPr>
          </a:p>
        </p:txBody>
      </p:sp>
      <p:sp>
        <p:nvSpPr>
          <p:cNvPr id="2" name="TextBox 14"/>
          <p:cNvSpPr txBox="1"/>
          <p:nvPr/>
        </p:nvSpPr>
        <p:spPr>
          <a:xfrm>
            <a:off x="7529195" y="1814830"/>
            <a:ext cx="3603625" cy="9220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sz="1200" dirty="0">
              <a:solidFill>
                <a:srgbClr val="40BAA3"/>
              </a:solidFill>
              <a:latin typeface="微软雅黑" panose="020B0503020204020204" charset="-122"/>
              <a:ea typeface="微软雅黑" panose="020B0503020204020204" charset="-122"/>
            </a:endParaRPr>
          </a:p>
        </p:txBody>
      </p:sp>
      <p:sp>
        <p:nvSpPr>
          <p:cNvPr id="3" name="TextBox 14"/>
          <p:cNvSpPr txBox="1"/>
          <p:nvPr/>
        </p:nvSpPr>
        <p:spPr>
          <a:xfrm>
            <a:off x="7529195" y="3142615"/>
            <a:ext cx="3603625" cy="9220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sz="1200" dirty="0">
              <a:solidFill>
                <a:srgbClr val="40BAA3"/>
              </a:solidFill>
              <a:latin typeface="微软雅黑" panose="020B0503020204020204" charset="-122"/>
              <a:ea typeface="微软雅黑" panose="020B0503020204020204" charset="-122"/>
            </a:endParaRPr>
          </a:p>
        </p:txBody>
      </p:sp>
      <p:sp>
        <p:nvSpPr>
          <p:cNvPr id="9" name="TextBox 14"/>
          <p:cNvSpPr txBox="1"/>
          <p:nvPr/>
        </p:nvSpPr>
        <p:spPr>
          <a:xfrm>
            <a:off x="7529195" y="4747260"/>
            <a:ext cx="3603625" cy="9220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sz="1200" dirty="0">
              <a:solidFill>
                <a:srgbClr val="40BAA3"/>
              </a:solidFill>
              <a:latin typeface="微软雅黑" panose="020B0503020204020204" charset="-122"/>
              <a:ea typeface="微软雅黑" panose="020B0503020204020204" charset="-122"/>
            </a:endParaRPr>
          </a:p>
        </p:txBody>
      </p:sp>
      <p:sp>
        <p:nvSpPr>
          <p:cNvPr id="110" name="矩形 109">
            <a:extLst>
              <a:ext uri="{FF2B5EF4-FFF2-40B4-BE49-F238E27FC236}">
                <a16:creationId xmlns="" xmlns:a16="http://schemas.microsoft.com/office/drawing/2014/main" id="{C1600F7B-C954-4C4F-8BE3-7E4288EA6656}"/>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a:solidFill>
                  <a:srgbClr val="40BAA3"/>
                </a:solidFill>
                <a:latin typeface="微软雅黑" panose="020B0503020204020204" charset="-122"/>
                <a:ea typeface="微软雅黑" panose="020B0503020204020204" charset="-122"/>
              </a:rPr>
              <a:t>单击此处输入标题文本</a:t>
            </a:r>
          </a:p>
        </p:txBody>
      </p:sp>
      <p:grpSp>
        <p:nvGrpSpPr>
          <p:cNvPr id="2" name="淘宝店chenying0907 6"/>
          <p:cNvGrpSpPr/>
          <p:nvPr/>
        </p:nvGrpSpPr>
        <p:grpSpPr>
          <a:xfrm>
            <a:off x="1377950" y="1564005"/>
            <a:ext cx="2090420" cy="1771680"/>
            <a:chOff x="813628" y="2083468"/>
            <a:chExt cx="2667001" cy="2259264"/>
          </a:xfrm>
        </p:grpSpPr>
        <p:grpSp>
          <p:nvGrpSpPr>
            <p:cNvPr id="3" name="淘宝店chenying0907 7"/>
            <p:cNvGrpSpPr/>
            <p:nvPr/>
          </p:nvGrpSpPr>
          <p:grpSpPr>
            <a:xfrm>
              <a:off x="813628" y="2083468"/>
              <a:ext cx="2667001" cy="2259264"/>
              <a:chOff x="2871178" y="2158978"/>
              <a:chExt cx="3364323" cy="2849977"/>
            </a:xfrm>
          </p:grpSpPr>
          <p:sp>
            <p:nvSpPr>
              <p:cNvPr id="12" name="椭圆 1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3" name="图表 12"/>
              <p:cNvGraphicFramePr/>
              <p:nvPr>
                <p:extLst>
                  <p:ext uri="{D42A27DB-BD31-4B8C-83A1-F6EECF244321}">
                    <p14:modId xmlns:p14="http://schemas.microsoft.com/office/powerpoint/2010/main" val="3315674712"/>
                  </p:ext>
                </p:extLst>
              </p:nvPr>
            </p:nvGraphicFramePr>
            <p:xfrm>
              <a:off x="2871178" y="2158978"/>
              <a:ext cx="3364323" cy="2849977"/>
            </p:xfrm>
            <a:graphic>
              <a:graphicData uri="http://schemas.openxmlformats.org/drawingml/2006/chart">
                <c:chart xmlns:c="http://schemas.openxmlformats.org/drawingml/2006/chart" xmlns:r="http://schemas.openxmlformats.org/officeDocument/2006/relationships" r:id="rId3"/>
              </a:graphicData>
            </a:graphic>
          </p:graphicFrame>
        </p:grpSp>
        <p:sp>
          <p:nvSpPr>
            <p:cNvPr id="10" name="椭圆 9"/>
            <p:cNvSpPr/>
            <p:nvPr/>
          </p:nvSpPr>
          <p:spPr>
            <a:xfrm>
              <a:off x="1433391" y="2499360"/>
              <a:ext cx="1427480" cy="1427480"/>
            </a:xfrm>
            <a:prstGeom prst="ellipse">
              <a:avLst/>
            </a:prstGeom>
            <a:solidFill>
              <a:srgbClr val="40BAA3"/>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a:latin typeface="微软雅黑" panose="020B0503020204020204" charset="-122"/>
                  <a:ea typeface="微软雅黑" panose="020B0503020204020204" charset="-122"/>
                </a:rPr>
                <a:t>80%</a:t>
              </a:r>
            </a:p>
          </p:txBody>
        </p:sp>
      </p:grpSp>
      <p:sp>
        <p:nvSpPr>
          <p:cNvPr id="15" name="圆角淘宝店chenying0907 14"/>
          <p:cNvSpPr/>
          <p:nvPr/>
        </p:nvSpPr>
        <p:spPr>
          <a:xfrm>
            <a:off x="1592580" y="3623945"/>
            <a:ext cx="1661160" cy="401955"/>
          </a:xfrm>
          <a:prstGeom prst="roundRect">
            <a:avLst>
              <a:gd name="adj" fmla="val 50000"/>
            </a:avLst>
          </a:pr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微软雅黑" panose="020B0503020204020204" charset="-122"/>
                <a:ea typeface="微软雅黑" panose="020B0503020204020204" charset="-122"/>
              </a:rPr>
              <a:t>输入标题</a:t>
            </a:r>
            <a:endParaRPr lang="en-US" altLang="zh-CN" sz="1600" b="1">
              <a:solidFill>
                <a:schemeClr val="bg1"/>
              </a:solidFill>
              <a:latin typeface="微软雅黑" panose="020B0503020204020204" charset="-122"/>
              <a:ea typeface="微软雅黑" panose="020B0503020204020204" charset="-122"/>
            </a:endParaRPr>
          </a:p>
        </p:txBody>
      </p:sp>
      <p:grpSp>
        <p:nvGrpSpPr>
          <p:cNvPr id="17" name="淘宝店chenying0907 16"/>
          <p:cNvGrpSpPr/>
          <p:nvPr/>
        </p:nvGrpSpPr>
        <p:grpSpPr>
          <a:xfrm>
            <a:off x="3818890" y="1564005"/>
            <a:ext cx="2096135" cy="1775918"/>
            <a:chOff x="3403643" y="1349939"/>
            <a:chExt cx="2674620" cy="2265717"/>
          </a:xfrm>
        </p:grpSpPr>
        <p:grpSp>
          <p:nvGrpSpPr>
            <p:cNvPr id="18" name="淘宝店chenying0907 17"/>
            <p:cNvGrpSpPr/>
            <p:nvPr/>
          </p:nvGrpSpPr>
          <p:grpSpPr>
            <a:xfrm>
              <a:off x="3403643" y="1349939"/>
              <a:ext cx="2674620" cy="2265717"/>
              <a:chOff x="2878307" y="2165017"/>
              <a:chExt cx="3373932" cy="2858117"/>
            </a:xfrm>
          </p:grpSpPr>
          <p:sp>
            <p:nvSpPr>
              <p:cNvPr id="22" name="椭圆 2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3" name="图表 22"/>
              <p:cNvGraphicFramePr/>
              <p:nvPr>
                <p:extLst>
                  <p:ext uri="{D42A27DB-BD31-4B8C-83A1-F6EECF244321}">
                    <p14:modId xmlns:p14="http://schemas.microsoft.com/office/powerpoint/2010/main" val="2787241687"/>
                  </p:ext>
                </p:extLst>
              </p:nvPr>
            </p:nvGraphicFramePr>
            <p:xfrm>
              <a:off x="2878307" y="2165017"/>
              <a:ext cx="3373932" cy="2858117"/>
            </p:xfrm>
            <a:graphic>
              <a:graphicData uri="http://schemas.openxmlformats.org/drawingml/2006/chart">
                <c:chart xmlns:c="http://schemas.openxmlformats.org/drawingml/2006/chart" xmlns:r="http://schemas.openxmlformats.org/officeDocument/2006/relationships" r:id="rId4"/>
              </a:graphicData>
            </a:graphic>
          </p:graphicFrame>
        </p:grpSp>
        <p:sp>
          <p:nvSpPr>
            <p:cNvPr id="20" name="椭圆 19"/>
            <p:cNvSpPr/>
            <p:nvPr/>
          </p:nvSpPr>
          <p:spPr>
            <a:xfrm>
              <a:off x="4027213" y="1761044"/>
              <a:ext cx="1427480" cy="1427480"/>
            </a:xfrm>
            <a:prstGeom prst="ellipse">
              <a:avLst/>
            </a:prstGeom>
            <a:solidFill>
              <a:srgbClr val="40BAA3"/>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a:latin typeface="微软雅黑" panose="020B0503020204020204" charset="-122"/>
                  <a:ea typeface="微软雅黑" panose="020B0503020204020204" charset="-122"/>
                </a:rPr>
                <a:t>60%</a:t>
              </a:r>
            </a:p>
          </p:txBody>
        </p:sp>
      </p:grpSp>
      <p:sp>
        <p:nvSpPr>
          <p:cNvPr id="25" name="圆角淘宝店chenying0907 24"/>
          <p:cNvSpPr/>
          <p:nvPr/>
        </p:nvSpPr>
        <p:spPr>
          <a:xfrm>
            <a:off x="4028440" y="3623945"/>
            <a:ext cx="1661160" cy="401955"/>
          </a:xfrm>
          <a:prstGeom prst="roundRect">
            <a:avLst>
              <a:gd name="adj" fmla="val 50000"/>
            </a:avLst>
          </a:pr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微软雅黑" panose="020B0503020204020204" charset="-122"/>
                <a:ea typeface="微软雅黑" panose="020B0503020204020204" charset="-122"/>
                <a:sym typeface="+mn-ea"/>
              </a:rPr>
              <a:t>输入标题</a:t>
            </a:r>
            <a:endParaRPr lang="zh-CN" altLang="en-US">
              <a:solidFill>
                <a:schemeClr val="accent2"/>
              </a:solidFill>
            </a:endParaRPr>
          </a:p>
        </p:txBody>
      </p:sp>
      <p:grpSp>
        <p:nvGrpSpPr>
          <p:cNvPr id="27" name="淘宝店chenying0907 26"/>
          <p:cNvGrpSpPr/>
          <p:nvPr/>
        </p:nvGrpSpPr>
        <p:grpSpPr>
          <a:xfrm>
            <a:off x="6273800" y="1581785"/>
            <a:ext cx="2080260" cy="1761996"/>
            <a:chOff x="6058427" y="1349939"/>
            <a:chExt cx="2653728" cy="2248018"/>
          </a:xfrm>
        </p:grpSpPr>
        <p:grpSp>
          <p:nvGrpSpPr>
            <p:cNvPr id="28" name="淘宝店chenying0907 27"/>
            <p:cNvGrpSpPr/>
            <p:nvPr/>
          </p:nvGrpSpPr>
          <p:grpSpPr>
            <a:xfrm>
              <a:off x="6058427" y="1349939"/>
              <a:ext cx="2653728" cy="2248018"/>
              <a:chOff x="2919243" y="2165997"/>
              <a:chExt cx="3347579" cy="2835791"/>
            </a:xfrm>
          </p:grpSpPr>
          <p:sp>
            <p:nvSpPr>
              <p:cNvPr id="32" name="椭圆 3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3" name="图表 32"/>
              <p:cNvGraphicFramePr/>
              <p:nvPr>
                <p:extLst>
                  <p:ext uri="{D42A27DB-BD31-4B8C-83A1-F6EECF244321}">
                    <p14:modId xmlns:p14="http://schemas.microsoft.com/office/powerpoint/2010/main" val="4146814836"/>
                  </p:ext>
                </p:extLst>
              </p:nvPr>
            </p:nvGraphicFramePr>
            <p:xfrm>
              <a:off x="2919243" y="2165997"/>
              <a:ext cx="3347579" cy="2835791"/>
            </p:xfrm>
            <a:graphic>
              <a:graphicData uri="http://schemas.openxmlformats.org/drawingml/2006/chart">
                <c:chart xmlns:c="http://schemas.openxmlformats.org/drawingml/2006/chart" xmlns:r="http://schemas.openxmlformats.org/officeDocument/2006/relationships" r:id="rId5"/>
              </a:graphicData>
            </a:graphic>
          </p:graphicFrame>
        </p:grpSp>
        <p:sp>
          <p:nvSpPr>
            <p:cNvPr id="30" name="椭圆 29"/>
            <p:cNvSpPr/>
            <p:nvPr/>
          </p:nvSpPr>
          <p:spPr>
            <a:xfrm>
              <a:off x="6671551" y="1760267"/>
              <a:ext cx="1427480" cy="1427480"/>
            </a:xfrm>
            <a:prstGeom prst="ellipse">
              <a:avLst/>
            </a:prstGeom>
            <a:solidFill>
              <a:srgbClr val="40BAA3"/>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a:latin typeface="微软雅黑" panose="020B0503020204020204" charset="-122"/>
                  <a:ea typeface="微软雅黑" panose="020B0503020204020204" charset="-122"/>
                </a:rPr>
                <a:t>50%</a:t>
              </a:r>
            </a:p>
          </p:txBody>
        </p:sp>
      </p:grpSp>
      <p:sp>
        <p:nvSpPr>
          <p:cNvPr id="35" name="圆角淘宝店chenying0907 34"/>
          <p:cNvSpPr/>
          <p:nvPr/>
        </p:nvSpPr>
        <p:spPr>
          <a:xfrm>
            <a:off x="6483350" y="3623945"/>
            <a:ext cx="1661160" cy="401955"/>
          </a:xfrm>
          <a:prstGeom prst="roundRect">
            <a:avLst>
              <a:gd name="adj" fmla="val 50000"/>
            </a:avLst>
          </a:pr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微软雅黑" panose="020B0503020204020204" charset="-122"/>
                <a:ea typeface="微软雅黑" panose="020B0503020204020204" charset="-122"/>
                <a:sym typeface="+mn-ea"/>
              </a:rPr>
              <a:t>输入标题</a:t>
            </a:r>
            <a:endParaRPr lang="zh-CN" altLang="en-US">
              <a:solidFill>
                <a:schemeClr val="accent2"/>
              </a:solidFill>
            </a:endParaRPr>
          </a:p>
        </p:txBody>
      </p:sp>
      <p:grpSp>
        <p:nvGrpSpPr>
          <p:cNvPr id="37" name="淘宝店chenying0907 36"/>
          <p:cNvGrpSpPr/>
          <p:nvPr/>
        </p:nvGrpSpPr>
        <p:grpSpPr>
          <a:xfrm>
            <a:off x="8590915" y="1570355"/>
            <a:ext cx="2070100" cy="1754239"/>
            <a:chOff x="8692320" y="1349939"/>
            <a:chExt cx="2642430" cy="2238447"/>
          </a:xfrm>
        </p:grpSpPr>
        <p:grpSp>
          <p:nvGrpSpPr>
            <p:cNvPr id="38" name="淘宝店chenying0907 37"/>
            <p:cNvGrpSpPr/>
            <p:nvPr/>
          </p:nvGrpSpPr>
          <p:grpSpPr>
            <a:xfrm>
              <a:off x="8692320" y="1349939"/>
              <a:ext cx="2642430" cy="2238447"/>
              <a:chOff x="2919242" y="2174156"/>
              <a:chExt cx="3333328" cy="2823718"/>
            </a:xfrm>
          </p:grpSpPr>
          <p:sp>
            <p:nvSpPr>
              <p:cNvPr id="42" name="椭圆 41"/>
              <p:cNvSpPr/>
              <p:nvPr/>
            </p:nvSpPr>
            <p:spPr>
              <a:xfrm>
                <a:off x="3372240" y="2402866"/>
                <a:ext cx="2362200" cy="2362200"/>
              </a:xfrm>
              <a:prstGeom prst="ellipse">
                <a:avLst/>
              </a:pr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3" name="图表 42"/>
              <p:cNvGraphicFramePr/>
              <p:nvPr>
                <p:extLst>
                  <p:ext uri="{D42A27DB-BD31-4B8C-83A1-F6EECF244321}">
                    <p14:modId xmlns:p14="http://schemas.microsoft.com/office/powerpoint/2010/main" val="504025672"/>
                  </p:ext>
                </p:extLst>
              </p:nvPr>
            </p:nvGraphicFramePr>
            <p:xfrm>
              <a:off x="2919242" y="2174156"/>
              <a:ext cx="3333328" cy="2823718"/>
            </p:xfrm>
            <a:graphic>
              <a:graphicData uri="http://schemas.openxmlformats.org/drawingml/2006/chart">
                <c:chart xmlns:c="http://schemas.openxmlformats.org/drawingml/2006/chart" xmlns:r="http://schemas.openxmlformats.org/officeDocument/2006/relationships" r:id="rId6"/>
              </a:graphicData>
            </a:graphic>
          </p:graphicFrame>
        </p:grpSp>
        <p:sp>
          <p:nvSpPr>
            <p:cNvPr id="40" name="椭圆 39"/>
            <p:cNvSpPr/>
            <p:nvPr/>
          </p:nvSpPr>
          <p:spPr>
            <a:xfrm>
              <a:off x="9299795" y="1753799"/>
              <a:ext cx="1427480" cy="1427480"/>
            </a:xfrm>
            <a:prstGeom prst="ellipse">
              <a:avLst/>
            </a:prstGeom>
            <a:solidFill>
              <a:srgbClr val="40BAA3"/>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000" b="1">
                  <a:latin typeface="微软雅黑" panose="020B0503020204020204" charset="-122"/>
                  <a:ea typeface="微软雅黑" panose="020B0503020204020204" charset="-122"/>
                </a:rPr>
                <a:t>42%</a:t>
              </a:r>
            </a:p>
          </p:txBody>
        </p:sp>
      </p:grpSp>
      <p:sp>
        <p:nvSpPr>
          <p:cNvPr id="45" name="圆角淘宝店chenying0907 44"/>
          <p:cNvSpPr/>
          <p:nvPr/>
        </p:nvSpPr>
        <p:spPr>
          <a:xfrm>
            <a:off x="8795385" y="3623945"/>
            <a:ext cx="1661160" cy="401955"/>
          </a:xfrm>
          <a:prstGeom prst="roundRect">
            <a:avLst>
              <a:gd name="adj" fmla="val 50000"/>
            </a:avLst>
          </a:pr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bg1"/>
                </a:solidFill>
                <a:latin typeface="微软雅黑" panose="020B0503020204020204" charset="-122"/>
                <a:ea typeface="微软雅黑" panose="020B0503020204020204" charset="-122"/>
                <a:sym typeface="+mn-ea"/>
              </a:rPr>
              <a:t>输入标题</a:t>
            </a:r>
            <a:endParaRPr lang="zh-CN" altLang="en-US">
              <a:solidFill>
                <a:schemeClr val="accent2"/>
              </a:solidFill>
            </a:endParaRPr>
          </a:p>
        </p:txBody>
      </p:sp>
      <p:sp>
        <p:nvSpPr>
          <p:cNvPr id="47" name="淘宝店chenying0907 46"/>
          <p:cNvSpPr/>
          <p:nvPr/>
        </p:nvSpPr>
        <p:spPr>
          <a:xfrm>
            <a:off x="1349153" y="4231422"/>
            <a:ext cx="2147130" cy="1476375"/>
          </a:xfrm>
          <a:prstGeom prst="rect">
            <a:avLst/>
          </a:prstGeom>
        </p:spPr>
        <p:txBody>
          <a:bodyPr wrap="square">
            <a:spAutoFit/>
          </a:bodyPr>
          <a:lstStyle/>
          <a:p>
            <a:pPr algn="ct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endParaRPr>
          </a:p>
        </p:txBody>
      </p:sp>
      <p:sp>
        <p:nvSpPr>
          <p:cNvPr id="9" name="淘宝店chenying0907 46"/>
          <p:cNvSpPr/>
          <p:nvPr/>
        </p:nvSpPr>
        <p:spPr>
          <a:xfrm>
            <a:off x="3785013" y="4223167"/>
            <a:ext cx="2147130" cy="1476375"/>
          </a:xfrm>
          <a:prstGeom prst="rect">
            <a:avLst/>
          </a:prstGeom>
        </p:spPr>
        <p:txBody>
          <a:bodyPr wrap="square">
            <a:spAutoFit/>
          </a:bodyPr>
          <a:lstStyle/>
          <a:p>
            <a:pPr algn="ct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endParaRPr>
          </a:p>
        </p:txBody>
      </p:sp>
      <p:sp>
        <p:nvSpPr>
          <p:cNvPr id="51" name="淘宝店chenying0907 46"/>
          <p:cNvSpPr/>
          <p:nvPr/>
        </p:nvSpPr>
        <p:spPr>
          <a:xfrm>
            <a:off x="6240558" y="4223167"/>
            <a:ext cx="2147130" cy="1476375"/>
          </a:xfrm>
          <a:prstGeom prst="rect">
            <a:avLst/>
          </a:prstGeom>
        </p:spPr>
        <p:txBody>
          <a:bodyPr wrap="square">
            <a:spAutoFit/>
          </a:bodyPr>
          <a:lstStyle/>
          <a:p>
            <a:pPr algn="ct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endParaRPr>
          </a:p>
        </p:txBody>
      </p:sp>
      <p:sp>
        <p:nvSpPr>
          <p:cNvPr id="52" name="淘宝店chenying0907 46"/>
          <p:cNvSpPr/>
          <p:nvPr/>
        </p:nvSpPr>
        <p:spPr>
          <a:xfrm>
            <a:off x="8551958" y="4223167"/>
            <a:ext cx="2147130" cy="1476375"/>
          </a:xfrm>
          <a:prstGeom prst="rect">
            <a:avLst/>
          </a:prstGeom>
        </p:spPr>
        <p:txBody>
          <a:bodyPr wrap="square">
            <a:spAutoFit/>
          </a:bodyPr>
          <a:lstStyle/>
          <a:p>
            <a:pPr algn="ct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endParaRPr>
          </a:p>
        </p:txBody>
      </p:sp>
      <p:sp>
        <p:nvSpPr>
          <p:cNvPr id="31" name="矩形 30">
            <a:extLst>
              <a:ext uri="{FF2B5EF4-FFF2-40B4-BE49-F238E27FC236}">
                <a16:creationId xmlns="" xmlns:a16="http://schemas.microsoft.com/office/drawing/2014/main" id="{31EC9B12-C89B-405C-876F-13E39515B320}"/>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9332"/>
          </a:xfrm>
          <a:prstGeom prst="rect">
            <a:avLst/>
          </a:prstGeom>
          <a:noFill/>
        </p:spPr>
        <p:txBody>
          <a:bodyPr wrap="square" rtlCol="0">
            <a:spAutoFit/>
          </a:bodyPr>
          <a:lstStyle/>
          <a:p>
            <a:pPr algn="ctr"/>
            <a:r>
              <a:rPr lang="zh-CN" altLang="en-US" b="1" dirty="0">
                <a:solidFill>
                  <a:srgbClr val="40BAA3"/>
                </a:solidFill>
                <a:latin typeface="微软雅黑" panose="020B0503020204020204" charset="-122"/>
                <a:ea typeface="微软雅黑" panose="020B0503020204020204" charset="-122"/>
              </a:rPr>
              <a:t>单击此处输入标题文本</a:t>
            </a:r>
          </a:p>
        </p:txBody>
      </p:sp>
      <p:sp>
        <p:nvSpPr>
          <p:cNvPr id="2" name="Rectangle 19"/>
          <p:cNvSpPr/>
          <p:nvPr/>
        </p:nvSpPr>
        <p:spPr>
          <a:xfrm>
            <a:off x="1040765" y="1958340"/>
            <a:ext cx="3845560" cy="212979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3" name="Rectangle 19"/>
          <p:cNvSpPr/>
          <p:nvPr/>
        </p:nvSpPr>
        <p:spPr>
          <a:xfrm>
            <a:off x="2863533" y="3696335"/>
            <a:ext cx="2785110" cy="175069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 name="Freeform 6"/>
          <p:cNvSpPr/>
          <p:nvPr/>
        </p:nvSpPr>
        <p:spPr bwMode="auto">
          <a:xfrm>
            <a:off x="6271895" y="1991360"/>
            <a:ext cx="726440" cy="3406140"/>
          </a:xfrm>
          <a:custGeom>
            <a:avLst/>
            <a:gdLst>
              <a:gd name="T0" fmla="*/ 1368 w 1368"/>
              <a:gd name="T1" fmla="*/ 3205 h 6410"/>
              <a:gd name="T2" fmla="*/ 829 w 1368"/>
              <a:gd name="T3" fmla="*/ 2536 h 6410"/>
              <a:gd name="T4" fmla="*/ 829 w 1368"/>
              <a:gd name="T5" fmla="*/ 1353 h 6410"/>
              <a:gd name="T6" fmla="*/ 1368 w 1368"/>
              <a:gd name="T7" fmla="*/ 684 h 6410"/>
              <a:gd name="T8" fmla="*/ 684 w 1368"/>
              <a:gd name="T9" fmla="*/ 0 h 6410"/>
              <a:gd name="T10" fmla="*/ 0 w 1368"/>
              <a:gd name="T11" fmla="*/ 684 h 6410"/>
              <a:gd name="T12" fmla="*/ 540 w 1368"/>
              <a:gd name="T13" fmla="*/ 1353 h 6410"/>
              <a:gd name="T14" fmla="*/ 540 w 1368"/>
              <a:gd name="T15" fmla="*/ 2536 h 6410"/>
              <a:gd name="T16" fmla="*/ 0 w 1368"/>
              <a:gd name="T17" fmla="*/ 3205 h 6410"/>
              <a:gd name="T18" fmla="*/ 540 w 1368"/>
              <a:gd name="T19" fmla="*/ 3874 h 6410"/>
              <a:gd name="T20" fmla="*/ 540 w 1368"/>
              <a:gd name="T21" fmla="*/ 5057 h 6410"/>
              <a:gd name="T22" fmla="*/ 0 w 1368"/>
              <a:gd name="T23" fmla="*/ 5726 h 6410"/>
              <a:gd name="T24" fmla="*/ 684 w 1368"/>
              <a:gd name="T25" fmla="*/ 6410 h 6410"/>
              <a:gd name="T26" fmla="*/ 1368 w 1368"/>
              <a:gd name="T27" fmla="*/ 5726 h 6410"/>
              <a:gd name="T28" fmla="*/ 829 w 1368"/>
              <a:gd name="T29" fmla="*/ 5057 h 6410"/>
              <a:gd name="T30" fmla="*/ 829 w 1368"/>
              <a:gd name="T31" fmla="*/ 3874 h 6410"/>
              <a:gd name="T32" fmla="*/ 1368 w 1368"/>
              <a:gd name="T33" fmla="*/ 3205 h 6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8" h="6410">
                <a:moveTo>
                  <a:pt x="1368" y="3205"/>
                </a:moveTo>
                <a:cubicBezTo>
                  <a:pt x="1368" y="2877"/>
                  <a:pt x="1137" y="2603"/>
                  <a:pt x="829" y="2536"/>
                </a:cubicBezTo>
                <a:cubicBezTo>
                  <a:pt x="829" y="1353"/>
                  <a:pt x="829" y="1353"/>
                  <a:pt x="829" y="1353"/>
                </a:cubicBezTo>
                <a:cubicBezTo>
                  <a:pt x="1137" y="1286"/>
                  <a:pt x="1368" y="1012"/>
                  <a:pt x="1368" y="684"/>
                </a:cubicBezTo>
                <a:cubicBezTo>
                  <a:pt x="1368" y="306"/>
                  <a:pt x="1062" y="0"/>
                  <a:pt x="684" y="0"/>
                </a:cubicBezTo>
                <a:cubicBezTo>
                  <a:pt x="306" y="0"/>
                  <a:pt x="0" y="306"/>
                  <a:pt x="0" y="684"/>
                </a:cubicBezTo>
                <a:cubicBezTo>
                  <a:pt x="0" y="1012"/>
                  <a:pt x="231" y="1286"/>
                  <a:pt x="540" y="1353"/>
                </a:cubicBezTo>
                <a:cubicBezTo>
                  <a:pt x="540" y="2536"/>
                  <a:pt x="540" y="2536"/>
                  <a:pt x="540" y="2536"/>
                </a:cubicBezTo>
                <a:cubicBezTo>
                  <a:pt x="231" y="2603"/>
                  <a:pt x="0" y="2877"/>
                  <a:pt x="0" y="3205"/>
                </a:cubicBezTo>
                <a:cubicBezTo>
                  <a:pt x="0" y="3533"/>
                  <a:pt x="231" y="3807"/>
                  <a:pt x="540" y="3874"/>
                </a:cubicBezTo>
                <a:cubicBezTo>
                  <a:pt x="540" y="5057"/>
                  <a:pt x="540" y="5057"/>
                  <a:pt x="540" y="5057"/>
                </a:cubicBezTo>
                <a:cubicBezTo>
                  <a:pt x="231" y="5124"/>
                  <a:pt x="0" y="5398"/>
                  <a:pt x="0" y="5726"/>
                </a:cubicBezTo>
                <a:cubicBezTo>
                  <a:pt x="0" y="6104"/>
                  <a:pt x="306" y="6410"/>
                  <a:pt x="684" y="6410"/>
                </a:cubicBezTo>
                <a:cubicBezTo>
                  <a:pt x="1062" y="6410"/>
                  <a:pt x="1368" y="6104"/>
                  <a:pt x="1368" y="5726"/>
                </a:cubicBezTo>
                <a:cubicBezTo>
                  <a:pt x="1368" y="5398"/>
                  <a:pt x="1137" y="5124"/>
                  <a:pt x="829" y="5057"/>
                </a:cubicBezTo>
                <a:cubicBezTo>
                  <a:pt x="829" y="3874"/>
                  <a:pt x="829" y="3874"/>
                  <a:pt x="829" y="3874"/>
                </a:cubicBezTo>
                <a:cubicBezTo>
                  <a:pt x="1137" y="3807"/>
                  <a:pt x="1368" y="3533"/>
                  <a:pt x="1368" y="3205"/>
                </a:cubicBezTo>
                <a:close/>
              </a:path>
            </a:pathLst>
          </a:custGeom>
          <a:solidFill>
            <a:srgbClr val="023D05">
              <a:alpha val="30000"/>
            </a:srgbClr>
          </a:solidFill>
          <a:ln w="6350">
            <a:noFill/>
          </a:ln>
        </p:spPr>
        <p:txBody>
          <a:bodyPr/>
          <a:lstStyle/>
          <a:p>
            <a:endParaRPr lang="zh-CN" altLang="en-US">
              <a:solidFill>
                <a:schemeClr val="tx1"/>
              </a:solidFill>
            </a:endParaRPr>
          </a:p>
        </p:txBody>
      </p:sp>
      <p:sp>
        <p:nvSpPr>
          <p:cNvPr id="10" name="Oval 7"/>
          <p:cNvSpPr>
            <a:spLocks noChangeArrowheads="1"/>
          </p:cNvSpPr>
          <p:nvPr/>
        </p:nvSpPr>
        <p:spPr bwMode="auto">
          <a:xfrm>
            <a:off x="6367780" y="2082800"/>
            <a:ext cx="534035" cy="534035"/>
          </a:xfrm>
          <a:prstGeom prst="ellipse">
            <a:avLst/>
          </a:prstGeom>
          <a:solidFill>
            <a:srgbClr val="40BAA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a:solidFill>
                  <a:schemeClr val="bg1"/>
                </a:solidFill>
                <a:latin typeface="微软雅黑" panose="020B0503020204020204" charset="-122"/>
                <a:ea typeface="微软雅黑" panose="020B0503020204020204" charset="-122"/>
              </a:rPr>
              <a:t>01</a:t>
            </a:r>
          </a:p>
        </p:txBody>
      </p:sp>
      <p:sp>
        <p:nvSpPr>
          <p:cNvPr id="12" name="Oval 8"/>
          <p:cNvSpPr>
            <a:spLocks noChangeArrowheads="1"/>
          </p:cNvSpPr>
          <p:nvPr/>
        </p:nvSpPr>
        <p:spPr bwMode="auto">
          <a:xfrm>
            <a:off x="6369050" y="3425825"/>
            <a:ext cx="533400" cy="536575"/>
          </a:xfrm>
          <a:prstGeom prst="ellipse">
            <a:avLst/>
          </a:prstGeom>
          <a:solidFill>
            <a:srgbClr val="40BAA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a:solidFill>
                  <a:schemeClr val="bg1"/>
                </a:solidFill>
                <a:latin typeface="微软雅黑" panose="020B0503020204020204" charset="-122"/>
                <a:ea typeface="微软雅黑" panose="020B0503020204020204" charset="-122"/>
              </a:rPr>
              <a:t>02</a:t>
            </a:r>
          </a:p>
        </p:txBody>
      </p:sp>
      <p:sp>
        <p:nvSpPr>
          <p:cNvPr id="13" name="Oval 9"/>
          <p:cNvSpPr>
            <a:spLocks noChangeArrowheads="1"/>
          </p:cNvSpPr>
          <p:nvPr/>
        </p:nvSpPr>
        <p:spPr bwMode="auto">
          <a:xfrm>
            <a:off x="6368415" y="4764405"/>
            <a:ext cx="534035" cy="534035"/>
          </a:xfrm>
          <a:prstGeom prst="ellipse">
            <a:avLst/>
          </a:prstGeom>
          <a:solidFill>
            <a:srgbClr val="40BAA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400" b="1" dirty="0">
                <a:solidFill>
                  <a:schemeClr val="bg1"/>
                </a:solidFill>
                <a:latin typeface="微软雅黑" panose="020B0503020204020204" charset="-122"/>
                <a:ea typeface="微软雅黑" panose="020B0503020204020204" charset="-122"/>
              </a:rPr>
              <a:t>03</a:t>
            </a:r>
          </a:p>
        </p:txBody>
      </p:sp>
      <p:sp>
        <p:nvSpPr>
          <p:cNvPr id="14" name="Rectangle 66"/>
          <p:cNvSpPr>
            <a:spLocks noChangeArrowheads="1"/>
          </p:cNvSpPr>
          <p:nvPr/>
        </p:nvSpPr>
        <p:spPr bwMode="auto">
          <a:xfrm>
            <a:off x="7228840" y="1934210"/>
            <a:ext cx="3884295"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sz="1200" dirty="0">
                <a:solidFill>
                  <a:schemeClr val="tx1">
                    <a:lumMod val="65000"/>
                    <a:lumOff val="35000"/>
                  </a:schemeClr>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5" name="Rectangle 66"/>
          <p:cNvSpPr>
            <a:spLocks noChangeArrowheads="1"/>
          </p:cNvSpPr>
          <p:nvPr/>
        </p:nvSpPr>
        <p:spPr bwMode="auto">
          <a:xfrm>
            <a:off x="7228840" y="3279140"/>
            <a:ext cx="3884295"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sz="1200" dirty="0">
                <a:solidFill>
                  <a:schemeClr val="tx1">
                    <a:lumMod val="65000"/>
                    <a:lumOff val="35000"/>
                  </a:schemeClr>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0" name="Rectangle 66"/>
          <p:cNvSpPr>
            <a:spLocks noChangeArrowheads="1"/>
          </p:cNvSpPr>
          <p:nvPr/>
        </p:nvSpPr>
        <p:spPr bwMode="auto">
          <a:xfrm>
            <a:off x="7228840" y="4616450"/>
            <a:ext cx="3884295"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lnSpc>
                <a:spcPct val="150000"/>
              </a:lnSpc>
            </a:pPr>
            <a:r>
              <a:rPr sz="1200" dirty="0">
                <a:solidFill>
                  <a:schemeClr val="tx1">
                    <a:lumMod val="65000"/>
                    <a:lumOff val="35000"/>
                  </a:schemeClr>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6" name="矩形 15">
            <a:extLst>
              <a:ext uri="{FF2B5EF4-FFF2-40B4-BE49-F238E27FC236}">
                <a16:creationId xmlns="" xmlns:a16="http://schemas.microsoft.com/office/drawing/2014/main" id="{18C0EC70-D202-40D6-B477-AA58C4E448A8}"/>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dirty="0">
                <a:solidFill>
                  <a:srgbClr val="40BAA3"/>
                </a:solidFill>
                <a:latin typeface="微软雅黑" panose="020B0503020204020204" charset="-122"/>
                <a:ea typeface="微软雅黑" panose="020B0503020204020204" charset="-122"/>
              </a:rPr>
              <a:t>单击此处输入标题文本</a:t>
            </a:r>
          </a:p>
        </p:txBody>
      </p:sp>
      <p:sp>
        <p:nvSpPr>
          <p:cNvPr id="87" name="Freeform 13"/>
          <p:cNvSpPr>
            <a:spLocks noEditPoints="1"/>
          </p:cNvSpPr>
          <p:nvPr/>
        </p:nvSpPr>
        <p:spPr bwMode="auto">
          <a:xfrm>
            <a:off x="4121150" y="2400300"/>
            <a:ext cx="2413000" cy="2413000"/>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solidFill>
            <a:srgbClr val="40BAA3"/>
          </a:solidFill>
          <a:ln w="9525">
            <a:noFill/>
            <a:round/>
          </a:ln>
        </p:spPr>
        <p:txBody>
          <a:bodyPr lIns="121920" tIns="60960" rIns="121920" bIns="60960"/>
          <a:lstStyle/>
          <a:p>
            <a:pPr algn="ctr" eaLnBrk="1" fontAlgn="auto" hangingPunct="1">
              <a:spcBef>
                <a:spcPts val="0"/>
              </a:spcBef>
              <a:spcAft>
                <a:spcPts val="0"/>
              </a:spcAft>
              <a:defRPr/>
            </a:pPr>
            <a:endParaRPr lang="zh-CN" altLang="en-US" sz="1500" b="1" dirty="0">
              <a:solidFill>
                <a:srgbClr val="023D05"/>
              </a:solidFill>
              <a:latin typeface="微软雅黑" panose="020B0503020204020204" charset="-122"/>
              <a:ea typeface="微软雅黑" panose="020B0503020204020204" charset="-122"/>
            </a:endParaRPr>
          </a:p>
          <a:p>
            <a:pPr algn="ctr" eaLnBrk="1" fontAlgn="auto" hangingPunct="1">
              <a:spcBef>
                <a:spcPts val="0"/>
              </a:spcBef>
              <a:spcAft>
                <a:spcPts val="0"/>
              </a:spcAft>
              <a:defRPr/>
            </a:pPr>
            <a:endParaRPr lang="zh-CN" altLang="en-US" sz="1500" b="1" dirty="0">
              <a:solidFill>
                <a:srgbClr val="023D05"/>
              </a:solidFill>
              <a:latin typeface="微软雅黑" panose="020B0503020204020204" charset="-122"/>
              <a:ea typeface="微软雅黑" panose="020B0503020204020204" charset="-122"/>
            </a:endParaRPr>
          </a:p>
          <a:p>
            <a:pPr algn="ctr" eaLnBrk="1" fontAlgn="auto" hangingPunct="1">
              <a:spcBef>
                <a:spcPts val="0"/>
              </a:spcBef>
              <a:spcAft>
                <a:spcPts val="0"/>
              </a:spcAft>
              <a:defRPr/>
            </a:pPr>
            <a:endParaRPr lang="zh-CN" altLang="en-US" sz="1500" b="1" dirty="0">
              <a:solidFill>
                <a:srgbClr val="023D05"/>
              </a:solidFill>
              <a:latin typeface="微软雅黑" panose="020B0503020204020204" charset="-122"/>
              <a:ea typeface="微软雅黑" panose="020B0503020204020204" charset="-122"/>
            </a:endParaRPr>
          </a:p>
          <a:p>
            <a:pPr algn="ctr" eaLnBrk="1" fontAlgn="auto" hangingPunct="1">
              <a:spcBef>
                <a:spcPts val="0"/>
              </a:spcBef>
              <a:spcAft>
                <a:spcPts val="0"/>
              </a:spcAft>
              <a:defRPr/>
            </a:pPr>
            <a:endParaRPr lang="zh-CN" altLang="en-US" sz="1500" b="1" dirty="0">
              <a:solidFill>
                <a:srgbClr val="023D05"/>
              </a:solidFill>
              <a:latin typeface="微软雅黑" panose="020B0503020204020204" charset="-122"/>
              <a:ea typeface="微软雅黑" panose="020B0503020204020204" charset="-122"/>
            </a:endParaRPr>
          </a:p>
          <a:p>
            <a:pPr algn="ctr" eaLnBrk="1" fontAlgn="auto" hangingPunct="1">
              <a:spcBef>
                <a:spcPts val="0"/>
              </a:spcBef>
              <a:spcAft>
                <a:spcPts val="0"/>
              </a:spcAft>
              <a:defRPr/>
            </a:pPr>
            <a:r>
              <a:rPr lang="zh-CN" altLang="en-US" sz="1600" b="1" dirty="0">
                <a:solidFill>
                  <a:srgbClr val="40BAA3"/>
                </a:solidFill>
                <a:latin typeface="微软雅黑" panose="020B0503020204020204" charset="-122"/>
                <a:ea typeface="微软雅黑" panose="020B0503020204020204" charset="-122"/>
              </a:rPr>
              <a:t>单击此处</a:t>
            </a:r>
          </a:p>
          <a:p>
            <a:pPr algn="ctr" eaLnBrk="1" fontAlgn="auto" hangingPunct="1">
              <a:spcBef>
                <a:spcPts val="0"/>
              </a:spcBef>
              <a:spcAft>
                <a:spcPts val="0"/>
              </a:spcAft>
              <a:defRPr/>
            </a:pPr>
            <a:r>
              <a:rPr lang="zh-CN" altLang="en-US" sz="1600" b="1" dirty="0">
                <a:solidFill>
                  <a:srgbClr val="40BAA3"/>
                </a:solidFill>
                <a:latin typeface="微软雅黑" panose="020B0503020204020204" charset="-122"/>
                <a:ea typeface="微软雅黑" panose="020B0503020204020204" charset="-122"/>
              </a:rPr>
              <a:t>输入文本</a:t>
            </a:r>
          </a:p>
        </p:txBody>
      </p:sp>
      <p:sp>
        <p:nvSpPr>
          <p:cNvPr id="89" name="Freeform 15"/>
          <p:cNvSpPr>
            <a:spLocks noEditPoints="1"/>
          </p:cNvSpPr>
          <p:nvPr/>
        </p:nvSpPr>
        <p:spPr bwMode="auto">
          <a:xfrm>
            <a:off x="6480175" y="1915160"/>
            <a:ext cx="1617980" cy="1617345"/>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solidFill>
            <a:srgbClr val="40BAA3"/>
          </a:solidFill>
          <a:ln w="9525">
            <a:noFill/>
            <a:round/>
          </a:ln>
        </p:spPr>
        <p:txBody>
          <a:bodyPr lIns="121920" tIns="60960" rIns="121920" bIns="60960"/>
          <a:lstStyle/>
          <a:p>
            <a:pPr algn="ctr" eaLnBrk="1" fontAlgn="auto" hangingPunct="1">
              <a:spcBef>
                <a:spcPts val="0"/>
              </a:spcBef>
              <a:spcAft>
                <a:spcPts val="0"/>
              </a:spcAft>
              <a:defRPr/>
            </a:pPr>
            <a:endParaRPr lang="zh-CN" altLang="en-US" sz="1600" b="1" dirty="0">
              <a:solidFill>
                <a:srgbClr val="023D05"/>
              </a:solidFill>
              <a:latin typeface="微软雅黑" panose="020B0503020204020204" charset="-122"/>
              <a:ea typeface="微软雅黑" panose="020B0503020204020204" charset="-122"/>
              <a:sym typeface="+mn-ea"/>
            </a:endParaRPr>
          </a:p>
          <a:p>
            <a:pPr algn="ctr" eaLnBrk="1" fontAlgn="auto" hangingPunct="1">
              <a:spcBef>
                <a:spcPts val="0"/>
              </a:spcBef>
              <a:spcAft>
                <a:spcPts val="0"/>
              </a:spcAft>
              <a:defRPr/>
            </a:pPr>
            <a:endParaRPr lang="zh-CN" altLang="en-US" sz="1600" b="1" dirty="0">
              <a:solidFill>
                <a:srgbClr val="023D05"/>
              </a:solidFill>
              <a:latin typeface="微软雅黑" panose="020B0503020204020204" charset="-122"/>
              <a:ea typeface="微软雅黑" panose="020B0503020204020204" charset="-122"/>
              <a:sym typeface="+mn-ea"/>
            </a:endParaRPr>
          </a:p>
          <a:p>
            <a:pPr algn="ctr" eaLnBrk="1" fontAlgn="auto" hangingPunct="1">
              <a:spcBef>
                <a:spcPts val="0"/>
              </a:spcBef>
              <a:spcAft>
                <a:spcPts val="0"/>
              </a:spcAft>
              <a:defRPr/>
            </a:pPr>
            <a:r>
              <a:rPr lang="zh-CN" altLang="en-US" sz="1600" b="1" dirty="0">
                <a:solidFill>
                  <a:srgbClr val="40BAA3"/>
                </a:solidFill>
                <a:latin typeface="微软雅黑" panose="020B0503020204020204" charset="-122"/>
                <a:ea typeface="微软雅黑" panose="020B0503020204020204" charset="-122"/>
                <a:sym typeface="+mn-ea"/>
              </a:rPr>
              <a:t>单击此处</a:t>
            </a:r>
          </a:p>
          <a:p>
            <a:pPr algn="ctr" eaLnBrk="1" fontAlgn="auto" hangingPunct="1">
              <a:spcBef>
                <a:spcPts val="0"/>
              </a:spcBef>
              <a:spcAft>
                <a:spcPts val="0"/>
              </a:spcAft>
              <a:defRPr/>
            </a:pPr>
            <a:r>
              <a:rPr lang="zh-CN" altLang="en-US" sz="1600" b="1" dirty="0">
                <a:solidFill>
                  <a:srgbClr val="40BAA3"/>
                </a:solidFill>
                <a:latin typeface="微软雅黑" panose="020B0503020204020204" charset="-122"/>
                <a:ea typeface="微软雅黑" panose="020B0503020204020204" charset="-122"/>
                <a:sym typeface="+mn-ea"/>
              </a:rPr>
              <a:t>输入文本</a:t>
            </a:r>
          </a:p>
        </p:txBody>
      </p:sp>
      <p:sp>
        <p:nvSpPr>
          <p:cNvPr id="2" name="Freeform 15"/>
          <p:cNvSpPr>
            <a:spLocks noEditPoints="1"/>
          </p:cNvSpPr>
          <p:nvPr/>
        </p:nvSpPr>
        <p:spPr bwMode="auto">
          <a:xfrm>
            <a:off x="6534150" y="3690620"/>
            <a:ext cx="1617980" cy="1617345"/>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solidFill>
            <a:srgbClr val="40BAA3"/>
          </a:solidFill>
          <a:ln w="9525">
            <a:noFill/>
            <a:round/>
          </a:ln>
        </p:spPr>
        <p:txBody>
          <a:bodyPr lIns="121920" tIns="60960" rIns="121920" bIns="60960"/>
          <a:lstStyle/>
          <a:p>
            <a:pPr algn="ctr" eaLnBrk="1" fontAlgn="auto" hangingPunct="1">
              <a:spcBef>
                <a:spcPts val="0"/>
              </a:spcBef>
              <a:spcAft>
                <a:spcPts val="0"/>
              </a:spcAft>
              <a:defRPr/>
            </a:pPr>
            <a:endParaRPr lang="zh-CN" altLang="en-US" sz="1600" b="1" dirty="0">
              <a:solidFill>
                <a:srgbClr val="023D05"/>
              </a:solidFill>
              <a:latin typeface="微软雅黑" panose="020B0503020204020204" charset="-122"/>
              <a:ea typeface="微软雅黑" panose="020B0503020204020204" charset="-122"/>
              <a:sym typeface="+mn-ea"/>
            </a:endParaRPr>
          </a:p>
          <a:p>
            <a:pPr algn="ctr" eaLnBrk="1" fontAlgn="auto" hangingPunct="1">
              <a:spcBef>
                <a:spcPts val="0"/>
              </a:spcBef>
              <a:spcAft>
                <a:spcPts val="0"/>
              </a:spcAft>
              <a:defRPr/>
            </a:pPr>
            <a:endParaRPr lang="zh-CN" altLang="en-US" sz="1600" b="1" dirty="0">
              <a:solidFill>
                <a:srgbClr val="40BAA3"/>
              </a:solidFill>
              <a:latin typeface="微软雅黑" panose="020B0503020204020204" charset="-122"/>
              <a:ea typeface="微软雅黑" panose="020B0503020204020204" charset="-122"/>
              <a:sym typeface="+mn-ea"/>
            </a:endParaRPr>
          </a:p>
          <a:p>
            <a:pPr algn="ctr" eaLnBrk="1" fontAlgn="auto" hangingPunct="1">
              <a:spcBef>
                <a:spcPts val="0"/>
              </a:spcBef>
              <a:spcAft>
                <a:spcPts val="0"/>
              </a:spcAft>
              <a:defRPr/>
            </a:pPr>
            <a:r>
              <a:rPr lang="zh-CN" altLang="en-US" sz="1600" b="1" dirty="0">
                <a:solidFill>
                  <a:srgbClr val="40BAA3"/>
                </a:solidFill>
                <a:latin typeface="微软雅黑" panose="020B0503020204020204" charset="-122"/>
                <a:ea typeface="微软雅黑" panose="020B0503020204020204" charset="-122"/>
                <a:sym typeface="+mn-ea"/>
              </a:rPr>
              <a:t>单击此处</a:t>
            </a:r>
          </a:p>
          <a:p>
            <a:pPr algn="ctr" eaLnBrk="1" fontAlgn="auto" hangingPunct="1">
              <a:spcBef>
                <a:spcPts val="0"/>
              </a:spcBef>
              <a:spcAft>
                <a:spcPts val="0"/>
              </a:spcAft>
              <a:defRPr/>
            </a:pPr>
            <a:r>
              <a:rPr lang="zh-CN" altLang="en-US" sz="1600" b="1" dirty="0">
                <a:solidFill>
                  <a:srgbClr val="40BAA3"/>
                </a:solidFill>
                <a:latin typeface="微软雅黑" panose="020B0503020204020204" charset="-122"/>
                <a:ea typeface="微软雅黑" panose="020B0503020204020204" charset="-122"/>
                <a:sym typeface="+mn-ea"/>
              </a:rPr>
              <a:t>输入文本</a:t>
            </a:r>
          </a:p>
        </p:txBody>
      </p:sp>
      <p:sp>
        <p:nvSpPr>
          <p:cNvPr id="33" name="文本框 32"/>
          <p:cNvSpPr txBox="1"/>
          <p:nvPr/>
        </p:nvSpPr>
        <p:spPr>
          <a:xfrm>
            <a:off x="1845945" y="2400300"/>
            <a:ext cx="2087245" cy="337185"/>
          </a:xfrm>
          <a:prstGeom prst="rect">
            <a:avLst/>
          </a:prstGeom>
          <a:noFill/>
        </p:spPr>
        <p:txBody>
          <a:bodyPr wrap="square" rtlCol="0">
            <a:spAutoFit/>
          </a:bodyPr>
          <a:lstStyle/>
          <a:p>
            <a:pPr algn="r"/>
            <a:r>
              <a:rPr lang="zh-CN" altLang="en-US" sz="1600" b="1" dirty="0">
                <a:solidFill>
                  <a:srgbClr val="40BAA3"/>
                </a:solidFill>
                <a:latin typeface="微软雅黑" panose="020B0503020204020204" charset="-122"/>
                <a:ea typeface="微软雅黑" panose="020B0503020204020204" charset="-122"/>
              </a:rPr>
              <a:t>单击此处输入标题</a:t>
            </a:r>
          </a:p>
        </p:txBody>
      </p:sp>
      <p:sp>
        <p:nvSpPr>
          <p:cNvPr id="34" name="文本框 33"/>
          <p:cNvSpPr txBox="1"/>
          <p:nvPr/>
        </p:nvSpPr>
        <p:spPr>
          <a:xfrm>
            <a:off x="668655" y="2719705"/>
            <a:ext cx="3328035" cy="1198880"/>
          </a:xfrm>
          <a:prstGeom prst="rect">
            <a:avLst/>
          </a:prstGeom>
          <a:noFill/>
        </p:spPr>
        <p:txBody>
          <a:bodyPr wrap="square" rtlCol="0">
            <a:spAutoFit/>
          </a:bodyPr>
          <a:lstStyle/>
          <a:p>
            <a:pPr algn="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endParaRPr>
          </a:p>
        </p:txBody>
      </p:sp>
      <p:sp>
        <p:nvSpPr>
          <p:cNvPr id="3" name="文本框 2"/>
          <p:cNvSpPr txBox="1"/>
          <p:nvPr/>
        </p:nvSpPr>
        <p:spPr>
          <a:xfrm>
            <a:off x="8248015" y="1595755"/>
            <a:ext cx="2087245" cy="337185"/>
          </a:xfrm>
          <a:prstGeom prst="rect">
            <a:avLst/>
          </a:prstGeom>
          <a:noFill/>
        </p:spPr>
        <p:txBody>
          <a:bodyPr wrap="square" rtlCol="0">
            <a:spAutoFit/>
          </a:bodyPr>
          <a:lstStyle/>
          <a:p>
            <a:pPr algn="l"/>
            <a:r>
              <a:rPr lang="zh-CN" altLang="en-US" sz="1600" b="1">
                <a:solidFill>
                  <a:srgbClr val="40BAA3"/>
                </a:solidFill>
                <a:latin typeface="微软雅黑" panose="020B0503020204020204" charset="-122"/>
                <a:ea typeface="微软雅黑" panose="020B0503020204020204" charset="-122"/>
              </a:rPr>
              <a:t>单击此处输入标题</a:t>
            </a:r>
          </a:p>
        </p:txBody>
      </p:sp>
      <p:sp>
        <p:nvSpPr>
          <p:cNvPr id="9" name="文本框 8"/>
          <p:cNvSpPr txBox="1"/>
          <p:nvPr/>
        </p:nvSpPr>
        <p:spPr>
          <a:xfrm>
            <a:off x="8248015" y="1915160"/>
            <a:ext cx="3328035" cy="119888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rgbClr val="40BAA3"/>
              </a:solidFill>
              <a:latin typeface="微软雅黑" panose="020B0503020204020204" charset="-122"/>
              <a:ea typeface="微软雅黑" panose="020B0503020204020204" charset="-122"/>
            </a:endParaRPr>
          </a:p>
        </p:txBody>
      </p:sp>
      <p:sp>
        <p:nvSpPr>
          <p:cNvPr id="10" name="文本框 9"/>
          <p:cNvSpPr txBox="1"/>
          <p:nvPr/>
        </p:nvSpPr>
        <p:spPr>
          <a:xfrm>
            <a:off x="8248015" y="3825875"/>
            <a:ext cx="2087245" cy="337185"/>
          </a:xfrm>
          <a:prstGeom prst="rect">
            <a:avLst/>
          </a:prstGeom>
          <a:noFill/>
        </p:spPr>
        <p:txBody>
          <a:bodyPr wrap="square" rtlCol="0">
            <a:spAutoFit/>
          </a:bodyPr>
          <a:lstStyle/>
          <a:p>
            <a:pPr algn="l"/>
            <a:r>
              <a:rPr lang="zh-CN" altLang="en-US" sz="1600" b="1">
                <a:solidFill>
                  <a:srgbClr val="40BAA3"/>
                </a:solidFill>
                <a:latin typeface="微软雅黑" panose="020B0503020204020204" charset="-122"/>
                <a:ea typeface="微软雅黑" panose="020B0503020204020204" charset="-122"/>
              </a:rPr>
              <a:t>单击此处输入标题</a:t>
            </a:r>
          </a:p>
        </p:txBody>
      </p:sp>
      <p:sp>
        <p:nvSpPr>
          <p:cNvPr id="12" name="文本框 11"/>
          <p:cNvSpPr txBox="1"/>
          <p:nvPr/>
        </p:nvSpPr>
        <p:spPr>
          <a:xfrm>
            <a:off x="8248015" y="4145280"/>
            <a:ext cx="3328035" cy="119888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a:solidFill>
                <a:srgbClr val="40BAA3"/>
              </a:solidFill>
              <a:latin typeface="微软雅黑" panose="020B0503020204020204" charset="-122"/>
              <a:ea typeface="微软雅黑" panose="020B0503020204020204" charset="-122"/>
            </a:endParaRPr>
          </a:p>
        </p:txBody>
      </p:sp>
      <p:sp>
        <p:nvSpPr>
          <p:cNvPr id="13" name="矩形 12">
            <a:extLst>
              <a:ext uri="{FF2B5EF4-FFF2-40B4-BE49-F238E27FC236}">
                <a16:creationId xmlns="" xmlns:a16="http://schemas.microsoft.com/office/drawing/2014/main" id="{0FFB8060-937E-4DFB-9401-BCDEAFA042F7}"/>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871AE622-9F8C-4AD7-B75C-4428C4728046}"/>
              </a:ext>
            </a:extLst>
          </p:cNvPr>
          <p:cNvSpPr txBox="1"/>
          <p:nvPr/>
        </p:nvSpPr>
        <p:spPr>
          <a:xfrm>
            <a:off x="4405159" y="4276071"/>
            <a:ext cx="3381683" cy="923330"/>
          </a:xfrm>
          <a:prstGeom prst="rect">
            <a:avLst/>
          </a:prstGeom>
          <a:noFill/>
        </p:spPr>
        <p:txBody>
          <a:bodyPr wrap="square" rtlCol="0">
            <a:spAutoFit/>
          </a:bodyPr>
          <a:lstStyle/>
          <a:p>
            <a:pPr algn="ctr"/>
            <a:r>
              <a:rPr lang="zh-CN" altLang="en-US" sz="5400" dirty="0">
                <a:solidFill>
                  <a:srgbClr val="40BAA3"/>
                </a:solidFill>
                <a:latin typeface="华文中宋" panose="02010600040101010101" charset="-122"/>
                <a:ea typeface="华文中宋" panose="02010600040101010101" charset="-122"/>
              </a:rPr>
              <a:t>谢谢欣赏！</a:t>
            </a:r>
          </a:p>
        </p:txBody>
      </p:sp>
      <p:grpSp>
        <p:nvGrpSpPr>
          <p:cNvPr id="8" name="组合 7">
            <a:extLst>
              <a:ext uri="{FF2B5EF4-FFF2-40B4-BE49-F238E27FC236}">
                <a16:creationId xmlns="" xmlns:a16="http://schemas.microsoft.com/office/drawing/2014/main" id="{D60F5172-E9FA-4AEF-9FD6-97A01F3653B6}"/>
              </a:ext>
            </a:extLst>
          </p:cNvPr>
          <p:cNvGrpSpPr/>
          <p:nvPr/>
        </p:nvGrpSpPr>
        <p:grpSpPr>
          <a:xfrm>
            <a:off x="4896568" y="5397266"/>
            <a:ext cx="2319352" cy="318052"/>
            <a:chOff x="5675" y="5208"/>
            <a:chExt cx="8432" cy="3362832"/>
          </a:xfrm>
        </p:grpSpPr>
        <p:cxnSp>
          <p:nvCxnSpPr>
            <p:cNvPr id="13" name="直接连接符 12">
              <a:extLst>
                <a:ext uri="{FF2B5EF4-FFF2-40B4-BE49-F238E27FC236}">
                  <a16:creationId xmlns="" xmlns:a16="http://schemas.microsoft.com/office/drawing/2014/main" id="{359D3982-F4FB-4B96-8960-532D2A5DE3C8}"/>
                </a:ext>
              </a:extLst>
            </p:cNvPr>
            <p:cNvCxnSpPr/>
            <p:nvPr/>
          </p:nvCxnSpPr>
          <p:spPr>
            <a:xfrm>
              <a:off x="5675" y="5208"/>
              <a:ext cx="8432" cy="0"/>
            </a:xfrm>
            <a:prstGeom prst="line">
              <a:avLst/>
            </a:prstGeom>
            <a:ln>
              <a:solidFill>
                <a:srgbClr val="40BAA3"/>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829D9A22-4DD8-4F4F-8086-38B9CAF81342}"/>
                </a:ext>
              </a:extLst>
            </p:cNvPr>
            <p:cNvCxnSpPr/>
            <p:nvPr/>
          </p:nvCxnSpPr>
          <p:spPr>
            <a:xfrm>
              <a:off x="5675" y="5304"/>
              <a:ext cx="8432" cy="0"/>
            </a:xfrm>
            <a:prstGeom prst="line">
              <a:avLst/>
            </a:prstGeom>
            <a:ln w="31750">
              <a:solidFill>
                <a:srgbClr val="40BAA3"/>
              </a:solidFill>
            </a:ln>
          </p:spPr>
          <p:style>
            <a:lnRef idx="1">
              <a:schemeClr val="accent1"/>
            </a:lnRef>
            <a:fillRef idx="0">
              <a:schemeClr val="accent1"/>
            </a:fillRef>
            <a:effectRef idx="0">
              <a:schemeClr val="accent1"/>
            </a:effectRef>
            <a:fontRef idx="minor">
              <a:schemeClr val="tx1"/>
            </a:fontRef>
          </p:style>
        </p:cxnSp>
      </p:grpSp>
      <p:sp>
        <p:nvSpPr>
          <p:cNvPr id="16" name="矩形 9">
            <a:extLst>
              <a:ext uri="{FF2B5EF4-FFF2-40B4-BE49-F238E27FC236}">
                <a16:creationId xmlns="" xmlns:a16="http://schemas.microsoft.com/office/drawing/2014/main" id="{41543253-051F-4016-8422-19C1FFDC3609}"/>
              </a:ext>
            </a:extLst>
          </p:cNvPr>
          <p:cNvSpPr/>
          <p:nvPr/>
        </p:nvSpPr>
        <p:spPr>
          <a:xfrm>
            <a:off x="3107690" y="5715318"/>
            <a:ext cx="5976620" cy="570865"/>
          </a:xfrm>
          <a:prstGeom prst="rect">
            <a:avLst/>
          </a:prstGeom>
        </p:spPr>
        <p:txBody>
          <a:bodyPr wrap="square">
            <a:spAutoFit/>
          </a:bodyPr>
          <a:lstStyle/>
          <a:p>
            <a:pPr algn="ctr">
              <a:lnSpc>
                <a:spcPct val="130000"/>
              </a:lnSpc>
            </a:pPr>
            <a:r>
              <a:rPr sz="1200" dirty="0">
                <a:solidFill>
                  <a:srgbClr val="40BAA3"/>
                </a:solidFill>
                <a:latin typeface="微软雅黑" panose="020B0503020204020204" charset="-122"/>
                <a:ea typeface="微软雅黑" panose="020B0503020204020204" charset="-122"/>
                <a:sym typeface="+mn-ea"/>
              </a:rPr>
              <a:t>Time goes by so fast, people go in and out of your life. You must never miss the opportunity to tell these people how much they mean to you.</a:t>
            </a:r>
          </a:p>
        </p:txBody>
      </p:sp>
      <p:pic>
        <p:nvPicPr>
          <p:cNvPr id="17" name="图片 16">
            <a:extLst>
              <a:ext uri="{FF2B5EF4-FFF2-40B4-BE49-F238E27FC236}">
                <a16:creationId xmlns="" xmlns:a16="http://schemas.microsoft.com/office/drawing/2014/main" id="{A20DB253-1A12-4DC7-8D6C-E958D29684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88706" y="777303"/>
            <a:ext cx="4814587" cy="3113088"/>
          </a:xfrm>
          <a:prstGeom prst="rect">
            <a:avLst/>
          </a:prstGeom>
        </p:spPr>
      </p:pic>
      <p:sp>
        <p:nvSpPr>
          <p:cNvPr id="18" name="矩形 17">
            <a:extLst>
              <a:ext uri="{FF2B5EF4-FFF2-40B4-BE49-F238E27FC236}">
                <a16:creationId xmlns="" xmlns:a16="http://schemas.microsoft.com/office/drawing/2014/main" id="{D6133234-69DD-4457-BB5D-841A4931B03F}"/>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bldLst>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29263" y="3457074"/>
            <a:ext cx="4808432" cy="369332"/>
          </a:xfrm>
          <a:prstGeom prst="rect">
            <a:avLst/>
          </a:prstGeom>
          <a:noFill/>
        </p:spPr>
        <p:txBody>
          <a:bodyPr wrap="none" rtlCol="0">
            <a:spAutoFit/>
          </a:bodyPr>
          <a:lstStyle/>
          <a:p>
            <a:r>
              <a:rPr lang="en-US" altLang="zh-CN" dirty="0" smtClean="0"/>
              <a:t>51PPT</a:t>
            </a:r>
            <a:r>
              <a:rPr lang="zh-CN" altLang="en-US" dirty="0"/>
              <a:t>模板</a:t>
            </a:r>
            <a:r>
              <a:rPr lang="zh-CN" altLang="en-US" dirty="0" smtClean="0"/>
              <a:t>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98039044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85590" y="3064193"/>
            <a:ext cx="4020820" cy="729615"/>
          </a:xfrm>
          <a:prstGeom prst="rect">
            <a:avLst/>
          </a:prstGeom>
          <a:noFill/>
          <a:ln>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5"/>
          <p:cNvSpPr txBox="1"/>
          <p:nvPr/>
        </p:nvSpPr>
        <p:spPr>
          <a:xfrm>
            <a:off x="4236720" y="3183255"/>
            <a:ext cx="3719195" cy="491490"/>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charset="-122"/>
                <a:ea typeface="微软雅黑" panose="020B0503020204020204" charset="-122"/>
              </a:defRPr>
            </a:lvl1pPr>
          </a:lstStyle>
          <a:p>
            <a:pPr algn="ctr"/>
            <a:r>
              <a:rPr lang="zh-CN" altLang="en-US" sz="2600" dirty="0">
                <a:solidFill>
                  <a:srgbClr val="40BAA3"/>
                </a:solidFill>
              </a:rPr>
              <a:t>单击此处输入标题文本</a:t>
            </a:r>
          </a:p>
        </p:txBody>
      </p:sp>
      <p:grpSp>
        <p:nvGrpSpPr>
          <p:cNvPr id="22" name="组合 21"/>
          <p:cNvGrpSpPr/>
          <p:nvPr/>
        </p:nvGrpSpPr>
        <p:grpSpPr>
          <a:xfrm>
            <a:off x="3056255" y="3064193"/>
            <a:ext cx="935990" cy="729615"/>
            <a:chOff x="0" y="532828"/>
            <a:chExt cx="759125" cy="568897"/>
          </a:xfrm>
          <a:solidFill>
            <a:srgbClr val="40BAA3"/>
          </a:solidFill>
        </p:grpSpPr>
        <p:sp>
          <p:nvSpPr>
            <p:cNvPr id="23" name="矩形 22"/>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矩形 23"/>
            <p:cNvSpPr/>
            <p:nvPr/>
          </p:nvSpPr>
          <p:spPr>
            <a:xfrm>
              <a:off x="341410" y="532828"/>
              <a:ext cx="107228"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24"/>
            <p:cNvSpPr/>
            <p:nvPr/>
          </p:nvSpPr>
          <p:spPr>
            <a:xfrm>
              <a:off x="551257" y="532828"/>
              <a:ext cx="6746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25"/>
            <p:cNvSpPr/>
            <p:nvPr/>
          </p:nvSpPr>
          <p:spPr>
            <a:xfrm>
              <a:off x="721341" y="532828"/>
              <a:ext cx="3778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3" name="组合 32"/>
          <p:cNvGrpSpPr/>
          <p:nvPr/>
        </p:nvGrpSpPr>
        <p:grpSpPr>
          <a:xfrm flipH="1">
            <a:off x="8212455" y="3064193"/>
            <a:ext cx="935990" cy="729615"/>
            <a:chOff x="0" y="532828"/>
            <a:chExt cx="759125" cy="568897"/>
          </a:xfrm>
          <a:solidFill>
            <a:srgbClr val="40BAA3"/>
          </a:solidFill>
        </p:grpSpPr>
        <p:sp>
          <p:nvSpPr>
            <p:cNvPr id="34" name="矩形 33"/>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矩形 34"/>
            <p:cNvSpPr/>
            <p:nvPr/>
          </p:nvSpPr>
          <p:spPr>
            <a:xfrm>
              <a:off x="341410" y="532828"/>
              <a:ext cx="107228"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36" name="矩形 35"/>
            <p:cNvSpPr/>
            <p:nvPr/>
          </p:nvSpPr>
          <p:spPr>
            <a:xfrm>
              <a:off x="551257" y="532828"/>
              <a:ext cx="6746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7" name="矩形 36"/>
            <p:cNvSpPr/>
            <p:nvPr/>
          </p:nvSpPr>
          <p:spPr>
            <a:xfrm>
              <a:off x="721341" y="532828"/>
              <a:ext cx="3778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6" name="矩形 15">
            <a:extLst>
              <a:ext uri="{FF2B5EF4-FFF2-40B4-BE49-F238E27FC236}">
                <a16:creationId xmlns="" xmlns:a16="http://schemas.microsoft.com/office/drawing/2014/main" id="{3D8A0D27-D3A5-4E52-BB38-CAF0F1847E28}"/>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bldLst>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dirty="0">
                <a:solidFill>
                  <a:srgbClr val="40BAA3"/>
                </a:solidFill>
                <a:latin typeface="微软雅黑" panose="020B0503020204020204" charset="-122"/>
                <a:ea typeface="微软雅黑" panose="020B0503020204020204" charset="-122"/>
              </a:rPr>
              <a:t>单击此处输入标题文本</a:t>
            </a:r>
          </a:p>
        </p:txBody>
      </p:sp>
      <p:grpSp>
        <p:nvGrpSpPr>
          <p:cNvPr id="21" name="组合 20"/>
          <p:cNvGrpSpPr/>
          <p:nvPr/>
        </p:nvGrpSpPr>
        <p:grpSpPr>
          <a:xfrm>
            <a:off x="1265555" y="1617980"/>
            <a:ext cx="998220" cy="1101090"/>
            <a:chOff x="2653" y="2603"/>
            <a:chExt cx="1572" cy="1734"/>
          </a:xfrm>
        </p:grpSpPr>
        <p:sp>
          <p:nvSpPr>
            <p:cNvPr id="51" name="Freeform 12"/>
            <p:cNvSpPr/>
            <p:nvPr/>
          </p:nvSpPr>
          <p:spPr bwMode="auto">
            <a:xfrm>
              <a:off x="2653" y="2603"/>
              <a:ext cx="868" cy="1735"/>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rgbClr val="40BAA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023D05"/>
                </a:solidFill>
                <a:effectLst/>
                <a:uLnTx/>
                <a:uFillTx/>
                <a:latin typeface="微软雅黑" panose="020B0503020204020204" charset="-122"/>
                <a:ea typeface="微软雅黑" panose="020B0503020204020204" charset="-122"/>
              </a:endParaRPr>
            </a:p>
          </p:txBody>
        </p:sp>
        <p:sp>
          <p:nvSpPr>
            <p:cNvPr id="52" name="Oval 13"/>
            <p:cNvSpPr>
              <a:spLocks noChangeArrowheads="1"/>
            </p:cNvSpPr>
            <p:nvPr/>
          </p:nvSpPr>
          <p:spPr bwMode="auto">
            <a:xfrm>
              <a:off x="2815" y="2755"/>
              <a:ext cx="1410" cy="1420"/>
            </a:xfrm>
            <a:prstGeom prst="ellipse">
              <a:avLst/>
            </a:prstGeom>
            <a:solidFill>
              <a:srgbClr val="40BAA3"/>
            </a:solidFill>
            <a:ln w="12700">
              <a:solidFill>
                <a:srgbClr val="40BAA3"/>
              </a:solid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023D05"/>
                </a:solidFill>
                <a:effectLst/>
                <a:uLnTx/>
                <a:uFillTx/>
                <a:latin typeface="微软雅黑" panose="020B0503020204020204" charset="-122"/>
                <a:ea typeface="微软雅黑" panose="020B0503020204020204" charset="-122"/>
              </a:endParaRPr>
            </a:p>
          </p:txBody>
        </p:sp>
        <p:sp>
          <p:nvSpPr>
            <p:cNvPr id="417" name="Freeform 70"/>
            <p:cNvSpPr/>
            <p:nvPr/>
          </p:nvSpPr>
          <p:spPr bwMode="auto">
            <a:xfrm>
              <a:off x="3169" y="3098"/>
              <a:ext cx="701" cy="734"/>
            </a:xfrm>
            <a:custGeom>
              <a:avLst/>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chemeClr val="bg1"/>
            </a:solidFill>
            <a:ln>
              <a:solidFill>
                <a:srgbClr val="40BAA3"/>
              </a:solidFill>
            </a:ln>
          </p:spPr>
          <p:txBody>
            <a:bodyPr/>
            <a:lstStyle/>
            <a:p>
              <a:pPr defTabSz="685165" eaLnBrk="1" fontAlgn="auto" hangingPunct="1">
                <a:spcBef>
                  <a:spcPts val="0"/>
                </a:spcBef>
                <a:spcAft>
                  <a:spcPts val="0"/>
                </a:spcAft>
                <a:defRPr/>
              </a:pPr>
              <a:endParaRPr lang="zh-CN" altLang="en-US" sz="1350">
                <a:solidFill>
                  <a:srgbClr val="023D05"/>
                </a:solidFill>
                <a:latin typeface="+mn-lt"/>
                <a:ea typeface="+mn-ea"/>
              </a:endParaRPr>
            </a:p>
          </p:txBody>
        </p:sp>
      </p:grpSp>
      <p:grpSp>
        <p:nvGrpSpPr>
          <p:cNvPr id="22" name="组合 21"/>
          <p:cNvGrpSpPr/>
          <p:nvPr/>
        </p:nvGrpSpPr>
        <p:grpSpPr>
          <a:xfrm>
            <a:off x="9866630" y="3057843"/>
            <a:ext cx="998538" cy="1108075"/>
            <a:chOff x="15505" y="4693"/>
            <a:chExt cx="1573" cy="1745"/>
          </a:xfrm>
        </p:grpSpPr>
        <p:sp>
          <p:nvSpPr>
            <p:cNvPr id="55" name="Freeform 16"/>
            <p:cNvSpPr/>
            <p:nvPr/>
          </p:nvSpPr>
          <p:spPr bwMode="auto">
            <a:xfrm>
              <a:off x="16210" y="4693"/>
              <a:ext cx="868" cy="1745"/>
            </a:xfrm>
            <a:custGeom>
              <a:avLst/>
              <a:gdLst>
                <a:gd name="T0" fmla="*/ 0 w 776"/>
                <a:gd name="T1" fmla="*/ 0 h 1553"/>
                <a:gd name="T2" fmla="*/ 776 w 776"/>
                <a:gd name="T3" fmla="*/ 776 h 1553"/>
                <a:gd name="T4" fmla="*/ 0 w 776"/>
                <a:gd name="T5" fmla="*/ 1553 h 1553"/>
              </a:gdLst>
              <a:ahLst/>
              <a:cxnLst>
                <a:cxn ang="0">
                  <a:pos x="T0" y="T1"/>
                </a:cxn>
                <a:cxn ang="0">
                  <a:pos x="T2" y="T3"/>
                </a:cxn>
                <a:cxn ang="0">
                  <a:pos x="T4" y="T5"/>
                </a:cxn>
              </a:cxnLst>
              <a:rect l="0" t="0" r="r" b="b"/>
              <a:pathLst>
                <a:path w="776" h="1553">
                  <a:moveTo>
                    <a:pt x="0" y="0"/>
                  </a:moveTo>
                  <a:cubicBezTo>
                    <a:pt x="428" y="0"/>
                    <a:pt x="776" y="348"/>
                    <a:pt x="776" y="776"/>
                  </a:cubicBezTo>
                  <a:cubicBezTo>
                    <a:pt x="776" y="1205"/>
                    <a:pt x="428" y="1553"/>
                    <a:pt x="0" y="1553"/>
                  </a:cubicBezTo>
                </a:path>
              </a:pathLst>
            </a:custGeom>
            <a:noFill/>
            <a:ln w="12700" cap="flat">
              <a:solidFill>
                <a:srgbClr val="40BAA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023D05"/>
                </a:solidFill>
                <a:effectLst/>
                <a:uLnTx/>
                <a:uFillTx/>
                <a:latin typeface="微软雅黑" panose="020B0503020204020204" charset="-122"/>
                <a:ea typeface="微软雅黑" panose="020B0503020204020204" charset="-122"/>
              </a:endParaRPr>
            </a:p>
          </p:txBody>
        </p:sp>
        <p:sp>
          <p:nvSpPr>
            <p:cNvPr id="56" name="Oval 17"/>
            <p:cNvSpPr>
              <a:spLocks noChangeArrowheads="1"/>
            </p:cNvSpPr>
            <p:nvPr/>
          </p:nvSpPr>
          <p:spPr bwMode="auto">
            <a:xfrm>
              <a:off x="15505" y="4855"/>
              <a:ext cx="1420" cy="1420"/>
            </a:xfrm>
            <a:prstGeom prst="ellipse">
              <a:avLst/>
            </a:prstGeom>
            <a:solidFill>
              <a:srgbClr val="40BAA3"/>
            </a:solidFill>
            <a:ln w="12700">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023D05"/>
                </a:solidFill>
                <a:effectLst/>
                <a:uLnTx/>
                <a:uFillTx/>
                <a:latin typeface="微软雅黑" panose="020B0503020204020204" charset="-122"/>
                <a:ea typeface="微软雅黑" panose="020B0503020204020204" charset="-122"/>
              </a:endParaRPr>
            </a:p>
          </p:txBody>
        </p:sp>
        <p:sp>
          <p:nvSpPr>
            <p:cNvPr id="43" name="Freeform 37"/>
            <p:cNvSpPr>
              <a:spLocks noEditPoints="1"/>
            </p:cNvSpPr>
            <p:nvPr/>
          </p:nvSpPr>
          <p:spPr bwMode="auto">
            <a:xfrm>
              <a:off x="15852" y="5244"/>
              <a:ext cx="726" cy="641"/>
            </a:xfrm>
            <a:custGeom>
              <a:avLst/>
              <a:gdLst>
                <a:gd name="T0" fmla="*/ 116662 w 121"/>
                <a:gd name="T1" fmla="*/ 129256 h 114"/>
                <a:gd name="T2" fmla="*/ 116662 w 121"/>
                <a:gd name="T3" fmla="*/ 144643 h 114"/>
                <a:gd name="T4" fmla="*/ 233323 w 121"/>
                <a:gd name="T5" fmla="*/ 135411 h 114"/>
                <a:gd name="T6" fmla="*/ 267094 w 121"/>
                <a:gd name="T7" fmla="*/ 98481 h 114"/>
                <a:gd name="T8" fmla="*/ 107451 w 121"/>
                <a:gd name="T9" fmla="*/ 107713 h 114"/>
                <a:gd name="T10" fmla="*/ 116662 w 121"/>
                <a:gd name="T11" fmla="*/ 113868 h 114"/>
                <a:gd name="T12" fmla="*/ 273234 w 121"/>
                <a:gd name="T13" fmla="*/ 107713 h 114"/>
                <a:gd name="T14" fmla="*/ 267094 w 121"/>
                <a:gd name="T15" fmla="*/ 98481 h 114"/>
                <a:gd name="T16" fmla="*/ 116662 w 121"/>
                <a:gd name="T17" fmla="*/ 67705 h 114"/>
                <a:gd name="T18" fmla="*/ 107451 w 121"/>
                <a:gd name="T19" fmla="*/ 80015 h 114"/>
                <a:gd name="T20" fmla="*/ 267094 w 121"/>
                <a:gd name="T21" fmla="*/ 86170 h 114"/>
                <a:gd name="T22" fmla="*/ 273234 w 121"/>
                <a:gd name="T23" fmla="*/ 76938 h 114"/>
                <a:gd name="T24" fmla="*/ 58331 w 121"/>
                <a:gd name="T25" fmla="*/ 323139 h 114"/>
                <a:gd name="T26" fmla="*/ 316214 w 121"/>
                <a:gd name="T27" fmla="*/ 323139 h 114"/>
                <a:gd name="T28" fmla="*/ 27630 w 121"/>
                <a:gd name="T29" fmla="*/ 307752 h 114"/>
                <a:gd name="T30" fmla="*/ 125872 w 121"/>
                <a:gd name="T31" fmla="*/ 227736 h 114"/>
                <a:gd name="T32" fmla="*/ 343845 w 121"/>
                <a:gd name="T33" fmla="*/ 304674 h 114"/>
                <a:gd name="T34" fmla="*/ 343845 w 121"/>
                <a:gd name="T35" fmla="*/ 163108 h 114"/>
                <a:gd name="T36" fmla="*/ 49121 w 121"/>
                <a:gd name="T37" fmla="*/ 147721 h 114"/>
                <a:gd name="T38" fmla="*/ 27630 w 121"/>
                <a:gd name="T39" fmla="*/ 113868 h 114"/>
                <a:gd name="T40" fmla="*/ 39911 w 121"/>
                <a:gd name="T41" fmla="*/ 107713 h 114"/>
                <a:gd name="T42" fmla="*/ 49121 w 121"/>
                <a:gd name="T43" fmla="*/ 147721 h 114"/>
                <a:gd name="T44" fmla="*/ 322354 w 121"/>
                <a:gd name="T45" fmla="*/ 107713 h 114"/>
                <a:gd name="T46" fmla="*/ 340775 w 121"/>
                <a:gd name="T47" fmla="*/ 110791 h 114"/>
                <a:gd name="T48" fmla="*/ 343845 w 121"/>
                <a:gd name="T49" fmla="*/ 129256 h 114"/>
                <a:gd name="T50" fmla="*/ 147362 w 121"/>
                <a:gd name="T51" fmla="*/ 209271 h 114"/>
                <a:gd name="T52" fmla="*/ 79821 w 121"/>
                <a:gd name="T53" fmla="*/ 163108 h 114"/>
                <a:gd name="T54" fmla="*/ 79821 w 121"/>
                <a:gd name="T55" fmla="*/ 80015 h 114"/>
                <a:gd name="T56" fmla="*/ 110521 w 121"/>
                <a:gd name="T57" fmla="*/ 30775 h 114"/>
                <a:gd name="T58" fmla="*/ 291654 w 121"/>
                <a:gd name="T59" fmla="*/ 61550 h 114"/>
                <a:gd name="T60" fmla="*/ 291654 w 121"/>
                <a:gd name="T61" fmla="*/ 107713 h 114"/>
                <a:gd name="T62" fmla="*/ 291654 w 121"/>
                <a:gd name="T63" fmla="*/ 166186 h 114"/>
                <a:gd name="T64" fmla="*/ 184202 w 121"/>
                <a:gd name="T65" fmla="*/ 181574 h 114"/>
                <a:gd name="T66" fmla="*/ 257883 w 121"/>
                <a:gd name="T67" fmla="*/ 0 h 114"/>
                <a:gd name="T68" fmla="*/ 49121 w 121"/>
                <a:gd name="T69" fmla="*/ 61550 h 114"/>
                <a:gd name="T70" fmla="*/ 39911 w 121"/>
                <a:gd name="T71" fmla="*/ 80015 h 114"/>
                <a:gd name="T72" fmla="*/ 0 w 121"/>
                <a:gd name="T73" fmla="*/ 316984 h 114"/>
                <a:gd name="T74" fmla="*/ 334635 w 121"/>
                <a:gd name="T75" fmla="*/ 350837 h 114"/>
                <a:gd name="T76" fmla="*/ 371475 w 121"/>
                <a:gd name="T77" fmla="*/ 113868 h 114"/>
                <a:gd name="T78" fmla="*/ 322354 w 121"/>
                <a:gd name="T79" fmla="*/ 80015 h 114"/>
                <a:gd name="T80" fmla="*/ 257883 w 121"/>
                <a:gd name="T81" fmla="*/ 0 h 1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chemeClr val="bg1"/>
            </a:solidFill>
            <a:ln>
              <a:noFill/>
            </a:ln>
          </p:spPr>
          <p:txBody>
            <a:bodyPr lIns="68580" tIns="34290" rIns="68580" bIns="34290"/>
            <a:lstStyle/>
            <a:p>
              <a:pPr eaLnBrk="0" fontAlgn="base" hangingPunct="0">
                <a:spcBef>
                  <a:spcPct val="0"/>
                </a:spcBef>
                <a:spcAft>
                  <a:spcPct val="0"/>
                </a:spcAft>
                <a:defRPr/>
              </a:pPr>
              <a:endParaRPr lang="zh-CN" altLang="en-US" sz="1400" kern="0">
                <a:solidFill>
                  <a:srgbClr val="023D05"/>
                </a:solidFill>
                <a:latin typeface="Calibri" panose="020F0502020204030204" charset="0"/>
                <a:ea typeface="宋体" panose="02010600030101010101" pitchFamily="2" charset="-122"/>
              </a:endParaRPr>
            </a:p>
          </p:txBody>
        </p:sp>
      </p:grpSp>
      <p:grpSp>
        <p:nvGrpSpPr>
          <p:cNvPr id="23" name="组合 22"/>
          <p:cNvGrpSpPr/>
          <p:nvPr/>
        </p:nvGrpSpPr>
        <p:grpSpPr>
          <a:xfrm>
            <a:off x="1266190" y="4469130"/>
            <a:ext cx="996950" cy="1101090"/>
            <a:chOff x="2815" y="7232"/>
            <a:chExt cx="1570" cy="1734"/>
          </a:xfrm>
        </p:grpSpPr>
        <p:sp>
          <p:nvSpPr>
            <p:cNvPr id="76" name="Freeform 12"/>
            <p:cNvSpPr/>
            <p:nvPr/>
          </p:nvSpPr>
          <p:spPr bwMode="auto">
            <a:xfrm>
              <a:off x="2815" y="7232"/>
              <a:ext cx="865" cy="1735"/>
            </a:xfrm>
            <a:custGeom>
              <a:avLst/>
              <a:gdLst>
                <a:gd name="T0" fmla="*/ 776 w 776"/>
                <a:gd name="T1" fmla="*/ 1553 h 1553"/>
                <a:gd name="T2" fmla="*/ 0 w 776"/>
                <a:gd name="T3" fmla="*/ 777 h 1553"/>
                <a:gd name="T4" fmla="*/ 776 w 776"/>
                <a:gd name="T5" fmla="*/ 0 h 1553"/>
              </a:gdLst>
              <a:ahLst/>
              <a:cxnLst>
                <a:cxn ang="0">
                  <a:pos x="T0" y="T1"/>
                </a:cxn>
                <a:cxn ang="0">
                  <a:pos x="T2" y="T3"/>
                </a:cxn>
                <a:cxn ang="0">
                  <a:pos x="T4" y="T5"/>
                </a:cxn>
              </a:cxnLst>
              <a:rect l="0" t="0" r="r" b="b"/>
              <a:pathLst>
                <a:path w="776" h="1553">
                  <a:moveTo>
                    <a:pt x="776" y="1553"/>
                  </a:moveTo>
                  <a:cubicBezTo>
                    <a:pt x="348" y="1553"/>
                    <a:pt x="0" y="1205"/>
                    <a:pt x="0" y="777"/>
                  </a:cubicBezTo>
                  <a:cubicBezTo>
                    <a:pt x="0" y="348"/>
                    <a:pt x="348" y="0"/>
                    <a:pt x="776" y="0"/>
                  </a:cubicBezTo>
                </a:path>
              </a:pathLst>
            </a:custGeom>
            <a:noFill/>
            <a:ln w="12700" cap="flat">
              <a:solidFill>
                <a:srgbClr val="40BAA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023D05"/>
                </a:solidFill>
                <a:effectLst/>
                <a:uLnTx/>
                <a:uFillTx/>
                <a:latin typeface="微软雅黑" panose="020B0503020204020204" charset="-122"/>
                <a:ea typeface="微软雅黑" panose="020B0503020204020204" charset="-122"/>
              </a:endParaRPr>
            </a:p>
          </p:txBody>
        </p:sp>
        <p:sp>
          <p:nvSpPr>
            <p:cNvPr id="77" name="Oval 13"/>
            <p:cNvSpPr>
              <a:spLocks noChangeArrowheads="1"/>
            </p:cNvSpPr>
            <p:nvPr/>
          </p:nvSpPr>
          <p:spPr bwMode="auto">
            <a:xfrm>
              <a:off x="2975" y="7384"/>
              <a:ext cx="1410" cy="1420"/>
            </a:xfrm>
            <a:prstGeom prst="ellipse">
              <a:avLst/>
            </a:prstGeom>
            <a:solidFill>
              <a:srgbClr val="40BAA3"/>
            </a:solidFill>
            <a:ln w="12700">
              <a:noFill/>
              <a:round/>
            </a:ln>
          </p:spPr>
          <p:txBody>
            <a:bodyPr vert="horz" wrap="square" lIns="121920" tIns="60960" rIns="121920" bIns="6096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dirty="0">
                <a:ln>
                  <a:noFill/>
                </a:ln>
                <a:solidFill>
                  <a:srgbClr val="023D05"/>
                </a:solidFill>
                <a:effectLst/>
                <a:uLnTx/>
                <a:uFillTx/>
                <a:latin typeface="微软雅黑" panose="020B0503020204020204" charset="-122"/>
                <a:ea typeface="微软雅黑" panose="020B0503020204020204" charset="-122"/>
              </a:endParaRPr>
            </a:p>
          </p:txBody>
        </p:sp>
        <p:sp>
          <p:nvSpPr>
            <p:cNvPr id="36" name="Freeform 96"/>
            <p:cNvSpPr>
              <a:spLocks noEditPoints="1"/>
            </p:cNvSpPr>
            <p:nvPr/>
          </p:nvSpPr>
          <p:spPr bwMode="auto">
            <a:xfrm>
              <a:off x="3385" y="7826"/>
              <a:ext cx="840" cy="535"/>
            </a:xfrm>
            <a:custGeom>
              <a:avLst/>
              <a:gdLst>
                <a:gd name="T0" fmla="*/ 30726 w 124"/>
                <a:gd name="T1" fmla="*/ 169489 h 85"/>
                <a:gd name="T2" fmla="*/ 92177 w 124"/>
                <a:gd name="T3" fmla="*/ 231122 h 85"/>
                <a:gd name="T4" fmla="*/ 98323 w 124"/>
                <a:gd name="T5" fmla="*/ 138673 h 85"/>
                <a:gd name="T6" fmla="*/ 0 w 124"/>
                <a:gd name="T7" fmla="*/ 166408 h 85"/>
                <a:gd name="T8" fmla="*/ 27653 w 124"/>
                <a:gd name="T9" fmla="*/ 261938 h 85"/>
                <a:gd name="T10" fmla="*/ 122903 w 124"/>
                <a:gd name="T11" fmla="*/ 234203 h 85"/>
                <a:gd name="T12" fmla="*/ 98323 w 124"/>
                <a:gd name="T13" fmla="*/ 138673 h 85"/>
                <a:gd name="T14" fmla="*/ 168992 w 124"/>
                <a:gd name="T15" fmla="*/ 169489 h 85"/>
                <a:gd name="T16" fmla="*/ 230444 w 124"/>
                <a:gd name="T17" fmla="*/ 231122 h 85"/>
                <a:gd name="T18" fmla="*/ 233516 w 124"/>
                <a:gd name="T19" fmla="*/ 138673 h 85"/>
                <a:gd name="T20" fmla="*/ 138266 w 124"/>
                <a:gd name="T21" fmla="*/ 166408 h 85"/>
                <a:gd name="T22" fmla="*/ 162847 w 124"/>
                <a:gd name="T23" fmla="*/ 261938 h 85"/>
                <a:gd name="T24" fmla="*/ 261169 w 124"/>
                <a:gd name="T25" fmla="*/ 234203 h 85"/>
                <a:gd name="T26" fmla="*/ 233516 w 124"/>
                <a:gd name="T27" fmla="*/ 138673 h 85"/>
                <a:gd name="T28" fmla="*/ 298040 w 124"/>
                <a:gd name="T29" fmla="*/ 80122 h 85"/>
                <a:gd name="T30" fmla="*/ 288823 w 124"/>
                <a:gd name="T31" fmla="*/ 89367 h 85"/>
                <a:gd name="T32" fmla="*/ 328766 w 124"/>
                <a:gd name="T33" fmla="*/ 144836 h 85"/>
                <a:gd name="T34" fmla="*/ 341056 w 124"/>
                <a:gd name="T35" fmla="*/ 144836 h 85"/>
                <a:gd name="T36" fmla="*/ 381000 w 124"/>
                <a:gd name="T37" fmla="*/ 89367 h 85"/>
                <a:gd name="T38" fmla="*/ 374855 w 124"/>
                <a:gd name="T39" fmla="*/ 80122 h 85"/>
                <a:gd name="T40" fmla="*/ 30726 w 124"/>
                <a:gd name="T41" fmla="*/ 27735 h 85"/>
                <a:gd name="T42" fmla="*/ 92177 w 124"/>
                <a:gd name="T43" fmla="*/ 92449 h 85"/>
                <a:gd name="T44" fmla="*/ 98323 w 124"/>
                <a:gd name="T45" fmla="*/ 0 h 85"/>
                <a:gd name="T46" fmla="*/ 0 w 124"/>
                <a:gd name="T47" fmla="*/ 24653 h 85"/>
                <a:gd name="T48" fmla="*/ 27653 w 124"/>
                <a:gd name="T49" fmla="*/ 120183 h 85"/>
                <a:gd name="T50" fmla="*/ 122903 w 124"/>
                <a:gd name="T51" fmla="*/ 95530 h 85"/>
                <a:gd name="T52" fmla="*/ 98323 w 124"/>
                <a:gd name="T53" fmla="*/ 0 h 85"/>
                <a:gd name="T54" fmla="*/ 168992 w 124"/>
                <a:gd name="T55" fmla="*/ 27735 h 85"/>
                <a:gd name="T56" fmla="*/ 230444 w 124"/>
                <a:gd name="T57" fmla="*/ 92449 h 85"/>
                <a:gd name="T58" fmla="*/ 233516 w 124"/>
                <a:gd name="T59" fmla="*/ 0 h 85"/>
                <a:gd name="T60" fmla="*/ 138266 w 124"/>
                <a:gd name="T61" fmla="*/ 24653 h 85"/>
                <a:gd name="T62" fmla="*/ 162847 w 124"/>
                <a:gd name="T63" fmla="*/ 120183 h 85"/>
                <a:gd name="T64" fmla="*/ 261169 w 124"/>
                <a:gd name="T65" fmla="*/ 95530 h 85"/>
                <a:gd name="T66" fmla="*/ 233516 w 124"/>
                <a:gd name="T67" fmla="*/ 0 h 8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4" h="85">
                  <a:moveTo>
                    <a:pt x="10" y="75"/>
                  </a:moveTo>
                  <a:cubicBezTo>
                    <a:pt x="10" y="55"/>
                    <a:pt x="10" y="55"/>
                    <a:pt x="10" y="55"/>
                  </a:cubicBezTo>
                  <a:cubicBezTo>
                    <a:pt x="30" y="55"/>
                    <a:pt x="30" y="55"/>
                    <a:pt x="30" y="55"/>
                  </a:cubicBezTo>
                  <a:cubicBezTo>
                    <a:pt x="30" y="75"/>
                    <a:pt x="30" y="75"/>
                    <a:pt x="30" y="75"/>
                  </a:cubicBezTo>
                  <a:cubicBezTo>
                    <a:pt x="10" y="75"/>
                    <a:pt x="10" y="75"/>
                    <a:pt x="10" y="75"/>
                  </a:cubicBezTo>
                  <a:moveTo>
                    <a:pt x="32" y="45"/>
                  </a:moveTo>
                  <a:cubicBezTo>
                    <a:pt x="9" y="45"/>
                    <a:pt x="9" y="45"/>
                    <a:pt x="9" y="45"/>
                  </a:cubicBezTo>
                  <a:cubicBezTo>
                    <a:pt x="4" y="45"/>
                    <a:pt x="0" y="49"/>
                    <a:pt x="0" y="54"/>
                  </a:cubicBezTo>
                  <a:cubicBezTo>
                    <a:pt x="0" y="76"/>
                    <a:pt x="0" y="76"/>
                    <a:pt x="0" y="76"/>
                  </a:cubicBezTo>
                  <a:cubicBezTo>
                    <a:pt x="0" y="81"/>
                    <a:pt x="4" y="85"/>
                    <a:pt x="9" y="85"/>
                  </a:cubicBezTo>
                  <a:cubicBezTo>
                    <a:pt x="32" y="85"/>
                    <a:pt x="32" y="85"/>
                    <a:pt x="32" y="85"/>
                  </a:cubicBezTo>
                  <a:cubicBezTo>
                    <a:pt x="36" y="85"/>
                    <a:pt x="40" y="81"/>
                    <a:pt x="40" y="76"/>
                  </a:cubicBezTo>
                  <a:cubicBezTo>
                    <a:pt x="40" y="54"/>
                    <a:pt x="40" y="54"/>
                    <a:pt x="40" y="54"/>
                  </a:cubicBezTo>
                  <a:cubicBezTo>
                    <a:pt x="40" y="49"/>
                    <a:pt x="36" y="45"/>
                    <a:pt x="32" y="45"/>
                  </a:cubicBezTo>
                  <a:moveTo>
                    <a:pt x="55" y="75"/>
                  </a:moveTo>
                  <a:cubicBezTo>
                    <a:pt x="55" y="55"/>
                    <a:pt x="55" y="55"/>
                    <a:pt x="55" y="55"/>
                  </a:cubicBezTo>
                  <a:cubicBezTo>
                    <a:pt x="75" y="55"/>
                    <a:pt x="75" y="55"/>
                    <a:pt x="75" y="55"/>
                  </a:cubicBezTo>
                  <a:cubicBezTo>
                    <a:pt x="75" y="75"/>
                    <a:pt x="75" y="75"/>
                    <a:pt x="75" y="75"/>
                  </a:cubicBezTo>
                  <a:cubicBezTo>
                    <a:pt x="55" y="75"/>
                    <a:pt x="55" y="75"/>
                    <a:pt x="55" y="75"/>
                  </a:cubicBezTo>
                  <a:moveTo>
                    <a:pt x="76" y="45"/>
                  </a:moveTo>
                  <a:cubicBezTo>
                    <a:pt x="53" y="45"/>
                    <a:pt x="53" y="45"/>
                    <a:pt x="53" y="45"/>
                  </a:cubicBezTo>
                  <a:cubicBezTo>
                    <a:pt x="49" y="45"/>
                    <a:pt x="45" y="49"/>
                    <a:pt x="45" y="54"/>
                  </a:cubicBezTo>
                  <a:cubicBezTo>
                    <a:pt x="45" y="76"/>
                    <a:pt x="45" y="76"/>
                    <a:pt x="45" y="76"/>
                  </a:cubicBezTo>
                  <a:cubicBezTo>
                    <a:pt x="45" y="81"/>
                    <a:pt x="49" y="85"/>
                    <a:pt x="53" y="85"/>
                  </a:cubicBezTo>
                  <a:cubicBezTo>
                    <a:pt x="76" y="85"/>
                    <a:pt x="76" y="85"/>
                    <a:pt x="76" y="85"/>
                  </a:cubicBezTo>
                  <a:cubicBezTo>
                    <a:pt x="81" y="85"/>
                    <a:pt x="85" y="81"/>
                    <a:pt x="85" y="76"/>
                  </a:cubicBezTo>
                  <a:cubicBezTo>
                    <a:pt x="85" y="54"/>
                    <a:pt x="85" y="54"/>
                    <a:pt x="85" y="54"/>
                  </a:cubicBezTo>
                  <a:cubicBezTo>
                    <a:pt x="85" y="49"/>
                    <a:pt x="81" y="45"/>
                    <a:pt x="76" y="45"/>
                  </a:cubicBezTo>
                  <a:moveTo>
                    <a:pt x="122" y="26"/>
                  </a:moveTo>
                  <a:cubicBezTo>
                    <a:pt x="97" y="26"/>
                    <a:pt x="97" y="26"/>
                    <a:pt x="97" y="26"/>
                  </a:cubicBezTo>
                  <a:cubicBezTo>
                    <a:pt x="96" y="26"/>
                    <a:pt x="95" y="27"/>
                    <a:pt x="95" y="28"/>
                  </a:cubicBezTo>
                  <a:cubicBezTo>
                    <a:pt x="95" y="28"/>
                    <a:pt x="94" y="29"/>
                    <a:pt x="94" y="29"/>
                  </a:cubicBezTo>
                  <a:cubicBezTo>
                    <a:pt x="94" y="30"/>
                    <a:pt x="95" y="30"/>
                    <a:pt x="95" y="31"/>
                  </a:cubicBezTo>
                  <a:cubicBezTo>
                    <a:pt x="107" y="47"/>
                    <a:pt x="107" y="47"/>
                    <a:pt x="107" y="47"/>
                  </a:cubicBezTo>
                  <a:cubicBezTo>
                    <a:pt x="108" y="47"/>
                    <a:pt x="108" y="48"/>
                    <a:pt x="109" y="48"/>
                  </a:cubicBezTo>
                  <a:cubicBezTo>
                    <a:pt x="110" y="48"/>
                    <a:pt x="111" y="47"/>
                    <a:pt x="111" y="47"/>
                  </a:cubicBezTo>
                  <a:cubicBezTo>
                    <a:pt x="124" y="31"/>
                    <a:pt x="124" y="31"/>
                    <a:pt x="124" y="31"/>
                  </a:cubicBezTo>
                  <a:cubicBezTo>
                    <a:pt x="124" y="30"/>
                    <a:pt x="124" y="30"/>
                    <a:pt x="124" y="29"/>
                  </a:cubicBezTo>
                  <a:cubicBezTo>
                    <a:pt x="124" y="29"/>
                    <a:pt x="124" y="28"/>
                    <a:pt x="124" y="28"/>
                  </a:cubicBezTo>
                  <a:cubicBezTo>
                    <a:pt x="123" y="27"/>
                    <a:pt x="122" y="26"/>
                    <a:pt x="122" y="26"/>
                  </a:cubicBezTo>
                  <a:moveTo>
                    <a:pt x="10" y="30"/>
                  </a:moveTo>
                  <a:cubicBezTo>
                    <a:pt x="10" y="9"/>
                    <a:pt x="10" y="9"/>
                    <a:pt x="10" y="9"/>
                  </a:cubicBezTo>
                  <a:cubicBezTo>
                    <a:pt x="30" y="9"/>
                    <a:pt x="30" y="9"/>
                    <a:pt x="30" y="9"/>
                  </a:cubicBezTo>
                  <a:cubicBezTo>
                    <a:pt x="30" y="30"/>
                    <a:pt x="30" y="30"/>
                    <a:pt x="30" y="30"/>
                  </a:cubicBezTo>
                  <a:cubicBezTo>
                    <a:pt x="10" y="30"/>
                    <a:pt x="10" y="30"/>
                    <a:pt x="10" y="30"/>
                  </a:cubicBezTo>
                  <a:moveTo>
                    <a:pt x="32" y="0"/>
                  </a:moveTo>
                  <a:cubicBezTo>
                    <a:pt x="9" y="0"/>
                    <a:pt x="9" y="0"/>
                    <a:pt x="9" y="0"/>
                  </a:cubicBezTo>
                  <a:cubicBezTo>
                    <a:pt x="4" y="0"/>
                    <a:pt x="0" y="3"/>
                    <a:pt x="0" y="8"/>
                  </a:cubicBezTo>
                  <a:cubicBezTo>
                    <a:pt x="0" y="31"/>
                    <a:pt x="0" y="31"/>
                    <a:pt x="0" y="31"/>
                  </a:cubicBezTo>
                  <a:cubicBezTo>
                    <a:pt x="0" y="35"/>
                    <a:pt x="4" y="39"/>
                    <a:pt x="9" y="39"/>
                  </a:cubicBezTo>
                  <a:cubicBezTo>
                    <a:pt x="32" y="39"/>
                    <a:pt x="32" y="39"/>
                    <a:pt x="32" y="39"/>
                  </a:cubicBezTo>
                  <a:cubicBezTo>
                    <a:pt x="36" y="39"/>
                    <a:pt x="40" y="35"/>
                    <a:pt x="40" y="31"/>
                  </a:cubicBezTo>
                  <a:cubicBezTo>
                    <a:pt x="40" y="8"/>
                    <a:pt x="40" y="8"/>
                    <a:pt x="40" y="8"/>
                  </a:cubicBezTo>
                  <a:cubicBezTo>
                    <a:pt x="40" y="3"/>
                    <a:pt x="36" y="0"/>
                    <a:pt x="32" y="0"/>
                  </a:cubicBezTo>
                  <a:moveTo>
                    <a:pt x="55" y="30"/>
                  </a:moveTo>
                  <a:cubicBezTo>
                    <a:pt x="55" y="9"/>
                    <a:pt x="55" y="9"/>
                    <a:pt x="55" y="9"/>
                  </a:cubicBezTo>
                  <a:cubicBezTo>
                    <a:pt x="75" y="9"/>
                    <a:pt x="75" y="9"/>
                    <a:pt x="75" y="9"/>
                  </a:cubicBezTo>
                  <a:cubicBezTo>
                    <a:pt x="75" y="30"/>
                    <a:pt x="75" y="30"/>
                    <a:pt x="75" y="30"/>
                  </a:cubicBezTo>
                  <a:cubicBezTo>
                    <a:pt x="55" y="30"/>
                    <a:pt x="55" y="30"/>
                    <a:pt x="55" y="30"/>
                  </a:cubicBezTo>
                  <a:moveTo>
                    <a:pt x="76" y="0"/>
                  </a:moveTo>
                  <a:cubicBezTo>
                    <a:pt x="53" y="0"/>
                    <a:pt x="53" y="0"/>
                    <a:pt x="53" y="0"/>
                  </a:cubicBezTo>
                  <a:cubicBezTo>
                    <a:pt x="49" y="0"/>
                    <a:pt x="45" y="3"/>
                    <a:pt x="45" y="8"/>
                  </a:cubicBezTo>
                  <a:cubicBezTo>
                    <a:pt x="45" y="31"/>
                    <a:pt x="45" y="31"/>
                    <a:pt x="45" y="31"/>
                  </a:cubicBezTo>
                  <a:cubicBezTo>
                    <a:pt x="45" y="35"/>
                    <a:pt x="49" y="39"/>
                    <a:pt x="53" y="39"/>
                  </a:cubicBezTo>
                  <a:cubicBezTo>
                    <a:pt x="76" y="39"/>
                    <a:pt x="76" y="39"/>
                    <a:pt x="76" y="39"/>
                  </a:cubicBezTo>
                  <a:cubicBezTo>
                    <a:pt x="81" y="39"/>
                    <a:pt x="85" y="35"/>
                    <a:pt x="85" y="31"/>
                  </a:cubicBezTo>
                  <a:cubicBezTo>
                    <a:pt x="85" y="8"/>
                    <a:pt x="85" y="8"/>
                    <a:pt x="85" y="8"/>
                  </a:cubicBezTo>
                  <a:cubicBezTo>
                    <a:pt x="85" y="3"/>
                    <a:pt x="81" y="0"/>
                    <a:pt x="76" y="0"/>
                  </a:cubicBezTo>
                </a:path>
              </a:pathLst>
            </a:custGeom>
            <a:solidFill>
              <a:schemeClr val="bg1"/>
            </a:solidFill>
            <a:ln>
              <a:noFill/>
            </a:ln>
          </p:spPr>
          <p:txBody>
            <a:bodyPr lIns="68580" tIns="34290" rIns="68580" bIns="34290"/>
            <a:lstStyle/>
            <a:p>
              <a:pPr eaLnBrk="0" fontAlgn="base" hangingPunct="0">
                <a:spcBef>
                  <a:spcPct val="0"/>
                </a:spcBef>
                <a:spcAft>
                  <a:spcPct val="0"/>
                </a:spcAft>
                <a:defRPr/>
              </a:pPr>
              <a:endParaRPr lang="zh-CN" altLang="en-US" sz="1400" kern="0">
                <a:solidFill>
                  <a:srgbClr val="023D05"/>
                </a:solidFill>
                <a:latin typeface="Calibri" panose="020F0502020204030204" charset="0"/>
                <a:ea typeface="宋体" panose="02010600030101010101" pitchFamily="2" charset="-122"/>
              </a:endParaRPr>
            </a:p>
          </p:txBody>
        </p:sp>
      </p:grpSp>
      <p:sp>
        <p:nvSpPr>
          <p:cNvPr id="24" name="TextBox 23"/>
          <p:cNvSpPr txBox="1"/>
          <p:nvPr/>
        </p:nvSpPr>
        <p:spPr>
          <a:xfrm>
            <a:off x="2642870" y="1849120"/>
            <a:ext cx="8478520" cy="91440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25" name="TextBox 24"/>
          <p:cNvSpPr txBox="1"/>
          <p:nvPr/>
        </p:nvSpPr>
        <p:spPr>
          <a:xfrm>
            <a:off x="2625338" y="1580166"/>
            <a:ext cx="1826141" cy="338554"/>
          </a:xfrm>
          <a:prstGeom prst="rect">
            <a:avLst/>
          </a:prstGeom>
          <a:noFill/>
        </p:spPr>
        <p:txBody>
          <a:bodyPr wrap="none" rtlCol="0">
            <a:spAutoFit/>
          </a:bodyPr>
          <a:lstStyle/>
          <a:p>
            <a:pPr algn="r"/>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26" name="TextBox 23"/>
          <p:cNvSpPr txBox="1"/>
          <p:nvPr/>
        </p:nvSpPr>
        <p:spPr>
          <a:xfrm>
            <a:off x="1042035" y="3251835"/>
            <a:ext cx="8478520" cy="914400"/>
          </a:xfrm>
          <a:prstGeom prst="rect">
            <a:avLst/>
          </a:prstGeom>
          <a:noFill/>
        </p:spPr>
        <p:txBody>
          <a:bodyPr wrap="square" rtlCol="0">
            <a:spAutoFit/>
          </a:bodyPr>
          <a:lstStyle/>
          <a:p>
            <a:pPr algn="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27" name="TextBox 24"/>
          <p:cNvSpPr txBox="1"/>
          <p:nvPr/>
        </p:nvSpPr>
        <p:spPr>
          <a:xfrm>
            <a:off x="7694543" y="2979706"/>
            <a:ext cx="1826141" cy="338554"/>
          </a:xfrm>
          <a:prstGeom prst="rect">
            <a:avLst/>
          </a:prstGeom>
          <a:noFill/>
        </p:spPr>
        <p:txBody>
          <a:bodyPr wrap="none" rtlCol="0">
            <a:spAutoFit/>
          </a:bodyPr>
          <a:lstStyle/>
          <a:p>
            <a:pPr algn="r"/>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28" name="TextBox 23"/>
          <p:cNvSpPr txBox="1"/>
          <p:nvPr/>
        </p:nvSpPr>
        <p:spPr>
          <a:xfrm>
            <a:off x="2642870" y="4738370"/>
            <a:ext cx="8478520" cy="91440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29" name="TextBox 24"/>
          <p:cNvSpPr txBox="1"/>
          <p:nvPr/>
        </p:nvSpPr>
        <p:spPr>
          <a:xfrm>
            <a:off x="2625338" y="4469416"/>
            <a:ext cx="1826141" cy="338554"/>
          </a:xfrm>
          <a:prstGeom prst="rect">
            <a:avLst/>
          </a:prstGeom>
          <a:noFill/>
        </p:spPr>
        <p:txBody>
          <a:bodyPr wrap="none" rtlCol="0">
            <a:spAutoFit/>
          </a:bodyPr>
          <a:lstStyle/>
          <a:p>
            <a:pPr algn="r"/>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31" name="矩形 30">
            <a:extLst>
              <a:ext uri="{FF2B5EF4-FFF2-40B4-BE49-F238E27FC236}">
                <a16:creationId xmlns="" xmlns:a16="http://schemas.microsoft.com/office/drawing/2014/main" id="{4285380E-4D54-486B-9DF7-881AFD41679A}"/>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a:solidFill>
                  <a:srgbClr val="40BAA3"/>
                </a:solidFill>
                <a:latin typeface="微软雅黑" panose="020B0503020204020204" charset="-122"/>
                <a:ea typeface="微软雅黑" panose="020B0503020204020204" charset="-122"/>
              </a:rPr>
              <a:t>单击此处输入标题文本</a:t>
            </a:r>
          </a:p>
        </p:txBody>
      </p:sp>
      <p:sp>
        <p:nvSpPr>
          <p:cNvPr id="202" name=" 202"/>
          <p:cNvSpPr/>
          <p:nvPr/>
        </p:nvSpPr>
        <p:spPr>
          <a:xfrm>
            <a:off x="1408430" y="2084705"/>
            <a:ext cx="327660" cy="327660"/>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rgbClr val="40BAA3"/>
          </a:solidFill>
          <a:ln>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202"/>
          <p:cNvSpPr/>
          <p:nvPr/>
        </p:nvSpPr>
        <p:spPr>
          <a:xfrm flipV="1">
            <a:off x="1408430" y="4965065"/>
            <a:ext cx="327660" cy="327660"/>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rgbClr val="40BAA3"/>
          </a:solidFill>
          <a:ln>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 202"/>
          <p:cNvSpPr/>
          <p:nvPr/>
        </p:nvSpPr>
        <p:spPr>
          <a:xfrm flipH="1">
            <a:off x="5361305" y="2084705"/>
            <a:ext cx="327660" cy="327660"/>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rgbClr val="40BAA3"/>
          </a:solidFill>
          <a:ln>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 202"/>
          <p:cNvSpPr/>
          <p:nvPr/>
        </p:nvSpPr>
        <p:spPr>
          <a:xfrm flipH="1" flipV="1">
            <a:off x="5361305" y="4965065"/>
            <a:ext cx="327660" cy="327660"/>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rgbClr val="40BAA3"/>
          </a:solidFill>
          <a:ln>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50" name="话筒"/>
          <p:cNvSpPr/>
          <p:nvPr/>
        </p:nvSpPr>
        <p:spPr bwMode="auto">
          <a:xfrm>
            <a:off x="6310630" y="3096895"/>
            <a:ext cx="367665" cy="512445"/>
          </a:xfrm>
          <a:custGeom>
            <a:avLst/>
            <a:gdLst/>
            <a:ahLst/>
            <a:cxnLst/>
            <a:rect l="0" t="0" r="r" b="b"/>
            <a:pathLst>
              <a:path w="725488" h="1450976">
                <a:moveTo>
                  <a:pt x="180975" y="543686"/>
                </a:moveTo>
                <a:lnTo>
                  <a:pt x="544513" y="543686"/>
                </a:lnTo>
                <a:lnTo>
                  <a:pt x="544513" y="785648"/>
                </a:lnTo>
                <a:lnTo>
                  <a:pt x="544248" y="794903"/>
                </a:lnTo>
                <a:lnTo>
                  <a:pt x="543187" y="804158"/>
                </a:lnTo>
                <a:lnTo>
                  <a:pt x="542392" y="813149"/>
                </a:lnTo>
                <a:lnTo>
                  <a:pt x="540536" y="822140"/>
                </a:lnTo>
                <a:lnTo>
                  <a:pt x="538679" y="830867"/>
                </a:lnTo>
                <a:lnTo>
                  <a:pt x="536293" y="839329"/>
                </a:lnTo>
                <a:lnTo>
                  <a:pt x="533111" y="847791"/>
                </a:lnTo>
                <a:lnTo>
                  <a:pt x="530194" y="856253"/>
                </a:lnTo>
                <a:lnTo>
                  <a:pt x="526482" y="864186"/>
                </a:lnTo>
                <a:lnTo>
                  <a:pt x="522504" y="871855"/>
                </a:lnTo>
                <a:lnTo>
                  <a:pt x="517997" y="879523"/>
                </a:lnTo>
                <a:lnTo>
                  <a:pt x="513224" y="886928"/>
                </a:lnTo>
                <a:lnTo>
                  <a:pt x="508186" y="893803"/>
                </a:lnTo>
                <a:lnTo>
                  <a:pt x="502882" y="900943"/>
                </a:lnTo>
                <a:lnTo>
                  <a:pt x="497049" y="907290"/>
                </a:lnTo>
                <a:lnTo>
                  <a:pt x="490950" y="913636"/>
                </a:lnTo>
                <a:lnTo>
                  <a:pt x="484851" y="919718"/>
                </a:lnTo>
                <a:lnTo>
                  <a:pt x="478222" y="925271"/>
                </a:lnTo>
                <a:lnTo>
                  <a:pt x="471328" y="930825"/>
                </a:lnTo>
                <a:lnTo>
                  <a:pt x="464169" y="935849"/>
                </a:lnTo>
                <a:lnTo>
                  <a:pt x="456744" y="940609"/>
                </a:lnTo>
                <a:lnTo>
                  <a:pt x="449054" y="944840"/>
                </a:lnTo>
                <a:lnTo>
                  <a:pt x="441630" y="949071"/>
                </a:lnTo>
                <a:lnTo>
                  <a:pt x="433145" y="952773"/>
                </a:lnTo>
                <a:lnTo>
                  <a:pt x="424925" y="955682"/>
                </a:lnTo>
                <a:lnTo>
                  <a:pt x="416705" y="958855"/>
                </a:lnTo>
                <a:lnTo>
                  <a:pt x="407954" y="961235"/>
                </a:lnTo>
                <a:lnTo>
                  <a:pt x="399204" y="963086"/>
                </a:lnTo>
                <a:lnTo>
                  <a:pt x="390188" y="964673"/>
                </a:lnTo>
                <a:lnTo>
                  <a:pt x="380908" y="965730"/>
                </a:lnTo>
                <a:lnTo>
                  <a:pt x="371892" y="966788"/>
                </a:lnTo>
                <a:lnTo>
                  <a:pt x="362612" y="966788"/>
                </a:lnTo>
                <a:lnTo>
                  <a:pt x="353331" y="966788"/>
                </a:lnTo>
                <a:lnTo>
                  <a:pt x="344050" y="965730"/>
                </a:lnTo>
                <a:lnTo>
                  <a:pt x="334770" y="964673"/>
                </a:lnTo>
                <a:lnTo>
                  <a:pt x="326019" y="963086"/>
                </a:lnTo>
                <a:lnTo>
                  <a:pt x="317269" y="961235"/>
                </a:lnTo>
                <a:lnTo>
                  <a:pt x="308518" y="958855"/>
                </a:lnTo>
                <a:lnTo>
                  <a:pt x="300033" y="955682"/>
                </a:lnTo>
                <a:lnTo>
                  <a:pt x="291813" y="952773"/>
                </a:lnTo>
                <a:lnTo>
                  <a:pt x="283858" y="949071"/>
                </a:lnTo>
                <a:lnTo>
                  <a:pt x="275903" y="944840"/>
                </a:lnTo>
                <a:lnTo>
                  <a:pt x="268214" y="940609"/>
                </a:lnTo>
                <a:lnTo>
                  <a:pt x="261054" y="935849"/>
                </a:lnTo>
                <a:lnTo>
                  <a:pt x="253895" y="930825"/>
                </a:lnTo>
                <a:lnTo>
                  <a:pt x="247001" y="925271"/>
                </a:lnTo>
                <a:lnTo>
                  <a:pt x="240372" y="919718"/>
                </a:lnTo>
                <a:lnTo>
                  <a:pt x="234008" y="913636"/>
                </a:lnTo>
                <a:lnTo>
                  <a:pt x="228174" y="907290"/>
                </a:lnTo>
                <a:lnTo>
                  <a:pt x="222341" y="900943"/>
                </a:lnTo>
                <a:lnTo>
                  <a:pt x="217037" y="893803"/>
                </a:lnTo>
                <a:lnTo>
                  <a:pt x="211999" y="886928"/>
                </a:lnTo>
                <a:lnTo>
                  <a:pt x="207226" y="879523"/>
                </a:lnTo>
                <a:lnTo>
                  <a:pt x="202984" y="871855"/>
                </a:lnTo>
                <a:lnTo>
                  <a:pt x="199006" y="864186"/>
                </a:lnTo>
                <a:lnTo>
                  <a:pt x="195294" y="856253"/>
                </a:lnTo>
                <a:lnTo>
                  <a:pt x="191847" y="847791"/>
                </a:lnTo>
                <a:lnTo>
                  <a:pt x="189195" y="839329"/>
                </a:lnTo>
                <a:lnTo>
                  <a:pt x="186809" y="830867"/>
                </a:lnTo>
                <a:lnTo>
                  <a:pt x="184422" y="822140"/>
                </a:lnTo>
                <a:lnTo>
                  <a:pt x="183097" y="813149"/>
                </a:lnTo>
                <a:lnTo>
                  <a:pt x="181771" y="804158"/>
                </a:lnTo>
                <a:lnTo>
                  <a:pt x="181240" y="794903"/>
                </a:lnTo>
                <a:lnTo>
                  <a:pt x="180975" y="785648"/>
                </a:lnTo>
                <a:lnTo>
                  <a:pt x="180975" y="543686"/>
                </a:lnTo>
                <a:close/>
                <a:moveTo>
                  <a:pt x="60589" y="484188"/>
                </a:moveTo>
                <a:lnTo>
                  <a:pt x="66675" y="484453"/>
                </a:lnTo>
                <a:lnTo>
                  <a:pt x="72760" y="485510"/>
                </a:lnTo>
                <a:lnTo>
                  <a:pt x="78581" y="487096"/>
                </a:lnTo>
                <a:lnTo>
                  <a:pt x="84137" y="488947"/>
                </a:lnTo>
                <a:lnTo>
                  <a:pt x="89429" y="491591"/>
                </a:lnTo>
                <a:lnTo>
                  <a:pt x="94191" y="494499"/>
                </a:lnTo>
                <a:lnTo>
                  <a:pt x="99219" y="497935"/>
                </a:lnTo>
                <a:lnTo>
                  <a:pt x="103452" y="501901"/>
                </a:lnTo>
                <a:lnTo>
                  <a:pt x="107421" y="506131"/>
                </a:lnTo>
                <a:lnTo>
                  <a:pt x="110596" y="510889"/>
                </a:lnTo>
                <a:lnTo>
                  <a:pt x="113771" y="515912"/>
                </a:lnTo>
                <a:lnTo>
                  <a:pt x="116152" y="521200"/>
                </a:lnTo>
                <a:lnTo>
                  <a:pt x="118269" y="526487"/>
                </a:lnTo>
                <a:lnTo>
                  <a:pt x="119856" y="532303"/>
                </a:lnTo>
                <a:lnTo>
                  <a:pt x="120650" y="538383"/>
                </a:lnTo>
                <a:lnTo>
                  <a:pt x="121179" y="544464"/>
                </a:lnTo>
                <a:lnTo>
                  <a:pt x="121179" y="786095"/>
                </a:lnTo>
                <a:lnTo>
                  <a:pt x="121179" y="793233"/>
                </a:lnTo>
                <a:lnTo>
                  <a:pt x="121973" y="803807"/>
                </a:lnTo>
                <a:lnTo>
                  <a:pt x="123560" y="817554"/>
                </a:lnTo>
                <a:lnTo>
                  <a:pt x="124619" y="825750"/>
                </a:lnTo>
                <a:lnTo>
                  <a:pt x="126206" y="834209"/>
                </a:lnTo>
                <a:lnTo>
                  <a:pt x="128058" y="843462"/>
                </a:lnTo>
                <a:lnTo>
                  <a:pt x="130175" y="853244"/>
                </a:lnTo>
                <a:lnTo>
                  <a:pt x="132821" y="863290"/>
                </a:lnTo>
                <a:lnTo>
                  <a:pt x="136260" y="873600"/>
                </a:lnTo>
                <a:lnTo>
                  <a:pt x="139964" y="883910"/>
                </a:lnTo>
                <a:lnTo>
                  <a:pt x="144198" y="894485"/>
                </a:lnTo>
                <a:lnTo>
                  <a:pt x="149225" y="905588"/>
                </a:lnTo>
                <a:lnTo>
                  <a:pt x="154517" y="916163"/>
                </a:lnTo>
                <a:lnTo>
                  <a:pt x="160867" y="927002"/>
                </a:lnTo>
                <a:lnTo>
                  <a:pt x="164306" y="932289"/>
                </a:lnTo>
                <a:lnTo>
                  <a:pt x="167746" y="937577"/>
                </a:lnTo>
                <a:lnTo>
                  <a:pt x="171714" y="942864"/>
                </a:lnTo>
                <a:lnTo>
                  <a:pt x="175683" y="947887"/>
                </a:lnTo>
                <a:lnTo>
                  <a:pt x="179652" y="953174"/>
                </a:lnTo>
                <a:lnTo>
                  <a:pt x="184150" y="957933"/>
                </a:lnTo>
                <a:lnTo>
                  <a:pt x="188384" y="962956"/>
                </a:lnTo>
                <a:lnTo>
                  <a:pt x="193411" y="967714"/>
                </a:lnTo>
                <a:lnTo>
                  <a:pt x="198438" y="972209"/>
                </a:lnTo>
                <a:lnTo>
                  <a:pt x="203730" y="976967"/>
                </a:lnTo>
                <a:lnTo>
                  <a:pt x="209286" y="981197"/>
                </a:lnTo>
                <a:lnTo>
                  <a:pt x="214577" y="985427"/>
                </a:lnTo>
                <a:lnTo>
                  <a:pt x="220663" y="989657"/>
                </a:lnTo>
                <a:lnTo>
                  <a:pt x="226748" y="993622"/>
                </a:lnTo>
                <a:lnTo>
                  <a:pt x="233363" y="997323"/>
                </a:lnTo>
                <a:lnTo>
                  <a:pt x="239977" y="1001025"/>
                </a:lnTo>
                <a:lnTo>
                  <a:pt x="246857" y="1004461"/>
                </a:lnTo>
                <a:lnTo>
                  <a:pt x="254000" y="1007634"/>
                </a:lnTo>
                <a:lnTo>
                  <a:pt x="261673" y="1010542"/>
                </a:lnTo>
                <a:lnTo>
                  <a:pt x="269346" y="1013714"/>
                </a:lnTo>
                <a:lnTo>
                  <a:pt x="277019" y="1016093"/>
                </a:lnTo>
                <a:lnTo>
                  <a:pt x="285750" y="1018473"/>
                </a:lnTo>
                <a:lnTo>
                  <a:pt x="294217" y="1020852"/>
                </a:lnTo>
                <a:lnTo>
                  <a:pt x="302948" y="1022438"/>
                </a:lnTo>
                <a:lnTo>
                  <a:pt x="312209" y="1024024"/>
                </a:lnTo>
                <a:lnTo>
                  <a:pt x="321734" y="1025611"/>
                </a:lnTo>
                <a:lnTo>
                  <a:pt x="331523" y="1026404"/>
                </a:lnTo>
                <a:lnTo>
                  <a:pt x="341842" y="1027461"/>
                </a:lnTo>
                <a:lnTo>
                  <a:pt x="352161" y="1027726"/>
                </a:lnTo>
                <a:lnTo>
                  <a:pt x="362744" y="1027990"/>
                </a:lnTo>
                <a:lnTo>
                  <a:pt x="373857" y="1027726"/>
                </a:lnTo>
                <a:lnTo>
                  <a:pt x="384440" y="1027197"/>
                </a:lnTo>
                <a:lnTo>
                  <a:pt x="394759" y="1026404"/>
                </a:lnTo>
                <a:lnTo>
                  <a:pt x="404813" y="1025346"/>
                </a:lnTo>
                <a:lnTo>
                  <a:pt x="414602" y="1023760"/>
                </a:lnTo>
                <a:lnTo>
                  <a:pt x="424127" y="1022174"/>
                </a:lnTo>
                <a:lnTo>
                  <a:pt x="432859" y="1020059"/>
                </a:lnTo>
                <a:lnTo>
                  <a:pt x="441854" y="1017944"/>
                </a:lnTo>
                <a:lnTo>
                  <a:pt x="450321" y="1015565"/>
                </a:lnTo>
                <a:lnTo>
                  <a:pt x="458523" y="1012921"/>
                </a:lnTo>
                <a:lnTo>
                  <a:pt x="466196" y="1009749"/>
                </a:lnTo>
                <a:lnTo>
                  <a:pt x="473869" y="1006312"/>
                </a:lnTo>
                <a:lnTo>
                  <a:pt x="481013" y="1003140"/>
                </a:lnTo>
                <a:lnTo>
                  <a:pt x="488157" y="999438"/>
                </a:lnTo>
                <a:lnTo>
                  <a:pt x="494771" y="995473"/>
                </a:lnTo>
                <a:lnTo>
                  <a:pt x="501386" y="991507"/>
                </a:lnTo>
                <a:lnTo>
                  <a:pt x="507736" y="987278"/>
                </a:lnTo>
                <a:lnTo>
                  <a:pt x="513821" y="983048"/>
                </a:lnTo>
                <a:lnTo>
                  <a:pt x="519113" y="978289"/>
                </a:lnTo>
                <a:lnTo>
                  <a:pt x="524669" y="973795"/>
                </a:lnTo>
                <a:lnTo>
                  <a:pt x="530225" y="969036"/>
                </a:lnTo>
                <a:lnTo>
                  <a:pt x="534988" y="964013"/>
                </a:lnTo>
                <a:lnTo>
                  <a:pt x="540015" y="959255"/>
                </a:lnTo>
                <a:lnTo>
                  <a:pt x="544248" y="953967"/>
                </a:lnTo>
                <a:lnTo>
                  <a:pt x="548746" y="948944"/>
                </a:lnTo>
                <a:lnTo>
                  <a:pt x="552715" y="943657"/>
                </a:lnTo>
                <a:lnTo>
                  <a:pt x="556684" y="938105"/>
                </a:lnTo>
                <a:lnTo>
                  <a:pt x="560388" y="932554"/>
                </a:lnTo>
                <a:lnTo>
                  <a:pt x="564092" y="927266"/>
                </a:lnTo>
                <a:lnTo>
                  <a:pt x="567267" y="921715"/>
                </a:lnTo>
                <a:lnTo>
                  <a:pt x="573352" y="910876"/>
                </a:lnTo>
                <a:lnTo>
                  <a:pt x="578644" y="899772"/>
                </a:lnTo>
                <a:lnTo>
                  <a:pt x="583407" y="888404"/>
                </a:lnTo>
                <a:lnTo>
                  <a:pt x="587375" y="877830"/>
                </a:lnTo>
                <a:lnTo>
                  <a:pt x="591080" y="867255"/>
                </a:lnTo>
                <a:lnTo>
                  <a:pt x="594255" y="856416"/>
                </a:lnTo>
                <a:lnTo>
                  <a:pt x="596636" y="846899"/>
                </a:lnTo>
                <a:lnTo>
                  <a:pt x="598752" y="837117"/>
                </a:lnTo>
                <a:lnTo>
                  <a:pt x="600605" y="828129"/>
                </a:lnTo>
                <a:lnTo>
                  <a:pt x="601928" y="819934"/>
                </a:lnTo>
                <a:lnTo>
                  <a:pt x="602721" y="812267"/>
                </a:lnTo>
                <a:lnTo>
                  <a:pt x="604044" y="799577"/>
                </a:lnTo>
                <a:lnTo>
                  <a:pt x="604573" y="790853"/>
                </a:lnTo>
                <a:lnTo>
                  <a:pt x="604573" y="786095"/>
                </a:lnTo>
                <a:lnTo>
                  <a:pt x="604573" y="544464"/>
                </a:lnTo>
                <a:lnTo>
                  <a:pt x="604838" y="538383"/>
                </a:lnTo>
                <a:lnTo>
                  <a:pt x="605896" y="532303"/>
                </a:lnTo>
                <a:lnTo>
                  <a:pt x="607219" y="526487"/>
                </a:lnTo>
                <a:lnTo>
                  <a:pt x="609336" y="521200"/>
                </a:lnTo>
                <a:lnTo>
                  <a:pt x="611982" y="515912"/>
                </a:lnTo>
                <a:lnTo>
                  <a:pt x="614892" y="510889"/>
                </a:lnTo>
                <a:lnTo>
                  <a:pt x="618332" y="506131"/>
                </a:lnTo>
                <a:lnTo>
                  <a:pt x="622300" y="501901"/>
                </a:lnTo>
                <a:lnTo>
                  <a:pt x="626534" y="497935"/>
                </a:lnTo>
                <a:lnTo>
                  <a:pt x="631296" y="494499"/>
                </a:lnTo>
                <a:lnTo>
                  <a:pt x="636323" y="491591"/>
                </a:lnTo>
                <a:lnTo>
                  <a:pt x="641350" y="488947"/>
                </a:lnTo>
                <a:lnTo>
                  <a:pt x="646907" y="487096"/>
                </a:lnTo>
                <a:lnTo>
                  <a:pt x="652992" y="485510"/>
                </a:lnTo>
                <a:lnTo>
                  <a:pt x="658813" y="484453"/>
                </a:lnTo>
                <a:lnTo>
                  <a:pt x="664898" y="484188"/>
                </a:lnTo>
                <a:lnTo>
                  <a:pt x="671248" y="484453"/>
                </a:lnTo>
                <a:lnTo>
                  <a:pt x="677069" y="485510"/>
                </a:lnTo>
                <a:lnTo>
                  <a:pt x="682890" y="487096"/>
                </a:lnTo>
                <a:lnTo>
                  <a:pt x="688711" y="488947"/>
                </a:lnTo>
                <a:lnTo>
                  <a:pt x="694003" y="491591"/>
                </a:lnTo>
                <a:lnTo>
                  <a:pt x="698765" y="494499"/>
                </a:lnTo>
                <a:lnTo>
                  <a:pt x="703528" y="497935"/>
                </a:lnTo>
                <a:lnTo>
                  <a:pt x="708026" y="501901"/>
                </a:lnTo>
                <a:lnTo>
                  <a:pt x="711994" y="506131"/>
                </a:lnTo>
                <a:lnTo>
                  <a:pt x="715169" y="510889"/>
                </a:lnTo>
                <a:lnTo>
                  <a:pt x="718344" y="515912"/>
                </a:lnTo>
                <a:lnTo>
                  <a:pt x="720726" y="521200"/>
                </a:lnTo>
                <a:lnTo>
                  <a:pt x="722842" y="526487"/>
                </a:lnTo>
                <a:lnTo>
                  <a:pt x="724430" y="532303"/>
                </a:lnTo>
                <a:lnTo>
                  <a:pt x="725223" y="538383"/>
                </a:lnTo>
                <a:lnTo>
                  <a:pt x="725488" y="544464"/>
                </a:lnTo>
                <a:lnTo>
                  <a:pt x="725488" y="786095"/>
                </a:lnTo>
                <a:lnTo>
                  <a:pt x="725223" y="797462"/>
                </a:lnTo>
                <a:lnTo>
                  <a:pt x="724694" y="809095"/>
                </a:lnTo>
                <a:lnTo>
                  <a:pt x="723636" y="821255"/>
                </a:lnTo>
                <a:lnTo>
                  <a:pt x="722313" y="833681"/>
                </a:lnTo>
                <a:lnTo>
                  <a:pt x="720461" y="846370"/>
                </a:lnTo>
                <a:lnTo>
                  <a:pt x="718080" y="859853"/>
                </a:lnTo>
                <a:lnTo>
                  <a:pt x="714905" y="873336"/>
                </a:lnTo>
                <a:lnTo>
                  <a:pt x="711465" y="886554"/>
                </a:lnTo>
                <a:lnTo>
                  <a:pt x="707496" y="900830"/>
                </a:lnTo>
                <a:lnTo>
                  <a:pt x="702998" y="914312"/>
                </a:lnTo>
                <a:lnTo>
                  <a:pt x="698236" y="928324"/>
                </a:lnTo>
                <a:lnTo>
                  <a:pt x="692415" y="942335"/>
                </a:lnTo>
                <a:lnTo>
                  <a:pt x="686065" y="956347"/>
                </a:lnTo>
                <a:lnTo>
                  <a:pt x="679186" y="970094"/>
                </a:lnTo>
                <a:lnTo>
                  <a:pt x="671513" y="983841"/>
                </a:lnTo>
                <a:lnTo>
                  <a:pt x="663311" y="997323"/>
                </a:lnTo>
                <a:lnTo>
                  <a:pt x="658813" y="1003933"/>
                </a:lnTo>
                <a:lnTo>
                  <a:pt x="654315" y="1010542"/>
                </a:lnTo>
                <a:lnTo>
                  <a:pt x="649552" y="1017151"/>
                </a:lnTo>
                <a:lnTo>
                  <a:pt x="644525" y="1023496"/>
                </a:lnTo>
                <a:lnTo>
                  <a:pt x="639498" y="1029841"/>
                </a:lnTo>
                <a:lnTo>
                  <a:pt x="634207" y="1035921"/>
                </a:lnTo>
                <a:lnTo>
                  <a:pt x="628650" y="1042001"/>
                </a:lnTo>
                <a:lnTo>
                  <a:pt x="623094" y="1048082"/>
                </a:lnTo>
                <a:lnTo>
                  <a:pt x="617009" y="1054162"/>
                </a:lnTo>
                <a:lnTo>
                  <a:pt x="610923" y="1059978"/>
                </a:lnTo>
                <a:lnTo>
                  <a:pt x="604838" y="1065530"/>
                </a:lnTo>
                <a:lnTo>
                  <a:pt x="598488" y="1071082"/>
                </a:lnTo>
                <a:lnTo>
                  <a:pt x="591873" y="1076369"/>
                </a:lnTo>
                <a:lnTo>
                  <a:pt x="584730" y="1081656"/>
                </a:lnTo>
                <a:lnTo>
                  <a:pt x="577850" y="1086944"/>
                </a:lnTo>
                <a:lnTo>
                  <a:pt x="570442" y="1091702"/>
                </a:lnTo>
                <a:lnTo>
                  <a:pt x="563034" y="1096461"/>
                </a:lnTo>
                <a:lnTo>
                  <a:pt x="555096" y="1101219"/>
                </a:lnTo>
                <a:lnTo>
                  <a:pt x="547159" y="1105714"/>
                </a:lnTo>
                <a:lnTo>
                  <a:pt x="538957" y="1109944"/>
                </a:lnTo>
                <a:lnTo>
                  <a:pt x="530755" y="1113909"/>
                </a:lnTo>
                <a:lnTo>
                  <a:pt x="522288" y="1117875"/>
                </a:lnTo>
                <a:lnTo>
                  <a:pt x="513292" y="1121576"/>
                </a:lnTo>
                <a:lnTo>
                  <a:pt x="504296" y="1125277"/>
                </a:lnTo>
                <a:lnTo>
                  <a:pt x="495036" y="1128185"/>
                </a:lnTo>
                <a:lnTo>
                  <a:pt x="485246" y="1131357"/>
                </a:lnTo>
                <a:lnTo>
                  <a:pt x="475721" y="1134001"/>
                </a:lnTo>
                <a:lnTo>
                  <a:pt x="465932" y="1136909"/>
                </a:lnTo>
                <a:lnTo>
                  <a:pt x="455613" y="1139288"/>
                </a:lnTo>
                <a:lnTo>
                  <a:pt x="445029" y="1141139"/>
                </a:lnTo>
                <a:lnTo>
                  <a:pt x="434182" y="1142989"/>
                </a:lnTo>
                <a:lnTo>
                  <a:pt x="423069" y="1144840"/>
                </a:lnTo>
                <a:lnTo>
                  <a:pt x="423069" y="1329896"/>
                </a:lnTo>
                <a:lnTo>
                  <a:pt x="664898" y="1329896"/>
                </a:lnTo>
                <a:lnTo>
                  <a:pt x="671248" y="1330161"/>
                </a:lnTo>
                <a:lnTo>
                  <a:pt x="677069" y="1331218"/>
                </a:lnTo>
                <a:lnTo>
                  <a:pt x="682890" y="1332540"/>
                </a:lnTo>
                <a:lnTo>
                  <a:pt x="688711" y="1334919"/>
                </a:lnTo>
                <a:lnTo>
                  <a:pt x="694003" y="1337299"/>
                </a:lnTo>
                <a:lnTo>
                  <a:pt x="698765" y="1340207"/>
                </a:lnTo>
                <a:lnTo>
                  <a:pt x="703528" y="1343643"/>
                </a:lnTo>
                <a:lnTo>
                  <a:pt x="708026" y="1347609"/>
                </a:lnTo>
                <a:lnTo>
                  <a:pt x="711994" y="1351839"/>
                </a:lnTo>
                <a:lnTo>
                  <a:pt x="715169" y="1356862"/>
                </a:lnTo>
                <a:lnTo>
                  <a:pt x="718344" y="1361620"/>
                </a:lnTo>
                <a:lnTo>
                  <a:pt x="720726" y="1366908"/>
                </a:lnTo>
                <a:lnTo>
                  <a:pt x="722842" y="1372195"/>
                </a:lnTo>
                <a:lnTo>
                  <a:pt x="724430" y="1378011"/>
                </a:lnTo>
                <a:lnTo>
                  <a:pt x="725223" y="1384092"/>
                </a:lnTo>
                <a:lnTo>
                  <a:pt x="725488" y="1390172"/>
                </a:lnTo>
                <a:lnTo>
                  <a:pt x="725223" y="1396517"/>
                </a:lnTo>
                <a:lnTo>
                  <a:pt x="724430" y="1402333"/>
                </a:lnTo>
                <a:lnTo>
                  <a:pt x="722842" y="1408149"/>
                </a:lnTo>
                <a:lnTo>
                  <a:pt x="720726" y="1413965"/>
                </a:lnTo>
                <a:lnTo>
                  <a:pt x="718344" y="1419252"/>
                </a:lnTo>
                <a:lnTo>
                  <a:pt x="715169" y="1424011"/>
                </a:lnTo>
                <a:lnTo>
                  <a:pt x="711994" y="1429034"/>
                </a:lnTo>
                <a:lnTo>
                  <a:pt x="708026" y="1433264"/>
                </a:lnTo>
                <a:lnTo>
                  <a:pt x="703528" y="1436965"/>
                </a:lnTo>
                <a:lnTo>
                  <a:pt x="698765" y="1440402"/>
                </a:lnTo>
                <a:lnTo>
                  <a:pt x="694003" y="1443574"/>
                </a:lnTo>
                <a:lnTo>
                  <a:pt x="688711" y="1445953"/>
                </a:lnTo>
                <a:lnTo>
                  <a:pt x="682890" y="1448068"/>
                </a:lnTo>
                <a:lnTo>
                  <a:pt x="677069" y="1449654"/>
                </a:lnTo>
                <a:lnTo>
                  <a:pt x="671248" y="1450447"/>
                </a:lnTo>
                <a:lnTo>
                  <a:pt x="664898" y="1450976"/>
                </a:lnTo>
                <a:lnTo>
                  <a:pt x="60589" y="1450976"/>
                </a:lnTo>
                <a:lnTo>
                  <a:pt x="54239" y="1450447"/>
                </a:lnTo>
                <a:lnTo>
                  <a:pt x="48419" y="1449654"/>
                </a:lnTo>
                <a:lnTo>
                  <a:pt x="42598" y="1448068"/>
                </a:lnTo>
                <a:lnTo>
                  <a:pt x="37041" y="1445953"/>
                </a:lnTo>
                <a:lnTo>
                  <a:pt x="31750" y="1443574"/>
                </a:lnTo>
                <a:lnTo>
                  <a:pt x="26723" y="1440402"/>
                </a:lnTo>
                <a:lnTo>
                  <a:pt x="21960" y="1436965"/>
                </a:lnTo>
                <a:lnTo>
                  <a:pt x="17727" y="1433264"/>
                </a:lnTo>
                <a:lnTo>
                  <a:pt x="13758" y="1429034"/>
                </a:lnTo>
                <a:lnTo>
                  <a:pt x="10319" y="1424011"/>
                </a:lnTo>
                <a:lnTo>
                  <a:pt x="7408" y="1419252"/>
                </a:lnTo>
                <a:lnTo>
                  <a:pt x="5027" y="1413965"/>
                </a:lnTo>
                <a:lnTo>
                  <a:pt x="2646" y="1408149"/>
                </a:lnTo>
                <a:lnTo>
                  <a:pt x="1323" y="1402333"/>
                </a:lnTo>
                <a:lnTo>
                  <a:pt x="264" y="1396517"/>
                </a:lnTo>
                <a:lnTo>
                  <a:pt x="0" y="1390172"/>
                </a:lnTo>
                <a:lnTo>
                  <a:pt x="264" y="1384092"/>
                </a:lnTo>
                <a:lnTo>
                  <a:pt x="1323" y="1378011"/>
                </a:lnTo>
                <a:lnTo>
                  <a:pt x="2646" y="1372195"/>
                </a:lnTo>
                <a:lnTo>
                  <a:pt x="5027" y="1366908"/>
                </a:lnTo>
                <a:lnTo>
                  <a:pt x="7408" y="1361620"/>
                </a:lnTo>
                <a:lnTo>
                  <a:pt x="10319" y="1356862"/>
                </a:lnTo>
                <a:lnTo>
                  <a:pt x="13758" y="1351839"/>
                </a:lnTo>
                <a:lnTo>
                  <a:pt x="17727" y="1347609"/>
                </a:lnTo>
                <a:lnTo>
                  <a:pt x="21960" y="1343643"/>
                </a:lnTo>
                <a:lnTo>
                  <a:pt x="26723" y="1340207"/>
                </a:lnTo>
                <a:lnTo>
                  <a:pt x="31750" y="1337299"/>
                </a:lnTo>
                <a:lnTo>
                  <a:pt x="37041" y="1334919"/>
                </a:lnTo>
                <a:lnTo>
                  <a:pt x="42598" y="1332540"/>
                </a:lnTo>
                <a:lnTo>
                  <a:pt x="48419" y="1331218"/>
                </a:lnTo>
                <a:lnTo>
                  <a:pt x="54239" y="1330161"/>
                </a:lnTo>
                <a:lnTo>
                  <a:pt x="60589" y="1329896"/>
                </a:lnTo>
                <a:lnTo>
                  <a:pt x="302419" y="1329896"/>
                </a:lnTo>
                <a:lnTo>
                  <a:pt x="302419" y="1144840"/>
                </a:lnTo>
                <a:lnTo>
                  <a:pt x="291571" y="1142989"/>
                </a:lnTo>
                <a:lnTo>
                  <a:pt x="280459" y="1141139"/>
                </a:lnTo>
                <a:lnTo>
                  <a:pt x="270140" y="1139288"/>
                </a:lnTo>
                <a:lnTo>
                  <a:pt x="259821" y="1136909"/>
                </a:lnTo>
                <a:lnTo>
                  <a:pt x="250032" y="1134001"/>
                </a:lnTo>
                <a:lnTo>
                  <a:pt x="240242" y="1131357"/>
                </a:lnTo>
                <a:lnTo>
                  <a:pt x="230452" y="1128185"/>
                </a:lnTo>
                <a:lnTo>
                  <a:pt x="221457" y="1125277"/>
                </a:lnTo>
                <a:lnTo>
                  <a:pt x="212196" y="1121576"/>
                </a:lnTo>
                <a:lnTo>
                  <a:pt x="203465" y="1117875"/>
                </a:lnTo>
                <a:lnTo>
                  <a:pt x="194734" y="1113909"/>
                </a:lnTo>
                <a:lnTo>
                  <a:pt x="186532" y="1109944"/>
                </a:lnTo>
                <a:lnTo>
                  <a:pt x="178329" y="1105714"/>
                </a:lnTo>
                <a:lnTo>
                  <a:pt x="170392" y="1101219"/>
                </a:lnTo>
                <a:lnTo>
                  <a:pt x="162454" y="1096461"/>
                </a:lnTo>
                <a:lnTo>
                  <a:pt x="155310" y="1091702"/>
                </a:lnTo>
                <a:lnTo>
                  <a:pt x="147902" y="1086944"/>
                </a:lnTo>
                <a:lnTo>
                  <a:pt x="140758" y="1081656"/>
                </a:lnTo>
                <a:lnTo>
                  <a:pt x="133879" y="1076369"/>
                </a:lnTo>
                <a:lnTo>
                  <a:pt x="127264" y="1071082"/>
                </a:lnTo>
                <a:lnTo>
                  <a:pt x="120650" y="1065530"/>
                </a:lnTo>
                <a:lnTo>
                  <a:pt x="114564" y="1059978"/>
                </a:lnTo>
                <a:lnTo>
                  <a:pt x="108479" y="1054162"/>
                </a:lnTo>
                <a:lnTo>
                  <a:pt x="102394" y="1048082"/>
                </a:lnTo>
                <a:lnTo>
                  <a:pt x="97102" y="1042001"/>
                </a:lnTo>
                <a:lnTo>
                  <a:pt x="91546" y="1035921"/>
                </a:lnTo>
                <a:lnTo>
                  <a:pt x="85989" y="1029841"/>
                </a:lnTo>
                <a:lnTo>
                  <a:pt x="81227" y="1023496"/>
                </a:lnTo>
                <a:lnTo>
                  <a:pt x="75935" y="1017151"/>
                </a:lnTo>
                <a:lnTo>
                  <a:pt x="71437" y="1010542"/>
                </a:lnTo>
                <a:lnTo>
                  <a:pt x="66675" y="1003933"/>
                </a:lnTo>
                <a:lnTo>
                  <a:pt x="62177" y="997323"/>
                </a:lnTo>
                <a:lnTo>
                  <a:pt x="53975" y="983841"/>
                </a:lnTo>
                <a:lnTo>
                  <a:pt x="46302" y="970094"/>
                </a:lnTo>
                <a:lnTo>
                  <a:pt x="39687" y="956347"/>
                </a:lnTo>
                <a:lnTo>
                  <a:pt x="33337" y="942335"/>
                </a:lnTo>
                <a:lnTo>
                  <a:pt x="27516" y="928324"/>
                </a:lnTo>
                <a:lnTo>
                  <a:pt x="22489" y="914312"/>
                </a:lnTo>
                <a:lnTo>
                  <a:pt x="17991" y="900830"/>
                </a:lnTo>
                <a:lnTo>
                  <a:pt x="14023" y="886554"/>
                </a:lnTo>
                <a:lnTo>
                  <a:pt x="10583" y="873336"/>
                </a:lnTo>
                <a:lnTo>
                  <a:pt x="7673" y="859853"/>
                </a:lnTo>
                <a:lnTo>
                  <a:pt x="5291" y="846370"/>
                </a:lnTo>
                <a:lnTo>
                  <a:pt x="3439" y="833681"/>
                </a:lnTo>
                <a:lnTo>
                  <a:pt x="1852" y="821255"/>
                </a:lnTo>
                <a:lnTo>
                  <a:pt x="1058" y="809095"/>
                </a:lnTo>
                <a:lnTo>
                  <a:pt x="264" y="797462"/>
                </a:lnTo>
                <a:lnTo>
                  <a:pt x="0" y="786095"/>
                </a:lnTo>
                <a:lnTo>
                  <a:pt x="0" y="544464"/>
                </a:lnTo>
                <a:lnTo>
                  <a:pt x="264" y="538383"/>
                </a:lnTo>
                <a:lnTo>
                  <a:pt x="1323" y="532303"/>
                </a:lnTo>
                <a:lnTo>
                  <a:pt x="2646" y="526487"/>
                </a:lnTo>
                <a:lnTo>
                  <a:pt x="5027" y="521200"/>
                </a:lnTo>
                <a:lnTo>
                  <a:pt x="7408" y="515912"/>
                </a:lnTo>
                <a:lnTo>
                  <a:pt x="10319" y="510889"/>
                </a:lnTo>
                <a:lnTo>
                  <a:pt x="13758" y="506131"/>
                </a:lnTo>
                <a:lnTo>
                  <a:pt x="17727" y="501901"/>
                </a:lnTo>
                <a:lnTo>
                  <a:pt x="21960" y="497935"/>
                </a:lnTo>
                <a:lnTo>
                  <a:pt x="26723" y="494499"/>
                </a:lnTo>
                <a:lnTo>
                  <a:pt x="31750" y="491591"/>
                </a:lnTo>
                <a:lnTo>
                  <a:pt x="37041" y="488947"/>
                </a:lnTo>
                <a:lnTo>
                  <a:pt x="42598" y="487096"/>
                </a:lnTo>
                <a:lnTo>
                  <a:pt x="48419" y="485510"/>
                </a:lnTo>
                <a:lnTo>
                  <a:pt x="54239" y="484453"/>
                </a:lnTo>
                <a:lnTo>
                  <a:pt x="60589" y="484188"/>
                </a:lnTo>
                <a:close/>
                <a:moveTo>
                  <a:pt x="362612" y="0"/>
                </a:moveTo>
                <a:lnTo>
                  <a:pt x="372158" y="265"/>
                </a:lnTo>
                <a:lnTo>
                  <a:pt x="381438" y="1058"/>
                </a:lnTo>
                <a:lnTo>
                  <a:pt x="390454" y="2116"/>
                </a:lnTo>
                <a:lnTo>
                  <a:pt x="399204" y="3967"/>
                </a:lnTo>
                <a:lnTo>
                  <a:pt x="408219" y="5553"/>
                </a:lnTo>
                <a:lnTo>
                  <a:pt x="416705" y="8198"/>
                </a:lnTo>
                <a:lnTo>
                  <a:pt x="424925" y="11107"/>
                </a:lnTo>
                <a:lnTo>
                  <a:pt x="433145" y="14280"/>
                </a:lnTo>
                <a:lnTo>
                  <a:pt x="441630" y="17982"/>
                </a:lnTo>
                <a:lnTo>
                  <a:pt x="449054" y="21949"/>
                </a:lnTo>
                <a:lnTo>
                  <a:pt x="456744" y="26444"/>
                </a:lnTo>
                <a:lnTo>
                  <a:pt x="464169" y="30939"/>
                </a:lnTo>
                <a:lnTo>
                  <a:pt x="471328" y="36228"/>
                </a:lnTo>
                <a:lnTo>
                  <a:pt x="478222" y="41253"/>
                </a:lnTo>
                <a:lnTo>
                  <a:pt x="484851" y="47070"/>
                </a:lnTo>
                <a:lnTo>
                  <a:pt x="490950" y="53152"/>
                </a:lnTo>
                <a:lnTo>
                  <a:pt x="497049" y="59234"/>
                </a:lnTo>
                <a:lnTo>
                  <a:pt x="502882" y="66110"/>
                </a:lnTo>
                <a:lnTo>
                  <a:pt x="508186" y="72721"/>
                </a:lnTo>
                <a:lnTo>
                  <a:pt x="513224" y="80125"/>
                </a:lnTo>
                <a:lnTo>
                  <a:pt x="517997" y="87265"/>
                </a:lnTo>
                <a:lnTo>
                  <a:pt x="522504" y="94934"/>
                </a:lnTo>
                <a:lnTo>
                  <a:pt x="526482" y="102602"/>
                </a:lnTo>
                <a:lnTo>
                  <a:pt x="530194" y="110800"/>
                </a:lnTo>
                <a:lnTo>
                  <a:pt x="533111" y="118998"/>
                </a:lnTo>
                <a:lnTo>
                  <a:pt x="536293" y="127195"/>
                </a:lnTo>
                <a:lnTo>
                  <a:pt x="538679" y="136186"/>
                </a:lnTo>
                <a:lnTo>
                  <a:pt x="540536" y="144648"/>
                </a:lnTo>
                <a:lnTo>
                  <a:pt x="542392" y="153903"/>
                </a:lnTo>
                <a:lnTo>
                  <a:pt x="543187" y="162630"/>
                </a:lnTo>
                <a:lnTo>
                  <a:pt x="544248" y="172150"/>
                </a:lnTo>
                <a:lnTo>
                  <a:pt x="544513" y="181141"/>
                </a:lnTo>
                <a:lnTo>
                  <a:pt x="544513" y="483394"/>
                </a:lnTo>
                <a:lnTo>
                  <a:pt x="180975" y="483394"/>
                </a:lnTo>
                <a:lnTo>
                  <a:pt x="180975" y="181141"/>
                </a:lnTo>
                <a:lnTo>
                  <a:pt x="181240" y="172150"/>
                </a:lnTo>
                <a:lnTo>
                  <a:pt x="181771" y="162630"/>
                </a:lnTo>
                <a:lnTo>
                  <a:pt x="183097" y="153903"/>
                </a:lnTo>
                <a:lnTo>
                  <a:pt x="184422" y="144648"/>
                </a:lnTo>
                <a:lnTo>
                  <a:pt x="186809" y="136186"/>
                </a:lnTo>
                <a:lnTo>
                  <a:pt x="189195" y="127195"/>
                </a:lnTo>
                <a:lnTo>
                  <a:pt x="191847" y="118998"/>
                </a:lnTo>
                <a:lnTo>
                  <a:pt x="195294" y="110800"/>
                </a:lnTo>
                <a:lnTo>
                  <a:pt x="199006" y="102602"/>
                </a:lnTo>
                <a:lnTo>
                  <a:pt x="202984" y="94934"/>
                </a:lnTo>
                <a:lnTo>
                  <a:pt x="207226" y="87265"/>
                </a:lnTo>
                <a:lnTo>
                  <a:pt x="211999" y="80125"/>
                </a:lnTo>
                <a:lnTo>
                  <a:pt x="217037" y="72721"/>
                </a:lnTo>
                <a:lnTo>
                  <a:pt x="222341" y="66110"/>
                </a:lnTo>
                <a:lnTo>
                  <a:pt x="228174" y="59234"/>
                </a:lnTo>
                <a:lnTo>
                  <a:pt x="234008" y="53152"/>
                </a:lnTo>
                <a:lnTo>
                  <a:pt x="240372" y="47070"/>
                </a:lnTo>
                <a:lnTo>
                  <a:pt x="247266" y="41253"/>
                </a:lnTo>
                <a:lnTo>
                  <a:pt x="253895" y="36228"/>
                </a:lnTo>
                <a:lnTo>
                  <a:pt x="261054" y="30939"/>
                </a:lnTo>
                <a:lnTo>
                  <a:pt x="268479" y="26444"/>
                </a:lnTo>
                <a:lnTo>
                  <a:pt x="275903" y="21949"/>
                </a:lnTo>
                <a:lnTo>
                  <a:pt x="283858" y="17982"/>
                </a:lnTo>
                <a:lnTo>
                  <a:pt x="291813" y="14280"/>
                </a:lnTo>
                <a:lnTo>
                  <a:pt x="300033" y="11107"/>
                </a:lnTo>
                <a:lnTo>
                  <a:pt x="308518" y="8198"/>
                </a:lnTo>
                <a:lnTo>
                  <a:pt x="317269" y="5553"/>
                </a:lnTo>
                <a:lnTo>
                  <a:pt x="326019" y="3967"/>
                </a:lnTo>
                <a:lnTo>
                  <a:pt x="334770" y="2116"/>
                </a:lnTo>
                <a:lnTo>
                  <a:pt x="344050" y="1058"/>
                </a:lnTo>
                <a:lnTo>
                  <a:pt x="353331" y="265"/>
                </a:lnTo>
                <a:lnTo>
                  <a:pt x="362612" y="0"/>
                </a:lnTo>
                <a:close/>
              </a:path>
            </a:pathLst>
          </a:custGeom>
          <a:solidFill>
            <a:srgbClr val="40BAA3"/>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矩形 14"/>
          <p:cNvSpPr/>
          <p:nvPr/>
        </p:nvSpPr>
        <p:spPr>
          <a:xfrm>
            <a:off x="1514475" y="2219325"/>
            <a:ext cx="4057015" cy="294513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6310630" y="3754120"/>
            <a:ext cx="4360545" cy="1476375"/>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25" name="TextBox 24"/>
          <p:cNvSpPr txBox="1"/>
          <p:nvPr/>
        </p:nvSpPr>
        <p:spPr>
          <a:xfrm>
            <a:off x="6862058" y="3257201"/>
            <a:ext cx="1826141" cy="338554"/>
          </a:xfrm>
          <a:prstGeom prst="rect">
            <a:avLst/>
          </a:prstGeom>
          <a:noFill/>
        </p:spPr>
        <p:txBody>
          <a:bodyPr wrap="none" rtlCol="0">
            <a:spAutoFit/>
          </a:bodyPr>
          <a:lstStyle/>
          <a:p>
            <a:pPr algn="r"/>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12" name="矩形 11">
            <a:extLst>
              <a:ext uri="{FF2B5EF4-FFF2-40B4-BE49-F238E27FC236}">
                <a16:creationId xmlns="" xmlns:a16="http://schemas.microsoft.com/office/drawing/2014/main" id="{3CC0C01F-DD26-4A40-867A-DA7E7BDAC5CF}"/>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dirty="0">
                <a:solidFill>
                  <a:srgbClr val="40BAA3"/>
                </a:solidFill>
                <a:latin typeface="微软雅黑" panose="020B0503020204020204" charset="-122"/>
                <a:ea typeface="微软雅黑" panose="020B0503020204020204" charset="-122"/>
              </a:rPr>
              <a:t>单击此处输入标题文本</a:t>
            </a:r>
          </a:p>
        </p:txBody>
      </p:sp>
      <p:sp>
        <p:nvSpPr>
          <p:cNvPr id="61" name="Line 31"/>
          <p:cNvSpPr/>
          <p:nvPr/>
        </p:nvSpPr>
        <p:spPr>
          <a:xfrm flipV="1">
            <a:off x="1042035" y="3614420"/>
            <a:ext cx="10079355" cy="20320"/>
          </a:xfrm>
          <a:prstGeom prst="line">
            <a:avLst/>
          </a:prstGeom>
          <a:ln w="6350" cap="flat" cmpd="sng">
            <a:solidFill>
              <a:srgbClr val="40BAA3"/>
            </a:solidFill>
            <a:prstDash val="solid"/>
            <a:round/>
            <a:headEnd type="none" w="med" len="med"/>
            <a:tailEnd type="none" w="med" len="med"/>
          </a:ln>
        </p:spPr>
        <p:txBody>
          <a:bodyPr anchor="t"/>
          <a:lstStyle/>
          <a:p>
            <a:pPr lvl="0"/>
            <a:endParaRPr lang="zh-CN" altLang="en-US">
              <a:latin typeface="Calibri" panose="020F0502020204030204" charset="0"/>
              <a:ea typeface="宋体" panose="02010600030101010101" pitchFamily="2" charset="-122"/>
            </a:endParaRPr>
          </a:p>
        </p:txBody>
      </p:sp>
      <p:sp>
        <p:nvSpPr>
          <p:cNvPr id="62" name="Line 32"/>
          <p:cNvSpPr/>
          <p:nvPr/>
        </p:nvSpPr>
        <p:spPr>
          <a:xfrm>
            <a:off x="5972175" y="1758950"/>
            <a:ext cx="0" cy="3730625"/>
          </a:xfrm>
          <a:prstGeom prst="line">
            <a:avLst/>
          </a:prstGeom>
          <a:ln w="6350" cap="flat" cmpd="sng">
            <a:solidFill>
              <a:srgbClr val="40BAA3"/>
            </a:solidFill>
            <a:prstDash val="solid"/>
            <a:round/>
            <a:headEnd type="none" w="med" len="med"/>
            <a:tailEnd type="none" w="med" len="med"/>
          </a:ln>
        </p:spPr>
        <p:txBody>
          <a:bodyPr anchor="t"/>
          <a:lstStyle/>
          <a:p>
            <a:pPr lvl="0"/>
            <a:endParaRPr lang="zh-CN" altLang="en-US">
              <a:latin typeface="Calibri" panose="020F0502020204030204" charset="0"/>
              <a:ea typeface="宋体" panose="02010600030101010101" pitchFamily="2" charset="-122"/>
            </a:endParaRPr>
          </a:p>
        </p:txBody>
      </p:sp>
      <p:grpSp>
        <p:nvGrpSpPr>
          <p:cNvPr id="2" name="组合 1"/>
          <p:cNvGrpSpPr/>
          <p:nvPr/>
        </p:nvGrpSpPr>
        <p:grpSpPr>
          <a:xfrm>
            <a:off x="4286250" y="1943735"/>
            <a:ext cx="1436370" cy="1436370"/>
            <a:chOff x="6750" y="3061"/>
            <a:chExt cx="2262" cy="2262"/>
          </a:xfrm>
        </p:grpSpPr>
        <p:grpSp>
          <p:nvGrpSpPr>
            <p:cNvPr id="14358" name="组合 13"/>
            <p:cNvGrpSpPr/>
            <p:nvPr/>
          </p:nvGrpSpPr>
          <p:grpSpPr>
            <a:xfrm>
              <a:off x="6750" y="3061"/>
              <a:ext cx="2262" cy="2263"/>
              <a:chOff x="850277" y="2206172"/>
              <a:chExt cx="2013812" cy="2013812"/>
            </a:xfrm>
          </p:grpSpPr>
          <p:sp>
            <p:nvSpPr>
              <p:cNvPr id="19" name="饼形 18"/>
              <p:cNvSpPr/>
              <p:nvPr/>
            </p:nvSpPr>
            <p:spPr>
              <a:xfrm>
                <a:off x="850277" y="2206172"/>
                <a:ext cx="2013812" cy="2013812"/>
              </a:xfrm>
              <a:prstGeom prst="pie">
                <a:avLst>
                  <a:gd name="adj1" fmla="val 0"/>
                  <a:gd name="adj2" fmla="val 16189716"/>
                </a:avLst>
              </a:prstGeom>
              <a:solidFill>
                <a:srgbClr val="023D0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sp>
            <p:nvSpPr>
              <p:cNvPr id="20" name="饼形 19"/>
              <p:cNvSpPr/>
              <p:nvPr/>
            </p:nvSpPr>
            <p:spPr>
              <a:xfrm>
                <a:off x="850277" y="2206172"/>
                <a:ext cx="2013812" cy="2013812"/>
              </a:xfrm>
              <a:prstGeom prst="pie">
                <a:avLst>
                  <a:gd name="adj1" fmla="val 16175099"/>
                  <a:gd name="adj2" fmla="val 123505"/>
                </a:avLst>
              </a:prstGeom>
              <a:solidFill>
                <a:srgbClr val="023D05">
                  <a:alpha val="70000"/>
                </a:srgb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sp>
            <p:nvSpPr>
              <p:cNvPr id="21" name="椭圆 20"/>
              <p:cNvSpPr/>
              <p:nvPr/>
            </p:nvSpPr>
            <p:spPr>
              <a:xfrm>
                <a:off x="1113901" y="2481294"/>
                <a:ext cx="1463571" cy="1463569"/>
              </a:xfrm>
              <a:prstGeom prst="ellipse">
                <a:avLst/>
              </a:pr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grpSp>
        <p:sp>
          <p:nvSpPr>
            <p:cNvPr id="95" name="Freeform 159"/>
            <p:cNvSpPr/>
            <p:nvPr/>
          </p:nvSpPr>
          <p:spPr>
            <a:xfrm>
              <a:off x="7429" y="3752"/>
              <a:ext cx="905" cy="880"/>
            </a:xfrm>
            <a:custGeom>
              <a:avLst/>
              <a:gdLst/>
              <a:ahLst/>
              <a:cxnLst>
                <a:cxn ang="0">
                  <a:pos x="57851018" y="61745130"/>
                </a:cxn>
                <a:cxn ang="0">
                  <a:pos x="57851018" y="61745130"/>
                </a:cxn>
                <a:cxn ang="0">
                  <a:pos x="52947913" y="66271158"/>
                </a:cxn>
                <a:cxn ang="0">
                  <a:pos x="52947913" y="133187862"/>
                </a:cxn>
                <a:cxn ang="0">
                  <a:pos x="57851018" y="137713891"/>
                </a:cxn>
                <a:cxn ang="0">
                  <a:pos x="67656321" y="133187862"/>
                </a:cxn>
                <a:cxn ang="0">
                  <a:pos x="67656321" y="66271158"/>
                </a:cxn>
                <a:cxn ang="0">
                  <a:pos x="57851018" y="61745130"/>
                </a:cxn>
                <a:cxn ang="0">
                  <a:pos x="110798931" y="80818464"/>
                </a:cxn>
                <a:cxn ang="0">
                  <a:pos x="110798931" y="80818464"/>
                </a:cxn>
                <a:cxn ang="0">
                  <a:pos x="105895826" y="85343591"/>
                </a:cxn>
                <a:cxn ang="0">
                  <a:pos x="105895826" y="123490260"/>
                </a:cxn>
                <a:cxn ang="0">
                  <a:pos x="110798931" y="133187862"/>
                </a:cxn>
                <a:cxn ang="0">
                  <a:pos x="115701129" y="123490260"/>
                </a:cxn>
                <a:cxn ang="0">
                  <a:pos x="115701129" y="85343591"/>
                </a:cxn>
                <a:cxn ang="0">
                  <a:pos x="110798931" y="80818464"/>
                </a:cxn>
                <a:cxn ang="0">
                  <a:pos x="153941540" y="0"/>
                </a:cxn>
                <a:cxn ang="0">
                  <a:pos x="153941540" y="0"/>
                </a:cxn>
                <a:cxn ang="0">
                  <a:pos x="105895826" y="37822994"/>
                </a:cxn>
                <a:cxn ang="0">
                  <a:pos x="52947913" y="18749660"/>
                </a:cxn>
                <a:cxn ang="0">
                  <a:pos x="0" y="47520597"/>
                </a:cxn>
                <a:cxn ang="0">
                  <a:pos x="0" y="199781794"/>
                </a:cxn>
                <a:cxn ang="0">
                  <a:pos x="52947913" y="171334531"/>
                </a:cxn>
                <a:cxn ang="0">
                  <a:pos x="105895826" y="190084191"/>
                </a:cxn>
                <a:cxn ang="0">
                  <a:pos x="153941540" y="152261197"/>
                </a:cxn>
                <a:cxn ang="0">
                  <a:pos x="206889454" y="190084191"/>
                </a:cxn>
                <a:cxn ang="0">
                  <a:pos x="206889454" y="37822994"/>
                </a:cxn>
                <a:cxn ang="0">
                  <a:pos x="153941540" y="0"/>
                </a:cxn>
                <a:cxn ang="0">
                  <a:pos x="192509188" y="166484828"/>
                </a:cxn>
                <a:cxn ang="0">
                  <a:pos x="192509188" y="166484828"/>
                </a:cxn>
                <a:cxn ang="0">
                  <a:pos x="153941540" y="137713891"/>
                </a:cxn>
                <a:cxn ang="0">
                  <a:pos x="105895826" y="175859658"/>
                </a:cxn>
                <a:cxn ang="0">
                  <a:pos x="52947913" y="156787226"/>
                </a:cxn>
                <a:cxn ang="0">
                  <a:pos x="14381172" y="180709361"/>
                </a:cxn>
                <a:cxn ang="0">
                  <a:pos x="14381172" y="52370300"/>
                </a:cxn>
                <a:cxn ang="0">
                  <a:pos x="52947913" y="28448164"/>
                </a:cxn>
                <a:cxn ang="0">
                  <a:pos x="105895826" y="47520597"/>
                </a:cxn>
                <a:cxn ang="0">
                  <a:pos x="153941540" y="9374830"/>
                </a:cxn>
                <a:cxn ang="0">
                  <a:pos x="192509188" y="37822994"/>
                </a:cxn>
                <a:cxn ang="0">
                  <a:pos x="192509188" y="166484828"/>
                </a:cxn>
                <a:cxn ang="0">
                  <a:pos x="153941540" y="104416925"/>
                </a:cxn>
                <a:cxn ang="0">
                  <a:pos x="153941540" y="104416925"/>
                </a:cxn>
                <a:cxn ang="0">
                  <a:pos x="163746844" y="114115430"/>
                </a:cxn>
                <a:cxn ang="0">
                  <a:pos x="168649949" y="104416925"/>
                </a:cxn>
                <a:cxn ang="0">
                  <a:pos x="168649949" y="56896328"/>
                </a:cxn>
                <a:cxn ang="0">
                  <a:pos x="163746844" y="47520597"/>
                </a:cxn>
                <a:cxn ang="0">
                  <a:pos x="153941540" y="56896328"/>
                </a:cxn>
                <a:cxn ang="0">
                  <a:pos x="153941540" y="104416925"/>
                </a:cxn>
              </a:cxnLst>
              <a:rect l="0" t="0" r="0" b="0"/>
              <a:pathLst>
                <a:path w="634" h="619">
                  <a:moveTo>
                    <a:pt x="177" y="191"/>
                  </a:moveTo>
                  <a:lnTo>
                    <a:pt x="177" y="191"/>
                  </a:lnTo>
                  <a:lnTo>
                    <a:pt x="162" y="205"/>
                  </a:lnTo>
                  <a:cubicBezTo>
                    <a:pt x="162" y="412"/>
                    <a:pt x="162" y="412"/>
                    <a:pt x="162" y="412"/>
                  </a:cubicBezTo>
                  <a:lnTo>
                    <a:pt x="177" y="426"/>
                  </a:lnTo>
                  <a:cubicBezTo>
                    <a:pt x="192" y="426"/>
                    <a:pt x="207" y="412"/>
                    <a:pt x="207" y="412"/>
                  </a:cubicBezTo>
                  <a:cubicBezTo>
                    <a:pt x="207" y="205"/>
                    <a:pt x="207" y="205"/>
                    <a:pt x="207" y="205"/>
                  </a:cubicBezTo>
                  <a:cubicBezTo>
                    <a:pt x="207" y="205"/>
                    <a:pt x="192" y="191"/>
                    <a:pt x="177" y="191"/>
                  </a:cubicBezTo>
                  <a:close/>
                  <a:moveTo>
                    <a:pt x="339" y="250"/>
                  </a:moveTo>
                  <a:lnTo>
                    <a:pt x="339" y="250"/>
                  </a:lnTo>
                  <a:cubicBezTo>
                    <a:pt x="324" y="250"/>
                    <a:pt x="324" y="264"/>
                    <a:pt x="324" y="264"/>
                  </a:cubicBezTo>
                  <a:cubicBezTo>
                    <a:pt x="324" y="382"/>
                    <a:pt x="324" y="382"/>
                    <a:pt x="324" y="382"/>
                  </a:cubicBezTo>
                  <a:cubicBezTo>
                    <a:pt x="324" y="397"/>
                    <a:pt x="324" y="412"/>
                    <a:pt x="339" y="412"/>
                  </a:cubicBezTo>
                  <a:cubicBezTo>
                    <a:pt x="354" y="412"/>
                    <a:pt x="354" y="397"/>
                    <a:pt x="354" y="382"/>
                  </a:cubicBezTo>
                  <a:cubicBezTo>
                    <a:pt x="354" y="264"/>
                    <a:pt x="354" y="264"/>
                    <a:pt x="354" y="264"/>
                  </a:cubicBezTo>
                  <a:cubicBezTo>
                    <a:pt x="354" y="264"/>
                    <a:pt x="354" y="250"/>
                    <a:pt x="339" y="250"/>
                  </a:cubicBezTo>
                  <a:close/>
                  <a:moveTo>
                    <a:pt x="471" y="0"/>
                  </a:moveTo>
                  <a:lnTo>
                    <a:pt x="471" y="0"/>
                  </a:lnTo>
                  <a:cubicBezTo>
                    <a:pt x="324" y="117"/>
                    <a:pt x="324" y="117"/>
                    <a:pt x="324" y="117"/>
                  </a:cubicBezTo>
                  <a:cubicBezTo>
                    <a:pt x="162" y="58"/>
                    <a:pt x="162" y="58"/>
                    <a:pt x="162" y="58"/>
                  </a:cubicBezTo>
                  <a:cubicBezTo>
                    <a:pt x="0" y="147"/>
                    <a:pt x="0" y="147"/>
                    <a:pt x="0" y="147"/>
                  </a:cubicBezTo>
                  <a:cubicBezTo>
                    <a:pt x="0" y="618"/>
                    <a:pt x="0" y="618"/>
                    <a:pt x="0" y="618"/>
                  </a:cubicBezTo>
                  <a:cubicBezTo>
                    <a:pt x="162" y="530"/>
                    <a:pt x="162" y="530"/>
                    <a:pt x="162" y="530"/>
                  </a:cubicBezTo>
                  <a:cubicBezTo>
                    <a:pt x="324" y="588"/>
                    <a:pt x="324" y="588"/>
                    <a:pt x="324" y="588"/>
                  </a:cubicBezTo>
                  <a:cubicBezTo>
                    <a:pt x="471" y="471"/>
                    <a:pt x="471" y="471"/>
                    <a:pt x="471" y="471"/>
                  </a:cubicBezTo>
                  <a:cubicBezTo>
                    <a:pt x="633" y="588"/>
                    <a:pt x="633" y="588"/>
                    <a:pt x="633" y="588"/>
                  </a:cubicBezTo>
                  <a:cubicBezTo>
                    <a:pt x="633" y="117"/>
                    <a:pt x="633" y="117"/>
                    <a:pt x="633" y="117"/>
                  </a:cubicBezTo>
                  <a:lnTo>
                    <a:pt x="471" y="0"/>
                  </a:lnTo>
                  <a:close/>
                  <a:moveTo>
                    <a:pt x="589" y="515"/>
                  </a:moveTo>
                  <a:lnTo>
                    <a:pt x="589" y="515"/>
                  </a:lnTo>
                  <a:cubicBezTo>
                    <a:pt x="471" y="426"/>
                    <a:pt x="471" y="426"/>
                    <a:pt x="471" y="426"/>
                  </a:cubicBezTo>
                  <a:cubicBezTo>
                    <a:pt x="324" y="544"/>
                    <a:pt x="324" y="544"/>
                    <a:pt x="324" y="544"/>
                  </a:cubicBezTo>
                  <a:cubicBezTo>
                    <a:pt x="162" y="485"/>
                    <a:pt x="162" y="485"/>
                    <a:pt x="162" y="485"/>
                  </a:cubicBezTo>
                  <a:cubicBezTo>
                    <a:pt x="44" y="559"/>
                    <a:pt x="44" y="559"/>
                    <a:pt x="44" y="559"/>
                  </a:cubicBezTo>
                  <a:cubicBezTo>
                    <a:pt x="44" y="162"/>
                    <a:pt x="44" y="162"/>
                    <a:pt x="44" y="162"/>
                  </a:cubicBezTo>
                  <a:cubicBezTo>
                    <a:pt x="162" y="88"/>
                    <a:pt x="162" y="88"/>
                    <a:pt x="162" y="88"/>
                  </a:cubicBezTo>
                  <a:cubicBezTo>
                    <a:pt x="324" y="147"/>
                    <a:pt x="324" y="147"/>
                    <a:pt x="324" y="147"/>
                  </a:cubicBezTo>
                  <a:cubicBezTo>
                    <a:pt x="471" y="29"/>
                    <a:pt x="471" y="29"/>
                    <a:pt x="471" y="29"/>
                  </a:cubicBezTo>
                  <a:cubicBezTo>
                    <a:pt x="589" y="117"/>
                    <a:pt x="589" y="117"/>
                    <a:pt x="589" y="117"/>
                  </a:cubicBezTo>
                  <a:lnTo>
                    <a:pt x="589" y="515"/>
                  </a:lnTo>
                  <a:close/>
                  <a:moveTo>
                    <a:pt x="471" y="323"/>
                  </a:moveTo>
                  <a:lnTo>
                    <a:pt x="471" y="323"/>
                  </a:lnTo>
                  <a:cubicBezTo>
                    <a:pt x="471" y="338"/>
                    <a:pt x="486" y="353"/>
                    <a:pt x="501" y="353"/>
                  </a:cubicBezTo>
                  <a:cubicBezTo>
                    <a:pt x="501" y="353"/>
                    <a:pt x="516" y="338"/>
                    <a:pt x="516" y="323"/>
                  </a:cubicBezTo>
                  <a:cubicBezTo>
                    <a:pt x="516" y="176"/>
                    <a:pt x="516" y="176"/>
                    <a:pt x="516" y="176"/>
                  </a:cubicBezTo>
                  <a:cubicBezTo>
                    <a:pt x="516" y="162"/>
                    <a:pt x="501" y="147"/>
                    <a:pt x="501" y="147"/>
                  </a:cubicBezTo>
                  <a:cubicBezTo>
                    <a:pt x="486" y="147"/>
                    <a:pt x="471" y="162"/>
                    <a:pt x="471" y="176"/>
                  </a:cubicBezTo>
                  <a:lnTo>
                    <a:pt x="471" y="323"/>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3" name="组合 2"/>
          <p:cNvGrpSpPr/>
          <p:nvPr/>
        </p:nvGrpSpPr>
        <p:grpSpPr>
          <a:xfrm>
            <a:off x="6293485" y="1943735"/>
            <a:ext cx="1436370" cy="1449070"/>
            <a:chOff x="9911" y="3061"/>
            <a:chExt cx="2262" cy="2282"/>
          </a:xfrm>
        </p:grpSpPr>
        <p:grpSp>
          <p:nvGrpSpPr>
            <p:cNvPr id="14376" name="组合 34"/>
            <p:cNvGrpSpPr/>
            <p:nvPr/>
          </p:nvGrpSpPr>
          <p:grpSpPr>
            <a:xfrm>
              <a:off x="9911" y="3061"/>
              <a:ext cx="2263" cy="2283"/>
              <a:chOff x="6471503" y="2206172"/>
              <a:chExt cx="2013812" cy="2031610"/>
            </a:xfrm>
          </p:grpSpPr>
          <p:sp>
            <p:nvSpPr>
              <p:cNvPr id="37" name="饼形 36"/>
              <p:cNvSpPr/>
              <p:nvPr/>
            </p:nvSpPr>
            <p:spPr>
              <a:xfrm>
                <a:off x="6471503" y="2223970"/>
                <a:ext cx="2013812" cy="2013812"/>
              </a:xfrm>
              <a:prstGeom prst="pie">
                <a:avLst>
                  <a:gd name="adj1" fmla="val 18163554"/>
                  <a:gd name="adj2" fmla="val 16189716"/>
                </a:avLst>
              </a:prstGeom>
              <a:solidFill>
                <a:srgbClr val="023D0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sp>
            <p:nvSpPr>
              <p:cNvPr id="38" name="饼形 37"/>
              <p:cNvSpPr/>
              <p:nvPr/>
            </p:nvSpPr>
            <p:spPr>
              <a:xfrm>
                <a:off x="6471503" y="2206172"/>
                <a:ext cx="2013812" cy="2013812"/>
              </a:xfrm>
              <a:prstGeom prst="pie">
                <a:avLst>
                  <a:gd name="adj1" fmla="val 16175099"/>
                  <a:gd name="adj2" fmla="val 18230302"/>
                </a:avLst>
              </a:prstGeom>
              <a:solidFill>
                <a:srgbClr val="023D05">
                  <a:alpha val="70000"/>
                </a:srgb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sp>
            <p:nvSpPr>
              <p:cNvPr id="39" name="椭圆 38"/>
              <p:cNvSpPr/>
              <p:nvPr/>
            </p:nvSpPr>
            <p:spPr>
              <a:xfrm>
                <a:off x="6735127" y="2481294"/>
                <a:ext cx="1463571" cy="1463569"/>
              </a:xfrm>
              <a:prstGeom prst="ellipse">
                <a:avLst/>
              </a:pr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grpSp>
        <p:sp>
          <p:nvSpPr>
            <p:cNvPr id="94" name="Freeform 158"/>
            <p:cNvSpPr/>
            <p:nvPr/>
          </p:nvSpPr>
          <p:spPr>
            <a:xfrm>
              <a:off x="10530" y="3720"/>
              <a:ext cx="998" cy="912"/>
            </a:xfrm>
            <a:custGeom>
              <a:avLst/>
              <a:gdLst/>
              <a:ahLst/>
              <a:cxnLst>
                <a:cxn ang="0">
                  <a:pos x="180051940" y="26190212"/>
                </a:cxn>
                <a:cxn ang="0">
                  <a:pos x="180051940" y="26190212"/>
                </a:cxn>
                <a:cxn ang="0">
                  <a:pos x="154529825" y="0"/>
                </a:cxn>
                <a:cxn ang="0">
                  <a:pos x="72020776" y="0"/>
                </a:cxn>
                <a:cxn ang="0">
                  <a:pos x="46498661" y="26190212"/>
                </a:cxn>
                <a:cxn ang="0">
                  <a:pos x="5244136" y="57336311"/>
                </a:cxn>
                <a:cxn ang="0">
                  <a:pos x="46498661" y="99099083"/>
                </a:cxn>
                <a:cxn ang="0">
                  <a:pos x="51393513" y="99099083"/>
                </a:cxn>
                <a:cxn ang="0">
                  <a:pos x="108031164" y="151126077"/>
                </a:cxn>
                <a:cxn ang="0">
                  <a:pos x="108031164" y="192888849"/>
                </a:cxn>
                <a:cxn ang="0">
                  <a:pos x="87403902" y="192888849"/>
                </a:cxn>
                <a:cxn ang="0">
                  <a:pos x="77264912" y="203153071"/>
                </a:cxn>
                <a:cxn ang="0">
                  <a:pos x="87403902" y="208461407"/>
                </a:cxn>
                <a:cxn ang="0">
                  <a:pos x="138797415" y="208461407"/>
                </a:cxn>
                <a:cxn ang="0">
                  <a:pos x="149285689" y="203153071"/>
                </a:cxn>
                <a:cxn ang="0">
                  <a:pos x="138797415" y="192888849"/>
                </a:cxn>
                <a:cxn ang="0">
                  <a:pos x="118519437" y="192888849"/>
                </a:cxn>
                <a:cxn ang="0">
                  <a:pos x="118519437" y="151126077"/>
                </a:cxn>
                <a:cxn ang="0">
                  <a:pos x="175157087" y="99099083"/>
                </a:cxn>
                <a:cxn ang="0">
                  <a:pos x="180051940" y="99099083"/>
                </a:cxn>
                <a:cxn ang="0">
                  <a:pos x="221306465" y="57336311"/>
                </a:cxn>
                <a:cxn ang="0">
                  <a:pos x="180051940" y="26190212"/>
                </a:cxn>
                <a:cxn ang="0">
                  <a:pos x="46498661" y="83526524"/>
                </a:cxn>
                <a:cxn ang="0">
                  <a:pos x="46498661" y="83526524"/>
                </a:cxn>
                <a:cxn ang="0">
                  <a:pos x="15383125" y="57336311"/>
                </a:cxn>
                <a:cxn ang="0">
                  <a:pos x="46498661" y="41762771"/>
                </a:cxn>
                <a:cxn ang="0">
                  <a:pos x="46498661" y="83526524"/>
                </a:cxn>
                <a:cxn ang="0">
                  <a:pos x="169912951" y="67599553"/>
                </a:cxn>
                <a:cxn ang="0">
                  <a:pos x="169912951" y="67599553"/>
                </a:cxn>
                <a:cxn ang="0">
                  <a:pos x="113275300" y="140861854"/>
                </a:cxn>
                <a:cxn ang="0">
                  <a:pos x="56637650" y="67599553"/>
                </a:cxn>
                <a:cxn ang="0">
                  <a:pos x="56637650" y="26190212"/>
                </a:cxn>
                <a:cxn ang="0">
                  <a:pos x="72020776" y="15572558"/>
                </a:cxn>
                <a:cxn ang="0">
                  <a:pos x="154529825" y="15572558"/>
                </a:cxn>
                <a:cxn ang="0">
                  <a:pos x="169912951" y="26190212"/>
                </a:cxn>
                <a:cxn ang="0">
                  <a:pos x="169912951" y="67599553"/>
                </a:cxn>
                <a:cxn ang="0">
                  <a:pos x="180051940" y="83526524"/>
                </a:cxn>
                <a:cxn ang="0">
                  <a:pos x="180051940" y="83526524"/>
                </a:cxn>
                <a:cxn ang="0">
                  <a:pos x="180051940" y="41762771"/>
                </a:cxn>
                <a:cxn ang="0">
                  <a:pos x="211167476" y="57336311"/>
                </a:cxn>
                <a:cxn ang="0">
                  <a:pos x="180051940" y="83526524"/>
                </a:cxn>
              </a:cxnLst>
              <a:rect l="0" t="0" r="0" b="0"/>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23" name="组合 22"/>
          <p:cNvGrpSpPr/>
          <p:nvPr/>
        </p:nvGrpSpPr>
        <p:grpSpPr>
          <a:xfrm>
            <a:off x="6293485" y="3955415"/>
            <a:ext cx="1436370" cy="1436370"/>
            <a:chOff x="9911" y="6229"/>
            <a:chExt cx="2262" cy="2262"/>
          </a:xfrm>
        </p:grpSpPr>
        <p:grpSp>
          <p:nvGrpSpPr>
            <p:cNvPr id="14370" name="组合 26"/>
            <p:cNvGrpSpPr/>
            <p:nvPr/>
          </p:nvGrpSpPr>
          <p:grpSpPr>
            <a:xfrm>
              <a:off x="9911" y="6229"/>
              <a:ext cx="2263" cy="2263"/>
              <a:chOff x="6471503" y="2206172"/>
              <a:chExt cx="2013812" cy="2013812"/>
            </a:xfrm>
          </p:grpSpPr>
          <p:sp>
            <p:nvSpPr>
              <p:cNvPr id="28" name="饼形 27"/>
              <p:cNvSpPr/>
              <p:nvPr/>
            </p:nvSpPr>
            <p:spPr>
              <a:xfrm>
                <a:off x="6471503" y="2206172"/>
                <a:ext cx="2013812" cy="2013812"/>
              </a:xfrm>
              <a:prstGeom prst="pie">
                <a:avLst>
                  <a:gd name="adj1" fmla="val 2946294"/>
                  <a:gd name="adj2" fmla="val 16189716"/>
                </a:avLst>
              </a:prstGeom>
              <a:solidFill>
                <a:srgbClr val="023D0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sp>
            <p:nvSpPr>
              <p:cNvPr id="29" name="饼形 28"/>
              <p:cNvSpPr/>
              <p:nvPr/>
            </p:nvSpPr>
            <p:spPr>
              <a:xfrm>
                <a:off x="6471503" y="2206172"/>
                <a:ext cx="2013812" cy="2013812"/>
              </a:xfrm>
              <a:prstGeom prst="pie">
                <a:avLst>
                  <a:gd name="adj1" fmla="val 16175099"/>
                  <a:gd name="adj2" fmla="val 2956713"/>
                </a:avLst>
              </a:prstGeom>
              <a:solidFill>
                <a:srgbClr val="023D05">
                  <a:alpha val="70000"/>
                </a:srgb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sp>
            <p:nvSpPr>
              <p:cNvPr id="30" name="椭圆 29"/>
              <p:cNvSpPr/>
              <p:nvPr/>
            </p:nvSpPr>
            <p:spPr>
              <a:xfrm>
                <a:off x="6735127" y="2481294"/>
                <a:ext cx="1463571" cy="1463569"/>
              </a:xfrm>
              <a:prstGeom prst="ellipse">
                <a:avLst/>
              </a:prstGeom>
              <a:solidFill>
                <a:srgbClr val="40BAA3"/>
              </a:solidFill>
              <a:ln>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grpSp>
        <p:sp>
          <p:nvSpPr>
            <p:cNvPr id="93" name="Freeform 85"/>
            <p:cNvSpPr/>
            <p:nvPr/>
          </p:nvSpPr>
          <p:spPr>
            <a:xfrm>
              <a:off x="10682" y="6995"/>
              <a:ext cx="722" cy="820"/>
            </a:xfrm>
            <a:custGeom>
              <a:avLst/>
              <a:gdLst/>
              <a:ahLst/>
              <a:cxnLst>
                <a:cxn ang="0">
                  <a:pos x="137800120" y="0"/>
                </a:cxn>
                <a:cxn ang="0">
                  <a:pos x="137800120" y="0"/>
                </a:cxn>
                <a:cxn ang="0">
                  <a:pos x="26038908" y="0"/>
                </a:cxn>
                <a:cxn ang="0">
                  <a:pos x="0" y="21885010"/>
                </a:cxn>
                <a:cxn ang="0">
                  <a:pos x="0" y="187502465"/>
                </a:cxn>
                <a:cxn ang="0">
                  <a:pos x="12873177" y="187502465"/>
                </a:cxn>
                <a:cxn ang="0">
                  <a:pos x="34522964" y="170053782"/>
                </a:cxn>
                <a:cxn ang="0">
                  <a:pos x="60561872" y="187502465"/>
                </a:cxn>
                <a:cxn ang="0">
                  <a:pos x="81919106" y="170053782"/>
                </a:cxn>
                <a:cxn ang="0">
                  <a:pos x="103569710" y="187502465"/>
                </a:cxn>
                <a:cxn ang="0">
                  <a:pos x="129316065" y="170053782"/>
                </a:cxn>
                <a:cxn ang="0">
                  <a:pos x="150965851" y="187502465"/>
                </a:cxn>
                <a:cxn ang="0">
                  <a:pos x="163839029" y="187502465"/>
                </a:cxn>
                <a:cxn ang="0">
                  <a:pos x="163839029" y="21885010"/>
                </a:cxn>
                <a:cxn ang="0">
                  <a:pos x="137800120" y="0"/>
                </a:cxn>
                <a:cxn ang="0">
                  <a:pos x="150965851" y="174194301"/>
                </a:cxn>
                <a:cxn ang="0">
                  <a:pos x="150965851" y="174194301"/>
                </a:cxn>
                <a:cxn ang="0">
                  <a:pos x="129316065" y="156744797"/>
                </a:cxn>
                <a:cxn ang="0">
                  <a:pos x="103569710" y="174194301"/>
                </a:cxn>
                <a:cxn ang="0">
                  <a:pos x="81919106" y="156744797"/>
                </a:cxn>
                <a:cxn ang="0">
                  <a:pos x="60561872" y="174194301"/>
                </a:cxn>
                <a:cxn ang="0">
                  <a:pos x="34522964" y="156744797"/>
                </a:cxn>
                <a:cxn ang="0">
                  <a:pos x="12873177" y="174194301"/>
                </a:cxn>
                <a:cxn ang="0">
                  <a:pos x="12873177" y="21885010"/>
                </a:cxn>
                <a:cxn ang="0">
                  <a:pos x="26038908" y="13308163"/>
                </a:cxn>
                <a:cxn ang="0">
                  <a:pos x="137800120" y="13308163"/>
                </a:cxn>
                <a:cxn ang="0">
                  <a:pos x="150965851" y="21885010"/>
                </a:cxn>
                <a:cxn ang="0">
                  <a:pos x="150965851" y="174194301"/>
                </a:cxn>
                <a:cxn ang="0">
                  <a:pos x="120538638" y="104693738"/>
                </a:cxn>
                <a:cxn ang="0">
                  <a:pos x="120538638" y="104693738"/>
                </a:cxn>
                <a:cxn ang="0">
                  <a:pos x="43300390" y="104693738"/>
                </a:cxn>
                <a:cxn ang="0">
                  <a:pos x="34522964" y="108834256"/>
                </a:cxn>
                <a:cxn ang="0">
                  <a:pos x="43300390" y="117706913"/>
                </a:cxn>
                <a:cxn ang="0">
                  <a:pos x="120538638" y="117706913"/>
                </a:cxn>
                <a:cxn ang="0">
                  <a:pos x="129316065" y="108834256"/>
                </a:cxn>
                <a:cxn ang="0">
                  <a:pos x="120538638" y="104693738"/>
                </a:cxn>
                <a:cxn ang="0">
                  <a:pos x="120538638" y="69795551"/>
                </a:cxn>
                <a:cxn ang="0">
                  <a:pos x="120538638" y="69795551"/>
                </a:cxn>
                <a:cxn ang="0">
                  <a:pos x="43300390" y="69795551"/>
                </a:cxn>
                <a:cxn ang="0">
                  <a:pos x="34522964" y="74231880"/>
                </a:cxn>
                <a:cxn ang="0">
                  <a:pos x="43300390" y="82808727"/>
                </a:cxn>
                <a:cxn ang="0">
                  <a:pos x="120538638" y="82808727"/>
                </a:cxn>
                <a:cxn ang="0">
                  <a:pos x="129316065" y="74231880"/>
                </a:cxn>
                <a:cxn ang="0">
                  <a:pos x="120538638" y="69795551"/>
                </a:cxn>
                <a:cxn ang="0">
                  <a:pos x="120538638" y="34898186"/>
                </a:cxn>
                <a:cxn ang="0">
                  <a:pos x="120538638" y="34898186"/>
                </a:cxn>
                <a:cxn ang="0">
                  <a:pos x="43300390" y="34898186"/>
                </a:cxn>
                <a:cxn ang="0">
                  <a:pos x="34522964" y="39334515"/>
                </a:cxn>
                <a:cxn ang="0">
                  <a:pos x="43300390" y="48206350"/>
                </a:cxn>
                <a:cxn ang="0">
                  <a:pos x="120538638" y="48206350"/>
                </a:cxn>
                <a:cxn ang="0">
                  <a:pos x="129316065" y="39334515"/>
                </a:cxn>
                <a:cxn ang="0">
                  <a:pos x="120538638" y="34898186"/>
                </a:cxn>
              </a:cxnLst>
              <a:rect l="0" t="0" r="0" b="0"/>
              <a:pathLst>
                <a:path w="561" h="635">
                  <a:moveTo>
                    <a:pt x="471" y="0"/>
                  </a:moveTo>
                  <a:lnTo>
                    <a:pt x="471" y="0"/>
                  </a:lnTo>
                  <a:cubicBezTo>
                    <a:pt x="89" y="0"/>
                    <a:pt x="89" y="0"/>
                    <a:pt x="89" y="0"/>
                  </a:cubicBezTo>
                  <a:cubicBezTo>
                    <a:pt x="44" y="0"/>
                    <a:pt x="0" y="30"/>
                    <a:pt x="0" y="74"/>
                  </a:cubicBezTo>
                  <a:cubicBezTo>
                    <a:pt x="0" y="634"/>
                    <a:pt x="0" y="634"/>
                    <a:pt x="0" y="634"/>
                  </a:cubicBezTo>
                  <a:cubicBezTo>
                    <a:pt x="44" y="634"/>
                    <a:pt x="44" y="634"/>
                    <a:pt x="44" y="634"/>
                  </a:cubicBezTo>
                  <a:cubicBezTo>
                    <a:pt x="118" y="575"/>
                    <a:pt x="118" y="575"/>
                    <a:pt x="118" y="575"/>
                  </a:cubicBezTo>
                  <a:cubicBezTo>
                    <a:pt x="207" y="634"/>
                    <a:pt x="207" y="634"/>
                    <a:pt x="207" y="634"/>
                  </a:cubicBezTo>
                  <a:cubicBezTo>
                    <a:pt x="280" y="575"/>
                    <a:pt x="280" y="575"/>
                    <a:pt x="280" y="575"/>
                  </a:cubicBezTo>
                  <a:cubicBezTo>
                    <a:pt x="354" y="634"/>
                    <a:pt x="354" y="634"/>
                    <a:pt x="354" y="634"/>
                  </a:cubicBezTo>
                  <a:cubicBezTo>
                    <a:pt x="442" y="575"/>
                    <a:pt x="442" y="575"/>
                    <a:pt x="442" y="575"/>
                  </a:cubicBezTo>
                  <a:cubicBezTo>
                    <a:pt x="516" y="634"/>
                    <a:pt x="516" y="634"/>
                    <a:pt x="516" y="634"/>
                  </a:cubicBezTo>
                  <a:cubicBezTo>
                    <a:pt x="560" y="634"/>
                    <a:pt x="560" y="634"/>
                    <a:pt x="560" y="634"/>
                  </a:cubicBezTo>
                  <a:cubicBezTo>
                    <a:pt x="560" y="74"/>
                    <a:pt x="560" y="74"/>
                    <a:pt x="560" y="74"/>
                  </a:cubicBezTo>
                  <a:cubicBezTo>
                    <a:pt x="560" y="30"/>
                    <a:pt x="516" y="0"/>
                    <a:pt x="471" y="0"/>
                  </a:cubicBezTo>
                  <a:close/>
                  <a:moveTo>
                    <a:pt x="516" y="589"/>
                  </a:moveTo>
                  <a:lnTo>
                    <a:pt x="516" y="589"/>
                  </a:lnTo>
                  <a:cubicBezTo>
                    <a:pt x="442" y="530"/>
                    <a:pt x="442" y="530"/>
                    <a:pt x="442" y="530"/>
                  </a:cubicBezTo>
                  <a:cubicBezTo>
                    <a:pt x="354" y="589"/>
                    <a:pt x="354" y="589"/>
                    <a:pt x="354" y="589"/>
                  </a:cubicBezTo>
                  <a:cubicBezTo>
                    <a:pt x="280" y="530"/>
                    <a:pt x="280" y="530"/>
                    <a:pt x="280" y="530"/>
                  </a:cubicBezTo>
                  <a:cubicBezTo>
                    <a:pt x="207" y="589"/>
                    <a:pt x="207" y="589"/>
                    <a:pt x="207" y="589"/>
                  </a:cubicBezTo>
                  <a:cubicBezTo>
                    <a:pt x="118" y="530"/>
                    <a:pt x="118" y="530"/>
                    <a:pt x="118" y="530"/>
                  </a:cubicBezTo>
                  <a:cubicBezTo>
                    <a:pt x="44" y="589"/>
                    <a:pt x="44" y="589"/>
                    <a:pt x="44" y="589"/>
                  </a:cubicBezTo>
                  <a:cubicBezTo>
                    <a:pt x="44" y="74"/>
                    <a:pt x="44" y="74"/>
                    <a:pt x="44" y="74"/>
                  </a:cubicBezTo>
                  <a:cubicBezTo>
                    <a:pt x="44" y="59"/>
                    <a:pt x="59" y="45"/>
                    <a:pt x="89" y="45"/>
                  </a:cubicBezTo>
                  <a:cubicBezTo>
                    <a:pt x="471" y="45"/>
                    <a:pt x="471" y="45"/>
                    <a:pt x="471" y="45"/>
                  </a:cubicBezTo>
                  <a:cubicBezTo>
                    <a:pt x="501" y="45"/>
                    <a:pt x="516" y="59"/>
                    <a:pt x="516" y="74"/>
                  </a:cubicBezTo>
                  <a:lnTo>
                    <a:pt x="516" y="589"/>
                  </a:lnTo>
                  <a:close/>
                  <a:moveTo>
                    <a:pt x="412" y="354"/>
                  </a:moveTo>
                  <a:lnTo>
                    <a:pt x="412" y="354"/>
                  </a:lnTo>
                  <a:cubicBezTo>
                    <a:pt x="148" y="354"/>
                    <a:pt x="148" y="354"/>
                    <a:pt x="148" y="354"/>
                  </a:cubicBezTo>
                  <a:cubicBezTo>
                    <a:pt x="133" y="354"/>
                    <a:pt x="118" y="368"/>
                    <a:pt x="118" y="368"/>
                  </a:cubicBezTo>
                  <a:cubicBezTo>
                    <a:pt x="118" y="383"/>
                    <a:pt x="133" y="398"/>
                    <a:pt x="148" y="398"/>
                  </a:cubicBezTo>
                  <a:cubicBezTo>
                    <a:pt x="412" y="398"/>
                    <a:pt x="412" y="398"/>
                    <a:pt x="412" y="398"/>
                  </a:cubicBezTo>
                  <a:cubicBezTo>
                    <a:pt x="427" y="398"/>
                    <a:pt x="442" y="383"/>
                    <a:pt x="442" y="368"/>
                  </a:cubicBezTo>
                  <a:cubicBezTo>
                    <a:pt x="442" y="368"/>
                    <a:pt x="427" y="354"/>
                    <a:pt x="412" y="354"/>
                  </a:cubicBezTo>
                  <a:close/>
                  <a:moveTo>
                    <a:pt x="412" y="236"/>
                  </a:moveTo>
                  <a:lnTo>
                    <a:pt x="412" y="236"/>
                  </a:lnTo>
                  <a:cubicBezTo>
                    <a:pt x="148" y="236"/>
                    <a:pt x="148" y="236"/>
                    <a:pt x="148" y="236"/>
                  </a:cubicBezTo>
                  <a:cubicBezTo>
                    <a:pt x="133" y="236"/>
                    <a:pt x="118" y="251"/>
                    <a:pt x="118" y="251"/>
                  </a:cubicBezTo>
                  <a:cubicBezTo>
                    <a:pt x="118" y="266"/>
                    <a:pt x="133" y="280"/>
                    <a:pt x="148" y="280"/>
                  </a:cubicBezTo>
                  <a:cubicBezTo>
                    <a:pt x="412" y="280"/>
                    <a:pt x="412" y="280"/>
                    <a:pt x="412" y="280"/>
                  </a:cubicBezTo>
                  <a:cubicBezTo>
                    <a:pt x="427" y="280"/>
                    <a:pt x="442" y="266"/>
                    <a:pt x="442" y="251"/>
                  </a:cubicBezTo>
                  <a:cubicBezTo>
                    <a:pt x="442" y="251"/>
                    <a:pt x="427" y="236"/>
                    <a:pt x="412" y="236"/>
                  </a:cubicBezTo>
                  <a:close/>
                  <a:moveTo>
                    <a:pt x="412" y="118"/>
                  </a:moveTo>
                  <a:lnTo>
                    <a:pt x="412" y="118"/>
                  </a:lnTo>
                  <a:cubicBezTo>
                    <a:pt x="148" y="118"/>
                    <a:pt x="148" y="118"/>
                    <a:pt x="148" y="118"/>
                  </a:cubicBezTo>
                  <a:cubicBezTo>
                    <a:pt x="133" y="118"/>
                    <a:pt x="118" y="133"/>
                    <a:pt x="118" y="133"/>
                  </a:cubicBezTo>
                  <a:cubicBezTo>
                    <a:pt x="118" y="148"/>
                    <a:pt x="133" y="163"/>
                    <a:pt x="148" y="163"/>
                  </a:cubicBezTo>
                  <a:cubicBezTo>
                    <a:pt x="412" y="163"/>
                    <a:pt x="412" y="163"/>
                    <a:pt x="412" y="163"/>
                  </a:cubicBezTo>
                  <a:cubicBezTo>
                    <a:pt x="427" y="163"/>
                    <a:pt x="442" y="148"/>
                    <a:pt x="442" y="133"/>
                  </a:cubicBezTo>
                  <a:cubicBezTo>
                    <a:pt x="442" y="133"/>
                    <a:pt x="427" y="118"/>
                    <a:pt x="412" y="118"/>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13" name="组合 12"/>
          <p:cNvGrpSpPr/>
          <p:nvPr/>
        </p:nvGrpSpPr>
        <p:grpSpPr>
          <a:xfrm>
            <a:off x="4286250" y="3896360"/>
            <a:ext cx="1436370" cy="1436370"/>
            <a:chOff x="6750" y="6136"/>
            <a:chExt cx="2262" cy="2262"/>
          </a:xfrm>
        </p:grpSpPr>
        <p:grpSp>
          <p:nvGrpSpPr>
            <p:cNvPr id="14364" name="组合 22"/>
            <p:cNvGrpSpPr/>
            <p:nvPr/>
          </p:nvGrpSpPr>
          <p:grpSpPr>
            <a:xfrm>
              <a:off x="6750" y="6136"/>
              <a:ext cx="2262" cy="2263"/>
              <a:chOff x="4314001" y="2206172"/>
              <a:chExt cx="2013812" cy="2013812"/>
            </a:xfrm>
          </p:grpSpPr>
          <p:sp>
            <p:nvSpPr>
              <p:cNvPr id="24" name="饼形 23"/>
              <p:cNvSpPr/>
              <p:nvPr/>
            </p:nvSpPr>
            <p:spPr>
              <a:xfrm>
                <a:off x="4314001" y="2206172"/>
                <a:ext cx="2013812" cy="2013812"/>
              </a:xfrm>
              <a:prstGeom prst="pie">
                <a:avLst>
                  <a:gd name="adj1" fmla="val 5310308"/>
                  <a:gd name="adj2" fmla="val 16189716"/>
                </a:avLst>
              </a:prstGeom>
              <a:solidFill>
                <a:srgbClr val="023D05">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sp>
            <p:nvSpPr>
              <p:cNvPr id="25" name="饼形 24"/>
              <p:cNvSpPr/>
              <p:nvPr/>
            </p:nvSpPr>
            <p:spPr>
              <a:xfrm>
                <a:off x="4314001" y="2206172"/>
                <a:ext cx="2013812" cy="2013812"/>
              </a:xfrm>
              <a:prstGeom prst="pie">
                <a:avLst>
                  <a:gd name="adj1" fmla="val 16175099"/>
                  <a:gd name="adj2" fmla="val 5409114"/>
                </a:avLst>
              </a:prstGeom>
              <a:solidFill>
                <a:srgbClr val="023D05">
                  <a:alpha val="70000"/>
                </a:srgbClr>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sp>
            <p:nvSpPr>
              <p:cNvPr id="26" name="椭圆 25"/>
              <p:cNvSpPr/>
              <p:nvPr/>
            </p:nvSpPr>
            <p:spPr>
              <a:xfrm>
                <a:off x="4577625" y="2481294"/>
                <a:ext cx="1463571" cy="1463569"/>
              </a:xfrm>
              <a:prstGeom prst="ellipse">
                <a:avLst/>
              </a:prstGeom>
              <a:solidFill>
                <a:srgbClr val="40BAA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fontAlgn="auto"/>
                <a:endParaRPr lang="zh-CN" altLang="en-US" strike="noStrike" noProof="1">
                  <a:solidFill>
                    <a:schemeClr val="tx1">
                      <a:lumMod val="65000"/>
                      <a:lumOff val="35000"/>
                    </a:schemeClr>
                  </a:solidFill>
                </a:endParaRPr>
              </a:p>
            </p:txBody>
          </p:sp>
        </p:grpSp>
        <p:sp>
          <p:nvSpPr>
            <p:cNvPr id="92" name="Freeform 81"/>
            <p:cNvSpPr/>
            <p:nvPr/>
          </p:nvSpPr>
          <p:spPr>
            <a:xfrm>
              <a:off x="7381" y="6902"/>
              <a:ext cx="953" cy="730"/>
            </a:xfrm>
            <a:custGeom>
              <a:avLst/>
              <a:gdLst/>
              <a:ahLst/>
              <a:cxnLst>
                <a:cxn ang="0">
                  <a:pos x="128866231" y="78460124"/>
                </a:cxn>
                <a:cxn ang="0">
                  <a:pos x="128866231" y="78460124"/>
                </a:cxn>
                <a:cxn ang="0">
                  <a:pos x="102953353" y="78460124"/>
                </a:cxn>
                <a:cxn ang="0">
                  <a:pos x="113458917" y="47217665"/>
                </a:cxn>
                <a:cxn ang="0">
                  <a:pos x="108205647" y="41892268"/>
                </a:cxn>
                <a:cxn ang="0">
                  <a:pos x="98050627" y="41892268"/>
                </a:cxn>
                <a:cxn ang="0">
                  <a:pos x="82292769" y="83785521"/>
                </a:cxn>
                <a:cxn ang="0">
                  <a:pos x="82292769" y="89109934"/>
                </a:cxn>
                <a:cxn ang="0">
                  <a:pos x="87545063" y="94080370"/>
                </a:cxn>
                <a:cxn ang="0">
                  <a:pos x="118711211" y="94080370"/>
                </a:cxn>
                <a:cxn ang="0">
                  <a:pos x="102953353" y="125322829"/>
                </a:cxn>
                <a:cxn ang="0">
                  <a:pos x="102953353" y="135973622"/>
                </a:cxn>
                <a:cxn ang="0">
                  <a:pos x="113458917" y="131003186"/>
                </a:cxn>
                <a:cxn ang="0">
                  <a:pos x="133768958" y="83785521"/>
                </a:cxn>
                <a:cxn ang="0">
                  <a:pos x="128866231" y="78460124"/>
                </a:cxn>
                <a:cxn ang="0">
                  <a:pos x="154429542" y="36566872"/>
                </a:cxn>
                <a:cxn ang="0">
                  <a:pos x="154429542" y="36566872"/>
                </a:cxn>
                <a:cxn ang="0">
                  <a:pos x="102953353" y="0"/>
                </a:cxn>
                <a:cxn ang="0">
                  <a:pos x="41321168" y="57513498"/>
                </a:cxn>
                <a:cxn ang="0">
                  <a:pos x="0" y="115026996"/>
                </a:cxn>
                <a:cxn ang="0">
                  <a:pos x="51476188" y="167215097"/>
                </a:cxn>
                <a:cxn ang="0">
                  <a:pos x="149526816" y="167215097"/>
                </a:cxn>
                <a:cxn ang="0">
                  <a:pos x="216411295" y="104731163"/>
                </a:cxn>
                <a:cxn ang="0">
                  <a:pos x="154429542" y="36566872"/>
                </a:cxn>
                <a:cxn ang="0">
                  <a:pos x="149526816" y="156919265"/>
                </a:cxn>
                <a:cxn ang="0">
                  <a:pos x="149526816" y="156919265"/>
                </a:cxn>
                <a:cxn ang="0">
                  <a:pos x="51476188" y="156919265"/>
                </a:cxn>
                <a:cxn ang="0">
                  <a:pos x="10155020" y="115026996"/>
                </a:cxn>
                <a:cxn ang="0">
                  <a:pos x="51476188" y="73134727"/>
                </a:cxn>
                <a:cxn ang="0">
                  <a:pos x="102953353" y="15621229"/>
                </a:cxn>
                <a:cxn ang="0">
                  <a:pos x="144274522" y="52543062"/>
                </a:cxn>
                <a:cxn ang="0">
                  <a:pos x="206256274" y="99405767"/>
                </a:cxn>
                <a:cxn ang="0">
                  <a:pos x="149526816" y="156919265"/>
                </a:cxn>
              </a:cxnLst>
              <a:rect l="0" t="0" r="0" b="0"/>
              <a:pathLst>
                <a:path w="619" h="472">
                  <a:moveTo>
                    <a:pt x="368" y="221"/>
                  </a:moveTo>
                  <a:lnTo>
                    <a:pt x="368" y="221"/>
                  </a:lnTo>
                  <a:cubicBezTo>
                    <a:pt x="294" y="221"/>
                    <a:pt x="294" y="221"/>
                    <a:pt x="294" y="221"/>
                  </a:cubicBezTo>
                  <a:cubicBezTo>
                    <a:pt x="324" y="133"/>
                    <a:pt x="324" y="133"/>
                    <a:pt x="324" y="133"/>
                  </a:cubicBezTo>
                  <a:cubicBezTo>
                    <a:pt x="324" y="133"/>
                    <a:pt x="324" y="118"/>
                    <a:pt x="309" y="118"/>
                  </a:cubicBezTo>
                  <a:cubicBezTo>
                    <a:pt x="294" y="103"/>
                    <a:pt x="294" y="118"/>
                    <a:pt x="280" y="118"/>
                  </a:cubicBezTo>
                  <a:cubicBezTo>
                    <a:pt x="235" y="236"/>
                    <a:pt x="235" y="236"/>
                    <a:pt x="235" y="236"/>
                  </a:cubicBezTo>
                  <a:lnTo>
                    <a:pt x="235" y="251"/>
                  </a:lnTo>
                  <a:lnTo>
                    <a:pt x="250" y="265"/>
                  </a:lnTo>
                  <a:cubicBezTo>
                    <a:pt x="339" y="265"/>
                    <a:pt x="339" y="265"/>
                    <a:pt x="339" y="265"/>
                  </a:cubicBezTo>
                  <a:cubicBezTo>
                    <a:pt x="294" y="353"/>
                    <a:pt x="294" y="353"/>
                    <a:pt x="294" y="353"/>
                  </a:cubicBezTo>
                  <a:cubicBezTo>
                    <a:pt x="280" y="353"/>
                    <a:pt x="294" y="369"/>
                    <a:pt x="294" y="383"/>
                  </a:cubicBezTo>
                  <a:cubicBezTo>
                    <a:pt x="309" y="383"/>
                    <a:pt x="324" y="383"/>
                    <a:pt x="324" y="369"/>
                  </a:cubicBezTo>
                  <a:cubicBezTo>
                    <a:pt x="324" y="369"/>
                    <a:pt x="382" y="251"/>
                    <a:pt x="382" y="236"/>
                  </a:cubicBezTo>
                  <a:cubicBezTo>
                    <a:pt x="382" y="236"/>
                    <a:pt x="382" y="221"/>
                    <a:pt x="368" y="221"/>
                  </a:cubicBezTo>
                  <a:close/>
                  <a:moveTo>
                    <a:pt x="441" y="103"/>
                  </a:moveTo>
                  <a:lnTo>
                    <a:pt x="441" y="103"/>
                  </a:lnTo>
                  <a:cubicBezTo>
                    <a:pt x="412" y="44"/>
                    <a:pt x="353" y="0"/>
                    <a:pt x="294" y="0"/>
                  </a:cubicBezTo>
                  <a:cubicBezTo>
                    <a:pt x="191" y="0"/>
                    <a:pt x="118" y="74"/>
                    <a:pt x="118" y="162"/>
                  </a:cubicBezTo>
                  <a:cubicBezTo>
                    <a:pt x="44" y="192"/>
                    <a:pt x="0" y="251"/>
                    <a:pt x="0" y="324"/>
                  </a:cubicBezTo>
                  <a:cubicBezTo>
                    <a:pt x="0" y="398"/>
                    <a:pt x="59" y="471"/>
                    <a:pt x="147" y="471"/>
                  </a:cubicBezTo>
                  <a:lnTo>
                    <a:pt x="427" y="471"/>
                  </a:lnTo>
                  <a:cubicBezTo>
                    <a:pt x="530" y="471"/>
                    <a:pt x="618" y="398"/>
                    <a:pt x="618" y="295"/>
                  </a:cubicBezTo>
                  <a:cubicBezTo>
                    <a:pt x="618" y="192"/>
                    <a:pt x="544" y="103"/>
                    <a:pt x="441" y="103"/>
                  </a:cubicBezTo>
                  <a:close/>
                  <a:moveTo>
                    <a:pt x="427" y="442"/>
                  </a:moveTo>
                  <a:lnTo>
                    <a:pt x="427" y="442"/>
                  </a:lnTo>
                  <a:lnTo>
                    <a:pt x="147" y="442"/>
                  </a:lnTo>
                  <a:cubicBezTo>
                    <a:pt x="147" y="442"/>
                    <a:pt x="29" y="427"/>
                    <a:pt x="29" y="324"/>
                  </a:cubicBezTo>
                  <a:cubicBezTo>
                    <a:pt x="29" y="265"/>
                    <a:pt x="88" y="206"/>
                    <a:pt x="147" y="206"/>
                  </a:cubicBezTo>
                  <a:cubicBezTo>
                    <a:pt x="147" y="118"/>
                    <a:pt x="206" y="44"/>
                    <a:pt x="294" y="44"/>
                  </a:cubicBezTo>
                  <a:cubicBezTo>
                    <a:pt x="353" y="44"/>
                    <a:pt x="397" y="89"/>
                    <a:pt x="412" y="148"/>
                  </a:cubicBezTo>
                  <a:cubicBezTo>
                    <a:pt x="515" y="133"/>
                    <a:pt x="574" y="221"/>
                    <a:pt x="589" y="280"/>
                  </a:cubicBezTo>
                  <a:cubicBezTo>
                    <a:pt x="589" y="369"/>
                    <a:pt x="500" y="442"/>
                    <a:pt x="427" y="442"/>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sp>
        <p:nvSpPr>
          <p:cNvPr id="58" name="TextBox 23"/>
          <p:cNvSpPr txBox="1"/>
          <p:nvPr/>
        </p:nvSpPr>
        <p:spPr>
          <a:xfrm>
            <a:off x="1042670" y="2139950"/>
            <a:ext cx="3054350" cy="1188720"/>
          </a:xfrm>
          <a:prstGeom prst="rect">
            <a:avLst/>
          </a:prstGeom>
          <a:noFill/>
        </p:spPr>
        <p:txBody>
          <a:bodyPr wrap="square" rtlCol="0">
            <a:spAutoFit/>
          </a:bodyPr>
          <a:lstStyle/>
          <a:p>
            <a:pPr algn="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59" name="TextBox 24"/>
          <p:cNvSpPr txBox="1"/>
          <p:nvPr/>
        </p:nvSpPr>
        <p:spPr>
          <a:xfrm>
            <a:off x="2271008" y="1787811"/>
            <a:ext cx="1826141" cy="338554"/>
          </a:xfrm>
          <a:prstGeom prst="rect">
            <a:avLst/>
          </a:prstGeom>
          <a:noFill/>
        </p:spPr>
        <p:txBody>
          <a:bodyPr wrap="none" rtlCol="0">
            <a:spAutoFit/>
          </a:bodyPr>
          <a:lstStyle/>
          <a:p>
            <a:pPr algn="r"/>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27" name="TextBox 23"/>
          <p:cNvSpPr txBox="1"/>
          <p:nvPr/>
        </p:nvSpPr>
        <p:spPr>
          <a:xfrm>
            <a:off x="1042670" y="4248785"/>
            <a:ext cx="3054350" cy="1188720"/>
          </a:xfrm>
          <a:prstGeom prst="rect">
            <a:avLst/>
          </a:prstGeom>
          <a:noFill/>
        </p:spPr>
        <p:txBody>
          <a:bodyPr wrap="square" rtlCol="0">
            <a:spAutoFit/>
          </a:bodyPr>
          <a:lstStyle/>
          <a:p>
            <a:pPr algn="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31" name="TextBox 24"/>
          <p:cNvSpPr txBox="1"/>
          <p:nvPr/>
        </p:nvSpPr>
        <p:spPr>
          <a:xfrm>
            <a:off x="2271008" y="3896646"/>
            <a:ext cx="1826141" cy="338554"/>
          </a:xfrm>
          <a:prstGeom prst="rect">
            <a:avLst/>
          </a:prstGeom>
          <a:noFill/>
        </p:spPr>
        <p:txBody>
          <a:bodyPr wrap="none" rtlCol="0">
            <a:spAutoFit/>
          </a:bodyPr>
          <a:lstStyle/>
          <a:p>
            <a:pPr algn="r"/>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34" name="TextBox 23"/>
          <p:cNvSpPr txBox="1"/>
          <p:nvPr/>
        </p:nvSpPr>
        <p:spPr>
          <a:xfrm>
            <a:off x="8082915" y="2160270"/>
            <a:ext cx="3054350" cy="11887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35" name="TextBox 24"/>
          <p:cNvSpPr txBox="1"/>
          <p:nvPr/>
        </p:nvSpPr>
        <p:spPr>
          <a:xfrm>
            <a:off x="8083044" y="1787811"/>
            <a:ext cx="1808480" cy="352425"/>
          </a:xfrm>
          <a:prstGeom prst="rect">
            <a:avLst/>
          </a:prstGeom>
          <a:noFill/>
        </p:spPr>
        <p:txBody>
          <a:bodyPr wrap="none" rtlCol="0">
            <a:spAutoFit/>
          </a:bodyPr>
          <a:lstStyle/>
          <a:p>
            <a:pPr algn="l"/>
            <a:r>
              <a:rPr lang="zh-CN" altLang="en-US" sz="1600" b="1" dirty="0">
                <a:solidFill>
                  <a:srgbClr val="023D05"/>
                </a:solidFill>
                <a:latin typeface="微软雅黑" panose="020B0503020204020204" charset="-122"/>
                <a:ea typeface="微软雅黑" panose="020B0503020204020204" charset="-122"/>
                <a:sym typeface="+mn-ea"/>
              </a:rPr>
              <a:t>单击此处输入文本</a:t>
            </a:r>
          </a:p>
        </p:txBody>
      </p:sp>
      <p:sp>
        <p:nvSpPr>
          <p:cNvPr id="36" name="TextBox 23"/>
          <p:cNvSpPr txBox="1"/>
          <p:nvPr/>
        </p:nvSpPr>
        <p:spPr>
          <a:xfrm>
            <a:off x="8082915" y="4328160"/>
            <a:ext cx="3054350" cy="11887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40" name="TextBox 24"/>
          <p:cNvSpPr txBox="1"/>
          <p:nvPr/>
        </p:nvSpPr>
        <p:spPr>
          <a:xfrm>
            <a:off x="8083044" y="3955701"/>
            <a:ext cx="1826141" cy="338554"/>
          </a:xfrm>
          <a:prstGeom prst="rect">
            <a:avLst/>
          </a:prstGeom>
          <a:noFill/>
        </p:spPr>
        <p:txBody>
          <a:bodyPr wrap="none" rtlCol="0">
            <a:spAutoFit/>
          </a:bodyPr>
          <a:lstStyle/>
          <a:p>
            <a:pPr algn="l"/>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41" name="矩形 40">
            <a:extLst>
              <a:ext uri="{FF2B5EF4-FFF2-40B4-BE49-F238E27FC236}">
                <a16:creationId xmlns="" xmlns:a16="http://schemas.microsoft.com/office/drawing/2014/main" id="{893B8B22-D2AC-468F-AE85-DCC0CA353D1D}"/>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a:solidFill>
                  <a:srgbClr val="023D05"/>
                </a:solidFill>
                <a:latin typeface="微软雅黑" panose="020B0503020204020204" charset="-122"/>
                <a:ea typeface="微软雅黑" panose="020B0503020204020204" charset="-122"/>
              </a:rPr>
              <a:t>单击此处输入标题文本</a:t>
            </a:r>
          </a:p>
        </p:txBody>
      </p:sp>
      <p:sp>
        <p:nvSpPr>
          <p:cNvPr id="8197" name="六边形 2"/>
          <p:cNvSpPr>
            <a:spLocks noChangeArrowheads="1"/>
          </p:cNvSpPr>
          <p:nvPr/>
        </p:nvSpPr>
        <p:spPr bwMode="auto">
          <a:xfrm>
            <a:off x="5464810" y="2570798"/>
            <a:ext cx="1258888" cy="1085850"/>
          </a:xfrm>
          <a:prstGeom prst="hexagon">
            <a:avLst>
              <a:gd name="adj" fmla="val 24991"/>
              <a:gd name="vf" fmla="val 115470"/>
            </a:avLst>
          </a:prstGeom>
          <a:solidFill>
            <a:srgbClr val="40BAA3"/>
          </a:solidFill>
          <a:ln>
            <a:noFill/>
          </a:ln>
          <a:extLst/>
        </p:spPr>
        <p:txBody>
          <a:bodyPr anchor="ct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8198" name="六边形 3"/>
          <p:cNvSpPr>
            <a:spLocks noChangeArrowheads="1"/>
          </p:cNvSpPr>
          <p:nvPr/>
        </p:nvSpPr>
        <p:spPr bwMode="auto">
          <a:xfrm>
            <a:off x="4426585" y="3113723"/>
            <a:ext cx="1258888" cy="1085850"/>
          </a:xfrm>
          <a:prstGeom prst="hexagon">
            <a:avLst>
              <a:gd name="adj" fmla="val 24991"/>
              <a:gd name="vf" fmla="val 115470"/>
            </a:avLst>
          </a:prstGeom>
          <a:solidFill>
            <a:srgbClr val="40BAA3"/>
          </a:solidFill>
          <a:ln>
            <a:noFill/>
          </a:ln>
          <a:extLst/>
        </p:spPr>
        <p:txBody>
          <a:bodyPr anchor="ct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8199" name="六边形 4"/>
          <p:cNvSpPr>
            <a:spLocks noChangeArrowheads="1"/>
          </p:cNvSpPr>
          <p:nvPr/>
        </p:nvSpPr>
        <p:spPr bwMode="auto">
          <a:xfrm>
            <a:off x="5451475" y="3694748"/>
            <a:ext cx="1258888" cy="1085850"/>
          </a:xfrm>
          <a:prstGeom prst="hexagon">
            <a:avLst>
              <a:gd name="adj" fmla="val 24991"/>
              <a:gd name="vf" fmla="val 115470"/>
            </a:avLst>
          </a:prstGeom>
          <a:solidFill>
            <a:srgbClr val="40BAA3"/>
          </a:solidFill>
          <a:ln>
            <a:noFill/>
          </a:ln>
          <a:extLst/>
        </p:spPr>
        <p:txBody>
          <a:bodyPr anchor="ct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8200" name="六边形 5"/>
          <p:cNvSpPr>
            <a:spLocks noChangeArrowheads="1"/>
          </p:cNvSpPr>
          <p:nvPr/>
        </p:nvSpPr>
        <p:spPr bwMode="auto">
          <a:xfrm>
            <a:off x="6506210" y="3113723"/>
            <a:ext cx="1258888" cy="1085850"/>
          </a:xfrm>
          <a:prstGeom prst="hexagon">
            <a:avLst>
              <a:gd name="adj" fmla="val 24991"/>
              <a:gd name="vf" fmla="val 115470"/>
            </a:avLst>
          </a:prstGeom>
          <a:solidFill>
            <a:srgbClr val="40BAA3"/>
          </a:solidFill>
          <a:ln>
            <a:noFill/>
          </a:ln>
          <a:extLst/>
        </p:spPr>
        <p:txBody>
          <a:bodyPr anchor="ct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8201" name="矩形 6"/>
          <p:cNvSpPr>
            <a:spLocks noChangeArrowheads="1"/>
          </p:cNvSpPr>
          <p:nvPr/>
        </p:nvSpPr>
        <p:spPr bwMode="auto">
          <a:xfrm>
            <a:off x="5633879" y="2852738"/>
            <a:ext cx="894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400" b="1">
                <a:solidFill>
                  <a:schemeClr val="bg1"/>
                </a:solidFill>
                <a:latin typeface="微软雅黑" panose="020B0503020204020204" charset="-122"/>
                <a:ea typeface="微软雅黑" panose="020B0503020204020204" charset="-122"/>
                <a:sym typeface="Calibri" panose="020F0502020204030204" charset="0"/>
              </a:rPr>
              <a:t>单击此处</a:t>
            </a:r>
          </a:p>
          <a:p>
            <a:pPr algn="ctr" eaLnBrk="1" hangingPunct="1"/>
            <a:r>
              <a:rPr lang="zh-CN" altLang="en-US" sz="1400" b="1">
                <a:solidFill>
                  <a:schemeClr val="bg1"/>
                </a:solidFill>
                <a:latin typeface="微软雅黑" panose="020B0503020204020204" charset="-122"/>
                <a:ea typeface="微软雅黑" panose="020B0503020204020204" charset="-122"/>
                <a:sym typeface="Calibri" panose="020F0502020204030204" charset="0"/>
              </a:rPr>
              <a:t>输入标题</a:t>
            </a:r>
          </a:p>
        </p:txBody>
      </p:sp>
      <p:sp>
        <p:nvSpPr>
          <p:cNvPr id="8202" name="矩形 7"/>
          <p:cNvSpPr>
            <a:spLocks noChangeArrowheads="1"/>
          </p:cNvSpPr>
          <p:nvPr/>
        </p:nvSpPr>
        <p:spPr bwMode="auto">
          <a:xfrm>
            <a:off x="5633879" y="3976688"/>
            <a:ext cx="894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400" b="1">
                <a:solidFill>
                  <a:schemeClr val="bg1"/>
                </a:solidFill>
                <a:latin typeface="微软雅黑" panose="020B0503020204020204" charset="-122"/>
                <a:ea typeface="微软雅黑" panose="020B0503020204020204" charset="-122"/>
                <a:sym typeface="Calibri" panose="020F0502020204030204" charset="0"/>
              </a:rPr>
              <a:t>单击此处</a:t>
            </a:r>
          </a:p>
          <a:p>
            <a:pPr algn="ctr" eaLnBrk="1" hangingPunct="1"/>
            <a:r>
              <a:rPr lang="zh-CN" altLang="en-US" sz="1400" b="1">
                <a:solidFill>
                  <a:schemeClr val="bg1"/>
                </a:solidFill>
                <a:latin typeface="微软雅黑" panose="020B0503020204020204" charset="-122"/>
                <a:ea typeface="微软雅黑" panose="020B0503020204020204" charset="-122"/>
                <a:sym typeface="Calibri" panose="020F0502020204030204" charset="0"/>
              </a:rPr>
              <a:t>输入标题</a:t>
            </a:r>
          </a:p>
        </p:txBody>
      </p:sp>
      <p:sp>
        <p:nvSpPr>
          <p:cNvPr id="8203" name="矩形 8"/>
          <p:cNvSpPr>
            <a:spLocks noChangeArrowheads="1"/>
          </p:cNvSpPr>
          <p:nvPr/>
        </p:nvSpPr>
        <p:spPr bwMode="auto">
          <a:xfrm>
            <a:off x="4609148" y="3395663"/>
            <a:ext cx="894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400" b="1">
                <a:solidFill>
                  <a:schemeClr val="bg1"/>
                </a:solidFill>
                <a:latin typeface="微软雅黑" panose="020B0503020204020204" charset="-122"/>
                <a:ea typeface="微软雅黑" panose="020B0503020204020204" charset="-122"/>
                <a:sym typeface="Calibri" panose="020F0502020204030204" charset="0"/>
              </a:rPr>
              <a:t>单击此处</a:t>
            </a:r>
          </a:p>
          <a:p>
            <a:pPr algn="ctr" eaLnBrk="1" hangingPunct="1"/>
            <a:r>
              <a:rPr lang="zh-CN" altLang="en-US" sz="1400" b="1">
                <a:solidFill>
                  <a:schemeClr val="bg1"/>
                </a:solidFill>
                <a:latin typeface="微软雅黑" panose="020B0503020204020204" charset="-122"/>
                <a:ea typeface="微软雅黑" panose="020B0503020204020204" charset="-122"/>
                <a:sym typeface="Calibri" panose="020F0502020204030204" charset="0"/>
              </a:rPr>
              <a:t>输入标题</a:t>
            </a:r>
          </a:p>
        </p:txBody>
      </p:sp>
      <p:sp>
        <p:nvSpPr>
          <p:cNvPr id="8204" name="矩形 9"/>
          <p:cNvSpPr>
            <a:spLocks noChangeArrowheads="1"/>
          </p:cNvSpPr>
          <p:nvPr/>
        </p:nvSpPr>
        <p:spPr bwMode="auto">
          <a:xfrm>
            <a:off x="6688138" y="3395663"/>
            <a:ext cx="894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r>
              <a:rPr lang="zh-CN" altLang="en-US" sz="1400" b="1">
                <a:solidFill>
                  <a:schemeClr val="bg1"/>
                </a:solidFill>
                <a:latin typeface="微软雅黑" panose="020B0503020204020204" charset="-122"/>
                <a:ea typeface="微软雅黑" panose="020B0503020204020204" charset="-122"/>
                <a:sym typeface="Calibri" panose="020F0502020204030204" charset="0"/>
              </a:rPr>
              <a:t>单击此处</a:t>
            </a:r>
          </a:p>
          <a:p>
            <a:pPr algn="ctr" eaLnBrk="1" hangingPunct="1"/>
            <a:r>
              <a:rPr lang="zh-CN" altLang="en-US" sz="1400" b="1">
                <a:solidFill>
                  <a:schemeClr val="bg1"/>
                </a:solidFill>
                <a:latin typeface="微软雅黑" panose="020B0503020204020204" charset="-122"/>
                <a:ea typeface="微软雅黑" panose="020B0503020204020204" charset="-122"/>
                <a:sym typeface="Calibri" panose="020F0502020204030204" charset="0"/>
              </a:rPr>
              <a:t>输入标题</a:t>
            </a:r>
          </a:p>
        </p:txBody>
      </p:sp>
      <p:sp>
        <p:nvSpPr>
          <p:cNvPr id="8205" name="矩形 1"/>
          <p:cNvSpPr>
            <a:spLocks noChangeArrowheads="1"/>
          </p:cNvSpPr>
          <p:nvPr/>
        </p:nvSpPr>
        <p:spPr bwMode="auto">
          <a:xfrm>
            <a:off x="1920240" y="2052955"/>
            <a:ext cx="3633788"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ct val="135000"/>
              </a:lnSpc>
            </a:pPr>
            <a:r>
              <a:rPr sz="1200" dirty="0">
                <a:solidFill>
                  <a:schemeClr val="tx1">
                    <a:lumMod val="65000"/>
                    <a:lumOff val="35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en-US"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206" name="矩形 1"/>
          <p:cNvSpPr>
            <a:spLocks noChangeArrowheads="1"/>
          </p:cNvSpPr>
          <p:nvPr/>
        </p:nvSpPr>
        <p:spPr bwMode="auto">
          <a:xfrm>
            <a:off x="938530" y="3955098"/>
            <a:ext cx="3633788"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ct val="135000"/>
              </a:lnSpc>
            </a:pPr>
            <a:r>
              <a:rPr sz="1200" dirty="0">
                <a:solidFill>
                  <a:schemeClr val="tx1">
                    <a:lumMod val="65000"/>
                    <a:lumOff val="35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en-US" altLang="zh-CN"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207" name="矩形 1"/>
          <p:cNvSpPr>
            <a:spLocks noChangeArrowheads="1"/>
          </p:cNvSpPr>
          <p:nvPr/>
        </p:nvSpPr>
        <p:spPr bwMode="auto">
          <a:xfrm>
            <a:off x="7707313" y="2581910"/>
            <a:ext cx="3633787"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5000"/>
              </a:lnSpc>
            </a:pPr>
            <a:r>
              <a:rPr sz="1200" dirty="0">
                <a:solidFill>
                  <a:schemeClr val="tx1">
                    <a:lumMod val="65000"/>
                    <a:lumOff val="35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en-US" altLang="zh-CN"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208" name="矩形 1"/>
          <p:cNvSpPr>
            <a:spLocks noChangeArrowheads="1"/>
          </p:cNvSpPr>
          <p:nvPr/>
        </p:nvSpPr>
        <p:spPr bwMode="auto">
          <a:xfrm>
            <a:off x="5964873" y="4872038"/>
            <a:ext cx="3633787"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lnSpc>
                <a:spcPct val="135000"/>
              </a:lnSpc>
            </a:pPr>
            <a:r>
              <a:rPr sz="1200" dirty="0">
                <a:solidFill>
                  <a:schemeClr val="tx1">
                    <a:lumMod val="65000"/>
                    <a:lumOff val="35000"/>
                  </a:schemeClr>
                </a:solidFill>
                <a:latin typeface="微软雅黑" panose="020B0503020204020204" charset="-122"/>
                <a:ea typeface="微软雅黑" panose="020B0503020204020204" charset="-122"/>
                <a:sym typeface="+mn-ea"/>
              </a:rPr>
              <a:t>Good love makes you see the whole world from one person while bad love makes you abandon the whole world for one person.</a:t>
            </a:r>
            <a:endParaRPr lang="en-US" altLang="zh-CN"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矩形 14">
            <a:extLst>
              <a:ext uri="{FF2B5EF4-FFF2-40B4-BE49-F238E27FC236}">
                <a16:creationId xmlns="" xmlns:a16="http://schemas.microsoft.com/office/drawing/2014/main" id="{4895D430-4A41-46C0-8A21-3777FF91485E}"/>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085590" y="3064193"/>
            <a:ext cx="4020820" cy="729615"/>
          </a:xfrm>
          <a:prstGeom prst="rect">
            <a:avLst/>
          </a:prstGeom>
          <a:noFill/>
          <a:ln>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5"/>
          <p:cNvSpPr txBox="1"/>
          <p:nvPr/>
        </p:nvSpPr>
        <p:spPr>
          <a:xfrm>
            <a:off x="4236720" y="3183255"/>
            <a:ext cx="3719195" cy="491490"/>
          </a:xfrm>
          <a:prstGeom prst="rect">
            <a:avLst/>
          </a:prstGeom>
          <a:noFill/>
        </p:spPr>
        <p:txBody>
          <a:bodyPr wrap="square" rtlCol="0">
            <a:spAutoFit/>
          </a:bodyPr>
          <a:lstStyle>
            <a:defPPr>
              <a:defRPr lang="zh-CN"/>
            </a:defPPr>
            <a:lvl1pPr>
              <a:defRPr sz="4000">
                <a:solidFill>
                  <a:schemeClr val="accent1">
                    <a:lumMod val="50000"/>
                  </a:schemeClr>
                </a:solidFill>
                <a:latin typeface="微软雅黑" panose="020B0503020204020204" charset="-122"/>
                <a:ea typeface="微软雅黑" panose="020B0503020204020204" charset="-122"/>
              </a:defRPr>
            </a:lvl1pPr>
          </a:lstStyle>
          <a:p>
            <a:pPr algn="ctr"/>
            <a:r>
              <a:rPr lang="zh-CN" altLang="en-US" sz="2600" dirty="0">
                <a:solidFill>
                  <a:srgbClr val="40BAA3"/>
                </a:solidFill>
              </a:rPr>
              <a:t>单击此处输入标题文本</a:t>
            </a:r>
          </a:p>
        </p:txBody>
      </p:sp>
      <p:grpSp>
        <p:nvGrpSpPr>
          <p:cNvPr id="22" name="组合 21"/>
          <p:cNvGrpSpPr/>
          <p:nvPr/>
        </p:nvGrpSpPr>
        <p:grpSpPr>
          <a:xfrm>
            <a:off x="3056255" y="3064193"/>
            <a:ext cx="935990" cy="729615"/>
            <a:chOff x="0" y="532828"/>
            <a:chExt cx="759125" cy="568897"/>
          </a:xfrm>
          <a:solidFill>
            <a:srgbClr val="40BAA3"/>
          </a:solidFill>
        </p:grpSpPr>
        <p:sp>
          <p:nvSpPr>
            <p:cNvPr id="23" name="矩形 22"/>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矩形 23"/>
            <p:cNvSpPr/>
            <p:nvPr/>
          </p:nvSpPr>
          <p:spPr>
            <a:xfrm>
              <a:off x="341410" y="532828"/>
              <a:ext cx="107228"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24"/>
            <p:cNvSpPr/>
            <p:nvPr/>
          </p:nvSpPr>
          <p:spPr>
            <a:xfrm>
              <a:off x="551257" y="532828"/>
              <a:ext cx="6746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25"/>
            <p:cNvSpPr/>
            <p:nvPr/>
          </p:nvSpPr>
          <p:spPr>
            <a:xfrm>
              <a:off x="721341" y="532828"/>
              <a:ext cx="3778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33" name="组合 32"/>
          <p:cNvGrpSpPr/>
          <p:nvPr/>
        </p:nvGrpSpPr>
        <p:grpSpPr>
          <a:xfrm flipH="1">
            <a:off x="8212455" y="3064193"/>
            <a:ext cx="935990" cy="729615"/>
            <a:chOff x="0" y="532828"/>
            <a:chExt cx="759125" cy="568897"/>
          </a:xfrm>
          <a:solidFill>
            <a:srgbClr val="40BAA3"/>
          </a:solidFill>
        </p:grpSpPr>
        <p:sp>
          <p:nvSpPr>
            <p:cNvPr id="34" name="矩形 33"/>
            <p:cNvSpPr/>
            <p:nvPr/>
          </p:nvSpPr>
          <p:spPr>
            <a:xfrm>
              <a:off x="0" y="532828"/>
              <a:ext cx="238791"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矩形 34"/>
            <p:cNvSpPr/>
            <p:nvPr/>
          </p:nvSpPr>
          <p:spPr>
            <a:xfrm>
              <a:off x="341410" y="532828"/>
              <a:ext cx="107228"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36" name="矩形 35"/>
            <p:cNvSpPr/>
            <p:nvPr/>
          </p:nvSpPr>
          <p:spPr>
            <a:xfrm>
              <a:off x="551257" y="532828"/>
              <a:ext cx="6746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7" name="矩形 36"/>
            <p:cNvSpPr/>
            <p:nvPr/>
          </p:nvSpPr>
          <p:spPr>
            <a:xfrm>
              <a:off x="721341" y="532828"/>
              <a:ext cx="37784" cy="568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16" name="矩形 15">
            <a:extLst>
              <a:ext uri="{FF2B5EF4-FFF2-40B4-BE49-F238E27FC236}">
                <a16:creationId xmlns="" xmlns:a16="http://schemas.microsoft.com/office/drawing/2014/main" id="{3D8A0D27-D3A5-4E52-BB38-CAF0F1847E28}"/>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extLst>
      <p:ext uri="{BB962C8B-B14F-4D97-AF65-F5344CB8AC3E}">
        <p14:creationId xmlns:p14="http://schemas.microsoft.com/office/powerpoint/2010/main" val="608707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bldLst>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4765040" y="516255"/>
            <a:ext cx="2662555" cy="368300"/>
          </a:xfrm>
          <a:prstGeom prst="rect">
            <a:avLst/>
          </a:prstGeom>
          <a:noFill/>
        </p:spPr>
        <p:txBody>
          <a:bodyPr wrap="square" rtlCol="0">
            <a:spAutoFit/>
          </a:bodyPr>
          <a:lstStyle/>
          <a:p>
            <a:pPr algn="ctr"/>
            <a:r>
              <a:rPr lang="zh-CN" altLang="en-US" b="1">
                <a:solidFill>
                  <a:srgbClr val="40BAA3"/>
                </a:solidFill>
                <a:latin typeface="微软雅黑" panose="020B0503020204020204" charset="-122"/>
                <a:ea typeface="微软雅黑" panose="020B0503020204020204" charset="-122"/>
              </a:rPr>
              <a:t>单击此处输入标题文本</a:t>
            </a:r>
          </a:p>
        </p:txBody>
      </p:sp>
      <p:grpSp>
        <p:nvGrpSpPr>
          <p:cNvPr id="2" name="组合 1"/>
          <p:cNvGrpSpPr/>
          <p:nvPr/>
        </p:nvGrpSpPr>
        <p:grpSpPr>
          <a:xfrm>
            <a:off x="4159885" y="1856740"/>
            <a:ext cx="1814195" cy="2551430"/>
            <a:chOff x="3301603" y="1549004"/>
            <a:chExt cx="1243013" cy="1749028"/>
          </a:xfrm>
          <a:solidFill>
            <a:srgbClr val="023D05">
              <a:alpha val="80000"/>
            </a:srgbClr>
          </a:solidFill>
        </p:grpSpPr>
        <p:sp>
          <p:nvSpPr>
            <p:cNvPr id="3" name="Freeform 7"/>
            <p:cNvSpPr/>
            <p:nvPr/>
          </p:nvSpPr>
          <p:spPr bwMode="auto">
            <a:xfrm>
              <a:off x="3301603" y="1549004"/>
              <a:ext cx="1243013" cy="1749028"/>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rgbClr val="40BAA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9" name="矩形 24"/>
            <p:cNvSpPr>
              <a:spLocks noChangeArrowheads="1"/>
            </p:cNvSpPr>
            <p:nvPr/>
          </p:nvSpPr>
          <p:spPr bwMode="auto">
            <a:xfrm>
              <a:off x="3499247" y="1790700"/>
              <a:ext cx="431528" cy="40003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p>
          </p:txBody>
        </p:sp>
      </p:grpSp>
      <p:grpSp>
        <p:nvGrpSpPr>
          <p:cNvPr id="10" name="组合 9"/>
          <p:cNvGrpSpPr/>
          <p:nvPr/>
        </p:nvGrpSpPr>
        <p:grpSpPr>
          <a:xfrm>
            <a:off x="5356860" y="1856740"/>
            <a:ext cx="2552065" cy="1812290"/>
            <a:chOff x="4082654" y="1538288"/>
            <a:chExt cx="1749028" cy="1241822"/>
          </a:xfrm>
          <a:solidFill>
            <a:srgbClr val="023D05">
              <a:alpha val="80000"/>
            </a:srgbClr>
          </a:solidFill>
        </p:grpSpPr>
        <p:sp>
          <p:nvSpPr>
            <p:cNvPr id="12" name="Freeform 6"/>
            <p:cNvSpPr/>
            <p:nvPr/>
          </p:nvSpPr>
          <p:spPr bwMode="auto">
            <a:xfrm>
              <a:off x="4082654" y="1538288"/>
              <a:ext cx="1749028" cy="1241822"/>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1435817242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rgbClr val="40BAA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13" name="矩形 25"/>
            <p:cNvSpPr>
              <a:spLocks noChangeArrowheads="1"/>
            </p:cNvSpPr>
            <p:nvPr/>
          </p:nvSpPr>
          <p:spPr bwMode="auto">
            <a:xfrm>
              <a:off x="5272250" y="1728787"/>
              <a:ext cx="463588" cy="39987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p>
          </p:txBody>
        </p:sp>
      </p:grpSp>
      <p:grpSp>
        <p:nvGrpSpPr>
          <p:cNvPr id="14" name="组合 13"/>
          <p:cNvGrpSpPr/>
          <p:nvPr/>
        </p:nvGrpSpPr>
        <p:grpSpPr>
          <a:xfrm>
            <a:off x="6094730" y="3064510"/>
            <a:ext cx="1814195" cy="2553335"/>
            <a:chOff x="4599385" y="2316957"/>
            <a:chExt cx="1243013" cy="1750219"/>
          </a:xfrm>
          <a:solidFill>
            <a:srgbClr val="023D05">
              <a:alpha val="80000"/>
            </a:srgbClr>
          </a:solidFill>
        </p:grpSpPr>
        <p:sp>
          <p:nvSpPr>
            <p:cNvPr id="15" name="Freeform 5"/>
            <p:cNvSpPr/>
            <p:nvPr/>
          </p:nvSpPr>
          <p:spPr bwMode="auto">
            <a:xfrm>
              <a:off x="4599385" y="2316957"/>
              <a:ext cx="1243013" cy="1750219"/>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1436382298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rgbClr val="40BAA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16" name="矩形 26"/>
            <p:cNvSpPr>
              <a:spLocks noChangeArrowheads="1"/>
            </p:cNvSpPr>
            <p:nvPr/>
          </p:nvSpPr>
          <p:spPr bwMode="auto">
            <a:xfrm>
              <a:off x="5272088" y="3558778"/>
              <a:ext cx="471604" cy="40001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p>
          </p:txBody>
        </p:sp>
      </p:grpSp>
      <p:grpSp>
        <p:nvGrpSpPr>
          <p:cNvPr id="17" name="组合 16"/>
          <p:cNvGrpSpPr/>
          <p:nvPr/>
        </p:nvGrpSpPr>
        <p:grpSpPr>
          <a:xfrm>
            <a:off x="4159885" y="3804920"/>
            <a:ext cx="2553970" cy="1812925"/>
            <a:chOff x="3313510" y="2836069"/>
            <a:chExt cx="1750219" cy="1241822"/>
          </a:xfrm>
          <a:solidFill>
            <a:srgbClr val="023D05">
              <a:alpha val="80000"/>
            </a:srgbClr>
          </a:solidFill>
        </p:grpSpPr>
        <p:sp>
          <p:nvSpPr>
            <p:cNvPr id="18" name="Freeform 8"/>
            <p:cNvSpPr/>
            <p:nvPr/>
          </p:nvSpPr>
          <p:spPr bwMode="auto">
            <a:xfrm>
              <a:off x="3313510" y="2836069"/>
              <a:ext cx="1750219" cy="1241822"/>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rgbClr val="40BAA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65000"/>
                    <a:lumOff val="35000"/>
                  </a:schemeClr>
                </a:solidFill>
              </a:endParaRPr>
            </a:p>
          </p:txBody>
        </p:sp>
        <p:sp>
          <p:nvSpPr>
            <p:cNvPr id="19" name="矩形 27"/>
            <p:cNvSpPr>
              <a:spLocks noChangeArrowheads="1"/>
            </p:cNvSpPr>
            <p:nvPr/>
          </p:nvSpPr>
          <p:spPr bwMode="auto">
            <a:xfrm>
              <a:off x="3467100" y="3499247"/>
              <a:ext cx="463588" cy="3997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p>
          </p:txBody>
        </p:sp>
      </p:grpSp>
      <p:sp>
        <p:nvSpPr>
          <p:cNvPr id="21" name="TextBox 23"/>
          <p:cNvSpPr txBox="1"/>
          <p:nvPr/>
        </p:nvSpPr>
        <p:spPr>
          <a:xfrm>
            <a:off x="959485" y="2056765"/>
            <a:ext cx="3089275" cy="1188720"/>
          </a:xfrm>
          <a:prstGeom prst="rect">
            <a:avLst/>
          </a:prstGeom>
          <a:noFill/>
        </p:spPr>
        <p:txBody>
          <a:bodyPr wrap="square" rtlCol="0">
            <a:spAutoFit/>
          </a:bodyPr>
          <a:lstStyle/>
          <a:p>
            <a:pPr algn="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22" name="TextBox 24"/>
          <p:cNvSpPr txBox="1"/>
          <p:nvPr/>
        </p:nvSpPr>
        <p:spPr>
          <a:xfrm>
            <a:off x="2222748" y="1782731"/>
            <a:ext cx="1826141" cy="338554"/>
          </a:xfrm>
          <a:prstGeom prst="rect">
            <a:avLst/>
          </a:prstGeom>
          <a:noFill/>
        </p:spPr>
        <p:txBody>
          <a:bodyPr wrap="none" rtlCol="0">
            <a:spAutoFit/>
          </a:bodyPr>
          <a:lstStyle/>
          <a:p>
            <a:pPr algn="r"/>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23" name="TextBox 23"/>
          <p:cNvSpPr txBox="1"/>
          <p:nvPr/>
        </p:nvSpPr>
        <p:spPr>
          <a:xfrm>
            <a:off x="959485" y="4555490"/>
            <a:ext cx="3089275" cy="1188720"/>
          </a:xfrm>
          <a:prstGeom prst="rect">
            <a:avLst/>
          </a:prstGeom>
          <a:noFill/>
        </p:spPr>
        <p:txBody>
          <a:bodyPr wrap="square" rtlCol="0">
            <a:spAutoFit/>
          </a:bodyPr>
          <a:lstStyle/>
          <a:p>
            <a:pPr algn="r">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24" name="TextBox 24"/>
          <p:cNvSpPr txBox="1"/>
          <p:nvPr/>
        </p:nvSpPr>
        <p:spPr>
          <a:xfrm>
            <a:off x="2222748" y="4281456"/>
            <a:ext cx="1826141" cy="338554"/>
          </a:xfrm>
          <a:prstGeom prst="rect">
            <a:avLst/>
          </a:prstGeom>
          <a:noFill/>
        </p:spPr>
        <p:txBody>
          <a:bodyPr wrap="none" rtlCol="0">
            <a:spAutoFit/>
          </a:bodyPr>
          <a:lstStyle/>
          <a:p>
            <a:pPr algn="r"/>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25" name="TextBox 23"/>
          <p:cNvSpPr txBox="1"/>
          <p:nvPr/>
        </p:nvSpPr>
        <p:spPr>
          <a:xfrm>
            <a:off x="8072120" y="2056765"/>
            <a:ext cx="3089275" cy="11887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26" name="TextBox 24"/>
          <p:cNvSpPr txBox="1"/>
          <p:nvPr/>
        </p:nvSpPr>
        <p:spPr>
          <a:xfrm>
            <a:off x="8072249" y="1782731"/>
            <a:ext cx="1826141" cy="338554"/>
          </a:xfrm>
          <a:prstGeom prst="rect">
            <a:avLst/>
          </a:prstGeom>
          <a:noFill/>
        </p:spPr>
        <p:txBody>
          <a:bodyPr wrap="none" rtlCol="0">
            <a:spAutoFit/>
          </a:bodyPr>
          <a:lstStyle/>
          <a:p>
            <a:pPr algn="l"/>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27" name="TextBox 23"/>
          <p:cNvSpPr txBox="1"/>
          <p:nvPr/>
        </p:nvSpPr>
        <p:spPr>
          <a:xfrm>
            <a:off x="8072120" y="4555490"/>
            <a:ext cx="3089275" cy="1188720"/>
          </a:xfrm>
          <a:prstGeom prst="rect">
            <a:avLst/>
          </a:prstGeom>
          <a:noFill/>
        </p:spPr>
        <p:txBody>
          <a:bodyPr wrap="square" rtlCol="0">
            <a:spAutoFit/>
          </a:bodyPr>
          <a:lstStyle/>
          <a:p>
            <a:pPr algn="l">
              <a:lnSpc>
                <a:spcPct val="150000"/>
              </a:lnSpc>
            </a:pPr>
            <a:r>
              <a:rPr sz="1200" dirty="0">
                <a:solidFill>
                  <a:srgbClr val="40BAA3"/>
                </a:solidFill>
                <a:latin typeface="微软雅黑" panose="020B0503020204020204" charset="-122"/>
                <a:ea typeface="微软雅黑" panose="020B0503020204020204" charset="-122"/>
                <a:cs typeface="+mn-ea"/>
                <a:sym typeface="+mn-lt"/>
              </a:rPr>
              <a:t>No matter how bad your heart has been broken, the world doesn’t stop for your grief. The sun comes right back up the next day.</a:t>
            </a:r>
            <a:endParaRPr lang="zh-CN" altLang="en-US" sz="1200" dirty="0">
              <a:solidFill>
                <a:srgbClr val="40BAA3"/>
              </a:solidFill>
              <a:latin typeface="微软雅黑" panose="020B0503020204020204" charset="-122"/>
              <a:ea typeface="微软雅黑" panose="020B0503020204020204" charset="-122"/>
              <a:cs typeface="+mn-ea"/>
              <a:sym typeface="+mn-lt"/>
            </a:endParaRPr>
          </a:p>
        </p:txBody>
      </p:sp>
      <p:sp>
        <p:nvSpPr>
          <p:cNvPr id="28" name="TextBox 24"/>
          <p:cNvSpPr txBox="1"/>
          <p:nvPr/>
        </p:nvSpPr>
        <p:spPr>
          <a:xfrm>
            <a:off x="8072249" y="4281456"/>
            <a:ext cx="1826141" cy="338554"/>
          </a:xfrm>
          <a:prstGeom prst="rect">
            <a:avLst/>
          </a:prstGeom>
          <a:noFill/>
        </p:spPr>
        <p:txBody>
          <a:bodyPr wrap="none" rtlCol="0">
            <a:spAutoFit/>
          </a:bodyPr>
          <a:lstStyle/>
          <a:p>
            <a:pPr algn="l"/>
            <a:r>
              <a:rPr lang="zh-CN" altLang="en-US" sz="1600" b="1" dirty="0">
                <a:solidFill>
                  <a:srgbClr val="40BAA3"/>
                </a:solidFill>
                <a:latin typeface="微软雅黑" panose="020B0503020204020204" charset="-122"/>
                <a:ea typeface="微软雅黑" panose="020B0503020204020204" charset="-122"/>
                <a:sym typeface="+mn-ea"/>
              </a:rPr>
              <a:t>单击此处输入文本</a:t>
            </a:r>
          </a:p>
        </p:txBody>
      </p:sp>
      <p:sp>
        <p:nvSpPr>
          <p:cNvPr id="29" name="矩形 28">
            <a:extLst>
              <a:ext uri="{FF2B5EF4-FFF2-40B4-BE49-F238E27FC236}">
                <a16:creationId xmlns="" xmlns:a16="http://schemas.microsoft.com/office/drawing/2014/main" id="{DAA253DE-1B5E-4EF6-9A91-03BCAC99E5A7}"/>
              </a:ext>
            </a:extLst>
          </p:cNvPr>
          <p:cNvSpPr/>
          <p:nvPr/>
        </p:nvSpPr>
        <p:spPr>
          <a:xfrm>
            <a:off x="171450" y="171450"/>
            <a:ext cx="11787188" cy="6515100"/>
          </a:xfrm>
          <a:prstGeom prst="rect">
            <a:avLst/>
          </a:prstGeom>
          <a:noFill/>
          <a:ln w="19050">
            <a:solidFill>
              <a:srgbClr val="40B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40BAA3"/>
                </a:solidFill>
              </a:ln>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2483</Words>
  <Application>Microsoft Office PowerPoint</Application>
  <PresentationFormat>宽屏</PresentationFormat>
  <Paragraphs>212</Paragraphs>
  <Slides>26</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Adobe Naskh Medium</vt:lpstr>
      <vt:lpstr>Malgun Gothic</vt:lpstr>
      <vt:lpstr>Open Sans</vt:lpstr>
      <vt:lpstr>等线</vt:lpstr>
      <vt:lpstr>华文中宋</vt:lpstr>
      <vt:lpstr>宋体</vt:lpstr>
      <vt:lpstr>微软雅黑</vt:lpstr>
      <vt:lpstr>微软雅黑 Light</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c:creator>
  <cp:lastModifiedBy>阳光男孩</cp:lastModifiedBy>
  <cp:revision>29</cp:revision>
  <dcterms:created xsi:type="dcterms:W3CDTF">2017-06-20T07:24:00Z</dcterms:created>
  <dcterms:modified xsi:type="dcterms:W3CDTF">2021-11-04T13:50:50Z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