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3"/>
  </p:notesMasterIdLst>
  <p:sldIdLst>
    <p:sldId id="299" r:id="rId3"/>
    <p:sldId id="300" r:id="rId4"/>
    <p:sldId id="301" r:id="rId5"/>
    <p:sldId id="276" r:id="rId6"/>
    <p:sldId id="268" r:id="rId7"/>
    <p:sldId id="270" r:id="rId8"/>
    <p:sldId id="271" r:id="rId9"/>
    <p:sldId id="273" r:id="rId10"/>
    <p:sldId id="277" r:id="rId11"/>
    <p:sldId id="278" r:id="rId12"/>
    <p:sldId id="282" r:id="rId13"/>
    <p:sldId id="284" r:id="rId14"/>
    <p:sldId id="286" r:id="rId15"/>
    <p:sldId id="287" r:id="rId16"/>
    <p:sldId id="289" r:id="rId17"/>
    <p:sldId id="290" r:id="rId18"/>
    <p:sldId id="291" r:id="rId19"/>
    <p:sldId id="293" r:id="rId20"/>
    <p:sldId id="302" r:id="rId21"/>
    <p:sldId id="303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C70"/>
    <a:srgbClr val="A02E8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1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DEF3C-D93A-4394-80F5-4A0D1C2AF0FD}" type="datetimeFigureOut">
              <a:rPr lang="zh-CN" altLang="en-US" smtClean="0"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1CD8D-2E1E-42E2-9BE8-22F3A81FF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62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1CD8D-2E1E-42E2-9BE8-22F3A81FF66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31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0193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842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5934F-EAF2-4BA1-98D1-AB7BE00B8F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47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C6B28C60-4D65-4DD8-BE59-FDBEA0468386}" type="slidenum">
              <a:rPr lang="zh-CN" altLang="en-US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22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71096DBC-6CDD-4E93-9950-CD17073F213F}" type="slidenum">
              <a:rPr lang="zh-CN" altLang="en-US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50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05E2B70-F15F-4CFA-8F35-F76B7F10C606}" type="slidenum">
              <a:rPr lang="zh-CN" altLang="en-US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63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77FD8817-3E61-466F-9FEC-D6C465E48484}" type="slidenum">
              <a:rPr lang="zh-CN" altLang="en-US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41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198FB79C-EF32-4FF7-A372-05B6EEE87E0A}" type="slidenum">
              <a:rPr lang="zh-CN" altLang="en-US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89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8C5E6A77-BF17-4C8F-8250-B8390D98509A}" type="slidenum">
              <a:rPr lang="zh-CN" altLang="en-US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21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1CD8D-2E1E-42E2-9BE8-22F3A81FF66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65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1CD8D-2E1E-42E2-9BE8-22F3A81FF66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037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1CD8D-2E1E-42E2-9BE8-22F3A81FF6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05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54745-8413-4732-B5EB-1684930933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80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9571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31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565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67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83106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6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234903" y="65372"/>
            <a:ext cx="1085897" cy="908816"/>
            <a:chOff x="1308960" y="65370"/>
            <a:chExt cx="2365895" cy="1980076"/>
          </a:xfrm>
        </p:grpSpPr>
        <p:sp>
          <p:nvSpPr>
            <p:cNvPr id="9" name="椭圆 8"/>
            <p:cNvSpPr/>
            <p:nvPr/>
          </p:nvSpPr>
          <p:spPr>
            <a:xfrm rot="19775706">
              <a:off x="3071969" y="1442560"/>
              <a:ext cx="602886" cy="60288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6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308960" y="65370"/>
              <a:ext cx="1933189" cy="193318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88" y="2791960"/>
            <a:ext cx="7912624" cy="406604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3669695" y="2751875"/>
            <a:ext cx="4852610" cy="36933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809099">
            <a:off x="7054796" y="1232573"/>
            <a:ext cx="739278" cy="73927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0800000">
            <a:off x="2139688" y="780308"/>
            <a:ext cx="2852556" cy="285255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9775706">
            <a:off x="8557035" y="951429"/>
            <a:ext cx="602886" cy="60288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1386" y="1116833"/>
            <a:ext cx="56092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年终总结</a:t>
            </a:r>
            <a:endParaRPr lang="zh-CN" altLang="en-US" sz="115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0800000">
            <a:off x="8909462" y="1610799"/>
            <a:ext cx="1597450" cy="15974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6175" y="2777775"/>
            <a:ext cx="4339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年终总结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工作计划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工作汇报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商务通用</a:t>
            </a:r>
            <a:endParaRPr lang="zh-CN" altLang="en-US" sz="16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39523" y="3429000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864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565269" y="1805419"/>
            <a:ext cx="2971400" cy="2969605"/>
            <a:chOff x="4318202" y="1957819"/>
            <a:chExt cx="2971400" cy="2969605"/>
          </a:xfrm>
        </p:grpSpPr>
        <p:sp>
          <p:nvSpPr>
            <p:cNvPr id="2" name="Freeform 5"/>
            <p:cNvSpPr/>
            <p:nvPr/>
          </p:nvSpPr>
          <p:spPr bwMode="auto">
            <a:xfrm>
              <a:off x="4318204" y="1957819"/>
              <a:ext cx="1641281" cy="1472748"/>
            </a:xfrm>
            <a:custGeom>
              <a:avLst/>
              <a:gdLst>
                <a:gd name="T0" fmla="*/ 102 w 1498"/>
                <a:gd name="T1" fmla="*/ 1272 h 1344"/>
                <a:gd name="T2" fmla="*/ 130 w 1498"/>
                <a:gd name="T3" fmla="*/ 1220 h 1344"/>
                <a:gd name="T4" fmla="*/ 182 w 1498"/>
                <a:gd name="T5" fmla="*/ 1192 h 1344"/>
                <a:gd name="T6" fmla="*/ 224 w 1498"/>
                <a:gd name="T7" fmla="*/ 1192 h 1344"/>
                <a:gd name="T8" fmla="*/ 274 w 1498"/>
                <a:gd name="T9" fmla="*/ 1220 h 1344"/>
                <a:gd name="T10" fmla="*/ 302 w 1498"/>
                <a:gd name="T11" fmla="*/ 1272 h 1344"/>
                <a:gd name="T12" fmla="*/ 304 w 1498"/>
                <a:gd name="T13" fmla="*/ 1306 h 1344"/>
                <a:gd name="T14" fmla="*/ 290 w 1498"/>
                <a:gd name="T15" fmla="*/ 1344 h 1344"/>
                <a:gd name="T16" fmla="*/ 410 w 1498"/>
                <a:gd name="T17" fmla="*/ 1296 h 1344"/>
                <a:gd name="T18" fmla="*/ 428 w 1498"/>
                <a:gd name="T19" fmla="*/ 1156 h 1344"/>
                <a:gd name="T20" fmla="*/ 468 w 1498"/>
                <a:gd name="T21" fmla="*/ 1024 h 1344"/>
                <a:gd name="T22" fmla="*/ 524 w 1498"/>
                <a:gd name="T23" fmla="*/ 900 h 1344"/>
                <a:gd name="T24" fmla="*/ 598 w 1498"/>
                <a:gd name="T25" fmla="*/ 786 h 1344"/>
                <a:gd name="T26" fmla="*/ 686 w 1498"/>
                <a:gd name="T27" fmla="*/ 686 h 1344"/>
                <a:gd name="T28" fmla="*/ 786 w 1498"/>
                <a:gd name="T29" fmla="*/ 598 h 1344"/>
                <a:gd name="T30" fmla="*/ 900 w 1498"/>
                <a:gd name="T31" fmla="*/ 524 h 1344"/>
                <a:gd name="T32" fmla="*/ 1024 w 1498"/>
                <a:gd name="T33" fmla="*/ 468 h 1344"/>
                <a:gd name="T34" fmla="*/ 1156 w 1498"/>
                <a:gd name="T35" fmla="*/ 428 h 1344"/>
                <a:gd name="T36" fmla="*/ 1296 w 1498"/>
                <a:gd name="T37" fmla="*/ 410 h 1344"/>
                <a:gd name="T38" fmla="*/ 1344 w 1498"/>
                <a:gd name="T39" fmla="*/ 266 h 1344"/>
                <a:gd name="T40" fmla="*/ 1352 w 1498"/>
                <a:gd name="T41" fmla="*/ 256 h 1344"/>
                <a:gd name="T42" fmla="*/ 1364 w 1498"/>
                <a:gd name="T43" fmla="*/ 258 h 1344"/>
                <a:gd name="T44" fmla="*/ 1404 w 1498"/>
                <a:gd name="T45" fmla="*/ 280 h 1344"/>
                <a:gd name="T46" fmla="*/ 1436 w 1498"/>
                <a:gd name="T47" fmla="*/ 280 h 1344"/>
                <a:gd name="T48" fmla="*/ 1476 w 1498"/>
                <a:gd name="T49" fmla="*/ 258 h 1344"/>
                <a:gd name="T50" fmla="*/ 1496 w 1498"/>
                <a:gd name="T51" fmla="*/ 218 h 1344"/>
                <a:gd name="T52" fmla="*/ 1496 w 1498"/>
                <a:gd name="T53" fmla="*/ 188 h 1344"/>
                <a:gd name="T54" fmla="*/ 1476 w 1498"/>
                <a:gd name="T55" fmla="*/ 148 h 1344"/>
                <a:gd name="T56" fmla="*/ 1436 w 1498"/>
                <a:gd name="T57" fmla="*/ 126 h 1344"/>
                <a:gd name="T58" fmla="*/ 1404 w 1498"/>
                <a:gd name="T59" fmla="*/ 126 h 1344"/>
                <a:gd name="T60" fmla="*/ 1364 w 1498"/>
                <a:gd name="T61" fmla="*/ 148 h 1344"/>
                <a:gd name="T62" fmla="*/ 1352 w 1498"/>
                <a:gd name="T63" fmla="*/ 152 h 1344"/>
                <a:gd name="T64" fmla="*/ 1344 w 1498"/>
                <a:gd name="T65" fmla="*/ 140 h 1344"/>
                <a:gd name="T66" fmla="*/ 1274 w 1498"/>
                <a:gd name="T67" fmla="*/ 2 h 1344"/>
                <a:gd name="T68" fmla="*/ 1074 w 1498"/>
                <a:gd name="T69" fmla="*/ 28 h 1344"/>
                <a:gd name="T70" fmla="*/ 884 w 1498"/>
                <a:gd name="T71" fmla="*/ 84 h 1344"/>
                <a:gd name="T72" fmla="*/ 706 w 1498"/>
                <a:gd name="T73" fmla="*/ 166 h 1344"/>
                <a:gd name="T74" fmla="*/ 542 w 1498"/>
                <a:gd name="T75" fmla="*/ 270 h 1344"/>
                <a:gd name="T76" fmla="*/ 396 w 1498"/>
                <a:gd name="T77" fmla="*/ 396 h 1344"/>
                <a:gd name="T78" fmla="*/ 270 w 1498"/>
                <a:gd name="T79" fmla="*/ 542 h 1344"/>
                <a:gd name="T80" fmla="*/ 166 w 1498"/>
                <a:gd name="T81" fmla="*/ 706 h 1344"/>
                <a:gd name="T82" fmla="*/ 84 w 1498"/>
                <a:gd name="T83" fmla="*/ 884 h 1344"/>
                <a:gd name="T84" fmla="*/ 30 w 1498"/>
                <a:gd name="T85" fmla="*/ 1074 h 1344"/>
                <a:gd name="T86" fmla="*/ 2 w 1498"/>
                <a:gd name="T87" fmla="*/ 1276 h 1344"/>
                <a:gd name="T88" fmla="*/ 116 w 1498"/>
                <a:gd name="T89" fmla="*/ 1344 h 1344"/>
                <a:gd name="T90" fmla="*/ 102 w 1498"/>
                <a:gd name="T91" fmla="*/ 1306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344">
                  <a:moveTo>
                    <a:pt x="100" y="1292"/>
                  </a:moveTo>
                  <a:lnTo>
                    <a:pt x="100" y="1292"/>
                  </a:lnTo>
                  <a:lnTo>
                    <a:pt x="102" y="1272"/>
                  </a:lnTo>
                  <a:lnTo>
                    <a:pt x="108" y="1252"/>
                  </a:lnTo>
                  <a:lnTo>
                    <a:pt x="118" y="1234"/>
                  </a:lnTo>
                  <a:lnTo>
                    <a:pt x="130" y="1220"/>
                  </a:lnTo>
                  <a:lnTo>
                    <a:pt x="146" y="1208"/>
                  </a:lnTo>
                  <a:lnTo>
                    <a:pt x="164" y="1198"/>
                  </a:lnTo>
                  <a:lnTo>
                    <a:pt x="182" y="1192"/>
                  </a:lnTo>
                  <a:lnTo>
                    <a:pt x="202" y="1190"/>
                  </a:lnTo>
                  <a:lnTo>
                    <a:pt x="202" y="1190"/>
                  </a:lnTo>
                  <a:lnTo>
                    <a:pt x="224" y="1192"/>
                  </a:lnTo>
                  <a:lnTo>
                    <a:pt x="242" y="1198"/>
                  </a:lnTo>
                  <a:lnTo>
                    <a:pt x="260" y="1208"/>
                  </a:lnTo>
                  <a:lnTo>
                    <a:pt x="274" y="1220"/>
                  </a:lnTo>
                  <a:lnTo>
                    <a:pt x="288" y="1234"/>
                  </a:lnTo>
                  <a:lnTo>
                    <a:pt x="296" y="1252"/>
                  </a:lnTo>
                  <a:lnTo>
                    <a:pt x="302" y="1272"/>
                  </a:lnTo>
                  <a:lnTo>
                    <a:pt x="304" y="1292"/>
                  </a:lnTo>
                  <a:lnTo>
                    <a:pt x="304" y="1292"/>
                  </a:lnTo>
                  <a:lnTo>
                    <a:pt x="304" y="1306"/>
                  </a:lnTo>
                  <a:lnTo>
                    <a:pt x="302" y="1320"/>
                  </a:lnTo>
                  <a:lnTo>
                    <a:pt x="296" y="1332"/>
                  </a:lnTo>
                  <a:lnTo>
                    <a:pt x="290" y="1344"/>
                  </a:lnTo>
                  <a:lnTo>
                    <a:pt x="408" y="1344"/>
                  </a:lnTo>
                  <a:lnTo>
                    <a:pt x="408" y="1344"/>
                  </a:lnTo>
                  <a:lnTo>
                    <a:pt x="410" y="1296"/>
                  </a:lnTo>
                  <a:lnTo>
                    <a:pt x="414" y="1248"/>
                  </a:lnTo>
                  <a:lnTo>
                    <a:pt x="420" y="1202"/>
                  </a:lnTo>
                  <a:lnTo>
                    <a:pt x="428" y="1156"/>
                  </a:lnTo>
                  <a:lnTo>
                    <a:pt x="440" y="1112"/>
                  </a:lnTo>
                  <a:lnTo>
                    <a:pt x="452" y="1068"/>
                  </a:lnTo>
                  <a:lnTo>
                    <a:pt x="468" y="1024"/>
                  </a:lnTo>
                  <a:lnTo>
                    <a:pt x="484" y="982"/>
                  </a:lnTo>
                  <a:lnTo>
                    <a:pt x="504" y="940"/>
                  </a:lnTo>
                  <a:lnTo>
                    <a:pt x="524" y="900"/>
                  </a:lnTo>
                  <a:lnTo>
                    <a:pt x="546" y="862"/>
                  </a:lnTo>
                  <a:lnTo>
                    <a:pt x="572" y="824"/>
                  </a:lnTo>
                  <a:lnTo>
                    <a:pt x="598" y="786"/>
                  </a:lnTo>
                  <a:lnTo>
                    <a:pt x="624" y="752"/>
                  </a:lnTo>
                  <a:lnTo>
                    <a:pt x="654" y="718"/>
                  </a:lnTo>
                  <a:lnTo>
                    <a:pt x="686" y="686"/>
                  </a:lnTo>
                  <a:lnTo>
                    <a:pt x="718" y="654"/>
                  </a:lnTo>
                  <a:lnTo>
                    <a:pt x="752" y="624"/>
                  </a:lnTo>
                  <a:lnTo>
                    <a:pt x="786" y="598"/>
                  </a:lnTo>
                  <a:lnTo>
                    <a:pt x="824" y="570"/>
                  </a:lnTo>
                  <a:lnTo>
                    <a:pt x="862" y="546"/>
                  </a:lnTo>
                  <a:lnTo>
                    <a:pt x="900" y="524"/>
                  </a:lnTo>
                  <a:lnTo>
                    <a:pt x="940" y="504"/>
                  </a:lnTo>
                  <a:lnTo>
                    <a:pt x="982" y="484"/>
                  </a:lnTo>
                  <a:lnTo>
                    <a:pt x="1024" y="468"/>
                  </a:lnTo>
                  <a:lnTo>
                    <a:pt x="1066" y="452"/>
                  </a:lnTo>
                  <a:lnTo>
                    <a:pt x="1112" y="440"/>
                  </a:lnTo>
                  <a:lnTo>
                    <a:pt x="1156" y="428"/>
                  </a:lnTo>
                  <a:lnTo>
                    <a:pt x="1202" y="420"/>
                  </a:lnTo>
                  <a:lnTo>
                    <a:pt x="1248" y="414"/>
                  </a:lnTo>
                  <a:lnTo>
                    <a:pt x="1296" y="410"/>
                  </a:lnTo>
                  <a:lnTo>
                    <a:pt x="1344" y="408"/>
                  </a:lnTo>
                  <a:lnTo>
                    <a:pt x="1344" y="266"/>
                  </a:lnTo>
                  <a:lnTo>
                    <a:pt x="1344" y="266"/>
                  </a:lnTo>
                  <a:lnTo>
                    <a:pt x="1346" y="260"/>
                  </a:lnTo>
                  <a:lnTo>
                    <a:pt x="1352" y="256"/>
                  </a:lnTo>
                  <a:lnTo>
                    <a:pt x="1352" y="256"/>
                  </a:lnTo>
                  <a:lnTo>
                    <a:pt x="1358" y="254"/>
                  </a:lnTo>
                  <a:lnTo>
                    <a:pt x="1364" y="258"/>
                  </a:lnTo>
                  <a:lnTo>
                    <a:pt x="1364" y="258"/>
                  </a:lnTo>
                  <a:lnTo>
                    <a:pt x="1376" y="268"/>
                  </a:lnTo>
                  <a:lnTo>
                    <a:pt x="1390" y="276"/>
                  </a:lnTo>
                  <a:lnTo>
                    <a:pt x="1404" y="280"/>
                  </a:lnTo>
                  <a:lnTo>
                    <a:pt x="1420" y="282"/>
                  </a:lnTo>
                  <a:lnTo>
                    <a:pt x="1420" y="282"/>
                  </a:lnTo>
                  <a:lnTo>
                    <a:pt x="1436" y="280"/>
                  </a:lnTo>
                  <a:lnTo>
                    <a:pt x="1450" y="276"/>
                  </a:lnTo>
                  <a:lnTo>
                    <a:pt x="1464" y="268"/>
                  </a:lnTo>
                  <a:lnTo>
                    <a:pt x="1476" y="258"/>
                  </a:lnTo>
                  <a:lnTo>
                    <a:pt x="1484" y="246"/>
                  </a:lnTo>
                  <a:lnTo>
                    <a:pt x="1492" y="234"/>
                  </a:lnTo>
                  <a:lnTo>
                    <a:pt x="1496" y="218"/>
                  </a:lnTo>
                  <a:lnTo>
                    <a:pt x="1498" y="204"/>
                  </a:lnTo>
                  <a:lnTo>
                    <a:pt x="1498" y="204"/>
                  </a:lnTo>
                  <a:lnTo>
                    <a:pt x="1496" y="188"/>
                  </a:lnTo>
                  <a:lnTo>
                    <a:pt x="1492" y="172"/>
                  </a:lnTo>
                  <a:lnTo>
                    <a:pt x="1484" y="160"/>
                  </a:lnTo>
                  <a:lnTo>
                    <a:pt x="1476" y="148"/>
                  </a:lnTo>
                  <a:lnTo>
                    <a:pt x="1464" y="138"/>
                  </a:lnTo>
                  <a:lnTo>
                    <a:pt x="1450" y="132"/>
                  </a:lnTo>
                  <a:lnTo>
                    <a:pt x="1436" y="126"/>
                  </a:lnTo>
                  <a:lnTo>
                    <a:pt x="1420" y="126"/>
                  </a:lnTo>
                  <a:lnTo>
                    <a:pt x="1420" y="126"/>
                  </a:lnTo>
                  <a:lnTo>
                    <a:pt x="1404" y="126"/>
                  </a:lnTo>
                  <a:lnTo>
                    <a:pt x="1390" y="132"/>
                  </a:lnTo>
                  <a:lnTo>
                    <a:pt x="1376" y="138"/>
                  </a:lnTo>
                  <a:lnTo>
                    <a:pt x="1364" y="148"/>
                  </a:lnTo>
                  <a:lnTo>
                    <a:pt x="1364" y="148"/>
                  </a:lnTo>
                  <a:lnTo>
                    <a:pt x="1358" y="152"/>
                  </a:lnTo>
                  <a:lnTo>
                    <a:pt x="1352" y="152"/>
                  </a:lnTo>
                  <a:lnTo>
                    <a:pt x="1352" y="152"/>
                  </a:lnTo>
                  <a:lnTo>
                    <a:pt x="1346" y="146"/>
                  </a:lnTo>
                  <a:lnTo>
                    <a:pt x="1344" y="140"/>
                  </a:lnTo>
                  <a:lnTo>
                    <a:pt x="1344" y="0"/>
                  </a:lnTo>
                  <a:lnTo>
                    <a:pt x="1344" y="0"/>
                  </a:lnTo>
                  <a:lnTo>
                    <a:pt x="1274" y="2"/>
                  </a:lnTo>
                  <a:lnTo>
                    <a:pt x="1206" y="8"/>
                  </a:lnTo>
                  <a:lnTo>
                    <a:pt x="1140" y="16"/>
                  </a:lnTo>
                  <a:lnTo>
                    <a:pt x="1074" y="28"/>
                  </a:lnTo>
                  <a:lnTo>
                    <a:pt x="1010" y="44"/>
                  </a:lnTo>
                  <a:lnTo>
                    <a:pt x="946" y="62"/>
                  </a:lnTo>
                  <a:lnTo>
                    <a:pt x="884" y="84"/>
                  </a:lnTo>
                  <a:lnTo>
                    <a:pt x="822" y="108"/>
                  </a:lnTo>
                  <a:lnTo>
                    <a:pt x="764" y="136"/>
                  </a:lnTo>
                  <a:lnTo>
                    <a:pt x="706" y="166"/>
                  </a:lnTo>
                  <a:lnTo>
                    <a:pt x="650" y="198"/>
                  </a:lnTo>
                  <a:lnTo>
                    <a:pt x="596" y="232"/>
                  </a:lnTo>
                  <a:lnTo>
                    <a:pt x="542" y="270"/>
                  </a:lnTo>
                  <a:lnTo>
                    <a:pt x="492" y="310"/>
                  </a:lnTo>
                  <a:lnTo>
                    <a:pt x="444" y="352"/>
                  </a:lnTo>
                  <a:lnTo>
                    <a:pt x="396" y="396"/>
                  </a:lnTo>
                  <a:lnTo>
                    <a:pt x="352" y="444"/>
                  </a:lnTo>
                  <a:lnTo>
                    <a:pt x="310" y="492"/>
                  </a:lnTo>
                  <a:lnTo>
                    <a:pt x="270" y="542"/>
                  </a:lnTo>
                  <a:lnTo>
                    <a:pt x="232" y="596"/>
                  </a:lnTo>
                  <a:lnTo>
                    <a:pt x="198" y="650"/>
                  </a:lnTo>
                  <a:lnTo>
                    <a:pt x="166" y="706"/>
                  </a:lnTo>
                  <a:lnTo>
                    <a:pt x="136" y="764"/>
                  </a:lnTo>
                  <a:lnTo>
                    <a:pt x="108" y="822"/>
                  </a:lnTo>
                  <a:lnTo>
                    <a:pt x="84" y="884"/>
                  </a:lnTo>
                  <a:lnTo>
                    <a:pt x="62" y="946"/>
                  </a:lnTo>
                  <a:lnTo>
                    <a:pt x="44" y="1010"/>
                  </a:lnTo>
                  <a:lnTo>
                    <a:pt x="30" y="1074"/>
                  </a:lnTo>
                  <a:lnTo>
                    <a:pt x="18" y="1140"/>
                  </a:lnTo>
                  <a:lnTo>
                    <a:pt x="8" y="1208"/>
                  </a:lnTo>
                  <a:lnTo>
                    <a:pt x="2" y="1276"/>
                  </a:lnTo>
                  <a:lnTo>
                    <a:pt x="0" y="1344"/>
                  </a:lnTo>
                  <a:lnTo>
                    <a:pt x="116" y="1344"/>
                  </a:lnTo>
                  <a:lnTo>
                    <a:pt x="116" y="1344"/>
                  </a:lnTo>
                  <a:lnTo>
                    <a:pt x="110" y="1332"/>
                  </a:lnTo>
                  <a:lnTo>
                    <a:pt x="104" y="1320"/>
                  </a:lnTo>
                  <a:lnTo>
                    <a:pt x="102" y="1306"/>
                  </a:lnTo>
                  <a:lnTo>
                    <a:pt x="100" y="1292"/>
                  </a:lnTo>
                  <a:lnTo>
                    <a:pt x="100" y="1292"/>
                  </a:lnTo>
                  <a:close/>
                </a:path>
              </a:pathLst>
            </a:custGeom>
            <a:solidFill>
              <a:srgbClr val="372C70"/>
            </a:solidFill>
            <a:ln>
              <a:noFill/>
            </a:ln>
          </p:spPr>
          <p:txBody>
            <a:bodyPr vert="horz" wrap="square" lIns="121907" tIns="60953" rIns="121907" bIns="60953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" name="Freeform 7"/>
            <p:cNvSpPr/>
            <p:nvPr/>
          </p:nvSpPr>
          <p:spPr bwMode="auto">
            <a:xfrm>
              <a:off x="5817050" y="1957819"/>
              <a:ext cx="1472551" cy="1641500"/>
            </a:xfrm>
            <a:custGeom>
              <a:avLst/>
              <a:gdLst>
                <a:gd name="T0" fmla="*/ 72 w 1344"/>
                <a:gd name="T1" fmla="*/ 104 h 1498"/>
                <a:gd name="T2" fmla="*/ 124 w 1344"/>
                <a:gd name="T3" fmla="*/ 132 h 1498"/>
                <a:gd name="T4" fmla="*/ 152 w 1344"/>
                <a:gd name="T5" fmla="*/ 182 h 1498"/>
                <a:gd name="T6" fmla="*/ 152 w 1344"/>
                <a:gd name="T7" fmla="*/ 224 h 1498"/>
                <a:gd name="T8" fmla="*/ 124 w 1344"/>
                <a:gd name="T9" fmla="*/ 276 h 1498"/>
                <a:gd name="T10" fmla="*/ 72 w 1344"/>
                <a:gd name="T11" fmla="*/ 304 h 1498"/>
                <a:gd name="T12" fmla="*/ 38 w 1344"/>
                <a:gd name="T13" fmla="*/ 304 h 1498"/>
                <a:gd name="T14" fmla="*/ 0 w 1344"/>
                <a:gd name="T15" fmla="*/ 290 h 1498"/>
                <a:gd name="T16" fmla="*/ 48 w 1344"/>
                <a:gd name="T17" fmla="*/ 410 h 1498"/>
                <a:gd name="T18" fmla="*/ 188 w 1344"/>
                <a:gd name="T19" fmla="*/ 428 h 1498"/>
                <a:gd name="T20" fmla="*/ 320 w 1344"/>
                <a:gd name="T21" fmla="*/ 468 h 1498"/>
                <a:gd name="T22" fmla="*/ 444 w 1344"/>
                <a:gd name="T23" fmla="*/ 524 h 1498"/>
                <a:gd name="T24" fmla="*/ 556 w 1344"/>
                <a:gd name="T25" fmla="*/ 598 h 1498"/>
                <a:gd name="T26" fmla="*/ 658 w 1344"/>
                <a:gd name="T27" fmla="*/ 686 h 1498"/>
                <a:gd name="T28" fmla="*/ 746 w 1344"/>
                <a:gd name="T29" fmla="*/ 786 h 1498"/>
                <a:gd name="T30" fmla="*/ 820 w 1344"/>
                <a:gd name="T31" fmla="*/ 900 h 1498"/>
                <a:gd name="T32" fmla="*/ 876 w 1344"/>
                <a:gd name="T33" fmla="*/ 1024 h 1498"/>
                <a:gd name="T34" fmla="*/ 914 w 1344"/>
                <a:gd name="T35" fmla="*/ 1156 h 1498"/>
                <a:gd name="T36" fmla="*/ 934 w 1344"/>
                <a:gd name="T37" fmla="*/ 1296 h 1498"/>
                <a:gd name="T38" fmla="*/ 1078 w 1344"/>
                <a:gd name="T39" fmla="*/ 1344 h 1498"/>
                <a:gd name="T40" fmla="*/ 1088 w 1344"/>
                <a:gd name="T41" fmla="*/ 1352 h 1498"/>
                <a:gd name="T42" fmla="*/ 1086 w 1344"/>
                <a:gd name="T43" fmla="*/ 1364 h 1498"/>
                <a:gd name="T44" fmla="*/ 1064 w 1344"/>
                <a:gd name="T45" fmla="*/ 1404 h 1498"/>
                <a:gd name="T46" fmla="*/ 1064 w 1344"/>
                <a:gd name="T47" fmla="*/ 1436 h 1498"/>
                <a:gd name="T48" fmla="*/ 1086 w 1344"/>
                <a:gd name="T49" fmla="*/ 1476 h 1498"/>
                <a:gd name="T50" fmla="*/ 1124 w 1344"/>
                <a:gd name="T51" fmla="*/ 1496 h 1498"/>
                <a:gd name="T52" fmla="*/ 1156 w 1344"/>
                <a:gd name="T53" fmla="*/ 1496 h 1498"/>
                <a:gd name="T54" fmla="*/ 1196 w 1344"/>
                <a:gd name="T55" fmla="*/ 1476 h 1498"/>
                <a:gd name="T56" fmla="*/ 1218 w 1344"/>
                <a:gd name="T57" fmla="*/ 1436 h 1498"/>
                <a:gd name="T58" fmla="*/ 1218 w 1344"/>
                <a:gd name="T59" fmla="*/ 1404 h 1498"/>
                <a:gd name="T60" fmla="*/ 1196 w 1344"/>
                <a:gd name="T61" fmla="*/ 1364 h 1498"/>
                <a:gd name="T62" fmla="*/ 1192 w 1344"/>
                <a:gd name="T63" fmla="*/ 1352 h 1498"/>
                <a:gd name="T64" fmla="*/ 1204 w 1344"/>
                <a:gd name="T65" fmla="*/ 1344 h 1498"/>
                <a:gd name="T66" fmla="*/ 1342 w 1344"/>
                <a:gd name="T67" fmla="*/ 1276 h 1498"/>
                <a:gd name="T68" fmla="*/ 1314 w 1344"/>
                <a:gd name="T69" fmla="*/ 1074 h 1498"/>
                <a:gd name="T70" fmla="*/ 1260 w 1344"/>
                <a:gd name="T71" fmla="*/ 884 h 1498"/>
                <a:gd name="T72" fmla="*/ 1178 w 1344"/>
                <a:gd name="T73" fmla="*/ 706 h 1498"/>
                <a:gd name="T74" fmla="*/ 1074 w 1344"/>
                <a:gd name="T75" fmla="*/ 542 h 1498"/>
                <a:gd name="T76" fmla="*/ 946 w 1344"/>
                <a:gd name="T77" fmla="*/ 396 h 1498"/>
                <a:gd name="T78" fmla="*/ 800 w 1344"/>
                <a:gd name="T79" fmla="*/ 270 h 1498"/>
                <a:gd name="T80" fmla="*/ 638 w 1344"/>
                <a:gd name="T81" fmla="*/ 166 h 1498"/>
                <a:gd name="T82" fmla="*/ 460 w 1344"/>
                <a:gd name="T83" fmla="*/ 84 h 1498"/>
                <a:gd name="T84" fmla="*/ 270 w 1344"/>
                <a:gd name="T85" fmla="*/ 28 h 1498"/>
                <a:gd name="T86" fmla="*/ 68 w 1344"/>
                <a:gd name="T87" fmla="*/ 2 h 1498"/>
                <a:gd name="T88" fmla="*/ 0 w 1344"/>
                <a:gd name="T89" fmla="*/ 116 h 1498"/>
                <a:gd name="T90" fmla="*/ 38 w 1344"/>
                <a:gd name="T91" fmla="*/ 102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1498">
                  <a:moveTo>
                    <a:pt x="52" y="102"/>
                  </a:moveTo>
                  <a:lnTo>
                    <a:pt x="52" y="102"/>
                  </a:lnTo>
                  <a:lnTo>
                    <a:pt x="72" y="104"/>
                  </a:lnTo>
                  <a:lnTo>
                    <a:pt x="92" y="110"/>
                  </a:lnTo>
                  <a:lnTo>
                    <a:pt x="108" y="118"/>
                  </a:lnTo>
                  <a:lnTo>
                    <a:pt x="124" y="132"/>
                  </a:lnTo>
                  <a:lnTo>
                    <a:pt x="136" y="146"/>
                  </a:lnTo>
                  <a:lnTo>
                    <a:pt x="146" y="164"/>
                  </a:lnTo>
                  <a:lnTo>
                    <a:pt x="152" y="182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52" y="224"/>
                  </a:lnTo>
                  <a:lnTo>
                    <a:pt x="146" y="242"/>
                  </a:lnTo>
                  <a:lnTo>
                    <a:pt x="136" y="260"/>
                  </a:lnTo>
                  <a:lnTo>
                    <a:pt x="124" y="276"/>
                  </a:lnTo>
                  <a:lnTo>
                    <a:pt x="108" y="288"/>
                  </a:lnTo>
                  <a:lnTo>
                    <a:pt x="92" y="298"/>
                  </a:lnTo>
                  <a:lnTo>
                    <a:pt x="72" y="304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38" y="304"/>
                  </a:lnTo>
                  <a:lnTo>
                    <a:pt x="24" y="302"/>
                  </a:lnTo>
                  <a:lnTo>
                    <a:pt x="12" y="298"/>
                  </a:lnTo>
                  <a:lnTo>
                    <a:pt x="0" y="29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48" y="410"/>
                  </a:lnTo>
                  <a:lnTo>
                    <a:pt x="94" y="414"/>
                  </a:lnTo>
                  <a:lnTo>
                    <a:pt x="142" y="420"/>
                  </a:lnTo>
                  <a:lnTo>
                    <a:pt x="188" y="428"/>
                  </a:lnTo>
                  <a:lnTo>
                    <a:pt x="232" y="440"/>
                  </a:lnTo>
                  <a:lnTo>
                    <a:pt x="276" y="452"/>
                  </a:lnTo>
                  <a:lnTo>
                    <a:pt x="320" y="468"/>
                  </a:lnTo>
                  <a:lnTo>
                    <a:pt x="362" y="484"/>
                  </a:lnTo>
                  <a:lnTo>
                    <a:pt x="404" y="504"/>
                  </a:lnTo>
                  <a:lnTo>
                    <a:pt x="444" y="524"/>
                  </a:lnTo>
                  <a:lnTo>
                    <a:pt x="482" y="546"/>
                  </a:lnTo>
                  <a:lnTo>
                    <a:pt x="520" y="570"/>
                  </a:lnTo>
                  <a:lnTo>
                    <a:pt x="556" y="598"/>
                  </a:lnTo>
                  <a:lnTo>
                    <a:pt x="592" y="624"/>
                  </a:lnTo>
                  <a:lnTo>
                    <a:pt x="626" y="654"/>
                  </a:lnTo>
                  <a:lnTo>
                    <a:pt x="658" y="686"/>
                  </a:lnTo>
                  <a:lnTo>
                    <a:pt x="690" y="718"/>
                  </a:lnTo>
                  <a:lnTo>
                    <a:pt x="718" y="752"/>
                  </a:lnTo>
                  <a:lnTo>
                    <a:pt x="746" y="786"/>
                  </a:lnTo>
                  <a:lnTo>
                    <a:pt x="772" y="824"/>
                  </a:lnTo>
                  <a:lnTo>
                    <a:pt x="796" y="862"/>
                  </a:lnTo>
                  <a:lnTo>
                    <a:pt x="820" y="900"/>
                  </a:lnTo>
                  <a:lnTo>
                    <a:pt x="840" y="940"/>
                  </a:lnTo>
                  <a:lnTo>
                    <a:pt x="860" y="982"/>
                  </a:lnTo>
                  <a:lnTo>
                    <a:pt x="876" y="1024"/>
                  </a:lnTo>
                  <a:lnTo>
                    <a:pt x="890" y="1068"/>
                  </a:lnTo>
                  <a:lnTo>
                    <a:pt x="904" y="1112"/>
                  </a:lnTo>
                  <a:lnTo>
                    <a:pt x="914" y="1156"/>
                  </a:lnTo>
                  <a:lnTo>
                    <a:pt x="924" y="1202"/>
                  </a:lnTo>
                  <a:lnTo>
                    <a:pt x="930" y="1248"/>
                  </a:lnTo>
                  <a:lnTo>
                    <a:pt x="934" y="1296"/>
                  </a:lnTo>
                  <a:lnTo>
                    <a:pt x="936" y="1344"/>
                  </a:lnTo>
                  <a:lnTo>
                    <a:pt x="1078" y="1344"/>
                  </a:lnTo>
                  <a:lnTo>
                    <a:pt x="1078" y="1344"/>
                  </a:lnTo>
                  <a:lnTo>
                    <a:pt x="1084" y="1346"/>
                  </a:lnTo>
                  <a:lnTo>
                    <a:pt x="1088" y="1352"/>
                  </a:lnTo>
                  <a:lnTo>
                    <a:pt x="1088" y="1352"/>
                  </a:lnTo>
                  <a:lnTo>
                    <a:pt x="1090" y="1358"/>
                  </a:lnTo>
                  <a:lnTo>
                    <a:pt x="1086" y="1364"/>
                  </a:lnTo>
                  <a:lnTo>
                    <a:pt x="1086" y="1364"/>
                  </a:lnTo>
                  <a:lnTo>
                    <a:pt x="1076" y="1376"/>
                  </a:lnTo>
                  <a:lnTo>
                    <a:pt x="1068" y="1390"/>
                  </a:lnTo>
                  <a:lnTo>
                    <a:pt x="1064" y="1404"/>
                  </a:lnTo>
                  <a:lnTo>
                    <a:pt x="1062" y="1420"/>
                  </a:lnTo>
                  <a:lnTo>
                    <a:pt x="1062" y="1420"/>
                  </a:lnTo>
                  <a:lnTo>
                    <a:pt x="1064" y="1436"/>
                  </a:lnTo>
                  <a:lnTo>
                    <a:pt x="1068" y="1450"/>
                  </a:lnTo>
                  <a:lnTo>
                    <a:pt x="1076" y="1464"/>
                  </a:lnTo>
                  <a:lnTo>
                    <a:pt x="1086" y="1476"/>
                  </a:lnTo>
                  <a:lnTo>
                    <a:pt x="1098" y="1486"/>
                  </a:lnTo>
                  <a:lnTo>
                    <a:pt x="1110" y="1492"/>
                  </a:lnTo>
                  <a:lnTo>
                    <a:pt x="1124" y="1496"/>
                  </a:lnTo>
                  <a:lnTo>
                    <a:pt x="1140" y="1498"/>
                  </a:lnTo>
                  <a:lnTo>
                    <a:pt x="1140" y="1498"/>
                  </a:lnTo>
                  <a:lnTo>
                    <a:pt x="1156" y="1496"/>
                  </a:lnTo>
                  <a:lnTo>
                    <a:pt x="1170" y="1492"/>
                  </a:lnTo>
                  <a:lnTo>
                    <a:pt x="1184" y="1486"/>
                  </a:lnTo>
                  <a:lnTo>
                    <a:pt x="1196" y="1476"/>
                  </a:lnTo>
                  <a:lnTo>
                    <a:pt x="1206" y="1464"/>
                  </a:lnTo>
                  <a:lnTo>
                    <a:pt x="1212" y="1450"/>
                  </a:lnTo>
                  <a:lnTo>
                    <a:pt x="1218" y="1436"/>
                  </a:lnTo>
                  <a:lnTo>
                    <a:pt x="1218" y="1420"/>
                  </a:lnTo>
                  <a:lnTo>
                    <a:pt x="1218" y="1420"/>
                  </a:lnTo>
                  <a:lnTo>
                    <a:pt x="1218" y="1404"/>
                  </a:lnTo>
                  <a:lnTo>
                    <a:pt x="1212" y="1390"/>
                  </a:lnTo>
                  <a:lnTo>
                    <a:pt x="1206" y="1376"/>
                  </a:lnTo>
                  <a:lnTo>
                    <a:pt x="1196" y="1364"/>
                  </a:lnTo>
                  <a:lnTo>
                    <a:pt x="1196" y="1364"/>
                  </a:lnTo>
                  <a:lnTo>
                    <a:pt x="1192" y="1358"/>
                  </a:lnTo>
                  <a:lnTo>
                    <a:pt x="1192" y="1352"/>
                  </a:lnTo>
                  <a:lnTo>
                    <a:pt x="1192" y="1352"/>
                  </a:lnTo>
                  <a:lnTo>
                    <a:pt x="1196" y="1346"/>
                  </a:lnTo>
                  <a:lnTo>
                    <a:pt x="1204" y="1344"/>
                  </a:lnTo>
                  <a:lnTo>
                    <a:pt x="1344" y="1344"/>
                  </a:lnTo>
                  <a:lnTo>
                    <a:pt x="1344" y="1344"/>
                  </a:lnTo>
                  <a:lnTo>
                    <a:pt x="1342" y="1276"/>
                  </a:lnTo>
                  <a:lnTo>
                    <a:pt x="1336" y="1208"/>
                  </a:lnTo>
                  <a:lnTo>
                    <a:pt x="1326" y="1140"/>
                  </a:lnTo>
                  <a:lnTo>
                    <a:pt x="1314" y="1074"/>
                  </a:lnTo>
                  <a:lnTo>
                    <a:pt x="1298" y="1010"/>
                  </a:lnTo>
                  <a:lnTo>
                    <a:pt x="1280" y="946"/>
                  </a:lnTo>
                  <a:lnTo>
                    <a:pt x="1260" y="884"/>
                  </a:lnTo>
                  <a:lnTo>
                    <a:pt x="1234" y="822"/>
                  </a:lnTo>
                  <a:lnTo>
                    <a:pt x="1208" y="764"/>
                  </a:lnTo>
                  <a:lnTo>
                    <a:pt x="1178" y="706"/>
                  </a:lnTo>
                  <a:lnTo>
                    <a:pt x="1146" y="650"/>
                  </a:lnTo>
                  <a:lnTo>
                    <a:pt x="1110" y="596"/>
                  </a:lnTo>
                  <a:lnTo>
                    <a:pt x="1074" y="542"/>
                  </a:lnTo>
                  <a:lnTo>
                    <a:pt x="1034" y="492"/>
                  </a:lnTo>
                  <a:lnTo>
                    <a:pt x="992" y="444"/>
                  </a:lnTo>
                  <a:lnTo>
                    <a:pt x="946" y="396"/>
                  </a:lnTo>
                  <a:lnTo>
                    <a:pt x="900" y="352"/>
                  </a:lnTo>
                  <a:lnTo>
                    <a:pt x="852" y="310"/>
                  </a:lnTo>
                  <a:lnTo>
                    <a:pt x="800" y="270"/>
                  </a:lnTo>
                  <a:lnTo>
                    <a:pt x="748" y="232"/>
                  </a:lnTo>
                  <a:lnTo>
                    <a:pt x="694" y="198"/>
                  </a:lnTo>
                  <a:lnTo>
                    <a:pt x="638" y="166"/>
                  </a:lnTo>
                  <a:lnTo>
                    <a:pt x="580" y="136"/>
                  </a:lnTo>
                  <a:lnTo>
                    <a:pt x="520" y="108"/>
                  </a:lnTo>
                  <a:lnTo>
                    <a:pt x="460" y="84"/>
                  </a:lnTo>
                  <a:lnTo>
                    <a:pt x="398" y="62"/>
                  </a:lnTo>
                  <a:lnTo>
                    <a:pt x="334" y="44"/>
                  </a:lnTo>
                  <a:lnTo>
                    <a:pt x="270" y="28"/>
                  </a:lnTo>
                  <a:lnTo>
                    <a:pt x="204" y="16"/>
                  </a:lnTo>
                  <a:lnTo>
                    <a:pt x="136" y="8"/>
                  </a:lnTo>
                  <a:lnTo>
                    <a:pt x="68" y="2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2" y="110"/>
                  </a:lnTo>
                  <a:lnTo>
                    <a:pt x="24" y="104"/>
                  </a:lnTo>
                  <a:lnTo>
                    <a:pt x="38" y="102"/>
                  </a:lnTo>
                  <a:lnTo>
                    <a:pt x="52" y="102"/>
                  </a:lnTo>
                  <a:lnTo>
                    <a:pt x="52" y="10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121907" tIns="60953" rIns="121907" bIns="60953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5648321" y="3456865"/>
              <a:ext cx="1641281" cy="1470559"/>
            </a:xfrm>
            <a:custGeom>
              <a:avLst/>
              <a:gdLst>
                <a:gd name="T0" fmla="*/ 1394 w 1498"/>
                <a:gd name="T1" fmla="*/ 72 h 1342"/>
                <a:gd name="T2" fmla="*/ 1366 w 1498"/>
                <a:gd name="T3" fmla="*/ 124 h 1342"/>
                <a:gd name="T4" fmla="*/ 1316 w 1498"/>
                <a:gd name="T5" fmla="*/ 152 h 1342"/>
                <a:gd name="T6" fmla="*/ 1274 w 1498"/>
                <a:gd name="T7" fmla="*/ 152 h 1342"/>
                <a:gd name="T8" fmla="*/ 1222 w 1498"/>
                <a:gd name="T9" fmla="*/ 124 h 1342"/>
                <a:gd name="T10" fmla="*/ 1194 w 1498"/>
                <a:gd name="T11" fmla="*/ 72 h 1342"/>
                <a:gd name="T12" fmla="*/ 1194 w 1498"/>
                <a:gd name="T13" fmla="*/ 38 h 1342"/>
                <a:gd name="T14" fmla="*/ 1208 w 1498"/>
                <a:gd name="T15" fmla="*/ 0 h 1342"/>
                <a:gd name="T16" fmla="*/ 1088 w 1498"/>
                <a:gd name="T17" fmla="*/ 48 h 1342"/>
                <a:gd name="T18" fmla="*/ 1068 w 1498"/>
                <a:gd name="T19" fmla="*/ 188 h 1342"/>
                <a:gd name="T20" fmla="*/ 1030 w 1498"/>
                <a:gd name="T21" fmla="*/ 320 h 1342"/>
                <a:gd name="T22" fmla="*/ 972 w 1498"/>
                <a:gd name="T23" fmla="*/ 444 h 1342"/>
                <a:gd name="T24" fmla="*/ 900 w 1498"/>
                <a:gd name="T25" fmla="*/ 556 h 1342"/>
                <a:gd name="T26" fmla="*/ 812 w 1498"/>
                <a:gd name="T27" fmla="*/ 658 h 1342"/>
                <a:gd name="T28" fmla="*/ 710 w 1498"/>
                <a:gd name="T29" fmla="*/ 746 h 1342"/>
                <a:gd name="T30" fmla="*/ 596 w 1498"/>
                <a:gd name="T31" fmla="*/ 818 h 1342"/>
                <a:gd name="T32" fmla="*/ 474 w 1498"/>
                <a:gd name="T33" fmla="*/ 874 h 1342"/>
                <a:gd name="T34" fmla="*/ 342 w 1498"/>
                <a:gd name="T35" fmla="*/ 914 h 1342"/>
                <a:gd name="T36" fmla="*/ 202 w 1498"/>
                <a:gd name="T37" fmla="*/ 932 h 1342"/>
                <a:gd name="T38" fmla="*/ 154 w 1498"/>
                <a:gd name="T39" fmla="*/ 1078 h 1342"/>
                <a:gd name="T40" fmla="*/ 146 w 1498"/>
                <a:gd name="T41" fmla="*/ 1090 h 1342"/>
                <a:gd name="T42" fmla="*/ 134 w 1498"/>
                <a:gd name="T43" fmla="*/ 1086 h 1342"/>
                <a:gd name="T44" fmla="*/ 92 w 1498"/>
                <a:gd name="T45" fmla="*/ 1064 h 1342"/>
                <a:gd name="T46" fmla="*/ 62 w 1498"/>
                <a:gd name="T47" fmla="*/ 1064 h 1342"/>
                <a:gd name="T48" fmla="*/ 22 w 1498"/>
                <a:gd name="T49" fmla="*/ 1086 h 1342"/>
                <a:gd name="T50" fmla="*/ 2 w 1498"/>
                <a:gd name="T51" fmla="*/ 1126 h 1342"/>
                <a:gd name="T52" fmla="*/ 2 w 1498"/>
                <a:gd name="T53" fmla="*/ 1156 h 1342"/>
                <a:gd name="T54" fmla="*/ 22 w 1498"/>
                <a:gd name="T55" fmla="*/ 1196 h 1342"/>
                <a:gd name="T56" fmla="*/ 62 w 1498"/>
                <a:gd name="T57" fmla="*/ 1218 h 1342"/>
                <a:gd name="T58" fmla="*/ 92 w 1498"/>
                <a:gd name="T59" fmla="*/ 1218 h 1342"/>
                <a:gd name="T60" fmla="*/ 134 w 1498"/>
                <a:gd name="T61" fmla="*/ 1196 h 1342"/>
                <a:gd name="T62" fmla="*/ 146 w 1498"/>
                <a:gd name="T63" fmla="*/ 1192 h 1342"/>
                <a:gd name="T64" fmla="*/ 154 w 1498"/>
                <a:gd name="T65" fmla="*/ 1204 h 1342"/>
                <a:gd name="T66" fmla="*/ 222 w 1498"/>
                <a:gd name="T67" fmla="*/ 1340 h 1342"/>
                <a:gd name="T68" fmla="*/ 424 w 1498"/>
                <a:gd name="T69" fmla="*/ 1314 h 1342"/>
                <a:gd name="T70" fmla="*/ 614 w 1498"/>
                <a:gd name="T71" fmla="*/ 1258 h 1342"/>
                <a:gd name="T72" fmla="*/ 792 w 1498"/>
                <a:gd name="T73" fmla="*/ 1178 h 1342"/>
                <a:gd name="T74" fmla="*/ 954 w 1498"/>
                <a:gd name="T75" fmla="*/ 1072 h 1342"/>
                <a:gd name="T76" fmla="*/ 1100 w 1498"/>
                <a:gd name="T77" fmla="*/ 946 h 1342"/>
                <a:gd name="T78" fmla="*/ 1226 w 1498"/>
                <a:gd name="T79" fmla="*/ 800 h 1342"/>
                <a:gd name="T80" fmla="*/ 1332 w 1498"/>
                <a:gd name="T81" fmla="*/ 638 h 1342"/>
                <a:gd name="T82" fmla="*/ 1412 w 1498"/>
                <a:gd name="T83" fmla="*/ 460 h 1342"/>
                <a:gd name="T84" fmla="*/ 1468 w 1498"/>
                <a:gd name="T85" fmla="*/ 270 h 1342"/>
                <a:gd name="T86" fmla="*/ 1494 w 1498"/>
                <a:gd name="T87" fmla="*/ 68 h 1342"/>
                <a:gd name="T88" fmla="*/ 1382 w 1498"/>
                <a:gd name="T89" fmla="*/ 0 h 1342"/>
                <a:gd name="T90" fmla="*/ 1396 w 1498"/>
                <a:gd name="T91" fmla="*/ 38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342">
                  <a:moveTo>
                    <a:pt x="1396" y="52"/>
                  </a:moveTo>
                  <a:lnTo>
                    <a:pt x="1396" y="52"/>
                  </a:lnTo>
                  <a:lnTo>
                    <a:pt x="1394" y="72"/>
                  </a:lnTo>
                  <a:lnTo>
                    <a:pt x="1388" y="92"/>
                  </a:lnTo>
                  <a:lnTo>
                    <a:pt x="1380" y="110"/>
                  </a:lnTo>
                  <a:lnTo>
                    <a:pt x="1366" y="124"/>
                  </a:lnTo>
                  <a:lnTo>
                    <a:pt x="1352" y="136"/>
                  </a:lnTo>
                  <a:lnTo>
                    <a:pt x="1334" y="146"/>
                  </a:lnTo>
                  <a:lnTo>
                    <a:pt x="1316" y="152"/>
                  </a:lnTo>
                  <a:lnTo>
                    <a:pt x="1294" y="154"/>
                  </a:lnTo>
                  <a:lnTo>
                    <a:pt x="1294" y="154"/>
                  </a:lnTo>
                  <a:lnTo>
                    <a:pt x="1274" y="152"/>
                  </a:lnTo>
                  <a:lnTo>
                    <a:pt x="1254" y="146"/>
                  </a:lnTo>
                  <a:lnTo>
                    <a:pt x="1238" y="136"/>
                  </a:lnTo>
                  <a:lnTo>
                    <a:pt x="1222" y="124"/>
                  </a:lnTo>
                  <a:lnTo>
                    <a:pt x="1210" y="110"/>
                  </a:lnTo>
                  <a:lnTo>
                    <a:pt x="1200" y="92"/>
                  </a:lnTo>
                  <a:lnTo>
                    <a:pt x="1194" y="72"/>
                  </a:lnTo>
                  <a:lnTo>
                    <a:pt x="1192" y="52"/>
                  </a:lnTo>
                  <a:lnTo>
                    <a:pt x="1192" y="52"/>
                  </a:lnTo>
                  <a:lnTo>
                    <a:pt x="1194" y="38"/>
                  </a:lnTo>
                  <a:lnTo>
                    <a:pt x="1196" y="26"/>
                  </a:lnTo>
                  <a:lnTo>
                    <a:pt x="1200" y="12"/>
                  </a:lnTo>
                  <a:lnTo>
                    <a:pt x="1208" y="0"/>
                  </a:lnTo>
                  <a:lnTo>
                    <a:pt x="1090" y="0"/>
                  </a:lnTo>
                  <a:lnTo>
                    <a:pt x="1090" y="0"/>
                  </a:lnTo>
                  <a:lnTo>
                    <a:pt x="1088" y="48"/>
                  </a:lnTo>
                  <a:lnTo>
                    <a:pt x="1084" y="96"/>
                  </a:lnTo>
                  <a:lnTo>
                    <a:pt x="1076" y="142"/>
                  </a:lnTo>
                  <a:lnTo>
                    <a:pt x="1068" y="188"/>
                  </a:lnTo>
                  <a:lnTo>
                    <a:pt x="1058" y="232"/>
                  </a:lnTo>
                  <a:lnTo>
                    <a:pt x="1044" y="276"/>
                  </a:lnTo>
                  <a:lnTo>
                    <a:pt x="1030" y="320"/>
                  </a:lnTo>
                  <a:lnTo>
                    <a:pt x="1012" y="362"/>
                  </a:lnTo>
                  <a:lnTo>
                    <a:pt x="994" y="402"/>
                  </a:lnTo>
                  <a:lnTo>
                    <a:pt x="972" y="444"/>
                  </a:lnTo>
                  <a:lnTo>
                    <a:pt x="950" y="482"/>
                  </a:lnTo>
                  <a:lnTo>
                    <a:pt x="926" y="520"/>
                  </a:lnTo>
                  <a:lnTo>
                    <a:pt x="900" y="556"/>
                  </a:lnTo>
                  <a:lnTo>
                    <a:pt x="872" y="592"/>
                  </a:lnTo>
                  <a:lnTo>
                    <a:pt x="842" y="626"/>
                  </a:lnTo>
                  <a:lnTo>
                    <a:pt x="812" y="658"/>
                  </a:lnTo>
                  <a:lnTo>
                    <a:pt x="780" y="688"/>
                  </a:lnTo>
                  <a:lnTo>
                    <a:pt x="746" y="718"/>
                  </a:lnTo>
                  <a:lnTo>
                    <a:pt x="710" y="746"/>
                  </a:lnTo>
                  <a:lnTo>
                    <a:pt x="674" y="772"/>
                  </a:lnTo>
                  <a:lnTo>
                    <a:pt x="636" y="796"/>
                  </a:lnTo>
                  <a:lnTo>
                    <a:pt x="596" y="818"/>
                  </a:lnTo>
                  <a:lnTo>
                    <a:pt x="556" y="840"/>
                  </a:lnTo>
                  <a:lnTo>
                    <a:pt x="516" y="858"/>
                  </a:lnTo>
                  <a:lnTo>
                    <a:pt x="474" y="874"/>
                  </a:lnTo>
                  <a:lnTo>
                    <a:pt x="430" y="890"/>
                  </a:lnTo>
                  <a:lnTo>
                    <a:pt x="386" y="902"/>
                  </a:lnTo>
                  <a:lnTo>
                    <a:pt x="342" y="914"/>
                  </a:lnTo>
                  <a:lnTo>
                    <a:pt x="296" y="922"/>
                  </a:lnTo>
                  <a:lnTo>
                    <a:pt x="248" y="928"/>
                  </a:lnTo>
                  <a:lnTo>
                    <a:pt x="202" y="932"/>
                  </a:lnTo>
                  <a:lnTo>
                    <a:pt x="154" y="934"/>
                  </a:lnTo>
                  <a:lnTo>
                    <a:pt x="154" y="1078"/>
                  </a:lnTo>
                  <a:lnTo>
                    <a:pt x="154" y="1078"/>
                  </a:lnTo>
                  <a:lnTo>
                    <a:pt x="152" y="1084"/>
                  </a:lnTo>
                  <a:lnTo>
                    <a:pt x="146" y="1090"/>
                  </a:lnTo>
                  <a:lnTo>
                    <a:pt x="146" y="1090"/>
                  </a:lnTo>
                  <a:lnTo>
                    <a:pt x="140" y="1090"/>
                  </a:lnTo>
                  <a:lnTo>
                    <a:pt x="134" y="1086"/>
                  </a:lnTo>
                  <a:lnTo>
                    <a:pt x="134" y="1086"/>
                  </a:lnTo>
                  <a:lnTo>
                    <a:pt x="122" y="1076"/>
                  </a:lnTo>
                  <a:lnTo>
                    <a:pt x="108" y="1070"/>
                  </a:lnTo>
                  <a:lnTo>
                    <a:pt x="92" y="1064"/>
                  </a:lnTo>
                  <a:lnTo>
                    <a:pt x="78" y="1064"/>
                  </a:lnTo>
                  <a:lnTo>
                    <a:pt x="78" y="1064"/>
                  </a:lnTo>
                  <a:lnTo>
                    <a:pt x="62" y="1064"/>
                  </a:lnTo>
                  <a:lnTo>
                    <a:pt x="48" y="1070"/>
                  </a:lnTo>
                  <a:lnTo>
                    <a:pt x="34" y="1076"/>
                  </a:lnTo>
                  <a:lnTo>
                    <a:pt x="22" y="1086"/>
                  </a:lnTo>
                  <a:lnTo>
                    <a:pt x="12" y="1098"/>
                  </a:lnTo>
                  <a:lnTo>
                    <a:pt x="6" y="1110"/>
                  </a:lnTo>
                  <a:lnTo>
                    <a:pt x="2" y="1126"/>
                  </a:lnTo>
                  <a:lnTo>
                    <a:pt x="0" y="1142"/>
                  </a:lnTo>
                  <a:lnTo>
                    <a:pt x="0" y="1142"/>
                  </a:lnTo>
                  <a:lnTo>
                    <a:pt x="2" y="1156"/>
                  </a:lnTo>
                  <a:lnTo>
                    <a:pt x="6" y="1172"/>
                  </a:lnTo>
                  <a:lnTo>
                    <a:pt x="12" y="1184"/>
                  </a:lnTo>
                  <a:lnTo>
                    <a:pt x="22" y="1196"/>
                  </a:lnTo>
                  <a:lnTo>
                    <a:pt x="34" y="1206"/>
                  </a:lnTo>
                  <a:lnTo>
                    <a:pt x="48" y="1212"/>
                  </a:lnTo>
                  <a:lnTo>
                    <a:pt x="62" y="1218"/>
                  </a:lnTo>
                  <a:lnTo>
                    <a:pt x="78" y="1220"/>
                  </a:lnTo>
                  <a:lnTo>
                    <a:pt x="78" y="1220"/>
                  </a:lnTo>
                  <a:lnTo>
                    <a:pt x="92" y="1218"/>
                  </a:lnTo>
                  <a:lnTo>
                    <a:pt x="108" y="1212"/>
                  </a:lnTo>
                  <a:lnTo>
                    <a:pt x="122" y="1206"/>
                  </a:lnTo>
                  <a:lnTo>
                    <a:pt x="134" y="1196"/>
                  </a:lnTo>
                  <a:lnTo>
                    <a:pt x="134" y="1196"/>
                  </a:lnTo>
                  <a:lnTo>
                    <a:pt x="140" y="1192"/>
                  </a:lnTo>
                  <a:lnTo>
                    <a:pt x="146" y="1192"/>
                  </a:lnTo>
                  <a:lnTo>
                    <a:pt x="146" y="1192"/>
                  </a:lnTo>
                  <a:lnTo>
                    <a:pt x="152" y="1198"/>
                  </a:lnTo>
                  <a:lnTo>
                    <a:pt x="154" y="1204"/>
                  </a:lnTo>
                  <a:lnTo>
                    <a:pt x="154" y="1342"/>
                  </a:lnTo>
                  <a:lnTo>
                    <a:pt x="154" y="1342"/>
                  </a:lnTo>
                  <a:lnTo>
                    <a:pt x="222" y="1340"/>
                  </a:lnTo>
                  <a:lnTo>
                    <a:pt x="290" y="1334"/>
                  </a:lnTo>
                  <a:lnTo>
                    <a:pt x="358" y="1326"/>
                  </a:lnTo>
                  <a:lnTo>
                    <a:pt x="424" y="1314"/>
                  </a:lnTo>
                  <a:lnTo>
                    <a:pt x="488" y="1298"/>
                  </a:lnTo>
                  <a:lnTo>
                    <a:pt x="552" y="1280"/>
                  </a:lnTo>
                  <a:lnTo>
                    <a:pt x="614" y="1258"/>
                  </a:lnTo>
                  <a:lnTo>
                    <a:pt x="674" y="1234"/>
                  </a:lnTo>
                  <a:lnTo>
                    <a:pt x="734" y="1206"/>
                  </a:lnTo>
                  <a:lnTo>
                    <a:pt x="792" y="1178"/>
                  </a:lnTo>
                  <a:lnTo>
                    <a:pt x="848" y="1144"/>
                  </a:lnTo>
                  <a:lnTo>
                    <a:pt x="902" y="1110"/>
                  </a:lnTo>
                  <a:lnTo>
                    <a:pt x="954" y="1072"/>
                  </a:lnTo>
                  <a:lnTo>
                    <a:pt x="1004" y="1032"/>
                  </a:lnTo>
                  <a:lnTo>
                    <a:pt x="1054" y="990"/>
                  </a:lnTo>
                  <a:lnTo>
                    <a:pt x="1100" y="946"/>
                  </a:lnTo>
                  <a:lnTo>
                    <a:pt x="1144" y="900"/>
                  </a:lnTo>
                  <a:lnTo>
                    <a:pt x="1186" y="850"/>
                  </a:lnTo>
                  <a:lnTo>
                    <a:pt x="1226" y="800"/>
                  </a:lnTo>
                  <a:lnTo>
                    <a:pt x="1264" y="748"/>
                  </a:lnTo>
                  <a:lnTo>
                    <a:pt x="1298" y="694"/>
                  </a:lnTo>
                  <a:lnTo>
                    <a:pt x="1332" y="638"/>
                  </a:lnTo>
                  <a:lnTo>
                    <a:pt x="1362" y="580"/>
                  </a:lnTo>
                  <a:lnTo>
                    <a:pt x="1388" y="520"/>
                  </a:lnTo>
                  <a:lnTo>
                    <a:pt x="1412" y="460"/>
                  </a:lnTo>
                  <a:lnTo>
                    <a:pt x="1434" y="398"/>
                  </a:lnTo>
                  <a:lnTo>
                    <a:pt x="1452" y="334"/>
                  </a:lnTo>
                  <a:lnTo>
                    <a:pt x="1468" y="270"/>
                  </a:lnTo>
                  <a:lnTo>
                    <a:pt x="1480" y="204"/>
                  </a:lnTo>
                  <a:lnTo>
                    <a:pt x="1490" y="136"/>
                  </a:lnTo>
                  <a:lnTo>
                    <a:pt x="1494" y="68"/>
                  </a:lnTo>
                  <a:lnTo>
                    <a:pt x="1498" y="0"/>
                  </a:lnTo>
                  <a:lnTo>
                    <a:pt x="1382" y="0"/>
                  </a:lnTo>
                  <a:lnTo>
                    <a:pt x="1382" y="0"/>
                  </a:lnTo>
                  <a:lnTo>
                    <a:pt x="1388" y="12"/>
                  </a:lnTo>
                  <a:lnTo>
                    <a:pt x="1392" y="26"/>
                  </a:lnTo>
                  <a:lnTo>
                    <a:pt x="1396" y="38"/>
                  </a:lnTo>
                  <a:lnTo>
                    <a:pt x="1396" y="52"/>
                  </a:lnTo>
                  <a:lnTo>
                    <a:pt x="1396" y="52"/>
                  </a:lnTo>
                  <a:close/>
                </a:path>
              </a:pathLst>
            </a:custGeom>
            <a:solidFill>
              <a:srgbClr val="372C70"/>
            </a:solidFill>
            <a:ln>
              <a:noFill/>
            </a:ln>
          </p:spPr>
          <p:txBody>
            <a:bodyPr vert="horz" wrap="square" lIns="121907" tIns="60953" rIns="121907" bIns="60953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4318202" y="3288111"/>
              <a:ext cx="1472551" cy="1639311"/>
            </a:xfrm>
            <a:custGeom>
              <a:avLst/>
              <a:gdLst>
                <a:gd name="T0" fmla="*/ 1270 w 1344"/>
                <a:gd name="T1" fmla="*/ 1394 h 1496"/>
                <a:gd name="T2" fmla="*/ 1220 w 1344"/>
                <a:gd name="T3" fmla="*/ 1368 h 1496"/>
                <a:gd name="T4" fmla="*/ 1192 w 1344"/>
                <a:gd name="T5" fmla="*/ 1316 h 1496"/>
                <a:gd name="T6" fmla="*/ 1192 w 1344"/>
                <a:gd name="T7" fmla="*/ 1274 h 1496"/>
                <a:gd name="T8" fmla="*/ 1220 w 1344"/>
                <a:gd name="T9" fmla="*/ 1222 h 1496"/>
                <a:gd name="T10" fmla="*/ 1270 w 1344"/>
                <a:gd name="T11" fmla="*/ 1196 h 1496"/>
                <a:gd name="T12" fmla="*/ 1306 w 1344"/>
                <a:gd name="T13" fmla="*/ 1194 h 1496"/>
                <a:gd name="T14" fmla="*/ 1344 w 1344"/>
                <a:gd name="T15" fmla="*/ 1208 h 1496"/>
                <a:gd name="T16" fmla="*/ 1296 w 1344"/>
                <a:gd name="T17" fmla="*/ 1086 h 1496"/>
                <a:gd name="T18" fmla="*/ 1156 w 1344"/>
                <a:gd name="T19" fmla="*/ 1068 h 1496"/>
                <a:gd name="T20" fmla="*/ 1024 w 1344"/>
                <a:gd name="T21" fmla="*/ 1028 h 1496"/>
                <a:gd name="T22" fmla="*/ 900 w 1344"/>
                <a:gd name="T23" fmla="*/ 972 h 1496"/>
                <a:gd name="T24" fmla="*/ 788 w 1344"/>
                <a:gd name="T25" fmla="*/ 900 h 1496"/>
                <a:gd name="T26" fmla="*/ 686 w 1344"/>
                <a:gd name="T27" fmla="*/ 812 h 1496"/>
                <a:gd name="T28" fmla="*/ 598 w 1344"/>
                <a:gd name="T29" fmla="*/ 710 h 1496"/>
                <a:gd name="T30" fmla="*/ 524 w 1344"/>
                <a:gd name="T31" fmla="*/ 598 h 1496"/>
                <a:gd name="T32" fmla="*/ 468 w 1344"/>
                <a:gd name="T33" fmla="*/ 474 h 1496"/>
                <a:gd name="T34" fmla="*/ 430 w 1344"/>
                <a:gd name="T35" fmla="*/ 342 h 1496"/>
                <a:gd name="T36" fmla="*/ 410 w 1344"/>
                <a:gd name="T37" fmla="*/ 202 h 1496"/>
                <a:gd name="T38" fmla="*/ 266 w 1344"/>
                <a:gd name="T39" fmla="*/ 154 h 1496"/>
                <a:gd name="T40" fmla="*/ 254 w 1344"/>
                <a:gd name="T41" fmla="*/ 146 h 1496"/>
                <a:gd name="T42" fmla="*/ 258 w 1344"/>
                <a:gd name="T43" fmla="*/ 134 h 1496"/>
                <a:gd name="T44" fmla="*/ 280 w 1344"/>
                <a:gd name="T45" fmla="*/ 94 h 1496"/>
                <a:gd name="T46" fmla="*/ 280 w 1344"/>
                <a:gd name="T47" fmla="*/ 62 h 1496"/>
                <a:gd name="T48" fmla="*/ 258 w 1344"/>
                <a:gd name="T49" fmla="*/ 22 h 1496"/>
                <a:gd name="T50" fmla="*/ 218 w 1344"/>
                <a:gd name="T51" fmla="*/ 2 h 1496"/>
                <a:gd name="T52" fmla="*/ 188 w 1344"/>
                <a:gd name="T53" fmla="*/ 2 h 1496"/>
                <a:gd name="T54" fmla="*/ 148 w 1344"/>
                <a:gd name="T55" fmla="*/ 22 h 1496"/>
                <a:gd name="T56" fmla="*/ 126 w 1344"/>
                <a:gd name="T57" fmla="*/ 62 h 1496"/>
                <a:gd name="T58" fmla="*/ 126 w 1344"/>
                <a:gd name="T59" fmla="*/ 94 h 1496"/>
                <a:gd name="T60" fmla="*/ 148 w 1344"/>
                <a:gd name="T61" fmla="*/ 134 h 1496"/>
                <a:gd name="T62" fmla="*/ 150 w 1344"/>
                <a:gd name="T63" fmla="*/ 146 h 1496"/>
                <a:gd name="T64" fmla="*/ 140 w 1344"/>
                <a:gd name="T65" fmla="*/ 154 h 1496"/>
                <a:gd name="T66" fmla="*/ 2 w 1344"/>
                <a:gd name="T67" fmla="*/ 222 h 1496"/>
                <a:gd name="T68" fmla="*/ 30 w 1344"/>
                <a:gd name="T69" fmla="*/ 424 h 1496"/>
                <a:gd name="T70" fmla="*/ 84 w 1344"/>
                <a:gd name="T71" fmla="*/ 614 h 1496"/>
                <a:gd name="T72" fmla="*/ 166 w 1344"/>
                <a:gd name="T73" fmla="*/ 792 h 1496"/>
                <a:gd name="T74" fmla="*/ 272 w 1344"/>
                <a:gd name="T75" fmla="*/ 954 h 1496"/>
                <a:gd name="T76" fmla="*/ 398 w 1344"/>
                <a:gd name="T77" fmla="*/ 1100 h 1496"/>
                <a:gd name="T78" fmla="*/ 544 w 1344"/>
                <a:gd name="T79" fmla="*/ 1226 h 1496"/>
                <a:gd name="T80" fmla="*/ 706 w 1344"/>
                <a:gd name="T81" fmla="*/ 1332 h 1496"/>
                <a:gd name="T82" fmla="*/ 884 w 1344"/>
                <a:gd name="T83" fmla="*/ 1412 h 1496"/>
                <a:gd name="T84" fmla="*/ 1074 w 1344"/>
                <a:gd name="T85" fmla="*/ 1468 h 1496"/>
                <a:gd name="T86" fmla="*/ 1274 w 1344"/>
                <a:gd name="T87" fmla="*/ 1494 h 1496"/>
                <a:gd name="T88" fmla="*/ 1344 w 1344"/>
                <a:gd name="T89" fmla="*/ 1382 h 1496"/>
                <a:gd name="T90" fmla="*/ 1306 w 1344"/>
                <a:gd name="T91" fmla="*/ 13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1496">
                  <a:moveTo>
                    <a:pt x="1292" y="1398"/>
                  </a:moveTo>
                  <a:lnTo>
                    <a:pt x="1292" y="1398"/>
                  </a:lnTo>
                  <a:lnTo>
                    <a:pt x="1270" y="1394"/>
                  </a:lnTo>
                  <a:lnTo>
                    <a:pt x="1252" y="1390"/>
                  </a:lnTo>
                  <a:lnTo>
                    <a:pt x="1234" y="1380"/>
                  </a:lnTo>
                  <a:lnTo>
                    <a:pt x="1220" y="1368"/>
                  </a:lnTo>
                  <a:lnTo>
                    <a:pt x="1206" y="1352"/>
                  </a:lnTo>
                  <a:lnTo>
                    <a:pt x="1198" y="1334"/>
                  </a:lnTo>
                  <a:lnTo>
                    <a:pt x="1192" y="1316"/>
                  </a:lnTo>
                  <a:lnTo>
                    <a:pt x="1190" y="1296"/>
                  </a:lnTo>
                  <a:lnTo>
                    <a:pt x="1190" y="1296"/>
                  </a:lnTo>
                  <a:lnTo>
                    <a:pt x="1192" y="1274"/>
                  </a:lnTo>
                  <a:lnTo>
                    <a:pt x="1198" y="1256"/>
                  </a:lnTo>
                  <a:lnTo>
                    <a:pt x="1206" y="1238"/>
                  </a:lnTo>
                  <a:lnTo>
                    <a:pt x="1220" y="1222"/>
                  </a:lnTo>
                  <a:lnTo>
                    <a:pt x="1234" y="1210"/>
                  </a:lnTo>
                  <a:lnTo>
                    <a:pt x="1252" y="1202"/>
                  </a:lnTo>
                  <a:lnTo>
                    <a:pt x="1270" y="1196"/>
                  </a:lnTo>
                  <a:lnTo>
                    <a:pt x="1292" y="1194"/>
                  </a:lnTo>
                  <a:lnTo>
                    <a:pt x="1292" y="1194"/>
                  </a:lnTo>
                  <a:lnTo>
                    <a:pt x="1306" y="1194"/>
                  </a:lnTo>
                  <a:lnTo>
                    <a:pt x="1318" y="1196"/>
                  </a:lnTo>
                  <a:lnTo>
                    <a:pt x="1332" y="1202"/>
                  </a:lnTo>
                  <a:lnTo>
                    <a:pt x="1344" y="1208"/>
                  </a:lnTo>
                  <a:lnTo>
                    <a:pt x="1344" y="1088"/>
                  </a:lnTo>
                  <a:lnTo>
                    <a:pt x="1344" y="1088"/>
                  </a:lnTo>
                  <a:lnTo>
                    <a:pt x="1296" y="1086"/>
                  </a:lnTo>
                  <a:lnTo>
                    <a:pt x="1248" y="1082"/>
                  </a:lnTo>
                  <a:lnTo>
                    <a:pt x="1202" y="1076"/>
                  </a:lnTo>
                  <a:lnTo>
                    <a:pt x="1156" y="1068"/>
                  </a:lnTo>
                  <a:lnTo>
                    <a:pt x="1112" y="1056"/>
                  </a:lnTo>
                  <a:lnTo>
                    <a:pt x="1068" y="1044"/>
                  </a:lnTo>
                  <a:lnTo>
                    <a:pt x="1024" y="1028"/>
                  </a:lnTo>
                  <a:lnTo>
                    <a:pt x="982" y="1012"/>
                  </a:lnTo>
                  <a:lnTo>
                    <a:pt x="940" y="994"/>
                  </a:lnTo>
                  <a:lnTo>
                    <a:pt x="900" y="972"/>
                  </a:lnTo>
                  <a:lnTo>
                    <a:pt x="862" y="950"/>
                  </a:lnTo>
                  <a:lnTo>
                    <a:pt x="824" y="926"/>
                  </a:lnTo>
                  <a:lnTo>
                    <a:pt x="788" y="900"/>
                  </a:lnTo>
                  <a:lnTo>
                    <a:pt x="752" y="872"/>
                  </a:lnTo>
                  <a:lnTo>
                    <a:pt x="718" y="842"/>
                  </a:lnTo>
                  <a:lnTo>
                    <a:pt x="686" y="812"/>
                  </a:lnTo>
                  <a:lnTo>
                    <a:pt x="656" y="780"/>
                  </a:lnTo>
                  <a:lnTo>
                    <a:pt x="626" y="746"/>
                  </a:lnTo>
                  <a:lnTo>
                    <a:pt x="598" y="710"/>
                  </a:lnTo>
                  <a:lnTo>
                    <a:pt x="572" y="674"/>
                  </a:lnTo>
                  <a:lnTo>
                    <a:pt x="548" y="636"/>
                  </a:lnTo>
                  <a:lnTo>
                    <a:pt x="524" y="598"/>
                  </a:lnTo>
                  <a:lnTo>
                    <a:pt x="504" y="556"/>
                  </a:lnTo>
                  <a:lnTo>
                    <a:pt x="486" y="516"/>
                  </a:lnTo>
                  <a:lnTo>
                    <a:pt x="468" y="474"/>
                  </a:lnTo>
                  <a:lnTo>
                    <a:pt x="454" y="430"/>
                  </a:lnTo>
                  <a:lnTo>
                    <a:pt x="440" y="386"/>
                  </a:lnTo>
                  <a:lnTo>
                    <a:pt x="430" y="342"/>
                  </a:lnTo>
                  <a:lnTo>
                    <a:pt x="420" y="296"/>
                  </a:lnTo>
                  <a:lnTo>
                    <a:pt x="414" y="250"/>
                  </a:lnTo>
                  <a:lnTo>
                    <a:pt x="410" y="202"/>
                  </a:lnTo>
                  <a:lnTo>
                    <a:pt x="408" y="154"/>
                  </a:lnTo>
                  <a:lnTo>
                    <a:pt x="266" y="154"/>
                  </a:lnTo>
                  <a:lnTo>
                    <a:pt x="266" y="154"/>
                  </a:lnTo>
                  <a:lnTo>
                    <a:pt x="260" y="152"/>
                  </a:lnTo>
                  <a:lnTo>
                    <a:pt x="254" y="146"/>
                  </a:lnTo>
                  <a:lnTo>
                    <a:pt x="254" y="146"/>
                  </a:lnTo>
                  <a:lnTo>
                    <a:pt x="254" y="140"/>
                  </a:lnTo>
                  <a:lnTo>
                    <a:pt x="258" y="134"/>
                  </a:lnTo>
                  <a:lnTo>
                    <a:pt x="258" y="134"/>
                  </a:lnTo>
                  <a:lnTo>
                    <a:pt x="268" y="122"/>
                  </a:lnTo>
                  <a:lnTo>
                    <a:pt x="274" y="108"/>
                  </a:lnTo>
                  <a:lnTo>
                    <a:pt x="280" y="94"/>
                  </a:lnTo>
                  <a:lnTo>
                    <a:pt x="280" y="78"/>
                  </a:lnTo>
                  <a:lnTo>
                    <a:pt x="280" y="78"/>
                  </a:lnTo>
                  <a:lnTo>
                    <a:pt x="280" y="62"/>
                  </a:lnTo>
                  <a:lnTo>
                    <a:pt x="274" y="48"/>
                  </a:lnTo>
                  <a:lnTo>
                    <a:pt x="268" y="34"/>
                  </a:lnTo>
                  <a:lnTo>
                    <a:pt x="258" y="22"/>
                  </a:lnTo>
                  <a:lnTo>
                    <a:pt x="246" y="14"/>
                  </a:lnTo>
                  <a:lnTo>
                    <a:pt x="234" y="6"/>
                  </a:lnTo>
                  <a:lnTo>
                    <a:pt x="218" y="2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8" y="2"/>
                  </a:lnTo>
                  <a:lnTo>
                    <a:pt x="172" y="6"/>
                  </a:lnTo>
                  <a:lnTo>
                    <a:pt x="160" y="14"/>
                  </a:lnTo>
                  <a:lnTo>
                    <a:pt x="148" y="22"/>
                  </a:lnTo>
                  <a:lnTo>
                    <a:pt x="138" y="34"/>
                  </a:lnTo>
                  <a:lnTo>
                    <a:pt x="130" y="48"/>
                  </a:lnTo>
                  <a:lnTo>
                    <a:pt x="126" y="62"/>
                  </a:lnTo>
                  <a:lnTo>
                    <a:pt x="124" y="78"/>
                  </a:lnTo>
                  <a:lnTo>
                    <a:pt x="124" y="78"/>
                  </a:lnTo>
                  <a:lnTo>
                    <a:pt x="126" y="94"/>
                  </a:lnTo>
                  <a:lnTo>
                    <a:pt x="130" y="108"/>
                  </a:lnTo>
                  <a:lnTo>
                    <a:pt x="138" y="122"/>
                  </a:lnTo>
                  <a:lnTo>
                    <a:pt x="148" y="134"/>
                  </a:lnTo>
                  <a:lnTo>
                    <a:pt x="148" y="134"/>
                  </a:lnTo>
                  <a:lnTo>
                    <a:pt x="152" y="140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6" y="152"/>
                  </a:lnTo>
                  <a:lnTo>
                    <a:pt x="14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" y="222"/>
                  </a:lnTo>
                  <a:lnTo>
                    <a:pt x="8" y="290"/>
                  </a:lnTo>
                  <a:lnTo>
                    <a:pt x="18" y="358"/>
                  </a:lnTo>
                  <a:lnTo>
                    <a:pt x="30" y="424"/>
                  </a:lnTo>
                  <a:lnTo>
                    <a:pt x="46" y="488"/>
                  </a:lnTo>
                  <a:lnTo>
                    <a:pt x="64" y="552"/>
                  </a:lnTo>
                  <a:lnTo>
                    <a:pt x="84" y="614"/>
                  </a:lnTo>
                  <a:lnTo>
                    <a:pt x="110" y="674"/>
                  </a:lnTo>
                  <a:lnTo>
                    <a:pt x="136" y="734"/>
                  </a:lnTo>
                  <a:lnTo>
                    <a:pt x="166" y="792"/>
                  </a:lnTo>
                  <a:lnTo>
                    <a:pt x="198" y="848"/>
                  </a:lnTo>
                  <a:lnTo>
                    <a:pt x="234" y="902"/>
                  </a:lnTo>
                  <a:lnTo>
                    <a:pt x="272" y="954"/>
                  </a:lnTo>
                  <a:lnTo>
                    <a:pt x="310" y="1004"/>
                  </a:lnTo>
                  <a:lnTo>
                    <a:pt x="354" y="1054"/>
                  </a:lnTo>
                  <a:lnTo>
                    <a:pt x="398" y="1100"/>
                  </a:lnTo>
                  <a:lnTo>
                    <a:pt x="444" y="1144"/>
                  </a:lnTo>
                  <a:lnTo>
                    <a:pt x="492" y="1186"/>
                  </a:lnTo>
                  <a:lnTo>
                    <a:pt x="544" y="1226"/>
                  </a:lnTo>
                  <a:lnTo>
                    <a:pt x="596" y="1264"/>
                  </a:lnTo>
                  <a:lnTo>
                    <a:pt x="650" y="1298"/>
                  </a:lnTo>
                  <a:lnTo>
                    <a:pt x="706" y="1332"/>
                  </a:lnTo>
                  <a:lnTo>
                    <a:pt x="764" y="1360"/>
                  </a:lnTo>
                  <a:lnTo>
                    <a:pt x="824" y="1388"/>
                  </a:lnTo>
                  <a:lnTo>
                    <a:pt x="884" y="1412"/>
                  </a:lnTo>
                  <a:lnTo>
                    <a:pt x="946" y="1434"/>
                  </a:lnTo>
                  <a:lnTo>
                    <a:pt x="1010" y="1452"/>
                  </a:lnTo>
                  <a:lnTo>
                    <a:pt x="1074" y="1468"/>
                  </a:lnTo>
                  <a:lnTo>
                    <a:pt x="1140" y="1480"/>
                  </a:lnTo>
                  <a:lnTo>
                    <a:pt x="1206" y="1488"/>
                  </a:lnTo>
                  <a:lnTo>
                    <a:pt x="1274" y="1494"/>
                  </a:lnTo>
                  <a:lnTo>
                    <a:pt x="1344" y="1496"/>
                  </a:lnTo>
                  <a:lnTo>
                    <a:pt x="1344" y="1382"/>
                  </a:lnTo>
                  <a:lnTo>
                    <a:pt x="1344" y="1382"/>
                  </a:lnTo>
                  <a:lnTo>
                    <a:pt x="1332" y="1388"/>
                  </a:lnTo>
                  <a:lnTo>
                    <a:pt x="1318" y="1394"/>
                  </a:lnTo>
                  <a:lnTo>
                    <a:pt x="1306" y="1396"/>
                  </a:lnTo>
                  <a:lnTo>
                    <a:pt x="1292" y="1398"/>
                  </a:lnTo>
                  <a:lnTo>
                    <a:pt x="1292" y="139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121907" tIns="60953" rIns="121907" bIns="60953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506832" y="2153037"/>
              <a:ext cx="2590131" cy="2628915"/>
              <a:chOff x="4798756" y="2114937"/>
              <a:chExt cx="2590481" cy="2628914"/>
            </a:xfrm>
          </p:grpSpPr>
          <p:sp>
            <p:nvSpPr>
              <p:cNvPr id="7" name="矩形 45"/>
              <p:cNvSpPr/>
              <p:nvPr/>
            </p:nvSpPr>
            <p:spPr>
              <a:xfrm rot="19102303">
                <a:off x="4798756" y="2389667"/>
                <a:ext cx="1462907" cy="727599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-1" fmla="*/ 0 w 1511952"/>
                  <a:gd name="connsiteY0-2" fmla="*/ 105833 h 401811"/>
                  <a:gd name="connsiteX1-3" fmla="*/ 1511952 w 1511952"/>
                  <a:gd name="connsiteY1-4" fmla="*/ 105833 h 401811"/>
                  <a:gd name="connsiteX2-5" fmla="*/ 1511952 w 1511952"/>
                  <a:gd name="connsiteY2-6" fmla="*/ 401811 h 401811"/>
                  <a:gd name="connsiteX3-7" fmla="*/ 0 w 1511952"/>
                  <a:gd name="connsiteY3-8" fmla="*/ 401811 h 401811"/>
                  <a:gd name="connsiteX4-9" fmla="*/ 0 w 1511952"/>
                  <a:gd name="connsiteY4-10" fmla="*/ 105833 h 401811"/>
                  <a:gd name="connsiteX0-11" fmla="*/ 0 w 1511952"/>
                  <a:gd name="connsiteY0-12" fmla="*/ 171524 h 467502"/>
                  <a:gd name="connsiteX1-13" fmla="*/ 1511952 w 1511952"/>
                  <a:gd name="connsiteY1-14" fmla="*/ 171524 h 467502"/>
                  <a:gd name="connsiteX2-15" fmla="*/ 1511952 w 1511952"/>
                  <a:gd name="connsiteY2-16" fmla="*/ 467502 h 467502"/>
                  <a:gd name="connsiteX3-17" fmla="*/ 0 w 1511952"/>
                  <a:gd name="connsiteY3-18" fmla="*/ 467502 h 467502"/>
                  <a:gd name="connsiteX4-19" fmla="*/ 0 w 1511952"/>
                  <a:gd name="connsiteY4-20" fmla="*/ 171524 h 467502"/>
                  <a:gd name="connsiteX0-21" fmla="*/ 0 w 1623871"/>
                  <a:gd name="connsiteY0-22" fmla="*/ 216069 h 431085"/>
                  <a:gd name="connsiteX1-23" fmla="*/ 1623871 w 1623871"/>
                  <a:gd name="connsiteY1-24" fmla="*/ 135107 h 431085"/>
                  <a:gd name="connsiteX2-25" fmla="*/ 1623871 w 1623871"/>
                  <a:gd name="connsiteY2-26" fmla="*/ 431085 h 431085"/>
                  <a:gd name="connsiteX3-27" fmla="*/ 111919 w 1623871"/>
                  <a:gd name="connsiteY3-28" fmla="*/ 431085 h 431085"/>
                  <a:gd name="connsiteX4-29" fmla="*/ 0 w 1623871"/>
                  <a:gd name="connsiteY4-30" fmla="*/ 216069 h 431085"/>
                  <a:gd name="connsiteX0-31" fmla="*/ 0 w 1811990"/>
                  <a:gd name="connsiteY0-32" fmla="*/ 178613 h 393629"/>
                  <a:gd name="connsiteX1-33" fmla="*/ 1811990 w 1811990"/>
                  <a:gd name="connsiteY1-34" fmla="*/ 164326 h 393629"/>
                  <a:gd name="connsiteX2-35" fmla="*/ 1623871 w 1811990"/>
                  <a:gd name="connsiteY2-36" fmla="*/ 393629 h 393629"/>
                  <a:gd name="connsiteX3-37" fmla="*/ 111919 w 1811990"/>
                  <a:gd name="connsiteY3-38" fmla="*/ 393629 h 393629"/>
                  <a:gd name="connsiteX4-39" fmla="*/ 0 w 1811990"/>
                  <a:gd name="connsiteY4-40" fmla="*/ 178613 h 393629"/>
                  <a:gd name="connsiteX0-41" fmla="*/ 0 w 1811990"/>
                  <a:gd name="connsiteY0-42" fmla="*/ 313434 h 528450"/>
                  <a:gd name="connsiteX1-43" fmla="*/ 1811990 w 1811990"/>
                  <a:gd name="connsiteY1-44" fmla="*/ 299147 h 528450"/>
                  <a:gd name="connsiteX2-45" fmla="*/ 1623871 w 1811990"/>
                  <a:gd name="connsiteY2-46" fmla="*/ 528450 h 528450"/>
                  <a:gd name="connsiteX3-47" fmla="*/ 111919 w 1811990"/>
                  <a:gd name="connsiteY3-48" fmla="*/ 528450 h 528450"/>
                  <a:gd name="connsiteX4-49" fmla="*/ 0 w 1811990"/>
                  <a:gd name="connsiteY4-50" fmla="*/ 313434 h 528450"/>
                  <a:gd name="connsiteX0-51" fmla="*/ 0 w 1811990"/>
                  <a:gd name="connsiteY0-52" fmla="*/ 416193 h 631209"/>
                  <a:gd name="connsiteX1-53" fmla="*/ 1811990 w 1811990"/>
                  <a:gd name="connsiteY1-54" fmla="*/ 401906 h 631209"/>
                  <a:gd name="connsiteX2-55" fmla="*/ 1623871 w 1811990"/>
                  <a:gd name="connsiteY2-56" fmla="*/ 631209 h 631209"/>
                  <a:gd name="connsiteX3-57" fmla="*/ 111919 w 1811990"/>
                  <a:gd name="connsiteY3-58" fmla="*/ 631209 h 631209"/>
                  <a:gd name="connsiteX4-59" fmla="*/ 0 w 1811990"/>
                  <a:gd name="connsiteY4-60" fmla="*/ 416193 h 6312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11990" h="631209">
                    <a:moveTo>
                      <a:pt x="0" y="416193"/>
                    </a:moveTo>
                    <a:cubicBezTo>
                      <a:pt x="399208" y="-129114"/>
                      <a:pt x="1193706" y="-143401"/>
                      <a:pt x="1811990" y="401906"/>
                    </a:cubicBezTo>
                    <a:lnTo>
                      <a:pt x="1623871" y="631209"/>
                    </a:lnTo>
                    <a:lnTo>
                      <a:pt x="111919" y="631209"/>
                    </a:lnTo>
                    <a:lnTo>
                      <a:pt x="0" y="416193"/>
                    </a:ln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spc="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矩形 45"/>
              <p:cNvSpPr/>
              <p:nvPr/>
            </p:nvSpPr>
            <p:spPr>
              <a:xfrm rot="3015817">
                <a:off x="6044902" y="2482590"/>
                <a:ext cx="1462906" cy="727600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-1" fmla="*/ 0 w 1511952"/>
                  <a:gd name="connsiteY0-2" fmla="*/ 105833 h 401811"/>
                  <a:gd name="connsiteX1-3" fmla="*/ 1511952 w 1511952"/>
                  <a:gd name="connsiteY1-4" fmla="*/ 105833 h 401811"/>
                  <a:gd name="connsiteX2-5" fmla="*/ 1511952 w 1511952"/>
                  <a:gd name="connsiteY2-6" fmla="*/ 401811 h 401811"/>
                  <a:gd name="connsiteX3-7" fmla="*/ 0 w 1511952"/>
                  <a:gd name="connsiteY3-8" fmla="*/ 401811 h 401811"/>
                  <a:gd name="connsiteX4-9" fmla="*/ 0 w 1511952"/>
                  <a:gd name="connsiteY4-10" fmla="*/ 105833 h 401811"/>
                  <a:gd name="connsiteX0-11" fmla="*/ 0 w 1511952"/>
                  <a:gd name="connsiteY0-12" fmla="*/ 171524 h 467502"/>
                  <a:gd name="connsiteX1-13" fmla="*/ 1511952 w 1511952"/>
                  <a:gd name="connsiteY1-14" fmla="*/ 171524 h 467502"/>
                  <a:gd name="connsiteX2-15" fmla="*/ 1511952 w 1511952"/>
                  <a:gd name="connsiteY2-16" fmla="*/ 467502 h 467502"/>
                  <a:gd name="connsiteX3-17" fmla="*/ 0 w 1511952"/>
                  <a:gd name="connsiteY3-18" fmla="*/ 467502 h 467502"/>
                  <a:gd name="connsiteX4-19" fmla="*/ 0 w 1511952"/>
                  <a:gd name="connsiteY4-20" fmla="*/ 171524 h 467502"/>
                  <a:gd name="connsiteX0-21" fmla="*/ 0 w 1623871"/>
                  <a:gd name="connsiteY0-22" fmla="*/ 216069 h 431085"/>
                  <a:gd name="connsiteX1-23" fmla="*/ 1623871 w 1623871"/>
                  <a:gd name="connsiteY1-24" fmla="*/ 135107 h 431085"/>
                  <a:gd name="connsiteX2-25" fmla="*/ 1623871 w 1623871"/>
                  <a:gd name="connsiteY2-26" fmla="*/ 431085 h 431085"/>
                  <a:gd name="connsiteX3-27" fmla="*/ 111919 w 1623871"/>
                  <a:gd name="connsiteY3-28" fmla="*/ 431085 h 431085"/>
                  <a:gd name="connsiteX4-29" fmla="*/ 0 w 1623871"/>
                  <a:gd name="connsiteY4-30" fmla="*/ 216069 h 431085"/>
                  <a:gd name="connsiteX0-31" fmla="*/ 0 w 1811990"/>
                  <a:gd name="connsiteY0-32" fmla="*/ 178613 h 393629"/>
                  <a:gd name="connsiteX1-33" fmla="*/ 1811990 w 1811990"/>
                  <a:gd name="connsiteY1-34" fmla="*/ 164326 h 393629"/>
                  <a:gd name="connsiteX2-35" fmla="*/ 1623871 w 1811990"/>
                  <a:gd name="connsiteY2-36" fmla="*/ 393629 h 393629"/>
                  <a:gd name="connsiteX3-37" fmla="*/ 111919 w 1811990"/>
                  <a:gd name="connsiteY3-38" fmla="*/ 393629 h 393629"/>
                  <a:gd name="connsiteX4-39" fmla="*/ 0 w 1811990"/>
                  <a:gd name="connsiteY4-40" fmla="*/ 178613 h 393629"/>
                  <a:gd name="connsiteX0-41" fmla="*/ 0 w 1811990"/>
                  <a:gd name="connsiteY0-42" fmla="*/ 313434 h 528450"/>
                  <a:gd name="connsiteX1-43" fmla="*/ 1811990 w 1811990"/>
                  <a:gd name="connsiteY1-44" fmla="*/ 299147 h 528450"/>
                  <a:gd name="connsiteX2-45" fmla="*/ 1623871 w 1811990"/>
                  <a:gd name="connsiteY2-46" fmla="*/ 528450 h 528450"/>
                  <a:gd name="connsiteX3-47" fmla="*/ 111919 w 1811990"/>
                  <a:gd name="connsiteY3-48" fmla="*/ 528450 h 528450"/>
                  <a:gd name="connsiteX4-49" fmla="*/ 0 w 1811990"/>
                  <a:gd name="connsiteY4-50" fmla="*/ 313434 h 528450"/>
                  <a:gd name="connsiteX0-51" fmla="*/ 0 w 1811990"/>
                  <a:gd name="connsiteY0-52" fmla="*/ 416193 h 631209"/>
                  <a:gd name="connsiteX1-53" fmla="*/ 1811990 w 1811990"/>
                  <a:gd name="connsiteY1-54" fmla="*/ 401906 h 631209"/>
                  <a:gd name="connsiteX2-55" fmla="*/ 1623871 w 1811990"/>
                  <a:gd name="connsiteY2-56" fmla="*/ 631209 h 631209"/>
                  <a:gd name="connsiteX3-57" fmla="*/ 111919 w 1811990"/>
                  <a:gd name="connsiteY3-58" fmla="*/ 631209 h 631209"/>
                  <a:gd name="connsiteX4-59" fmla="*/ 0 w 1811990"/>
                  <a:gd name="connsiteY4-60" fmla="*/ 416193 h 6312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11990" h="631209">
                    <a:moveTo>
                      <a:pt x="0" y="416193"/>
                    </a:moveTo>
                    <a:cubicBezTo>
                      <a:pt x="399208" y="-129114"/>
                      <a:pt x="1193706" y="-143401"/>
                      <a:pt x="1811990" y="401906"/>
                    </a:cubicBezTo>
                    <a:lnTo>
                      <a:pt x="1623871" y="631209"/>
                    </a:lnTo>
                    <a:lnTo>
                      <a:pt x="111919" y="631209"/>
                    </a:lnTo>
                    <a:lnTo>
                      <a:pt x="0" y="416193"/>
                    </a:ln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spc="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矩形 45"/>
              <p:cNvSpPr/>
              <p:nvPr/>
            </p:nvSpPr>
            <p:spPr>
              <a:xfrm rot="8284992">
                <a:off x="5926330" y="3698643"/>
                <a:ext cx="1462907" cy="727600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-1" fmla="*/ 0 w 1511952"/>
                  <a:gd name="connsiteY0-2" fmla="*/ 105833 h 401811"/>
                  <a:gd name="connsiteX1-3" fmla="*/ 1511952 w 1511952"/>
                  <a:gd name="connsiteY1-4" fmla="*/ 105833 h 401811"/>
                  <a:gd name="connsiteX2-5" fmla="*/ 1511952 w 1511952"/>
                  <a:gd name="connsiteY2-6" fmla="*/ 401811 h 401811"/>
                  <a:gd name="connsiteX3-7" fmla="*/ 0 w 1511952"/>
                  <a:gd name="connsiteY3-8" fmla="*/ 401811 h 401811"/>
                  <a:gd name="connsiteX4-9" fmla="*/ 0 w 1511952"/>
                  <a:gd name="connsiteY4-10" fmla="*/ 105833 h 401811"/>
                  <a:gd name="connsiteX0-11" fmla="*/ 0 w 1511952"/>
                  <a:gd name="connsiteY0-12" fmla="*/ 171524 h 467502"/>
                  <a:gd name="connsiteX1-13" fmla="*/ 1511952 w 1511952"/>
                  <a:gd name="connsiteY1-14" fmla="*/ 171524 h 467502"/>
                  <a:gd name="connsiteX2-15" fmla="*/ 1511952 w 1511952"/>
                  <a:gd name="connsiteY2-16" fmla="*/ 467502 h 467502"/>
                  <a:gd name="connsiteX3-17" fmla="*/ 0 w 1511952"/>
                  <a:gd name="connsiteY3-18" fmla="*/ 467502 h 467502"/>
                  <a:gd name="connsiteX4-19" fmla="*/ 0 w 1511952"/>
                  <a:gd name="connsiteY4-20" fmla="*/ 171524 h 467502"/>
                  <a:gd name="connsiteX0-21" fmla="*/ 0 w 1623871"/>
                  <a:gd name="connsiteY0-22" fmla="*/ 216069 h 431085"/>
                  <a:gd name="connsiteX1-23" fmla="*/ 1623871 w 1623871"/>
                  <a:gd name="connsiteY1-24" fmla="*/ 135107 h 431085"/>
                  <a:gd name="connsiteX2-25" fmla="*/ 1623871 w 1623871"/>
                  <a:gd name="connsiteY2-26" fmla="*/ 431085 h 431085"/>
                  <a:gd name="connsiteX3-27" fmla="*/ 111919 w 1623871"/>
                  <a:gd name="connsiteY3-28" fmla="*/ 431085 h 431085"/>
                  <a:gd name="connsiteX4-29" fmla="*/ 0 w 1623871"/>
                  <a:gd name="connsiteY4-30" fmla="*/ 216069 h 431085"/>
                  <a:gd name="connsiteX0-31" fmla="*/ 0 w 1811990"/>
                  <a:gd name="connsiteY0-32" fmla="*/ 178613 h 393629"/>
                  <a:gd name="connsiteX1-33" fmla="*/ 1811990 w 1811990"/>
                  <a:gd name="connsiteY1-34" fmla="*/ 164326 h 393629"/>
                  <a:gd name="connsiteX2-35" fmla="*/ 1623871 w 1811990"/>
                  <a:gd name="connsiteY2-36" fmla="*/ 393629 h 393629"/>
                  <a:gd name="connsiteX3-37" fmla="*/ 111919 w 1811990"/>
                  <a:gd name="connsiteY3-38" fmla="*/ 393629 h 393629"/>
                  <a:gd name="connsiteX4-39" fmla="*/ 0 w 1811990"/>
                  <a:gd name="connsiteY4-40" fmla="*/ 178613 h 393629"/>
                  <a:gd name="connsiteX0-41" fmla="*/ 0 w 1811990"/>
                  <a:gd name="connsiteY0-42" fmla="*/ 313434 h 528450"/>
                  <a:gd name="connsiteX1-43" fmla="*/ 1811990 w 1811990"/>
                  <a:gd name="connsiteY1-44" fmla="*/ 299147 h 528450"/>
                  <a:gd name="connsiteX2-45" fmla="*/ 1623871 w 1811990"/>
                  <a:gd name="connsiteY2-46" fmla="*/ 528450 h 528450"/>
                  <a:gd name="connsiteX3-47" fmla="*/ 111919 w 1811990"/>
                  <a:gd name="connsiteY3-48" fmla="*/ 528450 h 528450"/>
                  <a:gd name="connsiteX4-49" fmla="*/ 0 w 1811990"/>
                  <a:gd name="connsiteY4-50" fmla="*/ 313434 h 528450"/>
                  <a:gd name="connsiteX0-51" fmla="*/ 0 w 1811990"/>
                  <a:gd name="connsiteY0-52" fmla="*/ 416193 h 631209"/>
                  <a:gd name="connsiteX1-53" fmla="*/ 1811990 w 1811990"/>
                  <a:gd name="connsiteY1-54" fmla="*/ 401906 h 631209"/>
                  <a:gd name="connsiteX2-55" fmla="*/ 1623871 w 1811990"/>
                  <a:gd name="connsiteY2-56" fmla="*/ 631209 h 631209"/>
                  <a:gd name="connsiteX3-57" fmla="*/ 111919 w 1811990"/>
                  <a:gd name="connsiteY3-58" fmla="*/ 631209 h 631209"/>
                  <a:gd name="connsiteX4-59" fmla="*/ 0 w 1811990"/>
                  <a:gd name="connsiteY4-60" fmla="*/ 416193 h 6312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11990" h="631209">
                    <a:moveTo>
                      <a:pt x="0" y="416193"/>
                    </a:moveTo>
                    <a:cubicBezTo>
                      <a:pt x="399208" y="-129114"/>
                      <a:pt x="1193706" y="-143401"/>
                      <a:pt x="1811990" y="401906"/>
                    </a:cubicBezTo>
                    <a:lnTo>
                      <a:pt x="1623871" y="631209"/>
                    </a:lnTo>
                    <a:lnTo>
                      <a:pt x="111919" y="631209"/>
                    </a:lnTo>
                    <a:lnTo>
                      <a:pt x="0" y="416193"/>
                    </a:ln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spc="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矩形 45"/>
              <p:cNvSpPr/>
              <p:nvPr/>
            </p:nvSpPr>
            <p:spPr>
              <a:xfrm rot="13772023">
                <a:off x="4744301" y="3648598"/>
                <a:ext cx="1462907" cy="727600"/>
              </a:xfrm>
              <a:custGeom>
                <a:avLst/>
                <a:gdLst>
                  <a:gd name="connsiteX0" fmla="*/ 0 w 1511952"/>
                  <a:gd name="connsiteY0" fmla="*/ 0 h 295978"/>
                  <a:gd name="connsiteX1" fmla="*/ 1511952 w 1511952"/>
                  <a:gd name="connsiteY1" fmla="*/ 0 h 295978"/>
                  <a:gd name="connsiteX2" fmla="*/ 1511952 w 1511952"/>
                  <a:gd name="connsiteY2" fmla="*/ 295978 h 295978"/>
                  <a:gd name="connsiteX3" fmla="*/ 0 w 1511952"/>
                  <a:gd name="connsiteY3" fmla="*/ 295978 h 295978"/>
                  <a:gd name="connsiteX4" fmla="*/ 0 w 1511952"/>
                  <a:gd name="connsiteY4" fmla="*/ 0 h 295978"/>
                  <a:gd name="connsiteX0-1" fmla="*/ 0 w 1511952"/>
                  <a:gd name="connsiteY0-2" fmla="*/ 105833 h 401811"/>
                  <a:gd name="connsiteX1-3" fmla="*/ 1511952 w 1511952"/>
                  <a:gd name="connsiteY1-4" fmla="*/ 105833 h 401811"/>
                  <a:gd name="connsiteX2-5" fmla="*/ 1511952 w 1511952"/>
                  <a:gd name="connsiteY2-6" fmla="*/ 401811 h 401811"/>
                  <a:gd name="connsiteX3-7" fmla="*/ 0 w 1511952"/>
                  <a:gd name="connsiteY3-8" fmla="*/ 401811 h 401811"/>
                  <a:gd name="connsiteX4-9" fmla="*/ 0 w 1511952"/>
                  <a:gd name="connsiteY4-10" fmla="*/ 105833 h 401811"/>
                  <a:gd name="connsiteX0-11" fmla="*/ 0 w 1511952"/>
                  <a:gd name="connsiteY0-12" fmla="*/ 171524 h 467502"/>
                  <a:gd name="connsiteX1-13" fmla="*/ 1511952 w 1511952"/>
                  <a:gd name="connsiteY1-14" fmla="*/ 171524 h 467502"/>
                  <a:gd name="connsiteX2-15" fmla="*/ 1511952 w 1511952"/>
                  <a:gd name="connsiteY2-16" fmla="*/ 467502 h 467502"/>
                  <a:gd name="connsiteX3-17" fmla="*/ 0 w 1511952"/>
                  <a:gd name="connsiteY3-18" fmla="*/ 467502 h 467502"/>
                  <a:gd name="connsiteX4-19" fmla="*/ 0 w 1511952"/>
                  <a:gd name="connsiteY4-20" fmla="*/ 171524 h 467502"/>
                  <a:gd name="connsiteX0-21" fmla="*/ 0 w 1623871"/>
                  <a:gd name="connsiteY0-22" fmla="*/ 216069 h 431085"/>
                  <a:gd name="connsiteX1-23" fmla="*/ 1623871 w 1623871"/>
                  <a:gd name="connsiteY1-24" fmla="*/ 135107 h 431085"/>
                  <a:gd name="connsiteX2-25" fmla="*/ 1623871 w 1623871"/>
                  <a:gd name="connsiteY2-26" fmla="*/ 431085 h 431085"/>
                  <a:gd name="connsiteX3-27" fmla="*/ 111919 w 1623871"/>
                  <a:gd name="connsiteY3-28" fmla="*/ 431085 h 431085"/>
                  <a:gd name="connsiteX4-29" fmla="*/ 0 w 1623871"/>
                  <a:gd name="connsiteY4-30" fmla="*/ 216069 h 431085"/>
                  <a:gd name="connsiteX0-31" fmla="*/ 0 w 1811990"/>
                  <a:gd name="connsiteY0-32" fmla="*/ 178613 h 393629"/>
                  <a:gd name="connsiteX1-33" fmla="*/ 1811990 w 1811990"/>
                  <a:gd name="connsiteY1-34" fmla="*/ 164326 h 393629"/>
                  <a:gd name="connsiteX2-35" fmla="*/ 1623871 w 1811990"/>
                  <a:gd name="connsiteY2-36" fmla="*/ 393629 h 393629"/>
                  <a:gd name="connsiteX3-37" fmla="*/ 111919 w 1811990"/>
                  <a:gd name="connsiteY3-38" fmla="*/ 393629 h 393629"/>
                  <a:gd name="connsiteX4-39" fmla="*/ 0 w 1811990"/>
                  <a:gd name="connsiteY4-40" fmla="*/ 178613 h 393629"/>
                  <a:gd name="connsiteX0-41" fmla="*/ 0 w 1811990"/>
                  <a:gd name="connsiteY0-42" fmla="*/ 313434 h 528450"/>
                  <a:gd name="connsiteX1-43" fmla="*/ 1811990 w 1811990"/>
                  <a:gd name="connsiteY1-44" fmla="*/ 299147 h 528450"/>
                  <a:gd name="connsiteX2-45" fmla="*/ 1623871 w 1811990"/>
                  <a:gd name="connsiteY2-46" fmla="*/ 528450 h 528450"/>
                  <a:gd name="connsiteX3-47" fmla="*/ 111919 w 1811990"/>
                  <a:gd name="connsiteY3-48" fmla="*/ 528450 h 528450"/>
                  <a:gd name="connsiteX4-49" fmla="*/ 0 w 1811990"/>
                  <a:gd name="connsiteY4-50" fmla="*/ 313434 h 528450"/>
                  <a:gd name="connsiteX0-51" fmla="*/ 0 w 1811990"/>
                  <a:gd name="connsiteY0-52" fmla="*/ 416193 h 631209"/>
                  <a:gd name="connsiteX1-53" fmla="*/ 1811990 w 1811990"/>
                  <a:gd name="connsiteY1-54" fmla="*/ 401906 h 631209"/>
                  <a:gd name="connsiteX2-55" fmla="*/ 1623871 w 1811990"/>
                  <a:gd name="connsiteY2-56" fmla="*/ 631209 h 631209"/>
                  <a:gd name="connsiteX3-57" fmla="*/ 111919 w 1811990"/>
                  <a:gd name="connsiteY3-58" fmla="*/ 631209 h 631209"/>
                  <a:gd name="connsiteX4-59" fmla="*/ 0 w 1811990"/>
                  <a:gd name="connsiteY4-60" fmla="*/ 416193 h 6312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11990" h="631209">
                    <a:moveTo>
                      <a:pt x="0" y="416193"/>
                    </a:moveTo>
                    <a:cubicBezTo>
                      <a:pt x="399208" y="-129114"/>
                      <a:pt x="1193706" y="-143401"/>
                      <a:pt x="1811990" y="401906"/>
                    </a:cubicBezTo>
                    <a:lnTo>
                      <a:pt x="1623871" y="631209"/>
                    </a:lnTo>
                    <a:lnTo>
                      <a:pt x="111919" y="631209"/>
                    </a:lnTo>
                    <a:lnTo>
                      <a:pt x="0" y="416193"/>
                    </a:lnTo>
                    <a:close/>
                  </a:path>
                </a:pathLst>
              </a:cu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2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spc="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4"/>
            <p:cNvGrpSpPr/>
            <p:nvPr/>
          </p:nvGrpSpPr>
          <p:grpSpPr>
            <a:xfrm>
              <a:off x="4863578" y="2502169"/>
              <a:ext cx="1880647" cy="1880900"/>
              <a:chOff x="5155549" y="2464069"/>
              <a:chExt cx="1880900" cy="1880899"/>
            </a:xfrm>
            <a:solidFill>
              <a:schemeClr val="bg1">
                <a:lumMod val="65000"/>
              </a:schemeClr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5155549" y="2464069"/>
                <a:ext cx="1880900" cy="18808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644533" y="2927595"/>
                <a:ext cx="902932" cy="953850"/>
              </a:xfrm>
              <a:prstGeom prst="rect">
                <a:avLst/>
              </a:prstGeom>
              <a:grp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</a:t>
                </a:r>
                <a:endParaRPr lang="en-US" altLang="zh-CN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33640" y="1868689"/>
            <a:ext cx="3204762" cy="975066"/>
            <a:chOff x="1172721" y="3768074"/>
            <a:chExt cx="2097436" cy="975066"/>
          </a:xfrm>
        </p:grpSpPr>
        <p:sp>
          <p:nvSpPr>
            <p:cNvPr id="21" name="文本框 20"/>
            <p:cNvSpPr txBox="1"/>
            <p:nvPr/>
          </p:nvSpPr>
          <p:spPr>
            <a:xfrm flipH="1">
              <a:off x="1339994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33640" y="3772458"/>
            <a:ext cx="3204762" cy="975066"/>
            <a:chOff x="1172721" y="3768074"/>
            <a:chExt cx="2097436" cy="975066"/>
          </a:xfrm>
        </p:grpSpPr>
        <p:sp>
          <p:nvSpPr>
            <p:cNvPr id="24" name="文本框 23"/>
            <p:cNvSpPr txBox="1"/>
            <p:nvPr/>
          </p:nvSpPr>
          <p:spPr>
            <a:xfrm flipH="1">
              <a:off x="1339994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92253" y="1868689"/>
            <a:ext cx="3204762" cy="948392"/>
            <a:chOff x="1172721" y="3768074"/>
            <a:chExt cx="2097436" cy="948392"/>
          </a:xfrm>
        </p:grpSpPr>
        <p:sp>
          <p:nvSpPr>
            <p:cNvPr id="27" name="文本框 26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1172721" y="4096809"/>
              <a:ext cx="209743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92253" y="3772458"/>
            <a:ext cx="3204762" cy="975066"/>
            <a:chOff x="1172721" y="3768074"/>
            <a:chExt cx="2097436" cy="975066"/>
          </a:xfrm>
        </p:grpSpPr>
        <p:sp>
          <p:nvSpPr>
            <p:cNvPr id="31" name="文本框 30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99644" y="1587644"/>
            <a:ext cx="576620" cy="576653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8" rIns="91419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64078" y="1854313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1"/>
          <p:cNvSpPr txBox="1"/>
          <p:nvPr/>
        </p:nvSpPr>
        <p:spPr>
          <a:xfrm>
            <a:off x="6393615" y="1633778"/>
            <a:ext cx="3865912" cy="796468"/>
          </a:xfrm>
          <a:prstGeom prst="rect">
            <a:avLst/>
          </a:prstGeom>
        </p:spPr>
        <p:txBody>
          <a:bodyPr lIns="91419" tIns="45708" rIns="91419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1330031" y="1446121"/>
            <a:ext cx="3757923" cy="3767865"/>
          </a:xfrm>
          <a:prstGeom prst="ellipse">
            <a:avLst/>
          </a:prstGeom>
          <a:noFill/>
          <a:ln w="9525" cap="flat">
            <a:solidFill>
              <a:schemeClr val="bg1">
                <a:lumMod val="6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771" tIns="60887" rIns="121771" bIns="60887" numCol="1" anchor="t" anchorCtr="0" compatLnSpc="1"/>
          <a:lstStyle/>
          <a:p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22" name="Freeform 34"/>
          <p:cNvSpPr/>
          <p:nvPr/>
        </p:nvSpPr>
        <p:spPr bwMode="auto">
          <a:xfrm>
            <a:off x="1784597" y="1936044"/>
            <a:ext cx="1305699" cy="1315295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372C70"/>
          </a:solidFill>
          <a:ln w="4" cap="flat">
            <a:noFill/>
            <a:prstDash val="solid"/>
            <a:miter lim="800000"/>
          </a:ln>
        </p:spPr>
        <p:txBody>
          <a:bodyPr vert="horz" wrap="square" lIns="121771" tIns="60887" rIns="121771" bIns="60887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23" name="Freeform 35"/>
          <p:cNvSpPr/>
          <p:nvPr/>
        </p:nvSpPr>
        <p:spPr bwMode="auto">
          <a:xfrm>
            <a:off x="1784597" y="3409557"/>
            <a:ext cx="1305699" cy="1325181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00B0F0"/>
          </a:solidFill>
          <a:ln w="4" cap="flat">
            <a:noFill/>
            <a:prstDash val="solid"/>
            <a:miter lim="800000"/>
          </a:ln>
        </p:spPr>
        <p:txBody>
          <a:bodyPr vert="horz" wrap="square" lIns="121771" tIns="60887" rIns="121771" bIns="60887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24" name="Freeform 37"/>
          <p:cNvSpPr/>
          <p:nvPr/>
        </p:nvSpPr>
        <p:spPr bwMode="auto">
          <a:xfrm>
            <a:off x="3307911" y="1936044"/>
            <a:ext cx="1325484" cy="1315295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00B0F0"/>
          </a:solidFill>
          <a:ln w="4" cap="flat">
            <a:noFill/>
            <a:prstDash val="solid"/>
            <a:miter lim="800000"/>
          </a:ln>
        </p:spPr>
        <p:txBody>
          <a:bodyPr vert="horz" wrap="square" lIns="121771" tIns="60887" rIns="121771" bIns="60887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25" name="Freeform 39"/>
          <p:cNvSpPr/>
          <p:nvPr/>
        </p:nvSpPr>
        <p:spPr bwMode="auto">
          <a:xfrm>
            <a:off x="3307911" y="3409557"/>
            <a:ext cx="1325484" cy="1325181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372C70"/>
          </a:solidFill>
          <a:ln w="4" cap="flat">
            <a:noFill/>
            <a:prstDash val="solid"/>
            <a:miter lim="800000"/>
          </a:ln>
        </p:spPr>
        <p:txBody>
          <a:bodyPr vert="horz" wrap="square" lIns="121771" tIns="60887" rIns="121771" bIns="60887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6" name="Oval 32"/>
          <p:cNvSpPr>
            <a:spLocks noChangeArrowheads="1"/>
          </p:cNvSpPr>
          <p:nvPr/>
        </p:nvSpPr>
        <p:spPr bwMode="auto">
          <a:xfrm>
            <a:off x="2496793" y="2697532"/>
            <a:ext cx="514366" cy="514250"/>
          </a:xfrm>
          <a:prstGeom prst="ellipse">
            <a:avLst/>
          </a:prstGeom>
          <a:solidFill>
            <a:srgbClr val="7C3D67"/>
          </a:solidFill>
          <a:ln w="9525">
            <a:noFill/>
            <a:round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7" name="Oval 33"/>
          <p:cNvSpPr>
            <a:spLocks noChangeArrowheads="1"/>
          </p:cNvSpPr>
          <p:nvPr/>
        </p:nvSpPr>
        <p:spPr bwMode="auto">
          <a:xfrm>
            <a:off x="2496793" y="2697532"/>
            <a:ext cx="514366" cy="514250"/>
          </a:xfrm>
          <a:prstGeom prst="ellipse">
            <a:avLst/>
          </a:prstGeom>
          <a:solidFill>
            <a:srgbClr val="372C70"/>
          </a:solidFill>
          <a:ln w="4" cap="flat">
            <a:noFill/>
            <a:prstDash val="solid"/>
            <a:miter lim="800000"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2529804" y="2745631"/>
            <a:ext cx="55857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5" spc="-15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135" spc="-1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Oval 38"/>
          <p:cNvSpPr>
            <a:spLocks noChangeArrowheads="1"/>
          </p:cNvSpPr>
          <p:nvPr/>
        </p:nvSpPr>
        <p:spPr bwMode="auto">
          <a:xfrm>
            <a:off x="3387046" y="2697532"/>
            <a:ext cx="514366" cy="514250"/>
          </a:xfrm>
          <a:prstGeom prst="ellipse">
            <a:avLst/>
          </a:prstGeom>
          <a:solidFill>
            <a:srgbClr val="00B0F0"/>
          </a:solidFill>
          <a:ln w="4" cap="flat">
            <a:noFill/>
            <a:prstDash val="solid"/>
            <a:miter lim="800000"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3412076" y="2745635"/>
            <a:ext cx="55857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5" spc="-15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135" spc="-1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Oval 40"/>
          <p:cNvSpPr>
            <a:spLocks noChangeArrowheads="1"/>
          </p:cNvSpPr>
          <p:nvPr/>
        </p:nvSpPr>
        <p:spPr bwMode="auto">
          <a:xfrm>
            <a:off x="3387046" y="3449122"/>
            <a:ext cx="514366" cy="514249"/>
          </a:xfrm>
          <a:prstGeom prst="ellipse">
            <a:avLst/>
          </a:prstGeom>
          <a:solidFill>
            <a:srgbClr val="372C70"/>
          </a:solidFill>
          <a:ln w="4" cap="flat">
            <a:noFill/>
            <a:prstDash val="solid"/>
            <a:miter lim="800000"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3" name="TextBox 26"/>
          <p:cNvSpPr txBox="1"/>
          <p:nvPr/>
        </p:nvSpPr>
        <p:spPr>
          <a:xfrm>
            <a:off x="3412076" y="3485056"/>
            <a:ext cx="55857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5" spc="-15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135" spc="-1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36"/>
          <p:cNvSpPr>
            <a:spLocks noChangeArrowheads="1"/>
          </p:cNvSpPr>
          <p:nvPr/>
        </p:nvSpPr>
        <p:spPr bwMode="auto">
          <a:xfrm>
            <a:off x="2496797" y="3449122"/>
            <a:ext cx="514365" cy="514249"/>
          </a:xfrm>
          <a:prstGeom prst="ellipse">
            <a:avLst/>
          </a:prstGeom>
          <a:solidFill>
            <a:srgbClr val="00B0F0"/>
          </a:solidFill>
          <a:ln w="4" cap="flat">
            <a:noFill/>
            <a:prstDash val="solid"/>
            <a:miter lim="800000"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1865" b="1" dirty="0">
              <a:cs typeface="+mn-ea"/>
              <a:sym typeface="+mn-lt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520782" y="3485056"/>
            <a:ext cx="55857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5" spc="-15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135" spc="-1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椭圆 49"/>
          <p:cNvSpPr/>
          <p:nvPr/>
        </p:nvSpPr>
        <p:spPr>
          <a:xfrm>
            <a:off x="5364078" y="2589542"/>
            <a:ext cx="576620" cy="57665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8" rIns="91419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28512" y="2856211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11"/>
          <p:cNvSpPr txBox="1"/>
          <p:nvPr/>
        </p:nvSpPr>
        <p:spPr>
          <a:xfrm>
            <a:off x="6958049" y="2635676"/>
            <a:ext cx="3865912" cy="796468"/>
          </a:xfrm>
          <a:prstGeom prst="rect">
            <a:avLst/>
          </a:prstGeom>
        </p:spPr>
        <p:txBody>
          <a:bodyPr lIns="91419" tIns="45708" rIns="91419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364078" y="3591440"/>
            <a:ext cx="576620" cy="576653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8" rIns="91419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928512" y="3858109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标题 11"/>
          <p:cNvSpPr txBox="1"/>
          <p:nvPr/>
        </p:nvSpPr>
        <p:spPr>
          <a:xfrm>
            <a:off x="6958049" y="3637574"/>
            <a:ext cx="3865912" cy="796468"/>
          </a:xfrm>
          <a:prstGeom prst="rect">
            <a:avLst/>
          </a:prstGeom>
        </p:spPr>
        <p:txBody>
          <a:bodyPr lIns="91419" tIns="45708" rIns="91419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799644" y="4593338"/>
            <a:ext cx="576620" cy="57665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8" rIns="91419" bIns="45708"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364078" y="4860007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11"/>
          <p:cNvSpPr txBox="1"/>
          <p:nvPr/>
        </p:nvSpPr>
        <p:spPr>
          <a:xfrm>
            <a:off x="6393615" y="4639472"/>
            <a:ext cx="3865912" cy="796468"/>
          </a:xfrm>
          <a:prstGeom prst="rect">
            <a:avLst/>
          </a:prstGeom>
        </p:spPr>
        <p:txBody>
          <a:bodyPr lIns="91419" tIns="45708" rIns="91419" bIns="4570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50" grpId="0" animBg="1"/>
      <p:bldP spid="52" grpId="0"/>
      <p:bldP spid="53" grpId="0" animBg="1"/>
      <p:bldP spid="55" grpId="0"/>
      <p:bldP spid="56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9"/>
          <p:cNvSpPr txBox="1"/>
          <p:nvPr/>
        </p:nvSpPr>
        <p:spPr>
          <a:xfrm>
            <a:off x="720130" y="1664364"/>
            <a:ext cx="223444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" name="TextBox 29"/>
          <p:cNvSpPr txBox="1"/>
          <p:nvPr/>
        </p:nvSpPr>
        <p:spPr>
          <a:xfrm>
            <a:off x="9308479" y="2695448"/>
            <a:ext cx="224682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" name="TextBox 29"/>
          <p:cNvSpPr txBox="1"/>
          <p:nvPr/>
        </p:nvSpPr>
        <p:spPr>
          <a:xfrm>
            <a:off x="720130" y="3724938"/>
            <a:ext cx="223444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TextBox 29"/>
          <p:cNvSpPr txBox="1"/>
          <p:nvPr/>
        </p:nvSpPr>
        <p:spPr>
          <a:xfrm>
            <a:off x="9225050" y="4537265"/>
            <a:ext cx="224682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Freeform 40"/>
          <p:cNvSpPr/>
          <p:nvPr/>
        </p:nvSpPr>
        <p:spPr bwMode="auto">
          <a:xfrm>
            <a:off x="5808009" y="4308283"/>
            <a:ext cx="3204729" cy="1882775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313 w 1161"/>
              <a:gd name="T7" fmla="*/ 302 h 682"/>
              <a:gd name="T8" fmla="*/ 154 w 1161"/>
              <a:gd name="T9" fmla="*/ 257 h 682"/>
              <a:gd name="T10" fmla="*/ 154 w 1161"/>
              <a:gd name="T11" fmla="*/ 257 h 682"/>
              <a:gd name="T12" fmla="*/ 100 w 1161"/>
              <a:gd name="T13" fmla="*/ 241 h 682"/>
              <a:gd name="T14" fmla="*/ 0 w 1161"/>
              <a:gd name="T15" fmla="*/ 341 h 682"/>
              <a:gd name="T16" fmla="*/ 100 w 1161"/>
              <a:gd name="T17" fmla="*/ 441 h 682"/>
              <a:gd name="T18" fmla="*/ 154 w 1161"/>
              <a:gd name="T19" fmla="*/ 425 h 682"/>
              <a:gd name="T20" fmla="*/ 154 w 1161"/>
              <a:gd name="T21" fmla="*/ 425 h 682"/>
              <a:gd name="T22" fmla="*/ 313 w 1161"/>
              <a:gd name="T23" fmla="*/ 380 h 682"/>
              <a:gd name="T24" fmla="*/ 556 w 1161"/>
              <a:gd name="T25" fmla="*/ 558 h 682"/>
              <a:gd name="T26" fmla="*/ 556 w 1161"/>
              <a:gd name="T27" fmla="*/ 558 h 682"/>
              <a:gd name="T28" fmla="*/ 819 w 1161"/>
              <a:gd name="T29" fmla="*/ 682 h 682"/>
              <a:gd name="T30" fmla="*/ 1161 w 1161"/>
              <a:gd name="T31" fmla="*/ 341 h 682"/>
              <a:gd name="T32" fmla="*/ 819 w 1161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2"/>
                  <a:pt x="313" y="302"/>
                </a:cubicBezTo>
                <a:cubicBezTo>
                  <a:pt x="187" y="302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29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41"/>
          <p:cNvSpPr/>
          <p:nvPr/>
        </p:nvSpPr>
        <p:spPr bwMode="auto">
          <a:xfrm>
            <a:off x="3175208" y="1235941"/>
            <a:ext cx="3204729" cy="1882775"/>
          </a:xfrm>
          <a:custGeom>
            <a:avLst/>
            <a:gdLst>
              <a:gd name="T0" fmla="*/ 1061 w 1161"/>
              <a:gd name="T1" fmla="*/ 241 h 682"/>
              <a:gd name="T2" fmla="*/ 1007 w 1161"/>
              <a:gd name="T3" fmla="*/ 257 h 682"/>
              <a:gd name="T4" fmla="*/ 1007 w 1161"/>
              <a:gd name="T5" fmla="*/ 257 h 682"/>
              <a:gd name="T6" fmla="*/ 848 w 1161"/>
              <a:gd name="T7" fmla="*/ 302 h 682"/>
              <a:gd name="T8" fmla="*/ 605 w 1161"/>
              <a:gd name="T9" fmla="*/ 124 h 682"/>
              <a:gd name="T10" fmla="*/ 605 w 1161"/>
              <a:gd name="T11" fmla="*/ 124 h 682"/>
              <a:gd name="T12" fmla="*/ 342 w 1161"/>
              <a:gd name="T13" fmla="*/ 0 h 682"/>
              <a:gd name="T14" fmla="*/ 0 w 1161"/>
              <a:gd name="T15" fmla="*/ 341 h 682"/>
              <a:gd name="T16" fmla="*/ 342 w 1161"/>
              <a:gd name="T17" fmla="*/ 682 h 682"/>
              <a:gd name="T18" fmla="*/ 605 w 1161"/>
              <a:gd name="T19" fmla="*/ 558 h 682"/>
              <a:gd name="T20" fmla="*/ 605 w 1161"/>
              <a:gd name="T21" fmla="*/ 558 h 682"/>
              <a:gd name="T22" fmla="*/ 605 w 1161"/>
              <a:gd name="T23" fmla="*/ 558 h 682"/>
              <a:gd name="T24" fmla="*/ 605 w 1161"/>
              <a:gd name="T25" fmla="*/ 558 h 682"/>
              <a:gd name="T26" fmla="*/ 848 w 1161"/>
              <a:gd name="T27" fmla="*/ 380 h 682"/>
              <a:gd name="T28" fmla="*/ 1007 w 1161"/>
              <a:gd name="T29" fmla="*/ 425 h 682"/>
              <a:gd name="T30" fmla="*/ 1007 w 1161"/>
              <a:gd name="T31" fmla="*/ 425 h 682"/>
              <a:gd name="T32" fmla="*/ 1061 w 1161"/>
              <a:gd name="T33" fmla="*/ 441 h 682"/>
              <a:gd name="T34" fmla="*/ 1161 w 1161"/>
              <a:gd name="T35" fmla="*/ 341 h 682"/>
              <a:gd name="T36" fmla="*/ 1061 w 1161"/>
              <a:gd name="T37" fmla="*/ 2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1061" y="241"/>
                </a:moveTo>
                <a:cubicBezTo>
                  <a:pt x="1041" y="241"/>
                  <a:pt x="1023" y="247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4"/>
                  <a:pt x="974" y="302"/>
                  <a:pt x="848" y="302"/>
                </a:cubicBezTo>
                <a:cubicBezTo>
                  <a:pt x="700" y="302"/>
                  <a:pt x="699" y="235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8"/>
                  <a:pt x="448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2" y="682"/>
                </a:cubicBezTo>
                <a:cubicBezTo>
                  <a:pt x="448" y="682"/>
                  <a:pt x="542" y="634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99" y="447"/>
                  <a:pt x="700" y="380"/>
                  <a:pt x="848" y="380"/>
                </a:cubicBezTo>
                <a:cubicBezTo>
                  <a:pt x="974" y="380"/>
                  <a:pt x="964" y="398"/>
                  <a:pt x="1007" y="425"/>
                </a:cubicBezTo>
                <a:cubicBezTo>
                  <a:pt x="1007" y="425"/>
                  <a:pt x="1007" y="425"/>
                  <a:pt x="1007" y="425"/>
                </a:cubicBezTo>
                <a:cubicBezTo>
                  <a:pt x="1023" y="435"/>
                  <a:pt x="1041" y="441"/>
                  <a:pt x="1061" y="441"/>
                </a:cubicBezTo>
                <a:cubicBezTo>
                  <a:pt x="1116" y="441"/>
                  <a:pt x="1161" y="396"/>
                  <a:pt x="1161" y="341"/>
                </a:cubicBezTo>
                <a:cubicBezTo>
                  <a:pt x="1161" y="286"/>
                  <a:pt x="1116" y="241"/>
                  <a:pt x="1061" y="24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6018033" y="1564551"/>
            <a:ext cx="171427" cy="4267200"/>
            <a:chOff x="6010275" y="1583258"/>
            <a:chExt cx="171450" cy="4267200"/>
          </a:xfrm>
        </p:grpSpPr>
        <p:cxnSp>
          <p:nvCxnSpPr>
            <p:cNvPr id="18" name="直接连接符 17"/>
            <p:cNvCxnSpPr>
              <a:stCxn id="19" idx="3"/>
              <a:endCxn id="23" idx="0"/>
            </p:cNvCxnSpPr>
            <p:nvPr/>
          </p:nvCxnSpPr>
          <p:spPr>
            <a:xfrm>
              <a:off x="6096000" y="1713433"/>
              <a:ext cx="0" cy="40767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42"/>
            <p:cNvSpPr/>
            <p:nvPr/>
          </p:nvSpPr>
          <p:spPr bwMode="auto">
            <a:xfrm>
              <a:off x="6010275" y="1583258"/>
              <a:ext cx="171450" cy="130175"/>
            </a:xfrm>
            <a:custGeom>
              <a:avLst/>
              <a:gdLst>
                <a:gd name="T0" fmla="*/ 54 w 108"/>
                <a:gd name="T1" fmla="*/ 45 h 82"/>
                <a:gd name="T2" fmla="*/ 0 w 108"/>
                <a:gd name="T3" fmla="*/ 0 h 82"/>
                <a:gd name="T4" fmla="*/ 0 w 108"/>
                <a:gd name="T5" fmla="*/ 38 h 82"/>
                <a:gd name="T6" fmla="*/ 54 w 108"/>
                <a:gd name="T7" fmla="*/ 82 h 82"/>
                <a:gd name="T8" fmla="*/ 108 w 108"/>
                <a:gd name="T9" fmla="*/ 38 h 82"/>
                <a:gd name="T10" fmla="*/ 108 w 108"/>
                <a:gd name="T11" fmla="*/ 0 h 82"/>
                <a:gd name="T12" fmla="*/ 54 w 108"/>
                <a:gd name="T13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2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62509" tIns="81255" rIns="162509" bIns="81255" numCol="1" anchor="t" anchorCtr="0" compatLnSpc="1"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3"/>
            <p:cNvSpPr/>
            <p:nvPr/>
          </p:nvSpPr>
          <p:spPr bwMode="auto">
            <a:xfrm>
              <a:off x="6010275" y="2615133"/>
              <a:ext cx="171450" cy="133350"/>
            </a:xfrm>
            <a:custGeom>
              <a:avLst/>
              <a:gdLst>
                <a:gd name="T0" fmla="*/ 54 w 108"/>
                <a:gd name="T1" fmla="*/ 45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5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62509" tIns="81255" rIns="162509" bIns="81255" numCol="1" anchor="t" anchorCtr="0" compatLnSpc="1"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4"/>
            <p:cNvSpPr/>
            <p:nvPr/>
          </p:nvSpPr>
          <p:spPr bwMode="auto">
            <a:xfrm>
              <a:off x="6010275" y="3650183"/>
              <a:ext cx="171450" cy="133350"/>
            </a:xfrm>
            <a:custGeom>
              <a:avLst/>
              <a:gdLst>
                <a:gd name="T0" fmla="*/ 54 w 108"/>
                <a:gd name="T1" fmla="*/ 46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62509" tIns="81255" rIns="162509" bIns="81255" numCol="1" anchor="t" anchorCtr="0" compatLnSpc="1"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5"/>
            <p:cNvSpPr/>
            <p:nvPr/>
          </p:nvSpPr>
          <p:spPr bwMode="auto">
            <a:xfrm>
              <a:off x="6010275" y="4685233"/>
              <a:ext cx="171450" cy="130175"/>
            </a:xfrm>
            <a:custGeom>
              <a:avLst/>
              <a:gdLst>
                <a:gd name="T0" fmla="*/ 54 w 108"/>
                <a:gd name="T1" fmla="*/ 46 h 82"/>
                <a:gd name="T2" fmla="*/ 0 w 108"/>
                <a:gd name="T3" fmla="*/ 0 h 82"/>
                <a:gd name="T4" fmla="*/ 0 w 108"/>
                <a:gd name="T5" fmla="*/ 39 h 82"/>
                <a:gd name="T6" fmla="*/ 54 w 108"/>
                <a:gd name="T7" fmla="*/ 82 h 82"/>
                <a:gd name="T8" fmla="*/ 108 w 108"/>
                <a:gd name="T9" fmla="*/ 39 h 82"/>
                <a:gd name="T10" fmla="*/ 108 w 108"/>
                <a:gd name="T11" fmla="*/ 0 h 82"/>
                <a:gd name="T12" fmla="*/ 54 w 108"/>
                <a:gd name="T1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2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62509" tIns="81255" rIns="162509" bIns="81255" numCol="1" anchor="t" anchorCtr="0" compatLnSpc="1"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6"/>
            <p:cNvSpPr/>
            <p:nvPr/>
          </p:nvSpPr>
          <p:spPr bwMode="auto">
            <a:xfrm>
              <a:off x="6010275" y="5718696"/>
              <a:ext cx="171450" cy="131762"/>
            </a:xfrm>
            <a:custGeom>
              <a:avLst/>
              <a:gdLst>
                <a:gd name="T0" fmla="*/ 54 w 108"/>
                <a:gd name="T1" fmla="*/ 45 h 83"/>
                <a:gd name="T2" fmla="*/ 0 w 108"/>
                <a:gd name="T3" fmla="*/ 0 h 83"/>
                <a:gd name="T4" fmla="*/ 0 w 108"/>
                <a:gd name="T5" fmla="*/ 38 h 83"/>
                <a:gd name="T6" fmla="*/ 54 w 108"/>
                <a:gd name="T7" fmla="*/ 83 h 83"/>
                <a:gd name="T8" fmla="*/ 108 w 108"/>
                <a:gd name="T9" fmla="*/ 38 h 83"/>
                <a:gd name="T10" fmla="*/ 108 w 108"/>
                <a:gd name="T11" fmla="*/ 0 h 83"/>
                <a:gd name="T12" fmla="*/ 54 w 108"/>
                <a:gd name="T13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3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3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62509" tIns="81255" rIns="162509" bIns="81255" numCol="1" anchor="t" anchorCtr="0" compatLnSpc="1"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Oval 47"/>
          <p:cNvSpPr>
            <a:spLocks noChangeArrowheads="1"/>
          </p:cNvSpPr>
          <p:nvPr/>
        </p:nvSpPr>
        <p:spPr bwMode="auto">
          <a:xfrm>
            <a:off x="3291078" y="1351825"/>
            <a:ext cx="1653951" cy="1651000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48"/>
          <p:cNvSpPr>
            <a:spLocks noChangeArrowheads="1"/>
          </p:cNvSpPr>
          <p:nvPr/>
        </p:nvSpPr>
        <p:spPr bwMode="auto">
          <a:xfrm>
            <a:off x="5883117" y="1956665"/>
            <a:ext cx="441265" cy="441325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49"/>
          <p:cNvSpPr/>
          <p:nvPr/>
        </p:nvSpPr>
        <p:spPr bwMode="auto">
          <a:xfrm>
            <a:off x="3175208" y="3294928"/>
            <a:ext cx="3204729" cy="1885951"/>
          </a:xfrm>
          <a:custGeom>
            <a:avLst/>
            <a:gdLst>
              <a:gd name="T0" fmla="*/ 1061 w 1161"/>
              <a:gd name="T1" fmla="*/ 242 h 683"/>
              <a:gd name="T2" fmla="*/ 1007 w 1161"/>
              <a:gd name="T3" fmla="*/ 257 h 683"/>
              <a:gd name="T4" fmla="*/ 1007 w 1161"/>
              <a:gd name="T5" fmla="*/ 257 h 683"/>
              <a:gd name="T6" fmla="*/ 848 w 1161"/>
              <a:gd name="T7" fmla="*/ 303 h 683"/>
              <a:gd name="T8" fmla="*/ 605 w 1161"/>
              <a:gd name="T9" fmla="*/ 125 h 683"/>
              <a:gd name="T10" fmla="*/ 605 w 1161"/>
              <a:gd name="T11" fmla="*/ 125 h 683"/>
              <a:gd name="T12" fmla="*/ 605 w 1161"/>
              <a:gd name="T13" fmla="*/ 124 h 683"/>
              <a:gd name="T14" fmla="*/ 605 w 1161"/>
              <a:gd name="T15" fmla="*/ 124 h 683"/>
              <a:gd name="T16" fmla="*/ 342 w 1161"/>
              <a:gd name="T17" fmla="*/ 0 h 683"/>
              <a:gd name="T18" fmla="*/ 0 w 1161"/>
              <a:gd name="T19" fmla="*/ 342 h 683"/>
              <a:gd name="T20" fmla="*/ 342 w 1161"/>
              <a:gd name="T21" fmla="*/ 683 h 683"/>
              <a:gd name="T22" fmla="*/ 605 w 1161"/>
              <a:gd name="T23" fmla="*/ 559 h 683"/>
              <a:gd name="T24" fmla="*/ 605 w 1161"/>
              <a:gd name="T25" fmla="*/ 559 h 683"/>
              <a:gd name="T26" fmla="*/ 848 w 1161"/>
              <a:gd name="T27" fmla="*/ 380 h 683"/>
              <a:gd name="T28" fmla="*/ 1007 w 1161"/>
              <a:gd name="T29" fmla="*/ 426 h 683"/>
              <a:gd name="T30" fmla="*/ 1007 w 1161"/>
              <a:gd name="T31" fmla="*/ 426 h 683"/>
              <a:gd name="T32" fmla="*/ 1061 w 1161"/>
              <a:gd name="T33" fmla="*/ 441 h 683"/>
              <a:gd name="T34" fmla="*/ 1161 w 1161"/>
              <a:gd name="T35" fmla="*/ 342 h 683"/>
              <a:gd name="T36" fmla="*/ 1061 w 1161"/>
              <a:gd name="T37" fmla="*/ 242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3">
                <a:moveTo>
                  <a:pt x="1061" y="242"/>
                </a:moveTo>
                <a:cubicBezTo>
                  <a:pt x="1041" y="242"/>
                  <a:pt x="1023" y="248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5"/>
                  <a:pt x="974" y="303"/>
                  <a:pt x="848" y="303"/>
                </a:cubicBezTo>
                <a:cubicBezTo>
                  <a:pt x="700" y="303"/>
                  <a:pt x="699" y="236"/>
                  <a:pt x="605" y="125"/>
                </a:cubicBezTo>
                <a:cubicBezTo>
                  <a:pt x="605" y="125"/>
                  <a:pt x="605" y="125"/>
                  <a:pt x="605" y="125"/>
                </a:cubicBezTo>
                <a:cubicBezTo>
                  <a:pt x="605" y="125"/>
                  <a:pt x="605" y="124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9"/>
                  <a:pt x="448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cubicBezTo>
                  <a:pt x="0" y="530"/>
                  <a:pt x="153" y="683"/>
                  <a:pt x="342" y="683"/>
                </a:cubicBezTo>
                <a:cubicBezTo>
                  <a:pt x="448" y="683"/>
                  <a:pt x="542" y="634"/>
                  <a:pt x="605" y="559"/>
                </a:cubicBezTo>
                <a:cubicBezTo>
                  <a:pt x="605" y="559"/>
                  <a:pt x="605" y="559"/>
                  <a:pt x="605" y="559"/>
                </a:cubicBezTo>
                <a:cubicBezTo>
                  <a:pt x="699" y="448"/>
                  <a:pt x="700" y="380"/>
                  <a:pt x="848" y="380"/>
                </a:cubicBezTo>
                <a:cubicBezTo>
                  <a:pt x="974" y="380"/>
                  <a:pt x="964" y="398"/>
                  <a:pt x="1007" y="426"/>
                </a:cubicBezTo>
                <a:cubicBezTo>
                  <a:pt x="1007" y="426"/>
                  <a:pt x="1007" y="426"/>
                  <a:pt x="1007" y="426"/>
                </a:cubicBezTo>
                <a:cubicBezTo>
                  <a:pt x="1023" y="436"/>
                  <a:pt x="1041" y="441"/>
                  <a:pt x="1061" y="441"/>
                </a:cubicBezTo>
                <a:cubicBezTo>
                  <a:pt x="1116" y="441"/>
                  <a:pt x="1161" y="397"/>
                  <a:pt x="1161" y="342"/>
                </a:cubicBezTo>
                <a:cubicBezTo>
                  <a:pt x="1161" y="286"/>
                  <a:pt x="1116" y="242"/>
                  <a:pt x="1061" y="2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50"/>
          <p:cNvSpPr>
            <a:spLocks noChangeArrowheads="1"/>
          </p:cNvSpPr>
          <p:nvPr/>
        </p:nvSpPr>
        <p:spPr bwMode="auto">
          <a:xfrm>
            <a:off x="3291078" y="3410816"/>
            <a:ext cx="1653951" cy="165417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51"/>
          <p:cNvSpPr>
            <a:spLocks noChangeArrowheads="1"/>
          </p:cNvSpPr>
          <p:nvPr/>
        </p:nvSpPr>
        <p:spPr bwMode="auto">
          <a:xfrm>
            <a:off x="5883117" y="4015653"/>
            <a:ext cx="441265" cy="4445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54"/>
          <p:cNvSpPr/>
          <p:nvPr/>
        </p:nvSpPr>
        <p:spPr bwMode="auto">
          <a:xfrm>
            <a:off x="5827562" y="2266227"/>
            <a:ext cx="3204729" cy="1881188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556 w 1161"/>
              <a:gd name="T7" fmla="*/ 124 h 682"/>
              <a:gd name="T8" fmla="*/ 556 w 1161"/>
              <a:gd name="T9" fmla="*/ 124 h 682"/>
              <a:gd name="T10" fmla="*/ 313 w 1161"/>
              <a:gd name="T11" fmla="*/ 303 h 682"/>
              <a:gd name="T12" fmla="*/ 154 w 1161"/>
              <a:gd name="T13" fmla="*/ 257 h 682"/>
              <a:gd name="T14" fmla="*/ 154 w 1161"/>
              <a:gd name="T15" fmla="*/ 257 h 682"/>
              <a:gd name="T16" fmla="*/ 100 w 1161"/>
              <a:gd name="T17" fmla="*/ 241 h 682"/>
              <a:gd name="T18" fmla="*/ 0 w 1161"/>
              <a:gd name="T19" fmla="*/ 341 h 682"/>
              <a:gd name="T20" fmla="*/ 100 w 1161"/>
              <a:gd name="T21" fmla="*/ 441 h 682"/>
              <a:gd name="T22" fmla="*/ 154 w 1161"/>
              <a:gd name="T23" fmla="*/ 425 h 682"/>
              <a:gd name="T24" fmla="*/ 154 w 1161"/>
              <a:gd name="T25" fmla="*/ 425 h 682"/>
              <a:gd name="T26" fmla="*/ 313 w 1161"/>
              <a:gd name="T27" fmla="*/ 380 h 682"/>
              <a:gd name="T28" fmla="*/ 556 w 1161"/>
              <a:gd name="T29" fmla="*/ 558 h 682"/>
              <a:gd name="T30" fmla="*/ 556 w 1161"/>
              <a:gd name="T31" fmla="*/ 558 h 682"/>
              <a:gd name="T32" fmla="*/ 819 w 1161"/>
              <a:gd name="T33" fmla="*/ 682 h 682"/>
              <a:gd name="T34" fmla="*/ 1161 w 1161"/>
              <a:gd name="T35" fmla="*/ 341 h 682"/>
              <a:gd name="T36" fmla="*/ 819 w 1161"/>
              <a:gd name="T37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3"/>
                  <a:pt x="313" y="303"/>
                </a:cubicBezTo>
                <a:cubicBezTo>
                  <a:pt x="187" y="303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30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55"/>
          <p:cNvSpPr>
            <a:spLocks noChangeArrowheads="1"/>
          </p:cNvSpPr>
          <p:nvPr/>
        </p:nvSpPr>
        <p:spPr bwMode="auto">
          <a:xfrm>
            <a:off x="7262470" y="2382115"/>
            <a:ext cx="1653951" cy="165258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val 56"/>
          <p:cNvSpPr>
            <a:spLocks noChangeArrowheads="1"/>
          </p:cNvSpPr>
          <p:nvPr/>
        </p:nvSpPr>
        <p:spPr bwMode="auto">
          <a:xfrm>
            <a:off x="5883117" y="2985364"/>
            <a:ext cx="441265" cy="4445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Oval 57"/>
          <p:cNvSpPr>
            <a:spLocks noChangeArrowheads="1"/>
          </p:cNvSpPr>
          <p:nvPr/>
        </p:nvSpPr>
        <p:spPr bwMode="auto">
          <a:xfrm>
            <a:off x="7240222" y="4425756"/>
            <a:ext cx="1653951" cy="1649412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Oval 59"/>
          <p:cNvSpPr>
            <a:spLocks noChangeArrowheads="1"/>
          </p:cNvSpPr>
          <p:nvPr/>
        </p:nvSpPr>
        <p:spPr bwMode="auto">
          <a:xfrm>
            <a:off x="5883117" y="5047526"/>
            <a:ext cx="441265" cy="442912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3757425" y="1705436"/>
            <a:ext cx="911417" cy="861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7736340" y="2798396"/>
            <a:ext cx="850651" cy="861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30"/>
          <p:cNvSpPr txBox="1"/>
          <p:nvPr/>
        </p:nvSpPr>
        <p:spPr>
          <a:xfrm>
            <a:off x="3741726" y="3830273"/>
            <a:ext cx="865695" cy="861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0"/>
          <p:cNvSpPr txBox="1"/>
          <p:nvPr/>
        </p:nvSpPr>
        <p:spPr>
          <a:xfrm>
            <a:off x="7742013" y="4859934"/>
            <a:ext cx="884343" cy="861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5" grpId="0" animBg="1"/>
      <p:bldP spid="16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箭头3"/>
          <p:cNvSpPr>
            <a:spLocks noChangeArrowheads="1"/>
          </p:cNvSpPr>
          <p:nvPr/>
        </p:nvSpPr>
        <p:spPr bwMode="auto">
          <a:xfrm flipV="1">
            <a:off x="2042584" y="3572934"/>
            <a:ext cx="1092200" cy="1521884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82824" tIns="41411" rIns="82824" bIns="41411" anchor="ctr"/>
          <a:lstStyle/>
          <a:p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箭头2"/>
          <p:cNvSpPr>
            <a:spLocks noChangeArrowheads="1"/>
          </p:cNvSpPr>
          <p:nvPr/>
        </p:nvSpPr>
        <p:spPr bwMode="auto">
          <a:xfrm rot="-5400000">
            <a:off x="2330451" y="2940052"/>
            <a:ext cx="325967" cy="129963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82824" tIns="41411" rIns="82824" bIns="41411" anchor="ctr"/>
          <a:lstStyle/>
          <a:p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箭头1"/>
          <p:cNvSpPr>
            <a:spLocks noChangeArrowheads="1"/>
          </p:cNvSpPr>
          <p:nvPr/>
        </p:nvSpPr>
        <p:spPr bwMode="auto">
          <a:xfrm>
            <a:off x="2036233" y="1911351"/>
            <a:ext cx="1092200" cy="176318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82824" tIns="41411" rIns="82824" bIns="41411" anchor="ctr"/>
          <a:lstStyle/>
          <a:p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auto">
          <a:xfrm>
            <a:off x="4637618" y="1524000"/>
            <a:ext cx="5911851" cy="1195917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824" tIns="41411" rIns="82824" bIns="41411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40404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auto">
          <a:xfrm>
            <a:off x="3261784" y="1517651"/>
            <a:ext cx="1242483" cy="1202267"/>
          </a:xfrm>
          <a:prstGeom prst="roundRect">
            <a:avLst>
              <a:gd name="adj" fmla="val 11921"/>
            </a:avLst>
          </a:prstGeom>
          <a:solidFill>
            <a:srgbClr val="00B0F0"/>
          </a:solidFill>
          <a:ln>
            <a:noFill/>
          </a:ln>
          <a:extLst/>
        </p:spPr>
        <p:txBody>
          <a:bodyPr lIns="82824" tIns="41411" rIns="82824" bIns="41411" anchor="ctr"/>
          <a:lstStyle/>
          <a:p>
            <a:pPr algn="ctr">
              <a:lnSpc>
                <a:spcPct val="120000"/>
              </a:lnSpc>
            </a:pPr>
            <a:r>
              <a:rPr lang="zh-CN" altLang="en-US" sz="1865" b="1">
                <a:solidFill>
                  <a:srgbClr val="F2F2F2"/>
                </a:solidFill>
                <a:cs typeface="+mn-ea"/>
                <a:sym typeface="+mn-lt"/>
              </a:rPr>
              <a:t>添加标题</a:t>
            </a:r>
            <a:endParaRPr lang="zh-CN" altLang="zh-CN" sz="1865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auto">
          <a:xfrm>
            <a:off x="4637618" y="2976033"/>
            <a:ext cx="5911851" cy="11938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824" tIns="41411" rIns="82824" bIns="41411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40404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auto">
          <a:xfrm>
            <a:off x="3261784" y="2976033"/>
            <a:ext cx="1242483" cy="1193800"/>
          </a:xfrm>
          <a:prstGeom prst="roundRect">
            <a:avLst>
              <a:gd name="adj" fmla="val 11921"/>
            </a:avLst>
          </a:prstGeom>
          <a:solidFill>
            <a:srgbClr val="372C70"/>
          </a:solidFill>
          <a:ln>
            <a:noFill/>
          </a:ln>
          <a:extLst/>
        </p:spPr>
        <p:txBody>
          <a:bodyPr lIns="82824" tIns="41411" rIns="82824" bIns="41411" anchor="ctr"/>
          <a:lstStyle/>
          <a:p>
            <a:pPr algn="ctr">
              <a:lnSpc>
                <a:spcPct val="120000"/>
              </a:lnSpc>
            </a:pPr>
            <a:r>
              <a:rPr lang="zh-CN" altLang="en-US" sz="1865" b="1">
                <a:solidFill>
                  <a:srgbClr val="F2F2F2"/>
                </a:solidFill>
                <a:cs typeface="+mn-ea"/>
                <a:sym typeface="+mn-lt"/>
              </a:rPr>
              <a:t>添加标题</a:t>
            </a:r>
            <a:endParaRPr lang="zh-CN" altLang="zh-CN" sz="1865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auto">
          <a:xfrm>
            <a:off x="4637618" y="4417485"/>
            <a:ext cx="5911851" cy="11811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824" tIns="41411" rIns="82824" bIns="41411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40404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auto">
          <a:xfrm>
            <a:off x="3261784" y="4417485"/>
            <a:ext cx="1242483" cy="1181100"/>
          </a:xfrm>
          <a:prstGeom prst="roundRect">
            <a:avLst>
              <a:gd name="adj" fmla="val 11921"/>
            </a:avLst>
          </a:prstGeom>
          <a:solidFill>
            <a:srgbClr val="00B0F0"/>
          </a:solidFill>
          <a:ln>
            <a:noFill/>
          </a:ln>
          <a:extLst/>
        </p:spPr>
        <p:txBody>
          <a:bodyPr lIns="82824" tIns="41411" rIns="82824" bIns="41411" anchor="ctr"/>
          <a:lstStyle/>
          <a:p>
            <a:pPr algn="ctr">
              <a:lnSpc>
                <a:spcPct val="120000"/>
              </a:lnSpc>
            </a:pPr>
            <a:r>
              <a:rPr lang="zh-CN" altLang="en-US" sz="1865" b="1">
                <a:solidFill>
                  <a:srgbClr val="F2F2F2"/>
                </a:solidFill>
                <a:cs typeface="+mn-ea"/>
                <a:sym typeface="+mn-lt"/>
              </a:rPr>
              <a:t>添加标题</a:t>
            </a:r>
            <a:endParaRPr lang="zh-CN" altLang="zh-CN" sz="1865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481667" y="2976033"/>
            <a:ext cx="1191684" cy="1193800"/>
          </a:xfrm>
          <a:prstGeom prst="ellipse">
            <a:avLst/>
          </a:prstGeom>
          <a:solidFill>
            <a:srgbClr val="372C70"/>
          </a:solidFill>
          <a:ln>
            <a:noFill/>
          </a:ln>
          <a:extLst/>
        </p:spPr>
        <p:txBody>
          <a:bodyPr lIns="82824" tIns="41411" rIns="82824" bIns="41411" anchor="ctr"/>
          <a:lstStyle/>
          <a:p>
            <a:pPr algn="ctr">
              <a:lnSpc>
                <a:spcPct val="120000"/>
              </a:lnSpc>
            </a:pPr>
            <a:r>
              <a:rPr lang="zh-CN" altLang="en-US" sz="2535" b="1" dirty="0">
                <a:solidFill>
                  <a:schemeClr val="bg1"/>
                </a:solidFill>
                <a:cs typeface="+mn-ea"/>
                <a:sym typeface="+mn-lt"/>
              </a:rPr>
              <a:t>输入</a:t>
            </a:r>
            <a:endParaRPr lang="en-US" altLang="zh-CN" sz="2535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535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30"/>
          <p:cNvCxnSpPr/>
          <p:nvPr/>
        </p:nvCxnSpPr>
        <p:spPr>
          <a:xfrm>
            <a:off x="2292351" y="3500967"/>
            <a:ext cx="0" cy="13779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5"/>
          <p:cNvCxnSpPr/>
          <p:nvPr/>
        </p:nvCxnSpPr>
        <p:spPr>
          <a:xfrm>
            <a:off x="4222751" y="3500967"/>
            <a:ext cx="0" cy="13779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2"/>
          <p:cNvSpPr txBox="1">
            <a:spLocks noChangeArrowheads="1"/>
          </p:cNvSpPr>
          <p:nvPr/>
        </p:nvSpPr>
        <p:spPr bwMode="auto">
          <a:xfrm>
            <a:off x="1357099" y="5035551"/>
            <a:ext cx="10033220" cy="106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 smtClea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</a:t>
            </a: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47" name="Straight Connector 52"/>
          <p:cNvCxnSpPr/>
          <p:nvPr/>
        </p:nvCxnSpPr>
        <p:spPr>
          <a:xfrm>
            <a:off x="6102351" y="3500967"/>
            <a:ext cx="0" cy="13779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3"/>
          <p:cNvCxnSpPr/>
          <p:nvPr/>
        </p:nvCxnSpPr>
        <p:spPr>
          <a:xfrm>
            <a:off x="8155517" y="3500967"/>
            <a:ext cx="0" cy="13779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67"/>
          <p:cNvCxnSpPr/>
          <p:nvPr/>
        </p:nvCxnSpPr>
        <p:spPr>
          <a:xfrm>
            <a:off x="9961033" y="3500967"/>
            <a:ext cx="0" cy="13779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>
            <a:spLocks noChangeArrowheads="1"/>
          </p:cNvSpPr>
          <p:nvPr/>
        </p:nvSpPr>
        <p:spPr bwMode="auto">
          <a:xfrm>
            <a:off x="9186333" y="2751667"/>
            <a:ext cx="198120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pic>
        <p:nvPicPr>
          <p:cNvPr id="51" name="Picture 77" descr="F:\Trabajos\Envato\Graphic River\Mica PPT\mountai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4220634"/>
            <a:ext cx="10513484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Content Placeholder 2"/>
          <p:cNvSpPr txBox="1">
            <a:spLocks noChangeArrowheads="1"/>
          </p:cNvSpPr>
          <p:nvPr/>
        </p:nvSpPr>
        <p:spPr bwMode="auto">
          <a:xfrm>
            <a:off x="7198785" y="2751667"/>
            <a:ext cx="1900767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3" name="Content Placeholder 2"/>
          <p:cNvSpPr txBox="1">
            <a:spLocks noChangeArrowheads="1"/>
          </p:cNvSpPr>
          <p:nvPr/>
        </p:nvSpPr>
        <p:spPr bwMode="auto">
          <a:xfrm>
            <a:off x="5329767" y="2751667"/>
            <a:ext cx="1902884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4" name="Content Placeholder 2"/>
          <p:cNvSpPr txBox="1">
            <a:spLocks noChangeArrowheads="1"/>
          </p:cNvSpPr>
          <p:nvPr/>
        </p:nvSpPr>
        <p:spPr bwMode="auto">
          <a:xfrm>
            <a:off x="3274484" y="2751667"/>
            <a:ext cx="1989667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5" name="Content Placeholder 2"/>
          <p:cNvSpPr txBox="1">
            <a:spLocks noChangeArrowheads="1"/>
          </p:cNvSpPr>
          <p:nvPr/>
        </p:nvSpPr>
        <p:spPr bwMode="auto">
          <a:xfrm>
            <a:off x="1363134" y="2751667"/>
            <a:ext cx="194310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en-US" sz="1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 bwMode="auto">
          <a:xfrm>
            <a:off x="1811867" y="1742019"/>
            <a:ext cx="935567" cy="781050"/>
            <a:chOff x="2677316" y="1530277"/>
            <a:chExt cx="1031953" cy="860599"/>
          </a:xfrm>
        </p:grpSpPr>
        <p:sp>
          <p:nvSpPr>
            <p:cNvPr id="57" name="Teardrop 36"/>
            <p:cNvSpPr/>
            <p:nvPr/>
          </p:nvSpPr>
          <p:spPr>
            <a:xfrm rot="8100000">
              <a:off x="2759032" y="1530277"/>
              <a:ext cx="882530" cy="860599"/>
            </a:xfrm>
            <a:prstGeom prst="teardrop">
              <a:avLst/>
            </a:pr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en-US" sz="1335" noProof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01" name="TextBox 57"/>
            <p:cNvSpPr txBox="1">
              <a:spLocks noChangeArrowheads="1"/>
            </p:cNvSpPr>
            <p:nvPr/>
          </p:nvSpPr>
          <p:spPr bwMode="auto">
            <a:xfrm>
              <a:off x="2677316" y="1819793"/>
              <a:ext cx="1031953" cy="350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r>
                <a:rPr lang="zh-CN" altLang="en-US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803652" y="1746250"/>
            <a:ext cx="933449" cy="781049"/>
            <a:chOff x="4532339" y="1534510"/>
            <a:chExt cx="1031953" cy="860599"/>
          </a:xfrm>
        </p:grpSpPr>
        <p:sp>
          <p:nvSpPr>
            <p:cNvPr id="60" name="Teardrop 44"/>
            <p:cNvSpPr/>
            <p:nvPr/>
          </p:nvSpPr>
          <p:spPr>
            <a:xfrm rot="8100000">
              <a:off x="4607220" y="1534510"/>
              <a:ext cx="882191" cy="860599"/>
            </a:xfrm>
            <a:prstGeom prst="teardrop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en-US" sz="1335" noProof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04" name="TextBox 60"/>
            <p:cNvSpPr txBox="1">
              <a:spLocks noChangeArrowheads="1"/>
            </p:cNvSpPr>
            <p:nvPr/>
          </p:nvSpPr>
          <p:spPr bwMode="auto">
            <a:xfrm>
              <a:off x="4532339" y="1823935"/>
              <a:ext cx="1031953" cy="350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r>
                <a:rPr lang="zh-CN" altLang="en-US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5683251" y="1746252"/>
            <a:ext cx="935567" cy="781050"/>
            <a:chOff x="6416419" y="1534510"/>
            <a:chExt cx="1031953" cy="860599"/>
          </a:xfrm>
        </p:grpSpPr>
        <p:sp>
          <p:nvSpPr>
            <p:cNvPr id="63" name="Teardrop 58"/>
            <p:cNvSpPr/>
            <p:nvPr/>
          </p:nvSpPr>
          <p:spPr>
            <a:xfrm rot="8100000">
              <a:off x="6491131" y="1534510"/>
              <a:ext cx="882530" cy="860599"/>
            </a:xfrm>
            <a:prstGeom prst="teardrop">
              <a:avLst/>
            </a:pr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en-US" sz="1335" noProof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07" name="TextBox 63"/>
            <p:cNvSpPr txBox="1">
              <a:spLocks noChangeArrowheads="1"/>
            </p:cNvSpPr>
            <p:nvPr/>
          </p:nvSpPr>
          <p:spPr bwMode="auto">
            <a:xfrm>
              <a:off x="6416419" y="1816551"/>
              <a:ext cx="1031953" cy="350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r>
                <a:rPr lang="zh-CN" altLang="en-US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 bwMode="auto">
          <a:xfrm>
            <a:off x="7734301" y="1746251"/>
            <a:ext cx="935567" cy="781049"/>
            <a:chOff x="8271039" y="1534510"/>
            <a:chExt cx="1031953" cy="860599"/>
          </a:xfrm>
        </p:grpSpPr>
        <p:sp>
          <p:nvSpPr>
            <p:cNvPr id="66" name="Teardrop 65"/>
            <p:cNvSpPr/>
            <p:nvPr/>
          </p:nvSpPr>
          <p:spPr>
            <a:xfrm rot="8100000">
              <a:off x="8345751" y="1534510"/>
              <a:ext cx="882530" cy="860599"/>
            </a:xfrm>
            <a:prstGeom prst="teardrop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en-US" sz="1335" noProof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10" name="TextBox 66"/>
            <p:cNvSpPr txBox="1">
              <a:spLocks noChangeArrowheads="1"/>
            </p:cNvSpPr>
            <p:nvPr/>
          </p:nvSpPr>
          <p:spPr bwMode="auto">
            <a:xfrm>
              <a:off x="8271039" y="1823411"/>
              <a:ext cx="1031953" cy="350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r>
                <a:rPr lang="zh-CN" altLang="en-US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9541933" y="1746252"/>
            <a:ext cx="933451" cy="781050"/>
            <a:chOff x="10099471" y="1534510"/>
            <a:chExt cx="1031953" cy="860599"/>
          </a:xfrm>
        </p:grpSpPr>
        <p:sp>
          <p:nvSpPr>
            <p:cNvPr id="69" name="Teardrop 69"/>
            <p:cNvSpPr/>
            <p:nvPr/>
          </p:nvSpPr>
          <p:spPr>
            <a:xfrm rot="8100000">
              <a:off x="10174352" y="1534510"/>
              <a:ext cx="882191" cy="860599"/>
            </a:xfrm>
            <a:prstGeom prst="teardrop">
              <a:avLst/>
            </a:pr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en-US" sz="1335" noProof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13" name="TextBox 69"/>
            <p:cNvSpPr txBox="1">
              <a:spLocks noChangeArrowheads="1"/>
            </p:cNvSpPr>
            <p:nvPr/>
          </p:nvSpPr>
          <p:spPr bwMode="auto">
            <a:xfrm>
              <a:off x="10099471" y="1812320"/>
              <a:ext cx="1031953" cy="350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r>
                <a:rPr lang="zh-CN" altLang="en-US" sz="1465" b="1" dirty="0" smtClean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1" name="Picture 77" descr="F:\Trabajos\Envato\Graphic River\Mica PPT\mountai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1"/>
          <a:stretch>
            <a:fillRect/>
          </a:stretch>
        </p:blipFill>
        <p:spPr bwMode="auto">
          <a:xfrm rot="10800000" flipV="1">
            <a:off x="9118601" y="4070351"/>
            <a:ext cx="3077633" cy="81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29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248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2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2457452" y="1509185"/>
            <a:ext cx="5846233" cy="4929716"/>
          </a:xfrm>
          <a:custGeom>
            <a:avLst/>
            <a:gdLst>
              <a:gd name="T0" fmla="*/ 0 w 3668"/>
              <a:gd name="T1" fmla="*/ 2742 h 3785"/>
              <a:gd name="T2" fmla="*/ 253 w 3668"/>
              <a:gd name="T3" fmla="*/ 2556 h 3785"/>
              <a:gd name="T4" fmla="*/ 515 w 3668"/>
              <a:gd name="T5" fmla="*/ 2395 h 3785"/>
              <a:gd name="T6" fmla="*/ 798 w 3668"/>
              <a:gd name="T7" fmla="*/ 2223 h 3785"/>
              <a:gd name="T8" fmla="*/ 1152 w 3668"/>
              <a:gd name="T9" fmla="*/ 2000 h 3785"/>
              <a:gd name="T10" fmla="*/ 1587 w 3668"/>
              <a:gd name="T11" fmla="*/ 1728 h 3785"/>
              <a:gd name="T12" fmla="*/ 1869 w 3668"/>
              <a:gd name="T13" fmla="*/ 1525 h 3785"/>
              <a:gd name="T14" fmla="*/ 2061 w 3668"/>
              <a:gd name="T15" fmla="*/ 1394 h 3785"/>
              <a:gd name="T16" fmla="*/ 2324 w 3668"/>
              <a:gd name="T17" fmla="*/ 1182 h 3785"/>
              <a:gd name="T18" fmla="*/ 2557 w 3668"/>
              <a:gd name="T19" fmla="*/ 980 h 3785"/>
              <a:gd name="T20" fmla="*/ 2769 w 3668"/>
              <a:gd name="T21" fmla="*/ 768 h 3785"/>
              <a:gd name="T22" fmla="*/ 2941 w 3668"/>
              <a:gd name="T23" fmla="*/ 606 h 3785"/>
              <a:gd name="T24" fmla="*/ 3193 w 3668"/>
              <a:gd name="T25" fmla="*/ 353 h 3785"/>
              <a:gd name="T26" fmla="*/ 3011 w 3668"/>
              <a:gd name="T27" fmla="*/ 252 h 3785"/>
              <a:gd name="T28" fmla="*/ 3648 w 3668"/>
              <a:gd name="T29" fmla="*/ 0 h 3785"/>
              <a:gd name="T30" fmla="*/ 3668 w 3668"/>
              <a:gd name="T31" fmla="*/ 687 h 3785"/>
              <a:gd name="T32" fmla="*/ 3466 w 3668"/>
              <a:gd name="T33" fmla="*/ 525 h 3785"/>
              <a:gd name="T34" fmla="*/ 3213 w 3668"/>
              <a:gd name="T35" fmla="*/ 828 h 3785"/>
              <a:gd name="T36" fmla="*/ 2910 w 3668"/>
              <a:gd name="T37" fmla="*/ 1202 h 3785"/>
              <a:gd name="T38" fmla="*/ 2698 w 3668"/>
              <a:gd name="T39" fmla="*/ 1515 h 3785"/>
              <a:gd name="T40" fmla="*/ 2597 w 3668"/>
              <a:gd name="T41" fmla="*/ 1738 h 3785"/>
              <a:gd name="T42" fmla="*/ 2496 w 3668"/>
              <a:gd name="T43" fmla="*/ 1970 h 3785"/>
              <a:gd name="T44" fmla="*/ 2435 w 3668"/>
              <a:gd name="T45" fmla="*/ 2182 h 3785"/>
              <a:gd name="T46" fmla="*/ 2375 w 3668"/>
              <a:gd name="T47" fmla="*/ 2384 h 3785"/>
              <a:gd name="T48" fmla="*/ 2264 w 3668"/>
              <a:gd name="T49" fmla="*/ 2779 h 3785"/>
              <a:gd name="T50" fmla="*/ 2183 w 3668"/>
              <a:gd name="T51" fmla="*/ 3152 h 3785"/>
              <a:gd name="T52" fmla="*/ 2122 w 3668"/>
              <a:gd name="T53" fmla="*/ 3445 h 3785"/>
              <a:gd name="T54" fmla="*/ 2042 w 3668"/>
              <a:gd name="T55" fmla="*/ 3785 h 3785"/>
              <a:gd name="T56" fmla="*/ 0 w 3668"/>
              <a:gd name="T57" fmla="*/ 3785 h 3785"/>
              <a:gd name="T58" fmla="*/ 0 w 3668"/>
              <a:gd name="T59" fmla="*/ 2742 h 3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75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none" lIns="83831" tIns="41916" rIns="83831" bIns="41916" anchor="ctr"/>
          <a:lstStyle/>
          <a:p>
            <a:pPr algn="ctr"/>
            <a:endParaRPr lang="zh-CN" altLang="en-US" sz="1735" b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87801" y="4637618"/>
            <a:ext cx="2120900" cy="391583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fontAlgn="auto"/>
            <a:r>
              <a:rPr lang="en-US" altLang="zh-CN" sz="1735" noProof="1" smtClean="0">
                <a:cs typeface="+mn-ea"/>
                <a:sym typeface="+mn-lt"/>
              </a:rPr>
              <a:t>2018</a:t>
            </a:r>
            <a:r>
              <a:rPr lang="zh-CN" altLang="en-US" sz="1735" noProof="1" smtClean="0">
                <a:cs typeface="+mn-ea"/>
                <a:sym typeface="+mn-lt"/>
              </a:rPr>
              <a:t>年</a:t>
            </a:r>
            <a:r>
              <a:rPr lang="en-US" altLang="zh-CN" sz="1735" noProof="1">
                <a:cs typeface="+mn-ea"/>
                <a:sym typeface="+mn-lt"/>
              </a:rPr>
              <a:t>4</a:t>
            </a:r>
            <a:r>
              <a:rPr lang="zh-CN" altLang="en-US" sz="1735" noProof="1">
                <a:cs typeface="+mn-ea"/>
                <a:sym typeface="+mn-lt"/>
              </a:rPr>
              <a:t>月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876801" y="3790951"/>
            <a:ext cx="2123017" cy="391583"/>
          </a:xfrm>
          <a:prstGeom prst="roundRect">
            <a:avLst/>
          </a:prstGeom>
          <a:solidFill>
            <a:srgbClr val="372C7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fontAlgn="auto"/>
            <a:r>
              <a:rPr lang="en-US" altLang="zh-CN" sz="1735" noProof="1" smtClean="0">
                <a:cs typeface="+mn-ea"/>
                <a:sym typeface="+mn-lt"/>
              </a:rPr>
              <a:t>2019</a:t>
            </a:r>
            <a:r>
              <a:rPr lang="zh-CN" altLang="en-US" sz="1735" noProof="1" smtClean="0">
                <a:cs typeface="+mn-ea"/>
                <a:sym typeface="+mn-lt"/>
              </a:rPr>
              <a:t>年</a:t>
            </a:r>
            <a:r>
              <a:rPr lang="en-US" altLang="zh-CN" sz="1735" noProof="1">
                <a:cs typeface="+mn-ea"/>
                <a:sym typeface="+mn-lt"/>
              </a:rPr>
              <a:t>5</a:t>
            </a:r>
            <a:r>
              <a:rPr lang="zh-CN" altLang="en-US" sz="1735" noProof="1">
                <a:cs typeface="+mn-ea"/>
                <a:sym typeface="+mn-lt"/>
              </a:rPr>
              <a:t>月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539317" y="2973918"/>
            <a:ext cx="2123016" cy="3937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fontAlgn="auto"/>
            <a:r>
              <a:rPr lang="en-US" altLang="zh-CN" sz="1735" noProof="1" smtClean="0">
                <a:cs typeface="+mn-ea"/>
                <a:sym typeface="+mn-lt"/>
              </a:rPr>
              <a:t>2020</a:t>
            </a:r>
            <a:r>
              <a:rPr lang="zh-CN" altLang="en-US" sz="1735" noProof="1" smtClean="0">
                <a:cs typeface="+mn-ea"/>
                <a:sym typeface="+mn-lt"/>
              </a:rPr>
              <a:t>年</a:t>
            </a:r>
            <a:r>
              <a:rPr lang="en-US" altLang="zh-CN" sz="1735" noProof="1">
                <a:cs typeface="+mn-ea"/>
                <a:sym typeface="+mn-lt"/>
              </a:rPr>
              <a:t>6</a:t>
            </a:r>
            <a:r>
              <a:rPr lang="zh-CN" altLang="en-US" sz="1735" noProof="1">
                <a:cs typeface="+mn-ea"/>
                <a:sym typeface="+mn-lt"/>
              </a:rPr>
              <a:t>月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284385" y="2203451"/>
            <a:ext cx="2120900" cy="391583"/>
          </a:xfrm>
          <a:prstGeom prst="roundRect">
            <a:avLst/>
          </a:prstGeom>
          <a:solidFill>
            <a:srgbClr val="372C7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fontAlgn="auto"/>
            <a:r>
              <a:rPr lang="en-US" altLang="zh-CN" sz="1735" noProof="1" smtClean="0">
                <a:cs typeface="+mn-ea"/>
                <a:sym typeface="+mn-lt"/>
              </a:rPr>
              <a:t>2021</a:t>
            </a:r>
            <a:r>
              <a:rPr lang="zh-CN" altLang="en-US" sz="1735" noProof="1" smtClean="0">
                <a:cs typeface="+mn-ea"/>
                <a:sym typeface="+mn-lt"/>
              </a:rPr>
              <a:t>年</a:t>
            </a:r>
            <a:r>
              <a:rPr lang="en-US" altLang="zh-CN" sz="1735" noProof="1">
                <a:cs typeface="+mn-ea"/>
                <a:sym typeface="+mn-lt"/>
              </a:rPr>
              <a:t>12</a:t>
            </a:r>
            <a:r>
              <a:rPr lang="zh-CN" altLang="en-US" sz="1735" noProof="1">
                <a:cs typeface="+mn-ea"/>
                <a:sym typeface="+mn-lt"/>
              </a:rPr>
              <a:t>月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145367" y="5412318"/>
            <a:ext cx="2120900" cy="393700"/>
          </a:xfrm>
          <a:prstGeom prst="roundRect">
            <a:avLst/>
          </a:prstGeom>
          <a:solidFill>
            <a:srgbClr val="372C7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fontAlgn="auto"/>
            <a:r>
              <a:rPr lang="en-US" altLang="zh-CN" sz="1735" noProof="1" smtClean="0">
                <a:cs typeface="+mn-ea"/>
                <a:sym typeface="+mn-lt"/>
              </a:rPr>
              <a:t>2017</a:t>
            </a:r>
            <a:r>
              <a:rPr lang="zh-CN" altLang="en-US" sz="1735" noProof="1" smtClean="0">
                <a:cs typeface="+mn-ea"/>
                <a:sym typeface="+mn-lt"/>
              </a:rPr>
              <a:t>年</a:t>
            </a:r>
            <a:r>
              <a:rPr lang="en-US" altLang="zh-CN" sz="1735" noProof="1">
                <a:cs typeface="+mn-ea"/>
                <a:sym typeface="+mn-lt"/>
              </a:rPr>
              <a:t>3</a:t>
            </a:r>
            <a:r>
              <a:rPr lang="zh-CN" altLang="en-US" sz="1735" noProof="1">
                <a:cs typeface="+mn-ea"/>
                <a:sym typeface="+mn-lt"/>
              </a:rPr>
              <a:t>月</a:t>
            </a:r>
          </a:p>
        </p:txBody>
      </p:sp>
      <p:sp>
        <p:nvSpPr>
          <p:cNvPr id="15" name="Content Placeholder 2"/>
          <p:cNvSpPr txBox="1">
            <a:spLocks noChangeArrowheads="1"/>
          </p:cNvSpPr>
          <p:nvPr/>
        </p:nvSpPr>
        <p:spPr bwMode="auto">
          <a:xfrm>
            <a:off x="1356784" y="2347385"/>
            <a:ext cx="339513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1335"/>
              </a:spcBef>
            </a:pP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en-US" sz="1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itle 13"/>
          <p:cNvSpPr txBox="1">
            <a:spLocks noChangeArrowheads="1"/>
          </p:cNvSpPr>
          <p:nvPr/>
        </p:nvSpPr>
        <p:spPr bwMode="auto">
          <a:xfrm>
            <a:off x="1386417" y="1841500"/>
            <a:ext cx="2885016" cy="58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r>
              <a:rPr lang="zh-CN" altLang="en-US" sz="18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添加标题内容文字</a:t>
            </a:r>
            <a:endParaRPr lang="en-US" altLang="en-US" sz="18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19" name="TextBox 29"/>
          <p:cNvSpPr txBox="1"/>
          <p:nvPr/>
        </p:nvSpPr>
        <p:spPr>
          <a:xfrm>
            <a:off x="8628784" y="2171336"/>
            <a:ext cx="2617938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0" name="TextBox 29"/>
          <p:cNvSpPr txBox="1"/>
          <p:nvPr/>
        </p:nvSpPr>
        <p:spPr>
          <a:xfrm>
            <a:off x="7782116" y="2950635"/>
            <a:ext cx="2617938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TextBox 29"/>
          <p:cNvSpPr txBox="1"/>
          <p:nvPr/>
        </p:nvSpPr>
        <p:spPr>
          <a:xfrm>
            <a:off x="7157266" y="3747526"/>
            <a:ext cx="2617938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TextBox 29"/>
          <p:cNvSpPr txBox="1"/>
          <p:nvPr/>
        </p:nvSpPr>
        <p:spPr>
          <a:xfrm>
            <a:off x="6284385" y="4573539"/>
            <a:ext cx="2617938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3" name="TextBox 29"/>
          <p:cNvSpPr txBox="1"/>
          <p:nvPr/>
        </p:nvSpPr>
        <p:spPr>
          <a:xfrm>
            <a:off x="5424963" y="5350720"/>
            <a:ext cx="2617938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5" grpId="0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52239" y="1711477"/>
            <a:ext cx="6871352" cy="465118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4" name="矩形 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rgbClr val="372C7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2135" noProof="1"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3222" y="1474123"/>
              <a:ext cx="5688632" cy="333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135" noProof="1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29116" y="3596188"/>
            <a:ext cx="6871352" cy="465119"/>
            <a:chOff x="3002037" y="3922395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7" name="矩形 6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2135" noProof="1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24021" y="3939647"/>
              <a:ext cx="4085844" cy="333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135" noProof="1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51768" y="2421467"/>
            <a:ext cx="687281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28645" y="4268485"/>
            <a:ext cx="687281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等腰三角形 2"/>
          <p:cNvSpPr>
            <a:spLocks noChangeArrowheads="1"/>
          </p:cNvSpPr>
          <p:nvPr/>
        </p:nvSpPr>
        <p:spPr bwMode="auto">
          <a:xfrm rot="2747878">
            <a:off x="1940985" y="1655234"/>
            <a:ext cx="1322916" cy="1530351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rgbClr val="372C70"/>
          </a:solidFill>
          <a:ln>
            <a:noFill/>
          </a:ln>
          <a:extLst/>
        </p:spPr>
        <p:txBody>
          <a:bodyPr wrap="none" lIns="91440" tIns="45720" rIns="91440" bIns="45720" anchor="ctr"/>
          <a:lstStyle/>
          <a:p>
            <a:pPr algn="ctr"/>
            <a:endParaRPr lang="zh-CN" altLang="en-US" sz="14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82800" y="2243667"/>
            <a:ext cx="857251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algn="ctr"/>
            <a:r>
              <a:rPr lang="zh-CN" altLang="en-US" sz="2665" b="1" dirty="0">
                <a:solidFill>
                  <a:srgbClr val="FFFFFF"/>
                </a:solidFill>
                <a:cs typeface="+mn-ea"/>
                <a:sym typeface="+mn-lt"/>
              </a:rPr>
              <a:t>输入</a:t>
            </a:r>
            <a:endParaRPr lang="en-US" altLang="zh-CN" sz="2665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5" b="1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4" name="等腰三角形 2"/>
          <p:cNvSpPr>
            <a:spLocks noChangeArrowheads="1"/>
          </p:cNvSpPr>
          <p:nvPr/>
        </p:nvSpPr>
        <p:spPr bwMode="auto">
          <a:xfrm rot="18216140">
            <a:off x="9131086" y="3601736"/>
            <a:ext cx="1322917" cy="1530351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wrap="none" lIns="91440" tIns="45720" rIns="91440" bIns="45720" anchor="ctr"/>
          <a:lstStyle/>
          <a:p>
            <a:pPr algn="ctr"/>
            <a:endParaRPr lang="zh-CN" altLang="en-US" sz="14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493442" y="4181704"/>
            <a:ext cx="857251" cy="49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algn="ctr"/>
            <a:r>
              <a:rPr lang="zh-CN" altLang="en-US" sz="2665" b="1" dirty="0">
                <a:solidFill>
                  <a:srgbClr val="FFFFFF"/>
                </a:solidFill>
                <a:cs typeface="+mn-ea"/>
                <a:sym typeface="+mn-lt"/>
              </a:rPr>
              <a:t>输入</a:t>
            </a:r>
            <a:endParaRPr lang="en-US" altLang="zh-CN" sz="2665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5" b="1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3818467" y="2868085"/>
            <a:ext cx="2559051" cy="908049"/>
            <a:chOff x="3666731" y="1984470"/>
            <a:chExt cx="2636520" cy="1447800"/>
          </a:xfrm>
        </p:grpSpPr>
        <p:sp>
          <p:nvSpPr>
            <p:cNvPr id="4" name="任意多边形 3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535" b="1" noProof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675" name="文本框 35"/>
            <p:cNvSpPr txBox="1">
              <a:spLocks noChangeArrowheads="1"/>
            </p:cNvSpPr>
            <p:nvPr/>
          </p:nvSpPr>
          <p:spPr bwMode="auto">
            <a:xfrm>
              <a:off x="3971726" y="2389405"/>
              <a:ext cx="2230360" cy="63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2F2F2"/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baseline="-3000" dirty="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682751" y="2868085"/>
            <a:ext cx="2556933" cy="908049"/>
            <a:chOff x="1436370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535" b="1" noProof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678" name="文本框 43"/>
            <p:cNvSpPr txBox="1">
              <a:spLocks noChangeArrowheads="1"/>
            </p:cNvSpPr>
            <p:nvPr/>
          </p:nvSpPr>
          <p:spPr bwMode="auto">
            <a:xfrm>
              <a:off x="1709209" y="2340329"/>
              <a:ext cx="2293959" cy="73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baseline="-3000" dirty="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8094134" y="2868085"/>
            <a:ext cx="2556933" cy="908049"/>
            <a:chOff x="8127453" y="1984470"/>
            <a:chExt cx="2636520" cy="1447800"/>
          </a:xfrm>
        </p:grpSpPr>
        <p:sp>
          <p:nvSpPr>
            <p:cNvPr id="11" name="任意多边形 10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535" b="1" noProof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681" name="文本框 46"/>
            <p:cNvSpPr txBox="1">
              <a:spLocks noChangeArrowheads="1"/>
            </p:cNvSpPr>
            <p:nvPr/>
          </p:nvSpPr>
          <p:spPr bwMode="auto">
            <a:xfrm>
              <a:off x="8439017" y="2340329"/>
              <a:ext cx="2230361" cy="73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baseline="-3000" dirty="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5956300" y="2868085"/>
            <a:ext cx="2556933" cy="908049"/>
            <a:chOff x="5897092" y="1984470"/>
            <a:chExt cx="2636520" cy="1447800"/>
          </a:xfrm>
        </p:grpSpPr>
        <p:sp>
          <p:nvSpPr>
            <p:cNvPr id="14" name="任意多边形 13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535" b="1" noProof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684" name="文本框 49"/>
            <p:cNvSpPr txBox="1">
              <a:spLocks noChangeArrowheads="1"/>
            </p:cNvSpPr>
            <p:nvPr/>
          </p:nvSpPr>
          <p:spPr bwMode="auto">
            <a:xfrm>
              <a:off x="6227711" y="2340334"/>
              <a:ext cx="2205655" cy="73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2F2F2"/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baseline="-3000" dirty="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549400" y="3904277"/>
            <a:ext cx="2048736" cy="1529064"/>
            <a:chOff x="1929311" y="3768074"/>
            <a:chExt cx="1340846" cy="1529064"/>
          </a:xfrm>
        </p:grpSpPr>
        <p:sp>
          <p:nvSpPr>
            <p:cNvPr id="29" name="文本框 28"/>
            <p:cNvSpPr txBox="1"/>
            <p:nvPr/>
          </p:nvSpPr>
          <p:spPr>
            <a:xfrm flipH="1">
              <a:off x="1929311" y="3768074"/>
              <a:ext cx="13408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2016585" y="4096809"/>
              <a:ext cx="12535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07564" y="3904277"/>
            <a:ext cx="2048736" cy="1529064"/>
            <a:chOff x="1929311" y="3768074"/>
            <a:chExt cx="1340846" cy="1529064"/>
          </a:xfrm>
        </p:grpSpPr>
        <p:sp>
          <p:nvSpPr>
            <p:cNvPr id="32" name="文本框 31"/>
            <p:cNvSpPr txBox="1"/>
            <p:nvPr/>
          </p:nvSpPr>
          <p:spPr>
            <a:xfrm flipH="1">
              <a:off x="1929311" y="3768074"/>
              <a:ext cx="13408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2016585" y="4096809"/>
              <a:ext cx="12535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41311" y="3904277"/>
            <a:ext cx="2048736" cy="1529064"/>
            <a:chOff x="1929311" y="3768074"/>
            <a:chExt cx="1340846" cy="1529064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1929311" y="3768074"/>
              <a:ext cx="13408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2016585" y="4096809"/>
              <a:ext cx="12535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23396" y="3904277"/>
            <a:ext cx="2048736" cy="1529064"/>
            <a:chOff x="1929311" y="3768074"/>
            <a:chExt cx="1340846" cy="1529064"/>
          </a:xfrm>
        </p:grpSpPr>
        <p:sp>
          <p:nvSpPr>
            <p:cNvPr id="38" name="文本框 37"/>
            <p:cNvSpPr txBox="1"/>
            <p:nvPr/>
          </p:nvSpPr>
          <p:spPr>
            <a:xfrm flipH="1">
              <a:off x="1929311" y="3768074"/>
              <a:ext cx="13408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2016585" y="4096809"/>
              <a:ext cx="12535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58670" y="1371548"/>
            <a:ext cx="880065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>
            <a:spLocks noChangeAspect="1" noChangeArrowheads="1"/>
          </p:cNvSpPr>
          <p:nvPr/>
        </p:nvSpPr>
        <p:spPr bwMode="auto">
          <a:xfrm rot="5400000" flipV="1">
            <a:off x="7297209" y="1986492"/>
            <a:ext cx="241300" cy="205317"/>
          </a:xfrm>
          <a:prstGeom prst="triangle">
            <a:avLst>
              <a:gd name="adj" fmla="val 50000"/>
            </a:avLst>
          </a:prstGeom>
          <a:solidFill>
            <a:srgbClr val="372C70"/>
          </a:solidFill>
          <a:ln>
            <a:noFill/>
          </a:ln>
          <a:extLst/>
        </p:spPr>
        <p:txBody>
          <a:bodyPr lIns="91431" tIns="45716" rIns="91431" bIns="45716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0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9" name="等腰三角形 18"/>
          <p:cNvSpPr>
            <a:spLocks noChangeAspect="1" noChangeArrowheads="1"/>
          </p:cNvSpPr>
          <p:nvPr/>
        </p:nvSpPr>
        <p:spPr bwMode="auto">
          <a:xfrm rot="5400000" flipV="1">
            <a:off x="7298267" y="4169834"/>
            <a:ext cx="239184" cy="205317"/>
          </a:xfrm>
          <a:prstGeom prst="triangle">
            <a:avLst>
              <a:gd name="adj" fmla="val 50000"/>
            </a:avLst>
          </a:prstGeom>
          <a:solidFill>
            <a:srgbClr val="372C70"/>
          </a:solidFill>
          <a:ln>
            <a:noFill/>
          </a:ln>
          <a:extLst/>
        </p:spPr>
        <p:txBody>
          <a:bodyPr lIns="91431" tIns="45716" rIns="91431" bIns="45716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0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1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28043" y="3038476"/>
            <a:ext cx="239184" cy="207433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noProof="1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4595285" y="2461684"/>
            <a:ext cx="1866900" cy="1869016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5264152" y="3685118"/>
            <a:ext cx="1604433" cy="1604433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72C70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空心弧 14"/>
          <p:cNvSpPr/>
          <p:nvPr/>
        </p:nvSpPr>
        <p:spPr>
          <a:xfrm>
            <a:off x="5264152" y="3685118"/>
            <a:ext cx="1604433" cy="1604433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72C70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rot="17307692">
            <a:off x="5621867" y="1943100"/>
            <a:ext cx="1619251" cy="87418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zh-CN" altLang="en-US" sz="2535" noProof="1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rot="17307692">
            <a:off x="5224991" y="1493309"/>
            <a:ext cx="1064684" cy="745067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zh-CN" altLang="en-US" sz="2535" noProof="1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78500" y="1794934"/>
            <a:ext cx="654346" cy="87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50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50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192184" y="2944285"/>
            <a:ext cx="654346" cy="87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5065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5065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761567" y="4087285"/>
            <a:ext cx="654346" cy="87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5065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5065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43908" y="2710052"/>
            <a:ext cx="3204762" cy="975066"/>
            <a:chOff x="1172721" y="3768074"/>
            <a:chExt cx="2097436" cy="975066"/>
          </a:xfrm>
        </p:grpSpPr>
        <p:sp>
          <p:nvSpPr>
            <p:cNvPr id="24" name="文本框 23"/>
            <p:cNvSpPr txBox="1"/>
            <p:nvPr/>
          </p:nvSpPr>
          <p:spPr>
            <a:xfrm flipH="1">
              <a:off x="1339994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70801" y="1601617"/>
            <a:ext cx="3204762" cy="975066"/>
            <a:chOff x="1172721" y="3768074"/>
            <a:chExt cx="2097436" cy="975066"/>
          </a:xfrm>
        </p:grpSpPr>
        <p:sp>
          <p:nvSpPr>
            <p:cNvPr id="27" name="文本框 26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70801" y="3784959"/>
            <a:ext cx="3204762" cy="975066"/>
            <a:chOff x="1172721" y="3768074"/>
            <a:chExt cx="2097436" cy="975066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1" grpId="0" animBg="1"/>
      <p:bldP spid="11" grpId="1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88" y="2791960"/>
            <a:ext cx="7912624" cy="406604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3669695" y="2751875"/>
            <a:ext cx="4852610" cy="36933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809099">
            <a:off x="7054796" y="1232573"/>
            <a:ext cx="739278" cy="73927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0800000">
            <a:off x="2139688" y="780308"/>
            <a:ext cx="2852556" cy="285255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9775706">
            <a:off x="8557035" y="951429"/>
            <a:ext cx="602886" cy="60288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92664" y="1116833"/>
            <a:ext cx="680667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115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0800000">
            <a:off x="8909462" y="1610799"/>
            <a:ext cx="1597450" cy="15974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6175" y="2777775"/>
            <a:ext cx="4339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年终总结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工作计划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工作汇报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</a:rPr>
              <a:t>商务通用</a:t>
            </a:r>
            <a:endParaRPr lang="zh-CN" altLang="en-US" sz="16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39523" y="3429000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37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88" y="2791960"/>
            <a:ext cx="7912624" cy="4066040"/>
          </a:xfrm>
          <a:prstGeom prst="rect">
            <a:avLst/>
          </a:prstGeom>
        </p:spPr>
      </p:pic>
      <p:sp>
        <p:nvSpPr>
          <p:cNvPr id="69" name="椭圆 68"/>
          <p:cNvSpPr/>
          <p:nvPr/>
        </p:nvSpPr>
        <p:spPr>
          <a:xfrm rot="19775706">
            <a:off x="1995539" y="1645378"/>
            <a:ext cx="602886" cy="60288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2530" y="268188"/>
            <a:ext cx="2523296" cy="1933191"/>
            <a:chOff x="-460484" y="-336525"/>
            <a:chExt cx="3723298" cy="2852556"/>
          </a:xfrm>
        </p:grpSpPr>
        <p:sp>
          <p:nvSpPr>
            <p:cNvPr id="68" name="椭圆 67"/>
            <p:cNvSpPr/>
            <p:nvPr/>
          </p:nvSpPr>
          <p:spPr>
            <a:xfrm rot="10800000">
              <a:off x="-460484" y="-336525"/>
              <a:ext cx="2852556" cy="285255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1214" y="1"/>
              <a:ext cx="2571600" cy="1634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</p:grpSp>
      <p:sp>
        <p:nvSpPr>
          <p:cNvPr id="70" name="椭圆 69"/>
          <p:cNvSpPr/>
          <p:nvPr/>
        </p:nvSpPr>
        <p:spPr>
          <a:xfrm rot="10800000">
            <a:off x="-398326" y="-483490"/>
            <a:ext cx="1597450" cy="15974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5959" y="1010331"/>
            <a:ext cx="4852610" cy="891598"/>
            <a:chOff x="3536338" y="1010331"/>
            <a:chExt cx="4852610" cy="891598"/>
          </a:xfrm>
        </p:grpSpPr>
        <p:sp>
          <p:nvSpPr>
            <p:cNvPr id="21" name="圆角矩形 20"/>
            <p:cNvSpPr/>
            <p:nvPr/>
          </p:nvSpPr>
          <p:spPr>
            <a:xfrm>
              <a:off x="3536338" y="1349606"/>
              <a:ext cx="4852610" cy="369332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78757" y="1364995"/>
              <a:ext cx="3056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3701880" y="1010331"/>
              <a:ext cx="678550" cy="678550"/>
            </a:xfrm>
            <a:prstGeom prst="ellipse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15562163">
              <a:off x="4267503" y="1562654"/>
              <a:ext cx="339275" cy="339275"/>
            </a:xfrm>
            <a:prstGeom prst="ellipse">
              <a:avLst/>
            </a:prstGeom>
            <a:gradFill>
              <a:gsLst>
                <a:gs pos="33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745645" y="1100143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28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85959" y="1900362"/>
            <a:ext cx="4852610" cy="891598"/>
            <a:chOff x="3536338" y="1010331"/>
            <a:chExt cx="4852610" cy="891598"/>
          </a:xfrm>
        </p:grpSpPr>
        <p:sp>
          <p:nvSpPr>
            <p:cNvPr id="23" name="圆角矩形 22"/>
            <p:cNvSpPr/>
            <p:nvPr/>
          </p:nvSpPr>
          <p:spPr>
            <a:xfrm>
              <a:off x="3536338" y="1349606"/>
              <a:ext cx="4852610" cy="369332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778757" y="1364995"/>
              <a:ext cx="3056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3701880" y="1010331"/>
              <a:ext cx="678550" cy="678550"/>
            </a:xfrm>
            <a:prstGeom prst="ellipse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5562163">
              <a:off x="4267503" y="1562654"/>
              <a:ext cx="339275" cy="339275"/>
            </a:xfrm>
            <a:prstGeom prst="ellipse">
              <a:avLst/>
            </a:prstGeom>
            <a:gradFill>
              <a:gsLst>
                <a:gs pos="33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87452" y="10879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28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959" y="2790393"/>
            <a:ext cx="4852610" cy="891598"/>
            <a:chOff x="3536338" y="1010331"/>
            <a:chExt cx="4852610" cy="891598"/>
          </a:xfrm>
        </p:grpSpPr>
        <p:sp>
          <p:nvSpPr>
            <p:cNvPr id="29" name="圆角矩形 28"/>
            <p:cNvSpPr/>
            <p:nvPr/>
          </p:nvSpPr>
          <p:spPr>
            <a:xfrm>
              <a:off x="3536338" y="1349606"/>
              <a:ext cx="4852610" cy="369332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78757" y="1364995"/>
              <a:ext cx="3056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1" name="椭圆 30"/>
            <p:cNvSpPr/>
            <p:nvPr/>
          </p:nvSpPr>
          <p:spPr>
            <a:xfrm rot="10800000">
              <a:off x="3701880" y="1010331"/>
              <a:ext cx="678550" cy="678550"/>
            </a:xfrm>
            <a:prstGeom prst="ellipse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15562163">
              <a:off x="4267503" y="1562654"/>
              <a:ext cx="339275" cy="339275"/>
            </a:xfrm>
            <a:prstGeom prst="ellipse">
              <a:avLst/>
            </a:prstGeom>
            <a:gradFill>
              <a:gsLst>
                <a:gs pos="33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01879" y="1101924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28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85959" y="3680424"/>
            <a:ext cx="4852610" cy="891598"/>
            <a:chOff x="3536338" y="1010331"/>
            <a:chExt cx="4852610" cy="891598"/>
          </a:xfrm>
        </p:grpSpPr>
        <p:sp>
          <p:nvSpPr>
            <p:cNvPr id="35" name="圆角矩形 34"/>
            <p:cNvSpPr/>
            <p:nvPr/>
          </p:nvSpPr>
          <p:spPr>
            <a:xfrm>
              <a:off x="3536338" y="1349606"/>
              <a:ext cx="4852610" cy="369332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78757" y="1364995"/>
              <a:ext cx="3056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3701880" y="1010331"/>
              <a:ext cx="678550" cy="678550"/>
            </a:xfrm>
            <a:prstGeom prst="ellipse">
              <a:avLst/>
            </a:prstGeom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5562163">
              <a:off x="4267503" y="1562654"/>
              <a:ext cx="339275" cy="339275"/>
            </a:xfrm>
            <a:prstGeom prst="ellipse">
              <a:avLst/>
            </a:prstGeom>
            <a:gradFill>
              <a:gsLst>
                <a:gs pos="33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701879" y="110590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28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 rot="15470069">
            <a:off x="9788410" y="4940757"/>
            <a:ext cx="2342128" cy="2342129"/>
          </a:xfrm>
          <a:prstGeom prst="ellipse">
            <a:avLst/>
          </a:prstGeom>
          <a:gradFill>
            <a:gsLst>
              <a:gs pos="55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567" y="1368337"/>
            <a:ext cx="1726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48870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530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88" y="2791960"/>
            <a:ext cx="7912624" cy="406604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 rot="15470069">
            <a:off x="9788410" y="4940757"/>
            <a:ext cx="2342128" cy="2342129"/>
          </a:xfrm>
          <a:prstGeom prst="ellipse">
            <a:avLst/>
          </a:prstGeom>
          <a:gradFill>
            <a:gsLst>
              <a:gs pos="55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9775706">
            <a:off x="6802632" y="1932092"/>
            <a:ext cx="602886" cy="60288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39623" y="554902"/>
            <a:ext cx="1933190" cy="1933191"/>
            <a:chOff x="-460484" y="-336525"/>
            <a:chExt cx="2852556" cy="2852556"/>
          </a:xfrm>
        </p:grpSpPr>
        <p:sp>
          <p:nvSpPr>
            <p:cNvPr id="68" name="椭圆 67"/>
            <p:cNvSpPr/>
            <p:nvPr/>
          </p:nvSpPr>
          <p:spPr>
            <a:xfrm rot="10800000">
              <a:off x="-460484" y="-336525"/>
              <a:ext cx="2852556" cy="285255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1214" y="1"/>
              <a:ext cx="1677501" cy="1634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gradFill flip="none" rotWithShape="1">
                    <a:gsLst>
                      <a:gs pos="0">
                        <a:srgbClr val="0070C0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66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0" name="椭圆 69"/>
          <p:cNvSpPr/>
          <p:nvPr/>
        </p:nvSpPr>
        <p:spPr>
          <a:xfrm rot="10800000">
            <a:off x="542238" y="-798725"/>
            <a:ext cx="1597450" cy="15974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1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1660" y="1655051"/>
            <a:ext cx="1726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</a:rPr>
              <a:t>PART</a:t>
            </a:r>
            <a:endParaRPr lang="zh-CN" altLang="en-US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5959" y="2614139"/>
            <a:ext cx="4852610" cy="564656"/>
            <a:chOff x="3536338" y="1349606"/>
            <a:chExt cx="4852610" cy="564656"/>
          </a:xfrm>
        </p:grpSpPr>
        <p:sp>
          <p:nvSpPr>
            <p:cNvPr id="21" name="圆角矩形 20"/>
            <p:cNvSpPr/>
            <p:nvPr/>
          </p:nvSpPr>
          <p:spPr>
            <a:xfrm>
              <a:off x="3536338" y="1349606"/>
              <a:ext cx="4852610" cy="564656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318172" y="1431879"/>
              <a:ext cx="3056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4165750" y="3323193"/>
            <a:ext cx="4093028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9612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1"/>
          <p:cNvSpPr>
            <a:spLocks noChangeArrowheads="1"/>
          </p:cNvSpPr>
          <p:nvPr/>
        </p:nvSpPr>
        <p:spPr bwMode="auto">
          <a:xfrm>
            <a:off x="4270724" y="1723575"/>
            <a:ext cx="3284469" cy="3285873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00B0F0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45712" rIns="431920" bIns="21596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空心弧 12"/>
          <p:cNvSpPr>
            <a:spLocks noChangeArrowheads="1"/>
          </p:cNvSpPr>
          <p:nvPr/>
        </p:nvSpPr>
        <p:spPr bwMode="auto">
          <a:xfrm flipH="1">
            <a:off x="4270724" y="1723575"/>
            <a:ext cx="3284469" cy="3285873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372C70"/>
          </a:solidFill>
          <a:ln w="12700" algn="ctr">
            <a:solidFill>
              <a:schemeClr val="bg1"/>
            </a:solidFill>
            <a:miter lim="800000"/>
          </a:ln>
        </p:spPr>
        <p:txBody>
          <a:bodyPr lIns="431920" tIns="45712" rIns="0" bIns="21596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空心弧 13"/>
          <p:cNvSpPr>
            <a:spLocks noChangeArrowheads="1"/>
          </p:cNvSpPr>
          <p:nvPr/>
        </p:nvSpPr>
        <p:spPr bwMode="auto">
          <a:xfrm>
            <a:off x="4270724" y="1723575"/>
            <a:ext cx="3284469" cy="3285873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372C70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215960" rIns="431920" bIns="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空心弧 14"/>
          <p:cNvSpPr>
            <a:spLocks noChangeArrowheads="1"/>
          </p:cNvSpPr>
          <p:nvPr/>
        </p:nvSpPr>
        <p:spPr bwMode="auto">
          <a:xfrm flipH="1">
            <a:off x="4284657" y="1723575"/>
            <a:ext cx="3284469" cy="3285873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00B0F0"/>
          </a:solidFill>
          <a:ln w="12700" algn="ctr">
            <a:solidFill>
              <a:schemeClr val="bg1"/>
            </a:solidFill>
            <a:miter lim="800000"/>
          </a:ln>
        </p:spPr>
        <p:txBody>
          <a:bodyPr lIns="431920" tIns="215960" rIns="0" bIns="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等腰三角形 5"/>
          <p:cNvSpPr>
            <a:spLocks noChangeArrowheads="1"/>
          </p:cNvSpPr>
          <p:nvPr/>
        </p:nvSpPr>
        <p:spPr bwMode="auto">
          <a:xfrm rot="-2700000">
            <a:off x="4491678" y="2064255"/>
            <a:ext cx="328448" cy="282221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12700" algn="ctr">
            <a:noFill/>
            <a:miter lim="800000"/>
          </a:ln>
        </p:spPr>
        <p:txBody>
          <a:bodyPr lIns="91423" tIns="45712" rIns="91423" bIns="45712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等腰三角形 6"/>
          <p:cNvSpPr>
            <a:spLocks noChangeArrowheads="1"/>
          </p:cNvSpPr>
          <p:nvPr/>
        </p:nvSpPr>
        <p:spPr bwMode="auto">
          <a:xfrm rot="2700000" flipV="1">
            <a:off x="4489593" y="4378245"/>
            <a:ext cx="332620" cy="280673"/>
          </a:xfrm>
          <a:prstGeom prst="triangle">
            <a:avLst>
              <a:gd name="adj" fmla="val 50000"/>
            </a:avLst>
          </a:prstGeom>
          <a:solidFill>
            <a:srgbClr val="372C70"/>
          </a:solidFill>
          <a:ln w="12700" algn="ctr">
            <a:noFill/>
            <a:miter lim="800000"/>
          </a:ln>
        </p:spPr>
        <p:txBody>
          <a:bodyPr rot="10800000" lIns="91423" tIns="45712" rIns="91423" bIns="45712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>
            <a:spLocks noChangeArrowheads="1"/>
          </p:cNvSpPr>
          <p:nvPr/>
        </p:nvSpPr>
        <p:spPr bwMode="auto">
          <a:xfrm rot="2700000" flipH="1">
            <a:off x="7003706" y="2066027"/>
            <a:ext cx="332619" cy="278681"/>
          </a:xfrm>
          <a:prstGeom prst="triangle">
            <a:avLst>
              <a:gd name="adj" fmla="val 50000"/>
            </a:avLst>
          </a:prstGeom>
          <a:solidFill>
            <a:srgbClr val="372C70"/>
          </a:solidFill>
          <a:ln w="12700" algn="ctr">
            <a:noFill/>
            <a:miter lim="800000"/>
          </a:ln>
        </p:spPr>
        <p:txBody>
          <a:bodyPr lIns="91423" tIns="45712" rIns="91423" bIns="45712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等腰三角形 8"/>
          <p:cNvSpPr>
            <a:spLocks noChangeArrowheads="1"/>
          </p:cNvSpPr>
          <p:nvPr/>
        </p:nvSpPr>
        <p:spPr bwMode="auto">
          <a:xfrm rot="-2700000" flipH="1" flipV="1">
            <a:off x="7005792" y="4376462"/>
            <a:ext cx="328445" cy="284237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12700" algn="ctr">
            <a:noFill/>
            <a:miter lim="800000"/>
          </a:ln>
        </p:spPr>
        <p:txBody>
          <a:bodyPr rot="10800000" lIns="91423" tIns="45712" rIns="91423" bIns="45712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3942277" y="1394984"/>
            <a:ext cx="3941363" cy="3943048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</a:ln>
        </p:spPr>
        <p:txBody>
          <a:bodyPr lIns="91423" tIns="45712" rIns="91423" bIns="45712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4935581" y="3005667"/>
            <a:ext cx="1956747" cy="9947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 algn="ctr" defTabSz="913765"/>
            <a:r>
              <a:rPr lang="zh-CN" altLang="en-US" sz="2930" dirty="0">
                <a:solidFill>
                  <a:srgbClr val="808080"/>
                </a:solidFill>
                <a:cs typeface="+mn-ea"/>
                <a:sym typeface="+mn-lt"/>
              </a:rPr>
              <a:t>标题</a:t>
            </a:r>
          </a:p>
          <a:p>
            <a:pPr algn="ctr" defTabSz="913765"/>
            <a:r>
              <a:rPr lang="zh-CN" altLang="en-US" sz="2930" dirty="0">
                <a:solidFill>
                  <a:srgbClr val="808080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12" name="文本框 27"/>
          <p:cNvSpPr txBox="1">
            <a:spLocks noChangeArrowheads="1"/>
          </p:cNvSpPr>
          <p:nvPr/>
        </p:nvSpPr>
        <p:spPr bwMode="auto">
          <a:xfrm>
            <a:off x="1088570" y="1547853"/>
            <a:ext cx="2733127" cy="768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3" tIns="45712" rIns="91423" bIns="45712">
            <a:spAutoFit/>
          </a:bodyPr>
          <a:lstStyle/>
          <a:p>
            <a:pPr algn="r" defTabSz="913765"/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文本框 27"/>
          <p:cNvSpPr txBox="1">
            <a:spLocks noChangeArrowheads="1"/>
          </p:cNvSpPr>
          <p:nvPr/>
        </p:nvSpPr>
        <p:spPr bwMode="auto">
          <a:xfrm>
            <a:off x="1088570" y="4350869"/>
            <a:ext cx="2733127" cy="768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3" tIns="45712" rIns="91423" bIns="45712">
            <a:spAutoFit/>
          </a:bodyPr>
          <a:lstStyle/>
          <a:p>
            <a:pPr algn="r" defTabSz="913765"/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文本框 27"/>
          <p:cNvSpPr txBox="1">
            <a:spLocks noChangeArrowheads="1"/>
          </p:cNvSpPr>
          <p:nvPr/>
        </p:nvSpPr>
        <p:spPr bwMode="auto">
          <a:xfrm>
            <a:off x="8038054" y="1547853"/>
            <a:ext cx="2733127" cy="768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3" tIns="45712" rIns="91423" bIns="45712">
            <a:spAutoFit/>
          </a:bodyPr>
          <a:lstStyle/>
          <a:p>
            <a:pPr algn="r" defTabSz="913765"/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27"/>
          <p:cNvSpPr txBox="1">
            <a:spLocks noChangeArrowheads="1"/>
          </p:cNvSpPr>
          <p:nvPr/>
        </p:nvSpPr>
        <p:spPr bwMode="auto">
          <a:xfrm>
            <a:off x="8038054" y="4350869"/>
            <a:ext cx="2733127" cy="768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3" tIns="45712" rIns="91423" bIns="45712">
            <a:spAutoFit/>
          </a:bodyPr>
          <a:lstStyle/>
          <a:p>
            <a:pPr algn="r" defTabSz="913765"/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43"/>
          <p:cNvSpPr/>
          <p:nvPr/>
        </p:nvSpPr>
        <p:spPr>
          <a:xfrm>
            <a:off x="8628603" y="2815046"/>
            <a:ext cx="1669099" cy="1669099"/>
          </a:xfrm>
          <a:custGeom>
            <a:avLst/>
            <a:gdLst>
              <a:gd name="connsiteX0" fmla="*/ 800633 w 1669098"/>
              <a:gd name="connsiteY0" fmla="*/ 0 h 1669098"/>
              <a:gd name="connsiteX1" fmla="*/ 868465 w 1669098"/>
              <a:gd name="connsiteY1" fmla="*/ 0 h 1669098"/>
              <a:gd name="connsiteX2" fmla="*/ 885423 w 1669098"/>
              <a:gd name="connsiteY2" fmla="*/ 16958 h 1669098"/>
              <a:gd name="connsiteX3" fmla="*/ 885423 w 1669098"/>
              <a:gd name="connsiteY3" fmla="*/ 76706 h 1669098"/>
              <a:gd name="connsiteX4" fmla="*/ 912297 w 1669098"/>
              <a:gd name="connsiteY4" fmla="*/ 78063 h 1669098"/>
              <a:gd name="connsiteX5" fmla="*/ 981741 w 1669098"/>
              <a:gd name="connsiteY5" fmla="*/ 88661 h 1669098"/>
              <a:gd name="connsiteX6" fmla="*/ 997017 w 1669098"/>
              <a:gd name="connsiteY6" fmla="*/ 31650 h 1669098"/>
              <a:gd name="connsiteX7" fmla="*/ 1017786 w 1669098"/>
              <a:gd name="connsiteY7" fmla="*/ 19658 h 1669098"/>
              <a:gd name="connsiteX8" fmla="*/ 1083307 w 1669098"/>
              <a:gd name="connsiteY8" fmla="*/ 37215 h 1669098"/>
              <a:gd name="connsiteX9" fmla="*/ 1095298 w 1669098"/>
              <a:gd name="connsiteY9" fmla="*/ 57984 h 1669098"/>
              <a:gd name="connsiteX10" fmla="*/ 1079226 w 1669098"/>
              <a:gd name="connsiteY10" fmla="*/ 117966 h 1669098"/>
              <a:gd name="connsiteX11" fmla="*/ 1130536 w 1669098"/>
              <a:gd name="connsiteY11" fmla="*/ 133894 h 1669098"/>
              <a:gd name="connsiteX12" fmla="*/ 1168448 w 1669098"/>
              <a:gd name="connsiteY12" fmla="*/ 154472 h 1669098"/>
              <a:gd name="connsiteX13" fmla="*/ 1199286 w 1669098"/>
              <a:gd name="connsiteY13" fmla="*/ 101058 h 1669098"/>
              <a:gd name="connsiteX14" fmla="*/ 1222451 w 1669098"/>
              <a:gd name="connsiteY14" fmla="*/ 94851 h 1669098"/>
              <a:gd name="connsiteX15" fmla="*/ 1281196 w 1669098"/>
              <a:gd name="connsiteY15" fmla="*/ 128766 h 1669098"/>
              <a:gd name="connsiteX16" fmla="*/ 1287403 w 1669098"/>
              <a:gd name="connsiteY16" fmla="*/ 151932 h 1669098"/>
              <a:gd name="connsiteX17" fmla="*/ 1257903 w 1669098"/>
              <a:gd name="connsiteY17" fmla="*/ 203027 h 1669098"/>
              <a:gd name="connsiteX18" fmla="*/ 1259703 w 1669098"/>
              <a:gd name="connsiteY18" fmla="*/ 204003 h 1669098"/>
              <a:gd name="connsiteX19" fmla="*/ 1332821 w 1669098"/>
              <a:gd name="connsiteY19" fmla="*/ 264331 h 1669098"/>
              <a:gd name="connsiteX20" fmla="*/ 1376700 w 1669098"/>
              <a:gd name="connsiteY20" fmla="*/ 220452 h 1669098"/>
              <a:gd name="connsiteX21" fmla="*/ 1400682 w 1669098"/>
              <a:gd name="connsiteY21" fmla="*/ 220452 h 1669098"/>
              <a:gd name="connsiteX22" fmla="*/ 1448646 w 1669098"/>
              <a:gd name="connsiteY22" fmla="*/ 268416 h 1669098"/>
              <a:gd name="connsiteX23" fmla="*/ 1448646 w 1669098"/>
              <a:gd name="connsiteY23" fmla="*/ 292398 h 1669098"/>
              <a:gd name="connsiteX24" fmla="*/ 1404767 w 1669098"/>
              <a:gd name="connsiteY24" fmla="*/ 336277 h 1669098"/>
              <a:gd name="connsiteX25" fmla="*/ 1465095 w 1669098"/>
              <a:gd name="connsiteY25" fmla="*/ 409395 h 1669098"/>
              <a:gd name="connsiteX26" fmla="*/ 1466071 w 1669098"/>
              <a:gd name="connsiteY26" fmla="*/ 411195 h 1669098"/>
              <a:gd name="connsiteX27" fmla="*/ 1517167 w 1669098"/>
              <a:gd name="connsiteY27" fmla="*/ 381695 h 1669098"/>
              <a:gd name="connsiteX28" fmla="*/ 1540332 w 1669098"/>
              <a:gd name="connsiteY28" fmla="*/ 387902 h 1669098"/>
              <a:gd name="connsiteX29" fmla="*/ 1574248 w 1669098"/>
              <a:gd name="connsiteY29" fmla="*/ 446647 h 1669098"/>
              <a:gd name="connsiteX30" fmla="*/ 1568041 w 1669098"/>
              <a:gd name="connsiteY30" fmla="*/ 469812 h 1669098"/>
              <a:gd name="connsiteX31" fmla="*/ 1514626 w 1669098"/>
              <a:gd name="connsiteY31" fmla="*/ 500651 h 1669098"/>
              <a:gd name="connsiteX32" fmla="*/ 1535204 w 1669098"/>
              <a:gd name="connsiteY32" fmla="*/ 538562 h 1669098"/>
              <a:gd name="connsiteX33" fmla="*/ 1551132 w 1669098"/>
              <a:gd name="connsiteY33" fmla="*/ 589872 h 1669098"/>
              <a:gd name="connsiteX34" fmla="*/ 1611114 w 1669098"/>
              <a:gd name="connsiteY34" fmla="*/ 573800 h 1669098"/>
              <a:gd name="connsiteX35" fmla="*/ 1631883 w 1669098"/>
              <a:gd name="connsiteY35" fmla="*/ 585792 h 1669098"/>
              <a:gd name="connsiteX36" fmla="*/ 1649440 w 1669098"/>
              <a:gd name="connsiteY36" fmla="*/ 651312 h 1669098"/>
              <a:gd name="connsiteX37" fmla="*/ 1637448 w 1669098"/>
              <a:gd name="connsiteY37" fmla="*/ 672081 h 1669098"/>
              <a:gd name="connsiteX38" fmla="*/ 1580437 w 1669098"/>
              <a:gd name="connsiteY38" fmla="*/ 687357 h 1669098"/>
              <a:gd name="connsiteX39" fmla="*/ 1591035 w 1669098"/>
              <a:gd name="connsiteY39" fmla="*/ 756801 h 1669098"/>
              <a:gd name="connsiteX40" fmla="*/ 1592392 w 1669098"/>
              <a:gd name="connsiteY40" fmla="*/ 783675 h 1669098"/>
              <a:gd name="connsiteX41" fmla="*/ 1652140 w 1669098"/>
              <a:gd name="connsiteY41" fmla="*/ 783675 h 1669098"/>
              <a:gd name="connsiteX42" fmla="*/ 1669098 w 1669098"/>
              <a:gd name="connsiteY42" fmla="*/ 800633 h 1669098"/>
              <a:gd name="connsiteX43" fmla="*/ 1669098 w 1669098"/>
              <a:gd name="connsiteY43" fmla="*/ 868465 h 1669098"/>
              <a:gd name="connsiteX44" fmla="*/ 1652140 w 1669098"/>
              <a:gd name="connsiteY44" fmla="*/ 885423 h 1669098"/>
              <a:gd name="connsiteX45" fmla="*/ 1592392 w 1669098"/>
              <a:gd name="connsiteY45" fmla="*/ 885423 h 1669098"/>
              <a:gd name="connsiteX46" fmla="*/ 1591035 w 1669098"/>
              <a:gd name="connsiteY46" fmla="*/ 912297 h 1669098"/>
              <a:gd name="connsiteX47" fmla="*/ 1580437 w 1669098"/>
              <a:gd name="connsiteY47" fmla="*/ 981741 h 1669098"/>
              <a:gd name="connsiteX48" fmla="*/ 1637448 w 1669098"/>
              <a:gd name="connsiteY48" fmla="*/ 997017 h 1669098"/>
              <a:gd name="connsiteX49" fmla="*/ 1649440 w 1669098"/>
              <a:gd name="connsiteY49" fmla="*/ 1017786 h 1669098"/>
              <a:gd name="connsiteX50" fmla="*/ 1631883 w 1669098"/>
              <a:gd name="connsiteY50" fmla="*/ 1083307 h 1669098"/>
              <a:gd name="connsiteX51" fmla="*/ 1611114 w 1669098"/>
              <a:gd name="connsiteY51" fmla="*/ 1095298 h 1669098"/>
              <a:gd name="connsiteX52" fmla="*/ 1551132 w 1669098"/>
              <a:gd name="connsiteY52" fmla="*/ 1079226 h 1669098"/>
              <a:gd name="connsiteX53" fmla="*/ 1535204 w 1669098"/>
              <a:gd name="connsiteY53" fmla="*/ 1130536 h 1669098"/>
              <a:gd name="connsiteX54" fmla="*/ 1514626 w 1669098"/>
              <a:gd name="connsiteY54" fmla="*/ 1168447 h 1669098"/>
              <a:gd name="connsiteX55" fmla="*/ 1568041 w 1669098"/>
              <a:gd name="connsiteY55" fmla="*/ 1199286 h 1669098"/>
              <a:gd name="connsiteX56" fmla="*/ 1574248 w 1669098"/>
              <a:gd name="connsiteY56" fmla="*/ 1222451 h 1669098"/>
              <a:gd name="connsiteX57" fmla="*/ 1540332 w 1669098"/>
              <a:gd name="connsiteY57" fmla="*/ 1281196 h 1669098"/>
              <a:gd name="connsiteX58" fmla="*/ 1517167 w 1669098"/>
              <a:gd name="connsiteY58" fmla="*/ 1287403 h 1669098"/>
              <a:gd name="connsiteX59" fmla="*/ 1466071 w 1669098"/>
              <a:gd name="connsiteY59" fmla="*/ 1257903 h 1669098"/>
              <a:gd name="connsiteX60" fmla="*/ 1465095 w 1669098"/>
              <a:gd name="connsiteY60" fmla="*/ 1259703 h 1669098"/>
              <a:gd name="connsiteX61" fmla="*/ 1404767 w 1669098"/>
              <a:gd name="connsiteY61" fmla="*/ 1332821 h 1669098"/>
              <a:gd name="connsiteX62" fmla="*/ 1448646 w 1669098"/>
              <a:gd name="connsiteY62" fmla="*/ 1376700 h 1669098"/>
              <a:gd name="connsiteX63" fmla="*/ 1448646 w 1669098"/>
              <a:gd name="connsiteY63" fmla="*/ 1400682 h 1669098"/>
              <a:gd name="connsiteX64" fmla="*/ 1400682 w 1669098"/>
              <a:gd name="connsiteY64" fmla="*/ 1448647 h 1669098"/>
              <a:gd name="connsiteX65" fmla="*/ 1376700 w 1669098"/>
              <a:gd name="connsiteY65" fmla="*/ 1448647 h 1669098"/>
              <a:gd name="connsiteX66" fmla="*/ 1332820 w 1669098"/>
              <a:gd name="connsiteY66" fmla="*/ 1404767 h 1669098"/>
              <a:gd name="connsiteX67" fmla="*/ 1259703 w 1669098"/>
              <a:gd name="connsiteY67" fmla="*/ 1465095 h 1669098"/>
              <a:gd name="connsiteX68" fmla="*/ 1257903 w 1669098"/>
              <a:gd name="connsiteY68" fmla="*/ 1466071 h 1669098"/>
              <a:gd name="connsiteX69" fmla="*/ 1287403 w 1669098"/>
              <a:gd name="connsiteY69" fmla="*/ 1517167 h 1669098"/>
              <a:gd name="connsiteX70" fmla="*/ 1281196 w 1669098"/>
              <a:gd name="connsiteY70" fmla="*/ 1540332 h 1669098"/>
              <a:gd name="connsiteX71" fmla="*/ 1222451 w 1669098"/>
              <a:gd name="connsiteY71" fmla="*/ 1574248 h 1669098"/>
              <a:gd name="connsiteX72" fmla="*/ 1199286 w 1669098"/>
              <a:gd name="connsiteY72" fmla="*/ 1568041 h 1669098"/>
              <a:gd name="connsiteX73" fmla="*/ 1168447 w 1669098"/>
              <a:gd name="connsiteY73" fmla="*/ 1514626 h 1669098"/>
              <a:gd name="connsiteX74" fmla="*/ 1130536 w 1669098"/>
              <a:gd name="connsiteY74" fmla="*/ 1535204 h 1669098"/>
              <a:gd name="connsiteX75" fmla="*/ 1079226 w 1669098"/>
              <a:gd name="connsiteY75" fmla="*/ 1551132 h 1669098"/>
              <a:gd name="connsiteX76" fmla="*/ 1095298 w 1669098"/>
              <a:gd name="connsiteY76" fmla="*/ 1611114 h 1669098"/>
              <a:gd name="connsiteX77" fmla="*/ 1083307 w 1669098"/>
              <a:gd name="connsiteY77" fmla="*/ 1631883 h 1669098"/>
              <a:gd name="connsiteX78" fmla="*/ 1017786 w 1669098"/>
              <a:gd name="connsiteY78" fmla="*/ 1649440 h 1669098"/>
              <a:gd name="connsiteX79" fmla="*/ 997017 w 1669098"/>
              <a:gd name="connsiteY79" fmla="*/ 1637448 h 1669098"/>
              <a:gd name="connsiteX80" fmla="*/ 981741 w 1669098"/>
              <a:gd name="connsiteY80" fmla="*/ 1580437 h 1669098"/>
              <a:gd name="connsiteX81" fmla="*/ 912297 w 1669098"/>
              <a:gd name="connsiteY81" fmla="*/ 1591035 h 1669098"/>
              <a:gd name="connsiteX82" fmla="*/ 885423 w 1669098"/>
              <a:gd name="connsiteY82" fmla="*/ 1592392 h 1669098"/>
              <a:gd name="connsiteX83" fmla="*/ 885423 w 1669098"/>
              <a:gd name="connsiteY83" fmla="*/ 1652140 h 1669098"/>
              <a:gd name="connsiteX84" fmla="*/ 868465 w 1669098"/>
              <a:gd name="connsiteY84" fmla="*/ 1669098 h 1669098"/>
              <a:gd name="connsiteX85" fmla="*/ 800633 w 1669098"/>
              <a:gd name="connsiteY85" fmla="*/ 1669098 h 1669098"/>
              <a:gd name="connsiteX86" fmla="*/ 783675 w 1669098"/>
              <a:gd name="connsiteY86" fmla="*/ 1652140 h 1669098"/>
              <a:gd name="connsiteX87" fmla="*/ 783675 w 1669098"/>
              <a:gd name="connsiteY87" fmla="*/ 1592392 h 1669098"/>
              <a:gd name="connsiteX88" fmla="*/ 756801 w 1669098"/>
              <a:gd name="connsiteY88" fmla="*/ 1591035 h 1669098"/>
              <a:gd name="connsiteX89" fmla="*/ 687357 w 1669098"/>
              <a:gd name="connsiteY89" fmla="*/ 1580437 h 1669098"/>
              <a:gd name="connsiteX90" fmla="*/ 672081 w 1669098"/>
              <a:gd name="connsiteY90" fmla="*/ 1637448 h 1669098"/>
              <a:gd name="connsiteX91" fmla="*/ 651312 w 1669098"/>
              <a:gd name="connsiteY91" fmla="*/ 1649440 h 1669098"/>
              <a:gd name="connsiteX92" fmla="*/ 585791 w 1669098"/>
              <a:gd name="connsiteY92" fmla="*/ 1631883 h 1669098"/>
              <a:gd name="connsiteX93" fmla="*/ 573800 w 1669098"/>
              <a:gd name="connsiteY93" fmla="*/ 1611114 h 1669098"/>
              <a:gd name="connsiteX94" fmla="*/ 589872 w 1669098"/>
              <a:gd name="connsiteY94" fmla="*/ 1551132 h 1669098"/>
              <a:gd name="connsiteX95" fmla="*/ 538562 w 1669098"/>
              <a:gd name="connsiteY95" fmla="*/ 1535204 h 1669098"/>
              <a:gd name="connsiteX96" fmla="*/ 500651 w 1669098"/>
              <a:gd name="connsiteY96" fmla="*/ 1514626 h 1669098"/>
              <a:gd name="connsiteX97" fmla="*/ 469812 w 1669098"/>
              <a:gd name="connsiteY97" fmla="*/ 1568041 h 1669098"/>
              <a:gd name="connsiteX98" fmla="*/ 446647 w 1669098"/>
              <a:gd name="connsiteY98" fmla="*/ 1574248 h 1669098"/>
              <a:gd name="connsiteX99" fmla="*/ 387902 w 1669098"/>
              <a:gd name="connsiteY99" fmla="*/ 1540332 h 1669098"/>
              <a:gd name="connsiteX100" fmla="*/ 381695 w 1669098"/>
              <a:gd name="connsiteY100" fmla="*/ 1517167 h 1669098"/>
              <a:gd name="connsiteX101" fmla="*/ 411195 w 1669098"/>
              <a:gd name="connsiteY101" fmla="*/ 1466071 h 1669098"/>
              <a:gd name="connsiteX102" fmla="*/ 409395 w 1669098"/>
              <a:gd name="connsiteY102" fmla="*/ 1465095 h 1669098"/>
              <a:gd name="connsiteX103" fmla="*/ 336278 w 1669098"/>
              <a:gd name="connsiteY103" fmla="*/ 1404767 h 1669098"/>
              <a:gd name="connsiteX104" fmla="*/ 292398 w 1669098"/>
              <a:gd name="connsiteY104" fmla="*/ 1448647 h 1669098"/>
              <a:gd name="connsiteX105" fmla="*/ 268416 w 1669098"/>
              <a:gd name="connsiteY105" fmla="*/ 1448647 h 1669098"/>
              <a:gd name="connsiteX106" fmla="*/ 220452 w 1669098"/>
              <a:gd name="connsiteY106" fmla="*/ 1400682 h 1669098"/>
              <a:gd name="connsiteX107" fmla="*/ 220452 w 1669098"/>
              <a:gd name="connsiteY107" fmla="*/ 1376700 h 1669098"/>
              <a:gd name="connsiteX108" fmla="*/ 264331 w 1669098"/>
              <a:gd name="connsiteY108" fmla="*/ 1332821 h 1669098"/>
              <a:gd name="connsiteX109" fmla="*/ 204003 w 1669098"/>
              <a:gd name="connsiteY109" fmla="*/ 1259703 h 1669098"/>
              <a:gd name="connsiteX110" fmla="*/ 203027 w 1669098"/>
              <a:gd name="connsiteY110" fmla="*/ 1257903 h 1669098"/>
              <a:gd name="connsiteX111" fmla="*/ 151931 w 1669098"/>
              <a:gd name="connsiteY111" fmla="*/ 1287403 h 1669098"/>
              <a:gd name="connsiteX112" fmla="*/ 128766 w 1669098"/>
              <a:gd name="connsiteY112" fmla="*/ 1281196 h 1669098"/>
              <a:gd name="connsiteX113" fmla="*/ 94850 w 1669098"/>
              <a:gd name="connsiteY113" fmla="*/ 1222451 h 1669098"/>
              <a:gd name="connsiteX114" fmla="*/ 101057 w 1669098"/>
              <a:gd name="connsiteY114" fmla="*/ 1199286 h 1669098"/>
              <a:gd name="connsiteX115" fmla="*/ 154472 w 1669098"/>
              <a:gd name="connsiteY115" fmla="*/ 1168447 h 1669098"/>
              <a:gd name="connsiteX116" fmla="*/ 133894 w 1669098"/>
              <a:gd name="connsiteY116" fmla="*/ 1130536 h 1669098"/>
              <a:gd name="connsiteX117" fmla="*/ 117966 w 1669098"/>
              <a:gd name="connsiteY117" fmla="*/ 1079226 h 1669098"/>
              <a:gd name="connsiteX118" fmla="*/ 57984 w 1669098"/>
              <a:gd name="connsiteY118" fmla="*/ 1095298 h 1669098"/>
              <a:gd name="connsiteX119" fmla="*/ 37215 w 1669098"/>
              <a:gd name="connsiteY119" fmla="*/ 1083307 h 1669098"/>
              <a:gd name="connsiteX120" fmla="*/ 19658 w 1669098"/>
              <a:gd name="connsiteY120" fmla="*/ 1017786 h 1669098"/>
              <a:gd name="connsiteX121" fmla="*/ 31650 w 1669098"/>
              <a:gd name="connsiteY121" fmla="*/ 997017 h 1669098"/>
              <a:gd name="connsiteX122" fmla="*/ 88661 w 1669098"/>
              <a:gd name="connsiteY122" fmla="*/ 981741 h 1669098"/>
              <a:gd name="connsiteX123" fmla="*/ 78063 w 1669098"/>
              <a:gd name="connsiteY123" fmla="*/ 912297 h 1669098"/>
              <a:gd name="connsiteX124" fmla="*/ 76706 w 1669098"/>
              <a:gd name="connsiteY124" fmla="*/ 885423 h 1669098"/>
              <a:gd name="connsiteX125" fmla="*/ 16958 w 1669098"/>
              <a:gd name="connsiteY125" fmla="*/ 885423 h 1669098"/>
              <a:gd name="connsiteX126" fmla="*/ 0 w 1669098"/>
              <a:gd name="connsiteY126" fmla="*/ 868465 h 1669098"/>
              <a:gd name="connsiteX127" fmla="*/ 0 w 1669098"/>
              <a:gd name="connsiteY127" fmla="*/ 800633 h 1669098"/>
              <a:gd name="connsiteX128" fmla="*/ 16958 w 1669098"/>
              <a:gd name="connsiteY128" fmla="*/ 783675 h 1669098"/>
              <a:gd name="connsiteX129" fmla="*/ 76706 w 1669098"/>
              <a:gd name="connsiteY129" fmla="*/ 783675 h 1669098"/>
              <a:gd name="connsiteX130" fmla="*/ 78063 w 1669098"/>
              <a:gd name="connsiteY130" fmla="*/ 756801 h 1669098"/>
              <a:gd name="connsiteX131" fmla="*/ 88661 w 1669098"/>
              <a:gd name="connsiteY131" fmla="*/ 687357 h 1669098"/>
              <a:gd name="connsiteX132" fmla="*/ 31650 w 1669098"/>
              <a:gd name="connsiteY132" fmla="*/ 672081 h 1669098"/>
              <a:gd name="connsiteX133" fmla="*/ 19658 w 1669098"/>
              <a:gd name="connsiteY133" fmla="*/ 651312 h 1669098"/>
              <a:gd name="connsiteX134" fmla="*/ 37215 w 1669098"/>
              <a:gd name="connsiteY134" fmla="*/ 585792 h 1669098"/>
              <a:gd name="connsiteX135" fmla="*/ 57984 w 1669098"/>
              <a:gd name="connsiteY135" fmla="*/ 573800 h 1669098"/>
              <a:gd name="connsiteX136" fmla="*/ 117966 w 1669098"/>
              <a:gd name="connsiteY136" fmla="*/ 589872 h 1669098"/>
              <a:gd name="connsiteX137" fmla="*/ 133894 w 1669098"/>
              <a:gd name="connsiteY137" fmla="*/ 538562 h 1669098"/>
              <a:gd name="connsiteX138" fmla="*/ 154472 w 1669098"/>
              <a:gd name="connsiteY138" fmla="*/ 500651 h 1669098"/>
              <a:gd name="connsiteX139" fmla="*/ 101057 w 1669098"/>
              <a:gd name="connsiteY139" fmla="*/ 469812 h 1669098"/>
              <a:gd name="connsiteX140" fmla="*/ 94850 w 1669098"/>
              <a:gd name="connsiteY140" fmla="*/ 446647 h 1669098"/>
              <a:gd name="connsiteX141" fmla="*/ 128766 w 1669098"/>
              <a:gd name="connsiteY141" fmla="*/ 387902 h 1669098"/>
              <a:gd name="connsiteX142" fmla="*/ 151931 w 1669098"/>
              <a:gd name="connsiteY142" fmla="*/ 381695 h 1669098"/>
              <a:gd name="connsiteX143" fmla="*/ 203027 w 1669098"/>
              <a:gd name="connsiteY143" fmla="*/ 411195 h 1669098"/>
              <a:gd name="connsiteX144" fmla="*/ 204003 w 1669098"/>
              <a:gd name="connsiteY144" fmla="*/ 409395 h 1669098"/>
              <a:gd name="connsiteX145" fmla="*/ 264331 w 1669098"/>
              <a:gd name="connsiteY145" fmla="*/ 336277 h 1669098"/>
              <a:gd name="connsiteX146" fmla="*/ 220452 w 1669098"/>
              <a:gd name="connsiteY146" fmla="*/ 292398 h 1669098"/>
              <a:gd name="connsiteX147" fmla="*/ 220452 w 1669098"/>
              <a:gd name="connsiteY147" fmla="*/ 268416 h 1669098"/>
              <a:gd name="connsiteX148" fmla="*/ 268416 w 1669098"/>
              <a:gd name="connsiteY148" fmla="*/ 220452 h 1669098"/>
              <a:gd name="connsiteX149" fmla="*/ 292398 w 1669098"/>
              <a:gd name="connsiteY149" fmla="*/ 220452 h 1669098"/>
              <a:gd name="connsiteX150" fmla="*/ 336277 w 1669098"/>
              <a:gd name="connsiteY150" fmla="*/ 264331 h 1669098"/>
              <a:gd name="connsiteX151" fmla="*/ 409395 w 1669098"/>
              <a:gd name="connsiteY151" fmla="*/ 204003 h 1669098"/>
              <a:gd name="connsiteX152" fmla="*/ 411195 w 1669098"/>
              <a:gd name="connsiteY152" fmla="*/ 203027 h 1669098"/>
              <a:gd name="connsiteX153" fmla="*/ 381695 w 1669098"/>
              <a:gd name="connsiteY153" fmla="*/ 151932 h 1669098"/>
              <a:gd name="connsiteX154" fmla="*/ 387902 w 1669098"/>
              <a:gd name="connsiteY154" fmla="*/ 128766 h 1669098"/>
              <a:gd name="connsiteX155" fmla="*/ 446647 w 1669098"/>
              <a:gd name="connsiteY155" fmla="*/ 94850 h 1669098"/>
              <a:gd name="connsiteX156" fmla="*/ 469812 w 1669098"/>
              <a:gd name="connsiteY156" fmla="*/ 101057 h 1669098"/>
              <a:gd name="connsiteX157" fmla="*/ 500651 w 1669098"/>
              <a:gd name="connsiteY157" fmla="*/ 154472 h 1669098"/>
              <a:gd name="connsiteX158" fmla="*/ 538562 w 1669098"/>
              <a:gd name="connsiteY158" fmla="*/ 133894 h 1669098"/>
              <a:gd name="connsiteX159" fmla="*/ 589872 w 1669098"/>
              <a:gd name="connsiteY159" fmla="*/ 117966 h 1669098"/>
              <a:gd name="connsiteX160" fmla="*/ 573800 w 1669098"/>
              <a:gd name="connsiteY160" fmla="*/ 57984 h 1669098"/>
              <a:gd name="connsiteX161" fmla="*/ 585791 w 1669098"/>
              <a:gd name="connsiteY161" fmla="*/ 37215 h 1669098"/>
              <a:gd name="connsiteX162" fmla="*/ 651312 w 1669098"/>
              <a:gd name="connsiteY162" fmla="*/ 19658 h 1669098"/>
              <a:gd name="connsiteX163" fmla="*/ 672081 w 1669098"/>
              <a:gd name="connsiteY163" fmla="*/ 31650 h 1669098"/>
              <a:gd name="connsiteX164" fmla="*/ 687357 w 1669098"/>
              <a:gd name="connsiteY164" fmla="*/ 88661 h 1669098"/>
              <a:gd name="connsiteX165" fmla="*/ 756801 w 1669098"/>
              <a:gd name="connsiteY165" fmla="*/ 78063 h 1669098"/>
              <a:gd name="connsiteX166" fmla="*/ 783675 w 1669098"/>
              <a:gd name="connsiteY166" fmla="*/ 76706 h 1669098"/>
              <a:gd name="connsiteX167" fmla="*/ 783675 w 1669098"/>
              <a:gd name="connsiteY167" fmla="*/ 16958 h 1669098"/>
              <a:gd name="connsiteX168" fmla="*/ 800633 w 1669098"/>
              <a:gd name="connsiteY168" fmla="*/ 0 h 1669098"/>
              <a:gd name="connsiteX169" fmla="*/ 834549 w 1669098"/>
              <a:gd name="connsiteY169" fmla="*/ 187960 h 1669098"/>
              <a:gd name="connsiteX170" fmla="*/ 187960 w 1669098"/>
              <a:gd name="connsiteY170" fmla="*/ 834549 h 1669098"/>
              <a:gd name="connsiteX171" fmla="*/ 834549 w 1669098"/>
              <a:gd name="connsiteY171" fmla="*/ 1481138 h 1669098"/>
              <a:gd name="connsiteX172" fmla="*/ 1481138 w 1669098"/>
              <a:gd name="connsiteY172" fmla="*/ 834549 h 1669098"/>
              <a:gd name="connsiteX173" fmla="*/ 834549 w 1669098"/>
              <a:gd name="connsiteY173" fmla="*/ 187960 h 16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669098" h="1669098">
                <a:moveTo>
                  <a:pt x="800633" y="0"/>
                </a:moveTo>
                <a:lnTo>
                  <a:pt x="868465" y="0"/>
                </a:lnTo>
                <a:cubicBezTo>
                  <a:pt x="877831" y="0"/>
                  <a:pt x="885423" y="7592"/>
                  <a:pt x="885423" y="16958"/>
                </a:cubicBezTo>
                <a:lnTo>
                  <a:pt x="885423" y="76706"/>
                </a:lnTo>
                <a:lnTo>
                  <a:pt x="912297" y="78063"/>
                </a:lnTo>
                <a:lnTo>
                  <a:pt x="981741" y="88661"/>
                </a:lnTo>
                <a:lnTo>
                  <a:pt x="997017" y="31650"/>
                </a:lnTo>
                <a:cubicBezTo>
                  <a:pt x="999441" y="22603"/>
                  <a:pt x="1008739" y="17235"/>
                  <a:pt x="1017786" y="19658"/>
                </a:cubicBezTo>
                <a:lnTo>
                  <a:pt x="1083307" y="37215"/>
                </a:lnTo>
                <a:cubicBezTo>
                  <a:pt x="1092353" y="39639"/>
                  <a:pt x="1097722" y="48937"/>
                  <a:pt x="1095298" y="57984"/>
                </a:cubicBezTo>
                <a:lnTo>
                  <a:pt x="1079226" y="117966"/>
                </a:lnTo>
                <a:lnTo>
                  <a:pt x="1130536" y="133894"/>
                </a:lnTo>
                <a:lnTo>
                  <a:pt x="1168448" y="154472"/>
                </a:lnTo>
                <a:lnTo>
                  <a:pt x="1199286" y="101058"/>
                </a:lnTo>
                <a:cubicBezTo>
                  <a:pt x="1203969" y="92946"/>
                  <a:pt x="1214340" y="90168"/>
                  <a:pt x="1222451" y="94851"/>
                </a:cubicBezTo>
                <a:lnTo>
                  <a:pt x="1281196" y="128766"/>
                </a:lnTo>
                <a:cubicBezTo>
                  <a:pt x="1289307" y="133449"/>
                  <a:pt x="1292086" y="143820"/>
                  <a:pt x="1287403" y="151932"/>
                </a:cubicBezTo>
                <a:lnTo>
                  <a:pt x="1257903" y="203027"/>
                </a:lnTo>
                <a:lnTo>
                  <a:pt x="1259703" y="204003"/>
                </a:lnTo>
                <a:lnTo>
                  <a:pt x="1332821" y="264331"/>
                </a:lnTo>
                <a:lnTo>
                  <a:pt x="1376700" y="220452"/>
                </a:lnTo>
                <a:cubicBezTo>
                  <a:pt x="1383323" y="213829"/>
                  <a:pt x="1394059" y="213829"/>
                  <a:pt x="1400682" y="220452"/>
                </a:cubicBezTo>
                <a:lnTo>
                  <a:pt x="1448646" y="268416"/>
                </a:lnTo>
                <a:cubicBezTo>
                  <a:pt x="1455269" y="275039"/>
                  <a:pt x="1455269" y="285776"/>
                  <a:pt x="1448646" y="292398"/>
                </a:cubicBezTo>
                <a:lnTo>
                  <a:pt x="1404767" y="336277"/>
                </a:lnTo>
                <a:lnTo>
                  <a:pt x="1465095" y="409395"/>
                </a:lnTo>
                <a:lnTo>
                  <a:pt x="1466071" y="411195"/>
                </a:lnTo>
                <a:lnTo>
                  <a:pt x="1517167" y="381695"/>
                </a:lnTo>
                <a:cubicBezTo>
                  <a:pt x="1525278" y="377012"/>
                  <a:pt x="1535649" y="379791"/>
                  <a:pt x="1540332" y="387902"/>
                </a:cubicBezTo>
                <a:lnTo>
                  <a:pt x="1574248" y="446647"/>
                </a:lnTo>
                <a:cubicBezTo>
                  <a:pt x="1578931" y="454758"/>
                  <a:pt x="1576152" y="465129"/>
                  <a:pt x="1568041" y="469812"/>
                </a:cubicBezTo>
                <a:lnTo>
                  <a:pt x="1514626" y="500651"/>
                </a:lnTo>
                <a:lnTo>
                  <a:pt x="1535204" y="538562"/>
                </a:lnTo>
                <a:lnTo>
                  <a:pt x="1551132" y="589872"/>
                </a:lnTo>
                <a:lnTo>
                  <a:pt x="1611114" y="573800"/>
                </a:lnTo>
                <a:cubicBezTo>
                  <a:pt x="1620161" y="571376"/>
                  <a:pt x="1629459" y="576745"/>
                  <a:pt x="1631883" y="585792"/>
                </a:cubicBezTo>
                <a:lnTo>
                  <a:pt x="1649440" y="651312"/>
                </a:lnTo>
                <a:cubicBezTo>
                  <a:pt x="1651864" y="660359"/>
                  <a:pt x="1646495" y="669657"/>
                  <a:pt x="1637448" y="672081"/>
                </a:cubicBezTo>
                <a:lnTo>
                  <a:pt x="1580437" y="687357"/>
                </a:lnTo>
                <a:lnTo>
                  <a:pt x="1591035" y="756801"/>
                </a:lnTo>
                <a:lnTo>
                  <a:pt x="1592392" y="783675"/>
                </a:lnTo>
                <a:lnTo>
                  <a:pt x="1652140" y="783675"/>
                </a:lnTo>
                <a:cubicBezTo>
                  <a:pt x="1661506" y="783675"/>
                  <a:pt x="1669098" y="791267"/>
                  <a:pt x="1669098" y="800633"/>
                </a:cubicBezTo>
                <a:lnTo>
                  <a:pt x="1669098" y="868465"/>
                </a:lnTo>
                <a:cubicBezTo>
                  <a:pt x="1669098" y="877831"/>
                  <a:pt x="1661506" y="885423"/>
                  <a:pt x="1652140" y="885423"/>
                </a:cubicBezTo>
                <a:lnTo>
                  <a:pt x="1592392" y="885423"/>
                </a:lnTo>
                <a:lnTo>
                  <a:pt x="1591035" y="912297"/>
                </a:lnTo>
                <a:lnTo>
                  <a:pt x="1580437" y="981741"/>
                </a:lnTo>
                <a:lnTo>
                  <a:pt x="1637448" y="997017"/>
                </a:lnTo>
                <a:cubicBezTo>
                  <a:pt x="1646495" y="999441"/>
                  <a:pt x="1651864" y="1008739"/>
                  <a:pt x="1649440" y="1017786"/>
                </a:cubicBezTo>
                <a:lnTo>
                  <a:pt x="1631883" y="1083307"/>
                </a:lnTo>
                <a:cubicBezTo>
                  <a:pt x="1629459" y="1092353"/>
                  <a:pt x="1620161" y="1097722"/>
                  <a:pt x="1611114" y="1095298"/>
                </a:cubicBezTo>
                <a:lnTo>
                  <a:pt x="1551132" y="1079226"/>
                </a:lnTo>
                <a:lnTo>
                  <a:pt x="1535204" y="1130536"/>
                </a:lnTo>
                <a:lnTo>
                  <a:pt x="1514626" y="1168447"/>
                </a:lnTo>
                <a:lnTo>
                  <a:pt x="1568041" y="1199286"/>
                </a:lnTo>
                <a:cubicBezTo>
                  <a:pt x="1576152" y="1203969"/>
                  <a:pt x="1578931" y="1214340"/>
                  <a:pt x="1574248" y="1222451"/>
                </a:cubicBezTo>
                <a:lnTo>
                  <a:pt x="1540332" y="1281196"/>
                </a:lnTo>
                <a:cubicBezTo>
                  <a:pt x="1535649" y="1289307"/>
                  <a:pt x="1525278" y="1292086"/>
                  <a:pt x="1517167" y="1287403"/>
                </a:cubicBezTo>
                <a:lnTo>
                  <a:pt x="1466071" y="1257903"/>
                </a:lnTo>
                <a:lnTo>
                  <a:pt x="1465095" y="1259703"/>
                </a:lnTo>
                <a:lnTo>
                  <a:pt x="1404767" y="1332821"/>
                </a:lnTo>
                <a:lnTo>
                  <a:pt x="1448646" y="1376700"/>
                </a:lnTo>
                <a:cubicBezTo>
                  <a:pt x="1455269" y="1383323"/>
                  <a:pt x="1455269" y="1394059"/>
                  <a:pt x="1448646" y="1400682"/>
                </a:cubicBezTo>
                <a:lnTo>
                  <a:pt x="1400682" y="1448647"/>
                </a:lnTo>
                <a:cubicBezTo>
                  <a:pt x="1394059" y="1455269"/>
                  <a:pt x="1383323" y="1455269"/>
                  <a:pt x="1376700" y="1448647"/>
                </a:cubicBezTo>
                <a:lnTo>
                  <a:pt x="1332820" y="1404767"/>
                </a:lnTo>
                <a:lnTo>
                  <a:pt x="1259703" y="1465095"/>
                </a:lnTo>
                <a:lnTo>
                  <a:pt x="1257903" y="1466071"/>
                </a:lnTo>
                <a:lnTo>
                  <a:pt x="1287403" y="1517167"/>
                </a:lnTo>
                <a:cubicBezTo>
                  <a:pt x="1292086" y="1525278"/>
                  <a:pt x="1289307" y="1535649"/>
                  <a:pt x="1281196" y="1540332"/>
                </a:cubicBezTo>
                <a:lnTo>
                  <a:pt x="1222451" y="1574248"/>
                </a:lnTo>
                <a:cubicBezTo>
                  <a:pt x="1214340" y="1578931"/>
                  <a:pt x="1203969" y="1576152"/>
                  <a:pt x="1199286" y="1568041"/>
                </a:cubicBezTo>
                <a:lnTo>
                  <a:pt x="1168447" y="1514626"/>
                </a:lnTo>
                <a:lnTo>
                  <a:pt x="1130536" y="1535204"/>
                </a:lnTo>
                <a:lnTo>
                  <a:pt x="1079226" y="1551132"/>
                </a:lnTo>
                <a:lnTo>
                  <a:pt x="1095298" y="1611114"/>
                </a:lnTo>
                <a:cubicBezTo>
                  <a:pt x="1097722" y="1620161"/>
                  <a:pt x="1092353" y="1629459"/>
                  <a:pt x="1083307" y="1631883"/>
                </a:cubicBezTo>
                <a:lnTo>
                  <a:pt x="1017786" y="1649440"/>
                </a:lnTo>
                <a:cubicBezTo>
                  <a:pt x="1008739" y="1651864"/>
                  <a:pt x="999441" y="1646495"/>
                  <a:pt x="997017" y="1637448"/>
                </a:cubicBezTo>
                <a:lnTo>
                  <a:pt x="981741" y="1580437"/>
                </a:lnTo>
                <a:lnTo>
                  <a:pt x="912297" y="1591035"/>
                </a:lnTo>
                <a:lnTo>
                  <a:pt x="885423" y="1592392"/>
                </a:lnTo>
                <a:lnTo>
                  <a:pt x="885423" y="1652140"/>
                </a:lnTo>
                <a:cubicBezTo>
                  <a:pt x="885423" y="1661506"/>
                  <a:pt x="877831" y="1669098"/>
                  <a:pt x="868465" y="1669098"/>
                </a:cubicBezTo>
                <a:lnTo>
                  <a:pt x="800633" y="1669098"/>
                </a:lnTo>
                <a:cubicBezTo>
                  <a:pt x="791267" y="1669098"/>
                  <a:pt x="783675" y="1661506"/>
                  <a:pt x="783675" y="1652140"/>
                </a:cubicBezTo>
                <a:lnTo>
                  <a:pt x="783675" y="1592392"/>
                </a:lnTo>
                <a:lnTo>
                  <a:pt x="756801" y="1591035"/>
                </a:lnTo>
                <a:lnTo>
                  <a:pt x="687357" y="1580437"/>
                </a:lnTo>
                <a:lnTo>
                  <a:pt x="672081" y="1637448"/>
                </a:lnTo>
                <a:cubicBezTo>
                  <a:pt x="669657" y="1646495"/>
                  <a:pt x="660359" y="1651864"/>
                  <a:pt x="651312" y="1649440"/>
                </a:cubicBezTo>
                <a:lnTo>
                  <a:pt x="585791" y="1631883"/>
                </a:lnTo>
                <a:cubicBezTo>
                  <a:pt x="576745" y="1629459"/>
                  <a:pt x="571376" y="1620161"/>
                  <a:pt x="573800" y="1611114"/>
                </a:cubicBezTo>
                <a:lnTo>
                  <a:pt x="589872" y="1551132"/>
                </a:lnTo>
                <a:lnTo>
                  <a:pt x="538562" y="1535204"/>
                </a:lnTo>
                <a:lnTo>
                  <a:pt x="500651" y="1514626"/>
                </a:lnTo>
                <a:lnTo>
                  <a:pt x="469812" y="1568041"/>
                </a:lnTo>
                <a:cubicBezTo>
                  <a:pt x="465129" y="1576152"/>
                  <a:pt x="454758" y="1578931"/>
                  <a:pt x="446647" y="1574248"/>
                </a:cubicBezTo>
                <a:lnTo>
                  <a:pt x="387902" y="1540332"/>
                </a:lnTo>
                <a:cubicBezTo>
                  <a:pt x="379791" y="1535649"/>
                  <a:pt x="377012" y="1525278"/>
                  <a:pt x="381695" y="1517167"/>
                </a:cubicBezTo>
                <a:lnTo>
                  <a:pt x="411195" y="1466071"/>
                </a:lnTo>
                <a:lnTo>
                  <a:pt x="409395" y="1465095"/>
                </a:lnTo>
                <a:lnTo>
                  <a:pt x="336278" y="1404767"/>
                </a:lnTo>
                <a:lnTo>
                  <a:pt x="292398" y="1448647"/>
                </a:lnTo>
                <a:cubicBezTo>
                  <a:pt x="285775" y="1455269"/>
                  <a:pt x="275039" y="1455269"/>
                  <a:pt x="268416" y="1448647"/>
                </a:cubicBezTo>
                <a:lnTo>
                  <a:pt x="220452" y="1400682"/>
                </a:lnTo>
                <a:cubicBezTo>
                  <a:pt x="213829" y="1394059"/>
                  <a:pt x="213829" y="1383323"/>
                  <a:pt x="220452" y="1376700"/>
                </a:cubicBezTo>
                <a:lnTo>
                  <a:pt x="264331" y="1332821"/>
                </a:lnTo>
                <a:lnTo>
                  <a:pt x="204003" y="1259703"/>
                </a:lnTo>
                <a:lnTo>
                  <a:pt x="203027" y="1257903"/>
                </a:lnTo>
                <a:lnTo>
                  <a:pt x="151931" y="1287403"/>
                </a:lnTo>
                <a:cubicBezTo>
                  <a:pt x="143820" y="1292086"/>
                  <a:pt x="133449" y="1289307"/>
                  <a:pt x="128766" y="1281196"/>
                </a:cubicBezTo>
                <a:lnTo>
                  <a:pt x="94850" y="1222451"/>
                </a:lnTo>
                <a:cubicBezTo>
                  <a:pt x="90167" y="1214340"/>
                  <a:pt x="92946" y="1203969"/>
                  <a:pt x="101057" y="1199286"/>
                </a:cubicBezTo>
                <a:lnTo>
                  <a:pt x="154472" y="1168447"/>
                </a:lnTo>
                <a:lnTo>
                  <a:pt x="133894" y="1130536"/>
                </a:lnTo>
                <a:lnTo>
                  <a:pt x="117966" y="1079226"/>
                </a:lnTo>
                <a:lnTo>
                  <a:pt x="57984" y="1095298"/>
                </a:lnTo>
                <a:cubicBezTo>
                  <a:pt x="48937" y="1097722"/>
                  <a:pt x="39639" y="1092353"/>
                  <a:pt x="37215" y="1083307"/>
                </a:cubicBezTo>
                <a:lnTo>
                  <a:pt x="19658" y="1017786"/>
                </a:lnTo>
                <a:cubicBezTo>
                  <a:pt x="17234" y="1008739"/>
                  <a:pt x="22603" y="999441"/>
                  <a:pt x="31650" y="997017"/>
                </a:cubicBezTo>
                <a:lnTo>
                  <a:pt x="88661" y="981741"/>
                </a:lnTo>
                <a:lnTo>
                  <a:pt x="78063" y="912297"/>
                </a:lnTo>
                <a:lnTo>
                  <a:pt x="76706" y="885423"/>
                </a:lnTo>
                <a:lnTo>
                  <a:pt x="16958" y="885423"/>
                </a:lnTo>
                <a:cubicBezTo>
                  <a:pt x="7592" y="885423"/>
                  <a:pt x="0" y="877831"/>
                  <a:pt x="0" y="868465"/>
                </a:cubicBezTo>
                <a:lnTo>
                  <a:pt x="0" y="800633"/>
                </a:lnTo>
                <a:cubicBezTo>
                  <a:pt x="0" y="791267"/>
                  <a:pt x="7592" y="783675"/>
                  <a:pt x="16958" y="783675"/>
                </a:cubicBezTo>
                <a:lnTo>
                  <a:pt x="76706" y="783675"/>
                </a:lnTo>
                <a:lnTo>
                  <a:pt x="78063" y="756801"/>
                </a:lnTo>
                <a:lnTo>
                  <a:pt x="88661" y="687357"/>
                </a:lnTo>
                <a:lnTo>
                  <a:pt x="31650" y="672081"/>
                </a:lnTo>
                <a:cubicBezTo>
                  <a:pt x="22603" y="669657"/>
                  <a:pt x="17234" y="660359"/>
                  <a:pt x="19658" y="651312"/>
                </a:cubicBezTo>
                <a:lnTo>
                  <a:pt x="37215" y="585792"/>
                </a:lnTo>
                <a:cubicBezTo>
                  <a:pt x="39639" y="576745"/>
                  <a:pt x="48937" y="571376"/>
                  <a:pt x="57984" y="573800"/>
                </a:cubicBezTo>
                <a:lnTo>
                  <a:pt x="117966" y="589872"/>
                </a:lnTo>
                <a:lnTo>
                  <a:pt x="133894" y="538562"/>
                </a:lnTo>
                <a:lnTo>
                  <a:pt x="154472" y="500651"/>
                </a:lnTo>
                <a:lnTo>
                  <a:pt x="101057" y="469812"/>
                </a:lnTo>
                <a:cubicBezTo>
                  <a:pt x="92946" y="465129"/>
                  <a:pt x="90167" y="454758"/>
                  <a:pt x="94850" y="446647"/>
                </a:cubicBezTo>
                <a:lnTo>
                  <a:pt x="128766" y="387902"/>
                </a:lnTo>
                <a:cubicBezTo>
                  <a:pt x="133449" y="379791"/>
                  <a:pt x="143820" y="377012"/>
                  <a:pt x="151931" y="381695"/>
                </a:cubicBezTo>
                <a:lnTo>
                  <a:pt x="203027" y="411195"/>
                </a:lnTo>
                <a:lnTo>
                  <a:pt x="204003" y="409395"/>
                </a:lnTo>
                <a:lnTo>
                  <a:pt x="264331" y="336277"/>
                </a:lnTo>
                <a:lnTo>
                  <a:pt x="220452" y="292398"/>
                </a:lnTo>
                <a:cubicBezTo>
                  <a:pt x="213829" y="285776"/>
                  <a:pt x="213829" y="275039"/>
                  <a:pt x="220452" y="268416"/>
                </a:cubicBezTo>
                <a:lnTo>
                  <a:pt x="268416" y="220452"/>
                </a:lnTo>
                <a:cubicBezTo>
                  <a:pt x="275039" y="213829"/>
                  <a:pt x="285775" y="213829"/>
                  <a:pt x="292398" y="220452"/>
                </a:cubicBezTo>
                <a:lnTo>
                  <a:pt x="336277" y="264331"/>
                </a:lnTo>
                <a:lnTo>
                  <a:pt x="409395" y="204003"/>
                </a:lnTo>
                <a:lnTo>
                  <a:pt x="411195" y="203027"/>
                </a:lnTo>
                <a:lnTo>
                  <a:pt x="381695" y="151932"/>
                </a:lnTo>
                <a:cubicBezTo>
                  <a:pt x="377012" y="143820"/>
                  <a:pt x="379791" y="133449"/>
                  <a:pt x="387902" y="128766"/>
                </a:cubicBezTo>
                <a:lnTo>
                  <a:pt x="446647" y="94850"/>
                </a:lnTo>
                <a:cubicBezTo>
                  <a:pt x="454758" y="90167"/>
                  <a:pt x="465129" y="92946"/>
                  <a:pt x="469812" y="101057"/>
                </a:cubicBezTo>
                <a:lnTo>
                  <a:pt x="500651" y="154472"/>
                </a:lnTo>
                <a:lnTo>
                  <a:pt x="538562" y="133894"/>
                </a:lnTo>
                <a:lnTo>
                  <a:pt x="589872" y="117966"/>
                </a:lnTo>
                <a:lnTo>
                  <a:pt x="573800" y="57984"/>
                </a:lnTo>
                <a:cubicBezTo>
                  <a:pt x="571376" y="48937"/>
                  <a:pt x="576745" y="39639"/>
                  <a:pt x="585791" y="37215"/>
                </a:cubicBezTo>
                <a:lnTo>
                  <a:pt x="651312" y="19658"/>
                </a:lnTo>
                <a:cubicBezTo>
                  <a:pt x="660359" y="17235"/>
                  <a:pt x="669657" y="22603"/>
                  <a:pt x="672081" y="31650"/>
                </a:cubicBezTo>
                <a:lnTo>
                  <a:pt x="687357" y="88661"/>
                </a:lnTo>
                <a:lnTo>
                  <a:pt x="756801" y="78063"/>
                </a:lnTo>
                <a:lnTo>
                  <a:pt x="783675" y="76706"/>
                </a:lnTo>
                <a:lnTo>
                  <a:pt x="783675" y="16958"/>
                </a:lnTo>
                <a:cubicBezTo>
                  <a:pt x="783675" y="7592"/>
                  <a:pt x="791267" y="0"/>
                  <a:pt x="800633" y="0"/>
                </a:cubicBezTo>
                <a:close/>
                <a:moveTo>
                  <a:pt x="834549" y="187960"/>
                </a:moveTo>
                <a:cubicBezTo>
                  <a:pt x="477448" y="187960"/>
                  <a:pt x="187960" y="477448"/>
                  <a:pt x="187960" y="834549"/>
                </a:cubicBezTo>
                <a:cubicBezTo>
                  <a:pt x="187960" y="1191650"/>
                  <a:pt x="477448" y="1481138"/>
                  <a:pt x="834549" y="1481138"/>
                </a:cubicBezTo>
                <a:cubicBezTo>
                  <a:pt x="1191650" y="1481138"/>
                  <a:pt x="1481138" y="1191650"/>
                  <a:pt x="1481138" y="834549"/>
                </a:cubicBezTo>
                <a:cubicBezTo>
                  <a:pt x="1481138" y="477448"/>
                  <a:pt x="1191650" y="187960"/>
                  <a:pt x="834549" y="1879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887842" y="3074285"/>
            <a:ext cx="1150621" cy="1150621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Freeform 61"/>
          <p:cNvSpPr>
            <a:spLocks noEditPoints="1"/>
          </p:cNvSpPr>
          <p:nvPr/>
        </p:nvSpPr>
        <p:spPr bwMode="auto">
          <a:xfrm>
            <a:off x="9302021" y="3488464"/>
            <a:ext cx="322263" cy="322263"/>
          </a:xfrm>
          <a:custGeom>
            <a:avLst/>
            <a:gdLst>
              <a:gd name="T0" fmla="*/ 890 w 1018"/>
              <a:gd name="T1" fmla="*/ 61 h 1017"/>
              <a:gd name="T2" fmla="*/ 876 w 1018"/>
              <a:gd name="T3" fmla="*/ 5 h 1017"/>
              <a:gd name="T4" fmla="*/ 147 w 1018"/>
              <a:gd name="T5" fmla="*/ 2 h 1017"/>
              <a:gd name="T6" fmla="*/ 127 w 1018"/>
              <a:gd name="T7" fmla="*/ 31 h 1017"/>
              <a:gd name="T8" fmla="*/ 131 w 1018"/>
              <a:gd name="T9" fmla="*/ 148 h 1017"/>
              <a:gd name="T10" fmla="*/ 24 w 1018"/>
              <a:gd name="T11" fmla="*/ 243 h 1017"/>
              <a:gd name="T12" fmla="*/ 3 w 1018"/>
              <a:gd name="T13" fmla="*/ 383 h 1017"/>
              <a:gd name="T14" fmla="*/ 61 w 1018"/>
              <a:gd name="T15" fmla="*/ 493 h 1017"/>
              <a:gd name="T16" fmla="*/ 170 w 1018"/>
              <a:gd name="T17" fmla="*/ 551 h 1017"/>
              <a:gd name="T18" fmla="*/ 274 w 1018"/>
              <a:gd name="T19" fmla="*/ 546 h 1017"/>
              <a:gd name="T20" fmla="*/ 382 w 1018"/>
              <a:gd name="T21" fmla="*/ 690 h 1017"/>
              <a:gd name="T22" fmla="*/ 410 w 1018"/>
              <a:gd name="T23" fmla="*/ 735 h 1017"/>
              <a:gd name="T24" fmla="*/ 410 w 1018"/>
              <a:gd name="T25" fmla="*/ 791 h 1017"/>
              <a:gd name="T26" fmla="*/ 379 w 1018"/>
              <a:gd name="T27" fmla="*/ 837 h 1017"/>
              <a:gd name="T28" fmla="*/ 318 w 1018"/>
              <a:gd name="T29" fmla="*/ 858 h 1017"/>
              <a:gd name="T30" fmla="*/ 248 w 1018"/>
              <a:gd name="T31" fmla="*/ 880 h 1017"/>
              <a:gd name="T32" fmla="*/ 197 w 1018"/>
              <a:gd name="T33" fmla="*/ 948 h 1017"/>
              <a:gd name="T34" fmla="*/ 196 w 1018"/>
              <a:gd name="T35" fmla="*/ 1003 h 1017"/>
              <a:gd name="T36" fmla="*/ 795 w 1018"/>
              <a:gd name="T37" fmla="*/ 1017 h 1017"/>
              <a:gd name="T38" fmla="*/ 826 w 1018"/>
              <a:gd name="T39" fmla="*/ 992 h 1017"/>
              <a:gd name="T40" fmla="*/ 812 w 1018"/>
              <a:gd name="T41" fmla="*/ 925 h 1017"/>
              <a:gd name="T42" fmla="*/ 750 w 1018"/>
              <a:gd name="T43" fmla="*/ 869 h 1017"/>
              <a:gd name="T44" fmla="*/ 681 w 1018"/>
              <a:gd name="T45" fmla="*/ 856 h 1017"/>
              <a:gd name="T46" fmla="*/ 633 w 1018"/>
              <a:gd name="T47" fmla="*/ 830 h 1017"/>
              <a:gd name="T48" fmla="*/ 605 w 1018"/>
              <a:gd name="T49" fmla="*/ 772 h 1017"/>
              <a:gd name="T50" fmla="*/ 616 w 1018"/>
              <a:gd name="T51" fmla="*/ 718 h 1017"/>
              <a:gd name="T52" fmla="*/ 639 w 1018"/>
              <a:gd name="T53" fmla="*/ 683 h 1017"/>
              <a:gd name="T54" fmla="*/ 774 w 1018"/>
              <a:gd name="T55" fmla="*/ 554 h 1017"/>
              <a:gd name="T56" fmla="*/ 887 w 1018"/>
              <a:gd name="T57" fmla="*/ 540 h 1017"/>
              <a:gd name="T58" fmla="*/ 983 w 1018"/>
              <a:gd name="T59" fmla="*/ 461 h 1017"/>
              <a:gd name="T60" fmla="*/ 1018 w 1018"/>
              <a:gd name="T61" fmla="*/ 342 h 1017"/>
              <a:gd name="T62" fmla="*/ 971 w 1018"/>
              <a:gd name="T63" fmla="*/ 210 h 1017"/>
              <a:gd name="T64" fmla="*/ 154 w 1018"/>
              <a:gd name="T65" fmla="*/ 481 h 1017"/>
              <a:gd name="T66" fmla="*/ 88 w 1018"/>
              <a:gd name="T67" fmla="*/ 426 h 1017"/>
              <a:gd name="T68" fmla="*/ 63 w 1018"/>
              <a:gd name="T69" fmla="*/ 345 h 1017"/>
              <a:gd name="T70" fmla="*/ 92 w 1018"/>
              <a:gd name="T71" fmla="*/ 256 h 1017"/>
              <a:gd name="T72" fmla="*/ 152 w 1018"/>
              <a:gd name="T73" fmla="*/ 252 h 1017"/>
              <a:gd name="T74" fmla="*/ 241 w 1018"/>
              <a:gd name="T75" fmla="*/ 488 h 1017"/>
              <a:gd name="T76" fmla="*/ 176 w 1018"/>
              <a:gd name="T77" fmla="*/ 487 h 1017"/>
              <a:gd name="T78" fmla="*/ 717 w 1018"/>
              <a:gd name="T79" fmla="*/ 925 h 1017"/>
              <a:gd name="T80" fmla="*/ 263 w 1018"/>
              <a:gd name="T81" fmla="*/ 954 h 1017"/>
              <a:gd name="T82" fmla="*/ 301 w 1018"/>
              <a:gd name="T83" fmla="*/ 925 h 1017"/>
              <a:gd name="T84" fmla="*/ 380 w 1018"/>
              <a:gd name="T85" fmla="*/ 910 h 1017"/>
              <a:gd name="T86" fmla="*/ 448 w 1018"/>
              <a:gd name="T87" fmla="*/ 854 h 1017"/>
              <a:gd name="T88" fmla="*/ 476 w 1018"/>
              <a:gd name="T89" fmla="*/ 778 h 1017"/>
              <a:gd name="T90" fmla="*/ 509 w 1018"/>
              <a:gd name="T91" fmla="*/ 795 h 1017"/>
              <a:gd name="T92" fmla="*/ 543 w 1018"/>
              <a:gd name="T93" fmla="*/ 778 h 1017"/>
              <a:gd name="T94" fmla="*/ 578 w 1018"/>
              <a:gd name="T95" fmla="*/ 865 h 1017"/>
              <a:gd name="T96" fmla="*/ 653 w 1018"/>
              <a:gd name="T97" fmla="*/ 915 h 1017"/>
              <a:gd name="T98" fmla="*/ 494 w 1018"/>
              <a:gd name="T99" fmla="*/ 709 h 1017"/>
              <a:gd name="T100" fmla="*/ 329 w 1018"/>
              <a:gd name="T101" fmla="*/ 511 h 1017"/>
              <a:gd name="T102" fmla="*/ 247 w 1018"/>
              <a:gd name="T103" fmla="*/ 342 h 1017"/>
              <a:gd name="T104" fmla="*/ 196 w 1018"/>
              <a:gd name="T105" fmla="*/ 132 h 1017"/>
              <a:gd name="T106" fmla="*/ 817 w 1018"/>
              <a:gd name="T107" fmla="*/ 164 h 1017"/>
              <a:gd name="T108" fmla="*/ 762 w 1018"/>
              <a:gd name="T109" fmla="*/ 369 h 1017"/>
              <a:gd name="T110" fmla="*/ 663 w 1018"/>
              <a:gd name="T111" fmla="*/ 550 h 1017"/>
              <a:gd name="T112" fmla="*/ 509 w 1018"/>
              <a:gd name="T113" fmla="*/ 722 h 1017"/>
              <a:gd name="T114" fmla="*/ 911 w 1018"/>
              <a:gd name="T115" fmla="*/ 448 h 1017"/>
              <a:gd name="T116" fmla="*/ 842 w 1018"/>
              <a:gd name="T117" fmla="*/ 487 h 1017"/>
              <a:gd name="T118" fmla="*/ 777 w 1018"/>
              <a:gd name="T119" fmla="*/ 489 h 1017"/>
              <a:gd name="T120" fmla="*/ 866 w 1018"/>
              <a:gd name="T121" fmla="*/ 252 h 1017"/>
              <a:gd name="T122" fmla="*/ 926 w 1018"/>
              <a:gd name="T123" fmla="*/ 257 h 1017"/>
              <a:gd name="T124" fmla="*/ 955 w 1018"/>
              <a:gd name="T125" fmla="*/ 34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887" y="148"/>
                </a:moveTo>
                <a:lnTo>
                  <a:pt x="887" y="148"/>
                </a:lnTo>
                <a:lnTo>
                  <a:pt x="884" y="147"/>
                </a:lnTo>
                <a:lnTo>
                  <a:pt x="884" y="147"/>
                </a:lnTo>
                <a:lnTo>
                  <a:pt x="887" y="119"/>
                </a:lnTo>
                <a:lnTo>
                  <a:pt x="889" y="90"/>
                </a:lnTo>
                <a:lnTo>
                  <a:pt x="890" y="61"/>
                </a:lnTo>
                <a:lnTo>
                  <a:pt x="890" y="31"/>
                </a:lnTo>
                <a:lnTo>
                  <a:pt x="890" y="31"/>
                </a:lnTo>
                <a:lnTo>
                  <a:pt x="890" y="26"/>
                </a:lnTo>
                <a:lnTo>
                  <a:pt x="888" y="19"/>
                </a:lnTo>
                <a:lnTo>
                  <a:pt x="885" y="14"/>
                </a:lnTo>
                <a:lnTo>
                  <a:pt x="882" y="10"/>
                </a:lnTo>
                <a:lnTo>
                  <a:pt x="876" y="5"/>
                </a:lnTo>
                <a:lnTo>
                  <a:pt x="871" y="2"/>
                </a:lnTo>
                <a:lnTo>
                  <a:pt x="866" y="0"/>
                </a:lnTo>
                <a:lnTo>
                  <a:pt x="859" y="0"/>
                </a:lnTo>
                <a:lnTo>
                  <a:pt x="160" y="0"/>
                </a:lnTo>
                <a:lnTo>
                  <a:pt x="160" y="0"/>
                </a:lnTo>
                <a:lnTo>
                  <a:pt x="153" y="0"/>
                </a:lnTo>
                <a:lnTo>
                  <a:pt x="147" y="2"/>
                </a:lnTo>
                <a:lnTo>
                  <a:pt x="141" y="5"/>
                </a:lnTo>
                <a:lnTo>
                  <a:pt x="137" y="10"/>
                </a:lnTo>
                <a:lnTo>
                  <a:pt x="133" y="14"/>
                </a:lnTo>
                <a:lnTo>
                  <a:pt x="130" y="19"/>
                </a:lnTo>
                <a:lnTo>
                  <a:pt x="129" y="26"/>
                </a:lnTo>
                <a:lnTo>
                  <a:pt x="127" y="31"/>
                </a:lnTo>
                <a:lnTo>
                  <a:pt x="127" y="31"/>
                </a:lnTo>
                <a:lnTo>
                  <a:pt x="127" y="61"/>
                </a:lnTo>
                <a:lnTo>
                  <a:pt x="130" y="90"/>
                </a:lnTo>
                <a:lnTo>
                  <a:pt x="132" y="119"/>
                </a:lnTo>
                <a:lnTo>
                  <a:pt x="134" y="147"/>
                </a:lnTo>
                <a:lnTo>
                  <a:pt x="134" y="147"/>
                </a:lnTo>
                <a:lnTo>
                  <a:pt x="131" y="148"/>
                </a:lnTo>
                <a:lnTo>
                  <a:pt x="131" y="148"/>
                </a:lnTo>
                <a:lnTo>
                  <a:pt x="110" y="157"/>
                </a:lnTo>
                <a:lnTo>
                  <a:pt x="93" y="168"/>
                </a:lnTo>
                <a:lnTo>
                  <a:pt x="76" y="180"/>
                </a:lnTo>
                <a:lnTo>
                  <a:pt x="61" y="194"/>
                </a:lnTo>
                <a:lnTo>
                  <a:pt x="47" y="210"/>
                </a:lnTo>
                <a:lnTo>
                  <a:pt x="35" y="226"/>
                </a:lnTo>
                <a:lnTo>
                  <a:pt x="24" y="243"/>
                </a:lnTo>
                <a:lnTo>
                  <a:pt x="16" y="263"/>
                </a:lnTo>
                <a:lnTo>
                  <a:pt x="8" y="281"/>
                </a:lnTo>
                <a:lnTo>
                  <a:pt x="4" y="301"/>
                </a:lnTo>
                <a:lnTo>
                  <a:pt x="1" y="322"/>
                </a:lnTo>
                <a:lnTo>
                  <a:pt x="0" y="342"/>
                </a:lnTo>
                <a:lnTo>
                  <a:pt x="0" y="363"/>
                </a:lnTo>
                <a:lnTo>
                  <a:pt x="3" y="383"/>
                </a:lnTo>
                <a:lnTo>
                  <a:pt x="8" y="404"/>
                </a:lnTo>
                <a:lnTo>
                  <a:pt x="15" y="425"/>
                </a:lnTo>
                <a:lnTo>
                  <a:pt x="15" y="425"/>
                </a:lnTo>
                <a:lnTo>
                  <a:pt x="24" y="443"/>
                </a:lnTo>
                <a:lnTo>
                  <a:pt x="35" y="461"/>
                </a:lnTo>
                <a:lnTo>
                  <a:pt x="47" y="478"/>
                </a:lnTo>
                <a:lnTo>
                  <a:pt x="61" y="493"/>
                </a:lnTo>
                <a:lnTo>
                  <a:pt x="76" y="507"/>
                </a:lnTo>
                <a:lnTo>
                  <a:pt x="93" y="519"/>
                </a:lnTo>
                <a:lnTo>
                  <a:pt x="110" y="530"/>
                </a:lnTo>
                <a:lnTo>
                  <a:pt x="130" y="540"/>
                </a:lnTo>
                <a:lnTo>
                  <a:pt x="130" y="540"/>
                </a:lnTo>
                <a:lnTo>
                  <a:pt x="150" y="546"/>
                </a:lnTo>
                <a:lnTo>
                  <a:pt x="170" y="551"/>
                </a:lnTo>
                <a:lnTo>
                  <a:pt x="191" y="555"/>
                </a:lnTo>
                <a:lnTo>
                  <a:pt x="211" y="556"/>
                </a:lnTo>
                <a:lnTo>
                  <a:pt x="211" y="556"/>
                </a:lnTo>
                <a:lnTo>
                  <a:pt x="227" y="555"/>
                </a:lnTo>
                <a:lnTo>
                  <a:pt x="243" y="554"/>
                </a:lnTo>
                <a:lnTo>
                  <a:pt x="259" y="550"/>
                </a:lnTo>
                <a:lnTo>
                  <a:pt x="274" y="546"/>
                </a:lnTo>
                <a:lnTo>
                  <a:pt x="274" y="546"/>
                </a:lnTo>
                <a:lnTo>
                  <a:pt x="301" y="586"/>
                </a:lnTo>
                <a:lnTo>
                  <a:pt x="327" y="621"/>
                </a:lnTo>
                <a:lnTo>
                  <a:pt x="353" y="654"/>
                </a:lnTo>
                <a:lnTo>
                  <a:pt x="379" y="683"/>
                </a:lnTo>
                <a:lnTo>
                  <a:pt x="379" y="683"/>
                </a:lnTo>
                <a:lnTo>
                  <a:pt x="382" y="690"/>
                </a:lnTo>
                <a:lnTo>
                  <a:pt x="386" y="695"/>
                </a:lnTo>
                <a:lnTo>
                  <a:pt x="386" y="695"/>
                </a:lnTo>
                <a:lnTo>
                  <a:pt x="393" y="703"/>
                </a:lnTo>
                <a:lnTo>
                  <a:pt x="398" y="710"/>
                </a:lnTo>
                <a:lnTo>
                  <a:pt x="402" y="718"/>
                </a:lnTo>
                <a:lnTo>
                  <a:pt x="406" y="726"/>
                </a:lnTo>
                <a:lnTo>
                  <a:pt x="410" y="735"/>
                </a:lnTo>
                <a:lnTo>
                  <a:pt x="412" y="744"/>
                </a:lnTo>
                <a:lnTo>
                  <a:pt x="413" y="753"/>
                </a:lnTo>
                <a:lnTo>
                  <a:pt x="414" y="763"/>
                </a:lnTo>
                <a:lnTo>
                  <a:pt x="414" y="763"/>
                </a:lnTo>
                <a:lnTo>
                  <a:pt x="413" y="772"/>
                </a:lnTo>
                <a:lnTo>
                  <a:pt x="412" y="782"/>
                </a:lnTo>
                <a:lnTo>
                  <a:pt x="410" y="791"/>
                </a:lnTo>
                <a:lnTo>
                  <a:pt x="406" y="799"/>
                </a:lnTo>
                <a:lnTo>
                  <a:pt x="402" y="808"/>
                </a:lnTo>
                <a:lnTo>
                  <a:pt x="398" y="816"/>
                </a:lnTo>
                <a:lnTo>
                  <a:pt x="393" y="824"/>
                </a:lnTo>
                <a:lnTo>
                  <a:pt x="386" y="830"/>
                </a:lnTo>
                <a:lnTo>
                  <a:pt x="386" y="830"/>
                </a:lnTo>
                <a:lnTo>
                  <a:pt x="379" y="837"/>
                </a:lnTo>
                <a:lnTo>
                  <a:pt x="371" y="842"/>
                </a:lnTo>
                <a:lnTo>
                  <a:pt x="364" y="847"/>
                </a:lnTo>
                <a:lnTo>
                  <a:pt x="355" y="851"/>
                </a:lnTo>
                <a:lnTo>
                  <a:pt x="346" y="854"/>
                </a:lnTo>
                <a:lnTo>
                  <a:pt x="337" y="856"/>
                </a:lnTo>
                <a:lnTo>
                  <a:pt x="328" y="858"/>
                </a:lnTo>
                <a:lnTo>
                  <a:pt x="318" y="858"/>
                </a:lnTo>
                <a:lnTo>
                  <a:pt x="318" y="858"/>
                </a:lnTo>
                <a:lnTo>
                  <a:pt x="306" y="859"/>
                </a:lnTo>
                <a:lnTo>
                  <a:pt x="293" y="861"/>
                </a:lnTo>
                <a:lnTo>
                  <a:pt x="281" y="865"/>
                </a:lnTo>
                <a:lnTo>
                  <a:pt x="269" y="869"/>
                </a:lnTo>
                <a:lnTo>
                  <a:pt x="257" y="874"/>
                </a:lnTo>
                <a:lnTo>
                  <a:pt x="248" y="880"/>
                </a:lnTo>
                <a:lnTo>
                  <a:pt x="237" y="887"/>
                </a:lnTo>
                <a:lnTo>
                  <a:pt x="228" y="896"/>
                </a:lnTo>
                <a:lnTo>
                  <a:pt x="220" y="904"/>
                </a:lnTo>
                <a:lnTo>
                  <a:pt x="212" y="915"/>
                </a:lnTo>
                <a:lnTo>
                  <a:pt x="207" y="925"/>
                </a:lnTo>
                <a:lnTo>
                  <a:pt x="202" y="937"/>
                </a:lnTo>
                <a:lnTo>
                  <a:pt x="197" y="948"/>
                </a:lnTo>
                <a:lnTo>
                  <a:pt x="194" y="960"/>
                </a:lnTo>
                <a:lnTo>
                  <a:pt x="192" y="973"/>
                </a:lnTo>
                <a:lnTo>
                  <a:pt x="191" y="986"/>
                </a:lnTo>
                <a:lnTo>
                  <a:pt x="191" y="986"/>
                </a:lnTo>
                <a:lnTo>
                  <a:pt x="192" y="992"/>
                </a:lnTo>
                <a:lnTo>
                  <a:pt x="194" y="998"/>
                </a:lnTo>
                <a:lnTo>
                  <a:pt x="196" y="1003"/>
                </a:lnTo>
                <a:lnTo>
                  <a:pt x="200" y="1008"/>
                </a:lnTo>
                <a:lnTo>
                  <a:pt x="205" y="1012"/>
                </a:lnTo>
                <a:lnTo>
                  <a:pt x="210" y="1015"/>
                </a:lnTo>
                <a:lnTo>
                  <a:pt x="217" y="1017"/>
                </a:lnTo>
                <a:lnTo>
                  <a:pt x="223" y="1017"/>
                </a:lnTo>
                <a:lnTo>
                  <a:pt x="795" y="1017"/>
                </a:lnTo>
                <a:lnTo>
                  <a:pt x="795" y="1017"/>
                </a:lnTo>
                <a:lnTo>
                  <a:pt x="801" y="1017"/>
                </a:lnTo>
                <a:lnTo>
                  <a:pt x="808" y="1015"/>
                </a:lnTo>
                <a:lnTo>
                  <a:pt x="813" y="1012"/>
                </a:lnTo>
                <a:lnTo>
                  <a:pt x="817" y="1008"/>
                </a:lnTo>
                <a:lnTo>
                  <a:pt x="822" y="1003"/>
                </a:lnTo>
                <a:lnTo>
                  <a:pt x="825" y="998"/>
                </a:lnTo>
                <a:lnTo>
                  <a:pt x="826" y="992"/>
                </a:lnTo>
                <a:lnTo>
                  <a:pt x="827" y="986"/>
                </a:lnTo>
                <a:lnTo>
                  <a:pt x="827" y="986"/>
                </a:lnTo>
                <a:lnTo>
                  <a:pt x="826" y="973"/>
                </a:lnTo>
                <a:lnTo>
                  <a:pt x="825" y="960"/>
                </a:lnTo>
                <a:lnTo>
                  <a:pt x="822" y="948"/>
                </a:lnTo>
                <a:lnTo>
                  <a:pt x="817" y="937"/>
                </a:lnTo>
                <a:lnTo>
                  <a:pt x="812" y="925"/>
                </a:lnTo>
                <a:lnTo>
                  <a:pt x="806" y="915"/>
                </a:lnTo>
                <a:lnTo>
                  <a:pt x="798" y="904"/>
                </a:lnTo>
                <a:lnTo>
                  <a:pt x="790" y="896"/>
                </a:lnTo>
                <a:lnTo>
                  <a:pt x="781" y="887"/>
                </a:lnTo>
                <a:lnTo>
                  <a:pt x="771" y="880"/>
                </a:lnTo>
                <a:lnTo>
                  <a:pt x="761" y="874"/>
                </a:lnTo>
                <a:lnTo>
                  <a:pt x="750" y="869"/>
                </a:lnTo>
                <a:lnTo>
                  <a:pt x="738" y="865"/>
                </a:lnTo>
                <a:lnTo>
                  <a:pt x="725" y="861"/>
                </a:lnTo>
                <a:lnTo>
                  <a:pt x="713" y="859"/>
                </a:lnTo>
                <a:lnTo>
                  <a:pt x="699" y="858"/>
                </a:lnTo>
                <a:lnTo>
                  <a:pt x="699" y="858"/>
                </a:lnTo>
                <a:lnTo>
                  <a:pt x="691" y="858"/>
                </a:lnTo>
                <a:lnTo>
                  <a:pt x="681" y="856"/>
                </a:lnTo>
                <a:lnTo>
                  <a:pt x="673" y="854"/>
                </a:lnTo>
                <a:lnTo>
                  <a:pt x="663" y="851"/>
                </a:lnTo>
                <a:lnTo>
                  <a:pt x="655" y="847"/>
                </a:lnTo>
                <a:lnTo>
                  <a:pt x="647" y="842"/>
                </a:lnTo>
                <a:lnTo>
                  <a:pt x="639" y="837"/>
                </a:lnTo>
                <a:lnTo>
                  <a:pt x="633" y="830"/>
                </a:lnTo>
                <a:lnTo>
                  <a:pt x="633" y="830"/>
                </a:lnTo>
                <a:lnTo>
                  <a:pt x="626" y="824"/>
                </a:lnTo>
                <a:lnTo>
                  <a:pt x="620" y="816"/>
                </a:lnTo>
                <a:lnTo>
                  <a:pt x="616" y="808"/>
                </a:lnTo>
                <a:lnTo>
                  <a:pt x="611" y="799"/>
                </a:lnTo>
                <a:lnTo>
                  <a:pt x="608" y="791"/>
                </a:lnTo>
                <a:lnTo>
                  <a:pt x="606" y="782"/>
                </a:lnTo>
                <a:lnTo>
                  <a:pt x="605" y="772"/>
                </a:lnTo>
                <a:lnTo>
                  <a:pt x="605" y="763"/>
                </a:lnTo>
                <a:lnTo>
                  <a:pt x="605" y="763"/>
                </a:lnTo>
                <a:lnTo>
                  <a:pt x="605" y="753"/>
                </a:lnTo>
                <a:lnTo>
                  <a:pt x="606" y="744"/>
                </a:lnTo>
                <a:lnTo>
                  <a:pt x="608" y="735"/>
                </a:lnTo>
                <a:lnTo>
                  <a:pt x="611" y="726"/>
                </a:lnTo>
                <a:lnTo>
                  <a:pt x="616" y="718"/>
                </a:lnTo>
                <a:lnTo>
                  <a:pt x="620" y="710"/>
                </a:lnTo>
                <a:lnTo>
                  <a:pt x="626" y="703"/>
                </a:lnTo>
                <a:lnTo>
                  <a:pt x="633" y="695"/>
                </a:lnTo>
                <a:lnTo>
                  <a:pt x="633" y="695"/>
                </a:lnTo>
                <a:lnTo>
                  <a:pt x="637" y="690"/>
                </a:lnTo>
                <a:lnTo>
                  <a:pt x="639" y="683"/>
                </a:lnTo>
                <a:lnTo>
                  <a:pt x="639" y="683"/>
                </a:lnTo>
                <a:lnTo>
                  <a:pt x="665" y="654"/>
                </a:lnTo>
                <a:lnTo>
                  <a:pt x="691" y="622"/>
                </a:lnTo>
                <a:lnTo>
                  <a:pt x="718" y="586"/>
                </a:lnTo>
                <a:lnTo>
                  <a:pt x="743" y="546"/>
                </a:lnTo>
                <a:lnTo>
                  <a:pt x="743" y="546"/>
                </a:lnTo>
                <a:lnTo>
                  <a:pt x="758" y="550"/>
                </a:lnTo>
                <a:lnTo>
                  <a:pt x="774" y="554"/>
                </a:lnTo>
                <a:lnTo>
                  <a:pt x="791" y="555"/>
                </a:lnTo>
                <a:lnTo>
                  <a:pt x="806" y="556"/>
                </a:lnTo>
                <a:lnTo>
                  <a:pt x="806" y="556"/>
                </a:lnTo>
                <a:lnTo>
                  <a:pt x="827" y="555"/>
                </a:lnTo>
                <a:lnTo>
                  <a:pt x="847" y="551"/>
                </a:lnTo>
                <a:lnTo>
                  <a:pt x="868" y="546"/>
                </a:lnTo>
                <a:lnTo>
                  <a:pt x="887" y="540"/>
                </a:lnTo>
                <a:lnTo>
                  <a:pt x="887" y="540"/>
                </a:lnTo>
                <a:lnTo>
                  <a:pt x="906" y="530"/>
                </a:lnTo>
                <a:lnTo>
                  <a:pt x="925" y="519"/>
                </a:lnTo>
                <a:lnTo>
                  <a:pt x="941" y="507"/>
                </a:lnTo>
                <a:lnTo>
                  <a:pt x="956" y="493"/>
                </a:lnTo>
                <a:lnTo>
                  <a:pt x="970" y="478"/>
                </a:lnTo>
                <a:lnTo>
                  <a:pt x="983" y="461"/>
                </a:lnTo>
                <a:lnTo>
                  <a:pt x="993" y="443"/>
                </a:lnTo>
                <a:lnTo>
                  <a:pt x="1002" y="425"/>
                </a:lnTo>
                <a:lnTo>
                  <a:pt x="1002" y="425"/>
                </a:lnTo>
                <a:lnTo>
                  <a:pt x="1009" y="404"/>
                </a:lnTo>
                <a:lnTo>
                  <a:pt x="1014" y="383"/>
                </a:lnTo>
                <a:lnTo>
                  <a:pt x="1017" y="363"/>
                </a:lnTo>
                <a:lnTo>
                  <a:pt x="1018" y="342"/>
                </a:lnTo>
                <a:lnTo>
                  <a:pt x="1017" y="322"/>
                </a:lnTo>
                <a:lnTo>
                  <a:pt x="1014" y="301"/>
                </a:lnTo>
                <a:lnTo>
                  <a:pt x="1008" y="281"/>
                </a:lnTo>
                <a:lnTo>
                  <a:pt x="1002" y="263"/>
                </a:lnTo>
                <a:lnTo>
                  <a:pt x="993" y="243"/>
                </a:lnTo>
                <a:lnTo>
                  <a:pt x="983" y="226"/>
                </a:lnTo>
                <a:lnTo>
                  <a:pt x="971" y="210"/>
                </a:lnTo>
                <a:lnTo>
                  <a:pt x="957" y="194"/>
                </a:lnTo>
                <a:lnTo>
                  <a:pt x="942" y="180"/>
                </a:lnTo>
                <a:lnTo>
                  <a:pt x="925" y="168"/>
                </a:lnTo>
                <a:lnTo>
                  <a:pt x="906" y="157"/>
                </a:lnTo>
                <a:lnTo>
                  <a:pt x="887" y="148"/>
                </a:lnTo>
                <a:lnTo>
                  <a:pt x="887" y="148"/>
                </a:lnTo>
                <a:close/>
                <a:moveTo>
                  <a:pt x="154" y="481"/>
                </a:moveTo>
                <a:lnTo>
                  <a:pt x="154" y="481"/>
                </a:lnTo>
                <a:lnTo>
                  <a:pt x="140" y="474"/>
                </a:lnTo>
                <a:lnTo>
                  <a:pt x="129" y="467"/>
                </a:lnTo>
                <a:lnTo>
                  <a:pt x="117" y="458"/>
                </a:lnTo>
                <a:lnTo>
                  <a:pt x="106" y="448"/>
                </a:lnTo>
                <a:lnTo>
                  <a:pt x="96" y="438"/>
                </a:lnTo>
                <a:lnTo>
                  <a:pt x="88" y="426"/>
                </a:lnTo>
                <a:lnTo>
                  <a:pt x="80" y="413"/>
                </a:lnTo>
                <a:lnTo>
                  <a:pt x="74" y="400"/>
                </a:lnTo>
                <a:lnTo>
                  <a:pt x="74" y="400"/>
                </a:lnTo>
                <a:lnTo>
                  <a:pt x="70" y="386"/>
                </a:lnTo>
                <a:lnTo>
                  <a:pt x="66" y="373"/>
                </a:lnTo>
                <a:lnTo>
                  <a:pt x="64" y="359"/>
                </a:lnTo>
                <a:lnTo>
                  <a:pt x="63" y="345"/>
                </a:lnTo>
                <a:lnTo>
                  <a:pt x="63" y="331"/>
                </a:lnTo>
                <a:lnTo>
                  <a:pt x="65" y="319"/>
                </a:lnTo>
                <a:lnTo>
                  <a:pt x="68" y="305"/>
                </a:lnTo>
                <a:lnTo>
                  <a:pt x="73" y="292"/>
                </a:lnTo>
                <a:lnTo>
                  <a:pt x="78" y="280"/>
                </a:lnTo>
                <a:lnTo>
                  <a:pt x="85" y="268"/>
                </a:lnTo>
                <a:lnTo>
                  <a:pt x="92" y="256"/>
                </a:lnTo>
                <a:lnTo>
                  <a:pt x="101" y="247"/>
                </a:lnTo>
                <a:lnTo>
                  <a:pt x="110" y="236"/>
                </a:lnTo>
                <a:lnTo>
                  <a:pt x="120" y="227"/>
                </a:lnTo>
                <a:lnTo>
                  <a:pt x="132" y="219"/>
                </a:lnTo>
                <a:lnTo>
                  <a:pt x="144" y="212"/>
                </a:lnTo>
                <a:lnTo>
                  <a:pt x="144" y="212"/>
                </a:lnTo>
                <a:lnTo>
                  <a:pt x="152" y="252"/>
                </a:lnTo>
                <a:lnTo>
                  <a:pt x="162" y="290"/>
                </a:lnTo>
                <a:lnTo>
                  <a:pt x="173" y="326"/>
                </a:lnTo>
                <a:lnTo>
                  <a:pt x="184" y="361"/>
                </a:lnTo>
                <a:lnTo>
                  <a:pt x="197" y="395"/>
                </a:lnTo>
                <a:lnTo>
                  <a:pt x="211" y="428"/>
                </a:lnTo>
                <a:lnTo>
                  <a:pt x="226" y="459"/>
                </a:lnTo>
                <a:lnTo>
                  <a:pt x="241" y="488"/>
                </a:lnTo>
                <a:lnTo>
                  <a:pt x="241" y="488"/>
                </a:lnTo>
                <a:lnTo>
                  <a:pt x="230" y="490"/>
                </a:lnTo>
                <a:lnTo>
                  <a:pt x="220" y="491"/>
                </a:lnTo>
                <a:lnTo>
                  <a:pt x="209" y="491"/>
                </a:lnTo>
                <a:lnTo>
                  <a:pt x="197" y="491"/>
                </a:lnTo>
                <a:lnTo>
                  <a:pt x="187" y="490"/>
                </a:lnTo>
                <a:lnTo>
                  <a:pt x="176" y="487"/>
                </a:lnTo>
                <a:lnTo>
                  <a:pt x="165" y="485"/>
                </a:lnTo>
                <a:lnTo>
                  <a:pt x="154" y="481"/>
                </a:lnTo>
                <a:lnTo>
                  <a:pt x="154" y="481"/>
                </a:lnTo>
                <a:close/>
                <a:moveTo>
                  <a:pt x="699" y="922"/>
                </a:moveTo>
                <a:lnTo>
                  <a:pt x="699" y="922"/>
                </a:lnTo>
                <a:lnTo>
                  <a:pt x="709" y="923"/>
                </a:lnTo>
                <a:lnTo>
                  <a:pt x="717" y="925"/>
                </a:lnTo>
                <a:lnTo>
                  <a:pt x="725" y="927"/>
                </a:lnTo>
                <a:lnTo>
                  <a:pt x="733" y="931"/>
                </a:lnTo>
                <a:lnTo>
                  <a:pt x="739" y="935"/>
                </a:lnTo>
                <a:lnTo>
                  <a:pt x="746" y="941"/>
                </a:lnTo>
                <a:lnTo>
                  <a:pt x="751" y="947"/>
                </a:lnTo>
                <a:lnTo>
                  <a:pt x="755" y="954"/>
                </a:lnTo>
                <a:lnTo>
                  <a:pt x="263" y="954"/>
                </a:lnTo>
                <a:lnTo>
                  <a:pt x="263" y="954"/>
                </a:lnTo>
                <a:lnTo>
                  <a:pt x="268" y="947"/>
                </a:lnTo>
                <a:lnTo>
                  <a:pt x="273" y="941"/>
                </a:lnTo>
                <a:lnTo>
                  <a:pt x="279" y="935"/>
                </a:lnTo>
                <a:lnTo>
                  <a:pt x="286" y="931"/>
                </a:lnTo>
                <a:lnTo>
                  <a:pt x="294" y="927"/>
                </a:lnTo>
                <a:lnTo>
                  <a:pt x="301" y="925"/>
                </a:lnTo>
                <a:lnTo>
                  <a:pt x="310" y="923"/>
                </a:lnTo>
                <a:lnTo>
                  <a:pt x="318" y="922"/>
                </a:lnTo>
                <a:lnTo>
                  <a:pt x="318" y="922"/>
                </a:lnTo>
                <a:lnTo>
                  <a:pt x="333" y="922"/>
                </a:lnTo>
                <a:lnTo>
                  <a:pt x="350" y="919"/>
                </a:lnTo>
                <a:lnTo>
                  <a:pt x="365" y="915"/>
                </a:lnTo>
                <a:lnTo>
                  <a:pt x="380" y="910"/>
                </a:lnTo>
                <a:lnTo>
                  <a:pt x="394" y="903"/>
                </a:lnTo>
                <a:lnTo>
                  <a:pt x="406" y="896"/>
                </a:lnTo>
                <a:lnTo>
                  <a:pt x="419" y="886"/>
                </a:lnTo>
                <a:lnTo>
                  <a:pt x="431" y="875"/>
                </a:lnTo>
                <a:lnTo>
                  <a:pt x="431" y="875"/>
                </a:lnTo>
                <a:lnTo>
                  <a:pt x="440" y="865"/>
                </a:lnTo>
                <a:lnTo>
                  <a:pt x="448" y="854"/>
                </a:lnTo>
                <a:lnTo>
                  <a:pt x="456" y="842"/>
                </a:lnTo>
                <a:lnTo>
                  <a:pt x="462" y="830"/>
                </a:lnTo>
                <a:lnTo>
                  <a:pt x="468" y="817"/>
                </a:lnTo>
                <a:lnTo>
                  <a:pt x="471" y="805"/>
                </a:lnTo>
                <a:lnTo>
                  <a:pt x="474" y="792"/>
                </a:lnTo>
                <a:lnTo>
                  <a:pt x="476" y="778"/>
                </a:lnTo>
                <a:lnTo>
                  <a:pt x="476" y="778"/>
                </a:lnTo>
                <a:lnTo>
                  <a:pt x="490" y="788"/>
                </a:lnTo>
                <a:lnTo>
                  <a:pt x="490" y="788"/>
                </a:lnTo>
                <a:lnTo>
                  <a:pt x="494" y="792"/>
                </a:lnTo>
                <a:lnTo>
                  <a:pt x="500" y="793"/>
                </a:lnTo>
                <a:lnTo>
                  <a:pt x="504" y="795"/>
                </a:lnTo>
                <a:lnTo>
                  <a:pt x="509" y="795"/>
                </a:lnTo>
                <a:lnTo>
                  <a:pt x="509" y="795"/>
                </a:lnTo>
                <a:lnTo>
                  <a:pt x="514" y="795"/>
                </a:lnTo>
                <a:lnTo>
                  <a:pt x="519" y="793"/>
                </a:lnTo>
                <a:lnTo>
                  <a:pt x="523" y="792"/>
                </a:lnTo>
                <a:lnTo>
                  <a:pt x="528" y="788"/>
                </a:lnTo>
                <a:lnTo>
                  <a:pt x="528" y="788"/>
                </a:lnTo>
                <a:lnTo>
                  <a:pt x="543" y="778"/>
                </a:lnTo>
                <a:lnTo>
                  <a:pt x="543" y="778"/>
                </a:lnTo>
                <a:lnTo>
                  <a:pt x="544" y="792"/>
                </a:lnTo>
                <a:lnTo>
                  <a:pt x="547" y="805"/>
                </a:lnTo>
                <a:lnTo>
                  <a:pt x="551" y="817"/>
                </a:lnTo>
                <a:lnTo>
                  <a:pt x="557" y="830"/>
                </a:lnTo>
                <a:lnTo>
                  <a:pt x="562" y="842"/>
                </a:lnTo>
                <a:lnTo>
                  <a:pt x="570" y="854"/>
                </a:lnTo>
                <a:lnTo>
                  <a:pt x="578" y="865"/>
                </a:lnTo>
                <a:lnTo>
                  <a:pt x="588" y="875"/>
                </a:lnTo>
                <a:lnTo>
                  <a:pt x="588" y="875"/>
                </a:lnTo>
                <a:lnTo>
                  <a:pt x="600" y="886"/>
                </a:lnTo>
                <a:lnTo>
                  <a:pt x="611" y="896"/>
                </a:lnTo>
                <a:lnTo>
                  <a:pt x="625" y="903"/>
                </a:lnTo>
                <a:lnTo>
                  <a:pt x="639" y="910"/>
                </a:lnTo>
                <a:lnTo>
                  <a:pt x="653" y="915"/>
                </a:lnTo>
                <a:lnTo>
                  <a:pt x="668" y="919"/>
                </a:lnTo>
                <a:lnTo>
                  <a:pt x="684" y="922"/>
                </a:lnTo>
                <a:lnTo>
                  <a:pt x="699" y="922"/>
                </a:lnTo>
                <a:lnTo>
                  <a:pt x="699" y="922"/>
                </a:lnTo>
                <a:close/>
                <a:moveTo>
                  <a:pt x="509" y="722"/>
                </a:moveTo>
                <a:lnTo>
                  <a:pt x="509" y="722"/>
                </a:lnTo>
                <a:lnTo>
                  <a:pt x="494" y="709"/>
                </a:lnTo>
                <a:lnTo>
                  <a:pt x="476" y="692"/>
                </a:lnTo>
                <a:lnTo>
                  <a:pt x="456" y="672"/>
                </a:lnTo>
                <a:lnTo>
                  <a:pt x="432" y="647"/>
                </a:lnTo>
                <a:lnTo>
                  <a:pt x="408" y="618"/>
                </a:lnTo>
                <a:lnTo>
                  <a:pt x="382" y="586"/>
                </a:lnTo>
                <a:lnTo>
                  <a:pt x="355" y="550"/>
                </a:lnTo>
                <a:lnTo>
                  <a:pt x="329" y="511"/>
                </a:lnTo>
                <a:lnTo>
                  <a:pt x="316" y="489"/>
                </a:lnTo>
                <a:lnTo>
                  <a:pt x="303" y="467"/>
                </a:lnTo>
                <a:lnTo>
                  <a:pt x="292" y="444"/>
                </a:lnTo>
                <a:lnTo>
                  <a:pt x="280" y="420"/>
                </a:lnTo>
                <a:lnTo>
                  <a:pt x="268" y="395"/>
                </a:lnTo>
                <a:lnTo>
                  <a:pt x="257" y="369"/>
                </a:lnTo>
                <a:lnTo>
                  <a:pt x="247" y="342"/>
                </a:lnTo>
                <a:lnTo>
                  <a:pt x="237" y="315"/>
                </a:lnTo>
                <a:lnTo>
                  <a:pt x="228" y="286"/>
                </a:lnTo>
                <a:lnTo>
                  <a:pt x="220" y="257"/>
                </a:lnTo>
                <a:lnTo>
                  <a:pt x="212" y="227"/>
                </a:lnTo>
                <a:lnTo>
                  <a:pt x="206" y="196"/>
                </a:lnTo>
                <a:lnTo>
                  <a:pt x="200" y="164"/>
                </a:lnTo>
                <a:lnTo>
                  <a:pt x="196" y="132"/>
                </a:lnTo>
                <a:lnTo>
                  <a:pt x="193" y="98"/>
                </a:lnTo>
                <a:lnTo>
                  <a:pt x="192" y="63"/>
                </a:lnTo>
                <a:lnTo>
                  <a:pt x="827" y="63"/>
                </a:lnTo>
                <a:lnTo>
                  <a:pt x="827" y="63"/>
                </a:lnTo>
                <a:lnTo>
                  <a:pt x="825" y="98"/>
                </a:lnTo>
                <a:lnTo>
                  <a:pt x="822" y="132"/>
                </a:lnTo>
                <a:lnTo>
                  <a:pt x="817" y="164"/>
                </a:lnTo>
                <a:lnTo>
                  <a:pt x="812" y="196"/>
                </a:lnTo>
                <a:lnTo>
                  <a:pt x="806" y="227"/>
                </a:lnTo>
                <a:lnTo>
                  <a:pt x="798" y="257"/>
                </a:lnTo>
                <a:lnTo>
                  <a:pt x="791" y="286"/>
                </a:lnTo>
                <a:lnTo>
                  <a:pt x="781" y="315"/>
                </a:lnTo>
                <a:lnTo>
                  <a:pt x="771" y="342"/>
                </a:lnTo>
                <a:lnTo>
                  <a:pt x="762" y="369"/>
                </a:lnTo>
                <a:lnTo>
                  <a:pt x="750" y="395"/>
                </a:lnTo>
                <a:lnTo>
                  <a:pt x="739" y="420"/>
                </a:lnTo>
                <a:lnTo>
                  <a:pt x="726" y="444"/>
                </a:lnTo>
                <a:lnTo>
                  <a:pt x="714" y="467"/>
                </a:lnTo>
                <a:lnTo>
                  <a:pt x="702" y="489"/>
                </a:lnTo>
                <a:lnTo>
                  <a:pt x="689" y="511"/>
                </a:lnTo>
                <a:lnTo>
                  <a:pt x="663" y="550"/>
                </a:lnTo>
                <a:lnTo>
                  <a:pt x="636" y="586"/>
                </a:lnTo>
                <a:lnTo>
                  <a:pt x="610" y="618"/>
                </a:lnTo>
                <a:lnTo>
                  <a:pt x="586" y="647"/>
                </a:lnTo>
                <a:lnTo>
                  <a:pt x="563" y="672"/>
                </a:lnTo>
                <a:lnTo>
                  <a:pt x="542" y="692"/>
                </a:lnTo>
                <a:lnTo>
                  <a:pt x="523" y="709"/>
                </a:lnTo>
                <a:lnTo>
                  <a:pt x="509" y="722"/>
                </a:lnTo>
                <a:lnTo>
                  <a:pt x="509" y="722"/>
                </a:lnTo>
                <a:close/>
                <a:moveTo>
                  <a:pt x="943" y="400"/>
                </a:moveTo>
                <a:lnTo>
                  <a:pt x="943" y="400"/>
                </a:lnTo>
                <a:lnTo>
                  <a:pt x="936" y="413"/>
                </a:lnTo>
                <a:lnTo>
                  <a:pt x="929" y="426"/>
                </a:lnTo>
                <a:lnTo>
                  <a:pt x="920" y="438"/>
                </a:lnTo>
                <a:lnTo>
                  <a:pt x="911" y="448"/>
                </a:lnTo>
                <a:lnTo>
                  <a:pt x="900" y="458"/>
                </a:lnTo>
                <a:lnTo>
                  <a:pt x="889" y="467"/>
                </a:lnTo>
                <a:lnTo>
                  <a:pt x="876" y="474"/>
                </a:lnTo>
                <a:lnTo>
                  <a:pt x="864" y="481"/>
                </a:lnTo>
                <a:lnTo>
                  <a:pt x="864" y="481"/>
                </a:lnTo>
                <a:lnTo>
                  <a:pt x="853" y="485"/>
                </a:lnTo>
                <a:lnTo>
                  <a:pt x="842" y="487"/>
                </a:lnTo>
                <a:lnTo>
                  <a:pt x="831" y="490"/>
                </a:lnTo>
                <a:lnTo>
                  <a:pt x="821" y="491"/>
                </a:lnTo>
                <a:lnTo>
                  <a:pt x="809" y="491"/>
                </a:lnTo>
                <a:lnTo>
                  <a:pt x="798" y="491"/>
                </a:lnTo>
                <a:lnTo>
                  <a:pt x="787" y="490"/>
                </a:lnTo>
                <a:lnTo>
                  <a:pt x="777" y="489"/>
                </a:lnTo>
                <a:lnTo>
                  <a:pt x="777" y="489"/>
                </a:lnTo>
                <a:lnTo>
                  <a:pt x="792" y="459"/>
                </a:lnTo>
                <a:lnTo>
                  <a:pt x="807" y="428"/>
                </a:lnTo>
                <a:lnTo>
                  <a:pt x="821" y="396"/>
                </a:lnTo>
                <a:lnTo>
                  <a:pt x="833" y="361"/>
                </a:lnTo>
                <a:lnTo>
                  <a:pt x="845" y="326"/>
                </a:lnTo>
                <a:lnTo>
                  <a:pt x="856" y="290"/>
                </a:lnTo>
                <a:lnTo>
                  <a:pt x="866" y="252"/>
                </a:lnTo>
                <a:lnTo>
                  <a:pt x="874" y="212"/>
                </a:lnTo>
                <a:lnTo>
                  <a:pt x="874" y="212"/>
                </a:lnTo>
                <a:lnTo>
                  <a:pt x="886" y="220"/>
                </a:lnTo>
                <a:lnTo>
                  <a:pt x="898" y="227"/>
                </a:lnTo>
                <a:lnTo>
                  <a:pt x="908" y="237"/>
                </a:lnTo>
                <a:lnTo>
                  <a:pt x="917" y="247"/>
                </a:lnTo>
                <a:lnTo>
                  <a:pt x="926" y="257"/>
                </a:lnTo>
                <a:lnTo>
                  <a:pt x="933" y="268"/>
                </a:lnTo>
                <a:lnTo>
                  <a:pt x="940" y="280"/>
                </a:lnTo>
                <a:lnTo>
                  <a:pt x="945" y="293"/>
                </a:lnTo>
                <a:lnTo>
                  <a:pt x="949" y="306"/>
                </a:lnTo>
                <a:lnTo>
                  <a:pt x="952" y="319"/>
                </a:lnTo>
                <a:lnTo>
                  <a:pt x="954" y="332"/>
                </a:lnTo>
                <a:lnTo>
                  <a:pt x="955" y="345"/>
                </a:lnTo>
                <a:lnTo>
                  <a:pt x="954" y="359"/>
                </a:lnTo>
                <a:lnTo>
                  <a:pt x="952" y="373"/>
                </a:lnTo>
                <a:lnTo>
                  <a:pt x="948" y="386"/>
                </a:lnTo>
                <a:lnTo>
                  <a:pt x="943" y="400"/>
                </a:lnTo>
                <a:lnTo>
                  <a:pt x="943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任意多边形 48"/>
          <p:cNvSpPr/>
          <p:nvPr/>
        </p:nvSpPr>
        <p:spPr>
          <a:xfrm>
            <a:off x="1633523" y="2815046"/>
            <a:ext cx="1669099" cy="1669099"/>
          </a:xfrm>
          <a:custGeom>
            <a:avLst/>
            <a:gdLst>
              <a:gd name="connsiteX0" fmla="*/ 800633 w 1669098"/>
              <a:gd name="connsiteY0" fmla="*/ 0 h 1669098"/>
              <a:gd name="connsiteX1" fmla="*/ 868465 w 1669098"/>
              <a:gd name="connsiteY1" fmla="*/ 0 h 1669098"/>
              <a:gd name="connsiteX2" fmla="*/ 885423 w 1669098"/>
              <a:gd name="connsiteY2" fmla="*/ 16958 h 1669098"/>
              <a:gd name="connsiteX3" fmla="*/ 885423 w 1669098"/>
              <a:gd name="connsiteY3" fmla="*/ 76706 h 1669098"/>
              <a:gd name="connsiteX4" fmla="*/ 912297 w 1669098"/>
              <a:gd name="connsiteY4" fmla="*/ 78063 h 1669098"/>
              <a:gd name="connsiteX5" fmla="*/ 981741 w 1669098"/>
              <a:gd name="connsiteY5" fmla="*/ 88661 h 1669098"/>
              <a:gd name="connsiteX6" fmla="*/ 997017 w 1669098"/>
              <a:gd name="connsiteY6" fmla="*/ 31650 h 1669098"/>
              <a:gd name="connsiteX7" fmla="*/ 1017786 w 1669098"/>
              <a:gd name="connsiteY7" fmla="*/ 19658 h 1669098"/>
              <a:gd name="connsiteX8" fmla="*/ 1083307 w 1669098"/>
              <a:gd name="connsiteY8" fmla="*/ 37215 h 1669098"/>
              <a:gd name="connsiteX9" fmla="*/ 1095298 w 1669098"/>
              <a:gd name="connsiteY9" fmla="*/ 57984 h 1669098"/>
              <a:gd name="connsiteX10" fmla="*/ 1079226 w 1669098"/>
              <a:gd name="connsiteY10" fmla="*/ 117966 h 1669098"/>
              <a:gd name="connsiteX11" fmla="*/ 1130536 w 1669098"/>
              <a:gd name="connsiteY11" fmla="*/ 133894 h 1669098"/>
              <a:gd name="connsiteX12" fmla="*/ 1168448 w 1669098"/>
              <a:gd name="connsiteY12" fmla="*/ 154472 h 1669098"/>
              <a:gd name="connsiteX13" fmla="*/ 1199286 w 1669098"/>
              <a:gd name="connsiteY13" fmla="*/ 101058 h 1669098"/>
              <a:gd name="connsiteX14" fmla="*/ 1222451 w 1669098"/>
              <a:gd name="connsiteY14" fmla="*/ 94851 h 1669098"/>
              <a:gd name="connsiteX15" fmla="*/ 1281196 w 1669098"/>
              <a:gd name="connsiteY15" fmla="*/ 128766 h 1669098"/>
              <a:gd name="connsiteX16" fmla="*/ 1287403 w 1669098"/>
              <a:gd name="connsiteY16" fmla="*/ 151932 h 1669098"/>
              <a:gd name="connsiteX17" fmla="*/ 1257903 w 1669098"/>
              <a:gd name="connsiteY17" fmla="*/ 203027 h 1669098"/>
              <a:gd name="connsiteX18" fmla="*/ 1259703 w 1669098"/>
              <a:gd name="connsiteY18" fmla="*/ 204003 h 1669098"/>
              <a:gd name="connsiteX19" fmla="*/ 1332821 w 1669098"/>
              <a:gd name="connsiteY19" fmla="*/ 264331 h 1669098"/>
              <a:gd name="connsiteX20" fmla="*/ 1376700 w 1669098"/>
              <a:gd name="connsiteY20" fmla="*/ 220452 h 1669098"/>
              <a:gd name="connsiteX21" fmla="*/ 1400682 w 1669098"/>
              <a:gd name="connsiteY21" fmla="*/ 220452 h 1669098"/>
              <a:gd name="connsiteX22" fmla="*/ 1448646 w 1669098"/>
              <a:gd name="connsiteY22" fmla="*/ 268416 h 1669098"/>
              <a:gd name="connsiteX23" fmla="*/ 1448646 w 1669098"/>
              <a:gd name="connsiteY23" fmla="*/ 292398 h 1669098"/>
              <a:gd name="connsiteX24" fmla="*/ 1404767 w 1669098"/>
              <a:gd name="connsiteY24" fmla="*/ 336277 h 1669098"/>
              <a:gd name="connsiteX25" fmla="*/ 1465095 w 1669098"/>
              <a:gd name="connsiteY25" fmla="*/ 409395 h 1669098"/>
              <a:gd name="connsiteX26" fmla="*/ 1466071 w 1669098"/>
              <a:gd name="connsiteY26" fmla="*/ 411195 h 1669098"/>
              <a:gd name="connsiteX27" fmla="*/ 1517167 w 1669098"/>
              <a:gd name="connsiteY27" fmla="*/ 381695 h 1669098"/>
              <a:gd name="connsiteX28" fmla="*/ 1540332 w 1669098"/>
              <a:gd name="connsiteY28" fmla="*/ 387902 h 1669098"/>
              <a:gd name="connsiteX29" fmla="*/ 1574248 w 1669098"/>
              <a:gd name="connsiteY29" fmla="*/ 446647 h 1669098"/>
              <a:gd name="connsiteX30" fmla="*/ 1568041 w 1669098"/>
              <a:gd name="connsiteY30" fmla="*/ 469812 h 1669098"/>
              <a:gd name="connsiteX31" fmla="*/ 1514626 w 1669098"/>
              <a:gd name="connsiteY31" fmla="*/ 500651 h 1669098"/>
              <a:gd name="connsiteX32" fmla="*/ 1535204 w 1669098"/>
              <a:gd name="connsiteY32" fmla="*/ 538562 h 1669098"/>
              <a:gd name="connsiteX33" fmla="*/ 1551132 w 1669098"/>
              <a:gd name="connsiteY33" fmla="*/ 589872 h 1669098"/>
              <a:gd name="connsiteX34" fmla="*/ 1611114 w 1669098"/>
              <a:gd name="connsiteY34" fmla="*/ 573800 h 1669098"/>
              <a:gd name="connsiteX35" fmla="*/ 1631883 w 1669098"/>
              <a:gd name="connsiteY35" fmla="*/ 585792 h 1669098"/>
              <a:gd name="connsiteX36" fmla="*/ 1649440 w 1669098"/>
              <a:gd name="connsiteY36" fmla="*/ 651312 h 1669098"/>
              <a:gd name="connsiteX37" fmla="*/ 1637448 w 1669098"/>
              <a:gd name="connsiteY37" fmla="*/ 672081 h 1669098"/>
              <a:gd name="connsiteX38" fmla="*/ 1580437 w 1669098"/>
              <a:gd name="connsiteY38" fmla="*/ 687357 h 1669098"/>
              <a:gd name="connsiteX39" fmla="*/ 1591035 w 1669098"/>
              <a:gd name="connsiteY39" fmla="*/ 756801 h 1669098"/>
              <a:gd name="connsiteX40" fmla="*/ 1592392 w 1669098"/>
              <a:gd name="connsiteY40" fmla="*/ 783675 h 1669098"/>
              <a:gd name="connsiteX41" fmla="*/ 1652140 w 1669098"/>
              <a:gd name="connsiteY41" fmla="*/ 783675 h 1669098"/>
              <a:gd name="connsiteX42" fmla="*/ 1669098 w 1669098"/>
              <a:gd name="connsiteY42" fmla="*/ 800633 h 1669098"/>
              <a:gd name="connsiteX43" fmla="*/ 1669098 w 1669098"/>
              <a:gd name="connsiteY43" fmla="*/ 868465 h 1669098"/>
              <a:gd name="connsiteX44" fmla="*/ 1652140 w 1669098"/>
              <a:gd name="connsiteY44" fmla="*/ 885423 h 1669098"/>
              <a:gd name="connsiteX45" fmla="*/ 1592392 w 1669098"/>
              <a:gd name="connsiteY45" fmla="*/ 885423 h 1669098"/>
              <a:gd name="connsiteX46" fmla="*/ 1591035 w 1669098"/>
              <a:gd name="connsiteY46" fmla="*/ 912297 h 1669098"/>
              <a:gd name="connsiteX47" fmla="*/ 1580437 w 1669098"/>
              <a:gd name="connsiteY47" fmla="*/ 981741 h 1669098"/>
              <a:gd name="connsiteX48" fmla="*/ 1637448 w 1669098"/>
              <a:gd name="connsiteY48" fmla="*/ 997017 h 1669098"/>
              <a:gd name="connsiteX49" fmla="*/ 1649440 w 1669098"/>
              <a:gd name="connsiteY49" fmla="*/ 1017786 h 1669098"/>
              <a:gd name="connsiteX50" fmla="*/ 1631883 w 1669098"/>
              <a:gd name="connsiteY50" fmla="*/ 1083307 h 1669098"/>
              <a:gd name="connsiteX51" fmla="*/ 1611114 w 1669098"/>
              <a:gd name="connsiteY51" fmla="*/ 1095298 h 1669098"/>
              <a:gd name="connsiteX52" fmla="*/ 1551132 w 1669098"/>
              <a:gd name="connsiteY52" fmla="*/ 1079226 h 1669098"/>
              <a:gd name="connsiteX53" fmla="*/ 1535204 w 1669098"/>
              <a:gd name="connsiteY53" fmla="*/ 1130536 h 1669098"/>
              <a:gd name="connsiteX54" fmla="*/ 1514626 w 1669098"/>
              <a:gd name="connsiteY54" fmla="*/ 1168447 h 1669098"/>
              <a:gd name="connsiteX55" fmla="*/ 1568041 w 1669098"/>
              <a:gd name="connsiteY55" fmla="*/ 1199286 h 1669098"/>
              <a:gd name="connsiteX56" fmla="*/ 1574248 w 1669098"/>
              <a:gd name="connsiteY56" fmla="*/ 1222451 h 1669098"/>
              <a:gd name="connsiteX57" fmla="*/ 1540332 w 1669098"/>
              <a:gd name="connsiteY57" fmla="*/ 1281196 h 1669098"/>
              <a:gd name="connsiteX58" fmla="*/ 1517167 w 1669098"/>
              <a:gd name="connsiteY58" fmla="*/ 1287403 h 1669098"/>
              <a:gd name="connsiteX59" fmla="*/ 1466071 w 1669098"/>
              <a:gd name="connsiteY59" fmla="*/ 1257903 h 1669098"/>
              <a:gd name="connsiteX60" fmla="*/ 1465095 w 1669098"/>
              <a:gd name="connsiteY60" fmla="*/ 1259703 h 1669098"/>
              <a:gd name="connsiteX61" fmla="*/ 1404767 w 1669098"/>
              <a:gd name="connsiteY61" fmla="*/ 1332821 h 1669098"/>
              <a:gd name="connsiteX62" fmla="*/ 1448646 w 1669098"/>
              <a:gd name="connsiteY62" fmla="*/ 1376700 h 1669098"/>
              <a:gd name="connsiteX63" fmla="*/ 1448646 w 1669098"/>
              <a:gd name="connsiteY63" fmla="*/ 1400682 h 1669098"/>
              <a:gd name="connsiteX64" fmla="*/ 1400682 w 1669098"/>
              <a:gd name="connsiteY64" fmla="*/ 1448647 h 1669098"/>
              <a:gd name="connsiteX65" fmla="*/ 1376700 w 1669098"/>
              <a:gd name="connsiteY65" fmla="*/ 1448647 h 1669098"/>
              <a:gd name="connsiteX66" fmla="*/ 1332820 w 1669098"/>
              <a:gd name="connsiteY66" fmla="*/ 1404767 h 1669098"/>
              <a:gd name="connsiteX67" fmla="*/ 1259703 w 1669098"/>
              <a:gd name="connsiteY67" fmla="*/ 1465095 h 1669098"/>
              <a:gd name="connsiteX68" fmla="*/ 1257903 w 1669098"/>
              <a:gd name="connsiteY68" fmla="*/ 1466071 h 1669098"/>
              <a:gd name="connsiteX69" fmla="*/ 1287403 w 1669098"/>
              <a:gd name="connsiteY69" fmla="*/ 1517167 h 1669098"/>
              <a:gd name="connsiteX70" fmla="*/ 1281196 w 1669098"/>
              <a:gd name="connsiteY70" fmla="*/ 1540332 h 1669098"/>
              <a:gd name="connsiteX71" fmla="*/ 1222451 w 1669098"/>
              <a:gd name="connsiteY71" fmla="*/ 1574248 h 1669098"/>
              <a:gd name="connsiteX72" fmla="*/ 1199286 w 1669098"/>
              <a:gd name="connsiteY72" fmla="*/ 1568041 h 1669098"/>
              <a:gd name="connsiteX73" fmla="*/ 1168447 w 1669098"/>
              <a:gd name="connsiteY73" fmla="*/ 1514626 h 1669098"/>
              <a:gd name="connsiteX74" fmla="*/ 1130536 w 1669098"/>
              <a:gd name="connsiteY74" fmla="*/ 1535204 h 1669098"/>
              <a:gd name="connsiteX75" fmla="*/ 1079226 w 1669098"/>
              <a:gd name="connsiteY75" fmla="*/ 1551132 h 1669098"/>
              <a:gd name="connsiteX76" fmla="*/ 1095298 w 1669098"/>
              <a:gd name="connsiteY76" fmla="*/ 1611114 h 1669098"/>
              <a:gd name="connsiteX77" fmla="*/ 1083307 w 1669098"/>
              <a:gd name="connsiteY77" fmla="*/ 1631883 h 1669098"/>
              <a:gd name="connsiteX78" fmla="*/ 1017786 w 1669098"/>
              <a:gd name="connsiteY78" fmla="*/ 1649440 h 1669098"/>
              <a:gd name="connsiteX79" fmla="*/ 997017 w 1669098"/>
              <a:gd name="connsiteY79" fmla="*/ 1637448 h 1669098"/>
              <a:gd name="connsiteX80" fmla="*/ 981741 w 1669098"/>
              <a:gd name="connsiteY80" fmla="*/ 1580437 h 1669098"/>
              <a:gd name="connsiteX81" fmla="*/ 912297 w 1669098"/>
              <a:gd name="connsiteY81" fmla="*/ 1591035 h 1669098"/>
              <a:gd name="connsiteX82" fmla="*/ 885423 w 1669098"/>
              <a:gd name="connsiteY82" fmla="*/ 1592392 h 1669098"/>
              <a:gd name="connsiteX83" fmla="*/ 885423 w 1669098"/>
              <a:gd name="connsiteY83" fmla="*/ 1652140 h 1669098"/>
              <a:gd name="connsiteX84" fmla="*/ 868465 w 1669098"/>
              <a:gd name="connsiteY84" fmla="*/ 1669098 h 1669098"/>
              <a:gd name="connsiteX85" fmla="*/ 800633 w 1669098"/>
              <a:gd name="connsiteY85" fmla="*/ 1669098 h 1669098"/>
              <a:gd name="connsiteX86" fmla="*/ 783675 w 1669098"/>
              <a:gd name="connsiteY86" fmla="*/ 1652140 h 1669098"/>
              <a:gd name="connsiteX87" fmla="*/ 783675 w 1669098"/>
              <a:gd name="connsiteY87" fmla="*/ 1592392 h 1669098"/>
              <a:gd name="connsiteX88" fmla="*/ 756801 w 1669098"/>
              <a:gd name="connsiteY88" fmla="*/ 1591035 h 1669098"/>
              <a:gd name="connsiteX89" fmla="*/ 687357 w 1669098"/>
              <a:gd name="connsiteY89" fmla="*/ 1580437 h 1669098"/>
              <a:gd name="connsiteX90" fmla="*/ 672081 w 1669098"/>
              <a:gd name="connsiteY90" fmla="*/ 1637448 h 1669098"/>
              <a:gd name="connsiteX91" fmla="*/ 651312 w 1669098"/>
              <a:gd name="connsiteY91" fmla="*/ 1649440 h 1669098"/>
              <a:gd name="connsiteX92" fmla="*/ 585791 w 1669098"/>
              <a:gd name="connsiteY92" fmla="*/ 1631883 h 1669098"/>
              <a:gd name="connsiteX93" fmla="*/ 573800 w 1669098"/>
              <a:gd name="connsiteY93" fmla="*/ 1611114 h 1669098"/>
              <a:gd name="connsiteX94" fmla="*/ 589872 w 1669098"/>
              <a:gd name="connsiteY94" fmla="*/ 1551132 h 1669098"/>
              <a:gd name="connsiteX95" fmla="*/ 538562 w 1669098"/>
              <a:gd name="connsiteY95" fmla="*/ 1535204 h 1669098"/>
              <a:gd name="connsiteX96" fmla="*/ 500651 w 1669098"/>
              <a:gd name="connsiteY96" fmla="*/ 1514626 h 1669098"/>
              <a:gd name="connsiteX97" fmla="*/ 469812 w 1669098"/>
              <a:gd name="connsiteY97" fmla="*/ 1568041 h 1669098"/>
              <a:gd name="connsiteX98" fmla="*/ 446647 w 1669098"/>
              <a:gd name="connsiteY98" fmla="*/ 1574248 h 1669098"/>
              <a:gd name="connsiteX99" fmla="*/ 387902 w 1669098"/>
              <a:gd name="connsiteY99" fmla="*/ 1540332 h 1669098"/>
              <a:gd name="connsiteX100" fmla="*/ 381695 w 1669098"/>
              <a:gd name="connsiteY100" fmla="*/ 1517167 h 1669098"/>
              <a:gd name="connsiteX101" fmla="*/ 411195 w 1669098"/>
              <a:gd name="connsiteY101" fmla="*/ 1466071 h 1669098"/>
              <a:gd name="connsiteX102" fmla="*/ 409395 w 1669098"/>
              <a:gd name="connsiteY102" fmla="*/ 1465095 h 1669098"/>
              <a:gd name="connsiteX103" fmla="*/ 336278 w 1669098"/>
              <a:gd name="connsiteY103" fmla="*/ 1404767 h 1669098"/>
              <a:gd name="connsiteX104" fmla="*/ 292398 w 1669098"/>
              <a:gd name="connsiteY104" fmla="*/ 1448647 h 1669098"/>
              <a:gd name="connsiteX105" fmla="*/ 268416 w 1669098"/>
              <a:gd name="connsiteY105" fmla="*/ 1448647 h 1669098"/>
              <a:gd name="connsiteX106" fmla="*/ 220452 w 1669098"/>
              <a:gd name="connsiteY106" fmla="*/ 1400682 h 1669098"/>
              <a:gd name="connsiteX107" fmla="*/ 220452 w 1669098"/>
              <a:gd name="connsiteY107" fmla="*/ 1376700 h 1669098"/>
              <a:gd name="connsiteX108" fmla="*/ 264331 w 1669098"/>
              <a:gd name="connsiteY108" fmla="*/ 1332821 h 1669098"/>
              <a:gd name="connsiteX109" fmla="*/ 204003 w 1669098"/>
              <a:gd name="connsiteY109" fmla="*/ 1259703 h 1669098"/>
              <a:gd name="connsiteX110" fmla="*/ 203027 w 1669098"/>
              <a:gd name="connsiteY110" fmla="*/ 1257903 h 1669098"/>
              <a:gd name="connsiteX111" fmla="*/ 151931 w 1669098"/>
              <a:gd name="connsiteY111" fmla="*/ 1287403 h 1669098"/>
              <a:gd name="connsiteX112" fmla="*/ 128766 w 1669098"/>
              <a:gd name="connsiteY112" fmla="*/ 1281196 h 1669098"/>
              <a:gd name="connsiteX113" fmla="*/ 94850 w 1669098"/>
              <a:gd name="connsiteY113" fmla="*/ 1222451 h 1669098"/>
              <a:gd name="connsiteX114" fmla="*/ 101057 w 1669098"/>
              <a:gd name="connsiteY114" fmla="*/ 1199286 h 1669098"/>
              <a:gd name="connsiteX115" fmla="*/ 154472 w 1669098"/>
              <a:gd name="connsiteY115" fmla="*/ 1168447 h 1669098"/>
              <a:gd name="connsiteX116" fmla="*/ 133894 w 1669098"/>
              <a:gd name="connsiteY116" fmla="*/ 1130536 h 1669098"/>
              <a:gd name="connsiteX117" fmla="*/ 117966 w 1669098"/>
              <a:gd name="connsiteY117" fmla="*/ 1079226 h 1669098"/>
              <a:gd name="connsiteX118" fmla="*/ 57984 w 1669098"/>
              <a:gd name="connsiteY118" fmla="*/ 1095298 h 1669098"/>
              <a:gd name="connsiteX119" fmla="*/ 37215 w 1669098"/>
              <a:gd name="connsiteY119" fmla="*/ 1083307 h 1669098"/>
              <a:gd name="connsiteX120" fmla="*/ 19658 w 1669098"/>
              <a:gd name="connsiteY120" fmla="*/ 1017786 h 1669098"/>
              <a:gd name="connsiteX121" fmla="*/ 31650 w 1669098"/>
              <a:gd name="connsiteY121" fmla="*/ 997017 h 1669098"/>
              <a:gd name="connsiteX122" fmla="*/ 88661 w 1669098"/>
              <a:gd name="connsiteY122" fmla="*/ 981741 h 1669098"/>
              <a:gd name="connsiteX123" fmla="*/ 78063 w 1669098"/>
              <a:gd name="connsiteY123" fmla="*/ 912297 h 1669098"/>
              <a:gd name="connsiteX124" fmla="*/ 76706 w 1669098"/>
              <a:gd name="connsiteY124" fmla="*/ 885423 h 1669098"/>
              <a:gd name="connsiteX125" fmla="*/ 16958 w 1669098"/>
              <a:gd name="connsiteY125" fmla="*/ 885423 h 1669098"/>
              <a:gd name="connsiteX126" fmla="*/ 0 w 1669098"/>
              <a:gd name="connsiteY126" fmla="*/ 868465 h 1669098"/>
              <a:gd name="connsiteX127" fmla="*/ 0 w 1669098"/>
              <a:gd name="connsiteY127" fmla="*/ 800633 h 1669098"/>
              <a:gd name="connsiteX128" fmla="*/ 16958 w 1669098"/>
              <a:gd name="connsiteY128" fmla="*/ 783675 h 1669098"/>
              <a:gd name="connsiteX129" fmla="*/ 76706 w 1669098"/>
              <a:gd name="connsiteY129" fmla="*/ 783675 h 1669098"/>
              <a:gd name="connsiteX130" fmla="*/ 78063 w 1669098"/>
              <a:gd name="connsiteY130" fmla="*/ 756801 h 1669098"/>
              <a:gd name="connsiteX131" fmla="*/ 88661 w 1669098"/>
              <a:gd name="connsiteY131" fmla="*/ 687357 h 1669098"/>
              <a:gd name="connsiteX132" fmla="*/ 31650 w 1669098"/>
              <a:gd name="connsiteY132" fmla="*/ 672081 h 1669098"/>
              <a:gd name="connsiteX133" fmla="*/ 19658 w 1669098"/>
              <a:gd name="connsiteY133" fmla="*/ 651312 h 1669098"/>
              <a:gd name="connsiteX134" fmla="*/ 37215 w 1669098"/>
              <a:gd name="connsiteY134" fmla="*/ 585792 h 1669098"/>
              <a:gd name="connsiteX135" fmla="*/ 57984 w 1669098"/>
              <a:gd name="connsiteY135" fmla="*/ 573800 h 1669098"/>
              <a:gd name="connsiteX136" fmla="*/ 117966 w 1669098"/>
              <a:gd name="connsiteY136" fmla="*/ 589872 h 1669098"/>
              <a:gd name="connsiteX137" fmla="*/ 133894 w 1669098"/>
              <a:gd name="connsiteY137" fmla="*/ 538562 h 1669098"/>
              <a:gd name="connsiteX138" fmla="*/ 154472 w 1669098"/>
              <a:gd name="connsiteY138" fmla="*/ 500651 h 1669098"/>
              <a:gd name="connsiteX139" fmla="*/ 101057 w 1669098"/>
              <a:gd name="connsiteY139" fmla="*/ 469812 h 1669098"/>
              <a:gd name="connsiteX140" fmla="*/ 94850 w 1669098"/>
              <a:gd name="connsiteY140" fmla="*/ 446647 h 1669098"/>
              <a:gd name="connsiteX141" fmla="*/ 128766 w 1669098"/>
              <a:gd name="connsiteY141" fmla="*/ 387902 h 1669098"/>
              <a:gd name="connsiteX142" fmla="*/ 151931 w 1669098"/>
              <a:gd name="connsiteY142" fmla="*/ 381695 h 1669098"/>
              <a:gd name="connsiteX143" fmla="*/ 203027 w 1669098"/>
              <a:gd name="connsiteY143" fmla="*/ 411195 h 1669098"/>
              <a:gd name="connsiteX144" fmla="*/ 204003 w 1669098"/>
              <a:gd name="connsiteY144" fmla="*/ 409395 h 1669098"/>
              <a:gd name="connsiteX145" fmla="*/ 264331 w 1669098"/>
              <a:gd name="connsiteY145" fmla="*/ 336277 h 1669098"/>
              <a:gd name="connsiteX146" fmla="*/ 220452 w 1669098"/>
              <a:gd name="connsiteY146" fmla="*/ 292398 h 1669098"/>
              <a:gd name="connsiteX147" fmla="*/ 220452 w 1669098"/>
              <a:gd name="connsiteY147" fmla="*/ 268416 h 1669098"/>
              <a:gd name="connsiteX148" fmla="*/ 268416 w 1669098"/>
              <a:gd name="connsiteY148" fmla="*/ 220452 h 1669098"/>
              <a:gd name="connsiteX149" fmla="*/ 292398 w 1669098"/>
              <a:gd name="connsiteY149" fmla="*/ 220452 h 1669098"/>
              <a:gd name="connsiteX150" fmla="*/ 336277 w 1669098"/>
              <a:gd name="connsiteY150" fmla="*/ 264331 h 1669098"/>
              <a:gd name="connsiteX151" fmla="*/ 409395 w 1669098"/>
              <a:gd name="connsiteY151" fmla="*/ 204003 h 1669098"/>
              <a:gd name="connsiteX152" fmla="*/ 411195 w 1669098"/>
              <a:gd name="connsiteY152" fmla="*/ 203027 h 1669098"/>
              <a:gd name="connsiteX153" fmla="*/ 381695 w 1669098"/>
              <a:gd name="connsiteY153" fmla="*/ 151932 h 1669098"/>
              <a:gd name="connsiteX154" fmla="*/ 387902 w 1669098"/>
              <a:gd name="connsiteY154" fmla="*/ 128766 h 1669098"/>
              <a:gd name="connsiteX155" fmla="*/ 446647 w 1669098"/>
              <a:gd name="connsiteY155" fmla="*/ 94850 h 1669098"/>
              <a:gd name="connsiteX156" fmla="*/ 469812 w 1669098"/>
              <a:gd name="connsiteY156" fmla="*/ 101057 h 1669098"/>
              <a:gd name="connsiteX157" fmla="*/ 500651 w 1669098"/>
              <a:gd name="connsiteY157" fmla="*/ 154472 h 1669098"/>
              <a:gd name="connsiteX158" fmla="*/ 538562 w 1669098"/>
              <a:gd name="connsiteY158" fmla="*/ 133894 h 1669098"/>
              <a:gd name="connsiteX159" fmla="*/ 589872 w 1669098"/>
              <a:gd name="connsiteY159" fmla="*/ 117966 h 1669098"/>
              <a:gd name="connsiteX160" fmla="*/ 573800 w 1669098"/>
              <a:gd name="connsiteY160" fmla="*/ 57984 h 1669098"/>
              <a:gd name="connsiteX161" fmla="*/ 585791 w 1669098"/>
              <a:gd name="connsiteY161" fmla="*/ 37215 h 1669098"/>
              <a:gd name="connsiteX162" fmla="*/ 651312 w 1669098"/>
              <a:gd name="connsiteY162" fmla="*/ 19658 h 1669098"/>
              <a:gd name="connsiteX163" fmla="*/ 672081 w 1669098"/>
              <a:gd name="connsiteY163" fmla="*/ 31650 h 1669098"/>
              <a:gd name="connsiteX164" fmla="*/ 687357 w 1669098"/>
              <a:gd name="connsiteY164" fmla="*/ 88661 h 1669098"/>
              <a:gd name="connsiteX165" fmla="*/ 756801 w 1669098"/>
              <a:gd name="connsiteY165" fmla="*/ 78063 h 1669098"/>
              <a:gd name="connsiteX166" fmla="*/ 783675 w 1669098"/>
              <a:gd name="connsiteY166" fmla="*/ 76706 h 1669098"/>
              <a:gd name="connsiteX167" fmla="*/ 783675 w 1669098"/>
              <a:gd name="connsiteY167" fmla="*/ 16958 h 1669098"/>
              <a:gd name="connsiteX168" fmla="*/ 800633 w 1669098"/>
              <a:gd name="connsiteY168" fmla="*/ 0 h 1669098"/>
              <a:gd name="connsiteX169" fmla="*/ 834549 w 1669098"/>
              <a:gd name="connsiteY169" fmla="*/ 187960 h 1669098"/>
              <a:gd name="connsiteX170" fmla="*/ 187960 w 1669098"/>
              <a:gd name="connsiteY170" fmla="*/ 834549 h 1669098"/>
              <a:gd name="connsiteX171" fmla="*/ 834549 w 1669098"/>
              <a:gd name="connsiteY171" fmla="*/ 1481138 h 1669098"/>
              <a:gd name="connsiteX172" fmla="*/ 1481138 w 1669098"/>
              <a:gd name="connsiteY172" fmla="*/ 834549 h 1669098"/>
              <a:gd name="connsiteX173" fmla="*/ 834549 w 1669098"/>
              <a:gd name="connsiteY173" fmla="*/ 187960 h 16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669098" h="1669098">
                <a:moveTo>
                  <a:pt x="800633" y="0"/>
                </a:moveTo>
                <a:lnTo>
                  <a:pt x="868465" y="0"/>
                </a:lnTo>
                <a:cubicBezTo>
                  <a:pt x="877831" y="0"/>
                  <a:pt x="885423" y="7592"/>
                  <a:pt x="885423" y="16958"/>
                </a:cubicBezTo>
                <a:lnTo>
                  <a:pt x="885423" y="76706"/>
                </a:lnTo>
                <a:lnTo>
                  <a:pt x="912297" y="78063"/>
                </a:lnTo>
                <a:lnTo>
                  <a:pt x="981741" y="88661"/>
                </a:lnTo>
                <a:lnTo>
                  <a:pt x="997017" y="31650"/>
                </a:lnTo>
                <a:cubicBezTo>
                  <a:pt x="999441" y="22603"/>
                  <a:pt x="1008739" y="17235"/>
                  <a:pt x="1017786" y="19658"/>
                </a:cubicBezTo>
                <a:lnTo>
                  <a:pt x="1083307" y="37215"/>
                </a:lnTo>
                <a:cubicBezTo>
                  <a:pt x="1092353" y="39639"/>
                  <a:pt x="1097722" y="48937"/>
                  <a:pt x="1095298" y="57984"/>
                </a:cubicBezTo>
                <a:lnTo>
                  <a:pt x="1079226" y="117966"/>
                </a:lnTo>
                <a:lnTo>
                  <a:pt x="1130536" y="133894"/>
                </a:lnTo>
                <a:lnTo>
                  <a:pt x="1168448" y="154472"/>
                </a:lnTo>
                <a:lnTo>
                  <a:pt x="1199286" y="101058"/>
                </a:lnTo>
                <a:cubicBezTo>
                  <a:pt x="1203969" y="92946"/>
                  <a:pt x="1214340" y="90168"/>
                  <a:pt x="1222451" y="94851"/>
                </a:cubicBezTo>
                <a:lnTo>
                  <a:pt x="1281196" y="128766"/>
                </a:lnTo>
                <a:cubicBezTo>
                  <a:pt x="1289307" y="133449"/>
                  <a:pt x="1292086" y="143820"/>
                  <a:pt x="1287403" y="151932"/>
                </a:cubicBezTo>
                <a:lnTo>
                  <a:pt x="1257903" y="203027"/>
                </a:lnTo>
                <a:lnTo>
                  <a:pt x="1259703" y="204003"/>
                </a:lnTo>
                <a:lnTo>
                  <a:pt x="1332821" y="264331"/>
                </a:lnTo>
                <a:lnTo>
                  <a:pt x="1376700" y="220452"/>
                </a:lnTo>
                <a:cubicBezTo>
                  <a:pt x="1383323" y="213829"/>
                  <a:pt x="1394059" y="213829"/>
                  <a:pt x="1400682" y="220452"/>
                </a:cubicBezTo>
                <a:lnTo>
                  <a:pt x="1448646" y="268416"/>
                </a:lnTo>
                <a:cubicBezTo>
                  <a:pt x="1455269" y="275039"/>
                  <a:pt x="1455269" y="285776"/>
                  <a:pt x="1448646" y="292398"/>
                </a:cubicBezTo>
                <a:lnTo>
                  <a:pt x="1404767" y="336277"/>
                </a:lnTo>
                <a:lnTo>
                  <a:pt x="1465095" y="409395"/>
                </a:lnTo>
                <a:lnTo>
                  <a:pt x="1466071" y="411195"/>
                </a:lnTo>
                <a:lnTo>
                  <a:pt x="1517167" y="381695"/>
                </a:lnTo>
                <a:cubicBezTo>
                  <a:pt x="1525278" y="377012"/>
                  <a:pt x="1535649" y="379791"/>
                  <a:pt x="1540332" y="387902"/>
                </a:cubicBezTo>
                <a:lnTo>
                  <a:pt x="1574248" y="446647"/>
                </a:lnTo>
                <a:cubicBezTo>
                  <a:pt x="1578931" y="454758"/>
                  <a:pt x="1576152" y="465129"/>
                  <a:pt x="1568041" y="469812"/>
                </a:cubicBezTo>
                <a:lnTo>
                  <a:pt x="1514626" y="500651"/>
                </a:lnTo>
                <a:lnTo>
                  <a:pt x="1535204" y="538562"/>
                </a:lnTo>
                <a:lnTo>
                  <a:pt x="1551132" y="589872"/>
                </a:lnTo>
                <a:lnTo>
                  <a:pt x="1611114" y="573800"/>
                </a:lnTo>
                <a:cubicBezTo>
                  <a:pt x="1620161" y="571376"/>
                  <a:pt x="1629459" y="576745"/>
                  <a:pt x="1631883" y="585792"/>
                </a:cubicBezTo>
                <a:lnTo>
                  <a:pt x="1649440" y="651312"/>
                </a:lnTo>
                <a:cubicBezTo>
                  <a:pt x="1651864" y="660359"/>
                  <a:pt x="1646495" y="669657"/>
                  <a:pt x="1637448" y="672081"/>
                </a:cubicBezTo>
                <a:lnTo>
                  <a:pt x="1580437" y="687357"/>
                </a:lnTo>
                <a:lnTo>
                  <a:pt x="1591035" y="756801"/>
                </a:lnTo>
                <a:lnTo>
                  <a:pt x="1592392" y="783675"/>
                </a:lnTo>
                <a:lnTo>
                  <a:pt x="1652140" y="783675"/>
                </a:lnTo>
                <a:cubicBezTo>
                  <a:pt x="1661506" y="783675"/>
                  <a:pt x="1669098" y="791267"/>
                  <a:pt x="1669098" y="800633"/>
                </a:cubicBezTo>
                <a:lnTo>
                  <a:pt x="1669098" y="868465"/>
                </a:lnTo>
                <a:cubicBezTo>
                  <a:pt x="1669098" y="877831"/>
                  <a:pt x="1661506" y="885423"/>
                  <a:pt x="1652140" y="885423"/>
                </a:cubicBezTo>
                <a:lnTo>
                  <a:pt x="1592392" y="885423"/>
                </a:lnTo>
                <a:lnTo>
                  <a:pt x="1591035" y="912297"/>
                </a:lnTo>
                <a:lnTo>
                  <a:pt x="1580437" y="981741"/>
                </a:lnTo>
                <a:lnTo>
                  <a:pt x="1637448" y="997017"/>
                </a:lnTo>
                <a:cubicBezTo>
                  <a:pt x="1646495" y="999441"/>
                  <a:pt x="1651864" y="1008739"/>
                  <a:pt x="1649440" y="1017786"/>
                </a:cubicBezTo>
                <a:lnTo>
                  <a:pt x="1631883" y="1083307"/>
                </a:lnTo>
                <a:cubicBezTo>
                  <a:pt x="1629459" y="1092353"/>
                  <a:pt x="1620161" y="1097722"/>
                  <a:pt x="1611114" y="1095298"/>
                </a:cubicBezTo>
                <a:lnTo>
                  <a:pt x="1551132" y="1079226"/>
                </a:lnTo>
                <a:lnTo>
                  <a:pt x="1535204" y="1130536"/>
                </a:lnTo>
                <a:lnTo>
                  <a:pt x="1514626" y="1168447"/>
                </a:lnTo>
                <a:lnTo>
                  <a:pt x="1568041" y="1199286"/>
                </a:lnTo>
                <a:cubicBezTo>
                  <a:pt x="1576152" y="1203969"/>
                  <a:pt x="1578931" y="1214340"/>
                  <a:pt x="1574248" y="1222451"/>
                </a:cubicBezTo>
                <a:lnTo>
                  <a:pt x="1540332" y="1281196"/>
                </a:lnTo>
                <a:cubicBezTo>
                  <a:pt x="1535649" y="1289307"/>
                  <a:pt x="1525278" y="1292086"/>
                  <a:pt x="1517167" y="1287403"/>
                </a:cubicBezTo>
                <a:lnTo>
                  <a:pt x="1466071" y="1257903"/>
                </a:lnTo>
                <a:lnTo>
                  <a:pt x="1465095" y="1259703"/>
                </a:lnTo>
                <a:lnTo>
                  <a:pt x="1404767" y="1332821"/>
                </a:lnTo>
                <a:lnTo>
                  <a:pt x="1448646" y="1376700"/>
                </a:lnTo>
                <a:cubicBezTo>
                  <a:pt x="1455269" y="1383323"/>
                  <a:pt x="1455269" y="1394059"/>
                  <a:pt x="1448646" y="1400682"/>
                </a:cubicBezTo>
                <a:lnTo>
                  <a:pt x="1400682" y="1448647"/>
                </a:lnTo>
                <a:cubicBezTo>
                  <a:pt x="1394059" y="1455269"/>
                  <a:pt x="1383323" y="1455269"/>
                  <a:pt x="1376700" y="1448647"/>
                </a:cubicBezTo>
                <a:lnTo>
                  <a:pt x="1332820" y="1404767"/>
                </a:lnTo>
                <a:lnTo>
                  <a:pt x="1259703" y="1465095"/>
                </a:lnTo>
                <a:lnTo>
                  <a:pt x="1257903" y="1466071"/>
                </a:lnTo>
                <a:lnTo>
                  <a:pt x="1287403" y="1517167"/>
                </a:lnTo>
                <a:cubicBezTo>
                  <a:pt x="1292086" y="1525278"/>
                  <a:pt x="1289307" y="1535649"/>
                  <a:pt x="1281196" y="1540332"/>
                </a:cubicBezTo>
                <a:lnTo>
                  <a:pt x="1222451" y="1574248"/>
                </a:lnTo>
                <a:cubicBezTo>
                  <a:pt x="1214340" y="1578931"/>
                  <a:pt x="1203969" y="1576152"/>
                  <a:pt x="1199286" y="1568041"/>
                </a:cubicBezTo>
                <a:lnTo>
                  <a:pt x="1168447" y="1514626"/>
                </a:lnTo>
                <a:lnTo>
                  <a:pt x="1130536" y="1535204"/>
                </a:lnTo>
                <a:lnTo>
                  <a:pt x="1079226" y="1551132"/>
                </a:lnTo>
                <a:lnTo>
                  <a:pt x="1095298" y="1611114"/>
                </a:lnTo>
                <a:cubicBezTo>
                  <a:pt x="1097722" y="1620161"/>
                  <a:pt x="1092353" y="1629459"/>
                  <a:pt x="1083307" y="1631883"/>
                </a:cubicBezTo>
                <a:lnTo>
                  <a:pt x="1017786" y="1649440"/>
                </a:lnTo>
                <a:cubicBezTo>
                  <a:pt x="1008739" y="1651864"/>
                  <a:pt x="999441" y="1646495"/>
                  <a:pt x="997017" y="1637448"/>
                </a:cubicBezTo>
                <a:lnTo>
                  <a:pt x="981741" y="1580437"/>
                </a:lnTo>
                <a:lnTo>
                  <a:pt x="912297" y="1591035"/>
                </a:lnTo>
                <a:lnTo>
                  <a:pt x="885423" y="1592392"/>
                </a:lnTo>
                <a:lnTo>
                  <a:pt x="885423" y="1652140"/>
                </a:lnTo>
                <a:cubicBezTo>
                  <a:pt x="885423" y="1661506"/>
                  <a:pt x="877831" y="1669098"/>
                  <a:pt x="868465" y="1669098"/>
                </a:cubicBezTo>
                <a:lnTo>
                  <a:pt x="800633" y="1669098"/>
                </a:lnTo>
                <a:cubicBezTo>
                  <a:pt x="791267" y="1669098"/>
                  <a:pt x="783675" y="1661506"/>
                  <a:pt x="783675" y="1652140"/>
                </a:cubicBezTo>
                <a:lnTo>
                  <a:pt x="783675" y="1592392"/>
                </a:lnTo>
                <a:lnTo>
                  <a:pt x="756801" y="1591035"/>
                </a:lnTo>
                <a:lnTo>
                  <a:pt x="687357" y="1580437"/>
                </a:lnTo>
                <a:lnTo>
                  <a:pt x="672081" y="1637448"/>
                </a:lnTo>
                <a:cubicBezTo>
                  <a:pt x="669657" y="1646495"/>
                  <a:pt x="660359" y="1651864"/>
                  <a:pt x="651312" y="1649440"/>
                </a:cubicBezTo>
                <a:lnTo>
                  <a:pt x="585791" y="1631883"/>
                </a:lnTo>
                <a:cubicBezTo>
                  <a:pt x="576745" y="1629459"/>
                  <a:pt x="571376" y="1620161"/>
                  <a:pt x="573800" y="1611114"/>
                </a:cubicBezTo>
                <a:lnTo>
                  <a:pt x="589872" y="1551132"/>
                </a:lnTo>
                <a:lnTo>
                  <a:pt x="538562" y="1535204"/>
                </a:lnTo>
                <a:lnTo>
                  <a:pt x="500651" y="1514626"/>
                </a:lnTo>
                <a:lnTo>
                  <a:pt x="469812" y="1568041"/>
                </a:lnTo>
                <a:cubicBezTo>
                  <a:pt x="465129" y="1576152"/>
                  <a:pt x="454758" y="1578931"/>
                  <a:pt x="446647" y="1574248"/>
                </a:cubicBezTo>
                <a:lnTo>
                  <a:pt x="387902" y="1540332"/>
                </a:lnTo>
                <a:cubicBezTo>
                  <a:pt x="379791" y="1535649"/>
                  <a:pt x="377012" y="1525278"/>
                  <a:pt x="381695" y="1517167"/>
                </a:cubicBezTo>
                <a:lnTo>
                  <a:pt x="411195" y="1466071"/>
                </a:lnTo>
                <a:lnTo>
                  <a:pt x="409395" y="1465095"/>
                </a:lnTo>
                <a:lnTo>
                  <a:pt x="336278" y="1404767"/>
                </a:lnTo>
                <a:lnTo>
                  <a:pt x="292398" y="1448647"/>
                </a:lnTo>
                <a:cubicBezTo>
                  <a:pt x="285775" y="1455269"/>
                  <a:pt x="275039" y="1455269"/>
                  <a:pt x="268416" y="1448647"/>
                </a:cubicBezTo>
                <a:lnTo>
                  <a:pt x="220452" y="1400682"/>
                </a:lnTo>
                <a:cubicBezTo>
                  <a:pt x="213829" y="1394059"/>
                  <a:pt x="213829" y="1383323"/>
                  <a:pt x="220452" y="1376700"/>
                </a:cubicBezTo>
                <a:lnTo>
                  <a:pt x="264331" y="1332821"/>
                </a:lnTo>
                <a:lnTo>
                  <a:pt x="204003" y="1259703"/>
                </a:lnTo>
                <a:lnTo>
                  <a:pt x="203027" y="1257903"/>
                </a:lnTo>
                <a:lnTo>
                  <a:pt x="151931" y="1287403"/>
                </a:lnTo>
                <a:cubicBezTo>
                  <a:pt x="143820" y="1292086"/>
                  <a:pt x="133449" y="1289307"/>
                  <a:pt x="128766" y="1281196"/>
                </a:cubicBezTo>
                <a:lnTo>
                  <a:pt x="94850" y="1222451"/>
                </a:lnTo>
                <a:cubicBezTo>
                  <a:pt x="90167" y="1214340"/>
                  <a:pt x="92946" y="1203969"/>
                  <a:pt x="101057" y="1199286"/>
                </a:cubicBezTo>
                <a:lnTo>
                  <a:pt x="154472" y="1168447"/>
                </a:lnTo>
                <a:lnTo>
                  <a:pt x="133894" y="1130536"/>
                </a:lnTo>
                <a:lnTo>
                  <a:pt x="117966" y="1079226"/>
                </a:lnTo>
                <a:lnTo>
                  <a:pt x="57984" y="1095298"/>
                </a:lnTo>
                <a:cubicBezTo>
                  <a:pt x="48937" y="1097722"/>
                  <a:pt x="39639" y="1092353"/>
                  <a:pt x="37215" y="1083307"/>
                </a:cubicBezTo>
                <a:lnTo>
                  <a:pt x="19658" y="1017786"/>
                </a:lnTo>
                <a:cubicBezTo>
                  <a:pt x="17234" y="1008739"/>
                  <a:pt x="22603" y="999441"/>
                  <a:pt x="31650" y="997017"/>
                </a:cubicBezTo>
                <a:lnTo>
                  <a:pt x="88661" y="981741"/>
                </a:lnTo>
                <a:lnTo>
                  <a:pt x="78063" y="912297"/>
                </a:lnTo>
                <a:lnTo>
                  <a:pt x="76706" y="885423"/>
                </a:lnTo>
                <a:lnTo>
                  <a:pt x="16958" y="885423"/>
                </a:lnTo>
                <a:cubicBezTo>
                  <a:pt x="7592" y="885423"/>
                  <a:pt x="0" y="877831"/>
                  <a:pt x="0" y="868465"/>
                </a:cubicBezTo>
                <a:lnTo>
                  <a:pt x="0" y="800633"/>
                </a:lnTo>
                <a:cubicBezTo>
                  <a:pt x="0" y="791267"/>
                  <a:pt x="7592" y="783675"/>
                  <a:pt x="16958" y="783675"/>
                </a:cubicBezTo>
                <a:lnTo>
                  <a:pt x="76706" y="783675"/>
                </a:lnTo>
                <a:lnTo>
                  <a:pt x="78063" y="756801"/>
                </a:lnTo>
                <a:lnTo>
                  <a:pt x="88661" y="687357"/>
                </a:lnTo>
                <a:lnTo>
                  <a:pt x="31650" y="672081"/>
                </a:lnTo>
                <a:cubicBezTo>
                  <a:pt x="22603" y="669657"/>
                  <a:pt x="17234" y="660359"/>
                  <a:pt x="19658" y="651312"/>
                </a:cubicBezTo>
                <a:lnTo>
                  <a:pt x="37215" y="585792"/>
                </a:lnTo>
                <a:cubicBezTo>
                  <a:pt x="39639" y="576745"/>
                  <a:pt x="48937" y="571376"/>
                  <a:pt x="57984" y="573800"/>
                </a:cubicBezTo>
                <a:lnTo>
                  <a:pt x="117966" y="589872"/>
                </a:lnTo>
                <a:lnTo>
                  <a:pt x="133894" y="538562"/>
                </a:lnTo>
                <a:lnTo>
                  <a:pt x="154472" y="500651"/>
                </a:lnTo>
                <a:lnTo>
                  <a:pt x="101057" y="469812"/>
                </a:lnTo>
                <a:cubicBezTo>
                  <a:pt x="92946" y="465129"/>
                  <a:pt x="90167" y="454758"/>
                  <a:pt x="94850" y="446647"/>
                </a:cubicBezTo>
                <a:lnTo>
                  <a:pt x="128766" y="387902"/>
                </a:lnTo>
                <a:cubicBezTo>
                  <a:pt x="133449" y="379791"/>
                  <a:pt x="143820" y="377012"/>
                  <a:pt x="151931" y="381695"/>
                </a:cubicBezTo>
                <a:lnTo>
                  <a:pt x="203027" y="411195"/>
                </a:lnTo>
                <a:lnTo>
                  <a:pt x="204003" y="409395"/>
                </a:lnTo>
                <a:lnTo>
                  <a:pt x="264331" y="336277"/>
                </a:lnTo>
                <a:lnTo>
                  <a:pt x="220452" y="292398"/>
                </a:lnTo>
                <a:cubicBezTo>
                  <a:pt x="213829" y="285776"/>
                  <a:pt x="213829" y="275039"/>
                  <a:pt x="220452" y="268416"/>
                </a:cubicBezTo>
                <a:lnTo>
                  <a:pt x="268416" y="220452"/>
                </a:lnTo>
                <a:cubicBezTo>
                  <a:pt x="275039" y="213829"/>
                  <a:pt x="285775" y="213829"/>
                  <a:pt x="292398" y="220452"/>
                </a:cubicBezTo>
                <a:lnTo>
                  <a:pt x="336277" y="264331"/>
                </a:lnTo>
                <a:lnTo>
                  <a:pt x="409395" y="204003"/>
                </a:lnTo>
                <a:lnTo>
                  <a:pt x="411195" y="203027"/>
                </a:lnTo>
                <a:lnTo>
                  <a:pt x="381695" y="151932"/>
                </a:lnTo>
                <a:cubicBezTo>
                  <a:pt x="377012" y="143820"/>
                  <a:pt x="379791" y="133449"/>
                  <a:pt x="387902" y="128766"/>
                </a:cubicBezTo>
                <a:lnTo>
                  <a:pt x="446647" y="94850"/>
                </a:lnTo>
                <a:cubicBezTo>
                  <a:pt x="454758" y="90167"/>
                  <a:pt x="465129" y="92946"/>
                  <a:pt x="469812" y="101057"/>
                </a:cubicBezTo>
                <a:lnTo>
                  <a:pt x="500651" y="154472"/>
                </a:lnTo>
                <a:lnTo>
                  <a:pt x="538562" y="133894"/>
                </a:lnTo>
                <a:lnTo>
                  <a:pt x="589872" y="117966"/>
                </a:lnTo>
                <a:lnTo>
                  <a:pt x="573800" y="57984"/>
                </a:lnTo>
                <a:cubicBezTo>
                  <a:pt x="571376" y="48937"/>
                  <a:pt x="576745" y="39639"/>
                  <a:pt x="585791" y="37215"/>
                </a:cubicBezTo>
                <a:lnTo>
                  <a:pt x="651312" y="19658"/>
                </a:lnTo>
                <a:cubicBezTo>
                  <a:pt x="660359" y="17235"/>
                  <a:pt x="669657" y="22603"/>
                  <a:pt x="672081" y="31650"/>
                </a:cubicBezTo>
                <a:lnTo>
                  <a:pt x="687357" y="88661"/>
                </a:lnTo>
                <a:lnTo>
                  <a:pt x="756801" y="78063"/>
                </a:lnTo>
                <a:lnTo>
                  <a:pt x="783675" y="76706"/>
                </a:lnTo>
                <a:lnTo>
                  <a:pt x="783675" y="16958"/>
                </a:lnTo>
                <a:cubicBezTo>
                  <a:pt x="783675" y="7592"/>
                  <a:pt x="791267" y="0"/>
                  <a:pt x="800633" y="0"/>
                </a:cubicBezTo>
                <a:close/>
                <a:moveTo>
                  <a:pt x="834549" y="187960"/>
                </a:moveTo>
                <a:cubicBezTo>
                  <a:pt x="477448" y="187960"/>
                  <a:pt x="187960" y="477448"/>
                  <a:pt x="187960" y="834549"/>
                </a:cubicBezTo>
                <a:cubicBezTo>
                  <a:pt x="187960" y="1191650"/>
                  <a:pt x="477448" y="1481138"/>
                  <a:pt x="834549" y="1481138"/>
                </a:cubicBezTo>
                <a:cubicBezTo>
                  <a:pt x="1191650" y="1481138"/>
                  <a:pt x="1481138" y="1191650"/>
                  <a:pt x="1481138" y="834549"/>
                </a:cubicBezTo>
                <a:cubicBezTo>
                  <a:pt x="1481138" y="477448"/>
                  <a:pt x="1191650" y="187960"/>
                  <a:pt x="834549" y="1879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92762" y="3074285"/>
            <a:ext cx="1150621" cy="1150621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Freeform 82"/>
          <p:cNvSpPr>
            <a:spLocks noEditPoints="1"/>
          </p:cNvSpPr>
          <p:nvPr/>
        </p:nvSpPr>
        <p:spPr bwMode="auto">
          <a:xfrm>
            <a:off x="2356947" y="3488464"/>
            <a:ext cx="222250" cy="322263"/>
          </a:xfrm>
          <a:custGeom>
            <a:avLst/>
            <a:gdLst>
              <a:gd name="T0" fmla="*/ 695 w 700"/>
              <a:gd name="T1" fmla="*/ 430 h 1017"/>
              <a:gd name="T2" fmla="*/ 685 w 700"/>
              <a:gd name="T3" fmla="*/ 418 h 1017"/>
              <a:gd name="T4" fmla="*/ 667 w 700"/>
              <a:gd name="T5" fmla="*/ 413 h 1017"/>
              <a:gd name="T6" fmla="*/ 445 w 700"/>
              <a:gd name="T7" fmla="*/ 31 h 1017"/>
              <a:gd name="T8" fmla="*/ 444 w 700"/>
              <a:gd name="T9" fmla="*/ 27 h 1017"/>
              <a:gd name="T10" fmla="*/ 441 w 700"/>
              <a:gd name="T11" fmla="*/ 17 h 1017"/>
              <a:gd name="T12" fmla="*/ 436 w 700"/>
              <a:gd name="T13" fmla="*/ 8 h 1017"/>
              <a:gd name="T14" fmla="*/ 427 w 700"/>
              <a:gd name="T15" fmla="*/ 3 h 1017"/>
              <a:gd name="T16" fmla="*/ 423 w 700"/>
              <a:gd name="T17" fmla="*/ 1 h 1017"/>
              <a:gd name="T18" fmla="*/ 413 w 700"/>
              <a:gd name="T19" fmla="*/ 0 h 1017"/>
              <a:gd name="T20" fmla="*/ 403 w 700"/>
              <a:gd name="T21" fmla="*/ 1 h 1017"/>
              <a:gd name="T22" fmla="*/ 394 w 700"/>
              <a:gd name="T23" fmla="*/ 6 h 1017"/>
              <a:gd name="T24" fmla="*/ 387 w 700"/>
              <a:gd name="T25" fmla="*/ 13 h 1017"/>
              <a:gd name="T26" fmla="*/ 5 w 700"/>
              <a:gd name="T27" fmla="*/ 554 h 1017"/>
              <a:gd name="T28" fmla="*/ 0 w 700"/>
              <a:gd name="T29" fmla="*/ 570 h 1017"/>
              <a:gd name="T30" fmla="*/ 3 w 700"/>
              <a:gd name="T31" fmla="*/ 587 h 1017"/>
              <a:gd name="T32" fmla="*/ 9 w 700"/>
              <a:gd name="T33" fmla="*/ 594 h 1017"/>
              <a:gd name="T34" fmla="*/ 23 w 700"/>
              <a:gd name="T35" fmla="*/ 603 h 1017"/>
              <a:gd name="T36" fmla="*/ 254 w 700"/>
              <a:gd name="T37" fmla="*/ 604 h 1017"/>
              <a:gd name="T38" fmla="*/ 254 w 700"/>
              <a:gd name="T39" fmla="*/ 986 h 1017"/>
              <a:gd name="T40" fmla="*/ 255 w 700"/>
              <a:gd name="T41" fmla="*/ 996 h 1017"/>
              <a:gd name="T42" fmla="*/ 261 w 700"/>
              <a:gd name="T43" fmla="*/ 1004 h 1017"/>
              <a:gd name="T44" fmla="*/ 267 w 700"/>
              <a:gd name="T45" fmla="*/ 1012 h 1017"/>
              <a:gd name="T46" fmla="*/ 276 w 700"/>
              <a:gd name="T47" fmla="*/ 1016 h 1017"/>
              <a:gd name="T48" fmla="*/ 281 w 700"/>
              <a:gd name="T49" fmla="*/ 1017 h 1017"/>
              <a:gd name="T50" fmla="*/ 285 w 700"/>
              <a:gd name="T51" fmla="*/ 1017 h 1017"/>
              <a:gd name="T52" fmla="*/ 300 w 700"/>
              <a:gd name="T53" fmla="*/ 1014 h 1017"/>
              <a:gd name="T54" fmla="*/ 312 w 700"/>
              <a:gd name="T55" fmla="*/ 1004 h 1017"/>
              <a:gd name="T56" fmla="*/ 693 w 700"/>
              <a:gd name="T57" fmla="*/ 463 h 1017"/>
              <a:gd name="T58" fmla="*/ 700 w 700"/>
              <a:gd name="T59" fmla="*/ 447 h 1017"/>
              <a:gd name="T60" fmla="*/ 695 w 700"/>
              <a:gd name="T61" fmla="*/ 430 h 1017"/>
              <a:gd name="T62" fmla="*/ 318 w 700"/>
              <a:gd name="T63" fmla="*/ 885 h 1017"/>
              <a:gd name="T64" fmla="*/ 318 w 700"/>
              <a:gd name="T65" fmla="*/ 572 h 1017"/>
              <a:gd name="T66" fmla="*/ 315 w 700"/>
              <a:gd name="T67" fmla="*/ 560 h 1017"/>
              <a:gd name="T68" fmla="*/ 308 w 700"/>
              <a:gd name="T69" fmla="*/ 549 h 1017"/>
              <a:gd name="T70" fmla="*/ 298 w 700"/>
              <a:gd name="T71" fmla="*/ 543 h 1017"/>
              <a:gd name="T72" fmla="*/ 285 w 700"/>
              <a:gd name="T73" fmla="*/ 541 h 1017"/>
              <a:gd name="T74" fmla="*/ 381 w 700"/>
              <a:gd name="T75" fmla="*/ 132 h 1017"/>
              <a:gd name="T76" fmla="*/ 381 w 700"/>
              <a:gd name="T77" fmla="*/ 445 h 1017"/>
              <a:gd name="T78" fmla="*/ 384 w 700"/>
              <a:gd name="T79" fmla="*/ 457 h 1017"/>
              <a:gd name="T80" fmla="*/ 391 w 700"/>
              <a:gd name="T81" fmla="*/ 468 h 1017"/>
              <a:gd name="T82" fmla="*/ 400 w 700"/>
              <a:gd name="T83" fmla="*/ 474 h 1017"/>
              <a:gd name="T84" fmla="*/ 413 w 700"/>
              <a:gd name="T85" fmla="*/ 476 h 1017"/>
              <a:gd name="T86" fmla="*/ 318 w 700"/>
              <a:gd name="T87" fmla="*/ 88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00" h="1017">
                <a:moveTo>
                  <a:pt x="695" y="430"/>
                </a:moveTo>
                <a:lnTo>
                  <a:pt x="695" y="430"/>
                </a:lnTo>
                <a:lnTo>
                  <a:pt x="691" y="424"/>
                </a:lnTo>
                <a:lnTo>
                  <a:pt x="685" y="418"/>
                </a:lnTo>
                <a:lnTo>
                  <a:pt x="676" y="414"/>
                </a:lnTo>
                <a:lnTo>
                  <a:pt x="667" y="413"/>
                </a:lnTo>
                <a:lnTo>
                  <a:pt x="445" y="413"/>
                </a:lnTo>
                <a:lnTo>
                  <a:pt x="445" y="31"/>
                </a:lnTo>
                <a:lnTo>
                  <a:pt x="445" y="31"/>
                </a:lnTo>
                <a:lnTo>
                  <a:pt x="444" y="27"/>
                </a:lnTo>
                <a:lnTo>
                  <a:pt x="443" y="21"/>
                </a:lnTo>
                <a:lnTo>
                  <a:pt x="441" y="17"/>
                </a:lnTo>
                <a:lnTo>
                  <a:pt x="439" y="13"/>
                </a:lnTo>
                <a:lnTo>
                  <a:pt x="436" y="8"/>
                </a:lnTo>
                <a:lnTo>
                  <a:pt x="431" y="5"/>
                </a:lnTo>
                <a:lnTo>
                  <a:pt x="427" y="3"/>
                </a:lnTo>
                <a:lnTo>
                  <a:pt x="423" y="1"/>
                </a:lnTo>
                <a:lnTo>
                  <a:pt x="423" y="1"/>
                </a:lnTo>
                <a:lnTo>
                  <a:pt x="417" y="0"/>
                </a:lnTo>
                <a:lnTo>
                  <a:pt x="413" y="0"/>
                </a:lnTo>
                <a:lnTo>
                  <a:pt x="408" y="0"/>
                </a:lnTo>
                <a:lnTo>
                  <a:pt x="403" y="1"/>
                </a:lnTo>
                <a:lnTo>
                  <a:pt x="398" y="3"/>
                </a:lnTo>
                <a:lnTo>
                  <a:pt x="394" y="6"/>
                </a:lnTo>
                <a:lnTo>
                  <a:pt x="391" y="10"/>
                </a:lnTo>
                <a:lnTo>
                  <a:pt x="387" y="13"/>
                </a:lnTo>
                <a:lnTo>
                  <a:pt x="5" y="554"/>
                </a:lnTo>
                <a:lnTo>
                  <a:pt x="5" y="554"/>
                </a:lnTo>
                <a:lnTo>
                  <a:pt x="1" y="562"/>
                </a:lnTo>
                <a:lnTo>
                  <a:pt x="0" y="570"/>
                </a:lnTo>
                <a:lnTo>
                  <a:pt x="0" y="578"/>
                </a:lnTo>
                <a:lnTo>
                  <a:pt x="3" y="587"/>
                </a:lnTo>
                <a:lnTo>
                  <a:pt x="3" y="587"/>
                </a:lnTo>
                <a:lnTo>
                  <a:pt x="9" y="594"/>
                </a:lnTo>
                <a:lnTo>
                  <a:pt x="15" y="600"/>
                </a:lnTo>
                <a:lnTo>
                  <a:pt x="23" y="603"/>
                </a:lnTo>
                <a:lnTo>
                  <a:pt x="31" y="604"/>
                </a:lnTo>
                <a:lnTo>
                  <a:pt x="254" y="604"/>
                </a:lnTo>
                <a:lnTo>
                  <a:pt x="254" y="986"/>
                </a:lnTo>
                <a:lnTo>
                  <a:pt x="254" y="986"/>
                </a:lnTo>
                <a:lnTo>
                  <a:pt x="254" y="991"/>
                </a:lnTo>
                <a:lnTo>
                  <a:pt x="255" y="996"/>
                </a:lnTo>
                <a:lnTo>
                  <a:pt x="258" y="1000"/>
                </a:lnTo>
                <a:lnTo>
                  <a:pt x="261" y="1004"/>
                </a:lnTo>
                <a:lnTo>
                  <a:pt x="264" y="1008"/>
                </a:lnTo>
                <a:lnTo>
                  <a:pt x="267" y="1012"/>
                </a:lnTo>
                <a:lnTo>
                  <a:pt x="272" y="1014"/>
                </a:lnTo>
                <a:lnTo>
                  <a:pt x="276" y="1016"/>
                </a:lnTo>
                <a:lnTo>
                  <a:pt x="276" y="1016"/>
                </a:lnTo>
                <a:lnTo>
                  <a:pt x="281" y="1017"/>
                </a:lnTo>
                <a:lnTo>
                  <a:pt x="285" y="1017"/>
                </a:lnTo>
                <a:lnTo>
                  <a:pt x="285" y="1017"/>
                </a:lnTo>
                <a:lnTo>
                  <a:pt x="293" y="1017"/>
                </a:lnTo>
                <a:lnTo>
                  <a:pt x="300" y="1014"/>
                </a:lnTo>
                <a:lnTo>
                  <a:pt x="307" y="1009"/>
                </a:lnTo>
                <a:lnTo>
                  <a:pt x="312" y="1004"/>
                </a:lnTo>
                <a:lnTo>
                  <a:pt x="693" y="463"/>
                </a:lnTo>
                <a:lnTo>
                  <a:pt x="693" y="463"/>
                </a:lnTo>
                <a:lnTo>
                  <a:pt x="697" y="456"/>
                </a:lnTo>
                <a:lnTo>
                  <a:pt x="700" y="447"/>
                </a:lnTo>
                <a:lnTo>
                  <a:pt x="699" y="439"/>
                </a:lnTo>
                <a:lnTo>
                  <a:pt x="695" y="430"/>
                </a:lnTo>
                <a:lnTo>
                  <a:pt x="695" y="430"/>
                </a:lnTo>
                <a:close/>
                <a:moveTo>
                  <a:pt x="318" y="885"/>
                </a:moveTo>
                <a:lnTo>
                  <a:pt x="318" y="572"/>
                </a:lnTo>
                <a:lnTo>
                  <a:pt x="318" y="572"/>
                </a:lnTo>
                <a:lnTo>
                  <a:pt x="318" y="565"/>
                </a:lnTo>
                <a:lnTo>
                  <a:pt x="315" y="560"/>
                </a:lnTo>
                <a:lnTo>
                  <a:pt x="312" y="555"/>
                </a:lnTo>
                <a:lnTo>
                  <a:pt x="308" y="549"/>
                </a:lnTo>
                <a:lnTo>
                  <a:pt x="304" y="546"/>
                </a:lnTo>
                <a:lnTo>
                  <a:pt x="298" y="543"/>
                </a:lnTo>
                <a:lnTo>
                  <a:pt x="292" y="541"/>
                </a:lnTo>
                <a:lnTo>
                  <a:pt x="285" y="541"/>
                </a:lnTo>
                <a:lnTo>
                  <a:pt x="93" y="541"/>
                </a:lnTo>
                <a:lnTo>
                  <a:pt x="381" y="132"/>
                </a:lnTo>
                <a:lnTo>
                  <a:pt x="381" y="445"/>
                </a:lnTo>
                <a:lnTo>
                  <a:pt x="381" y="445"/>
                </a:lnTo>
                <a:lnTo>
                  <a:pt x="382" y="452"/>
                </a:lnTo>
                <a:lnTo>
                  <a:pt x="384" y="457"/>
                </a:lnTo>
                <a:lnTo>
                  <a:pt x="386" y="462"/>
                </a:lnTo>
                <a:lnTo>
                  <a:pt x="391" y="468"/>
                </a:lnTo>
                <a:lnTo>
                  <a:pt x="395" y="471"/>
                </a:lnTo>
                <a:lnTo>
                  <a:pt x="400" y="474"/>
                </a:lnTo>
                <a:lnTo>
                  <a:pt x="407" y="476"/>
                </a:lnTo>
                <a:lnTo>
                  <a:pt x="413" y="476"/>
                </a:lnTo>
                <a:lnTo>
                  <a:pt x="606" y="476"/>
                </a:lnTo>
                <a:lnTo>
                  <a:pt x="318" y="8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任意多边形 53"/>
          <p:cNvSpPr/>
          <p:nvPr/>
        </p:nvSpPr>
        <p:spPr>
          <a:xfrm>
            <a:off x="6879832" y="2815046"/>
            <a:ext cx="1669099" cy="1669099"/>
          </a:xfrm>
          <a:custGeom>
            <a:avLst/>
            <a:gdLst>
              <a:gd name="connsiteX0" fmla="*/ 800633 w 1669098"/>
              <a:gd name="connsiteY0" fmla="*/ 0 h 1669098"/>
              <a:gd name="connsiteX1" fmla="*/ 868465 w 1669098"/>
              <a:gd name="connsiteY1" fmla="*/ 0 h 1669098"/>
              <a:gd name="connsiteX2" fmla="*/ 885423 w 1669098"/>
              <a:gd name="connsiteY2" fmla="*/ 16958 h 1669098"/>
              <a:gd name="connsiteX3" fmla="*/ 885423 w 1669098"/>
              <a:gd name="connsiteY3" fmla="*/ 76706 h 1669098"/>
              <a:gd name="connsiteX4" fmla="*/ 912297 w 1669098"/>
              <a:gd name="connsiteY4" fmla="*/ 78063 h 1669098"/>
              <a:gd name="connsiteX5" fmla="*/ 981741 w 1669098"/>
              <a:gd name="connsiteY5" fmla="*/ 88661 h 1669098"/>
              <a:gd name="connsiteX6" fmla="*/ 997017 w 1669098"/>
              <a:gd name="connsiteY6" fmla="*/ 31650 h 1669098"/>
              <a:gd name="connsiteX7" fmla="*/ 1017786 w 1669098"/>
              <a:gd name="connsiteY7" fmla="*/ 19658 h 1669098"/>
              <a:gd name="connsiteX8" fmla="*/ 1083307 w 1669098"/>
              <a:gd name="connsiteY8" fmla="*/ 37215 h 1669098"/>
              <a:gd name="connsiteX9" fmla="*/ 1095298 w 1669098"/>
              <a:gd name="connsiteY9" fmla="*/ 57984 h 1669098"/>
              <a:gd name="connsiteX10" fmla="*/ 1079226 w 1669098"/>
              <a:gd name="connsiteY10" fmla="*/ 117966 h 1669098"/>
              <a:gd name="connsiteX11" fmla="*/ 1130536 w 1669098"/>
              <a:gd name="connsiteY11" fmla="*/ 133894 h 1669098"/>
              <a:gd name="connsiteX12" fmla="*/ 1168448 w 1669098"/>
              <a:gd name="connsiteY12" fmla="*/ 154472 h 1669098"/>
              <a:gd name="connsiteX13" fmla="*/ 1199286 w 1669098"/>
              <a:gd name="connsiteY13" fmla="*/ 101058 h 1669098"/>
              <a:gd name="connsiteX14" fmla="*/ 1222451 w 1669098"/>
              <a:gd name="connsiteY14" fmla="*/ 94851 h 1669098"/>
              <a:gd name="connsiteX15" fmla="*/ 1281196 w 1669098"/>
              <a:gd name="connsiteY15" fmla="*/ 128766 h 1669098"/>
              <a:gd name="connsiteX16" fmla="*/ 1287403 w 1669098"/>
              <a:gd name="connsiteY16" fmla="*/ 151932 h 1669098"/>
              <a:gd name="connsiteX17" fmla="*/ 1257903 w 1669098"/>
              <a:gd name="connsiteY17" fmla="*/ 203027 h 1669098"/>
              <a:gd name="connsiteX18" fmla="*/ 1259703 w 1669098"/>
              <a:gd name="connsiteY18" fmla="*/ 204003 h 1669098"/>
              <a:gd name="connsiteX19" fmla="*/ 1332821 w 1669098"/>
              <a:gd name="connsiteY19" fmla="*/ 264331 h 1669098"/>
              <a:gd name="connsiteX20" fmla="*/ 1376700 w 1669098"/>
              <a:gd name="connsiteY20" fmla="*/ 220452 h 1669098"/>
              <a:gd name="connsiteX21" fmla="*/ 1400682 w 1669098"/>
              <a:gd name="connsiteY21" fmla="*/ 220452 h 1669098"/>
              <a:gd name="connsiteX22" fmla="*/ 1448646 w 1669098"/>
              <a:gd name="connsiteY22" fmla="*/ 268416 h 1669098"/>
              <a:gd name="connsiteX23" fmla="*/ 1448646 w 1669098"/>
              <a:gd name="connsiteY23" fmla="*/ 292398 h 1669098"/>
              <a:gd name="connsiteX24" fmla="*/ 1404767 w 1669098"/>
              <a:gd name="connsiteY24" fmla="*/ 336277 h 1669098"/>
              <a:gd name="connsiteX25" fmla="*/ 1465095 w 1669098"/>
              <a:gd name="connsiteY25" fmla="*/ 409395 h 1669098"/>
              <a:gd name="connsiteX26" fmla="*/ 1466071 w 1669098"/>
              <a:gd name="connsiteY26" fmla="*/ 411195 h 1669098"/>
              <a:gd name="connsiteX27" fmla="*/ 1517167 w 1669098"/>
              <a:gd name="connsiteY27" fmla="*/ 381695 h 1669098"/>
              <a:gd name="connsiteX28" fmla="*/ 1540332 w 1669098"/>
              <a:gd name="connsiteY28" fmla="*/ 387902 h 1669098"/>
              <a:gd name="connsiteX29" fmla="*/ 1574248 w 1669098"/>
              <a:gd name="connsiteY29" fmla="*/ 446647 h 1669098"/>
              <a:gd name="connsiteX30" fmla="*/ 1568041 w 1669098"/>
              <a:gd name="connsiteY30" fmla="*/ 469812 h 1669098"/>
              <a:gd name="connsiteX31" fmla="*/ 1514626 w 1669098"/>
              <a:gd name="connsiteY31" fmla="*/ 500651 h 1669098"/>
              <a:gd name="connsiteX32" fmla="*/ 1535204 w 1669098"/>
              <a:gd name="connsiteY32" fmla="*/ 538562 h 1669098"/>
              <a:gd name="connsiteX33" fmla="*/ 1551132 w 1669098"/>
              <a:gd name="connsiteY33" fmla="*/ 589872 h 1669098"/>
              <a:gd name="connsiteX34" fmla="*/ 1611114 w 1669098"/>
              <a:gd name="connsiteY34" fmla="*/ 573800 h 1669098"/>
              <a:gd name="connsiteX35" fmla="*/ 1631883 w 1669098"/>
              <a:gd name="connsiteY35" fmla="*/ 585792 h 1669098"/>
              <a:gd name="connsiteX36" fmla="*/ 1649440 w 1669098"/>
              <a:gd name="connsiteY36" fmla="*/ 651312 h 1669098"/>
              <a:gd name="connsiteX37" fmla="*/ 1637448 w 1669098"/>
              <a:gd name="connsiteY37" fmla="*/ 672081 h 1669098"/>
              <a:gd name="connsiteX38" fmla="*/ 1580437 w 1669098"/>
              <a:gd name="connsiteY38" fmla="*/ 687357 h 1669098"/>
              <a:gd name="connsiteX39" fmla="*/ 1591035 w 1669098"/>
              <a:gd name="connsiteY39" fmla="*/ 756801 h 1669098"/>
              <a:gd name="connsiteX40" fmla="*/ 1592392 w 1669098"/>
              <a:gd name="connsiteY40" fmla="*/ 783675 h 1669098"/>
              <a:gd name="connsiteX41" fmla="*/ 1652140 w 1669098"/>
              <a:gd name="connsiteY41" fmla="*/ 783675 h 1669098"/>
              <a:gd name="connsiteX42" fmla="*/ 1669098 w 1669098"/>
              <a:gd name="connsiteY42" fmla="*/ 800633 h 1669098"/>
              <a:gd name="connsiteX43" fmla="*/ 1669098 w 1669098"/>
              <a:gd name="connsiteY43" fmla="*/ 868465 h 1669098"/>
              <a:gd name="connsiteX44" fmla="*/ 1652140 w 1669098"/>
              <a:gd name="connsiteY44" fmla="*/ 885423 h 1669098"/>
              <a:gd name="connsiteX45" fmla="*/ 1592392 w 1669098"/>
              <a:gd name="connsiteY45" fmla="*/ 885423 h 1669098"/>
              <a:gd name="connsiteX46" fmla="*/ 1591035 w 1669098"/>
              <a:gd name="connsiteY46" fmla="*/ 912297 h 1669098"/>
              <a:gd name="connsiteX47" fmla="*/ 1580437 w 1669098"/>
              <a:gd name="connsiteY47" fmla="*/ 981741 h 1669098"/>
              <a:gd name="connsiteX48" fmla="*/ 1637448 w 1669098"/>
              <a:gd name="connsiteY48" fmla="*/ 997017 h 1669098"/>
              <a:gd name="connsiteX49" fmla="*/ 1649440 w 1669098"/>
              <a:gd name="connsiteY49" fmla="*/ 1017786 h 1669098"/>
              <a:gd name="connsiteX50" fmla="*/ 1631883 w 1669098"/>
              <a:gd name="connsiteY50" fmla="*/ 1083307 h 1669098"/>
              <a:gd name="connsiteX51" fmla="*/ 1611114 w 1669098"/>
              <a:gd name="connsiteY51" fmla="*/ 1095298 h 1669098"/>
              <a:gd name="connsiteX52" fmla="*/ 1551132 w 1669098"/>
              <a:gd name="connsiteY52" fmla="*/ 1079226 h 1669098"/>
              <a:gd name="connsiteX53" fmla="*/ 1535204 w 1669098"/>
              <a:gd name="connsiteY53" fmla="*/ 1130536 h 1669098"/>
              <a:gd name="connsiteX54" fmla="*/ 1514626 w 1669098"/>
              <a:gd name="connsiteY54" fmla="*/ 1168447 h 1669098"/>
              <a:gd name="connsiteX55" fmla="*/ 1568041 w 1669098"/>
              <a:gd name="connsiteY55" fmla="*/ 1199286 h 1669098"/>
              <a:gd name="connsiteX56" fmla="*/ 1574248 w 1669098"/>
              <a:gd name="connsiteY56" fmla="*/ 1222451 h 1669098"/>
              <a:gd name="connsiteX57" fmla="*/ 1540332 w 1669098"/>
              <a:gd name="connsiteY57" fmla="*/ 1281196 h 1669098"/>
              <a:gd name="connsiteX58" fmla="*/ 1517167 w 1669098"/>
              <a:gd name="connsiteY58" fmla="*/ 1287403 h 1669098"/>
              <a:gd name="connsiteX59" fmla="*/ 1466071 w 1669098"/>
              <a:gd name="connsiteY59" fmla="*/ 1257903 h 1669098"/>
              <a:gd name="connsiteX60" fmla="*/ 1465095 w 1669098"/>
              <a:gd name="connsiteY60" fmla="*/ 1259703 h 1669098"/>
              <a:gd name="connsiteX61" fmla="*/ 1404767 w 1669098"/>
              <a:gd name="connsiteY61" fmla="*/ 1332821 h 1669098"/>
              <a:gd name="connsiteX62" fmla="*/ 1448646 w 1669098"/>
              <a:gd name="connsiteY62" fmla="*/ 1376700 h 1669098"/>
              <a:gd name="connsiteX63" fmla="*/ 1448646 w 1669098"/>
              <a:gd name="connsiteY63" fmla="*/ 1400682 h 1669098"/>
              <a:gd name="connsiteX64" fmla="*/ 1400682 w 1669098"/>
              <a:gd name="connsiteY64" fmla="*/ 1448647 h 1669098"/>
              <a:gd name="connsiteX65" fmla="*/ 1376700 w 1669098"/>
              <a:gd name="connsiteY65" fmla="*/ 1448647 h 1669098"/>
              <a:gd name="connsiteX66" fmla="*/ 1332820 w 1669098"/>
              <a:gd name="connsiteY66" fmla="*/ 1404767 h 1669098"/>
              <a:gd name="connsiteX67" fmla="*/ 1259703 w 1669098"/>
              <a:gd name="connsiteY67" fmla="*/ 1465095 h 1669098"/>
              <a:gd name="connsiteX68" fmla="*/ 1257903 w 1669098"/>
              <a:gd name="connsiteY68" fmla="*/ 1466071 h 1669098"/>
              <a:gd name="connsiteX69" fmla="*/ 1287403 w 1669098"/>
              <a:gd name="connsiteY69" fmla="*/ 1517167 h 1669098"/>
              <a:gd name="connsiteX70" fmla="*/ 1281196 w 1669098"/>
              <a:gd name="connsiteY70" fmla="*/ 1540332 h 1669098"/>
              <a:gd name="connsiteX71" fmla="*/ 1222451 w 1669098"/>
              <a:gd name="connsiteY71" fmla="*/ 1574248 h 1669098"/>
              <a:gd name="connsiteX72" fmla="*/ 1199286 w 1669098"/>
              <a:gd name="connsiteY72" fmla="*/ 1568041 h 1669098"/>
              <a:gd name="connsiteX73" fmla="*/ 1168447 w 1669098"/>
              <a:gd name="connsiteY73" fmla="*/ 1514626 h 1669098"/>
              <a:gd name="connsiteX74" fmla="*/ 1130536 w 1669098"/>
              <a:gd name="connsiteY74" fmla="*/ 1535204 h 1669098"/>
              <a:gd name="connsiteX75" fmla="*/ 1079226 w 1669098"/>
              <a:gd name="connsiteY75" fmla="*/ 1551132 h 1669098"/>
              <a:gd name="connsiteX76" fmla="*/ 1095298 w 1669098"/>
              <a:gd name="connsiteY76" fmla="*/ 1611114 h 1669098"/>
              <a:gd name="connsiteX77" fmla="*/ 1083307 w 1669098"/>
              <a:gd name="connsiteY77" fmla="*/ 1631883 h 1669098"/>
              <a:gd name="connsiteX78" fmla="*/ 1017786 w 1669098"/>
              <a:gd name="connsiteY78" fmla="*/ 1649440 h 1669098"/>
              <a:gd name="connsiteX79" fmla="*/ 997017 w 1669098"/>
              <a:gd name="connsiteY79" fmla="*/ 1637448 h 1669098"/>
              <a:gd name="connsiteX80" fmla="*/ 981741 w 1669098"/>
              <a:gd name="connsiteY80" fmla="*/ 1580437 h 1669098"/>
              <a:gd name="connsiteX81" fmla="*/ 912297 w 1669098"/>
              <a:gd name="connsiteY81" fmla="*/ 1591035 h 1669098"/>
              <a:gd name="connsiteX82" fmla="*/ 885423 w 1669098"/>
              <a:gd name="connsiteY82" fmla="*/ 1592392 h 1669098"/>
              <a:gd name="connsiteX83" fmla="*/ 885423 w 1669098"/>
              <a:gd name="connsiteY83" fmla="*/ 1652140 h 1669098"/>
              <a:gd name="connsiteX84" fmla="*/ 868465 w 1669098"/>
              <a:gd name="connsiteY84" fmla="*/ 1669098 h 1669098"/>
              <a:gd name="connsiteX85" fmla="*/ 800633 w 1669098"/>
              <a:gd name="connsiteY85" fmla="*/ 1669098 h 1669098"/>
              <a:gd name="connsiteX86" fmla="*/ 783675 w 1669098"/>
              <a:gd name="connsiteY86" fmla="*/ 1652140 h 1669098"/>
              <a:gd name="connsiteX87" fmla="*/ 783675 w 1669098"/>
              <a:gd name="connsiteY87" fmla="*/ 1592392 h 1669098"/>
              <a:gd name="connsiteX88" fmla="*/ 756801 w 1669098"/>
              <a:gd name="connsiteY88" fmla="*/ 1591035 h 1669098"/>
              <a:gd name="connsiteX89" fmla="*/ 687357 w 1669098"/>
              <a:gd name="connsiteY89" fmla="*/ 1580437 h 1669098"/>
              <a:gd name="connsiteX90" fmla="*/ 672081 w 1669098"/>
              <a:gd name="connsiteY90" fmla="*/ 1637448 h 1669098"/>
              <a:gd name="connsiteX91" fmla="*/ 651312 w 1669098"/>
              <a:gd name="connsiteY91" fmla="*/ 1649440 h 1669098"/>
              <a:gd name="connsiteX92" fmla="*/ 585791 w 1669098"/>
              <a:gd name="connsiteY92" fmla="*/ 1631883 h 1669098"/>
              <a:gd name="connsiteX93" fmla="*/ 573800 w 1669098"/>
              <a:gd name="connsiteY93" fmla="*/ 1611114 h 1669098"/>
              <a:gd name="connsiteX94" fmla="*/ 589872 w 1669098"/>
              <a:gd name="connsiteY94" fmla="*/ 1551132 h 1669098"/>
              <a:gd name="connsiteX95" fmla="*/ 538562 w 1669098"/>
              <a:gd name="connsiteY95" fmla="*/ 1535204 h 1669098"/>
              <a:gd name="connsiteX96" fmla="*/ 500651 w 1669098"/>
              <a:gd name="connsiteY96" fmla="*/ 1514626 h 1669098"/>
              <a:gd name="connsiteX97" fmla="*/ 469812 w 1669098"/>
              <a:gd name="connsiteY97" fmla="*/ 1568041 h 1669098"/>
              <a:gd name="connsiteX98" fmla="*/ 446647 w 1669098"/>
              <a:gd name="connsiteY98" fmla="*/ 1574248 h 1669098"/>
              <a:gd name="connsiteX99" fmla="*/ 387902 w 1669098"/>
              <a:gd name="connsiteY99" fmla="*/ 1540332 h 1669098"/>
              <a:gd name="connsiteX100" fmla="*/ 381695 w 1669098"/>
              <a:gd name="connsiteY100" fmla="*/ 1517167 h 1669098"/>
              <a:gd name="connsiteX101" fmla="*/ 411195 w 1669098"/>
              <a:gd name="connsiteY101" fmla="*/ 1466071 h 1669098"/>
              <a:gd name="connsiteX102" fmla="*/ 409395 w 1669098"/>
              <a:gd name="connsiteY102" fmla="*/ 1465095 h 1669098"/>
              <a:gd name="connsiteX103" fmla="*/ 336278 w 1669098"/>
              <a:gd name="connsiteY103" fmla="*/ 1404767 h 1669098"/>
              <a:gd name="connsiteX104" fmla="*/ 292398 w 1669098"/>
              <a:gd name="connsiteY104" fmla="*/ 1448647 h 1669098"/>
              <a:gd name="connsiteX105" fmla="*/ 268416 w 1669098"/>
              <a:gd name="connsiteY105" fmla="*/ 1448647 h 1669098"/>
              <a:gd name="connsiteX106" fmla="*/ 220452 w 1669098"/>
              <a:gd name="connsiteY106" fmla="*/ 1400682 h 1669098"/>
              <a:gd name="connsiteX107" fmla="*/ 220452 w 1669098"/>
              <a:gd name="connsiteY107" fmla="*/ 1376700 h 1669098"/>
              <a:gd name="connsiteX108" fmla="*/ 264331 w 1669098"/>
              <a:gd name="connsiteY108" fmla="*/ 1332821 h 1669098"/>
              <a:gd name="connsiteX109" fmla="*/ 204003 w 1669098"/>
              <a:gd name="connsiteY109" fmla="*/ 1259703 h 1669098"/>
              <a:gd name="connsiteX110" fmla="*/ 203027 w 1669098"/>
              <a:gd name="connsiteY110" fmla="*/ 1257903 h 1669098"/>
              <a:gd name="connsiteX111" fmla="*/ 151931 w 1669098"/>
              <a:gd name="connsiteY111" fmla="*/ 1287403 h 1669098"/>
              <a:gd name="connsiteX112" fmla="*/ 128766 w 1669098"/>
              <a:gd name="connsiteY112" fmla="*/ 1281196 h 1669098"/>
              <a:gd name="connsiteX113" fmla="*/ 94850 w 1669098"/>
              <a:gd name="connsiteY113" fmla="*/ 1222451 h 1669098"/>
              <a:gd name="connsiteX114" fmla="*/ 101057 w 1669098"/>
              <a:gd name="connsiteY114" fmla="*/ 1199286 h 1669098"/>
              <a:gd name="connsiteX115" fmla="*/ 154472 w 1669098"/>
              <a:gd name="connsiteY115" fmla="*/ 1168447 h 1669098"/>
              <a:gd name="connsiteX116" fmla="*/ 133894 w 1669098"/>
              <a:gd name="connsiteY116" fmla="*/ 1130536 h 1669098"/>
              <a:gd name="connsiteX117" fmla="*/ 117966 w 1669098"/>
              <a:gd name="connsiteY117" fmla="*/ 1079226 h 1669098"/>
              <a:gd name="connsiteX118" fmla="*/ 57984 w 1669098"/>
              <a:gd name="connsiteY118" fmla="*/ 1095298 h 1669098"/>
              <a:gd name="connsiteX119" fmla="*/ 37215 w 1669098"/>
              <a:gd name="connsiteY119" fmla="*/ 1083307 h 1669098"/>
              <a:gd name="connsiteX120" fmla="*/ 19658 w 1669098"/>
              <a:gd name="connsiteY120" fmla="*/ 1017786 h 1669098"/>
              <a:gd name="connsiteX121" fmla="*/ 31650 w 1669098"/>
              <a:gd name="connsiteY121" fmla="*/ 997017 h 1669098"/>
              <a:gd name="connsiteX122" fmla="*/ 88661 w 1669098"/>
              <a:gd name="connsiteY122" fmla="*/ 981741 h 1669098"/>
              <a:gd name="connsiteX123" fmla="*/ 78063 w 1669098"/>
              <a:gd name="connsiteY123" fmla="*/ 912297 h 1669098"/>
              <a:gd name="connsiteX124" fmla="*/ 76706 w 1669098"/>
              <a:gd name="connsiteY124" fmla="*/ 885423 h 1669098"/>
              <a:gd name="connsiteX125" fmla="*/ 16958 w 1669098"/>
              <a:gd name="connsiteY125" fmla="*/ 885423 h 1669098"/>
              <a:gd name="connsiteX126" fmla="*/ 0 w 1669098"/>
              <a:gd name="connsiteY126" fmla="*/ 868465 h 1669098"/>
              <a:gd name="connsiteX127" fmla="*/ 0 w 1669098"/>
              <a:gd name="connsiteY127" fmla="*/ 800633 h 1669098"/>
              <a:gd name="connsiteX128" fmla="*/ 16958 w 1669098"/>
              <a:gd name="connsiteY128" fmla="*/ 783675 h 1669098"/>
              <a:gd name="connsiteX129" fmla="*/ 76706 w 1669098"/>
              <a:gd name="connsiteY129" fmla="*/ 783675 h 1669098"/>
              <a:gd name="connsiteX130" fmla="*/ 78063 w 1669098"/>
              <a:gd name="connsiteY130" fmla="*/ 756801 h 1669098"/>
              <a:gd name="connsiteX131" fmla="*/ 88661 w 1669098"/>
              <a:gd name="connsiteY131" fmla="*/ 687357 h 1669098"/>
              <a:gd name="connsiteX132" fmla="*/ 31650 w 1669098"/>
              <a:gd name="connsiteY132" fmla="*/ 672081 h 1669098"/>
              <a:gd name="connsiteX133" fmla="*/ 19658 w 1669098"/>
              <a:gd name="connsiteY133" fmla="*/ 651312 h 1669098"/>
              <a:gd name="connsiteX134" fmla="*/ 37215 w 1669098"/>
              <a:gd name="connsiteY134" fmla="*/ 585792 h 1669098"/>
              <a:gd name="connsiteX135" fmla="*/ 57984 w 1669098"/>
              <a:gd name="connsiteY135" fmla="*/ 573800 h 1669098"/>
              <a:gd name="connsiteX136" fmla="*/ 117966 w 1669098"/>
              <a:gd name="connsiteY136" fmla="*/ 589872 h 1669098"/>
              <a:gd name="connsiteX137" fmla="*/ 133894 w 1669098"/>
              <a:gd name="connsiteY137" fmla="*/ 538562 h 1669098"/>
              <a:gd name="connsiteX138" fmla="*/ 154472 w 1669098"/>
              <a:gd name="connsiteY138" fmla="*/ 500651 h 1669098"/>
              <a:gd name="connsiteX139" fmla="*/ 101057 w 1669098"/>
              <a:gd name="connsiteY139" fmla="*/ 469812 h 1669098"/>
              <a:gd name="connsiteX140" fmla="*/ 94850 w 1669098"/>
              <a:gd name="connsiteY140" fmla="*/ 446647 h 1669098"/>
              <a:gd name="connsiteX141" fmla="*/ 128766 w 1669098"/>
              <a:gd name="connsiteY141" fmla="*/ 387902 h 1669098"/>
              <a:gd name="connsiteX142" fmla="*/ 151931 w 1669098"/>
              <a:gd name="connsiteY142" fmla="*/ 381695 h 1669098"/>
              <a:gd name="connsiteX143" fmla="*/ 203027 w 1669098"/>
              <a:gd name="connsiteY143" fmla="*/ 411195 h 1669098"/>
              <a:gd name="connsiteX144" fmla="*/ 204003 w 1669098"/>
              <a:gd name="connsiteY144" fmla="*/ 409395 h 1669098"/>
              <a:gd name="connsiteX145" fmla="*/ 264331 w 1669098"/>
              <a:gd name="connsiteY145" fmla="*/ 336277 h 1669098"/>
              <a:gd name="connsiteX146" fmla="*/ 220452 w 1669098"/>
              <a:gd name="connsiteY146" fmla="*/ 292398 h 1669098"/>
              <a:gd name="connsiteX147" fmla="*/ 220452 w 1669098"/>
              <a:gd name="connsiteY147" fmla="*/ 268416 h 1669098"/>
              <a:gd name="connsiteX148" fmla="*/ 268416 w 1669098"/>
              <a:gd name="connsiteY148" fmla="*/ 220452 h 1669098"/>
              <a:gd name="connsiteX149" fmla="*/ 292398 w 1669098"/>
              <a:gd name="connsiteY149" fmla="*/ 220452 h 1669098"/>
              <a:gd name="connsiteX150" fmla="*/ 336277 w 1669098"/>
              <a:gd name="connsiteY150" fmla="*/ 264331 h 1669098"/>
              <a:gd name="connsiteX151" fmla="*/ 409395 w 1669098"/>
              <a:gd name="connsiteY151" fmla="*/ 204003 h 1669098"/>
              <a:gd name="connsiteX152" fmla="*/ 411195 w 1669098"/>
              <a:gd name="connsiteY152" fmla="*/ 203027 h 1669098"/>
              <a:gd name="connsiteX153" fmla="*/ 381695 w 1669098"/>
              <a:gd name="connsiteY153" fmla="*/ 151932 h 1669098"/>
              <a:gd name="connsiteX154" fmla="*/ 387902 w 1669098"/>
              <a:gd name="connsiteY154" fmla="*/ 128766 h 1669098"/>
              <a:gd name="connsiteX155" fmla="*/ 446647 w 1669098"/>
              <a:gd name="connsiteY155" fmla="*/ 94850 h 1669098"/>
              <a:gd name="connsiteX156" fmla="*/ 469812 w 1669098"/>
              <a:gd name="connsiteY156" fmla="*/ 101057 h 1669098"/>
              <a:gd name="connsiteX157" fmla="*/ 500651 w 1669098"/>
              <a:gd name="connsiteY157" fmla="*/ 154472 h 1669098"/>
              <a:gd name="connsiteX158" fmla="*/ 538562 w 1669098"/>
              <a:gd name="connsiteY158" fmla="*/ 133894 h 1669098"/>
              <a:gd name="connsiteX159" fmla="*/ 589872 w 1669098"/>
              <a:gd name="connsiteY159" fmla="*/ 117966 h 1669098"/>
              <a:gd name="connsiteX160" fmla="*/ 573800 w 1669098"/>
              <a:gd name="connsiteY160" fmla="*/ 57984 h 1669098"/>
              <a:gd name="connsiteX161" fmla="*/ 585791 w 1669098"/>
              <a:gd name="connsiteY161" fmla="*/ 37215 h 1669098"/>
              <a:gd name="connsiteX162" fmla="*/ 651312 w 1669098"/>
              <a:gd name="connsiteY162" fmla="*/ 19658 h 1669098"/>
              <a:gd name="connsiteX163" fmla="*/ 672081 w 1669098"/>
              <a:gd name="connsiteY163" fmla="*/ 31650 h 1669098"/>
              <a:gd name="connsiteX164" fmla="*/ 687357 w 1669098"/>
              <a:gd name="connsiteY164" fmla="*/ 88661 h 1669098"/>
              <a:gd name="connsiteX165" fmla="*/ 756801 w 1669098"/>
              <a:gd name="connsiteY165" fmla="*/ 78063 h 1669098"/>
              <a:gd name="connsiteX166" fmla="*/ 783675 w 1669098"/>
              <a:gd name="connsiteY166" fmla="*/ 76706 h 1669098"/>
              <a:gd name="connsiteX167" fmla="*/ 783675 w 1669098"/>
              <a:gd name="connsiteY167" fmla="*/ 16958 h 1669098"/>
              <a:gd name="connsiteX168" fmla="*/ 800633 w 1669098"/>
              <a:gd name="connsiteY168" fmla="*/ 0 h 1669098"/>
              <a:gd name="connsiteX169" fmla="*/ 834549 w 1669098"/>
              <a:gd name="connsiteY169" fmla="*/ 187960 h 1669098"/>
              <a:gd name="connsiteX170" fmla="*/ 187960 w 1669098"/>
              <a:gd name="connsiteY170" fmla="*/ 834549 h 1669098"/>
              <a:gd name="connsiteX171" fmla="*/ 834549 w 1669098"/>
              <a:gd name="connsiteY171" fmla="*/ 1481138 h 1669098"/>
              <a:gd name="connsiteX172" fmla="*/ 1481138 w 1669098"/>
              <a:gd name="connsiteY172" fmla="*/ 834549 h 1669098"/>
              <a:gd name="connsiteX173" fmla="*/ 834549 w 1669098"/>
              <a:gd name="connsiteY173" fmla="*/ 187960 h 16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669098" h="1669098">
                <a:moveTo>
                  <a:pt x="800633" y="0"/>
                </a:moveTo>
                <a:lnTo>
                  <a:pt x="868465" y="0"/>
                </a:lnTo>
                <a:cubicBezTo>
                  <a:pt x="877831" y="0"/>
                  <a:pt x="885423" y="7592"/>
                  <a:pt x="885423" y="16958"/>
                </a:cubicBezTo>
                <a:lnTo>
                  <a:pt x="885423" y="76706"/>
                </a:lnTo>
                <a:lnTo>
                  <a:pt x="912297" y="78063"/>
                </a:lnTo>
                <a:lnTo>
                  <a:pt x="981741" y="88661"/>
                </a:lnTo>
                <a:lnTo>
                  <a:pt x="997017" y="31650"/>
                </a:lnTo>
                <a:cubicBezTo>
                  <a:pt x="999441" y="22603"/>
                  <a:pt x="1008739" y="17235"/>
                  <a:pt x="1017786" y="19658"/>
                </a:cubicBezTo>
                <a:lnTo>
                  <a:pt x="1083307" y="37215"/>
                </a:lnTo>
                <a:cubicBezTo>
                  <a:pt x="1092353" y="39639"/>
                  <a:pt x="1097722" y="48937"/>
                  <a:pt x="1095298" y="57984"/>
                </a:cubicBezTo>
                <a:lnTo>
                  <a:pt x="1079226" y="117966"/>
                </a:lnTo>
                <a:lnTo>
                  <a:pt x="1130536" y="133894"/>
                </a:lnTo>
                <a:lnTo>
                  <a:pt x="1168448" y="154472"/>
                </a:lnTo>
                <a:lnTo>
                  <a:pt x="1199286" y="101058"/>
                </a:lnTo>
                <a:cubicBezTo>
                  <a:pt x="1203969" y="92946"/>
                  <a:pt x="1214340" y="90168"/>
                  <a:pt x="1222451" y="94851"/>
                </a:cubicBezTo>
                <a:lnTo>
                  <a:pt x="1281196" y="128766"/>
                </a:lnTo>
                <a:cubicBezTo>
                  <a:pt x="1289307" y="133449"/>
                  <a:pt x="1292086" y="143820"/>
                  <a:pt x="1287403" y="151932"/>
                </a:cubicBezTo>
                <a:lnTo>
                  <a:pt x="1257903" y="203027"/>
                </a:lnTo>
                <a:lnTo>
                  <a:pt x="1259703" y="204003"/>
                </a:lnTo>
                <a:lnTo>
                  <a:pt x="1332821" y="264331"/>
                </a:lnTo>
                <a:lnTo>
                  <a:pt x="1376700" y="220452"/>
                </a:lnTo>
                <a:cubicBezTo>
                  <a:pt x="1383323" y="213829"/>
                  <a:pt x="1394059" y="213829"/>
                  <a:pt x="1400682" y="220452"/>
                </a:cubicBezTo>
                <a:lnTo>
                  <a:pt x="1448646" y="268416"/>
                </a:lnTo>
                <a:cubicBezTo>
                  <a:pt x="1455269" y="275039"/>
                  <a:pt x="1455269" y="285776"/>
                  <a:pt x="1448646" y="292398"/>
                </a:cubicBezTo>
                <a:lnTo>
                  <a:pt x="1404767" y="336277"/>
                </a:lnTo>
                <a:lnTo>
                  <a:pt x="1465095" y="409395"/>
                </a:lnTo>
                <a:lnTo>
                  <a:pt x="1466071" y="411195"/>
                </a:lnTo>
                <a:lnTo>
                  <a:pt x="1517167" y="381695"/>
                </a:lnTo>
                <a:cubicBezTo>
                  <a:pt x="1525278" y="377012"/>
                  <a:pt x="1535649" y="379791"/>
                  <a:pt x="1540332" y="387902"/>
                </a:cubicBezTo>
                <a:lnTo>
                  <a:pt x="1574248" y="446647"/>
                </a:lnTo>
                <a:cubicBezTo>
                  <a:pt x="1578931" y="454758"/>
                  <a:pt x="1576152" y="465129"/>
                  <a:pt x="1568041" y="469812"/>
                </a:cubicBezTo>
                <a:lnTo>
                  <a:pt x="1514626" y="500651"/>
                </a:lnTo>
                <a:lnTo>
                  <a:pt x="1535204" y="538562"/>
                </a:lnTo>
                <a:lnTo>
                  <a:pt x="1551132" y="589872"/>
                </a:lnTo>
                <a:lnTo>
                  <a:pt x="1611114" y="573800"/>
                </a:lnTo>
                <a:cubicBezTo>
                  <a:pt x="1620161" y="571376"/>
                  <a:pt x="1629459" y="576745"/>
                  <a:pt x="1631883" y="585792"/>
                </a:cubicBezTo>
                <a:lnTo>
                  <a:pt x="1649440" y="651312"/>
                </a:lnTo>
                <a:cubicBezTo>
                  <a:pt x="1651864" y="660359"/>
                  <a:pt x="1646495" y="669657"/>
                  <a:pt x="1637448" y="672081"/>
                </a:cubicBezTo>
                <a:lnTo>
                  <a:pt x="1580437" y="687357"/>
                </a:lnTo>
                <a:lnTo>
                  <a:pt x="1591035" y="756801"/>
                </a:lnTo>
                <a:lnTo>
                  <a:pt x="1592392" y="783675"/>
                </a:lnTo>
                <a:lnTo>
                  <a:pt x="1652140" y="783675"/>
                </a:lnTo>
                <a:cubicBezTo>
                  <a:pt x="1661506" y="783675"/>
                  <a:pt x="1669098" y="791267"/>
                  <a:pt x="1669098" y="800633"/>
                </a:cubicBezTo>
                <a:lnTo>
                  <a:pt x="1669098" y="868465"/>
                </a:lnTo>
                <a:cubicBezTo>
                  <a:pt x="1669098" y="877831"/>
                  <a:pt x="1661506" y="885423"/>
                  <a:pt x="1652140" y="885423"/>
                </a:cubicBezTo>
                <a:lnTo>
                  <a:pt x="1592392" y="885423"/>
                </a:lnTo>
                <a:lnTo>
                  <a:pt x="1591035" y="912297"/>
                </a:lnTo>
                <a:lnTo>
                  <a:pt x="1580437" y="981741"/>
                </a:lnTo>
                <a:lnTo>
                  <a:pt x="1637448" y="997017"/>
                </a:lnTo>
                <a:cubicBezTo>
                  <a:pt x="1646495" y="999441"/>
                  <a:pt x="1651864" y="1008739"/>
                  <a:pt x="1649440" y="1017786"/>
                </a:cubicBezTo>
                <a:lnTo>
                  <a:pt x="1631883" y="1083307"/>
                </a:lnTo>
                <a:cubicBezTo>
                  <a:pt x="1629459" y="1092353"/>
                  <a:pt x="1620161" y="1097722"/>
                  <a:pt x="1611114" y="1095298"/>
                </a:cubicBezTo>
                <a:lnTo>
                  <a:pt x="1551132" y="1079226"/>
                </a:lnTo>
                <a:lnTo>
                  <a:pt x="1535204" y="1130536"/>
                </a:lnTo>
                <a:lnTo>
                  <a:pt x="1514626" y="1168447"/>
                </a:lnTo>
                <a:lnTo>
                  <a:pt x="1568041" y="1199286"/>
                </a:lnTo>
                <a:cubicBezTo>
                  <a:pt x="1576152" y="1203969"/>
                  <a:pt x="1578931" y="1214340"/>
                  <a:pt x="1574248" y="1222451"/>
                </a:cubicBezTo>
                <a:lnTo>
                  <a:pt x="1540332" y="1281196"/>
                </a:lnTo>
                <a:cubicBezTo>
                  <a:pt x="1535649" y="1289307"/>
                  <a:pt x="1525278" y="1292086"/>
                  <a:pt x="1517167" y="1287403"/>
                </a:cubicBezTo>
                <a:lnTo>
                  <a:pt x="1466071" y="1257903"/>
                </a:lnTo>
                <a:lnTo>
                  <a:pt x="1465095" y="1259703"/>
                </a:lnTo>
                <a:lnTo>
                  <a:pt x="1404767" y="1332821"/>
                </a:lnTo>
                <a:lnTo>
                  <a:pt x="1448646" y="1376700"/>
                </a:lnTo>
                <a:cubicBezTo>
                  <a:pt x="1455269" y="1383323"/>
                  <a:pt x="1455269" y="1394059"/>
                  <a:pt x="1448646" y="1400682"/>
                </a:cubicBezTo>
                <a:lnTo>
                  <a:pt x="1400682" y="1448647"/>
                </a:lnTo>
                <a:cubicBezTo>
                  <a:pt x="1394059" y="1455269"/>
                  <a:pt x="1383323" y="1455269"/>
                  <a:pt x="1376700" y="1448647"/>
                </a:cubicBezTo>
                <a:lnTo>
                  <a:pt x="1332820" y="1404767"/>
                </a:lnTo>
                <a:lnTo>
                  <a:pt x="1259703" y="1465095"/>
                </a:lnTo>
                <a:lnTo>
                  <a:pt x="1257903" y="1466071"/>
                </a:lnTo>
                <a:lnTo>
                  <a:pt x="1287403" y="1517167"/>
                </a:lnTo>
                <a:cubicBezTo>
                  <a:pt x="1292086" y="1525278"/>
                  <a:pt x="1289307" y="1535649"/>
                  <a:pt x="1281196" y="1540332"/>
                </a:cubicBezTo>
                <a:lnTo>
                  <a:pt x="1222451" y="1574248"/>
                </a:lnTo>
                <a:cubicBezTo>
                  <a:pt x="1214340" y="1578931"/>
                  <a:pt x="1203969" y="1576152"/>
                  <a:pt x="1199286" y="1568041"/>
                </a:cubicBezTo>
                <a:lnTo>
                  <a:pt x="1168447" y="1514626"/>
                </a:lnTo>
                <a:lnTo>
                  <a:pt x="1130536" y="1535204"/>
                </a:lnTo>
                <a:lnTo>
                  <a:pt x="1079226" y="1551132"/>
                </a:lnTo>
                <a:lnTo>
                  <a:pt x="1095298" y="1611114"/>
                </a:lnTo>
                <a:cubicBezTo>
                  <a:pt x="1097722" y="1620161"/>
                  <a:pt x="1092353" y="1629459"/>
                  <a:pt x="1083307" y="1631883"/>
                </a:cubicBezTo>
                <a:lnTo>
                  <a:pt x="1017786" y="1649440"/>
                </a:lnTo>
                <a:cubicBezTo>
                  <a:pt x="1008739" y="1651864"/>
                  <a:pt x="999441" y="1646495"/>
                  <a:pt x="997017" y="1637448"/>
                </a:cubicBezTo>
                <a:lnTo>
                  <a:pt x="981741" y="1580437"/>
                </a:lnTo>
                <a:lnTo>
                  <a:pt x="912297" y="1591035"/>
                </a:lnTo>
                <a:lnTo>
                  <a:pt x="885423" y="1592392"/>
                </a:lnTo>
                <a:lnTo>
                  <a:pt x="885423" y="1652140"/>
                </a:lnTo>
                <a:cubicBezTo>
                  <a:pt x="885423" y="1661506"/>
                  <a:pt x="877831" y="1669098"/>
                  <a:pt x="868465" y="1669098"/>
                </a:cubicBezTo>
                <a:lnTo>
                  <a:pt x="800633" y="1669098"/>
                </a:lnTo>
                <a:cubicBezTo>
                  <a:pt x="791267" y="1669098"/>
                  <a:pt x="783675" y="1661506"/>
                  <a:pt x="783675" y="1652140"/>
                </a:cubicBezTo>
                <a:lnTo>
                  <a:pt x="783675" y="1592392"/>
                </a:lnTo>
                <a:lnTo>
                  <a:pt x="756801" y="1591035"/>
                </a:lnTo>
                <a:lnTo>
                  <a:pt x="687357" y="1580437"/>
                </a:lnTo>
                <a:lnTo>
                  <a:pt x="672081" y="1637448"/>
                </a:lnTo>
                <a:cubicBezTo>
                  <a:pt x="669657" y="1646495"/>
                  <a:pt x="660359" y="1651864"/>
                  <a:pt x="651312" y="1649440"/>
                </a:cubicBezTo>
                <a:lnTo>
                  <a:pt x="585791" y="1631883"/>
                </a:lnTo>
                <a:cubicBezTo>
                  <a:pt x="576745" y="1629459"/>
                  <a:pt x="571376" y="1620161"/>
                  <a:pt x="573800" y="1611114"/>
                </a:cubicBezTo>
                <a:lnTo>
                  <a:pt x="589872" y="1551132"/>
                </a:lnTo>
                <a:lnTo>
                  <a:pt x="538562" y="1535204"/>
                </a:lnTo>
                <a:lnTo>
                  <a:pt x="500651" y="1514626"/>
                </a:lnTo>
                <a:lnTo>
                  <a:pt x="469812" y="1568041"/>
                </a:lnTo>
                <a:cubicBezTo>
                  <a:pt x="465129" y="1576152"/>
                  <a:pt x="454758" y="1578931"/>
                  <a:pt x="446647" y="1574248"/>
                </a:cubicBezTo>
                <a:lnTo>
                  <a:pt x="387902" y="1540332"/>
                </a:lnTo>
                <a:cubicBezTo>
                  <a:pt x="379791" y="1535649"/>
                  <a:pt x="377012" y="1525278"/>
                  <a:pt x="381695" y="1517167"/>
                </a:cubicBezTo>
                <a:lnTo>
                  <a:pt x="411195" y="1466071"/>
                </a:lnTo>
                <a:lnTo>
                  <a:pt x="409395" y="1465095"/>
                </a:lnTo>
                <a:lnTo>
                  <a:pt x="336278" y="1404767"/>
                </a:lnTo>
                <a:lnTo>
                  <a:pt x="292398" y="1448647"/>
                </a:lnTo>
                <a:cubicBezTo>
                  <a:pt x="285775" y="1455269"/>
                  <a:pt x="275039" y="1455269"/>
                  <a:pt x="268416" y="1448647"/>
                </a:cubicBezTo>
                <a:lnTo>
                  <a:pt x="220452" y="1400682"/>
                </a:lnTo>
                <a:cubicBezTo>
                  <a:pt x="213829" y="1394059"/>
                  <a:pt x="213829" y="1383323"/>
                  <a:pt x="220452" y="1376700"/>
                </a:cubicBezTo>
                <a:lnTo>
                  <a:pt x="264331" y="1332821"/>
                </a:lnTo>
                <a:lnTo>
                  <a:pt x="204003" y="1259703"/>
                </a:lnTo>
                <a:lnTo>
                  <a:pt x="203027" y="1257903"/>
                </a:lnTo>
                <a:lnTo>
                  <a:pt x="151931" y="1287403"/>
                </a:lnTo>
                <a:cubicBezTo>
                  <a:pt x="143820" y="1292086"/>
                  <a:pt x="133449" y="1289307"/>
                  <a:pt x="128766" y="1281196"/>
                </a:cubicBezTo>
                <a:lnTo>
                  <a:pt x="94850" y="1222451"/>
                </a:lnTo>
                <a:cubicBezTo>
                  <a:pt x="90167" y="1214340"/>
                  <a:pt x="92946" y="1203969"/>
                  <a:pt x="101057" y="1199286"/>
                </a:cubicBezTo>
                <a:lnTo>
                  <a:pt x="154472" y="1168447"/>
                </a:lnTo>
                <a:lnTo>
                  <a:pt x="133894" y="1130536"/>
                </a:lnTo>
                <a:lnTo>
                  <a:pt x="117966" y="1079226"/>
                </a:lnTo>
                <a:lnTo>
                  <a:pt x="57984" y="1095298"/>
                </a:lnTo>
                <a:cubicBezTo>
                  <a:pt x="48937" y="1097722"/>
                  <a:pt x="39639" y="1092353"/>
                  <a:pt x="37215" y="1083307"/>
                </a:cubicBezTo>
                <a:lnTo>
                  <a:pt x="19658" y="1017786"/>
                </a:lnTo>
                <a:cubicBezTo>
                  <a:pt x="17234" y="1008739"/>
                  <a:pt x="22603" y="999441"/>
                  <a:pt x="31650" y="997017"/>
                </a:cubicBezTo>
                <a:lnTo>
                  <a:pt x="88661" y="981741"/>
                </a:lnTo>
                <a:lnTo>
                  <a:pt x="78063" y="912297"/>
                </a:lnTo>
                <a:lnTo>
                  <a:pt x="76706" y="885423"/>
                </a:lnTo>
                <a:lnTo>
                  <a:pt x="16958" y="885423"/>
                </a:lnTo>
                <a:cubicBezTo>
                  <a:pt x="7592" y="885423"/>
                  <a:pt x="0" y="877831"/>
                  <a:pt x="0" y="868465"/>
                </a:cubicBezTo>
                <a:lnTo>
                  <a:pt x="0" y="800633"/>
                </a:lnTo>
                <a:cubicBezTo>
                  <a:pt x="0" y="791267"/>
                  <a:pt x="7592" y="783675"/>
                  <a:pt x="16958" y="783675"/>
                </a:cubicBezTo>
                <a:lnTo>
                  <a:pt x="76706" y="783675"/>
                </a:lnTo>
                <a:lnTo>
                  <a:pt x="78063" y="756801"/>
                </a:lnTo>
                <a:lnTo>
                  <a:pt x="88661" y="687357"/>
                </a:lnTo>
                <a:lnTo>
                  <a:pt x="31650" y="672081"/>
                </a:lnTo>
                <a:cubicBezTo>
                  <a:pt x="22603" y="669657"/>
                  <a:pt x="17234" y="660359"/>
                  <a:pt x="19658" y="651312"/>
                </a:cubicBezTo>
                <a:lnTo>
                  <a:pt x="37215" y="585792"/>
                </a:lnTo>
                <a:cubicBezTo>
                  <a:pt x="39639" y="576745"/>
                  <a:pt x="48937" y="571376"/>
                  <a:pt x="57984" y="573800"/>
                </a:cubicBezTo>
                <a:lnTo>
                  <a:pt x="117966" y="589872"/>
                </a:lnTo>
                <a:lnTo>
                  <a:pt x="133894" y="538562"/>
                </a:lnTo>
                <a:lnTo>
                  <a:pt x="154472" y="500651"/>
                </a:lnTo>
                <a:lnTo>
                  <a:pt x="101057" y="469812"/>
                </a:lnTo>
                <a:cubicBezTo>
                  <a:pt x="92946" y="465129"/>
                  <a:pt x="90167" y="454758"/>
                  <a:pt x="94850" y="446647"/>
                </a:cubicBezTo>
                <a:lnTo>
                  <a:pt x="128766" y="387902"/>
                </a:lnTo>
                <a:cubicBezTo>
                  <a:pt x="133449" y="379791"/>
                  <a:pt x="143820" y="377012"/>
                  <a:pt x="151931" y="381695"/>
                </a:cubicBezTo>
                <a:lnTo>
                  <a:pt x="203027" y="411195"/>
                </a:lnTo>
                <a:lnTo>
                  <a:pt x="204003" y="409395"/>
                </a:lnTo>
                <a:lnTo>
                  <a:pt x="264331" y="336277"/>
                </a:lnTo>
                <a:lnTo>
                  <a:pt x="220452" y="292398"/>
                </a:lnTo>
                <a:cubicBezTo>
                  <a:pt x="213829" y="285776"/>
                  <a:pt x="213829" y="275039"/>
                  <a:pt x="220452" y="268416"/>
                </a:cubicBezTo>
                <a:lnTo>
                  <a:pt x="268416" y="220452"/>
                </a:lnTo>
                <a:cubicBezTo>
                  <a:pt x="275039" y="213829"/>
                  <a:pt x="285775" y="213829"/>
                  <a:pt x="292398" y="220452"/>
                </a:cubicBezTo>
                <a:lnTo>
                  <a:pt x="336277" y="264331"/>
                </a:lnTo>
                <a:lnTo>
                  <a:pt x="409395" y="204003"/>
                </a:lnTo>
                <a:lnTo>
                  <a:pt x="411195" y="203027"/>
                </a:lnTo>
                <a:lnTo>
                  <a:pt x="381695" y="151932"/>
                </a:lnTo>
                <a:cubicBezTo>
                  <a:pt x="377012" y="143820"/>
                  <a:pt x="379791" y="133449"/>
                  <a:pt x="387902" y="128766"/>
                </a:cubicBezTo>
                <a:lnTo>
                  <a:pt x="446647" y="94850"/>
                </a:lnTo>
                <a:cubicBezTo>
                  <a:pt x="454758" y="90167"/>
                  <a:pt x="465129" y="92946"/>
                  <a:pt x="469812" y="101057"/>
                </a:cubicBezTo>
                <a:lnTo>
                  <a:pt x="500651" y="154472"/>
                </a:lnTo>
                <a:lnTo>
                  <a:pt x="538562" y="133894"/>
                </a:lnTo>
                <a:lnTo>
                  <a:pt x="589872" y="117966"/>
                </a:lnTo>
                <a:lnTo>
                  <a:pt x="573800" y="57984"/>
                </a:lnTo>
                <a:cubicBezTo>
                  <a:pt x="571376" y="48937"/>
                  <a:pt x="576745" y="39639"/>
                  <a:pt x="585791" y="37215"/>
                </a:cubicBezTo>
                <a:lnTo>
                  <a:pt x="651312" y="19658"/>
                </a:lnTo>
                <a:cubicBezTo>
                  <a:pt x="660359" y="17235"/>
                  <a:pt x="669657" y="22603"/>
                  <a:pt x="672081" y="31650"/>
                </a:cubicBezTo>
                <a:lnTo>
                  <a:pt x="687357" y="88661"/>
                </a:lnTo>
                <a:lnTo>
                  <a:pt x="756801" y="78063"/>
                </a:lnTo>
                <a:lnTo>
                  <a:pt x="783675" y="76706"/>
                </a:lnTo>
                <a:lnTo>
                  <a:pt x="783675" y="16958"/>
                </a:lnTo>
                <a:cubicBezTo>
                  <a:pt x="783675" y="7592"/>
                  <a:pt x="791267" y="0"/>
                  <a:pt x="800633" y="0"/>
                </a:cubicBezTo>
                <a:close/>
                <a:moveTo>
                  <a:pt x="834549" y="187960"/>
                </a:moveTo>
                <a:cubicBezTo>
                  <a:pt x="477448" y="187960"/>
                  <a:pt x="187960" y="477448"/>
                  <a:pt x="187960" y="834549"/>
                </a:cubicBezTo>
                <a:cubicBezTo>
                  <a:pt x="187960" y="1191650"/>
                  <a:pt x="477448" y="1481138"/>
                  <a:pt x="834549" y="1481138"/>
                </a:cubicBezTo>
                <a:cubicBezTo>
                  <a:pt x="1191650" y="1481138"/>
                  <a:pt x="1481138" y="1191650"/>
                  <a:pt x="1481138" y="834549"/>
                </a:cubicBezTo>
                <a:cubicBezTo>
                  <a:pt x="1481138" y="477448"/>
                  <a:pt x="1191650" y="187960"/>
                  <a:pt x="834549" y="1879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39071" y="3074285"/>
            <a:ext cx="1150621" cy="115062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Freeform 84"/>
          <p:cNvSpPr>
            <a:spLocks noEditPoints="1"/>
          </p:cNvSpPr>
          <p:nvPr/>
        </p:nvSpPr>
        <p:spPr bwMode="auto">
          <a:xfrm>
            <a:off x="7553250" y="3488464"/>
            <a:ext cx="322263" cy="322263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任意多边形 58"/>
          <p:cNvSpPr/>
          <p:nvPr/>
        </p:nvSpPr>
        <p:spPr>
          <a:xfrm>
            <a:off x="3382294" y="2815046"/>
            <a:ext cx="1669099" cy="1669099"/>
          </a:xfrm>
          <a:custGeom>
            <a:avLst/>
            <a:gdLst>
              <a:gd name="connsiteX0" fmla="*/ 800633 w 1669098"/>
              <a:gd name="connsiteY0" fmla="*/ 0 h 1669098"/>
              <a:gd name="connsiteX1" fmla="*/ 868465 w 1669098"/>
              <a:gd name="connsiteY1" fmla="*/ 0 h 1669098"/>
              <a:gd name="connsiteX2" fmla="*/ 885423 w 1669098"/>
              <a:gd name="connsiteY2" fmla="*/ 16958 h 1669098"/>
              <a:gd name="connsiteX3" fmla="*/ 885423 w 1669098"/>
              <a:gd name="connsiteY3" fmla="*/ 76706 h 1669098"/>
              <a:gd name="connsiteX4" fmla="*/ 912297 w 1669098"/>
              <a:gd name="connsiteY4" fmla="*/ 78063 h 1669098"/>
              <a:gd name="connsiteX5" fmla="*/ 981741 w 1669098"/>
              <a:gd name="connsiteY5" fmla="*/ 88661 h 1669098"/>
              <a:gd name="connsiteX6" fmla="*/ 997017 w 1669098"/>
              <a:gd name="connsiteY6" fmla="*/ 31650 h 1669098"/>
              <a:gd name="connsiteX7" fmla="*/ 1017786 w 1669098"/>
              <a:gd name="connsiteY7" fmla="*/ 19658 h 1669098"/>
              <a:gd name="connsiteX8" fmla="*/ 1083307 w 1669098"/>
              <a:gd name="connsiteY8" fmla="*/ 37215 h 1669098"/>
              <a:gd name="connsiteX9" fmla="*/ 1095298 w 1669098"/>
              <a:gd name="connsiteY9" fmla="*/ 57984 h 1669098"/>
              <a:gd name="connsiteX10" fmla="*/ 1079226 w 1669098"/>
              <a:gd name="connsiteY10" fmla="*/ 117966 h 1669098"/>
              <a:gd name="connsiteX11" fmla="*/ 1130536 w 1669098"/>
              <a:gd name="connsiteY11" fmla="*/ 133894 h 1669098"/>
              <a:gd name="connsiteX12" fmla="*/ 1168448 w 1669098"/>
              <a:gd name="connsiteY12" fmla="*/ 154472 h 1669098"/>
              <a:gd name="connsiteX13" fmla="*/ 1199286 w 1669098"/>
              <a:gd name="connsiteY13" fmla="*/ 101058 h 1669098"/>
              <a:gd name="connsiteX14" fmla="*/ 1222451 w 1669098"/>
              <a:gd name="connsiteY14" fmla="*/ 94851 h 1669098"/>
              <a:gd name="connsiteX15" fmla="*/ 1281196 w 1669098"/>
              <a:gd name="connsiteY15" fmla="*/ 128766 h 1669098"/>
              <a:gd name="connsiteX16" fmla="*/ 1287403 w 1669098"/>
              <a:gd name="connsiteY16" fmla="*/ 151932 h 1669098"/>
              <a:gd name="connsiteX17" fmla="*/ 1257903 w 1669098"/>
              <a:gd name="connsiteY17" fmla="*/ 203027 h 1669098"/>
              <a:gd name="connsiteX18" fmla="*/ 1259703 w 1669098"/>
              <a:gd name="connsiteY18" fmla="*/ 204003 h 1669098"/>
              <a:gd name="connsiteX19" fmla="*/ 1332821 w 1669098"/>
              <a:gd name="connsiteY19" fmla="*/ 264331 h 1669098"/>
              <a:gd name="connsiteX20" fmla="*/ 1376700 w 1669098"/>
              <a:gd name="connsiteY20" fmla="*/ 220452 h 1669098"/>
              <a:gd name="connsiteX21" fmla="*/ 1400682 w 1669098"/>
              <a:gd name="connsiteY21" fmla="*/ 220452 h 1669098"/>
              <a:gd name="connsiteX22" fmla="*/ 1448646 w 1669098"/>
              <a:gd name="connsiteY22" fmla="*/ 268416 h 1669098"/>
              <a:gd name="connsiteX23" fmla="*/ 1448646 w 1669098"/>
              <a:gd name="connsiteY23" fmla="*/ 292398 h 1669098"/>
              <a:gd name="connsiteX24" fmla="*/ 1404767 w 1669098"/>
              <a:gd name="connsiteY24" fmla="*/ 336277 h 1669098"/>
              <a:gd name="connsiteX25" fmla="*/ 1465095 w 1669098"/>
              <a:gd name="connsiteY25" fmla="*/ 409395 h 1669098"/>
              <a:gd name="connsiteX26" fmla="*/ 1466071 w 1669098"/>
              <a:gd name="connsiteY26" fmla="*/ 411195 h 1669098"/>
              <a:gd name="connsiteX27" fmla="*/ 1517167 w 1669098"/>
              <a:gd name="connsiteY27" fmla="*/ 381695 h 1669098"/>
              <a:gd name="connsiteX28" fmla="*/ 1540332 w 1669098"/>
              <a:gd name="connsiteY28" fmla="*/ 387902 h 1669098"/>
              <a:gd name="connsiteX29" fmla="*/ 1574248 w 1669098"/>
              <a:gd name="connsiteY29" fmla="*/ 446647 h 1669098"/>
              <a:gd name="connsiteX30" fmla="*/ 1568041 w 1669098"/>
              <a:gd name="connsiteY30" fmla="*/ 469812 h 1669098"/>
              <a:gd name="connsiteX31" fmla="*/ 1514626 w 1669098"/>
              <a:gd name="connsiteY31" fmla="*/ 500651 h 1669098"/>
              <a:gd name="connsiteX32" fmla="*/ 1535204 w 1669098"/>
              <a:gd name="connsiteY32" fmla="*/ 538562 h 1669098"/>
              <a:gd name="connsiteX33" fmla="*/ 1551132 w 1669098"/>
              <a:gd name="connsiteY33" fmla="*/ 589872 h 1669098"/>
              <a:gd name="connsiteX34" fmla="*/ 1611114 w 1669098"/>
              <a:gd name="connsiteY34" fmla="*/ 573800 h 1669098"/>
              <a:gd name="connsiteX35" fmla="*/ 1631883 w 1669098"/>
              <a:gd name="connsiteY35" fmla="*/ 585792 h 1669098"/>
              <a:gd name="connsiteX36" fmla="*/ 1649440 w 1669098"/>
              <a:gd name="connsiteY36" fmla="*/ 651312 h 1669098"/>
              <a:gd name="connsiteX37" fmla="*/ 1637448 w 1669098"/>
              <a:gd name="connsiteY37" fmla="*/ 672081 h 1669098"/>
              <a:gd name="connsiteX38" fmla="*/ 1580437 w 1669098"/>
              <a:gd name="connsiteY38" fmla="*/ 687357 h 1669098"/>
              <a:gd name="connsiteX39" fmla="*/ 1591035 w 1669098"/>
              <a:gd name="connsiteY39" fmla="*/ 756801 h 1669098"/>
              <a:gd name="connsiteX40" fmla="*/ 1592392 w 1669098"/>
              <a:gd name="connsiteY40" fmla="*/ 783675 h 1669098"/>
              <a:gd name="connsiteX41" fmla="*/ 1652140 w 1669098"/>
              <a:gd name="connsiteY41" fmla="*/ 783675 h 1669098"/>
              <a:gd name="connsiteX42" fmla="*/ 1669098 w 1669098"/>
              <a:gd name="connsiteY42" fmla="*/ 800633 h 1669098"/>
              <a:gd name="connsiteX43" fmla="*/ 1669098 w 1669098"/>
              <a:gd name="connsiteY43" fmla="*/ 868465 h 1669098"/>
              <a:gd name="connsiteX44" fmla="*/ 1652140 w 1669098"/>
              <a:gd name="connsiteY44" fmla="*/ 885423 h 1669098"/>
              <a:gd name="connsiteX45" fmla="*/ 1592392 w 1669098"/>
              <a:gd name="connsiteY45" fmla="*/ 885423 h 1669098"/>
              <a:gd name="connsiteX46" fmla="*/ 1591035 w 1669098"/>
              <a:gd name="connsiteY46" fmla="*/ 912297 h 1669098"/>
              <a:gd name="connsiteX47" fmla="*/ 1580437 w 1669098"/>
              <a:gd name="connsiteY47" fmla="*/ 981741 h 1669098"/>
              <a:gd name="connsiteX48" fmla="*/ 1637448 w 1669098"/>
              <a:gd name="connsiteY48" fmla="*/ 997017 h 1669098"/>
              <a:gd name="connsiteX49" fmla="*/ 1649440 w 1669098"/>
              <a:gd name="connsiteY49" fmla="*/ 1017786 h 1669098"/>
              <a:gd name="connsiteX50" fmla="*/ 1631883 w 1669098"/>
              <a:gd name="connsiteY50" fmla="*/ 1083307 h 1669098"/>
              <a:gd name="connsiteX51" fmla="*/ 1611114 w 1669098"/>
              <a:gd name="connsiteY51" fmla="*/ 1095298 h 1669098"/>
              <a:gd name="connsiteX52" fmla="*/ 1551132 w 1669098"/>
              <a:gd name="connsiteY52" fmla="*/ 1079226 h 1669098"/>
              <a:gd name="connsiteX53" fmla="*/ 1535204 w 1669098"/>
              <a:gd name="connsiteY53" fmla="*/ 1130536 h 1669098"/>
              <a:gd name="connsiteX54" fmla="*/ 1514626 w 1669098"/>
              <a:gd name="connsiteY54" fmla="*/ 1168447 h 1669098"/>
              <a:gd name="connsiteX55" fmla="*/ 1568041 w 1669098"/>
              <a:gd name="connsiteY55" fmla="*/ 1199286 h 1669098"/>
              <a:gd name="connsiteX56" fmla="*/ 1574248 w 1669098"/>
              <a:gd name="connsiteY56" fmla="*/ 1222451 h 1669098"/>
              <a:gd name="connsiteX57" fmla="*/ 1540332 w 1669098"/>
              <a:gd name="connsiteY57" fmla="*/ 1281196 h 1669098"/>
              <a:gd name="connsiteX58" fmla="*/ 1517167 w 1669098"/>
              <a:gd name="connsiteY58" fmla="*/ 1287403 h 1669098"/>
              <a:gd name="connsiteX59" fmla="*/ 1466071 w 1669098"/>
              <a:gd name="connsiteY59" fmla="*/ 1257903 h 1669098"/>
              <a:gd name="connsiteX60" fmla="*/ 1465095 w 1669098"/>
              <a:gd name="connsiteY60" fmla="*/ 1259703 h 1669098"/>
              <a:gd name="connsiteX61" fmla="*/ 1404767 w 1669098"/>
              <a:gd name="connsiteY61" fmla="*/ 1332821 h 1669098"/>
              <a:gd name="connsiteX62" fmla="*/ 1448646 w 1669098"/>
              <a:gd name="connsiteY62" fmla="*/ 1376700 h 1669098"/>
              <a:gd name="connsiteX63" fmla="*/ 1448646 w 1669098"/>
              <a:gd name="connsiteY63" fmla="*/ 1400682 h 1669098"/>
              <a:gd name="connsiteX64" fmla="*/ 1400682 w 1669098"/>
              <a:gd name="connsiteY64" fmla="*/ 1448647 h 1669098"/>
              <a:gd name="connsiteX65" fmla="*/ 1376700 w 1669098"/>
              <a:gd name="connsiteY65" fmla="*/ 1448647 h 1669098"/>
              <a:gd name="connsiteX66" fmla="*/ 1332820 w 1669098"/>
              <a:gd name="connsiteY66" fmla="*/ 1404767 h 1669098"/>
              <a:gd name="connsiteX67" fmla="*/ 1259703 w 1669098"/>
              <a:gd name="connsiteY67" fmla="*/ 1465095 h 1669098"/>
              <a:gd name="connsiteX68" fmla="*/ 1257903 w 1669098"/>
              <a:gd name="connsiteY68" fmla="*/ 1466071 h 1669098"/>
              <a:gd name="connsiteX69" fmla="*/ 1287403 w 1669098"/>
              <a:gd name="connsiteY69" fmla="*/ 1517167 h 1669098"/>
              <a:gd name="connsiteX70" fmla="*/ 1281196 w 1669098"/>
              <a:gd name="connsiteY70" fmla="*/ 1540332 h 1669098"/>
              <a:gd name="connsiteX71" fmla="*/ 1222451 w 1669098"/>
              <a:gd name="connsiteY71" fmla="*/ 1574248 h 1669098"/>
              <a:gd name="connsiteX72" fmla="*/ 1199286 w 1669098"/>
              <a:gd name="connsiteY72" fmla="*/ 1568041 h 1669098"/>
              <a:gd name="connsiteX73" fmla="*/ 1168447 w 1669098"/>
              <a:gd name="connsiteY73" fmla="*/ 1514626 h 1669098"/>
              <a:gd name="connsiteX74" fmla="*/ 1130536 w 1669098"/>
              <a:gd name="connsiteY74" fmla="*/ 1535204 h 1669098"/>
              <a:gd name="connsiteX75" fmla="*/ 1079226 w 1669098"/>
              <a:gd name="connsiteY75" fmla="*/ 1551132 h 1669098"/>
              <a:gd name="connsiteX76" fmla="*/ 1095298 w 1669098"/>
              <a:gd name="connsiteY76" fmla="*/ 1611114 h 1669098"/>
              <a:gd name="connsiteX77" fmla="*/ 1083307 w 1669098"/>
              <a:gd name="connsiteY77" fmla="*/ 1631883 h 1669098"/>
              <a:gd name="connsiteX78" fmla="*/ 1017786 w 1669098"/>
              <a:gd name="connsiteY78" fmla="*/ 1649440 h 1669098"/>
              <a:gd name="connsiteX79" fmla="*/ 997017 w 1669098"/>
              <a:gd name="connsiteY79" fmla="*/ 1637448 h 1669098"/>
              <a:gd name="connsiteX80" fmla="*/ 981741 w 1669098"/>
              <a:gd name="connsiteY80" fmla="*/ 1580437 h 1669098"/>
              <a:gd name="connsiteX81" fmla="*/ 912297 w 1669098"/>
              <a:gd name="connsiteY81" fmla="*/ 1591035 h 1669098"/>
              <a:gd name="connsiteX82" fmla="*/ 885423 w 1669098"/>
              <a:gd name="connsiteY82" fmla="*/ 1592392 h 1669098"/>
              <a:gd name="connsiteX83" fmla="*/ 885423 w 1669098"/>
              <a:gd name="connsiteY83" fmla="*/ 1652140 h 1669098"/>
              <a:gd name="connsiteX84" fmla="*/ 868465 w 1669098"/>
              <a:gd name="connsiteY84" fmla="*/ 1669098 h 1669098"/>
              <a:gd name="connsiteX85" fmla="*/ 800633 w 1669098"/>
              <a:gd name="connsiteY85" fmla="*/ 1669098 h 1669098"/>
              <a:gd name="connsiteX86" fmla="*/ 783675 w 1669098"/>
              <a:gd name="connsiteY86" fmla="*/ 1652140 h 1669098"/>
              <a:gd name="connsiteX87" fmla="*/ 783675 w 1669098"/>
              <a:gd name="connsiteY87" fmla="*/ 1592392 h 1669098"/>
              <a:gd name="connsiteX88" fmla="*/ 756801 w 1669098"/>
              <a:gd name="connsiteY88" fmla="*/ 1591035 h 1669098"/>
              <a:gd name="connsiteX89" fmla="*/ 687357 w 1669098"/>
              <a:gd name="connsiteY89" fmla="*/ 1580437 h 1669098"/>
              <a:gd name="connsiteX90" fmla="*/ 672081 w 1669098"/>
              <a:gd name="connsiteY90" fmla="*/ 1637448 h 1669098"/>
              <a:gd name="connsiteX91" fmla="*/ 651312 w 1669098"/>
              <a:gd name="connsiteY91" fmla="*/ 1649440 h 1669098"/>
              <a:gd name="connsiteX92" fmla="*/ 585791 w 1669098"/>
              <a:gd name="connsiteY92" fmla="*/ 1631883 h 1669098"/>
              <a:gd name="connsiteX93" fmla="*/ 573800 w 1669098"/>
              <a:gd name="connsiteY93" fmla="*/ 1611114 h 1669098"/>
              <a:gd name="connsiteX94" fmla="*/ 589872 w 1669098"/>
              <a:gd name="connsiteY94" fmla="*/ 1551132 h 1669098"/>
              <a:gd name="connsiteX95" fmla="*/ 538562 w 1669098"/>
              <a:gd name="connsiteY95" fmla="*/ 1535204 h 1669098"/>
              <a:gd name="connsiteX96" fmla="*/ 500651 w 1669098"/>
              <a:gd name="connsiteY96" fmla="*/ 1514626 h 1669098"/>
              <a:gd name="connsiteX97" fmla="*/ 469812 w 1669098"/>
              <a:gd name="connsiteY97" fmla="*/ 1568041 h 1669098"/>
              <a:gd name="connsiteX98" fmla="*/ 446647 w 1669098"/>
              <a:gd name="connsiteY98" fmla="*/ 1574248 h 1669098"/>
              <a:gd name="connsiteX99" fmla="*/ 387902 w 1669098"/>
              <a:gd name="connsiteY99" fmla="*/ 1540332 h 1669098"/>
              <a:gd name="connsiteX100" fmla="*/ 381695 w 1669098"/>
              <a:gd name="connsiteY100" fmla="*/ 1517167 h 1669098"/>
              <a:gd name="connsiteX101" fmla="*/ 411195 w 1669098"/>
              <a:gd name="connsiteY101" fmla="*/ 1466071 h 1669098"/>
              <a:gd name="connsiteX102" fmla="*/ 409395 w 1669098"/>
              <a:gd name="connsiteY102" fmla="*/ 1465095 h 1669098"/>
              <a:gd name="connsiteX103" fmla="*/ 336278 w 1669098"/>
              <a:gd name="connsiteY103" fmla="*/ 1404767 h 1669098"/>
              <a:gd name="connsiteX104" fmla="*/ 292398 w 1669098"/>
              <a:gd name="connsiteY104" fmla="*/ 1448647 h 1669098"/>
              <a:gd name="connsiteX105" fmla="*/ 268416 w 1669098"/>
              <a:gd name="connsiteY105" fmla="*/ 1448647 h 1669098"/>
              <a:gd name="connsiteX106" fmla="*/ 220452 w 1669098"/>
              <a:gd name="connsiteY106" fmla="*/ 1400682 h 1669098"/>
              <a:gd name="connsiteX107" fmla="*/ 220452 w 1669098"/>
              <a:gd name="connsiteY107" fmla="*/ 1376700 h 1669098"/>
              <a:gd name="connsiteX108" fmla="*/ 264331 w 1669098"/>
              <a:gd name="connsiteY108" fmla="*/ 1332821 h 1669098"/>
              <a:gd name="connsiteX109" fmla="*/ 204003 w 1669098"/>
              <a:gd name="connsiteY109" fmla="*/ 1259703 h 1669098"/>
              <a:gd name="connsiteX110" fmla="*/ 203027 w 1669098"/>
              <a:gd name="connsiteY110" fmla="*/ 1257903 h 1669098"/>
              <a:gd name="connsiteX111" fmla="*/ 151931 w 1669098"/>
              <a:gd name="connsiteY111" fmla="*/ 1287403 h 1669098"/>
              <a:gd name="connsiteX112" fmla="*/ 128766 w 1669098"/>
              <a:gd name="connsiteY112" fmla="*/ 1281196 h 1669098"/>
              <a:gd name="connsiteX113" fmla="*/ 94850 w 1669098"/>
              <a:gd name="connsiteY113" fmla="*/ 1222451 h 1669098"/>
              <a:gd name="connsiteX114" fmla="*/ 101057 w 1669098"/>
              <a:gd name="connsiteY114" fmla="*/ 1199286 h 1669098"/>
              <a:gd name="connsiteX115" fmla="*/ 154472 w 1669098"/>
              <a:gd name="connsiteY115" fmla="*/ 1168447 h 1669098"/>
              <a:gd name="connsiteX116" fmla="*/ 133894 w 1669098"/>
              <a:gd name="connsiteY116" fmla="*/ 1130536 h 1669098"/>
              <a:gd name="connsiteX117" fmla="*/ 117966 w 1669098"/>
              <a:gd name="connsiteY117" fmla="*/ 1079226 h 1669098"/>
              <a:gd name="connsiteX118" fmla="*/ 57984 w 1669098"/>
              <a:gd name="connsiteY118" fmla="*/ 1095298 h 1669098"/>
              <a:gd name="connsiteX119" fmla="*/ 37215 w 1669098"/>
              <a:gd name="connsiteY119" fmla="*/ 1083307 h 1669098"/>
              <a:gd name="connsiteX120" fmla="*/ 19658 w 1669098"/>
              <a:gd name="connsiteY120" fmla="*/ 1017786 h 1669098"/>
              <a:gd name="connsiteX121" fmla="*/ 31650 w 1669098"/>
              <a:gd name="connsiteY121" fmla="*/ 997017 h 1669098"/>
              <a:gd name="connsiteX122" fmla="*/ 88661 w 1669098"/>
              <a:gd name="connsiteY122" fmla="*/ 981741 h 1669098"/>
              <a:gd name="connsiteX123" fmla="*/ 78063 w 1669098"/>
              <a:gd name="connsiteY123" fmla="*/ 912297 h 1669098"/>
              <a:gd name="connsiteX124" fmla="*/ 76706 w 1669098"/>
              <a:gd name="connsiteY124" fmla="*/ 885423 h 1669098"/>
              <a:gd name="connsiteX125" fmla="*/ 16958 w 1669098"/>
              <a:gd name="connsiteY125" fmla="*/ 885423 h 1669098"/>
              <a:gd name="connsiteX126" fmla="*/ 0 w 1669098"/>
              <a:gd name="connsiteY126" fmla="*/ 868465 h 1669098"/>
              <a:gd name="connsiteX127" fmla="*/ 0 w 1669098"/>
              <a:gd name="connsiteY127" fmla="*/ 800633 h 1669098"/>
              <a:gd name="connsiteX128" fmla="*/ 16958 w 1669098"/>
              <a:gd name="connsiteY128" fmla="*/ 783675 h 1669098"/>
              <a:gd name="connsiteX129" fmla="*/ 76706 w 1669098"/>
              <a:gd name="connsiteY129" fmla="*/ 783675 h 1669098"/>
              <a:gd name="connsiteX130" fmla="*/ 78063 w 1669098"/>
              <a:gd name="connsiteY130" fmla="*/ 756801 h 1669098"/>
              <a:gd name="connsiteX131" fmla="*/ 88661 w 1669098"/>
              <a:gd name="connsiteY131" fmla="*/ 687357 h 1669098"/>
              <a:gd name="connsiteX132" fmla="*/ 31650 w 1669098"/>
              <a:gd name="connsiteY132" fmla="*/ 672081 h 1669098"/>
              <a:gd name="connsiteX133" fmla="*/ 19658 w 1669098"/>
              <a:gd name="connsiteY133" fmla="*/ 651312 h 1669098"/>
              <a:gd name="connsiteX134" fmla="*/ 37215 w 1669098"/>
              <a:gd name="connsiteY134" fmla="*/ 585792 h 1669098"/>
              <a:gd name="connsiteX135" fmla="*/ 57984 w 1669098"/>
              <a:gd name="connsiteY135" fmla="*/ 573800 h 1669098"/>
              <a:gd name="connsiteX136" fmla="*/ 117966 w 1669098"/>
              <a:gd name="connsiteY136" fmla="*/ 589872 h 1669098"/>
              <a:gd name="connsiteX137" fmla="*/ 133894 w 1669098"/>
              <a:gd name="connsiteY137" fmla="*/ 538562 h 1669098"/>
              <a:gd name="connsiteX138" fmla="*/ 154472 w 1669098"/>
              <a:gd name="connsiteY138" fmla="*/ 500651 h 1669098"/>
              <a:gd name="connsiteX139" fmla="*/ 101057 w 1669098"/>
              <a:gd name="connsiteY139" fmla="*/ 469812 h 1669098"/>
              <a:gd name="connsiteX140" fmla="*/ 94850 w 1669098"/>
              <a:gd name="connsiteY140" fmla="*/ 446647 h 1669098"/>
              <a:gd name="connsiteX141" fmla="*/ 128766 w 1669098"/>
              <a:gd name="connsiteY141" fmla="*/ 387902 h 1669098"/>
              <a:gd name="connsiteX142" fmla="*/ 151931 w 1669098"/>
              <a:gd name="connsiteY142" fmla="*/ 381695 h 1669098"/>
              <a:gd name="connsiteX143" fmla="*/ 203027 w 1669098"/>
              <a:gd name="connsiteY143" fmla="*/ 411195 h 1669098"/>
              <a:gd name="connsiteX144" fmla="*/ 204003 w 1669098"/>
              <a:gd name="connsiteY144" fmla="*/ 409395 h 1669098"/>
              <a:gd name="connsiteX145" fmla="*/ 264331 w 1669098"/>
              <a:gd name="connsiteY145" fmla="*/ 336277 h 1669098"/>
              <a:gd name="connsiteX146" fmla="*/ 220452 w 1669098"/>
              <a:gd name="connsiteY146" fmla="*/ 292398 h 1669098"/>
              <a:gd name="connsiteX147" fmla="*/ 220452 w 1669098"/>
              <a:gd name="connsiteY147" fmla="*/ 268416 h 1669098"/>
              <a:gd name="connsiteX148" fmla="*/ 268416 w 1669098"/>
              <a:gd name="connsiteY148" fmla="*/ 220452 h 1669098"/>
              <a:gd name="connsiteX149" fmla="*/ 292398 w 1669098"/>
              <a:gd name="connsiteY149" fmla="*/ 220452 h 1669098"/>
              <a:gd name="connsiteX150" fmla="*/ 336277 w 1669098"/>
              <a:gd name="connsiteY150" fmla="*/ 264331 h 1669098"/>
              <a:gd name="connsiteX151" fmla="*/ 409395 w 1669098"/>
              <a:gd name="connsiteY151" fmla="*/ 204003 h 1669098"/>
              <a:gd name="connsiteX152" fmla="*/ 411195 w 1669098"/>
              <a:gd name="connsiteY152" fmla="*/ 203027 h 1669098"/>
              <a:gd name="connsiteX153" fmla="*/ 381695 w 1669098"/>
              <a:gd name="connsiteY153" fmla="*/ 151932 h 1669098"/>
              <a:gd name="connsiteX154" fmla="*/ 387902 w 1669098"/>
              <a:gd name="connsiteY154" fmla="*/ 128766 h 1669098"/>
              <a:gd name="connsiteX155" fmla="*/ 446647 w 1669098"/>
              <a:gd name="connsiteY155" fmla="*/ 94850 h 1669098"/>
              <a:gd name="connsiteX156" fmla="*/ 469812 w 1669098"/>
              <a:gd name="connsiteY156" fmla="*/ 101057 h 1669098"/>
              <a:gd name="connsiteX157" fmla="*/ 500651 w 1669098"/>
              <a:gd name="connsiteY157" fmla="*/ 154472 h 1669098"/>
              <a:gd name="connsiteX158" fmla="*/ 538562 w 1669098"/>
              <a:gd name="connsiteY158" fmla="*/ 133894 h 1669098"/>
              <a:gd name="connsiteX159" fmla="*/ 589872 w 1669098"/>
              <a:gd name="connsiteY159" fmla="*/ 117966 h 1669098"/>
              <a:gd name="connsiteX160" fmla="*/ 573800 w 1669098"/>
              <a:gd name="connsiteY160" fmla="*/ 57984 h 1669098"/>
              <a:gd name="connsiteX161" fmla="*/ 585791 w 1669098"/>
              <a:gd name="connsiteY161" fmla="*/ 37215 h 1669098"/>
              <a:gd name="connsiteX162" fmla="*/ 651312 w 1669098"/>
              <a:gd name="connsiteY162" fmla="*/ 19658 h 1669098"/>
              <a:gd name="connsiteX163" fmla="*/ 672081 w 1669098"/>
              <a:gd name="connsiteY163" fmla="*/ 31650 h 1669098"/>
              <a:gd name="connsiteX164" fmla="*/ 687357 w 1669098"/>
              <a:gd name="connsiteY164" fmla="*/ 88661 h 1669098"/>
              <a:gd name="connsiteX165" fmla="*/ 756801 w 1669098"/>
              <a:gd name="connsiteY165" fmla="*/ 78063 h 1669098"/>
              <a:gd name="connsiteX166" fmla="*/ 783675 w 1669098"/>
              <a:gd name="connsiteY166" fmla="*/ 76706 h 1669098"/>
              <a:gd name="connsiteX167" fmla="*/ 783675 w 1669098"/>
              <a:gd name="connsiteY167" fmla="*/ 16958 h 1669098"/>
              <a:gd name="connsiteX168" fmla="*/ 800633 w 1669098"/>
              <a:gd name="connsiteY168" fmla="*/ 0 h 1669098"/>
              <a:gd name="connsiteX169" fmla="*/ 834549 w 1669098"/>
              <a:gd name="connsiteY169" fmla="*/ 187960 h 1669098"/>
              <a:gd name="connsiteX170" fmla="*/ 187960 w 1669098"/>
              <a:gd name="connsiteY170" fmla="*/ 834549 h 1669098"/>
              <a:gd name="connsiteX171" fmla="*/ 834549 w 1669098"/>
              <a:gd name="connsiteY171" fmla="*/ 1481138 h 1669098"/>
              <a:gd name="connsiteX172" fmla="*/ 1481138 w 1669098"/>
              <a:gd name="connsiteY172" fmla="*/ 834549 h 1669098"/>
              <a:gd name="connsiteX173" fmla="*/ 834549 w 1669098"/>
              <a:gd name="connsiteY173" fmla="*/ 187960 h 16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669098" h="1669098">
                <a:moveTo>
                  <a:pt x="800633" y="0"/>
                </a:moveTo>
                <a:lnTo>
                  <a:pt x="868465" y="0"/>
                </a:lnTo>
                <a:cubicBezTo>
                  <a:pt x="877831" y="0"/>
                  <a:pt x="885423" y="7592"/>
                  <a:pt x="885423" y="16958"/>
                </a:cubicBezTo>
                <a:lnTo>
                  <a:pt x="885423" y="76706"/>
                </a:lnTo>
                <a:lnTo>
                  <a:pt x="912297" y="78063"/>
                </a:lnTo>
                <a:lnTo>
                  <a:pt x="981741" y="88661"/>
                </a:lnTo>
                <a:lnTo>
                  <a:pt x="997017" y="31650"/>
                </a:lnTo>
                <a:cubicBezTo>
                  <a:pt x="999441" y="22603"/>
                  <a:pt x="1008739" y="17235"/>
                  <a:pt x="1017786" y="19658"/>
                </a:cubicBezTo>
                <a:lnTo>
                  <a:pt x="1083307" y="37215"/>
                </a:lnTo>
                <a:cubicBezTo>
                  <a:pt x="1092353" y="39639"/>
                  <a:pt x="1097722" y="48937"/>
                  <a:pt x="1095298" y="57984"/>
                </a:cubicBezTo>
                <a:lnTo>
                  <a:pt x="1079226" y="117966"/>
                </a:lnTo>
                <a:lnTo>
                  <a:pt x="1130536" y="133894"/>
                </a:lnTo>
                <a:lnTo>
                  <a:pt x="1168448" y="154472"/>
                </a:lnTo>
                <a:lnTo>
                  <a:pt x="1199286" y="101058"/>
                </a:lnTo>
                <a:cubicBezTo>
                  <a:pt x="1203969" y="92946"/>
                  <a:pt x="1214340" y="90168"/>
                  <a:pt x="1222451" y="94851"/>
                </a:cubicBezTo>
                <a:lnTo>
                  <a:pt x="1281196" y="128766"/>
                </a:lnTo>
                <a:cubicBezTo>
                  <a:pt x="1289307" y="133449"/>
                  <a:pt x="1292086" y="143820"/>
                  <a:pt x="1287403" y="151932"/>
                </a:cubicBezTo>
                <a:lnTo>
                  <a:pt x="1257903" y="203027"/>
                </a:lnTo>
                <a:lnTo>
                  <a:pt x="1259703" y="204003"/>
                </a:lnTo>
                <a:lnTo>
                  <a:pt x="1332821" y="264331"/>
                </a:lnTo>
                <a:lnTo>
                  <a:pt x="1376700" y="220452"/>
                </a:lnTo>
                <a:cubicBezTo>
                  <a:pt x="1383323" y="213829"/>
                  <a:pt x="1394059" y="213829"/>
                  <a:pt x="1400682" y="220452"/>
                </a:cubicBezTo>
                <a:lnTo>
                  <a:pt x="1448646" y="268416"/>
                </a:lnTo>
                <a:cubicBezTo>
                  <a:pt x="1455269" y="275039"/>
                  <a:pt x="1455269" y="285776"/>
                  <a:pt x="1448646" y="292398"/>
                </a:cubicBezTo>
                <a:lnTo>
                  <a:pt x="1404767" y="336277"/>
                </a:lnTo>
                <a:lnTo>
                  <a:pt x="1465095" y="409395"/>
                </a:lnTo>
                <a:lnTo>
                  <a:pt x="1466071" y="411195"/>
                </a:lnTo>
                <a:lnTo>
                  <a:pt x="1517167" y="381695"/>
                </a:lnTo>
                <a:cubicBezTo>
                  <a:pt x="1525278" y="377012"/>
                  <a:pt x="1535649" y="379791"/>
                  <a:pt x="1540332" y="387902"/>
                </a:cubicBezTo>
                <a:lnTo>
                  <a:pt x="1574248" y="446647"/>
                </a:lnTo>
                <a:cubicBezTo>
                  <a:pt x="1578931" y="454758"/>
                  <a:pt x="1576152" y="465129"/>
                  <a:pt x="1568041" y="469812"/>
                </a:cubicBezTo>
                <a:lnTo>
                  <a:pt x="1514626" y="500651"/>
                </a:lnTo>
                <a:lnTo>
                  <a:pt x="1535204" y="538562"/>
                </a:lnTo>
                <a:lnTo>
                  <a:pt x="1551132" y="589872"/>
                </a:lnTo>
                <a:lnTo>
                  <a:pt x="1611114" y="573800"/>
                </a:lnTo>
                <a:cubicBezTo>
                  <a:pt x="1620161" y="571376"/>
                  <a:pt x="1629459" y="576745"/>
                  <a:pt x="1631883" y="585792"/>
                </a:cubicBezTo>
                <a:lnTo>
                  <a:pt x="1649440" y="651312"/>
                </a:lnTo>
                <a:cubicBezTo>
                  <a:pt x="1651864" y="660359"/>
                  <a:pt x="1646495" y="669657"/>
                  <a:pt x="1637448" y="672081"/>
                </a:cubicBezTo>
                <a:lnTo>
                  <a:pt x="1580437" y="687357"/>
                </a:lnTo>
                <a:lnTo>
                  <a:pt x="1591035" y="756801"/>
                </a:lnTo>
                <a:lnTo>
                  <a:pt x="1592392" y="783675"/>
                </a:lnTo>
                <a:lnTo>
                  <a:pt x="1652140" y="783675"/>
                </a:lnTo>
                <a:cubicBezTo>
                  <a:pt x="1661506" y="783675"/>
                  <a:pt x="1669098" y="791267"/>
                  <a:pt x="1669098" y="800633"/>
                </a:cubicBezTo>
                <a:lnTo>
                  <a:pt x="1669098" y="868465"/>
                </a:lnTo>
                <a:cubicBezTo>
                  <a:pt x="1669098" y="877831"/>
                  <a:pt x="1661506" y="885423"/>
                  <a:pt x="1652140" y="885423"/>
                </a:cubicBezTo>
                <a:lnTo>
                  <a:pt x="1592392" y="885423"/>
                </a:lnTo>
                <a:lnTo>
                  <a:pt x="1591035" y="912297"/>
                </a:lnTo>
                <a:lnTo>
                  <a:pt x="1580437" y="981741"/>
                </a:lnTo>
                <a:lnTo>
                  <a:pt x="1637448" y="997017"/>
                </a:lnTo>
                <a:cubicBezTo>
                  <a:pt x="1646495" y="999441"/>
                  <a:pt x="1651864" y="1008739"/>
                  <a:pt x="1649440" y="1017786"/>
                </a:cubicBezTo>
                <a:lnTo>
                  <a:pt x="1631883" y="1083307"/>
                </a:lnTo>
                <a:cubicBezTo>
                  <a:pt x="1629459" y="1092353"/>
                  <a:pt x="1620161" y="1097722"/>
                  <a:pt x="1611114" y="1095298"/>
                </a:cubicBezTo>
                <a:lnTo>
                  <a:pt x="1551132" y="1079226"/>
                </a:lnTo>
                <a:lnTo>
                  <a:pt x="1535204" y="1130536"/>
                </a:lnTo>
                <a:lnTo>
                  <a:pt x="1514626" y="1168447"/>
                </a:lnTo>
                <a:lnTo>
                  <a:pt x="1568041" y="1199286"/>
                </a:lnTo>
                <a:cubicBezTo>
                  <a:pt x="1576152" y="1203969"/>
                  <a:pt x="1578931" y="1214340"/>
                  <a:pt x="1574248" y="1222451"/>
                </a:cubicBezTo>
                <a:lnTo>
                  <a:pt x="1540332" y="1281196"/>
                </a:lnTo>
                <a:cubicBezTo>
                  <a:pt x="1535649" y="1289307"/>
                  <a:pt x="1525278" y="1292086"/>
                  <a:pt x="1517167" y="1287403"/>
                </a:cubicBezTo>
                <a:lnTo>
                  <a:pt x="1466071" y="1257903"/>
                </a:lnTo>
                <a:lnTo>
                  <a:pt x="1465095" y="1259703"/>
                </a:lnTo>
                <a:lnTo>
                  <a:pt x="1404767" y="1332821"/>
                </a:lnTo>
                <a:lnTo>
                  <a:pt x="1448646" y="1376700"/>
                </a:lnTo>
                <a:cubicBezTo>
                  <a:pt x="1455269" y="1383323"/>
                  <a:pt x="1455269" y="1394059"/>
                  <a:pt x="1448646" y="1400682"/>
                </a:cubicBezTo>
                <a:lnTo>
                  <a:pt x="1400682" y="1448647"/>
                </a:lnTo>
                <a:cubicBezTo>
                  <a:pt x="1394059" y="1455269"/>
                  <a:pt x="1383323" y="1455269"/>
                  <a:pt x="1376700" y="1448647"/>
                </a:cubicBezTo>
                <a:lnTo>
                  <a:pt x="1332820" y="1404767"/>
                </a:lnTo>
                <a:lnTo>
                  <a:pt x="1259703" y="1465095"/>
                </a:lnTo>
                <a:lnTo>
                  <a:pt x="1257903" y="1466071"/>
                </a:lnTo>
                <a:lnTo>
                  <a:pt x="1287403" y="1517167"/>
                </a:lnTo>
                <a:cubicBezTo>
                  <a:pt x="1292086" y="1525278"/>
                  <a:pt x="1289307" y="1535649"/>
                  <a:pt x="1281196" y="1540332"/>
                </a:cubicBezTo>
                <a:lnTo>
                  <a:pt x="1222451" y="1574248"/>
                </a:lnTo>
                <a:cubicBezTo>
                  <a:pt x="1214340" y="1578931"/>
                  <a:pt x="1203969" y="1576152"/>
                  <a:pt x="1199286" y="1568041"/>
                </a:cubicBezTo>
                <a:lnTo>
                  <a:pt x="1168447" y="1514626"/>
                </a:lnTo>
                <a:lnTo>
                  <a:pt x="1130536" y="1535204"/>
                </a:lnTo>
                <a:lnTo>
                  <a:pt x="1079226" y="1551132"/>
                </a:lnTo>
                <a:lnTo>
                  <a:pt x="1095298" y="1611114"/>
                </a:lnTo>
                <a:cubicBezTo>
                  <a:pt x="1097722" y="1620161"/>
                  <a:pt x="1092353" y="1629459"/>
                  <a:pt x="1083307" y="1631883"/>
                </a:cubicBezTo>
                <a:lnTo>
                  <a:pt x="1017786" y="1649440"/>
                </a:lnTo>
                <a:cubicBezTo>
                  <a:pt x="1008739" y="1651864"/>
                  <a:pt x="999441" y="1646495"/>
                  <a:pt x="997017" y="1637448"/>
                </a:cubicBezTo>
                <a:lnTo>
                  <a:pt x="981741" y="1580437"/>
                </a:lnTo>
                <a:lnTo>
                  <a:pt x="912297" y="1591035"/>
                </a:lnTo>
                <a:lnTo>
                  <a:pt x="885423" y="1592392"/>
                </a:lnTo>
                <a:lnTo>
                  <a:pt x="885423" y="1652140"/>
                </a:lnTo>
                <a:cubicBezTo>
                  <a:pt x="885423" y="1661506"/>
                  <a:pt x="877831" y="1669098"/>
                  <a:pt x="868465" y="1669098"/>
                </a:cubicBezTo>
                <a:lnTo>
                  <a:pt x="800633" y="1669098"/>
                </a:lnTo>
                <a:cubicBezTo>
                  <a:pt x="791267" y="1669098"/>
                  <a:pt x="783675" y="1661506"/>
                  <a:pt x="783675" y="1652140"/>
                </a:cubicBezTo>
                <a:lnTo>
                  <a:pt x="783675" y="1592392"/>
                </a:lnTo>
                <a:lnTo>
                  <a:pt x="756801" y="1591035"/>
                </a:lnTo>
                <a:lnTo>
                  <a:pt x="687357" y="1580437"/>
                </a:lnTo>
                <a:lnTo>
                  <a:pt x="672081" y="1637448"/>
                </a:lnTo>
                <a:cubicBezTo>
                  <a:pt x="669657" y="1646495"/>
                  <a:pt x="660359" y="1651864"/>
                  <a:pt x="651312" y="1649440"/>
                </a:cubicBezTo>
                <a:lnTo>
                  <a:pt x="585791" y="1631883"/>
                </a:lnTo>
                <a:cubicBezTo>
                  <a:pt x="576745" y="1629459"/>
                  <a:pt x="571376" y="1620161"/>
                  <a:pt x="573800" y="1611114"/>
                </a:cubicBezTo>
                <a:lnTo>
                  <a:pt x="589872" y="1551132"/>
                </a:lnTo>
                <a:lnTo>
                  <a:pt x="538562" y="1535204"/>
                </a:lnTo>
                <a:lnTo>
                  <a:pt x="500651" y="1514626"/>
                </a:lnTo>
                <a:lnTo>
                  <a:pt x="469812" y="1568041"/>
                </a:lnTo>
                <a:cubicBezTo>
                  <a:pt x="465129" y="1576152"/>
                  <a:pt x="454758" y="1578931"/>
                  <a:pt x="446647" y="1574248"/>
                </a:cubicBezTo>
                <a:lnTo>
                  <a:pt x="387902" y="1540332"/>
                </a:lnTo>
                <a:cubicBezTo>
                  <a:pt x="379791" y="1535649"/>
                  <a:pt x="377012" y="1525278"/>
                  <a:pt x="381695" y="1517167"/>
                </a:cubicBezTo>
                <a:lnTo>
                  <a:pt x="411195" y="1466071"/>
                </a:lnTo>
                <a:lnTo>
                  <a:pt x="409395" y="1465095"/>
                </a:lnTo>
                <a:lnTo>
                  <a:pt x="336278" y="1404767"/>
                </a:lnTo>
                <a:lnTo>
                  <a:pt x="292398" y="1448647"/>
                </a:lnTo>
                <a:cubicBezTo>
                  <a:pt x="285775" y="1455269"/>
                  <a:pt x="275039" y="1455269"/>
                  <a:pt x="268416" y="1448647"/>
                </a:cubicBezTo>
                <a:lnTo>
                  <a:pt x="220452" y="1400682"/>
                </a:lnTo>
                <a:cubicBezTo>
                  <a:pt x="213829" y="1394059"/>
                  <a:pt x="213829" y="1383323"/>
                  <a:pt x="220452" y="1376700"/>
                </a:cubicBezTo>
                <a:lnTo>
                  <a:pt x="264331" y="1332821"/>
                </a:lnTo>
                <a:lnTo>
                  <a:pt x="204003" y="1259703"/>
                </a:lnTo>
                <a:lnTo>
                  <a:pt x="203027" y="1257903"/>
                </a:lnTo>
                <a:lnTo>
                  <a:pt x="151931" y="1287403"/>
                </a:lnTo>
                <a:cubicBezTo>
                  <a:pt x="143820" y="1292086"/>
                  <a:pt x="133449" y="1289307"/>
                  <a:pt x="128766" y="1281196"/>
                </a:cubicBezTo>
                <a:lnTo>
                  <a:pt x="94850" y="1222451"/>
                </a:lnTo>
                <a:cubicBezTo>
                  <a:pt x="90167" y="1214340"/>
                  <a:pt x="92946" y="1203969"/>
                  <a:pt x="101057" y="1199286"/>
                </a:cubicBezTo>
                <a:lnTo>
                  <a:pt x="154472" y="1168447"/>
                </a:lnTo>
                <a:lnTo>
                  <a:pt x="133894" y="1130536"/>
                </a:lnTo>
                <a:lnTo>
                  <a:pt x="117966" y="1079226"/>
                </a:lnTo>
                <a:lnTo>
                  <a:pt x="57984" y="1095298"/>
                </a:lnTo>
                <a:cubicBezTo>
                  <a:pt x="48937" y="1097722"/>
                  <a:pt x="39639" y="1092353"/>
                  <a:pt x="37215" y="1083307"/>
                </a:cubicBezTo>
                <a:lnTo>
                  <a:pt x="19658" y="1017786"/>
                </a:lnTo>
                <a:cubicBezTo>
                  <a:pt x="17234" y="1008739"/>
                  <a:pt x="22603" y="999441"/>
                  <a:pt x="31650" y="997017"/>
                </a:cubicBezTo>
                <a:lnTo>
                  <a:pt x="88661" y="981741"/>
                </a:lnTo>
                <a:lnTo>
                  <a:pt x="78063" y="912297"/>
                </a:lnTo>
                <a:lnTo>
                  <a:pt x="76706" y="885423"/>
                </a:lnTo>
                <a:lnTo>
                  <a:pt x="16958" y="885423"/>
                </a:lnTo>
                <a:cubicBezTo>
                  <a:pt x="7592" y="885423"/>
                  <a:pt x="0" y="877831"/>
                  <a:pt x="0" y="868465"/>
                </a:cubicBezTo>
                <a:lnTo>
                  <a:pt x="0" y="800633"/>
                </a:lnTo>
                <a:cubicBezTo>
                  <a:pt x="0" y="791267"/>
                  <a:pt x="7592" y="783675"/>
                  <a:pt x="16958" y="783675"/>
                </a:cubicBezTo>
                <a:lnTo>
                  <a:pt x="76706" y="783675"/>
                </a:lnTo>
                <a:lnTo>
                  <a:pt x="78063" y="756801"/>
                </a:lnTo>
                <a:lnTo>
                  <a:pt x="88661" y="687357"/>
                </a:lnTo>
                <a:lnTo>
                  <a:pt x="31650" y="672081"/>
                </a:lnTo>
                <a:cubicBezTo>
                  <a:pt x="22603" y="669657"/>
                  <a:pt x="17234" y="660359"/>
                  <a:pt x="19658" y="651312"/>
                </a:cubicBezTo>
                <a:lnTo>
                  <a:pt x="37215" y="585792"/>
                </a:lnTo>
                <a:cubicBezTo>
                  <a:pt x="39639" y="576745"/>
                  <a:pt x="48937" y="571376"/>
                  <a:pt x="57984" y="573800"/>
                </a:cubicBezTo>
                <a:lnTo>
                  <a:pt x="117966" y="589872"/>
                </a:lnTo>
                <a:lnTo>
                  <a:pt x="133894" y="538562"/>
                </a:lnTo>
                <a:lnTo>
                  <a:pt x="154472" y="500651"/>
                </a:lnTo>
                <a:lnTo>
                  <a:pt x="101057" y="469812"/>
                </a:lnTo>
                <a:cubicBezTo>
                  <a:pt x="92946" y="465129"/>
                  <a:pt x="90167" y="454758"/>
                  <a:pt x="94850" y="446647"/>
                </a:cubicBezTo>
                <a:lnTo>
                  <a:pt x="128766" y="387902"/>
                </a:lnTo>
                <a:cubicBezTo>
                  <a:pt x="133449" y="379791"/>
                  <a:pt x="143820" y="377012"/>
                  <a:pt x="151931" y="381695"/>
                </a:cubicBezTo>
                <a:lnTo>
                  <a:pt x="203027" y="411195"/>
                </a:lnTo>
                <a:lnTo>
                  <a:pt x="204003" y="409395"/>
                </a:lnTo>
                <a:lnTo>
                  <a:pt x="264331" y="336277"/>
                </a:lnTo>
                <a:lnTo>
                  <a:pt x="220452" y="292398"/>
                </a:lnTo>
                <a:cubicBezTo>
                  <a:pt x="213829" y="285776"/>
                  <a:pt x="213829" y="275039"/>
                  <a:pt x="220452" y="268416"/>
                </a:cubicBezTo>
                <a:lnTo>
                  <a:pt x="268416" y="220452"/>
                </a:lnTo>
                <a:cubicBezTo>
                  <a:pt x="275039" y="213829"/>
                  <a:pt x="285775" y="213829"/>
                  <a:pt x="292398" y="220452"/>
                </a:cubicBezTo>
                <a:lnTo>
                  <a:pt x="336277" y="264331"/>
                </a:lnTo>
                <a:lnTo>
                  <a:pt x="409395" y="204003"/>
                </a:lnTo>
                <a:lnTo>
                  <a:pt x="411195" y="203027"/>
                </a:lnTo>
                <a:lnTo>
                  <a:pt x="381695" y="151932"/>
                </a:lnTo>
                <a:cubicBezTo>
                  <a:pt x="377012" y="143820"/>
                  <a:pt x="379791" y="133449"/>
                  <a:pt x="387902" y="128766"/>
                </a:cubicBezTo>
                <a:lnTo>
                  <a:pt x="446647" y="94850"/>
                </a:lnTo>
                <a:cubicBezTo>
                  <a:pt x="454758" y="90167"/>
                  <a:pt x="465129" y="92946"/>
                  <a:pt x="469812" y="101057"/>
                </a:cubicBezTo>
                <a:lnTo>
                  <a:pt x="500651" y="154472"/>
                </a:lnTo>
                <a:lnTo>
                  <a:pt x="538562" y="133894"/>
                </a:lnTo>
                <a:lnTo>
                  <a:pt x="589872" y="117966"/>
                </a:lnTo>
                <a:lnTo>
                  <a:pt x="573800" y="57984"/>
                </a:lnTo>
                <a:cubicBezTo>
                  <a:pt x="571376" y="48937"/>
                  <a:pt x="576745" y="39639"/>
                  <a:pt x="585791" y="37215"/>
                </a:cubicBezTo>
                <a:lnTo>
                  <a:pt x="651312" y="19658"/>
                </a:lnTo>
                <a:cubicBezTo>
                  <a:pt x="660359" y="17235"/>
                  <a:pt x="669657" y="22603"/>
                  <a:pt x="672081" y="31650"/>
                </a:cubicBezTo>
                <a:lnTo>
                  <a:pt x="687357" y="88661"/>
                </a:lnTo>
                <a:lnTo>
                  <a:pt x="756801" y="78063"/>
                </a:lnTo>
                <a:lnTo>
                  <a:pt x="783675" y="76706"/>
                </a:lnTo>
                <a:lnTo>
                  <a:pt x="783675" y="16958"/>
                </a:lnTo>
                <a:cubicBezTo>
                  <a:pt x="783675" y="7592"/>
                  <a:pt x="791267" y="0"/>
                  <a:pt x="800633" y="0"/>
                </a:cubicBezTo>
                <a:close/>
                <a:moveTo>
                  <a:pt x="834549" y="187960"/>
                </a:moveTo>
                <a:cubicBezTo>
                  <a:pt x="477448" y="187960"/>
                  <a:pt x="187960" y="477448"/>
                  <a:pt x="187960" y="834549"/>
                </a:cubicBezTo>
                <a:cubicBezTo>
                  <a:pt x="187960" y="1191650"/>
                  <a:pt x="477448" y="1481138"/>
                  <a:pt x="834549" y="1481138"/>
                </a:cubicBezTo>
                <a:cubicBezTo>
                  <a:pt x="1191650" y="1481138"/>
                  <a:pt x="1481138" y="1191650"/>
                  <a:pt x="1481138" y="834549"/>
                </a:cubicBezTo>
                <a:cubicBezTo>
                  <a:pt x="1481138" y="477448"/>
                  <a:pt x="1191650" y="187960"/>
                  <a:pt x="834549" y="1879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641533" y="3074285"/>
            <a:ext cx="1150621" cy="115062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Freeform 96"/>
          <p:cNvSpPr>
            <a:spLocks noEditPoints="1"/>
          </p:cNvSpPr>
          <p:nvPr/>
        </p:nvSpPr>
        <p:spPr bwMode="auto">
          <a:xfrm>
            <a:off x="4055712" y="3488464"/>
            <a:ext cx="322263" cy="322263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任意多边形 63"/>
          <p:cNvSpPr/>
          <p:nvPr/>
        </p:nvSpPr>
        <p:spPr>
          <a:xfrm>
            <a:off x="5131063" y="2815046"/>
            <a:ext cx="1669099" cy="1669099"/>
          </a:xfrm>
          <a:custGeom>
            <a:avLst/>
            <a:gdLst>
              <a:gd name="connsiteX0" fmla="*/ 800633 w 1669098"/>
              <a:gd name="connsiteY0" fmla="*/ 0 h 1669098"/>
              <a:gd name="connsiteX1" fmla="*/ 868465 w 1669098"/>
              <a:gd name="connsiteY1" fmla="*/ 0 h 1669098"/>
              <a:gd name="connsiteX2" fmla="*/ 885423 w 1669098"/>
              <a:gd name="connsiteY2" fmla="*/ 16958 h 1669098"/>
              <a:gd name="connsiteX3" fmla="*/ 885423 w 1669098"/>
              <a:gd name="connsiteY3" fmla="*/ 76706 h 1669098"/>
              <a:gd name="connsiteX4" fmla="*/ 912297 w 1669098"/>
              <a:gd name="connsiteY4" fmla="*/ 78063 h 1669098"/>
              <a:gd name="connsiteX5" fmla="*/ 981741 w 1669098"/>
              <a:gd name="connsiteY5" fmla="*/ 88661 h 1669098"/>
              <a:gd name="connsiteX6" fmla="*/ 997017 w 1669098"/>
              <a:gd name="connsiteY6" fmla="*/ 31650 h 1669098"/>
              <a:gd name="connsiteX7" fmla="*/ 1017786 w 1669098"/>
              <a:gd name="connsiteY7" fmla="*/ 19658 h 1669098"/>
              <a:gd name="connsiteX8" fmla="*/ 1083307 w 1669098"/>
              <a:gd name="connsiteY8" fmla="*/ 37215 h 1669098"/>
              <a:gd name="connsiteX9" fmla="*/ 1095298 w 1669098"/>
              <a:gd name="connsiteY9" fmla="*/ 57984 h 1669098"/>
              <a:gd name="connsiteX10" fmla="*/ 1079226 w 1669098"/>
              <a:gd name="connsiteY10" fmla="*/ 117966 h 1669098"/>
              <a:gd name="connsiteX11" fmla="*/ 1130536 w 1669098"/>
              <a:gd name="connsiteY11" fmla="*/ 133894 h 1669098"/>
              <a:gd name="connsiteX12" fmla="*/ 1168448 w 1669098"/>
              <a:gd name="connsiteY12" fmla="*/ 154472 h 1669098"/>
              <a:gd name="connsiteX13" fmla="*/ 1199286 w 1669098"/>
              <a:gd name="connsiteY13" fmla="*/ 101058 h 1669098"/>
              <a:gd name="connsiteX14" fmla="*/ 1222451 w 1669098"/>
              <a:gd name="connsiteY14" fmla="*/ 94851 h 1669098"/>
              <a:gd name="connsiteX15" fmla="*/ 1281196 w 1669098"/>
              <a:gd name="connsiteY15" fmla="*/ 128766 h 1669098"/>
              <a:gd name="connsiteX16" fmla="*/ 1287403 w 1669098"/>
              <a:gd name="connsiteY16" fmla="*/ 151932 h 1669098"/>
              <a:gd name="connsiteX17" fmla="*/ 1257903 w 1669098"/>
              <a:gd name="connsiteY17" fmla="*/ 203027 h 1669098"/>
              <a:gd name="connsiteX18" fmla="*/ 1259703 w 1669098"/>
              <a:gd name="connsiteY18" fmla="*/ 204003 h 1669098"/>
              <a:gd name="connsiteX19" fmla="*/ 1332821 w 1669098"/>
              <a:gd name="connsiteY19" fmla="*/ 264331 h 1669098"/>
              <a:gd name="connsiteX20" fmla="*/ 1376700 w 1669098"/>
              <a:gd name="connsiteY20" fmla="*/ 220452 h 1669098"/>
              <a:gd name="connsiteX21" fmla="*/ 1400682 w 1669098"/>
              <a:gd name="connsiteY21" fmla="*/ 220452 h 1669098"/>
              <a:gd name="connsiteX22" fmla="*/ 1448646 w 1669098"/>
              <a:gd name="connsiteY22" fmla="*/ 268416 h 1669098"/>
              <a:gd name="connsiteX23" fmla="*/ 1448646 w 1669098"/>
              <a:gd name="connsiteY23" fmla="*/ 292398 h 1669098"/>
              <a:gd name="connsiteX24" fmla="*/ 1404767 w 1669098"/>
              <a:gd name="connsiteY24" fmla="*/ 336277 h 1669098"/>
              <a:gd name="connsiteX25" fmla="*/ 1465095 w 1669098"/>
              <a:gd name="connsiteY25" fmla="*/ 409395 h 1669098"/>
              <a:gd name="connsiteX26" fmla="*/ 1466071 w 1669098"/>
              <a:gd name="connsiteY26" fmla="*/ 411195 h 1669098"/>
              <a:gd name="connsiteX27" fmla="*/ 1517167 w 1669098"/>
              <a:gd name="connsiteY27" fmla="*/ 381695 h 1669098"/>
              <a:gd name="connsiteX28" fmla="*/ 1540332 w 1669098"/>
              <a:gd name="connsiteY28" fmla="*/ 387902 h 1669098"/>
              <a:gd name="connsiteX29" fmla="*/ 1574248 w 1669098"/>
              <a:gd name="connsiteY29" fmla="*/ 446647 h 1669098"/>
              <a:gd name="connsiteX30" fmla="*/ 1568041 w 1669098"/>
              <a:gd name="connsiteY30" fmla="*/ 469812 h 1669098"/>
              <a:gd name="connsiteX31" fmla="*/ 1514626 w 1669098"/>
              <a:gd name="connsiteY31" fmla="*/ 500651 h 1669098"/>
              <a:gd name="connsiteX32" fmla="*/ 1535204 w 1669098"/>
              <a:gd name="connsiteY32" fmla="*/ 538562 h 1669098"/>
              <a:gd name="connsiteX33" fmla="*/ 1551132 w 1669098"/>
              <a:gd name="connsiteY33" fmla="*/ 589872 h 1669098"/>
              <a:gd name="connsiteX34" fmla="*/ 1611114 w 1669098"/>
              <a:gd name="connsiteY34" fmla="*/ 573800 h 1669098"/>
              <a:gd name="connsiteX35" fmla="*/ 1631883 w 1669098"/>
              <a:gd name="connsiteY35" fmla="*/ 585792 h 1669098"/>
              <a:gd name="connsiteX36" fmla="*/ 1649440 w 1669098"/>
              <a:gd name="connsiteY36" fmla="*/ 651312 h 1669098"/>
              <a:gd name="connsiteX37" fmla="*/ 1637448 w 1669098"/>
              <a:gd name="connsiteY37" fmla="*/ 672081 h 1669098"/>
              <a:gd name="connsiteX38" fmla="*/ 1580437 w 1669098"/>
              <a:gd name="connsiteY38" fmla="*/ 687357 h 1669098"/>
              <a:gd name="connsiteX39" fmla="*/ 1591035 w 1669098"/>
              <a:gd name="connsiteY39" fmla="*/ 756801 h 1669098"/>
              <a:gd name="connsiteX40" fmla="*/ 1592392 w 1669098"/>
              <a:gd name="connsiteY40" fmla="*/ 783675 h 1669098"/>
              <a:gd name="connsiteX41" fmla="*/ 1652140 w 1669098"/>
              <a:gd name="connsiteY41" fmla="*/ 783675 h 1669098"/>
              <a:gd name="connsiteX42" fmla="*/ 1669098 w 1669098"/>
              <a:gd name="connsiteY42" fmla="*/ 800633 h 1669098"/>
              <a:gd name="connsiteX43" fmla="*/ 1669098 w 1669098"/>
              <a:gd name="connsiteY43" fmla="*/ 868465 h 1669098"/>
              <a:gd name="connsiteX44" fmla="*/ 1652140 w 1669098"/>
              <a:gd name="connsiteY44" fmla="*/ 885423 h 1669098"/>
              <a:gd name="connsiteX45" fmla="*/ 1592392 w 1669098"/>
              <a:gd name="connsiteY45" fmla="*/ 885423 h 1669098"/>
              <a:gd name="connsiteX46" fmla="*/ 1591035 w 1669098"/>
              <a:gd name="connsiteY46" fmla="*/ 912297 h 1669098"/>
              <a:gd name="connsiteX47" fmla="*/ 1580437 w 1669098"/>
              <a:gd name="connsiteY47" fmla="*/ 981741 h 1669098"/>
              <a:gd name="connsiteX48" fmla="*/ 1637448 w 1669098"/>
              <a:gd name="connsiteY48" fmla="*/ 997017 h 1669098"/>
              <a:gd name="connsiteX49" fmla="*/ 1649440 w 1669098"/>
              <a:gd name="connsiteY49" fmla="*/ 1017786 h 1669098"/>
              <a:gd name="connsiteX50" fmla="*/ 1631883 w 1669098"/>
              <a:gd name="connsiteY50" fmla="*/ 1083307 h 1669098"/>
              <a:gd name="connsiteX51" fmla="*/ 1611114 w 1669098"/>
              <a:gd name="connsiteY51" fmla="*/ 1095298 h 1669098"/>
              <a:gd name="connsiteX52" fmla="*/ 1551132 w 1669098"/>
              <a:gd name="connsiteY52" fmla="*/ 1079226 h 1669098"/>
              <a:gd name="connsiteX53" fmla="*/ 1535204 w 1669098"/>
              <a:gd name="connsiteY53" fmla="*/ 1130536 h 1669098"/>
              <a:gd name="connsiteX54" fmla="*/ 1514626 w 1669098"/>
              <a:gd name="connsiteY54" fmla="*/ 1168447 h 1669098"/>
              <a:gd name="connsiteX55" fmla="*/ 1568041 w 1669098"/>
              <a:gd name="connsiteY55" fmla="*/ 1199286 h 1669098"/>
              <a:gd name="connsiteX56" fmla="*/ 1574248 w 1669098"/>
              <a:gd name="connsiteY56" fmla="*/ 1222451 h 1669098"/>
              <a:gd name="connsiteX57" fmla="*/ 1540332 w 1669098"/>
              <a:gd name="connsiteY57" fmla="*/ 1281196 h 1669098"/>
              <a:gd name="connsiteX58" fmla="*/ 1517167 w 1669098"/>
              <a:gd name="connsiteY58" fmla="*/ 1287403 h 1669098"/>
              <a:gd name="connsiteX59" fmla="*/ 1466071 w 1669098"/>
              <a:gd name="connsiteY59" fmla="*/ 1257903 h 1669098"/>
              <a:gd name="connsiteX60" fmla="*/ 1465095 w 1669098"/>
              <a:gd name="connsiteY60" fmla="*/ 1259703 h 1669098"/>
              <a:gd name="connsiteX61" fmla="*/ 1404767 w 1669098"/>
              <a:gd name="connsiteY61" fmla="*/ 1332821 h 1669098"/>
              <a:gd name="connsiteX62" fmla="*/ 1448646 w 1669098"/>
              <a:gd name="connsiteY62" fmla="*/ 1376700 h 1669098"/>
              <a:gd name="connsiteX63" fmla="*/ 1448646 w 1669098"/>
              <a:gd name="connsiteY63" fmla="*/ 1400682 h 1669098"/>
              <a:gd name="connsiteX64" fmla="*/ 1400682 w 1669098"/>
              <a:gd name="connsiteY64" fmla="*/ 1448647 h 1669098"/>
              <a:gd name="connsiteX65" fmla="*/ 1376700 w 1669098"/>
              <a:gd name="connsiteY65" fmla="*/ 1448647 h 1669098"/>
              <a:gd name="connsiteX66" fmla="*/ 1332820 w 1669098"/>
              <a:gd name="connsiteY66" fmla="*/ 1404767 h 1669098"/>
              <a:gd name="connsiteX67" fmla="*/ 1259703 w 1669098"/>
              <a:gd name="connsiteY67" fmla="*/ 1465095 h 1669098"/>
              <a:gd name="connsiteX68" fmla="*/ 1257903 w 1669098"/>
              <a:gd name="connsiteY68" fmla="*/ 1466071 h 1669098"/>
              <a:gd name="connsiteX69" fmla="*/ 1287403 w 1669098"/>
              <a:gd name="connsiteY69" fmla="*/ 1517167 h 1669098"/>
              <a:gd name="connsiteX70" fmla="*/ 1281196 w 1669098"/>
              <a:gd name="connsiteY70" fmla="*/ 1540332 h 1669098"/>
              <a:gd name="connsiteX71" fmla="*/ 1222451 w 1669098"/>
              <a:gd name="connsiteY71" fmla="*/ 1574248 h 1669098"/>
              <a:gd name="connsiteX72" fmla="*/ 1199286 w 1669098"/>
              <a:gd name="connsiteY72" fmla="*/ 1568041 h 1669098"/>
              <a:gd name="connsiteX73" fmla="*/ 1168447 w 1669098"/>
              <a:gd name="connsiteY73" fmla="*/ 1514626 h 1669098"/>
              <a:gd name="connsiteX74" fmla="*/ 1130536 w 1669098"/>
              <a:gd name="connsiteY74" fmla="*/ 1535204 h 1669098"/>
              <a:gd name="connsiteX75" fmla="*/ 1079226 w 1669098"/>
              <a:gd name="connsiteY75" fmla="*/ 1551132 h 1669098"/>
              <a:gd name="connsiteX76" fmla="*/ 1095298 w 1669098"/>
              <a:gd name="connsiteY76" fmla="*/ 1611114 h 1669098"/>
              <a:gd name="connsiteX77" fmla="*/ 1083307 w 1669098"/>
              <a:gd name="connsiteY77" fmla="*/ 1631883 h 1669098"/>
              <a:gd name="connsiteX78" fmla="*/ 1017786 w 1669098"/>
              <a:gd name="connsiteY78" fmla="*/ 1649440 h 1669098"/>
              <a:gd name="connsiteX79" fmla="*/ 997017 w 1669098"/>
              <a:gd name="connsiteY79" fmla="*/ 1637448 h 1669098"/>
              <a:gd name="connsiteX80" fmla="*/ 981741 w 1669098"/>
              <a:gd name="connsiteY80" fmla="*/ 1580437 h 1669098"/>
              <a:gd name="connsiteX81" fmla="*/ 912297 w 1669098"/>
              <a:gd name="connsiteY81" fmla="*/ 1591035 h 1669098"/>
              <a:gd name="connsiteX82" fmla="*/ 885423 w 1669098"/>
              <a:gd name="connsiteY82" fmla="*/ 1592392 h 1669098"/>
              <a:gd name="connsiteX83" fmla="*/ 885423 w 1669098"/>
              <a:gd name="connsiteY83" fmla="*/ 1652140 h 1669098"/>
              <a:gd name="connsiteX84" fmla="*/ 868465 w 1669098"/>
              <a:gd name="connsiteY84" fmla="*/ 1669098 h 1669098"/>
              <a:gd name="connsiteX85" fmla="*/ 800633 w 1669098"/>
              <a:gd name="connsiteY85" fmla="*/ 1669098 h 1669098"/>
              <a:gd name="connsiteX86" fmla="*/ 783675 w 1669098"/>
              <a:gd name="connsiteY86" fmla="*/ 1652140 h 1669098"/>
              <a:gd name="connsiteX87" fmla="*/ 783675 w 1669098"/>
              <a:gd name="connsiteY87" fmla="*/ 1592392 h 1669098"/>
              <a:gd name="connsiteX88" fmla="*/ 756801 w 1669098"/>
              <a:gd name="connsiteY88" fmla="*/ 1591035 h 1669098"/>
              <a:gd name="connsiteX89" fmla="*/ 687357 w 1669098"/>
              <a:gd name="connsiteY89" fmla="*/ 1580437 h 1669098"/>
              <a:gd name="connsiteX90" fmla="*/ 672081 w 1669098"/>
              <a:gd name="connsiteY90" fmla="*/ 1637448 h 1669098"/>
              <a:gd name="connsiteX91" fmla="*/ 651312 w 1669098"/>
              <a:gd name="connsiteY91" fmla="*/ 1649440 h 1669098"/>
              <a:gd name="connsiteX92" fmla="*/ 585791 w 1669098"/>
              <a:gd name="connsiteY92" fmla="*/ 1631883 h 1669098"/>
              <a:gd name="connsiteX93" fmla="*/ 573800 w 1669098"/>
              <a:gd name="connsiteY93" fmla="*/ 1611114 h 1669098"/>
              <a:gd name="connsiteX94" fmla="*/ 589872 w 1669098"/>
              <a:gd name="connsiteY94" fmla="*/ 1551132 h 1669098"/>
              <a:gd name="connsiteX95" fmla="*/ 538562 w 1669098"/>
              <a:gd name="connsiteY95" fmla="*/ 1535204 h 1669098"/>
              <a:gd name="connsiteX96" fmla="*/ 500651 w 1669098"/>
              <a:gd name="connsiteY96" fmla="*/ 1514626 h 1669098"/>
              <a:gd name="connsiteX97" fmla="*/ 469812 w 1669098"/>
              <a:gd name="connsiteY97" fmla="*/ 1568041 h 1669098"/>
              <a:gd name="connsiteX98" fmla="*/ 446647 w 1669098"/>
              <a:gd name="connsiteY98" fmla="*/ 1574248 h 1669098"/>
              <a:gd name="connsiteX99" fmla="*/ 387902 w 1669098"/>
              <a:gd name="connsiteY99" fmla="*/ 1540332 h 1669098"/>
              <a:gd name="connsiteX100" fmla="*/ 381695 w 1669098"/>
              <a:gd name="connsiteY100" fmla="*/ 1517167 h 1669098"/>
              <a:gd name="connsiteX101" fmla="*/ 411195 w 1669098"/>
              <a:gd name="connsiteY101" fmla="*/ 1466071 h 1669098"/>
              <a:gd name="connsiteX102" fmla="*/ 409395 w 1669098"/>
              <a:gd name="connsiteY102" fmla="*/ 1465095 h 1669098"/>
              <a:gd name="connsiteX103" fmla="*/ 336278 w 1669098"/>
              <a:gd name="connsiteY103" fmla="*/ 1404767 h 1669098"/>
              <a:gd name="connsiteX104" fmla="*/ 292398 w 1669098"/>
              <a:gd name="connsiteY104" fmla="*/ 1448647 h 1669098"/>
              <a:gd name="connsiteX105" fmla="*/ 268416 w 1669098"/>
              <a:gd name="connsiteY105" fmla="*/ 1448647 h 1669098"/>
              <a:gd name="connsiteX106" fmla="*/ 220452 w 1669098"/>
              <a:gd name="connsiteY106" fmla="*/ 1400682 h 1669098"/>
              <a:gd name="connsiteX107" fmla="*/ 220452 w 1669098"/>
              <a:gd name="connsiteY107" fmla="*/ 1376700 h 1669098"/>
              <a:gd name="connsiteX108" fmla="*/ 264331 w 1669098"/>
              <a:gd name="connsiteY108" fmla="*/ 1332821 h 1669098"/>
              <a:gd name="connsiteX109" fmla="*/ 204003 w 1669098"/>
              <a:gd name="connsiteY109" fmla="*/ 1259703 h 1669098"/>
              <a:gd name="connsiteX110" fmla="*/ 203027 w 1669098"/>
              <a:gd name="connsiteY110" fmla="*/ 1257903 h 1669098"/>
              <a:gd name="connsiteX111" fmla="*/ 151931 w 1669098"/>
              <a:gd name="connsiteY111" fmla="*/ 1287403 h 1669098"/>
              <a:gd name="connsiteX112" fmla="*/ 128766 w 1669098"/>
              <a:gd name="connsiteY112" fmla="*/ 1281196 h 1669098"/>
              <a:gd name="connsiteX113" fmla="*/ 94850 w 1669098"/>
              <a:gd name="connsiteY113" fmla="*/ 1222451 h 1669098"/>
              <a:gd name="connsiteX114" fmla="*/ 101057 w 1669098"/>
              <a:gd name="connsiteY114" fmla="*/ 1199286 h 1669098"/>
              <a:gd name="connsiteX115" fmla="*/ 154472 w 1669098"/>
              <a:gd name="connsiteY115" fmla="*/ 1168447 h 1669098"/>
              <a:gd name="connsiteX116" fmla="*/ 133894 w 1669098"/>
              <a:gd name="connsiteY116" fmla="*/ 1130536 h 1669098"/>
              <a:gd name="connsiteX117" fmla="*/ 117966 w 1669098"/>
              <a:gd name="connsiteY117" fmla="*/ 1079226 h 1669098"/>
              <a:gd name="connsiteX118" fmla="*/ 57984 w 1669098"/>
              <a:gd name="connsiteY118" fmla="*/ 1095298 h 1669098"/>
              <a:gd name="connsiteX119" fmla="*/ 37215 w 1669098"/>
              <a:gd name="connsiteY119" fmla="*/ 1083307 h 1669098"/>
              <a:gd name="connsiteX120" fmla="*/ 19658 w 1669098"/>
              <a:gd name="connsiteY120" fmla="*/ 1017786 h 1669098"/>
              <a:gd name="connsiteX121" fmla="*/ 31650 w 1669098"/>
              <a:gd name="connsiteY121" fmla="*/ 997017 h 1669098"/>
              <a:gd name="connsiteX122" fmla="*/ 88661 w 1669098"/>
              <a:gd name="connsiteY122" fmla="*/ 981741 h 1669098"/>
              <a:gd name="connsiteX123" fmla="*/ 78063 w 1669098"/>
              <a:gd name="connsiteY123" fmla="*/ 912297 h 1669098"/>
              <a:gd name="connsiteX124" fmla="*/ 76706 w 1669098"/>
              <a:gd name="connsiteY124" fmla="*/ 885423 h 1669098"/>
              <a:gd name="connsiteX125" fmla="*/ 16958 w 1669098"/>
              <a:gd name="connsiteY125" fmla="*/ 885423 h 1669098"/>
              <a:gd name="connsiteX126" fmla="*/ 0 w 1669098"/>
              <a:gd name="connsiteY126" fmla="*/ 868465 h 1669098"/>
              <a:gd name="connsiteX127" fmla="*/ 0 w 1669098"/>
              <a:gd name="connsiteY127" fmla="*/ 800633 h 1669098"/>
              <a:gd name="connsiteX128" fmla="*/ 16958 w 1669098"/>
              <a:gd name="connsiteY128" fmla="*/ 783675 h 1669098"/>
              <a:gd name="connsiteX129" fmla="*/ 76706 w 1669098"/>
              <a:gd name="connsiteY129" fmla="*/ 783675 h 1669098"/>
              <a:gd name="connsiteX130" fmla="*/ 78063 w 1669098"/>
              <a:gd name="connsiteY130" fmla="*/ 756801 h 1669098"/>
              <a:gd name="connsiteX131" fmla="*/ 88661 w 1669098"/>
              <a:gd name="connsiteY131" fmla="*/ 687357 h 1669098"/>
              <a:gd name="connsiteX132" fmla="*/ 31650 w 1669098"/>
              <a:gd name="connsiteY132" fmla="*/ 672081 h 1669098"/>
              <a:gd name="connsiteX133" fmla="*/ 19658 w 1669098"/>
              <a:gd name="connsiteY133" fmla="*/ 651312 h 1669098"/>
              <a:gd name="connsiteX134" fmla="*/ 37215 w 1669098"/>
              <a:gd name="connsiteY134" fmla="*/ 585792 h 1669098"/>
              <a:gd name="connsiteX135" fmla="*/ 57984 w 1669098"/>
              <a:gd name="connsiteY135" fmla="*/ 573800 h 1669098"/>
              <a:gd name="connsiteX136" fmla="*/ 117966 w 1669098"/>
              <a:gd name="connsiteY136" fmla="*/ 589872 h 1669098"/>
              <a:gd name="connsiteX137" fmla="*/ 133894 w 1669098"/>
              <a:gd name="connsiteY137" fmla="*/ 538562 h 1669098"/>
              <a:gd name="connsiteX138" fmla="*/ 154472 w 1669098"/>
              <a:gd name="connsiteY138" fmla="*/ 500651 h 1669098"/>
              <a:gd name="connsiteX139" fmla="*/ 101057 w 1669098"/>
              <a:gd name="connsiteY139" fmla="*/ 469812 h 1669098"/>
              <a:gd name="connsiteX140" fmla="*/ 94850 w 1669098"/>
              <a:gd name="connsiteY140" fmla="*/ 446647 h 1669098"/>
              <a:gd name="connsiteX141" fmla="*/ 128766 w 1669098"/>
              <a:gd name="connsiteY141" fmla="*/ 387902 h 1669098"/>
              <a:gd name="connsiteX142" fmla="*/ 151931 w 1669098"/>
              <a:gd name="connsiteY142" fmla="*/ 381695 h 1669098"/>
              <a:gd name="connsiteX143" fmla="*/ 203027 w 1669098"/>
              <a:gd name="connsiteY143" fmla="*/ 411195 h 1669098"/>
              <a:gd name="connsiteX144" fmla="*/ 204003 w 1669098"/>
              <a:gd name="connsiteY144" fmla="*/ 409395 h 1669098"/>
              <a:gd name="connsiteX145" fmla="*/ 264331 w 1669098"/>
              <a:gd name="connsiteY145" fmla="*/ 336277 h 1669098"/>
              <a:gd name="connsiteX146" fmla="*/ 220452 w 1669098"/>
              <a:gd name="connsiteY146" fmla="*/ 292398 h 1669098"/>
              <a:gd name="connsiteX147" fmla="*/ 220452 w 1669098"/>
              <a:gd name="connsiteY147" fmla="*/ 268416 h 1669098"/>
              <a:gd name="connsiteX148" fmla="*/ 268416 w 1669098"/>
              <a:gd name="connsiteY148" fmla="*/ 220452 h 1669098"/>
              <a:gd name="connsiteX149" fmla="*/ 292398 w 1669098"/>
              <a:gd name="connsiteY149" fmla="*/ 220452 h 1669098"/>
              <a:gd name="connsiteX150" fmla="*/ 336277 w 1669098"/>
              <a:gd name="connsiteY150" fmla="*/ 264331 h 1669098"/>
              <a:gd name="connsiteX151" fmla="*/ 409395 w 1669098"/>
              <a:gd name="connsiteY151" fmla="*/ 204003 h 1669098"/>
              <a:gd name="connsiteX152" fmla="*/ 411195 w 1669098"/>
              <a:gd name="connsiteY152" fmla="*/ 203027 h 1669098"/>
              <a:gd name="connsiteX153" fmla="*/ 381695 w 1669098"/>
              <a:gd name="connsiteY153" fmla="*/ 151932 h 1669098"/>
              <a:gd name="connsiteX154" fmla="*/ 387902 w 1669098"/>
              <a:gd name="connsiteY154" fmla="*/ 128766 h 1669098"/>
              <a:gd name="connsiteX155" fmla="*/ 446647 w 1669098"/>
              <a:gd name="connsiteY155" fmla="*/ 94850 h 1669098"/>
              <a:gd name="connsiteX156" fmla="*/ 469812 w 1669098"/>
              <a:gd name="connsiteY156" fmla="*/ 101057 h 1669098"/>
              <a:gd name="connsiteX157" fmla="*/ 500651 w 1669098"/>
              <a:gd name="connsiteY157" fmla="*/ 154472 h 1669098"/>
              <a:gd name="connsiteX158" fmla="*/ 538562 w 1669098"/>
              <a:gd name="connsiteY158" fmla="*/ 133894 h 1669098"/>
              <a:gd name="connsiteX159" fmla="*/ 589872 w 1669098"/>
              <a:gd name="connsiteY159" fmla="*/ 117966 h 1669098"/>
              <a:gd name="connsiteX160" fmla="*/ 573800 w 1669098"/>
              <a:gd name="connsiteY160" fmla="*/ 57984 h 1669098"/>
              <a:gd name="connsiteX161" fmla="*/ 585791 w 1669098"/>
              <a:gd name="connsiteY161" fmla="*/ 37215 h 1669098"/>
              <a:gd name="connsiteX162" fmla="*/ 651312 w 1669098"/>
              <a:gd name="connsiteY162" fmla="*/ 19658 h 1669098"/>
              <a:gd name="connsiteX163" fmla="*/ 672081 w 1669098"/>
              <a:gd name="connsiteY163" fmla="*/ 31650 h 1669098"/>
              <a:gd name="connsiteX164" fmla="*/ 687357 w 1669098"/>
              <a:gd name="connsiteY164" fmla="*/ 88661 h 1669098"/>
              <a:gd name="connsiteX165" fmla="*/ 756801 w 1669098"/>
              <a:gd name="connsiteY165" fmla="*/ 78063 h 1669098"/>
              <a:gd name="connsiteX166" fmla="*/ 783675 w 1669098"/>
              <a:gd name="connsiteY166" fmla="*/ 76706 h 1669098"/>
              <a:gd name="connsiteX167" fmla="*/ 783675 w 1669098"/>
              <a:gd name="connsiteY167" fmla="*/ 16958 h 1669098"/>
              <a:gd name="connsiteX168" fmla="*/ 800633 w 1669098"/>
              <a:gd name="connsiteY168" fmla="*/ 0 h 1669098"/>
              <a:gd name="connsiteX169" fmla="*/ 834549 w 1669098"/>
              <a:gd name="connsiteY169" fmla="*/ 187960 h 1669098"/>
              <a:gd name="connsiteX170" fmla="*/ 187960 w 1669098"/>
              <a:gd name="connsiteY170" fmla="*/ 834549 h 1669098"/>
              <a:gd name="connsiteX171" fmla="*/ 834549 w 1669098"/>
              <a:gd name="connsiteY171" fmla="*/ 1481138 h 1669098"/>
              <a:gd name="connsiteX172" fmla="*/ 1481138 w 1669098"/>
              <a:gd name="connsiteY172" fmla="*/ 834549 h 1669098"/>
              <a:gd name="connsiteX173" fmla="*/ 834549 w 1669098"/>
              <a:gd name="connsiteY173" fmla="*/ 187960 h 166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669098" h="1669098">
                <a:moveTo>
                  <a:pt x="800633" y="0"/>
                </a:moveTo>
                <a:lnTo>
                  <a:pt x="868465" y="0"/>
                </a:lnTo>
                <a:cubicBezTo>
                  <a:pt x="877831" y="0"/>
                  <a:pt x="885423" y="7592"/>
                  <a:pt x="885423" y="16958"/>
                </a:cubicBezTo>
                <a:lnTo>
                  <a:pt x="885423" y="76706"/>
                </a:lnTo>
                <a:lnTo>
                  <a:pt x="912297" y="78063"/>
                </a:lnTo>
                <a:lnTo>
                  <a:pt x="981741" y="88661"/>
                </a:lnTo>
                <a:lnTo>
                  <a:pt x="997017" y="31650"/>
                </a:lnTo>
                <a:cubicBezTo>
                  <a:pt x="999441" y="22603"/>
                  <a:pt x="1008739" y="17235"/>
                  <a:pt x="1017786" y="19658"/>
                </a:cubicBezTo>
                <a:lnTo>
                  <a:pt x="1083307" y="37215"/>
                </a:lnTo>
                <a:cubicBezTo>
                  <a:pt x="1092353" y="39639"/>
                  <a:pt x="1097722" y="48937"/>
                  <a:pt x="1095298" y="57984"/>
                </a:cubicBezTo>
                <a:lnTo>
                  <a:pt x="1079226" y="117966"/>
                </a:lnTo>
                <a:lnTo>
                  <a:pt x="1130536" y="133894"/>
                </a:lnTo>
                <a:lnTo>
                  <a:pt x="1168448" y="154472"/>
                </a:lnTo>
                <a:lnTo>
                  <a:pt x="1199286" y="101058"/>
                </a:lnTo>
                <a:cubicBezTo>
                  <a:pt x="1203969" y="92946"/>
                  <a:pt x="1214340" y="90168"/>
                  <a:pt x="1222451" y="94851"/>
                </a:cubicBezTo>
                <a:lnTo>
                  <a:pt x="1281196" y="128766"/>
                </a:lnTo>
                <a:cubicBezTo>
                  <a:pt x="1289307" y="133449"/>
                  <a:pt x="1292086" y="143820"/>
                  <a:pt x="1287403" y="151932"/>
                </a:cubicBezTo>
                <a:lnTo>
                  <a:pt x="1257903" y="203027"/>
                </a:lnTo>
                <a:lnTo>
                  <a:pt x="1259703" y="204003"/>
                </a:lnTo>
                <a:lnTo>
                  <a:pt x="1332821" y="264331"/>
                </a:lnTo>
                <a:lnTo>
                  <a:pt x="1376700" y="220452"/>
                </a:lnTo>
                <a:cubicBezTo>
                  <a:pt x="1383323" y="213829"/>
                  <a:pt x="1394059" y="213829"/>
                  <a:pt x="1400682" y="220452"/>
                </a:cubicBezTo>
                <a:lnTo>
                  <a:pt x="1448646" y="268416"/>
                </a:lnTo>
                <a:cubicBezTo>
                  <a:pt x="1455269" y="275039"/>
                  <a:pt x="1455269" y="285776"/>
                  <a:pt x="1448646" y="292398"/>
                </a:cubicBezTo>
                <a:lnTo>
                  <a:pt x="1404767" y="336277"/>
                </a:lnTo>
                <a:lnTo>
                  <a:pt x="1465095" y="409395"/>
                </a:lnTo>
                <a:lnTo>
                  <a:pt x="1466071" y="411195"/>
                </a:lnTo>
                <a:lnTo>
                  <a:pt x="1517167" y="381695"/>
                </a:lnTo>
                <a:cubicBezTo>
                  <a:pt x="1525278" y="377012"/>
                  <a:pt x="1535649" y="379791"/>
                  <a:pt x="1540332" y="387902"/>
                </a:cubicBezTo>
                <a:lnTo>
                  <a:pt x="1574248" y="446647"/>
                </a:lnTo>
                <a:cubicBezTo>
                  <a:pt x="1578931" y="454758"/>
                  <a:pt x="1576152" y="465129"/>
                  <a:pt x="1568041" y="469812"/>
                </a:cubicBezTo>
                <a:lnTo>
                  <a:pt x="1514626" y="500651"/>
                </a:lnTo>
                <a:lnTo>
                  <a:pt x="1535204" y="538562"/>
                </a:lnTo>
                <a:lnTo>
                  <a:pt x="1551132" y="589872"/>
                </a:lnTo>
                <a:lnTo>
                  <a:pt x="1611114" y="573800"/>
                </a:lnTo>
                <a:cubicBezTo>
                  <a:pt x="1620161" y="571376"/>
                  <a:pt x="1629459" y="576745"/>
                  <a:pt x="1631883" y="585792"/>
                </a:cubicBezTo>
                <a:lnTo>
                  <a:pt x="1649440" y="651312"/>
                </a:lnTo>
                <a:cubicBezTo>
                  <a:pt x="1651864" y="660359"/>
                  <a:pt x="1646495" y="669657"/>
                  <a:pt x="1637448" y="672081"/>
                </a:cubicBezTo>
                <a:lnTo>
                  <a:pt x="1580437" y="687357"/>
                </a:lnTo>
                <a:lnTo>
                  <a:pt x="1591035" y="756801"/>
                </a:lnTo>
                <a:lnTo>
                  <a:pt x="1592392" y="783675"/>
                </a:lnTo>
                <a:lnTo>
                  <a:pt x="1652140" y="783675"/>
                </a:lnTo>
                <a:cubicBezTo>
                  <a:pt x="1661506" y="783675"/>
                  <a:pt x="1669098" y="791267"/>
                  <a:pt x="1669098" y="800633"/>
                </a:cubicBezTo>
                <a:lnTo>
                  <a:pt x="1669098" y="868465"/>
                </a:lnTo>
                <a:cubicBezTo>
                  <a:pt x="1669098" y="877831"/>
                  <a:pt x="1661506" y="885423"/>
                  <a:pt x="1652140" y="885423"/>
                </a:cubicBezTo>
                <a:lnTo>
                  <a:pt x="1592392" y="885423"/>
                </a:lnTo>
                <a:lnTo>
                  <a:pt x="1591035" y="912297"/>
                </a:lnTo>
                <a:lnTo>
                  <a:pt x="1580437" y="981741"/>
                </a:lnTo>
                <a:lnTo>
                  <a:pt x="1637448" y="997017"/>
                </a:lnTo>
                <a:cubicBezTo>
                  <a:pt x="1646495" y="999441"/>
                  <a:pt x="1651864" y="1008739"/>
                  <a:pt x="1649440" y="1017786"/>
                </a:cubicBezTo>
                <a:lnTo>
                  <a:pt x="1631883" y="1083307"/>
                </a:lnTo>
                <a:cubicBezTo>
                  <a:pt x="1629459" y="1092353"/>
                  <a:pt x="1620161" y="1097722"/>
                  <a:pt x="1611114" y="1095298"/>
                </a:cubicBezTo>
                <a:lnTo>
                  <a:pt x="1551132" y="1079226"/>
                </a:lnTo>
                <a:lnTo>
                  <a:pt x="1535204" y="1130536"/>
                </a:lnTo>
                <a:lnTo>
                  <a:pt x="1514626" y="1168447"/>
                </a:lnTo>
                <a:lnTo>
                  <a:pt x="1568041" y="1199286"/>
                </a:lnTo>
                <a:cubicBezTo>
                  <a:pt x="1576152" y="1203969"/>
                  <a:pt x="1578931" y="1214340"/>
                  <a:pt x="1574248" y="1222451"/>
                </a:cubicBezTo>
                <a:lnTo>
                  <a:pt x="1540332" y="1281196"/>
                </a:lnTo>
                <a:cubicBezTo>
                  <a:pt x="1535649" y="1289307"/>
                  <a:pt x="1525278" y="1292086"/>
                  <a:pt x="1517167" y="1287403"/>
                </a:cubicBezTo>
                <a:lnTo>
                  <a:pt x="1466071" y="1257903"/>
                </a:lnTo>
                <a:lnTo>
                  <a:pt x="1465095" y="1259703"/>
                </a:lnTo>
                <a:lnTo>
                  <a:pt x="1404767" y="1332821"/>
                </a:lnTo>
                <a:lnTo>
                  <a:pt x="1448646" y="1376700"/>
                </a:lnTo>
                <a:cubicBezTo>
                  <a:pt x="1455269" y="1383323"/>
                  <a:pt x="1455269" y="1394059"/>
                  <a:pt x="1448646" y="1400682"/>
                </a:cubicBezTo>
                <a:lnTo>
                  <a:pt x="1400682" y="1448647"/>
                </a:lnTo>
                <a:cubicBezTo>
                  <a:pt x="1394059" y="1455269"/>
                  <a:pt x="1383323" y="1455269"/>
                  <a:pt x="1376700" y="1448647"/>
                </a:cubicBezTo>
                <a:lnTo>
                  <a:pt x="1332820" y="1404767"/>
                </a:lnTo>
                <a:lnTo>
                  <a:pt x="1259703" y="1465095"/>
                </a:lnTo>
                <a:lnTo>
                  <a:pt x="1257903" y="1466071"/>
                </a:lnTo>
                <a:lnTo>
                  <a:pt x="1287403" y="1517167"/>
                </a:lnTo>
                <a:cubicBezTo>
                  <a:pt x="1292086" y="1525278"/>
                  <a:pt x="1289307" y="1535649"/>
                  <a:pt x="1281196" y="1540332"/>
                </a:cubicBezTo>
                <a:lnTo>
                  <a:pt x="1222451" y="1574248"/>
                </a:lnTo>
                <a:cubicBezTo>
                  <a:pt x="1214340" y="1578931"/>
                  <a:pt x="1203969" y="1576152"/>
                  <a:pt x="1199286" y="1568041"/>
                </a:cubicBezTo>
                <a:lnTo>
                  <a:pt x="1168447" y="1514626"/>
                </a:lnTo>
                <a:lnTo>
                  <a:pt x="1130536" y="1535204"/>
                </a:lnTo>
                <a:lnTo>
                  <a:pt x="1079226" y="1551132"/>
                </a:lnTo>
                <a:lnTo>
                  <a:pt x="1095298" y="1611114"/>
                </a:lnTo>
                <a:cubicBezTo>
                  <a:pt x="1097722" y="1620161"/>
                  <a:pt x="1092353" y="1629459"/>
                  <a:pt x="1083307" y="1631883"/>
                </a:cubicBezTo>
                <a:lnTo>
                  <a:pt x="1017786" y="1649440"/>
                </a:lnTo>
                <a:cubicBezTo>
                  <a:pt x="1008739" y="1651864"/>
                  <a:pt x="999441" y="1646495"/>
                  <a:pt x="997017" y="1637448"/>
                </a:cubicBezTo>
                <a:lnTo>
                  <a:pt x="981741" y="1580437"/>
                </a:lnTo>
                <a:lnTo>
                  <a:pt x="912297" y="1591035"/>
                </a:lnTo>
                <a:lnTo>
                  <a:pt x="885423" y="1592392"/>
                </a:lnTo>
                <a:lnTo>
                  <a:pt x="885423" y="1652140"/>
                </a:lnTo>
                <a:cubicBezTo>
                  <a:pt x="885423" y="1661506"/>
                  <a:pt x="877831" y="1669098"/>
                  <a:pt x="868465" y="1669098"/>
                </a:cubicBezTo>
                <a:lnTo>
                  <a:pt x="800633" y="1669098"/>
                </a:lnTo>
                <a:cubicBezTo>
                  <a:pt x="791267" y="1669098"/>
                  <a:pt x="783675" y="1661506"/>
                  <a:pt x="783675" y="1652140"/>
                </a:cubicBezTo>
                <a:lnTo>
                  <a:pt x="783675" y="1592392"/>
                </a:lnTo>
                <a:lnTo>
                  <a:pt x="756801" y="1591035"/>
                </a:lnTo>
                <a:lnTo>
                  <a:pt x="687357" y="1580437"/>
                </a:lnTo>
                <a:lnTo>
                  <a:pt x="672081" y="1637448"/>
                </a:lnTo>
                <a:cubicBezTo>
                  <a:pt x="669657" y="1646495"/>
                  <a:pt x="660359" y="1651864"/>
                  <a:pt x="651312" y="1649440"/>
                </a:cubicBezTo>
                <a:lnTo>
                  <a:pt x="585791" y="1631883"/>
                </a:lnTo>
                <a:cubicBezTo>
                  <a:pt x="576745" y="1629459"/>
                  <a:pt x="571376" y="1620161"/>
                  <a:pt x="573800" y="1611114"/>
                </a:cubicBezTo>
                <a:lnTo>
                  <a:pt x="589872" y="1551132"/>
                </a:lnTo>
                <a:lnTo>
                  <a:pt x="538562" y="1535204"/>
                </a:lnTo>
                <a:lnTo>
                  <a:pt x="500651" y="1514626"/>
                </a:lnTo>
                <a:lnTo>
                  <a:pt x="469812" y="1568041"/>
                </a:lnTo>
                <a:cubicBezTo>
                  <a:pt x="465129" y="1576152"/>
                  <a:pt x="454758" y="1578931"/>
                  <a:pt x="446647" y="1574248"/>
                </a:cubicBezTo>
                <a:lnTo>
                  <a:pt x="387902" y="1540332"/>
                </a:lnTo>
                <a:cubicBezTo>
                  <a:pt x="379791" y="1535649"/>
                  <a:pt x="377012" y="1525278"/>
                  <a:pt x="381695" y="1517167"/>
                </a:cubicBezTo>
                <a:lnTo>
                  <a:pt x="411195" y="1466071"/>
                </a:lnTo>
                <a:lnTo>
                  <a:pt x="409395" y="1465095"/>
                </a:lnTo>
                <a:lnTo>
                  <a:pt x="336278" y="1404767"/>
                </a:lnTo>
                <a:lnTo>
                  <a:pt x="292398" y="1448647"/>
                </a:lnTo>
                <a:cubicBezTo>
                  <a:pt x="285775" y="1455269"/>
                  <a:pt x="275039" y="1455269"/>
                  <a:pt x="268416" y="1448647"/>
                </a:cubicBezTo>
                <a:lnTo>
                  <a:pt x="220452" y="1400682"/>
                </a:lnTo>
                <a:cubicBezTo>
                  <a:pt x="213829" y="1394059"/>
                  <a:pt x="213829" y="1383323"/>
                  <a:pt x="220452" y="1376700"/>
                </a:cubicBezTo>
                <a:lnTo>
                  <a:pt x="264331" y="1332821"/>
                </a:lnTo>
                <a:lnTo>
                  <a:pt x="204003" y="1259703"/>
                </a:lnTo>
                <a:lnTo>
                  <a:pt x="203027" y="1257903"/>
                </a:lnTo>
                <a:lnTo>
                  <a:pt x="151931" y="1287403"/>
                </a:lnTo>
                <a:cubicBezTo>
                  <a:pt x="143820" y="1292086"/>
                  <a:pt x="133449" y="1289307"/>
                  <a:pt x="128766" y="1281196"/>
                </a:cubicBezTo>
                <a:lnTo>
                  <a:pt x="94850" y="1222451"/>
                </a:lnTo>
                <a:cubicBezTo>
                  <a:pt x="90167" y="1214340"/>
                  <a:pt x="92946" y="1203969"/>
                  <a:pt x="101057" y="1199286"/>
                </a:cubicBezTo>
                <a:lnTo>
                  <a:pt x="154472" y="1168447"/>
                </a:lnTo>
                <a:lnTo>
                  <a:pt x="133894" y="1130536"/>
                </a:lnTo>
                <a:lnTo>
                  <a:pt x="117966" y="1079226"/>
                </a:lnTo>
                <a:lnTo>
                  <a:pt x="57984" y="1095298"/>
                </a:lnTo>
                <a:cubicBezTo>
                  <a:pt x="48937" y="1097722"/>
                  <a:pt x="39639" y="1092353"/>
                  <a:pt x="37215" y="1083307"/>
                </a:cubicBezTo>
                <a:lnTo>
                  <a:pt x="19658" y="1017786"/>
                </a:lnTo>
                <a:cubicBezTo>
                  <a:pt x="17234" y="1008739"/>
                  <a:pt x="22603" y="999441"/>
                  <a:pt x="31650" y="997017"/>
                </a:cubicBezTo>
                <a:lnTo>
                  <a:pt x="88661" y="981741"/>
                </a:lnTo>
                <a:lnTo>
                  <a:pt x="78063" y="912297"/>
                </a:lnTo>
                <a:lnTo>
                  <a:pt x="76706" y="885423"/>
                </a:lnTo>
                <a:lnTo>
                  <a:pt x="16958" y="885423"/>
                </a:lnTo>
                <a:cubicBezTo>
                  <a:pt x="7592" y="885423"/>
                  <a:pt x="0" y="877831"/>
                  <a:pt x="0" y="868465"/>
                </a:cubicBezTo>
                <a:lnTo>
                  <a:pt x="0" y="800633"/>
                </a:lnTo>
                <a:cubicBezTo>
                  <a:pt x="0" y="791267"/>
                  <a:pt x="7592" y="783675"/>
                  <a:pt x="16958" y="783675"/>
                </a:cubicBezTo>
                <a:lnTo>
                  <a:pt x="76706" y="783675"/>
                </a:lnTo>
                <a:lnTo>
                  <a:pt x="78063" y="756801"/>
                </a:lnTo>
                <a:lnTo>
                  <a:pt x="88661" y="687357"/>
                </a:lnTo>
                <a:lnTo>
                  <a:pt x="31650" y="672081"/>
                </a:lnTo>
                <a:cubicBezTo>
                  <a:pt x="22603" y="669657"/>
                  <a:pt x="17234" y="660359"/>
                  <a:pt x="19658" y="651312"/>
                </a:cubicBezTo>
                <a:lnTo>
                  <a:pt x="37215" y="585792"/>
                </a:lnTo>
                <a:cubicBezTo>
                  <a:pt x="39639" y="576745"/>
                  <a:pt x="48937" y="571376"/>
                  <a:pt x="57984" y="573800"/>
                </a:cubicBezTo>
                <a:lnTo>
                  <a:pt x="117966" y="589872"/>
                </a:lnTo>
                <a:lnTo>
                  <a:pt x="133894" y="538562"/>
                </a:lnTo>
                <a:lnTo>
                  <a:pt x="154472" y="500651"/>
                </a:lnTo>
                <a:lnTo>
                  <a:pt x="101057" y="469812"/>
                </a:lnTo>
                <a:cubicBezTo>
                  <a:pt x="92946" y="465129"/>
                  <a:pt x="90167" y="454758"/>
                  <a:pt x="94850" y="446647"/>
                </a:cubicBezTo>
                <a:lnTo>
                  <a:pt x="128766" y="387902"/>
                </a:lnTo>
                <a:cubicBezTo>
                  <a:pt x="133449" y="379791"/>
                  <a:pt x="143820" y="377012"/>
                  <a:pt x="151931" y="381695"/>
                </a:cubicBezTo>
                <a:lnTo>
                  <a:pt x="203027" y="411195"/>
                </a:lnTo>
                <a:lnTo>
                  <a:pt x="204003" y="409395"/>
                </a:lnTo>
                <a:lnTo>
                  <a:pt x="264331" y="336277"/>
                </a:lnTo>
                <a:lnTo>
                  <a:pt x="220452" y="292398"/>
                </a:lnTo>
                <a:cubicBezTo>
                  <a:pt x="213829" y="285776"/>
                  <a:pt x="213829" y="275039"/>
                  <a:pt x="220452" y="268416"/>
                </a:cubicBezTo>
                <a:lnTo>
                  <a:pt x="268416" y="220452"/>
                </a:lnTo>
                <a:cubicBezTo>
                  <a:pt x="275039" y="213829"/>
                  <a:pt x="285775" y="213829"/>
                  <a:pt x="292398" y="220452"/>
                </a:cubicBezTo>
                <a:lnTo>
                  <a:pt x="336277" y="264331"/>
                </a:lnTo>
                <a:lnTo>
                  <a:pt x="409395" y="204003"/>
                </a:lnTo>
                <a:lnTo>
                  <a:pt x="411195" y="203027"/>
                </a:lnTo>
                <a:lnTo>
                  <a:pt x="381695" y="151932"/>
                </a:lnTo>
                <a:cubicBezTo>
                  <a:pt x="377012" y="143820"/>
                  <a:pt x="379791" y="133449"/>
                  <a:pt x="387902" y="128766"/>
                </a:cubicBezTo>
                <a:lnTo>
                  <a:pt x="446647" y="94850"/>
                </a:lnTo>
                <a:cubicBezTo>
                  <a:pt x="454758" y="90167"/>
                  <a:pt x="465129" y="92946"/>
                  <a:pt x="469812" y="101057"/>
                </a:cubicBezTo>
                <a:lnTo>
                  <a:pt x="500651" y="154472"/>
                </a:lnTo>
                <a:lnTo>
                  <a:pt x="538562" y="133894"/>
                </a:lnTo>
                <a:lnTo>
                  <a:pt x="589872" y="117966"/>
                </a:lnTo>
                <a:lnTo>
                  <a:pt x="573800" y="57984"/>
                </a:lnTo>
                <a:cubicBezTo>
                  <a:pt x="571376" y="48937"/>
                  <a:pt x="576745" y="39639"/>
                  <a:pt x="585791" y="37215"/>
                </a:cubicBezTo>
                <a:lnTo>
                  <a:pt x="651312" y="19658"/>
                </a:lnTo>
                <a:cubicBezTo>
                  <a:pt x="660359" y="17235"/>
                  <a:pt x="669657" y="22603"/>
                  <a:pt x="672081" y="31650"/>
                </a:cubicBezTo>
                <a:lnTo>
                  <a:pt x="687357" y="88661"/>
                </a:lnTo>
                <a:lnTo>
                  <a:pt x="756801" y="78063"/>
                </a:lnTo>
                <a:lnTo>
                  <a:pt x="783675" y="76706"/>
                </a:lnTo>
                <a:lnTo>
                  <a:pt x="783675" y="16958"/>
                </a:lnTo>
                <a:cubicBezTo>
                  <a:pt x="783675" y="7592"/>
                  <a:pt x="791267" y="0"/>
                  <a:pt x="800633" y="0"/>
                </a:cubicBezTo>
                <a:close/>
                <a:moveTo>
                  <a:pt x="834549" y="187960"/>
                </a:moveTo>
                <a:cubicBezTo>
                  <a:pt x="477448" y="187960"/>
                  <a:pt x="187960" y="477448"/>
                  <a:pt x="187960" y="834549"/>
                </a:cubicBezTo>
                <a:cubicBezTo>
                  <a:pt x="187960" y="1191650"/>
                  <a:pt x="477448" y="1481138"/>
                  <a:pt x="834549" y="1481138"/>
                </a:cubicBezTo>
                <a:cubicBezTo>
                  <a:pt x="1191650" y="1481138"/>
                  <a:pt x="1481138" y="1191650"/>
                  <a:pt x="1481138" y="834549"/>
                </a:cubicBezTo>
                <a:cubicBezTo>
                  <a:pt x="1481138" y="477448"/>
                  <a:pt x="1191650" y="187960"/>
                  <a:pt x="834549" y="1879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90302" y="3074285"/>
            <a:ext cx="1150621" cy="1150621"/>
          </a:xfrm>
          <a:prstGeom prst="ellipse">
            <a:avLst/>
          </a:pr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Freeform 112"/>
          <p:cNvSpPr>
            <a:spLocks noEditPoints="1"/>
          </p:cNvSpPr>
          <p:nvPr/>
        </p:nvSpPr>
        <p:spPr bwMode="auto">
          <a:xfrm>
            <a:off x="5804481" y="3488464"/>
            <a:ext cx="322263" cy="322263"/>
          </a:xfrm>
          <a:custGeom>
            <a:avLst/>
            <a:gdLst>
              <a:gd name="T0" fmla="*/ 1016 w 1017"/>
              <a:gd name="T1" fmla="*/ 371 h 1017"/>
              <a:gd name="T2" fmla="*/ 1011 w 1017"/>
              <a:gd name="T3" fmla="*/ 363 h 1017"/>
              <a:gd name="T4" fmla="*/ 1004 w 1017"/>
              <a:gd name="T5" fmla="*/ 355 h 1017"/>
              <a:gd name="T6" fmla="*/ 996 w 1017"/>
              <a:gd name="T7" fmla="*/ 351 h 1017"/>
              <a:gd name="T8" fmla="*/ 986 w 1017"/>
              <a:gd name="T9" fmla="*/ 350 h 1017"/>
              <a:gd name="T10" fmla="*/ 539 w 1017"/>
              <a:gd name="T11" fmla="*/ 21 h 1017"/>
              <a:gd name="T12" fmla="*/ 537 w 1017"/>
              <a:gd name="T13" fmla="*/ 17 h 1017"/>
              <a:gd name="T14" fmla="*/ 531 w 1017"/>
              <a:gd name="T15" fmla="*/ 8 h 1017"/>
              <a:gd name="T16" fmla="*/ 523 w 1017"/>
              <a:gd name="T17" fmla="*/ 3 h 1017"/>
              <a:gd name="T18" fmla="*/ 514 w 1017"/>
              <a:gd name="T19" fmla="*/ 0 h 1017"/>
              <a:gd name="T20" fmla="*/ 509 w 1017"/>
              <a:gd name="T21" fmla="*/ 0 h 1017"/>
              <a:gd name="T22" fmla="*/ 499 w 1017"/>
              <a:gd name="T23" fmla="*/ 1 h 1017"/>
              <a:gd name="T24" fmla="*/ 490 w 1017"/>
              <a:gd name="T25" fmla="*/ 5 h 1017"/>
              <a:gd name="T26" fmla="*/ 483 w 1017"/>
              <a:gd name="T27" fmla="*/ 13 h 1017"/>
              <a:gd name="T28" fmla="*/ 479 w 1017"/>
              <a:gd name="T29" fmla="*/ 21 h 1017"/>
              <a:gd name="T30" fmla="*/ 31 w 1017"/>
              <a:gd name="T31" fmla="*/ 350 h 1017"/>
              <a:gd name="T32" fmla="*/ 27 w 1017"/>
              <a:gd name="T33" fmla="*/ 350 h 1017"/>
              <a:gd name="T34" fmla="*/ 17 w 1017"/>
              <a:gd name="T35" fmla="*/ 353 h 1017"/>
              <a:gd name="T36" fmla="*/ 10 w 1017"/>
              <a:gd name="T37" fmla="*/ 358 h 1017"/>
              <a:gd name="T38" fmla="*/ 3 w 1017"/>
              <a:gd name="T39" fmla="*/ 367 h 1017"/>
              <a:gd name="T40" fmla="*/ 1 w 1017"/>
              <a:gd name="T41" fmla="*/ 371 h 1017"/>
              <a:gd name="T42" fmla="*/ 0 w 1017"/>
              <a:gd name="T43" fmla="*/ 381 h 1017"/>
              <a:gd name="T44" fmla="*/ 1 w 1017"/>
              <a:gd name="T45" fmla="*/ 390 h 1017"/>
              <a:gd name="T46" fmla="*/ 5 w 1017"/>
              <a:gd name="T47" fmla="*/ 399 h 1017"/>
              <a:gd name="T48" fmla="*/ 12 w 1017"/>
              <a:gd name="T49" fmla="*/ 407 h 1017"/>
              <a:gd name="T50" fmla="*/ 160 w 1017"/>
              <a:gd name="T51" fmla="*/ 975 h 1017"/>
              <a:gd name="T52" fmla="*/ 159 w 1017"/>
              <a:gd name="T53" fmla="*/ 981 h 1017"/>
              <a:gd name="T54" fmla="*/ 159 w 1017"/>
              <a:gd name="T55" fmla="*/ 990 h 1017"/>
              <a:gd name="T56" fmla="*/ 162 w 1017"/>
              <a:gd name="T57" fmla="*/ 1000 h 1017"/>
              <a:gd name="T58" fmla="*/ 167 w 1017"/>
              <a:gd name="T59" fmla="*/ 1007 h 1017"/>
              <a:gd name="T60" fmla="*/ 172 w 1017"/>
              <a:gd name="T61" fmla="*/ 1012 h 1017"/>
              <a:gd name="T62" fmla="*/ 180 w 1017"/>
              <a:gd name="T63" fmla="*/ 1016 h 1017"/>
              <a:gd name="T64" fmla="*/ 190 w 1017"/>
              <a:gd name="T65" fmla="*/ 1017 h 1017"/>
              <a:gd name="T66" fmla="*/ 200 w 1017"/>
              <a:gd name="T67" fmla="*/ 1016 h 1017"/>
              <a:gd name="T68" fmla="*/ 209 w 1017"/>
              <a:gd name="T69" fmla="*/ 1012 h 1017"/>
              <a:gd name="T70" fmla="*/ 808 w 1017"/>
              <a:gd name="T71" fmla="*/ 1012 h 1017"/>
              <a:gd name="T72" fmla="*/ 812 w 1017"/>
              <a:gd name="T73" fmla="*/ 1014 h 1017"/>
              <a:gd name="T74" fmla="*/ 822 w 1017"/>
              <a:gd name="T75" fmla="*/ 1017 h 1017"/>
              <a:gd name="T76" fmla="*/ 826 w 1017"/>
              <a:gd name="T77" fmla="*/ 1017 h 1017"/>
              <a:gd name="T78" fmla="*/ 837 w 1017"/>
              <a:gd name="T79" fmla="*/ 1016 h 1017"/>
              <a:gd name="T80" fmla="*/ 846 w 1017"/>
              <a:gd name="T81" fmla="*/ 1012 h 1017"/>
              <a:gd name="T82" fmla="*/ 850 w 1017"/>
              <a:gd name="T83" fmla="*/ 1007 h 1017"/>
              <a:gd name="T84" fmla="*/ 855 w 1017"/>
              <a:gd name="T85" fmla="*/ 1000 h 1017"/>
              <a:gd name="T86" fmla="*/ 858 w 1017"/>
              <a:gd name="T87" fmla="*/ 990 h 1017"/>
              <a:gd name="T88" fmla="*/ 858 w 1017"/>
              <a:gd name="T89" fmla="*/ 981 h 1017"/>
              <a:gd name="T90" fmla="*/ 737 w 1017"/>
              <a:gd name="T91" fmla="*/ 616 h 1017"/>
              <a:gd name="T92" fmla="*/ 1005 w 1017"/>
              <a:gd name="T93" fmla="*/ 407 h 1017"/>
              <a:gd name="T94" fmla="*/ 1012 w 1017"/>
              <a:gd name="T95" fmla="*/ 399 h 1017"/>
              <a:gd name="T96" fmla="*/ 1016 w 1017"/>
              <a:gd name="T97" fmla="*/ 390 h 1017"/>
              <a:gd name="T98" fmla="*/ 1017 w 1017"/>
              <a:gd name="T99" fmla="*/ 381 h 1017"/>
              <a:gd name="T100" fmla="*/ 1016 w 1017"/>
              <a:gd name="T101" fmla="*/ 371 h 1017"/>
              <a:gd name="T102" fmla="*/ 124 w 1017"/>
              <a:gd name="T103" fmla="*/ 413 h 1017"/>
              <a:gd name="T104" fmla="*/ 302 w 1017"/>
              <a:gd name="T105" fmla="*/ 551 h 1017"/>
              <a:gd name="T106" fmla="*/ 766 w 1017"/>
              <a:gd name="T107" fmla="*/ 904 h 1017"/>
              <a:gd name="T108" fmla="*/ 527 w 1017"/>
              <a:gd name="T109" fmla="*/ 737 h 1017"/>
              <a:gd name="T110" fmla="*/ 518 w 1017"/>
              <a:gd name="T111" fmla="*/ 733 h 1017"/>
              <a:gd name="T112" fmla="*/ 509 w 1017"/>
              <a:gd name="T113" fmla="*/ 732 h 1017"/>
              <a:gd name="T114" fmla="*/ 504 w 1017"/>
              <a:gd name="T115" fmla="*/ 732 h 1017"/>
              <a:gd name="T116" fmla="*/ 495 w 1017"/>
              <a:gd name="T117" fmla="*/ 735 h 1017"/>
              <a:gd name="T118" fmla="*/ 251 w 1017"/>
              <a:gd name="T119" fmla="*/ 904 h 1017"/>
              <a:gd name="T120" fmla="*/ 766 w 1017"/>
              <a:gd name="T121" fmla="*/ 904 h 1017"/>
              <a:gd name="T122" fmla="*/ 670 w 1017"/>
              <a:gd name="T123" fmla="*/ 413 h 1017"/>
              <a:gd name="T124" fmla="*/ 716 w 1017"/>
              <a:gd name="T125" fmla="*/ 55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1016" y="371"/>
                </a:moveTo>
                <a:lnTo>
                  <a:pt x="1016" y="371"/>
                </a:lnTo>
                <a:lnTo>
                  <a:pt x="1014" y="367"/>
                </a:lnTo>
                <a:lnTo>
                  <a:pt x="1011" y="363"/>
                </a:lnTo>
                <a:lnTo>
                  <a:pt x="1008" y="358"/>
                </a:lnTo>
                <a:lnTo>
                  <a:pt x="1004" y="355"/>
                </a:lnTo>
                <a:lnTo>
                  <a:pt x="1000" y="353"/>
                </a:lnTo>
                <a:lnTo>
                  <a:pt x="996" y="351"/>
                </a:lnTo>
                <a:lnTo>
                  <a:pt x="990" y="350"/>
                </a:lnTo>
                <a:lnTo>
                  <a:pt x="986" y="350"/>
                </a:lnTo>
                <a:lnTo>
                  <a:pt x="648" y="350"/>
                </a:lnTo>
                <a:lnTo>
                  <a:pt x="539" y="21"/>
                </a:lnTo>
                <a:lnTo>
                  <a:pt x="539" y="21"/>
                </a:lnTo>
                <a:lnTo>
                  <a:pt x="537" y="17"/>
                </a:lnTo>
                <a:lnTo>
                  <a:pt x="534" y="13"/>
                </a:lnTo>
                <a:lnTo>
                  <a:pt x="531" y="8"/>
                </a:lnTo>
                <a:lnTo>
                  <a:pt x="527" y="5"/>
                </a:lnTo>
                <a:lnTo>
                  <a:pt x="523" y="3"/>
                </a:lnTo>
                <a:lnTo>
                  <a:pt x="518" y="1"/>
                </a:lnTo>
                <a:lnTo>
                  <a:pt x="514" y="0"/>
                </a:lnTo>
                <a:lnTo>
                  <a:pt x="509" y="0"/>
                </a:lnTo>
                <a:lnTo>
                  <a:pt x="509" y="0"/>
                </a:lnTo>
                <a:lnTo>
                  <a:pt x="503" y="0"/>
                </a:lnTo>
                <a:lnTo>
                  <a:pt x="499" y="1"/>
                </a:lnTo>
                <a:lnTo>
                  <a:pt x="495" y="3"/>
                </a:lnTo>
                <a:lnTo>
                  <a:pt x="490" y="5"/>
                </a:lnTo>
                <a:lnTo>
                  <a:pt x="486" y="8"/>
                </a:lnTo>
                <a:lnTo>
                  <a:pt x="483" y="13"/>
                </a:lnTo>
                <a:lnTo>
                  <a:pt x="481" y="17"/>
                </a:lnTo>
                <a:lnTo>
                  <a:pt x="479" y="21"/>
                </a:lnTo>
                <a:lnTo>
                  <a:pt x="369" y="350"/>
                </a:lnTo>
                <a:lnTo>
                  <a:pt x="31" y="350"/>
                </a:lnTo>
                <a:lnTo>
                  <a:pt x="31" y="350"/>
                </a:lnTo>
                <a:lnTo>
                  <a:pt x="27" y="350"/>
                </a:lnTo>
                <a:lnTo>
                  <a:pt x="21" y="351"/>
                </a:lnTo>
                <a:lnTo>
                  <a:pt x="17" y="353"/>
                </a:lnTo>
                <a:lnTo>
                  <a:pt x="13" y="355"/>
                </a:lnTo>
                <a:lnTo>
                  <a:pt x="10" y="358"/>
                </a:lnTo>
                <a:lnTo>
                  <a:pt x="6" y="363"/>
                </a:lnTo>
                <a:lnTo>
                  <a:pt x="3" y="367"/>
                </a:lnTo>
                <a:lnTo>
                  <a:pt x="1" y="371"/>
                </a:lnTo>
                <a:lnTo>
                  <a:pt x="1" y="371"/>
                </a:lnTo>
                <a:lnTo>
                  <a:pt x="0" y="375"/>
                </a:lnTo>
                <a:lnTo>
                  <a:pt x="0" y="381"/>
                </a:lnTo>
                <a:lnTo>
                  <a:pt x="0" y="386"/>
                </a:lnTo>
                <a:lnTo>
                  <a:pt x="1" y="390"/>
                </a:lnTo>
                <a:lnTo>
                  <a:pt x="3" y="395"/>
                </a:lnTo>
                <a:lnTo>
                  <a:pt x="5" y="399"/>
                </a:lnTo>
                <a:lnTo>
                  <a:pt x="9" y="403"/>
                </a:lnTo>
                <a:lnTo>
                  <a:pt x="12" y="407"/>
                </a:lnTo>
                <a:lnTo>
                  <a:pt x="280" y="616"/>
                </a:lnTo>
                <a:lnTo>
                  <a:pt x="160" y="975"/>
                </a:lnTo>
                <a:lnTo>
                  <a:pt x="160" y="975"/>
                </a:lnTo>
                <a:lnTo>
                  <a:pt x="159" y="981"/>
                </a:lnTo>
                <a:lnTo>
                  <a:pt x="159" y="986"/>
                </a:lnTo>
                <a:lnTo>
                  <a:pt x="159" y="990"/>
                </a:lnTo>
                <a:lnTo>
                  <a:pt x="160" y="996"/>
                </a:lnTo>
                <a:lnTo>
                  <a:pt x="162" y="1000"/>
                </a:lnTo>
                <a:lnTo>
                  <a:pt x="164" y="1004"/>
                </a:lnTo>
                <a:lnTo>
                  <a:pt x="167" y="1007"/>
                </a:lnTo>
                <a:lnTo>
                  <a:pt x="172" y="1012"/>
                </a:lnTo>
                <a:lnTo>
                  <a:pt x="172" y="1012"/>
                </a:lnTo>
                <a:lnTo>
                  <a:pt x="176" y="1014"/>
                </a:lnTo>
                <a:lnTo>
                  <a:pt x="180" y="1016"/>
                </a:lnTo>
                <a:lnTo>
                  <a:pt x="186" y="1017"/>
                </a:lnTo>
                <a:lnTo>
                  <a:pt x="190" y="1017"/>
                </a:lnTo>
                <a:lnTo>
                  <a:pt x="195" y="1017"/>
                </a:lnTo>
                <a:lnTo>
                  <a:pt x="200" y="1016"/>
                </a:lnTo>
                <a:lnTo>
                  <a:pt x="204" y="1014"/>
                </a:lnTo>
                <a:lnTo>
                  <a:pt x="209" y="1012"/>
                </a:lnTo>
                <a:lnTo>
                  <a:pt x="509" y="801"/>
                </a:lnTo>
                <a:lnTo>
                  <a:pt x="808" y="1012"/>
                </a:lnTo>
                <a:lnTo>
                  <a:pt x="808" y="1012"/>
                </a:lnTo>
                <a:lnTo>
                  <a:pt x="812" y="1014"/>
                </a:lnTo>
                <a:lnTo>
                  <a:pt x="818" y="1016"/>
                </a:lnTo>
                <a:lnTo>
                  <a:pt x="822" y="1017"/>
                </a:lnTo>
                <a:lnTo>
                  <a:pt x="826" y="1017"/>
                </a:lnTo>
                <a:lnTo>
                  <a:pt x="826" y="1017"/>
                </a:lnTo>
                <a:lnTo>
                  <a:pt x="832" y="1017"/>
                </a:lnTo>
                <a:lnTo>
                  <a:pt x="837" y="1016"/>
                </a:lnTo>
                <a:lnTo>
                  <a:pt x="841" y="1014"/>
                </a:lnTo>
                <a:lnTo>
                  <a:pt x="846" y="1012"/>
                </a:lnTo>
                <a:lnTo>
                  <a:pt x="846" y="1012"/>
                </a:lnTo>
                <a:lnTo>
                  <a:pt x="850" y="1007"/>
                </a:lnTo>
                <a:lnTo>
                  <a:pt x="853" y="1004"/>
                </a:lnTo>
                <a:lnTo>
                  <a:pt x="855" y="1000"/>
                </a:lnTo>
                <a:lnTo>
                  <a:pt x="857" y="996"/>
                </a:lnTo>
                <a:lnTo>
                  <a:pt x="858" y="990"/>
                </a:lnTo>
                <a:lnTo>
                  <a:pt x="858" y="986"/>
                </a:lnTo>
                <a:lnTo>
                  <a:pt x="858" y="981"/>
                </a:lnTo>
                <a:lnTo>
                  <a:pt x="857" y="975"/>
                </a:lnTo>
                <a:lnTo>
                  <a:pt x="737" y="616"/>
                </a:lnTo>
                <a:lnTo>
                  <a:pt x="1005" y="407"/>
                </a:lnTo>
                <a:lnTo>
                  <a:pt x="1005" y="407"/>
                </a:lnTo>
                <a:lnTo>
                  <a:pt x="1009" y="403"/>
                </a:lnTo>
                <a:lnTo>
                  <a:pt x="1012" y="399"/>
                </a:lnTo>
                <a:lnTo>
                  <a:pt x="1014" y="395"/>
                </a:lnTo>
                <a:lnTo>
                  <a:pt x="1016" y="390"/>
                </a:lnTo>
                <a:lnTo>
                  <a:pt x="1017" y="386"/>
                </a:lnTo>
                <a:lnTo>
                  <a:pt x="1017" y="381"/>
                </a:lnTo>
                <a:lnTo>
                  <a:pt x="1017" y="375"/>
                </a:lnTo>
                <a:lnTo>
                  <a:pt x="1016" y="371"/>
                </a:lnTo>
                <a:lnTo>
                  <a:pt x="1016" y="371"/>
                </a:lnTo>
                <a:close/>
                <a:moveTo>
                  <a:pt x="124" y="413"/>
                </a:moveTo>
                <a:lnTo>
                  <a:pt x="348" y="413"/>
                </a:lnTo>
                <a:lnTo>
                  <a:pt x="302" y="551"/>
                </a:lnTo>
                <a:lnTo>
                  <a:pt x="124" y="413"/>
                </a:lnTo>
                <a:close/>
                <a:moveTo>
                  <a:pt x="766" y="904"/>
                </a:moveTo>
                <a:lnTo>
                  <a:pt x="527" y="737"/>
                </a:lnTo>
                <a:lnTo>
                  <a:pt x="527" y="737"/>
                </a:lnTo>
                <a:lnTo>
                  <a:pt x="523" y="735"/>
                </a:lnTo>
                <a:lnTo>
                  <a:pt x="518" y="733"/>
                </a:lnTo>
                <a:lnTo>
                  <a:pt x="513" y="732"/>
                </a:lnTo>
                <a:lnTo>
                  <a:pt x="509" y="732"/>
                </a:lnTo>
                <a:lnTo>
                  <a:pt x="509" y="732"/>
                </a:lnTo>
                <a:lnTo>
                  <a:pt x="504" y="732"/>
                </a:lnTo>
                <a:lnTo>
                  <a:pt x="499" y="733"/>
                </a:lnTo>
                <a:lnTo>
                  <a:pt x="495" y="735"/>
                </a:lnTo>
                <a:lnTo>
                  <a:pt x="490" y="737"/>
                </a:lnTo>
                <a:lnTo>
                  <a:pt x="251" y="904"/>
                </a:lnTo>
                <a:lnTo>
                  <a:pt x="509" y="132"/>
                </a:lnTo>
                <a:lnTo>
                  <a:pt x="766" y="904"/>
                </a:lnTo>
                <a:close/>
                <a:moveTo>
                  <a:pt x="716" y="551"/>
                </a:moveTo>
                <a:lnTo>
                  <a:pt x="670" y="413"/>
                </a:lnTo>
                <a:lnTo>
                  <a:pt x="893" y="413"/>
                </a:lnTo>
                <a:lnTo>
                  <a:pt x="716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357099" y="1616905"/>
            <a:ext cx="2025195" cy="99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9" tIns="45725" rIns="91449" bIns="4572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4953014" y="1616905"/>
            <a:ext cx="2025195" cy="99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9" tIns="45725" rIns="91449" bIns="4572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450554" y="1616905"/>
            <a:ext cx="2025195" cy="99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9" tIns="45725" rIns="91449" bIns="4572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344932" y="4691235"/>
            <a:ext cx="2025195" cy="99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9" tIns="45725" rIns="91449" bIns="4572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940847" y="4691235"/>
            <a:ext cx="2025195" cy="99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9" tIns="45725" rIns="91449" bIns="4572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H="1" flipV="1">
            <a:off x="1272420" y="3686091"/>
            <a:ext cx="9497215" cy="13443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" name="组合 34"/>
          <p:cNvGrpSpPr/>
          <p:nvPr/>
        </p:nvGrpSpPr>
        <p:grpSpPr bwMode="auto">
          <a:xfrm flipH="1">
            <a:off x="5062051" y="1497198"/>
            <a:ext cx="2007460" cy="2010617"/>
            <a:chOff x="0" y="0"/>
            <a:chExt cx="1154113" cy="1155699"/>
          </a:xfrm>
          <a:solidFill>
            <a:schemeClr val="bg1"/>
          </a:solidFill>
        </p:grpSpPr>
        <p:sp>
          <p:nvSpPr>
            <p:cNvPr id="9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372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 flipH="1">
            <a:off x="1734667" y="1815462"/>
            <a:ext cx="1473695" cy="1476013"/>
            <a:chOff x="0" y="0"/>
            <a:chExt cx="1154113" cy="1155698"/>
          </a:xfrm>
          <a:solidFill>
            <a:schemeClr val="bg1"/>
          </a:solidFill>
        </p:grpSpPr>
        <p:sp>
          <p:nvSpPr>
            <p:cNvPr id="13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 flipH="1">
            <a:off x="8794451" y="1790753"/>
            <a:ext cx="1486595" cy="1486886"/>
            <a:chOff x="0" y="0"/>
            <a:chExt cx="1155700" cy="1155698"/>
          </a:xfrm>
          <a:solidFill>
            <a:schemeClr val="bg1"/>
          </a:solidFill>
        </p:grpSpPr>
        <p:sp>
          <p:nvSpPr>
            <p:cNvPr id="16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1650" y="4029331"/>
            <a:ext cx="2771762" cy="1225391"/>
            <a:chOff x="1091650" y="3768074"/>
            <a:chExt cx="2771762" cy="1225391"/>
          </a:xfrm>
        </p:grpSpPr>
        <p:sp>
          <p:nvSpPr>
            <p:cNvPr id="23" name="文本框 22"/>
            <p:cNvSpPr txBox="1"/>
            <p:nvPr/>
          </p:nvSpPr>
          <p:spPr>
            <a:xfrm flipH="1">
              <a:off x="1091650" y="3768074"/>
              <a:ext cx="2771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172721" y="4096809"/>
              <a:ext cx="26096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679900" y="4029331"/>
            <a:ext cx="2771762" cy="1225391"/>
            <a:chOff x="1091650" y="3768074"/>
            <a:chExt cx="2771762" cy="1225391"/>
          </a:xfrm>
        </p:grpSpPr>
        <p:sp>
          <p:nvSpPr>
            <p:cNvPr id="28" name="文本框 27"/>
            <p:cNvSpPr txBox="1"/>
            <p:nvPr/>
          </p:nvSpPr>
          <p:spPr>
            <a:xfrm flipH="1">
              <a:off x="1091650" y="3768074"/>
              <a:ext cx="2771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1172721" y="4096809"/>
              <a:ext cx="26096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151867" y="4029331"/>
            <a:ext cx="2771762" cy="1225391"/>
            <a:chOff x="1091650" y="3768074"/>
            <a:chExt cx="2771762" cy="1225391"/>
          </a:xfrm>
        </p:grpSpPr>
        <p:sp>
          <p:nvSpPr>
            <p:cNvPr id="31" name="文本框 30"/>
            <p:cNvSpPr txBox="1"/>
            <p:nvPr/>
          </p:nvSpPr>
          <p:spPr>
            <a:xfrm flipH="1">
              <a:off x="1091650" y="3768074"/>
              <a:ext cx="2771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1172721" y="4096809"/>
              <a:ext cx="26096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455886" y="1794228"/>
            <a:ext cx="3340904" cy="3340147"/>
            <a:chOff x="2601227" y="2771221"/>
            <a:chExt cx="2241550" cy="2241550"/>
          </a:xfrm>
        </p:grpSpPr>
        <p:sp>
          <p:nvSpPr>
            <p:cNvPr id="13" name="Freeform 22"/>
            <p:cNvSpPr/>
            <p:nvPr/>
          </p:nvSpPr>
          <p:spPr bwMode="auto">
            <a:xfrm>
              <a:off x="3774389" y="2771221"/>
              <a:ext cx="1068388" cy="1281113"/>
            </a:xfrm>
            <a:custGeom>
              <a:avLst/>
              <a:gdLst>
                <a:gd name="T0" fmla="*/ 0 w 285"/>
                <a:gd name="T1" fmla="*/ 0 h 342"/>
                <a:gd name="T2" fmla="*/ 0 w 285"/>
                <a:gd name="T3" fmla="*/ 68 h 342"/>
                <a:gd name="T4" fmla="*/ 52 w 285"/>
                <a:gd name="T5" fmla="*/ 143 h 342"/>
                <a:gd name="T6" fmla="*/ 0 w 285"/>
                <a:gd name="T7" fmla="*/ 217 h 342"/>
                <a:gd name="T8" fmla="*/ 0 w 285"/>
                <a:gd name="T9" fmla="*/ 285 h 342"/>
                <a:gd name="T10" fmla="*/ 86 w 285"/>
                <a:gd name="T11" fmla="*/ 285 h 342"/>
                <a:gd name="T12" fmla="*/ 142 w 285"/>
                <a:gd name="T13" fmla="*/ 342 h 342"/>
                <a:gd name="T14" fmla="*/ 199 w 285"/>
                <a:gd name="T15" fmla="*/ 285 h 342"/>
                <a:gd name="T16" fmla="*/ 285 w 285"/>
                <a:gd name="T17" fmla="*/ 285 h 342"/>
                <a:gd name="T18" fmla="*/ 285 w 285"/>
                <a:gd name="T19" fmla="*/ 0 h 342"/>
                <a:gd name="T20" fmla="*/ 0 w 285"/>
                <a:gd name="T2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0" y="79"/>
                    <a:pt x="52" y="108"/>
                    <a:pt x="52" y="143"/>
                  </a:cubicBezTo>
                  <a:cubicBezTo>
                    <a:pt x="52" y="177"/>
                    <a:pt x="30" y="206"/>
                    <a:pt x="0" y="217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86" y="285"/>
                    <a:pt x="86" y="285"/>
                    <a:pt x="86" y="285"/>
                  </a:cubicBezTo>
                  <a:cubicBezTo>
                    <a:pt x="86" y="316"/>
                    <a:pt x="111" y="342"/>
                    <a:pt x="142" y="342"/>
                  </a:cubicBezTo>
                  <a:cubicBezTo>
                    <a:pt x="173" y="342"/>
                    <a:pt x="199" y="316"/>
                    <a:pt x="199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5" y="0"/>
                    <a:pt x="285" y="0"/>
                    <a:pt x="2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2C70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3561664" y="3944384"/>
              <a:ext cx="1281113" cy="1068387"/>
            </a:xfrm>
            <a:custGeom>
              <a:avLst/>
              <a:gdLst>
                <a:gd name="T0" fmla="*/ 274 w 342"/>
                <a:gd name="T1" fmla="*/ 0 h 285"/>
                <a:gd name="T2" fmla="*/ 199 w 342"/>
                <a:gd name="T3" fmla="*/ 52 h 285"/>
                <a:gd name="T4" fmla="*/ 124 w 342"/>
                <a:gd name="T5" fmla="*/ 0 h 285"/>
                <a:gd name="T6" fmla="*/ 57 w 342"/>
                <a:gd name="T7" fmla="*/ 0 h 285"/>
                <a:gd name="T8" fmla="*/ 57 w 342"/>
                <a:gd name="T9" fmla="*/ 86 h 285"/>
                <a:gd name="T10" fmla="*/ 0 w 342"/>
                <a:gd name="T11" fmla="*/ 142 h 285"/>
                <a:gd name="T12" fmla="*/ 57 w 342"/>
                <a:gd name="T13" fmla="*/ 199 h 285"/>
                <a:gd name="T14" fmla="*/ 57 w 342"/>
                <a:gd name="T15" fmla="*/ 285 h 285"/>
                <a:gd name="T16" fmla="*/ 342 w 342"/>
                <a:gd name="T17" fmla="*/ 285 h 285"/>
                <a:gd name="T18" fmla="*/ 342 w 342"/>
                <a:gd name="T19" fmla="*/ 0 h 285"/>
                <a:gd name="T20" fmla="*/ 274 w 342"/>
                <a:gd name="T2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85">
                  <a:moveTo>
                    <a:pt x="274" y="0"/>
                  </a:moveTo>
                  <a:cubicBezTo>
                    <a:pt x="263" y="30"/>
                    <a:pt x="234" y="52"/>
                    <a:pt x="199" y="52"/>
                  </a:cubicBezTo>
                  <a:cubicBezTo>
                    <a:pt x="165" y="52"/>
                    <a:pt x="136" y="30"/>
                    <a:pt x="12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25" y="86"/>
                    <a:pt x="0" y="111"/>
                    <a:pt x="0" y="142"/>
                  </a:cubicBezTo>
                  <a:cubicBezTo>
                    <a:pt x="0" y="173"/>
                    <a:pt x="25" y="199"/>
                    <a:pt x="57" y="199"/>
                  </a:cubicBezTo>
                  <a:cubicBezTo>
                    <a:pt x="57" y="285"/>
                    <a:pt x="57" y="285"/>
                    <a:pt x="57" y="285"/>
                  </a:cubicBezTo>
                  <a:cubicBezTo>
                    <a:pt x="342" y="285"/>
                    <a:pt x="342" y="285"/>
                    <a:pt x="342" y="285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2601227" y="3730071"/>
              <a:ext cx="1068387" cy="1282700"/>
            </a:xfrm>
            <a:custGeom>
              <a:avLst/>
              <a:gdLst>
                <a:gd name="T0" fmla="*/ 285 w 285"/>
                <a:gd name="T1" fmla="*/ 124 h 342"/>
                <a:gd name="T2" fmla="*/ 285 w 285"/>
                <a:gd name="T3" fmla="*/ 57 h 342"/>
                <a:gd name="T4" fmla="*/ 199 w 285"/>
                <a:gd name="T5" fmla="*/ 57 h 342"/>
                <a:gd name="T6" fmla="*/ 142 w 285"/>
                <a:gd name="T7" fmla="*/ 0 h 342"/>
                <a:gd name="T8" fmla="*/ 86 w 285"/>
                <a:gd name="T9" fmla="*/ 57 h 342"/>
                <a:gd name="T10" fmla="*/ 0 w 285"/>
                <a:gd name="T11" fmla="*/ 57 h 342"/>
                <a:gd name="T12" fmla="*/ 0 w 285"/>
                <a:gd name="T13" fmla="*/ 342 h 342"/>
                <a:gd name="T14" fmla="*/ 285 w 285"/>
                <a:gd name="T15" fmla="*/ 342 h 342"/>
                <a:gd name="T16" fmla="*/ 285 w 285"/>
                <a:gd name="T17" fmla="*/ 274 h 342"/>
                <a:gd name="T18" fmla="*/ 233 w 285"/>
                <a:gd name="T19" fmla="*/ 199 h 342"/>
                <a:gd name="T20" fmla="*/ 285 w 285"/>
                <a:gd name="T21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285" y="124"/>
                  </a:moveTo>
                  <a:cubicBezTo>
                    <a:pt x="285" y="57"/>
                    <a:pt x="285" y="57"/>
                    <a:pt x="285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25"/>
                    <a:pt x="174" y="0"/>
                    <a:pt x="142" y="0"/>
                  </a:cubicBezTo>
                  <a:cubicBezTo>
                    <a:pt x="111" y="0"/>
                    <a:pt x="86" y="25"/>
                    <a:pt x="8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5" y="342"/>
                    <a:pt x="285" y="342"/>
                    <a:pt x="285" y="342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55" y="263"/>
                    <a:pt x="233" y="234"/>
                    <a:pt x="233" y="199"/>
                  </a:cubicBezTo>
                  <a:cubicBezTo>
                    <a:pt x="233" y="165"/>
                    <a:pt x="255" y="136"/>
                    <a:pt x="285" y="124"/>
                  </a:cubicBezTo>
                  <a:close/>
                </a:path>
              </a:pathLst>
            </a:custGeom>
            <a:solidFill>
              <a:srgbClr val="372C70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2601227" y="2771221"/>
              <a:ext cx="1277937" cy="1068388"/>
            </a:xfrm>
            <a:custGeom>
              <a:avLst/>
              <a:gdLst>
                <a:gd name="T0" fmla="*/ 217 w 341"/>
                <a:gd name="T1" fmla="*/ 285 h 285"/>
                <a:gd name="T2" fmla="*/ 285 w 341"/>
                <a:gd name="T3" fmla="*/ 285 h 285"/>
                <a:gd name="T4" fmla="*/ 285 w 341"/>
                <a:gd name="T5" fmla="*/ 199 h 285"/>
                <a:gd name="T6" fmla="*/ 341 w 341"/>
                <a:gd name="T7" fmla="*/ 143 h 285"/>
                <a:gd name="T8" fmla="*/ 285 w 341"/>
                <a:gd name="T9" fmla="*/ 86 h 285"/>
                <a:gd name="T10" fmla="*/ 285 w 341"/>
                <a:gd name="T11" fmla="*/ 0 h 285"/>
                <a:gd name="T12" fmla="*/ 0 w 341"/>
                <a:gd name="T13" fmla="*/ 0 h 285"/>
                <a:gd name="T14" fmla="*/ 0 w 341"/>
                <a:gd name="T15" fmla="*/ 285 h 285"/>
                <a:gd name="T16" fmla="*/ 68 w 341"/>
                <a:gd name="T17" fmla="*/ 285 h 285"/>
                <a:gd name="T18" fmla="*/ 142 w 341"/>
                <a:gd name="T19" fmla="*/ 233 h 285"/>
                <a:gd name="T20" fmla="*/ 217 w 341"/>
                <a:gd name="T2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285">
                  <a:moveTo>
                    <a:pt x="217" y="285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285" y="199"/>
                    <a:pt x="285" y="199"/>
                    <a:pt x="285" y="199"/>
                  </a:cubicBezTo>
                  <a:cubicBezTo>
                    <a:pt x="316" y="199"/>
                    <a:pt x="341" y="174"/>
                    <a:pt x="341" y="143"/>
                  </a:cubicBezTo>
                  <a:cubicBezTo>
                    <a:pt x="341" y="111"/>
                    <a:pt x="316" y="86"/>
                    <a:pt x="285" y="86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68" y="285"/>
                    <a:pt x="68" y="285"/>
                    <a:pt x="68" y="285"/>
                  </a:cubicBezTo>
                  <a:cubicBezTo>
                    <a:pt x="79" y="255"/>
                    <a:pt x="108" y="233"/>
                    <a:pt x="142" y="233"/>
                  </a:cubicBezTo>
                  <a:cubicBezTo>
                    <a:pt x="177" y="233"/>
                    <a:pt x="206" y="255"/>
                    <a:pt x="217" y="28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17207" y="3025563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01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50646" y="3031135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1720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9362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04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95540" y="2021089"/>
            <a:ext cx="3204762" cy="975066"/>
            <a:chOff x="1172721" y="3768074"/>
            <a:chExt cx="2097436" cy="975066"/>
          </a:xfrm>
        </p:grpSpPr>
        <p:sp>
          <p:nvSpPr>
            <p:cNvPr id="24" name="文本框 23"/>
            <p:cNvSpPr txBox="1"/>
            <p:nvPr/>
          </p:nvSpPr>
          <p:spPr>
            <a:xfrm flipH="1">
              <a:off x="1339994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95540" y="3924858"/>
            <a:ext cx="3204762" cy="975066"/>
            <a:chOff x="1172721" y="3768074"/>
            <a:chExt cx="2097436" cy="975066"/>
          </a:xfrm>
        </p:grpSpPr>
        <p:sp>
          <p:nvSpPr>
            <p:cNvPr id="27" name="文本框 26"/>
            <p:cNvSpPr txBox="1"/>
            <p:nvPr/>
          </p:nvSpPr>
          <p:spPr>
            <a:xfrm flipH="1">
              <a:off x="1339994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09111" y="2021089"/>
            <a:ext cx="3204762" cy="948392"/>
            <a:chOff x="1172721" y="3768074"/>
            <a:chExt cx="2097436" cy="948392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1172721" y="4096809"/>
              <a:ext cx="209743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09111" y="3924858"/>
            <a:ext cx="3204762" cy="975066"/>
            <a:chOff x="1172721" y="3768074"/>
            <a:chExt cx="2097436" cy="975066"/>
          </a:xfrm>
        </p:grpSpPr>
        <p:sp>
          <p:nvSpPr>
            <p:cNvPr id="33" name="文本框 32"/>
            <p:cNvSpPr txBox="1"/>
            <p:nvPr/>
          </p:nvSpPr>
          <p:spPr>
            <a:xfrm flipH="1">
              <a:off x="1172721" y="3768074"/>
              <a:ext cx="1930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1172721" y="4096809"/>
              <a:ext cx="20974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004920" y="2734291"/>
            <a:ext cx="0" cy="6623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04921" y="3396650"/>
            <a:ext cx="22577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62709" y="3396650"/>
            <a:ext cx="22577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2076869" y="2506462"/>
            <a:ext cx="2255671" cy="40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1" tIns="60935" rIns="121871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此处输入文本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367283" y="3396655"/>
            <a:ext cx="0" cy="6813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0493" y="2638310"/>
            <a:ext cx="0" cy="7583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20497" y="3396650"/>
            <a:ext cx="225567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878392" y="3396655"/>
            <a:ext cx="0" cy="6813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776165" y="3396650"/>
            <a:ext cx="22577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285986" y="3524720"/>
            <a:ext cx="2255671" cy="40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1" tIns="60935" rIns="121871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此处输入文本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520497" y="2506462"/>
            <a:ext cx="2255671" cy="40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1" tIns="60935" rIns="121871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此处输入文本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776165" y="3524720"/>
            <a:ext cx="2257785" cy="44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1" tIns="60935" rIns="121871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865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此处输入文本</a:t>
            </a:r>
            <a:endParaRPr lang="en-US" altLang="zh-CN" sz="1865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583832" y="1875600"/>
            <a:ext cx="865451" cy="858694"/>
            <a:chOff x="1187624" y="1857800"/>
            <a:chExt cx="649288" cy="644219"/>
          </a:xfrm>
        </p:grpSpPr>
        <p:sp>
          <p:nvSpPr>
            <p:cNvPr id="36" name="椭圆 35"/>
            <p:cNvSpPr/>
            <p:nvPr/>
          </p:nvSpPr>
          <p:spPr>
            <a:xfrm>
              <a:off x="1187624" y="1857800"/>
              <a:ext cx="649288" cy="644219"/>
            </a:xfrm>
            <a:prstGeom prst="ellipse">
              <a:avLst/>
            </a:pr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5"/>
            <p:cNvSpPr txBox="1">
              <a:spLocks noChangeArrowheads="1"/>
            </p:cNvSpPr>
            <p:nvPr/>
          </p:nvSpPr>
          <p:spPr bwMode="auto">
            <a:xfrm>
              <a:off x="1187624" y="1923678"/>
              <a:ext cx="648072" cy="49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1" tIns="60935" rIns="121871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3060" y="1875600"/>
            <a:ext cx="867565" cy="858694"/>
            <a:chOff x="4570588" y="1857800"/>
            <a:chExt cx="650875" cy="644219"/>
          </a:xfrm>
        </p:grpSpPr>
        <p:sp>
          <p:nvSpPr>
            <p:cNvPr id="39" name="椭圆 38"/>
            <p:cNvSpPr/>
            <p:nvPr/>
          </p:nvSpPr>
          <p:spPr>
            <a:xfrm>
              <a:off x="4570588" y="1857800"/>
              <a:ext cx="650875" cy="6442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5"/>
            <p:cNvSpPr txBox="1">
              <a:spLocks noChangeArrowheads="1"/>
            </p:cNvSpPr>
            <p:nvPr/>
          </p:nvSpPr>
          <p:spPr bwMode="auto">
            <a:xfrm>
              <a:off x="4572000" y="1923678"/>
              <a:ext cx="648072" cy="49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1" tIns="60935" rIns="121871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85760" y="3982045"/>
            <a:ext cx="865449" cy="860795"/>
            <a:chOff x="2914601" y="3438123"/>
            <a:chExt cx="649287" cy="645795"/>
          </a:xfrm>
        </p:grpSpPr>
        <p:sp>
          <p:nvSpPr>
            <p:cNvPr id="42" name="椭圆 41"/>
            <p:cNvSpPr/>
            <p:nvPr/>
          </p:nvSpPr>
          <p:spPr>
            <a:xfrm>
              <a:off x="2914601" y="3438123"/>
              <a:ext cx="649287" cy="645795"/>
            </a:xfrm>
            <a:prstGeom prst="ellipse">
              <a:avLst/>
            </a:prstGeom>
            <a:solidFill>
              <a:srgbClr val="372C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5"/>
            <p:cNvSpPr txBox="1">
              <a:spLocks noChangeArrowheads="1"/>
            </p:cNvSpPr>
            <p:nvPr/>
          </p:nvSpPr>
          <p:spPr bwMode="auto">
            <a:xfrm>
              <a:off x="2915816" y="3507854"/>
              <a:ext cx="648072" cy="49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1" tIns="60935" rIns="121871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96869" y="3982045"/>
            <a:ext cx="865449" cy="860795"/>
            <a:chOff x="6298977" y="3438123"/>
            <a:chExt cx="649287" cy="645795"/>
          </a:xfrm>
        </p:grpSpPr>
        <p:sp>
          <p:nvSpPr>
            <p:cNvPr id="45" name="椭圆 44"/>
            <p:cNvSpPr/>
            <p:nvPr/>
          </p:nvSpPr>
          <p:spPr>
            <a:xfrm>
              <a:off x="6298977" y="3438123"/>
              <a:ext cx="649287" cy="64579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5"/>
            <p:cNvSpPr txBox="1">
              <a:spLocks noChangeArrowheads="1"/>
            </p:cNvSpPr>
            <p:nvPr/>
          </p:nvSpPr>
          <p:spPr bwMode="auto">
            <a:xfrm>
              <a:off x="6300192" y="3507854"/>
              <a:ext cx="648072" cy="49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1" tIns="60935" rIns="121871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2"/>
          <p:cNvSpPr/>
          <p:nvPr/>
        </p:nvSpPr>
        <p:spPr>
          <a:xfrm>
            <a:off x="4342305" y="3636932"/>
            <a:ext cx="3082852" cy="816624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任意多边形 8"/>
          <p:cNvSpPr/>
          <p:nvPr/>
        </p:nvSpPr>
        <p:spPr>
          <a:xfrm>
            <a:off x="4804375" y="2119243"/>
            <a:ext cx="696052" cy="1926002"/>
          </a:xfrm>
          <a:custGeom>
            <a:avLst/>
            <a:gdLst>
              <a:gd name="connsiteX0" fmla="*/ 1045369 w 2333625"/>
              <a:gd name="connsiteY0" fmla="*/ 1287462 h 6456362"/>
              <a:gd name="connsiteX1" fmla="*/ 1260475 w 2333625"/>
              <a:gd name="connsiteY1" fmla="*/ 2108074 h 6456362"/>
              <a:gd name="connsiteX2" fmla="*/ 1377156 w 2333625"/>
              <a:gd name="connsiteY2" fmla="*/ 1538249 h 6456362"/>
              <a:gd name="connsiteX3" fmla="*/ 1262856 w 2333625"/>
              <a:gd name="connsiteY3" fmla="*/ 1424760 h 6456362"/>
              <a:gd name="connsiteX4" fmla="*/ 1391444 w 2333625"/>
              <a:gd name="connsiteY4" fmla="*/ 1296986 h 6456362"/>
              <a:gd name="connsiteX5" fmla="*/ 1458119 w 2333625"/>
              <a:gd name="connsiteY5" fmla="*/ 1296986 h 6456362"/>
              <a:gd name="connsiteX6" fmla="*/ 1524794 w 2333625"/>
              <a:gd name="connsiteY6" fmla="*/ 1296986 h 6456362"/>
              <a:gd name="connsiteX7" fmla="*/ 1652588 w 2333625"/>
              <a:gd name="connsiteY7" fmla="*/ 1424760 h 6456362"/>
              <a:gd name="connsiteX8" fmla="*/ 1539081 w 2333625"/>
              <a:gd name="connsiteY8" fmla="*/ 1538249 h 6456362"/>
              <a:gd name="connsiteX9" fmla="*/ 1655763 w 2333625"/>
              <a:gd name="connsiteY9" fmla="*/ 2108074 h 6456362"/>
              <a:gd name="connsiteX10" fmla="*/ 1871663 w 2333625"/>
              <a:gd name="connsiteY10" fmla="*/ 1287462 h 6456362"/>
              <a:gd name="connsiteX11" fmla="*/ 2153444 w 2333625"/>
              <a:gd name="connsiteY11" fmla="*/ 1348572 h 6456362"/>
              <a:gd name="connsiteX12" fmla="*/ 2170113 w 2333625"/>
              <a:gd name="connsiteY12" fmla="*/ 1354127 h 6456362"/>
              <a:gd name="connsiteX13" fmla="*/ 2186781 w 2333625"/>
              <a:gd name="connsiteY13" fmla="*/ 1358095 h 6456362"/>
              <a:gd name="connsiteX14" fmla="*/ 2175669 w 2333625"/>
              <a:gd name="connsiteY14" fmla="*/ 1393015 h 6456362"/>
              <a:gd name="connsiteX15" fmla="*/ 2166144 w 2333625"/>
              <a:gd name="connsiteY15" fmla="*/ 1429522 h 6456362"/>
              <a:gd name="connsiteX16" fmla="*/ 2156619 w 2333625"/>
              <a:gd name="connsiteY16" fmla="*/ 1466029 h 6456362"/>
              <a:gd name="connsiteX17" fmla="*/ 2150269 w 2333625"/>
              <a:gd name="connsiteY17" fmla="*/ 1501742 h 6456362"/>
              <a:gd name="connsiteX18" fmla="*/ 1829594 w 2333625"/>
              <a:gd name="connsiteY18" fmla="*/ 3485018 h 6456362"/>
              <a:gd name="connsiteX19" fmla="*/ 1826419 w 2333625"/>
              <a:gd name="connsiteY19" fmla="*/ 3508827 h 6456362"/>
              <a:gd name="connsiteX20" fmla="*/ 1824038 w 2333625"/>
              <a:gd name="connsiteY20" fmla="*/ 3533430 h 6456362"/>
              <a:gd name="connsiteX21" fmla="*/ 1824038 w 2333625"/>
              <a:gd name="connsiteY21" fmla="*/ 3557239 h 6456362"/>
              <a:gd name="connsiteX22" fmla="*/ 1824038 w 2333625"/>
              <a:gd name="connsiteY22" fmla="*/ 3581841 h 6456362"/>
              <a:gd name="connsiteX23" fmla="*/ 1824831 w 2333625"/>
              <a:gd name="connsiteY23" fmla="*/ 3604856 h 6456362"/>
              <a:gd name="connsiteX24" fmla="*/ 1827213 w 2333625"/>
              <a:gd name="connsiteY24" fmla="*/ 3628665 h 6456362"/>
              <a:gd name="connsiteX25" fmla="*/ 1830388 w 2333625"/>
              <a:gd name="connsiteY25" fmla="*/ 3651680 h 6456362"/>
              <a:gd name="connsiteX26" fmla="*/ 1835150 w 2333625"/>
              <a:gd name="connsiteY26" fmla="*/ 3674696 h 6456362"/>
              <a:gd name="connsiteX27" fmla="*/ 1840706 w 2333625"/>
              <a:gd name="connsiteY27" fmla="*/ 3696917 h 6456362"/>
              <a:gd name="connsiteX28" fmla="*/ 1846263 w 2333625"/>
              <a:gd name="connsiteY28" fmla="*/ 3719932 h 6456362"/>
              <a:gd name="connsiteX29" fmla="*/ 1853406 w 2333625"/>
              <a:gd name="connsiteY29" fmla="*/ 3742154 h 6456362"/>
              <a:gd name="connsiteX30" fmla="*/ 1862138 w 2333625"/>
              <a:gd name="connsiteY30" fmla="*/ 3762788 h 6456362"/>
              <a:gd name="connsiteX31" fmla="*/ 1871663 w 2333625"/>
              <a:gd name="connsiteY31" fmla="*/ 3783423 h 6456362"/>
              <a:gd name="connsiteX32" fmla="*/ 1881188 w 2333625"/>
              <a:gd name="connsiteY32" fmla="*/ 3804851 h 6456362"/>
              <a:gd name="connsiteX33" fmla="*/ 1893094 w 2333625"/>
              <a:gd name="connsiteY33" fmla="*/ 3825485 h 6456362"/>
              <a:gd name="connsiteX34" fmla="*/ 1904206 w 2333625"/>
              <a:gd name="connsiteY34" fmla="*/ 3845326 h 6456362"/>
              <a:gd name="connsiteX35" fmla="*/ 1917700 w 2333625"/>
              <a:gd name="connsiteY35" fmla="*/ 3863579 h 6456362"/>
              <a:gd name="connsiteX36" fmla="*/ 1931988 w 2333625"/>
              <a:gd name="connsiteY36" fmla="*/ 3882626 h 6456362"/>
              <a:gd name="connsiteX37" fmla="*/ 1946275 w 2333625"/>
              <a:gd name="connsiteY37" fmla="*/ 3900086 h 6456362"/>
              <a:gd name="connsiteX38" fmla="*/ 1961356 w 2333625"/>
              <a:gd name="connsiteY38" fmla="*/ 3917546 h 6456362"/>
              <a:gd name="connsiteX39" fmla="*/ 1976438 w 2333625"/>
              <a:gd name="connsiteY39" fmla="*/ 3934212 h 6456362"/>
              <a:gd name="connsiteX40" fmla="*/ 1994694 w 2333625"/>
              <a:gd name="connsiteY40" fmla="*/ 3949291 h 6456362"/>
              <a:gd name="connsiteX41" fmla="*/ 2012156 w 2333625"/>
              <a:gd name="connsiteY41" fmla="*/ 3965163 h 6456362"/>
              <a:gd name="connsiteX42" fmla="*/ 2030413 w 2333625"/>
              <a:gd name="connsiteY42" fmla="*/ 3979449 h 6456362"/>
              <a:gd name="connsiteX43" fmla="*/ 2049463 w 2333625"/>
              <a:gd name="connsiteY43" fmla="*/ 3992147 h 6456362"/>
              <a:gd name="connsiteX44" fmla="*/ 2069306 w 2333625"/>
              <a:gd name="connsiteY44" fmla="*/ 4005638 h 6456362"/>
              <a:gd name="connsiteX45" fmla="*/ 2089944 w 2333625"/>
              <a:gd name="connsiteY45" fmla="*/ 4017543 h 6456362"/>
              <a:gd name="connsiteX46" fmla="*/ 2110581 w 2333625"/>
              <a:gd name="connsiteY46" fmla="*/ 4028654 h 6456362"/>
              <a:gd name="connsiteX47" fmla="*/ 2132013 w 2333625"/>
              <a:gd name="connsiteY47" fmla="*/ 4038177 h 6456362"/>
              <a:gd name="connsiteX48" fmla="*/ 2155031 w 2333625"/>
              <a:gd name="connsiteY48" fmla="*/ 4047701 h 6456362"/>
              <a:gd name="connsiteX49" fmla="*/ 2178050 w 2333625"/>
              <a:gd name="connsiteY49" fmla="*/ 4056431 h 6456362"/>
              <a:gd name="connsiteX50" fmla="*/ 2201069 w 2333625"/>
              <a:gd name="connsiteY50" fmla="*/ 4062780 h 6456362"/>
              <a:gd name="connsiteX51" fmla="*/ 2201863 w 2333625"/>
              <a:gd name="connsiteY51" fmla="*/ 4062780 h 6456362"/>
              <a:gd name="connsiteX52" fmla="*/ 2332831 w 2333625"/>
              <a:gd name="connsiteY52" fmla="*/ 6119070 h 6456362"/>
              <a:gd name="connsiteX53" fmla="*/ 2333625 w 2333625"/>
              <a:gd name="connsiteY53" fmla="*/ 6136530 h 6456362"/>
              <a:gd name="connsiteX54" fmla="*/ 2332831 w 2333625"/>
              <a:gd name="connsiteY54" fmla="*/ 6153196 h 6456362"/>
              <a:gd name="connsiteX55" fmla="*/ 2332038 w 2333625"/>
              <a:gd name="connsiteY55" fmla="*/ 6169862 h 6456362"/>
              <a:gd name="connsiteX56" fmla="*/ 2330450 w 2333625"/>
              <a:gd name="connsiteY56" fmla="*/ 6185735 h 6456362"/>
              <a:gd name="connsiteX57" fmla="*/ 2327275 w 2333625"/>
              <a:gd name="connsiteY57" fmla="*/ 6202401 h 6456362"/>
              <a:gd name="connsiteX58" fmla="*/ 2324100 w 2333625"/>
              <a:gd name="connsiteY58" fmla="*/ 6218273 h 6456362"/>
              <a:gd name="connsiteX59" fmla="*/ 2319338 w 2333625"/>
              <a:gd name="connsiteY59" fmla="*/ 6234146 h 6456362"/>
              <a:gd name="connsiteX60" fmla="*/ 2313781 w 2333625"/>
              <a:gd name="connsiteY60" fmla="*/ 6248431 h 6456362"/>
              <a:gd name="connsiteX61" fmla="*/ 2308225 w 2333625"/>
              <a:gd name="connsiteY61" fmla="*/ 6264304 h 6456362"/>
              <a:gd name="connsiteX62" fmla="*/ 2301875 w 2333625"/>
              <a:gd name="connsiteY62" fmla="*/ 6278589 h 6456362"/>
              <a:gd name="connsiteX63" fmla="*/ 2293938 w 2333625"/>
              <a:gd name="connsiteY63" fmla="*/ 6292875 h 6456362"/>
              <a:gd name="connsiteX64" fmla="*/ 2286794 w 2333625"/>
              <a:gd name="connsiteY64" fmla="*/ 6305573 h 6456362"/>
              <a:gd name="connsiteX65" fmla="*/ 2278063 w 2333625"/>
              <a:gd name="connsiteY65" fmla="*/ 6319065 h 6456362"/>
              <a:gd name="connsiteX66" fmla="*/ 2267744 w 2333625"/>
              <a:gd name="connsiteY66" fmla="*/ 6332556 h 6456362"/>
              <a:gd name="connsiteX67" fmla="*/ 2258219 w 2333625"/>
              <a:gd name="connsiteY67" fmla="*/ 6344461 h 6456362"/>
              <a:gd name="connsiteX68" fmla="*/ 2247900 w 2333625"/>
              <a:gd name="connsiteY68" fmla="*/ 6356365 h 6456362"/>
              <a:gd name="connsiteX69" fmla="*/ 2237581 w 2333625"/>
              <a:gd name="connsiteY69" fmla="*/ 6367475 h 6456362"/>
              <a:gd name="connsiteX70" fmla="*/ 2224881 w 2333625"/>
              <a:gd name="connsiteY70" fmla="*/ 6378587 h 6456362"/>
              <a:gd name="connsiteX71" fmla="*/ 2212975 w 2333625"/>
              <a:gd name="connsiteY71" fmla="*/ 6388110 h 6456362"/>
              <a:gd name="connsiteX72" fmla="*/ 2199481 w 2333625"/>
              <a:gd name="connsiteY72" fmla="*/ 6398427 h 6456362"/>
              <a:gd name="connsiteX73" fmla="*/ 2186781 w 2333625"/>
              <a:gd name="connsiteY73" fmla="*/ 6407157 h 6456362"/>
              <a:gd name="connsiteX74" fmla="*/ 2173288 w 2333625"/>
              <a:gd name="connsiteY74" fmla="*/ 6414299 h 6456362"/>
              <a:gd name="connsiteX75" fmla="*/ 2159000 w 2333625"/>
              <a:gd name="connsiteY75" fmla="*/ 6422236 h 6456362"/>
              <a:gd name="connsiteX76" fmla="*/ 2144713 w 2333625"/>
              <a:gd name="connsiteY76" fmla="*/ 6428585 h 6456362"/>
              <a:gd name="connsiteX77" fmla="*/ 2130425 w 2333625"/>
              <a:gd name="connsiteY77" fmla="*/ 6435727 h 6456362"/>
              <a:gd name="connsiteX78" fmla="*/ 2115344 w 2333625"/>
              <a:gd name="connsiteY78" fmla="*/ 6441283 h 6456362"/>
              <a:gd name="connsiteX79" fmla="*/ 2099469 w 2333625"/>
              <a:gd name="connsiteY79" fmla="*/ 6445251 h 6456362"/>
              <a:gd name="connsiteX80" fmla="*/ 2083594 w 2333625"/>
              <a:gd name="connsiteY80" fmla="*/ 6450013 h 6456362"/>
              <a:gd name="connsiteX81" fmla="*/ 2066925 w 2333625"/>
              <a:gd name="connsiteY81" fmla="*/ 6451600 h 6456362"/>
              <a:gd name="connsiteX82" fmla="*/ 2050256 w 2333625"/>
              <a:gd name="connsiteY82" fmla="*/ 6453981 h 6456362"/>
              <a:gd name="connsiteX83" fmla="*/ 2033588 w 2333625"/>
              <a:gd name="connsiteY83" fmla="*/ 6455569 h 6456362"/>
              <a:gd name="connsiteX84" fmla="*/ 2017713 w 2333625"/>
              <a:gd name="connsiteY84" fmla="*/ 6456362 h 6456362"/>
              <a:gd name="connsiteX85" fmla="*/ 2001838 w 2333625"/>
              <a:gd name="connsiteY85" fmla="*/ 6456362 h 6456362"/>
              <a:gd name="connsiteX86" fmla="*/ 1986756 w 2333625"/>
              <a:gd name="connsiteY86" fmla="*/ 6455569 h 6456362"/>
              <a:gd name="connsiteX87" fmla="*/ 1972469 w 2333625"/>
              <a:gd name="connsiteY87" fmla="*/ 6453187 h 6456362"/>
              <a:gd name="connsiteX88" fmla="*/ 1957388 w 2333625"/>
              <a:gd name="connsiteY88" fmla="*/ 6450807 h 6456362"/>
              <a:gd name="connsiteX89" fmla="*/ 1943100 w 2333625"/>
              <a:gd name="connsiteY89" fmla="*/ 6447632 h 6456362"/>
              <a:gd name="connsiteX90" fmla="*/ 1929606 w 2333625"/>
              <a:gd name="connsiteY90" fmla="*/ 6444457 h 6456362"/>
              <a:gd name="connsiteX91" fmla="*/ 1915319 w 2333625"/>
              <a:gd name="connsiteY91" fmla="*/ 6439696 h 6456362"/>
              <a:gd name="connsiteX92" fmla="*/ 1901825 w 2333625"/>
              <a:gd name="connsiteY92" fmla="*/ 6434141 h 6456362"/>
              <a:gd name="connsiteX93" fmla="*/ 1875631 w 2333625"/>
              <a:gd name="connsiteY93" fmla="*/ 6423029 h 6456362"/>
              <a:gd name="connsiteX94" fmla="*/ 1850231 w 2333625"/>
              <a:gd name="connsiteY94" fmla="*/ 6408745 h 6456362"/>
              <a:gd name="connsiteX95" fmla="*/ 1827213 w 2333625"/>
              <a:gd name="connsiteY95" fmla="*/ 6392871 h 6456362"/>
              <a:gd name="connsiteX96" fmla="*/ 1804988 w 2333625"/>
              <a:gd name="connsiteY96" fmla="*/ 6375412 h 6456362"/>
              <a:gd name="connsiteX97" fmla="*/ 1784350 w 2333625"/>
              <a:gd name="connsiteY97" fmla="*/ 6355571 h 6456362"/>
              <a:gd name="connsiteX98" fmla="*/ 1766094 w 2333625"/>
              <a:gd name="connsiteY98" fmla="*/ 6333349 h 6456362"/>
              <a:gd name="connsiteX99" fmla="*/ 1749425 w 2333625"/>
              <a:gd name="connsiteY99" fmla="*/ 6309541 h 6456362"/>
              <a:gd name="connsiteX100" fmla="*/ 1735138 w 2333625"/>
              <a:gd name="connsiteY100" fmla="*/ 6284939 h 6456362"/>
              <a:gd name="connsiteX101" fmla="*/ 1729581 w 2333625"/>
              <a:gd name="connsiteY101" fmla="*/ 6271447 h 6456362"/>
              <a:gd name="connsiteX102" fmla="*/ 1723231 w 2333625"/>
              <a:gd name="connsiteY102" fmla="*/ 6258749 h 6456362"/>
              <a:gd name="connsiteX103" fmla="*/ 1718469 w 2333625"/>
              <a:gd name="connsiteY103" fmla="*/ 6244463 h 6456362"/>
              <a:gd name="connsiteX104" fmla="*/ 1714500 w 2333625"/>
              <a:gd name="connsiteY104" fmla="*/ 6230971 h 6456362"/>
              <a:gd name="connsiteX105" fmla="*/ 1709738 w 2333625"/>
              <a:gd name="connsiteY105" fmla="*/ 6216687 h 6456362"/>
              <a:gd name="connsiteX106" fmla="*/ 1706563 w 2333625"/>
              <a:gd name="connsiteY106" fmla="*/ 6202401 h 6456362"/>
              <a:gd name="connsiteX107" fmla="*/ 1704181 w 2333625"/>
              <a:gd name="connsiteY107" fmla="*/ 6187322 h 6456362"/>
              <a:gd name="connsiteX108" fmla="*/ 1701800 w 2333625"/>
              <a:gd name="connsiteY108" fmla="*/ 6171449 h 6456362"/>
              <a:gd name="connsiteX109" fmla="*/ 1458119 w 2333625"/>
              <a:gd name="connsiteY109" fmla="*/ 3814374 h 6456362"/>
              <a:gd name="connsiteX110" fmla="*/ 1212850 w 2333625"/>
              <a:gd name="connsiteY110" fmla="*/ 6171449 h 6456362"/>
              <a:gd name="connsiteX111" fmla="*/ 1212056 w 2333625"/>
              <a:gd name="connsiteY111" fmla="*/ 6187322 h 6456362"/>
              <a:gd name="connsiteX112" fmla="*/ 1208881 w 2333625"/>
              <a:gd name="connsiteY112" fmla="*/ 6202401 h 6456362"/>
              <a:gd name="connsiteX113" fmla="*/ 1205706 w 2333625"/>
              <a:gd name="connsiteY113" fmla="*/ 6216687 h 6456362"/>
              <a:gd name="connsiteX114" fmla="*/ 1201738 w 2333625"/>
              <a:gd name="connsiteY114" fmla="*/ 6230971 h 6456362"/>
              <a:gd name="connsiteX115" fmla="*/ 1197769 w 2333625"/>
              <a:gd name="connsiteY115" fmla="*/ 6244463 h 6456362"/>
              <a:gd name="connsiteX116" fmla="*/ 1192213 w 2333625"/>
              <a:gd name="connsiteY116" fmla="*/ 6258749 h 6456362"/>
              <a:gd name="connsiteX117" fmla="*/ 1186656 w 2333625"/>
              <a:gd name="connsiteY117" fmla="*/ 6271447 h 6456362"/>
              <a:gd name="connsiteX118" fmla="*/ 1180306 w 2333625"/>
              <a:gd name="connsiteY118" fmla="*/ 6284939 h 6456362"/>
              <a:gd name="connsiteX119" fmla="*/ 1166019 w 2333625"/>
              <a:gd name="connsiteY119" fmla="*/ 6309541 h 6456362"/>
              <a:gd name="connsiteX120" fmla="*/ 1149350 w 2333625"/>
              <a:gd name="connsiteY120" fmla="*/ 6333349 h 6456362"/>
              <a:gd name="connsiteX121" fmla="*/ 1130300 w 2333625"/>
              <a:gd name="connsiteY121" fmla="*/ 6355571 h 6456362"/>
              <a:gd name="connsiteX122" fmla="*/ 1111250 w 2333625"/>
              <a:gd name="connsiteY122" fmla="*/ 6375412 h 6456362"/>
              <a:gd name="connsiteX123" fmla="*/ 1089025 w 2333625"/>
              <a:gd name="connsiteY123" fmla="*/ 6392871 h 6456362"/>
              <a:gd name="connsiteX124" fmla="*/ 1064419 w 2333625"/>
              <a:gd name="connsiteY124" fmla="*/ 6408745 h 6456362"/>
              <a:gd name="connsiteX125" fmla="*/ 1040606 w 2333625"/>
              <a:gd name="connsiteY125" fmla="*/ 6423029 h 6456362"/>
              <a:gd name="connsiteX126" fmla="*/ 1014413 w 2333625"/>
              <a:gd name="connsiteY126" fmla="*/ 6434141 h 6456362"/>
              <a:gd name="connsiteX127" fmla="*/ 1000125 w 2333625"/>
              <a:gd name="connsiteY127" fmla="*/ 6439696 h 6456362"/>
              <a:gd name="connsiteX128" fmla="*/ 986631 w 2333625"/>
              <a:gd name="connsiteY128" fmla="*/ 6444457 h 6456362"/>
              <a:gd name="connsiteX129" fmla="*/ 972344 w 2333625"/>
              <a:gd name="connsiteY129" fmla="*/ 6447632 h 6456362"/>
              <a:gd name="connsiteX130" fmla="*/ 958056 w 2333625"/>
              <a:gd name="connsiteY130" fmla="*/ 6450807 h 6456362"/>
              <a:gd name="connsiteX131" fmla="*/ 943769 w 2333625"/>
              <a:gd name="connsiteY131" fmla="*/ 6453187 h 6456362"/>
              <a:gd name="connsiteX132" fmla="*/ 928688 w 2333625"/>
              <a:gd name="connsiteY132" fmla="*/ 6455569 h 6456362"/>
              <a:gd name="connsiteX133" fmla="*/ 914400 w 2333625"/>
              <a:gd name="connsiteY133" fmla="*/ 6456362 h 6456362"/>
              <a:gd name="connsiteX134" fmla="*/ 898525 w 2333625"/>
              <a:gd name="connsiteY134" fmla="*/ 6456362 h 6456362"/>
              <a:gd name="connsiteX135" fmla="*/ 881063 w 2333625"/>
              <a:gd name="connsiteY135" fmla="*/ 6455569 h 6456362"/>
              <a:gd name="connsiteX136" fmla="*/ 864394 w 2333625"/>
              <a:gd name="connsiteY136" fmla="*/ 6453981 h 6456362"/>
              <a:gd name="connsiteX137" fmla="*/ 848519 w 2333625"/>
              <a:gd name="connsiteY137" fmla="*/ 6451600 h 6456362"/>
              <a:gd name="connsiteX138" fmla="*/ 831850 w 2333625"/>
              <a:gd name="connsiteY138" fmla="*/ 6450013 h 6456362"/>
              <a:gd name="connsiteX139" fmla="*/ 816769 w 2333625"/>
              <a:gd name="connsiteY139" fmla="*/ 6445251 h 6456362"/>
              <a:gd name="connsiteX140" fmla="*/ 800894 w 2333625"/>
              <a:gd name="connsiteY140" fmla="*/ 6441283 h 6456362"/>
              <a:gd name="connsiteX141" fmla="*/ 785813 w 2333625"/>
              <a:gd name="connsiteY141" fmla="*/ 6435727 h 6456362"/>
              <a:gd name="connsiteX142" fmla="*/ 769938 w 2333625"/>
              <a:gd name="connsiteY142" fmla="*/ 6428585 h 6456362"/>
              <a:gd name="connsiteX143" fmla="*/ 755650 w 2333625"/>
              <a:gd name="connsiteY143" fmla="*/ 6422236 h 6456362"/>
              <a:gd name="connsiteX144" fmla="*/ 741363 w 2333625"/>
              <a:gd name="connsiteY144" fmla="*/ 6414299 h 6456362"/>
              <a:gd name="connsiteX145" fmla="*/ 728663 w 2333625"/>
              <a:gd name="connsiteY145" fmla="*/ 6407157 h 6456362"/>
              <a:gd name="connsiteX146" fmla="*/ 715169 w 2333625"/>
              <a:gd name="connsiteY146" fmla="*/ 6398427 h 6456362"/>
              <a:gd name="connsiteX147" fmla="*/ 702469 w 2333625"/>
              <a:gd name="connsiteY147" fmla="*/ 6388110 h 6456362"/>
              <a:gd name="connsiteX148" fmla="*/ 689769 w 2333625"/>
              <a:gd name="connsiteY148" fmla="*/ 6378587 h 6456362"/>
              <a:gd name="connsiteX149" fmla="*/ 679450 w 2333625"/>
              <a:gd name="connsiteY149" fmla="*/ 6367475 h 6456362"/>
              <a:gd name="connsiteX150" fmla="*/ 668338 w 2333625"/>
              <a:gd name="connsiteY150" fmla="*/ 6356365 h 6456362"/>
              <a:gd name="connsiteX151" fmla="*/ 657225 w 2333625"/>
              <a:gd name="connsiteY151" fmla="*/ 6344461 h 6456362"/>
              <a:gd name="connsiteX152" fmla="*/ 646906 w 2333625"/>
              <a:gd name="connsiteY152" fmla="*/ 6332556 h 6456362"/>
              <a:gd name="connsiteX153" fmla="*/ 638175 w 2333625"/>
              <a:gd name="connsiteY153" fmla="*/ 6319065 h 6456362"/>
              <a:gd name="connsiteX154" fmla="*/ 629444 w 2333625"/>
              <a:gd name="connsiteY154" fmla="*/ 6305573 h 6456362"/>
              <a:gd name="connsiteX155" fmla="*/ 622300 w 2333625"/>
              <a:gd name="connsiteY155" fmla="*/ 6292875 h 6456362"/>
              <a:gd name="connsiteX156" fmla="*/ 614363 w 2333625"/>
              <a:gd name="connsiteY156" fmla="*/ 6278589 h 6456362"/>
              <a:gd name="connsiteX157" fmla="*/ 608012 w 2333625"/>
              <a:gd name="connsiteY157" fmla="*/ 6264304 h 6456362"/>
              <a:gd name="connsiteX158" fmla="*/ 600869 w 2333625"/>
              <a:gd name="connsiteY158" fmla="*/ 6248431 h 6456362"/>
              <a:gd name="connsiteX159" fmla="*/ 596900 w 2333625"/>
              <a:gd name="connsiteY159" fmla="*/ 6234146 h 6456362"/>
              <a:gd name="connsiteX160" fmla="*/ 592137 w 2333625"/>
              <a:gd name="connsiteY160" fmla="*/ 6218273 h 6456362"/>
              <a:gd name="connsiteX161" fmla="*/ 588169 w 2333625"/>
              <a:gd name="connsiteY161" fmla="*/ 6202401 h 6456362"/>
              <a:gd name="connsiteX162" fmla="*/ 585788 w 2333625"/>
              <a:gd name="connsiteY162" fmla="*/ 6185735 h 6456362"/>
              <a:gd name="connsiteX163" fmla="*/ 583406 w 2333625"/>
              <a:gd name="connsiteY163" fmla="*/ 6169862 h 6456362"/>
              <a:gd name="connsiteX164" fmla="*/ 582613 w 2333625"/>
              <a:gd name="connsiteY164" fmla="*/ 6153196 h 6456362"/>
              <a:gd name="connsiteX165" fmla="*/ 582613 w 2333625"/>
              <a:gd name="connsiteY165" fmla="*/ 6136530 h 6456362"/>
              <a:gd name="connsiteX166" fmla="*/ 582613 w 2333625"/>
              <a:gd name="connsiteY166" fmla="*/ 6119070 h 6456362"/>
              <a:gd name="connsiteX167" fmla="*/ 746125 w 2333625"/>
              <a:gd name="connsiteY167" fmla="*/ 3549302 h 6456362"/>
              <a:gd name="connsiteX168" fmla="*/ 749300 w 2333625"/>
              <a:gd name="connsiteY168" fmla="*/ 3496129 h 6456362"/>
              <a:gd name="connsiteX169" fmla="*/ 750888 w 2333625"/>
              <a:gd name="connsiteY169" fmla="*/ 3440575 h 6456362"/>
              <a:gd name="connsiteX170" fmla="*/ 750888 w 2333625"/>
              <a:gd name="connsiteY170" fmla="*/ 3387402 h 6456362"/>
              <a:gd name="connsiteX171" fmla="*/ 749300 w 2333625"/>
              <a:gd name="connsiteY171" fmla="*/ 3331848 h 6456362"/>
              <a:gd name="connsiteX172" fmla="*/ 723900 w 2333625"/>
              <a:gd name="connsiteY172" fmla="*/ 2545363 h 6456362"/>
              <a:gd name="connsiteX173" fmla="*/ 500063 w 2333625"/>
              <a:gd name="connsiteY173" fmla="*/ 3781835 h 6456362"/>
              <a:gd name="connsiteX174" fmla="*/ 496888 w 2333625"/>
              <a:gd name="connsiteY174" fmla="*/ 3794533 h 6456362"/>
              <a:gd name="connsiteX175" fmla="*/ 493713 w 2333625"/>
              <a:gd name="connsiteY175" fmla="*/ 3808025 h 6456362"/>
              <a:gd name="connsiteX176" fmla="*/ 488950 w 2333625"/>
              <a:gd name="connsiteY176" fmla="*/ 3820723 h 6456362"/>
              <a:gd name="connsiteX177" fmla="*/ 484188 w 2333625"/>
              <a:gd name="connsiteY177" fmla="*/ 3833421 h 6456362"/>
              <a:gd name="connsiteX178" fmla="*/ 479425 w 2333625"/>
              <a:gd name="connsiteY178" fmla="*/ 3845326 h 6456362"/>
              <a:gd name="connsiteX179" fmla="*/ 473869 w 2333625"/>
              <a:gd name="connsiteY179" fmla="*/ 3857230 h 6456362"/>
              <a:gd name="connsiteX180" fmla="*/ 466725 w 2333625"/>
              <a:gd name="connsiteY180" fmla="*/ 3868341 h 6456362"/>
              <a:gd name="connsiteX181" fmla="*/ 459581 w 2333625"/>
              <a:gd name="connsiteY181" fmla="*/ 3879452 h 6456362"/>
              <a:gd name="connsiteX182" fmla="*/ 451644 w 2333625"/>
              <a:gd name="connsiteY182" fmla="*/ 3888975 h 6456362"/>
              <a:gd name="connsiteX183" fmla="*/ 443706 w 2333625"/>
              <a:gd name="connsiteY183" fmla="*/ 3900086 h 6456362"/>
              <a:gd name="connsiteX184" fmla="*/ 426244 w 2333625"/>
              <a:gd name="connsiteY184" fmla="*/ 3917546 h 6456362"/>
              <a:gd name="connsiteX185" fmla="*/ 406400 w 2333625"/>
              <a:gd name="connsiteY185" fmla="*/ 3935006 h 6456362"/>
              <a:gd name="connsiteX186" fmla="*/ 385763 w 2333625"/>
              <a:gd name="connsiteY186" fmla="*/ 3949291 h 6456362"/>
              <a:gd name="connsiteX187" fmla="*/ 363538 w 2333625"/>
              <a:gd name="connsiteY187" fmla="*/ 3961989 h 6456362"/>
              <a:gd name="connsiteX188" fmla="*/ 340519 w 2333625"/>
              <a:gd name="connsiteY188" fmla="*/ 3972306 h 6456362"/>
              <a:gd name="connsiteX189" fmla="*/ 315119 w 2333625"/>
              <a:gd name="connsiteY189" fmla="*/ 3980242 h 6456362"/>
              <a:gd name="connsiteX190" fmla="*/ 303213 w 2333625"/>
              <a:gd name="connsiteY190" fmla="*/ 3982623 h 6456362"/>
              <a:gd name="connsiteX191" fmla="*/ 289719 w 2333625"/>
              <a:gd name="connsiteY191" fmla="*/ 3985004 h 6456362"/>
              <a:gd name="connsiteX192" fmla="*/ 277812 w 2333625"/>
              <a:gd name="connsiteY192" fmla="*/ 3986591 h 6456362"/>
              <a:gd name="connsiteX193" fmla="*/ 265112 w 2333625"/>
              <a:gd name="connsiteY193" fmla="*/ 3988179 h 6456362"/>
              <a:gd name="connsiteX194" fmla="*/ 251619 w 2333625"/>
              <a:gd name="connsiteY194" fmla="*/ 3988179 h 6456362"/>
              <a:gd name="connsiteX195" fmla="*/ 238125 w 2333625"/>
              <a:gd name="connsiteY195" fmla="*/ 3988179 h 6456362"/>
              <a:gd name="connsiteX196" fmla="*/ 225425 w 2333625"/>
              <a:gd name="connsiteY196" fmla="*/ 3986591 h 6456362"/>
              <a:gd name="connsiteX197" fmla="*/ 211931 w 2333625"/>
              <a:gd name="connsiteY197" fmla="*/ 3985004 h 6456362"/>
              <a:gd name="connsiteX198" fmla="*/ 197644 w 2333625"/>
              <a:gd name="connsiteY198" fmla="*/ 3982623 h 6456362"/>
              <a:gd name="connsiteX199" fmla="*/ 184944 w 2333625"/>
              <a:gd name="connsiteY199" fmla="*/ 3979449 h 6456362"/>
              <a:gd name="connsiteX200" fmla="*/ 162719 w 2333625"/>
              <a:gd name="connsiteY200" fmla="*/ 3971512 h 6456362"/>
              <a:gd name="connsiteX201" fmla="*/ 140494 w 2333625"/>
              <a:gd name="connsiteY201" fmla="*/ 3961989 h 6456362"/>
              <a:gd name="connsiteX202" fmla="*/ 120650 w 2333625"/>
              <a:gd name="connsiteY202" fmla="*/ 3950878 h 6456362"/>
              <a:gd name="connsiteX203" fmla="*/ 100806 w 2333625"/>
              <a:gd name="connsiteY203" fmla="*/ 3938180 h 6456362"/>
              <a:gd name="connsiteX204" fmla="*/ 83344 w 2333625"/>
              <a:gd name="connsiteY204" fmla="*/ 3923101 h 6456362"/>
              <a:gd name="connsiteX205" fmla="*/ 68262 w 2333625"/>
              <a:gd name="connsiteY205" fmla="*/ 3908022 h 6456362"/>
              <a:gd name="connsiteX206" fmla="*/ 52387 w 2333625"/>
              <a:gd name="connsiteY206" fmla="*/ 3890562 h 6456362"/>
              <a:gd name="connsiteX207" fmla="*/ 39687 w 2333625"/>
              <a:gd name="connsiteY207" fmla="*/ 3872309 h 6456362"/>
              <a:gd name="connsiteX208" fmla="*/ 28575 w 2333625"/>
              <a:gd name="connsiteY208" fmla="*/ 3853262 h 6456362"/>
              <a:gd name="connsiteX209" fmla="*/ 19050 w 2333625"/>
              <a:gd name="connsiteY209" fmla="*/ 3831834 h 6456362"/>
              <a:gd name="connsiteX210" fmla="*/ 11112 w 2333625"/>
              <a:gd name="connsiteY210" fmla="*/ 3811200 h 6456362"/>
              <a:gd name="connsiteX211" fmla="*/ 5556 w 2333625"/>
              <a:gd name="connsiteY211" fmla="*/ 3788978 h 6456362"/>
              <a:gd name="connsiteX212" fmla="*/ 2381 w 2333625"/>
              <a:gd name="connsiteY212" fmla="*/ 3765963 h 6456362"/>
              <a:gd name="connsiteX213" fmla="*/ 0 w 2333625"/>
              <a:gd name="connsiteY213" fmla="*/ 3742948 h 6456362"/>
              <a:gd name="connsiteX214" fmla="*/ 794 w 2333625"/>
              <a:gd name="connsiteY214" fmla="*/ 3719932 h 6456362"/>
              <a:gd name="connsiteX215" fmla="*/ 3175 w 2333625"/>
              <a:gd name="connsiteY215" fmla="*/ 3696123 h 6456362"/>
              <a:gd name="connsiteX216" fmla="*/ 304006 w 2333625"/>
              <a:gd name="connsiteY216" fmla="*/ 1830304 h 6456362"/>
              <a:gd name="connsiteX217" fmla="*/ 308769 w 2333625"/>
              <a:gd name="connsiteY217" fmla="*/ 1807289 h 6456362"/>
              <a:gd name="connsiteX218" fmla="*/ 313531 w 2333625"/>
              <a:gd name="connsiteY218" fmla="*/ 1785861 h 6456362"/>
              <a:gd name="connsiteX219" fmla="*/ 318294 w 2333625"/>
              <a:gd name="connsiteY219" fmla="*/ 1764433 h 6456362"/>
              <a:gd name="connsiteX220" fmla="*/ 325437 w 2333625"/>
              <a:gd name="connsiteY220" fmla="*/ 1743005 h 6456362"/>
              <a:gd name="connsiteX221" fmla="*/ 332581 w 2333625"/>
              <a:gd name="connsiteY221" fmla="*/ 1721577 h 6456362"/>
              <a:gd name="connsiteX222" fmla="*/ 340519 w 2333625"/>
              <a:gd name="connsiteY222" fmla="*/ 1700942 h 6456362"/>
              <a:gd name="connsiteX223" fmla="*/ 349250 w 2333625"/>
              <a:gd name="connsiteY223" fmla="*/ 1681102 h 6456362"/>
              <a:gd name="connsiteX224" fmla="*/ 359569 w 2333625"/>
              <a:gd name="connsiteY224" fmla="*/ 1661261 h 6456362"/>
              <a:gd name="connsiteX225" fmla="*/ 369094 w 2333625"/>
              <a:gd name="connsiteY225" fmla="*/ 1641420 h 6456362"/>
              <a:gd name="connsiteX226" fmla="*/ 380206 w 2333625"/>
              <a:gd name="connsiteY226" fmla="*/ 1623167 h 6456362"/>
              <a:gd name="connsiteX227" fmla="*/ 391319 w 2333625"/>
              <a:gd name="connsiteY227" fmla="*/ 1604120 h 6456362"/>
              <a:gd name="connsiteX228" fmla="*/ 403225 w 2333625"/>
              <a:gd name="connsiteY228" fmla="*/ 1585866 h 6456362"/>
              <a:gd name="connsiteX229" fmla="*/ 416719 w 2333625"/>
              <a:gd name="connsiteY229" fmla="*/ 1567613 h 6456362"/>
              <a:gd name="connsiteX230" fmla="*/ 429419 w 2333625"/>
              <a:gd name="connsiteY230" fmla="*/ 1551740 h 6456362"/>
              <a:gd name="connsiteX231" fmla="*/ 443706 w 2333625"/>
              <a:gd name="connsiteY231" fmla="*/ 1535074 h 6456362"/>
              <a:gd name="connsiteX232" fmla="*/ 459581 w 2333625"/>
              <a:gd name="connsiteY232" fmla="*/ 1518408 h 6456362"/>
              <a:gd name="connsiteX233" fmla="*/ 474663 w 2333625"/>
              <a:gd name="connsiteY233" fmla="*/ 1503329 h 6456362"/>
              <a:gd name="connsiteX234" fmla="*/ 489744 w 2333625"/>
              <a:gd name="connsiteY234" fmla="*/ 1487457 h 6456362"/>
              <a:gd name="connsiteX235" fmla="*/ 506413 w 2333625"/>
              <a:gd name="connsiteY235" fmla="*/ 1473171 h 6456362"/>
              <a:gd name="connsiteX236" fmla="*/ 523081 w 2333625"/>
              <a:gd name="connsiteY236" fmla="*/ 1460473 h 6456362"/>
              <a:gd name="connsiteX237" fmla="*/ 540544 w 2333625"/>
              <a:gd name="connsiteY237" fmla="*/ 1446981 h 6456362"/>
              <a:gd name="connsiteX238" fmla="*/ 558006 w 2333625"/>
              <a:gd name="connsiteY238" fmla="*/ 1435077 h 6456362"/>
              <a:gd name="connsiteX239" fmla="*/ 577056 w 2333625"/>
              <a:gd name="connsiteY239" fmla="*/ 1423173 h 6456362"/>
              <a:gd name="connsiteX240" fmla="*/ 595313 w 2333625"/>
              <a:gd name="connsiteY240" fmla="*/ 1412062 h 6456362"/>
              <a:gd name="connsiteX241" fmla="*/ 615156 w 2333625"/>
              <a:gd name="connsiteY241" fmla="*/ 1400951 h 6456362"/>
              <a:gd name="connsiteX242" fmla="*/ 635000 w 2333625"/>
              <a:gd name="connsiteY242" fmla="*/ 1391428 h 6456362"/>
              <a:gd name="connsiteX243" fmla="*/ 654844 w 2333625"/>
              <a:gd name="connsiteY243" fmla="*/ 1382698 h 6456362"/>
              <a:gd name="connsiteX244" fmla="*/ 675481 w 2333625"/>
              <a:gd name="connsiteY244" fmla="*/ 1373174 h 6456362"/>
              <a:gd name="connsiteX245" fmla="*/ 696913 w 2333625"/>
              <a:gd name="connsiteY245" fmla="*/ 1366825 h 6456362"/>
              <a:gd name="connsiteX246" fmla="*/ 718344 w 2333625"/>
              <a:gd name="connsiteY246" fmla="*/ 1358889 h 6456362"/>
              <a:gd name="connsiteX247" fmla="*/ 740569 w 2333625"/>
              <a:gd name="connsiteY247" fmla="*/ 1354127 h 6456362"/>
              <a:gd name="connsiteX248" fmla="*/ 762794 w 2333625"/>
              <a:gd name="connsiteY248" fmla="*/ 1348572 h 6456362"/>
              <a:gd name="connsiteX249" fmla="*/ 1457276 w 2333625"/>
              <a:gd name="connsiteY249" fmla="*/ 0 h 6456362"/>
              <a:gd name="connsiteX250" fmla="*/ 2022476 w 2333625"/>
              <a:gd name="connsiteY250" fmla="*/ 565200 h 6456362"/>
              <a:gd name="connsiteX251" fmla="*/ 1457276 w 2333625"/>
              <a:gd name="connsiteY251" fmla="*/ 1130400 h 6456362"/>
              <a:gd name="connsiteX252" fmla="*/ 892076 w 2333625"/>
              <a:gd name="connsiteY252" fmla="*/ 565200 h 6456362"/>
              <a:gd name="connsiteX253" fmla="*/ 1457276 w 2333625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3625" h="6456362">
                <a:moveTo>
                  <a:pt x="1045369" y="1287462"/>
                </a:moveTo>
                <a:lnTo>
                  <a:pt x="1260475" y="2108074"/>
                </a:lnTo>
                <a:lnTo>
                  <a:pt x="1377156" y="1538249"/>
                </a:lnTo>
                <a:lnTo>
                  <a:pt x="1262856" y="1424760"/>
                </a:lnTo>
                <a:lnTo>
                  <a:pt x="1391444" y="1296986"/>
                </a:lnTo>
                <a:lnTo>
                  <a:pt x="1458119" y="1296986"/>
                </a:lnTo>
                <a:lnTo>
                  <a:pt x="1524794" y="1296986"/>
                </a:lnTo>
                <a:lnTo>
                  <a:pt x="1652588" y="1424760"/>
                </a:lnTo>
                <a:lnTo>
                  <a:pt x="1539081" y="1538249"/>
                </a:lnTo>
                <a:lnTo>
                  <a:pt x="1655763" y="2108074"/>
                </a:lnTo>
                <a:lnTo>
                  <a:pt x="1871663" y="1287462"/>
                </a:lnTo>
                <a:lnTo>
                  <a:pt x="2153444" y="1348572"/>
                </a:lnTo>
                <a:lnTo>
                  <a:pt x="2170113" y="1354127"/>
                </a:lnTo>
                <a:lnTo>
                  <a:pt x="2186781" y="1358095"/>
                </a:lnTo>
                <a:lnTo>
                  <a:pt x="2175669" y="1393015"/>
                </a:lnTo>
                <a:lnTo>
                  <a:pt x="2166144" y="1429522"/>
                </a:lnTo>
                <a:lnTo>
                  <a:pt x="2156619" y="1466029"/>
                </a:lnTo>
                <a:lnTo>
                  <a:pt x="2150269" y="1501742"/>
                </a:lnTo>
                <a:lnTo>
                  <a:pt x="1829594" y="3485018"/>
                </a:lnTo>
                <a:lnTo>
                  <a:pt x="1826419" y="3508827"/>
                </a:lnTo>
                <a:lnTo>
                  <a:pt x="1824038" y="3533430"/>
                </a:lnTo>
                <a:lnTo>
                  <a:pt x="1824038" y="3557239"/>
                </a:lnTo>
                <a:lnTo>
                  <a:pt x="1824038" y="3581841"/>
                </a:lnTo>
                <a:lnTo>
                  <a:pt x="1824831" y="3604856"/>
                </a:lnTo>
                <a:lnTo>
                  <a:pt x="1827213" y="3628665"/>
                </a:lnTo>
                <a:lnTo>
                  <a:pt x="1830388" y="3651680"/>
                </a:lnTo>
                <a:lnTo>
                  <a:pt x="1835150" y="3674696"/>
                </a:lnTo>
                <a:lnTo>
                  <a:pt x="1840706" y="3696917"/>
                </a:lnTo>
                <a:lnTo>
                  <a:pt x="1846263" y="3719932"/>
                </a:lnTo>
                <a:lnTo>
                  <a:pt x="1853406" y="3742154"/>
                </a:lnTo>
                <a:lnTo>
                  <a:pt x="1862138" y="3762788"/>
                </a:lnTo>
                <a:lnTo>
                  <a:pt x="1871663" y="3783423"/>
                </a:lnTo>
                <a:lnTo>
                  <a:pt x="1881188" y="3804851"/>
                </a:lnTo>
                <a:lnTo>
                  <a:pt x="1893094" y="3825485"/>
                </a:lnTo>
                <a:lnTo>
                  <a:pt x="1904206" y="3845326"/>
                </a:lnTo>
                <a:lnTo>
                  <a:pt x="1917700" y="3863579"/>
                </a:lnTo>
                <a:lnTo>
                  <a:pt x="1931988" y="3882626"/>
                </a:lnTo>
                <a:lnTo>
                  <a:pt x="1946275" y="3900086"/>
                </a:lnTo>
                <a:lnTo>
                  <a:pt x="1961356" y="3917546"/>
                </a:lnTo>
                <a:lnTo>
                  <a:pt x="1976438" y="3934212"/>
                </a:lnTo>
                <a:lnTo>
                  <a:pt x="1994694" y="3949291"/>
                </a:lnTo>
                <a:lnTo>
                  <a:pt x="2012156" y="3965163"/>
                </a:lnTo>
                <a:lnTo>
                  <a:pt x="2030413" y="3979449"/>
                </a:lnTo>
                <a:lnTo>
                  <a:pt x="2049463" y="3992147"/>
                </a:lnTo>
                <a:lnTo>
                  <a:pt x="2069306" y="4005638"/>
                </a:lnTo>
                <a:lnTo>
                  <a:pt x="2089944" y="4017543"/>
                </a:lnTo>
                <a:lnTo>
                  <a:pt x="2110581" y="4028654"/>
                </a:lnTo>
                <a:lnTo>
                  <a:pt x="2132013" y="4038177"/>
                </a:lnTo>
                <a:lnTo>
                  <a:pt x="2155031" y="4047701"/>
                </a:lnTo>
                <a:lnTo>
                  <a:pt x="2178050" y="4056431"/>
                </a:lnTo>
                <a:lnTo>
                  <a:pt x="2201069" y="4062780"/>
                </a:lnTo>
                <a:lnTo>
                  <a:pt x="2201863" y="4062780"/>
                </a:lnTo>
                <a:lnTo>
                  <a:pt x="2332831" y="6119070"/>
                </a:lnTo>
                <a:lnTo>
                  <a:pt x="2333625" y="6136530"/>
                </a:lnTo>
                <a:lnTo>
                  <a:pt x="2332831" y="6153196"/>
                </a:lnTo>
                <a:lnTo>
                  <a:pt x="2332038" y="6169862"/>
                </a:lnTo>
                <a:lnTo>
                  <a:pt x="2330450" y="6185735"/>
                </a:lnTo>
                <a:lnTo>
                  <a:pt x="2327275" y="6202401"/>
                </a:lnTo>
                <a:lnTo>
                  <a:pt x="2324100" y="6218273"/>
                </a:lnTo>
                <a:lnTo>
                  <a:pt x="2319338" y="6234146"/>
                </a:lnTo>
                <a:lnTo>
                  <a:pt x="2313781" y="6248431"/>
                </a:lnTo>
                <a:lnTo>
                  <a:pt x="2308225" y="6264304"/>
                </a:lnTo>
                <a:lnTo>
                  <a:pt x="2301875" y="6278589"/>
                </a:lnTo>
                <a:lnTo>
                  <a:pt x="2293938" y="6292875"/>
                </a:lnTo>
                <a:lnTo>
                  <a:pt x="2286794" y="6305573"/>
                </a:lnTo>
                <a:lnTo>
                  <a:pt x="2278063" y="6319065"/>
                </a:lnTo>
                <a:lnTo>
                  <a:pt x="2267744" y="6332556"/>
                </a:lnTo>
                <a:lnTo>
                  <a:pt x="2258219" y="6344461"/>
                </a:lnTo>
                <a:lnTo>
                  <a:pt x="2247900" y="6356365"/>
                </a:lnTo>
                <a:lnTo>
                  <a:pt x="2237581" y="6367475"/>
                </a:lnTo>
                <a:lnTo>
                  <a:pt x="2224881" y="6378587"/>
                </a:lnTo>
                <a:lnTo>
                  <a:pt x="2212975" y="6388110"/>
                </a:lnTo>
                <a:lnTo>
                  <a:pt x="2199481" y="6398427"/>
                </a:lnTo>
                <a:lnTo>
                  <a:pt x="2186781" y="6407157"/>
                </a:lnTo>
                <a:lnTo>
                  <a:pt x="2173288" y="6414299"/>
                </a:lnTo>
                <a:lnTo>
                  <a:pt x="2159000" y="6422236"/>
                </a:lnTo>
                <a:lnTo>
                  <a:pt x="2144713" y="6428585"/>
                </a:lnTo>
                <a:lnTo>
                  <a:pt x="2130425" y="6435727"/>
                </a:lnTo>
                <a:lnTo>
                  <a:pt x="2115344" y="6441283"/>
                </a:lnTo>
                <a:lnTo>
                  <a:pt x="2099469" y="6445251"/>
                </a:lnTo>
                <a:lnTo>
                  <a:pt x="2083594" y="6450013"/>
                </a:lnTo>
                <a:lnTo>
                  <a:pt x="2066925" y="6451600"/>
                </a:lnTo>
                <a:lnTo>
                  <a:pt x="2050256" y="6453981"/>
                </a:lnTo>
                <a:lnTo>
                  <a:pt x="2033588" y="6455569"/>
                </a:lnTo>
                <a:lnTo>
                  <a:pt x="2017713" y="6456362"/>
                </a:lnTo>
                <a:lnTo>
                  <a:pt x="2001838" y="6456362"/>
                </a:lnTo>
                <a:lnTo>
                  <a:pt x="1986756" y="6455569"/>
                </a:lnTo>
                <a:lnTo>
                  <a:pt x="1972469" y="6453187"/>
                </a:lnTo>
                <a:lnTo>
                  <a:pt x="1957388" y="6450807"/>
                </a:lnTo>
                <a:lnTo>
                  <a:pt x="1943100" y="6447632"/>
                </a:lnTo>
                <a:lnTo>
                  <a:pt x="1929606" y="6444457"/>
                </a:lnTo>
                <a:lnTo>
                  <a:pt x="1915319" y="6439696"/>
                </a:lnTo>
                <a:lnTo>
                  <a:pt x="1901825" y="6434141"/>
                </a:lnTo>
                <a:lnTo>
                  <a:pt x="1875631" y="6423029"/>
                </a:lnTo>
                <a:lnTo>
                  <a:pt x="1850231" y="6408745"/>
                </a:lnTo>
                <a:lnTo>
                  <a:pt x="1827213" y="6392871"/>
                </a:lnTo>
                <a:lnTo>
                  <a:pt x="1804988" y="6375412"/>
                </a:lnTo>
                <a:lnTo>
                  <a:pt x="1784350" y="6355571"/>
                </a:lnTo>
                <a:lnTo>
                  <a:pt x="1766094" y="6333349"/>
                </a:lnTo>
                <a:lnTo>
                  <a:pt x="1749425" y="6309541"/>
                </a:lnTo>
                <a:lnTo>
                  <a:pt x="1735138" y="6284939"/>
                </a:lnTo>
                <a:lnTo>
                  <a:pt x="1729581" y="6271447"/>
                </a:lnTo>
                <a:lnTo>
                  <a:pt x="1723231" y="6258749"/>
                </a:lnTo>
                <a:lnTo>
                  <a:pt x="1718469" y="6244463"/>
                </a:lnTo>
                <a:lnTo>
                  <a:pt x="1714500" y="6230971"/>
                </a:lnTo>
                <a:lnTo>
                  <a:pt x="1709738" y="6216687"/>
                </a:lnTo>
                <a:lnTo>
                  <a:pt x="1706563" y="6202401"/>
                </a:lnTo>
                <a:lnTo>
                  <a:pt x="1704181" y="6187322"/>
                </a:lnTo>
                <a:lnTo>
                  <a:pt x="1701800" y="6171449"/>
                </a:lnTo>
                <a:lnTo>
                  <a:pt x="1458119" y="3814374"/>
                </a:lnTo>
                <a:lnTo>
                  <a:pt x="1212850" y="6171449"/>
                </a:lnTo>
                <a:lnTo>
                  <a:pt x="1212056" y="6187322"/>
                </a:lnTo>
                <a:lnTo>
                  <a:pt x="1208881" y="6202401"/>
                </a:lnTo>
                <a:lnTo>
                  <a:pt x="1205706" y="6216687"/>
                </a:lnTo>
                <a:lnTo>
                  <a:pt x="1201738" y="6230971"/>
                </a:lnTo>
                <a:lnTo>
                  <a:pt x="1197769" y="6244463"/>
                </a:lnTo>
                <a:lnTo>
                  <a:pt x="1192213" y="6258749"/>
                </a:lnTo>
                <a:lnTo>
                  <a:pt x="1186656" y="6271447"/>
                </a:lnTo>
                <a:lnTo>
                  <a:pt x="1180306" y="6284939"/>
                </a:lnTo>
                <a:lnTo>
                  <a:pt x="1166019" y="6309541"/>
                </a:lnTo>
                <a:lnTo>
                  <a:pt x="1149350" y="6333349"/>
                </a:lnTo>
                <a:lnTo>
                  <a:pt x="1130300" y="6355571"/>
                </a:lnTo>
                <a:lnTo>
                  <a:pt x="1111250" y="6375412"/>
                </a:lnTo>
                <a:lnTo>
                  <a:pt x="1089025" y="6392871"/>
                </a:lnTo>
                <a:lnTo>
                  <a:pt x="1064419" y="6408745"/>
                </a:lnTo>
                <a:lnTo>
                  <a:pt x="1040606" y="6423029"/>
                </a:lnTo>
                <a:lnTo>
                  <a:pt x="1014413" y="6434141"/>
                </a:lnTo>
                <a:lnTo>
                  <a:pt x="1000125" y="6439696"/>
                </a:lnTo>
                <a:lnTo>
                  <a:pt x="986631" y="6444457"/>
                </a:lnTo>
                <a:lnTo>
                  <a:pt x="972344" y="6447632"/>
                </a:lnTo>
                <a:lnTo>
                  <a:pt x="958056" y="6450807"/>
                </a:lnTo>
                <a:lnTo>
                  <a:pt x="943769" y="6453187"/>
                </a:lnTo>
                <a:lnTo>
                  <a:pt x="928688" y="6455569"/>
                </a:lnTo>
                <a:lnTo>
                  <a:pt x="914400" y="6456362"/>
                </a:lnTo>
                <a:lnTo>
                  <a:pt x="898525" y="6456362"/>
                </a:lnTo>
                <a:lnTo>
                  <a:pt x="881063" y="6455569"/>
                </a:lnTo>
                <a:lnTo>
                  <a:pt x="864394" y="6453981"/>
                </a:lnTo>
                <a:lnTo>
                  <a:pt x="848519" y="6451600"/>
                </a:lnTo>
                <a:lnTo>
                  <a:pt x="831850" y="6450013"/>
                </a:lnTo>
                <a:lnTo>
                  <a:pt x="816769" y="6445251"/>
                </a:lnTo>
                <a:lnTo>
                  <a:pt x="800894" y="6441283"/>
                </a:lnTo>
                <a:lnTo>
                  <a:pt x="785813" y="6435727"/>
                </a:lnTo>
                <a:lnTo>
                  <a:pt x="769938" y="6428585"/>
                </a:lnTo>
                <a:lnTo>
                  <a:pt x="755650" y="6422236"/>
                </a:lnTo>
                <a:lnTo>
                  <a:pt x="741363" y="6414299"/>
                </a:lnTo>
                <a:lnTo>
                  <a:pt x="728663" y="6407157"/>
                </a:lnTo>
                <a:lnTo>
                  <a:pt x="715169" y="6398427"/>
                </a:lnTo>
                <a:lnTo>
                  <a:pt x="702469" y="6388110"/>
                </a:lnTo>
                <a:lnTo>
                  <a:pt x="689769" y="6378587"/>
                </a:lnTo>
                <a:lnTo>
                  <a:pt x="679450" y="6367475"/>
                </a:lnTo>
                <a:lnTo>
                  <a:pt x="668338" y="6356365"/>
                </a:lnTo>
                <a:lnTo>
                  <a:pt x="657225" y="6344461"/>
                </a:lnTo>
                <a:lnTo>
                  <a:pt x="646906" y="6332556"/>
                </a:lnTo>
                <a:lnTo>
                  <a:pt x="638175" y="6319065"/>
                </a:lnTo>
                <a:lnTo>
                  <a:pt x="629444" y="6305573"/>
                </a:lnTo>
                <a:lnTo>
                  <a:pt x="622300" y="6292875"/>
                </a:lnTo>
                <a:lnTo>
                  <a:pt x="614363" y="6278589"/>
                </a:lnTo>
                <a:lnTo>
                  <a:pt x="608012" y="6264304"/>
                </a:lnTo>
                <a:lnTo>
                  <a:pt x="600869" y="6248431"/>
                </a:lnTo>
                <a:lnTo>
                  <a:pt x="596900" y="6234146"/>
                </a:lnTo>
                <a:lnTo>
                  <a:pt x="592137" y="6218273"/>
                </a:lnTo>
                <a:lnTo>
                  <a:pt x="588169" y="6202401"/>
                </a:lnTo>
                <a:lnTo>
                  <a:pt x="585788" y="6185735"/>
                </a:lnTo>
                <a:lnTo>
                  <a:pt x="583406" y="6169862"/>
                </a:lnTo>
                <a:lnTo>
                  <a:pt x="582613" y="6153196"/>
                </a:lnTo>
                <a:lnTo>
                  <a:pt x="582613" y="6136530"/>
                </a:lnTo>
                <a:lnTo>
                  <a:pt x="582613" y="6119070"/>
                </a:lnTo>
                <a:lnTo>
                  <a:pt x="746125" y="3549302"/>
                </a:lnTo>
                <a:lnTo>
                  <a:pt x="749300" y="3496129"/>
                </a:lnTo>
                <a:lnTo>
                  <a:pt x="750888" y="3440575"/>
                </a:lnTo>
                <a:lnTo>
                  <a:pt x="750888" y="3387402"/>
                </a:lnTo>
                <a:lnTo>
                  <a:pt x="749300" y="3331848"/>
                </a:lnTo>
                <a:lnTo>
                  <a:pt x="723900" y="2545363"/>
                </a:lnTo>
                <a:lnTo>
                  <a:pt x="500063" y="3781835"/>
                </a:lnTo>
                <a:lnTo>
                  <a:pt x="496888" y="3794533"/>
                </a:lnTo>
                <a:lnTo>
                  <a:pt x="493713" y="3808025"/>
                </a:lnTo>
                <a:lnTo>
                  <a:pt x="488950" y="3820723"/>
                </a:lnTo>
                <a:lnTo>
                  <a:pt x="484188" y="3833421"/>
                </a:lnTo>
                <a:lnTo>
                  <a:pt x="479425" y="3845326"/>
                </a:lnTo>
                <a:lnTo>
                  <a:pt x="473869" y="3857230"/>
                </a:lnTo>
                <a:lnTo>
                  <a:pt x="466725" y="3868341"/>
                </a:lnTo>
                <a:lnTo>
                  <a:pt x="459581" y="3879452"/>
                </a:lnTo>
                <a:lnTo>
                  <a:pt x="451644" y="3888975"/>
                </a:lnTo>
                <a:lnTo>
                  <a:pt x="443706" y="3900086"/>
                </a:lnTo>
                <a:lnTo>
                  <a:pt x="426244" y="3917546"/>
                </a:lnTo>
                <a:lnTo>
                  <a:pt x="406400" y="3935006"/>
                </a:lnTo>
                <a:lnTo>
                  <a:pt x="385763" y="3949291"/>
                </a:lnTo>
                <a:lnTo>
                  <a:pt x="363538" y="3961989"/>
                </a:lnTo>
                <a:lnTo>
                  <a:pt x="340519" y="3972306"/>
                </a:lnTo>
                <a:lnTo>
                  <a:pt x="315119" y="3980242"/>
                </a:lnTo>
                <a:lnTo>
                  <a:pt x="303213" y="3982623"/>
                </a:lnTo>
                <a:lnTo>
                  <a:pt x="289719" y="3985004"/>
                </a:lnTo>
                <a:lnTo>
                  <a:pt x="277812" y="3986591"/>
                </a:lnTo>
                <a:lnTo>
                  <a:pt x="265112" y="3988179"/>
                </a:lnTo>
                <a:lnTo>
                  <a:pt x="251619" y="3988179"/>
                </a:lnTo>
                <a:lnTo>
                  <a:pt x="238125" y="3988179"/>
                </a:lnTo>
                <a:lnTo>
                  <a:pt x="225425" y="3986591"/>
                </a:lnTo>
                <a:lnTo>
                  <a:pt x="211931" y="3985004"/>
                </a:lnTo>
                <a:lnTo>
                  <a:pt x="197644" y="3982623"/>
                </a:lnTo>
                <a:lnTo>
                  <a:pt x="184944" y="3979449"/>
                </a:lnTo>
                <a:lnTo>
                  <a:pt x="162719" y="3971512"/>
                </a:lnTo>
                <a:lnTo>
                  <a:pt x="140494" y="3961989"/>
                </a:lnTo>
                <a:lnTo>
                  <a:pt x="120650" y="3950878"/>
                </a:lnTo>
                <a:lnTo>
                  <a:pt x="100806" y="3938180"/>
                </a:lnTo>
                <a:lnTo>
                  <a:pt x="83344" y="3923101"/>
                </a:lnTo>
                <a:lnTo>
                  <a:pt x="68262" y="3908022"/>
                </a:lnTo>
                <a:lnTo>
                  <a:pt x="52387" y="3890562"/>
                </a:lnTo>
                <a:lnTo>
                  <a:pt x="39687" y="3872309"/>
                </a:lnTo>
                <a:lnTo>
                  <a:pt x="28575" y="3853262"/>
                </a:lnTo>
                <a:lnTo>
                  <a:pt x="19050" y="3831834"/>
                </a:lnTo>
                <a:lnTo>
                  <a:pt x="11112" y="3811200"/>
                </a:lnTo>
                <a:lnTo>
                  <a:pt x="5556" y="3788978"/>
                </a:lnTo>
                <a:lnTo>
                  <a:pt x="2381" y="3765963"/>
                </a:lnTo>
                <a:lnTo>
                  <a:pt x="0" y="3742948"/>
                </a:lnTo>
                <a:lnTo>
                  <a:pt x="794" y="3719932"/>
                </a:lnTo>
                <a:lnTo>
                  <a:pt x="3175" y="3696123"/>
                </a:lnTo>
                <a:lnTo>
                  <a:pt x="304006" y="1830304"/>
                </a:lnTo>
                <a:lnTo>
                  <a:pt x="308769" y="1807289"/>
                </a:lnTo>
                <a:lnTo>
                  <a:pt x="313531" y="1785861"/>
                </a:lnTo>
                <a:lnTo>
                  <a:pt x="318294" y="1764433"/>
                </a:lnTo>
                <a:lnTo>
                  <a:pt x="325437" y="1743005"/>
                </a:lnTo>
                <a:lnTo>
                  <a:pt x="332581" y="1721577"/>
                </a:lnTo>
                <a:lnTo>
                  <a:pt x="340519" y="1700942"/>
                </a:lnTo>
                <a:lnTo>
                  <a:pt x="349250" y="1681102"/>
                </a:lnTo>
                <a:lnTo>
                  <a:pt x="359569" y="1661261"/>
                </a:lnTo>
                <a:lnTo>
                  <a:pt x="369094" y="1641420"/>
                </a:lnTo>
                <a:lnTo>
                  <a:pt x="380206" y="1623167"/>
                </a:lnTo>
                <a:lnTo>
                  <a:pt x="391319" y="1604120"/>
                </a:lnTo>
                <a:lnTo>
                  <a:pt x="403225" y="1585866"/>
                </a:lnTo>
                <a:lnTo>
                  <a:pt x="416719" y="1567613"/>
                </a:lnTo>
                <a:lnTo>
                  <a:pt x="429419" y="1551740"/>
                </a:lnTo>
                <a:lnTo>
                  <a:pt x="443706" y="1535074"/>
                </a:lnTo>
                <a:lnTo>
                  <a:pt x="459581" y="1518408"/>
                </a:lnTo>
                <a:lnTo>
                  <a:pt x="474663" y="1503329"/>
                </a:lnTo>
                <a:lnTo>
                  <a:pt x="489744" y="1487457"/>
                </a:lnTo>
                <a:lnTo>
                  <a:pt x="506413" y="1473171"/>
                </a:lnTo>
                <a:lnTo>
                  <a:pt x="523081" y="1460473"/>
                </a:lnTo>
                <a:lnTo>
                  <a:pt x="540544" y="1446981"/>
                </a:lnTo>
                <a:lnTo>
                  <a:pt x="558006" y="1435077"/>
                </a:lnTo>
                <a:lnTo>
                  <a:pt x="577056" y="1423173"/>
                </a:lnTo>
                <a:lnTo>
                  <a:pt x="595313" y="1412062"/>
                </a:lnTo>
                <a:lnTo>
                  <a:pt x="615156" y="1400951"/>
                </a:lnTo>
                <a:lnTo>
                  <a:pt x="635000" y="1391428"/>
                </a:lnTo>
                <a:lnTo>
                  <a:pt x="654844" y="1382698"/>
                </a:lnTo>
                <a:lnTo>
                  <a:pt x="675481" y="1373174"/>
                </a:lnTo>
                <a:lnTo>
                  <a:pt x="696913" y="1366825"/>
                </a:lnTo>
                <a:lnTo>
                  <a:pt x="718344" y="1358889"/>
                </a:lnTo>
                <a:lnTo>
                  <a:pt x="740569" y="1354127"/>
                </a:lnTo>
                <a:lnTo>
                  <a:pt x="762794" y="1348572"/>
                </a:lnTo>
                <a:close/>
                <a:moveTo>
                  <a:pt x="1457276" y="0"/>
                </a:moveTo>
                <a:cubicBezTo>
                  <a:pt x="1769427" y="0"/>
                  <a:pt x="2022476" y="253049"/>
                  <a:pt x="2022476" y="565200"/>
                </a:cubicBezTo>
                <a:cubicBezTo>
                  <a:pt x="2022476" y="877351"/>
                  <a:pt x="1769427" y="1130400"/>
                  <a:pt x="1457276" y="1130400"/>
                </a:cubicBezTo>
                <a:cubicBezTo>
                  <a:pt x="1145125" y="1130400"/>
                  <a:pt x="892076" y="877351"/>
                  <a:pt x="892076" y="565200"/>
                </a:cubicBezTo>
                <a:cubicBezTo>
                  <a:pt x="892076" y="253049"/>
                  <a:pt x="1145125" y="0"/>
                  <a:pt x="145727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任意多边形 9"/>
          <p:cNvSpPr/>
          <p:nvPr/>
        </p:nvSpPr>
        <p:spPr>
          <a:xfrm>
            <a:off x="6267505" y="2119243"/>
            <a:ext cx="695578" cy="1926002"/>
          </a:xfrm>
          <a:custGeom>
            <a:avLst/>
            <a:gdLst>
              <a:gd name="connsiteX0" fmla="*/ 461806 w 2332038"/>
              <a:gd name="connsiteY0" fmla="*/ 1287462 h 6456362"/>
              <a:gd name="connsiteX1" fmla="*/ 677632 w 2332038"/>
              <a:gd name="connsiteY1" fmla="*/ 2108074 h 6456362"/>
              <a:gd name="connsiteX2" fmla="*/ 794274 w 2332038"/>
              <a:gd name="connsiteY2" fmla="*/ 1538249 h 6456362"/>
              <a:gd name="connsiteX3" fmla="*/ 680013 w 2332038"/>
              <a:gd name="connsiteY3" fmla="*/ 1424760 h 6456362"/>
              <a:gd name="connsiteX4" fmla="*/ 808556 w 2332038"/>
              <a:gd name="connsiteY4" fmla="*/ 1296986 h 6456362"/>
              <a:gd name="connsiteX5" fmla="*/ 875209 w 2332038"/>
              <a:gd name="connsiteY5" fmla="*/ 1296986 h 6456362"/>
              <a:gd name="connsiteX6" fmla="*/ 941861 w 2332038"/>
              <a:gd name="connsiteY6" fmla="*/ 1296986 h 6456362"/>
              <a:gd name="connsiteX7" fmla="*/ 1069611 w 2332038"/>
              <a:gd name="connsiteY7" fmla="*/ 1424760 h 6456362"/>
              <a:gd name="connsiteX8" fmla="*/ 956144 w 2332038"/>
              <a:gd name="connsiteY8" fmla="*/ 1538249 h 6456362"/>
              <a:gd name="connsiteX9" fmla="*/ 1072785 w 2332038"/>
              <a:gd name="connsiteY9" fmla="*/ 2108074 h 6456362"/>
              <a:gd name="connsiteX10" fmla="*/ 1287818 w 2332038"/>
              <a:gd name="connsiteY10" fmla="*/ 1287462 h 6456362"/>
              <a:gd name="connsiteX11" fmla="*/ 1570297 w 2332038"/>
              <a:gd name="connsiteY11" fmla="*/ 1348572 h 6456362"/>
              <a:gd name="connsiteX12" fmla="*/ 1592515 w 2332038"/>
              <a:gd name="connsiteY12" fmla="*/ 1354127 h 6456362"/>
              <a:gd name="connsiteX13" fmla="*/ 1614732 w 2332038"/>
              <a:gd name="connsiteY13" fmla="*/ 1358889 h 6456362"/>
              <a:gd name="connsiteX14" fmla="*/ 1635363 w 2332038"/>
              <a:gd name="connsiteY14" fmla="*/ 1366825 h 6456362"/>
              <a:gd name="connsiteX15" fmla="*/ 1657580 w 2332038"/>
              <a:gd name="connsiteY15" fmla="*/ 1373174 h 6456362"/>
              <a:gd name="connsiteX16" fmla="*/ 1677417 w 2332038"/>
              <a:gd name="connsiteY16" fmla="*/ 1382698 h 6456362"/>
              <a:gd name="connsiteX17" fmla="*/ 1698048 w 2332038"/>
              <a:gd name="connsiteY17" fmla="*/ 1391428 h 6456362"/>
              <a:gd name="connsiteX18" fmla="*/ 1717885 w 2332038"/>
              <a:gd name="connsiteY18" fmla="*/ 1400951 h 6456362"/>
              <a:gd name="connsiteX19" fmla="*/ 1736135 w 2332038"/>
              <a:gd name="connsiteY19" fmla="*/ 1412062 h 6456362"/>
              <a:gd name="connsiteX20" fmla="*/ 1755178 w 2332038"/>
              <a:gd name="connsiteY20" fmla="*/ 1423173 h 6456362"/>
              <a:gd name="connsiteX21" fmla="*/ 1773428 w 2332038"/>
              <a:gd name="connsiteY21" fmla="*/ 1435077 h 6456362"/>
              <a:gd name="connsiteX22" fmla="*/ 1792472 w 2332038"/>
              <a:gd name="connsiteY22" fmla="*/ 1446981 h 6456362"/>
              <a:gd name="connsiteX23" fmla="*/ 1809135 w 2332038"/>
              <a:gd name="connsiteY23" fmla="*/ 1460473 h 6456362"/>
              <a:gd name="connsiteX24" fmla="*/ 1826591 w 2332038"/>
              <a:gd name="connsiteY24" fmla="*/ 1473171 h 6456362"/>
              <a:gd name="connsiteX25" fmla="*/ 1843254 w 2332038"/>
              <a:gd name="connsiteY25" fmla="*/ 1487457 h 6456362"/>
              <a:gd name="connsiteX26" fmla="*/ 1858331 w 2332038"/>
              <a:gd name="connsiteY26" fmla="*/ 1503329 h 6456362"/>
              <a:gd name="connsiteX27" fmla="*/ 1873407 w 2332038"/>
              <a:gd name="connsiteY27" fmla="*/ 1518408 h 6456362"/>
              <a:gd name="connsiteX28" fmla="*/ 1887689 w 2332038"/>
              <a:gd name="connsiteY28" fmla="*/ 1535074 h 6456362"/>
              <a:gd name="connsiteX29" fmla="*/ 1901972 w 2332038"/>
              <a:gd name="connsiteY29" fmla="*/ 1551740 h 6456362"/>
              <a:gd name="connsiteX30" fmla="*/ 1916255 w 2332038"/>
              <a:gd name="connsiteY30" fmla="*/ 1567613 h 6456362"/>
              <a:gd name="connsiteX31" fmla="*/ 1928950 w 2332038"/>
              <a:gd name="connsiteY31" fmla="*/ 1585866 h 6456362"/>
              <a:gd name="connsiteX32" fmla="*/ 1940853 w 2332038"/>
              <a:gd name="connsiteY32" fmla="*/ 1604120 h 6456362"/>
              <a:gd name="connsiteX33" fmla="*/ 1952755 w 2332038"/>
              <a:gd name="connsiteY33" fmla="*/ 1623167 h 6456362"/>
              <a:gd name="connsiteX34" fmla="*/ 1963863 w 2332038"/>
              <a:gd name="connsiteY34" fmla="*/ 1641420 h 6456362"/>
              <a:gd name="connsiteX35" fmla="*/ 1973385 w 2332038"/>
              <a:gd name="connsiteY35" fmla="*/ 1661261 h 6456362"/>
              <a:gd name="connsiteX36" fmla="*/ 1983700 w 2332038"/>
              <a:gd name="connsiteY36" fmla="*/ 1681102 h 6456362"/>
              <a:gd name="connsiteX37" fmla="*/ 1990842 w 2332038"/>
              <a:gd name="connsiteY37" fmla="*/ 1700942 h 6456362"/>
              <a:gd name="connsiteX38" fmla="*/ 2000364 w 2332038"/>
              <a:gd name="connsiteY38" fmla="*/ 1721577 h 6456362"/>
              <a:gd name="connsiteX39" fmla="*/ 2006711 w 2332038"/>
              <a:gd name="connsiteY39" fmla="*/ 1743005 h 6456362"/>
              <a:gd name="connsiteX40" fmla="*/ 2013059 w 2332038"/>
              <a:gd name="connsiteY40" fmla="*/ 1764433 h 6456362"/>
              <a:gd name="connsiteX41" fmla="*/ 2018614 w 2332038"/>
              <a:gd name="connsiteY41" fmla="*/ 1785861 h 6456362"/>
              <a:gd name="connsiteX42" fmla="*/ 2024168 w 2332038"/>
              <a:gd name="connsiteY42" fmla="*/ 1807289 h 6456362"/>
              <a:gd name="connsiteX43" fmla="*/ 2027342 w 2332038"/>
              <a:gd name="connsiteY43" fmla="*/ 1830304 h 6456362"/>
              <a:gd name="connsiteX44" fmla="*/ 2329658 w 2332038"/>
              <a:gd name="connsiteY44" fmla="*/ 3696123 h 6456362"/>
              <a:gd name="connsiteX45" fmla="*/ 2332038 w 2332038"/>
              <a:gd name="connsiteY45" fmla="*/ 3719932 h 6456362"/>
              <a:gd name="connsiteX46" fmla="*/ 2332038 w 2332038"/>
              <a:gd name="connsiteY46" fmla="*/ 3742948 h 6456362"/>
              <a:gd name="connsiteX47" fmla="*/ 2330451 w 2332038"/>
              <a:gd name="connsiteY47" fmla="*/ 3765963 h 6456362"/>
              <a:gd name="connsiteX48" fmla="*/ 2326484 w 2332038"/>
              <a:gd name="connsiteY48" fmla="*/ 3788978 h 6456362"/>
              <a:gd name="connsiteX49" fmla="*/ 2320929 w 2332038"/>
              <a:gd name="connsiteY49" fmla="*/ 3811200 h 6456362"/>
              <a:gd name="connsiteX50" fmla="*/ 2312995 w 2332038"/>
              <a:gd name="connsiteY50" fmla="*/ 3831834 h 6456362"/>
              <a:gd name="connsiteX51" fmla="*/ 2304266 w 2332038"/>
              <a:gd name="connsiteY51" fmla="*/ 3853262 h 6456362"/>
              <a:gd name="connsiteX52" fmla="*/ 2292364 w 2332038"/>
              <a:gd name="connsiteY52" fmla="*/ 3872309 h 6456362"/>
              <a:gd name="connsiteX53" fmla="*/ 2278875 w 2332038"/>
              <a:gd name="connsiteY53" fmla="*/ 3890562 h 6456362"/>
              <a:gd name="connsiteX54" fmla="*/ 2264592 w 2332038"/>
              <a:gd name="connsiteY54" fmla="*/ 3908022 h 6456362"/>
              <a:gd name="connsiteX55" fmla="*/ 2247929 w 2332038"/>
              <a:gd name="connsiteY55" fmla="*/ 3923101 h 6456362"/>
              <a:gd name="connsiteX56" fmla="*/ 2230473 w 2332038"/>
              <a:gd name="connsiteY56" fmla="*/ 3938180 h 6456362"/>
              <a:gd name="connsiteX57" fmla="*/ 2212223 w 2332038"/>
              <a:gd name="connsiteY57" fmla="*/ 3950878 h 6456362"/>
              <a:gd name="connsiteX58" fmla="*/ 2192386 w 2332038"/>
              <a:gd name="connsiteY58" fmla="*/ 3961989 h 6456362"/>
              <a:gd name="connsiteX59" fmla="*/ 2170168 w 2332038"/>
              <a:gd name="connsiteY59" fmla="*/ 3971512 h 6456362"/>
              <a:gd name="connsiteX60" fmla="*/ 2147157 w 2332038"/>
              <a:gd name="connsiteY60" fmla="*/ 3979449 h 6456362"/>
              <a:gd name="connsiteX61" fmla="*/ 2133668 w 2332038"/>
              <a:gd name="connsiteY61" fmla="*/ 3982623 h 6456362"/>
              <a:gd name="connsiteX62" fmla="*/ 2120972 w 2332038"/>
              <a:gd name="connsiteY62" fmla="*/ 3985004 h 6456362"/>
              <a:gd name="connsiteX63" fmla="*/ 2107483 w 2332038"/>
              <a:gd name="connsiteY63" fmla="*/ 3986591 h 6456362"/>
              <a:gd name="connsiteX64" fmla="*/ 2094788 w 2332038"/>
              <a:gd name="connsiteY64" fmla="*/ 3988179 h 6456362"/>
              <a:gd name="connsiteX65" fmla="*/ 2081298 w 2332038"/>
              <a:gd name="connsiteY65" fmla="*/ 3988179 h 6456362"/>
              <a:gd name="connsiteX66" fmla="*/ 2067809 w 2332038"/>
              <a:gd name="connsiteY66" fmla="*/ 3988179 h 6456362"/>
              <a:gd name="connsiteX67" fmla="*/ 2055114 w 2332038"/>
              <a:gd name="connsiteY67" fmla="*/ 3986591 h 6456362"/>
              <a:gd name="connsiteX68" fmla="*/ 2041624 w 2332038"/>
              <a:gd name="connsiteY68" fmla="*/ 3985004 h 6456362"/>
              <a:gd name="connsiteX69" fmla="*/ 2029722 w 2332038"/>
              <a:gd name="connsiteY69" fmla="*/ 3982623 h 6456362"/>
              <a:gd name="connsiteX70" fmla="*/ 2016233 w 2332038"/>
              <a:gd name="connsiteY70" fmla="*/ 3980242 h 6456362"/>
              <a:gd name="connsiteX71" fmla="*/ 1992429 w 2332038"/>
              <a:gd name="connsiteY71" fmla="*/ 3972306 h 6456362"/>
              <a:gd name="connsiteX72" fmla="*/ 1969418 w 2332038"/>
              <a:gd name="connsiteY72" fmla="*/ 3961989 h 6456362"/>
              <a:gd name="connsiteX73" fmla="*/ 1946407 w 2332038"/>
              <a:gd name="connsiteY73" fmla="*/ 3949291 h 6456362"/>
              <a:gd name="connsiteX74" fmla="*/ 1924983 w 2332038"/>
              <a:gd name="connsiteY74" fmla="*/ 3935006 h 6456362"/>
              <a:gd name="connsiteX75" fmla="*/ 1906733 w 2332038"/>
              <a:gd name="connsiteY75" fmla="*/ 3917546 h 6456362"/>
              <a:gd name="connsiteX76" fmla="*/ 1889276 w 2332038"/>
              <a:gd name="connsiteY76" fmla="*/ 3900086 h 6456362"/>
              <a:gd name="connsiteX77" fmla="*/ 1880548 w 2332038"/>
              <a:gd name="connsiteY77" fmla="*/ 3888975 h 6456362"/>
              <a:gd name="connsiteX78" fmla="*/ 1872613 w 2332038"/>
              <a:gd name="connsiteY78" fmla="*/ 3879452 h 6456362"/>
              <a:gd name="connsiteX79" fmla="*/ 1866265 w 2332038"/>
              <a:gd name="connsiteY79" fmla="*/ 3868341 h 6456362"/>
              <a:gd name="connsiteX80" fmla="*/ 1859124 w 2332038"/>
              <a:gd name="connsiteY80" fmla="*/ 3857230 h 6456362"/>
              <a:gd name="connsiteX81" fmla="*/ 1853570 w 2332038"/>
              <a:gd name="connsiteY81" fmla="*/ 3845326 h 6456362"/>
              <a:gd name="connsiteX82" fmla="*/ 1848809 w 2332038"/>
              <a:gd name="connsiteY82" fmla="*/ 3833421 h 6456362"/>
              <a:gd name="connsiteX83" fmla="*/ 1843254 w 2332038"/>
              <a:gd name="connsiteY83" fmla="*/ 3820723 h 6456362"/>
              <a:gd name="connsiteX84" fmla="*/ 1838494 w 2332038"/>
              <a:gd name="connsiteY84" fmla="*/ 3808025 h 6456362"/>
              <a:gd name="connsiteX85" fmla="*/ 1835320 w 2332038"/>
              <a:gd name="connsiteY85" fmla="*/ 3794533 h 6456362"/>
              <a:gd name="connsiteX86" fmla="*/ 1832939 w 2332038"/>
              <a:gd name="connsiteY86" fmla="*/ 3781835 h 6456362"/>
              <a:gd name="connsiteX87" fmla="*/ 1609178 w 2332038"/>
              <a:gd name="connsiteY87" fmla="*/ 2545363 h 6456362"/>
              <a:gd name="connsiteX88" fmla="*/ 1582199 w 2332038"/>
              <a:gd name="connsiteY88" fmla="*/ 3331848 h 6456362"/>
              <a:gd name="connsiteX89" fmla="*/ 1581406 w 2332038"/>
              <a:gd name="connsiteY89" fmla="*/ 3387402 h 6456362"/>
              <a:gd name="connsiteX90" fmla="*/ 1581406 w 2332038"/>
              <a:gd name="connsiteY90" fmla="*/ 3440575 h 6456362"/>
              <a:gd name="connsiteX91" fmla="*/ 1583786 w 2332038"/>
              <a:gd name="connsiteY91" fmla="*/ 3496129 h 6456362"/>
              <a:gd name="connsiteX92" fmla="*/ 1586167 w 2332038"/>
              <a:gd name="connsiteY92" fmla="*/ 3549302 h 6456362"/>
              <a:gd name="connsiteX93" fmla="*/ 1749624 w 2332038"/>
              <a:gd name="connsiteY93" fmla="*/ 6119070 h 6456362"/>
              <a:gd name="connsiteX94" fmla="*/ 1750417 w 2332038"/>
              <a:gd name="connsiteY94" fmla="*/ 6136530 h 6456362"/>
              <a:gd name="connsiteX95" fmla="*/ 1750417 w 2332038"/>
              <a:gd name="connsiteY95" fmla="*/ 6153196 h 6456362"/>
              <a:gd name="connsiteX96" fmla="*/ 1749624 w 2332038"/>
              <a:gd name="connsiteY96" fmla="*/ 6169862 h 6456362"/>
              <a:gd name="connsiteX97" fmla="*/ 1747243 w 2332038"/>
              <a:gd name="connsiteY97" fmla="*/ 6185735 h 6456362"/>
              <a:gd name="connsiteX98" fmla="*/ 1744069 w 2332038"/>
              <a:gd name="connsiteY98" fmla="*/ 6202401 h 6456362"/>
              <a:gd name="connsiteX99" fmla="*/ 1740896 w 2332038"/>
              <a:gd name="connsiteY99" fmla="*/ 6218273 h 6456362"/>
              <a:gd name="connsiteX100" fmla="*/ 1736135 w 2332038"/>
              <a:gd name="connsiteY100" fmla="*/ 6234146 h 6456362"/>
              <a:gd name="connsiteX101" fmla="*/ 1730580 w 2332038"/>
              <a:gd name="connsiteY101" fmla="*/ 6248431 h 6456362"/>
              <a:gd name="connsiteX102" fmla="*/ 1725026 w 2332038"/>
              <a:gd name="connsiteY102" fmla="*/ 6264304 h 6456362"/>
              <a:gd name="connsiteX103" fmla="*/ 1718678 w 2332038"/>
              <a:gd name="connsiteY103" fmla="*/ 6278589 h 6456362"/>
              <a:gd name="connsiteX104" fmla="*/ 1710743 w 2332038"/>
              <a:gd name="connsiteY104" fmla="*/ 6292875 h 6456362"/>
              <a:gd name="connsiteX105" fmla="*/ 1703602 w 2332038"/>
              <a:gd name="connsiteY105" fmla="*/ 6305573 h 6456362"/>
              <a:gd name="connsiteX106" fmla="*/ 1694874 w 2332038"/>
              <a:gd name="connsiteY106" fmla="*/ 6319065 h 6456362"/>
              <a:gd name="connsiteX107" fmla="*/ 1686145 w 2332038"/>
              <a:gd name="connsiteY107" fmla="*/ 6332556 h 6456362"/>
              <a:gd name="connsiteX108" fmla="*/ 1675037 w 2332038"/>
              <a:gd name="connsiteY108" fmla="*/ 6344461 h 6456362"/>
              <a:gd name="connsiteX109" fmla="*/ 1664721 w 2332038"/>
              <a:gd name="connsiteY109" fmla="*/ 6356365 h 6456362"/>
              <a:gd name="connsiteX110" fmla="*/ 1653613 w 2332038"/>
              <a:gd name="connsiteY110" fmla="*/ 6367475 h 6456362"/>
              <a:gd name="connsiteX111" fmla="*/ 1641711 w 2332038"/>
              <a:gd name="connsiteY111" fmla="*/ 6378587 h 6456362"/>
              <a:gd name="connsiteX112" fmla="*/ 1629808 w 2332038"/>
              <a:gd name="connsiteY112" fmla="*/ 6388110 h 6456362"/>
              <a:gd name="connsiteX113" fmla="*/ 1617906 w 2332038"/>
              <a:gd name="connsiteY113" fmla="*/ 6398427 h 6456362"/>
              <a:gd name="connsiteX114" fmla="*/ 1604417 w 2332038"/>
              <a:gd name="connsiteY114" fmla="*/ 6407157 h 6456362"/>
              <a:gd name="connsiteX115" fmla="*/ 1590134 w 2332038"/>
              <a:gd name="connsiteY115" fmla="*/ 6414299 h 6456362"/>
              <a:gd name="connsiteX116" fmla="*/ 1577439 w 2332038"/>
              <a:gd name="connsiteY116" fmla="*/ 6422236 h 6456362"/>
              <a:gd name="connsiteX117" fmla="*/ 1561569 w 2332038"/>
              <a:gd name="connsiteY117" fmla="*/ 6428585 h 6456362"/>
              <a:gd name="connsiteX118" fmla="*/ 1547286 w 2332038"/>
              <a:gd name="connsiteY118" fmla="*/ 6435727 h 6456362"/>
              <a:gd name="connsiteX119" fmla="*/ 1532210 w 2332038"/>
              <a:gd name="connsiteY119" fmla="*/ 6441283 h 6456362"/>
              <a:gd name="connsiteX120" fmla="*/ 1516341 w 2332038"/>
              <a:gd name="connsiteY120" fmla="*/ 6445251 h 6456362"/>
              <a:gd name="connsiteX121" fmla="*/ 1500471 w 2332038"/>
              <a:gd name="connsiteY121" fmla="*/ 6450013 h 6456362"/>
              <a:gd name="connsiteX122" fmla="*/ 1484601 w 2332038"/>
              <a:gd name="connsiteY122" fmla="*/ 6451600 h 6456362"/>
              <a:gd name="connsiteX123" fmla="*/ 1468732 w 2332038"/>
              <a:gd name="connsiteY123" fmla="*/ 6453981 h 6456362"/>
              <a:gd name="connsiteX124" fmla="*/ 1450482 w 2332038"/>
              <a:gd name="connsiteY124" fmla="*/ 6455569 h 6456362"/>
              <a:gd name="connsiteX125" fmla="*/ 1434612 w 2332038"/>
              <a:gd name="connsiteY125" fmla="*/ 6456362 h 6456362"/>
              <a:gd name="connsiteX126" fmla="*/ 1418743 w 2332038"/>
              <a:gd name="connsiteY126" fmla="*/ 6456362 h 6456362"/>
              <a:gd name="connsiteX127" fmla="*/ 1403666 w 2332038"/>
              <a:gd name="connsiteY127" fmla="*/ 6455569 h 6456362"/>
              <a:gd name="connsiteX128" fmla="*/ 1389384 w 2332038"/>
              <a:gd name="connsiteY128" fmla="*/ 6453187 h 6456362"/>
              <a:gd name="connsiteX129" fmla="*/ 1375101 w 2332038"/>
              <a:gd name="connsiteY129" fmla="*/ 6450807 h 6456362"/>
              <a:gd name="connsiteX130" fmla="*/ 1360819 w 2332038"/>
              <a:gd name="connsiteY130" fmla="*/ 6447632 h 6456362"/>
              <a:gd name="connsiteX131" fmla="*/ 1346536 w 2332038"/>
              <a:gd name="connsiteY131" fmla="*/ 6444457 h 6456362"/>
              <a:gd name="connsiteX132" fmla="*/ 1332253 w 2332038"/>
              <a:gd name="connsiteY132" fmla="*/ 6439696 h 6456362"/>
              <a:gd name="connsiteX133" fmla="*/ 1318764 w 2332038"/>
              <a:gd name="connsiteY133" fmla="*/ 6434141 h 6456362"/>
              <a:gd name="connsiteX134" fmla="*/ 1292579 w 2332038"/>
              <a:gd name="connsiteY134" fmla="*/ 6423029 h 6456362"/>
              <a:gd name="connsiteX135" fmla="*/ 1267188 w 2332038"/>
              <a:gd name="connsiteY135" fmla="*/ 6408745 h 6456362"/>
              <a:gd name="connsiteX136" fmla="*/ 1244177 w 2332038"/>
              <a:gd name="connsiteY136" fmla="*/ 6392871 h 6456362"/>
              <a:gd name="connsiteX137" fmla="*/ 1221960 w 2332038"/>
              <a:gd name="connsiteY137" fmla="*/ 6375412 h 6456362"/>
              <a:gd name="connsiteX138" fmla="*/ 1201329 w 2332038"/>
              <a:gd name="connsiteY138" fmla="*/ 6355571 h 6456362"/>
              <a:gd name="connsiteX139" fmla="*/ 1183872 w 2332038"/>
              <a:gd name="connsiteY139" fmla="*/ 6333349 h 6456362"/>
              <a:gd name="connsiteX140" fmla="*/ 1167209 w 2332038"/>
              <a:gd name="connsiteY140" fmla="*/ 6309541 h 6456362"/>
              <a:gd name="connsiteX141" fmla="*/ 1152927 w 2332038"/>
              <a:gd name="connsiteY141" fmla="*/ 6284939 h 6456362"/>
              <a:gd name="connsiteX142" fmla="*/ 1146579 w 2332038"/>
              <a:gd name="connsiteY142" fmla="*/ 6271447 h 6456362"/>
              <a:gd name="connsiteX143" fmla="*/ 1141025 w 2332038"/>
              <a:gd name="connsiteY143" fmla="*/ 6258749 h 6456362"/>
              <a:gd name="connsiteX144" fmla="*/ 1135470 w 2332038"/>
              <a:gd name="connsiteY144" fmla="*/ 6244463 h 6456362"/>
              <a:gd name="connsiteX145" fmla="*/ 1131503 w 2332038"/>
              <a:gd name="connsiteY145" fmla="*/ 6230971 h 6456362"/>
              <a:gd name="connsiteX146" fmla="*/ 1126742 w 2332038"/>
              <a:gd name="connsiteY146" fmla="*/ 6216687 h 6456362"/>
              <a:gd name="connsiteX147" fmla="*/ 1123568 w 2332038"/>
              <a:gd name="connsiteY147" fmla="*/ 6202401 h 6456362"/>
              <a:gd name="connsiteX148" fmla="*/ 1121188 w 2332038"/>
              <a:gd name="connsiteY148" fmla="*/ 6187322 h 6456362"/>
              <a:gd name="connsiteX149" fmla="*/ 1118807 w 2332038"/>
              <a:gd name="connsiteY149" fmla="*/ 6171449 h 6456362"/>
              <a:gd name="connsiteX150" fmla="*/ 875209 w 2332038"/>
              <a:gd name="connsiteY150" fmla="*/ 3814374 h 6456362"/>
              <a:gd name="connsiteX151" fmla="*/ 631610 w 2332038"/>
              <a:gd name="connsiteY151" fmla="*/ 6171449 h 6456362"/>
              <a:gd name="connsiteX152" fmla="*/ 629230 w 2332038"/>
              <a:gd name="connsiteY152" fmla="*/ 6187322 h 6456362"/>
              <a:gd name="connsiteX153" fmla="*/ 626849 w 2332038"/>
              <a:gd name="connsiteY153" fmla="*/ 6202401 h 6456362"/>
              <a:gd name="connsiteX154" fmla="*/ 623676 w 2332038"/>
              <a:gd name="connsiteY154" fmla="*/ 6216687 h 6456362"/>
              <a:gd name="connsiteX155" fmla="*/ 618915 w 2332038"/>
              <a:gd name="connsiteY155" fmla="*/ 6230971 h 6456362"/>
              <a:gd name="connsiteX156" fmla="*/ 614947 w 2332038"/>
              <a:gd name="connsiteY156" fmla="*/ 6244463 h 6456362"/>
              <a:gd name="connsiteX157" fmla="*/ 609393 w 2332038"/>
              <a:gd name="connsiteY157" fmla="*/ 6258749 h 6456362"/>
              <a:gd name="connsiteX158" fmla="*/ 603839 w 2332038"/>
              <a:gd name="connsiteY158" fmla="*/ 6271447 h 6456362"/>
              <a:gd name="connsiteX159" fmla="*/ 597491 w 2332038"/>
              <a:gd name="connsiteY159" fmla="*/ 6284939 h 6456362"/>
              <a:gd name="connsiteX160" fmla="*/ 583208 w 2332038"/>
              <a:gd name="connsiteY160" fmla="*/ 6309541 h 6456362"/>
              <a:gd name="connsiteX161" fmla="*/ 566545 w 2332038"/>
              <a:gd name="connsiteY161" fmla="*/ 6333349 h 6456362"/>
              <a:gd name="connsiteX162" fmla="*/ 549088 w 2332038"/>
              <a:gd name="connsiteY162" fmla="*/ 6355571 h 6456362"/>
              <a:gd name="connsiteX163" fmla="*/ 528458 w 2332038"/>
              <a:gd name="connsiteY163" fmla="*/ 6375412 h 6456362"/>
              <a:gd name="connsiteX164" fmla="*/ 506241 w 2332038"/>
              <a:gd name="connsiteY164" fmla="*/ 6392871 h 6456362"/>
              <a:gd name="connsiteX165" fmla="*/ 483230 w 2332038"/>
              <a:gd name="connsiteY165" fmla="*/ 6408745 h 6456362"/>
              <a:gd name="connsiteX166" fmla="*/ 457838 w 2332038"/>
              <a:gd name="connsiteY166" fmla="*/ 6423029 h 6456362"/>
              <a:gd name="connsiteX167" fmla="*/ 431653 w 2332038"/>
              <a:gd name="connsiteY167" fmla="*/ 6434141 h 6456362"/>
              <a:gd name="connsiteX168" fmla="*/ 418164 w 2332038"/>
              <a:gd name="connsiteY168" fmla="*/ 6439696 h 6456362"/>
              <a:gd name="connsiteX169" fmla="*/ 403882 w 2332038"/>
              <a:gd name="connsiteY169" fmla="*/ 6444457 h 6456362"/>
              <a:gd name="connsiteX170" fmla="*/ 389599 w 2332038"/>
              <a:gd name="connsiteY170" fmla="*/ 6447632 h 6456362"/>
              <a:gd name="connsiteX171" fmla="*/ 375316 w 2332038"/>
              <a:gd name="connsiteY171" fmla="*/ 6450807 h 6456362"/>
              <a:gd name="connsiteX172" fmla="*/ 361034 w 2332038"/>
              <a:gd name="connsiteY172" fmla="*/ 6453187 h 6456362"/>
              <a:gd name="connsiteX173" fmla="*/ 346751 w 2332038"/>
              <a:gd name="connsiteY173" fmla="*/ 6455569 h 6456362"/>
              <a:gd name="connsiteX174" fmla="*/ 331675 w 2332038"/>
              <a:gd name="connsiteY174" fmla="*/ 6456362 h 6456362"/>
              <a:gd name="connsiteX175" fmla="*/ 315805 w 2332038"/>
              <a:gd name="connsiteY175" fmla="*/ 6456362 h 6456362"/>
              <a:gd name="connsiteX176" fmla="*/ 299935 w 2332038"/>
              <a:gd name="connsiteY176" fmla="*/ 6455569 h 6456362"/>
              <a:gd name="connsiteX177" fmla="*/ 281685 w 2332038"/>
              <a:gd name="connsiteY177" fmla="*/ 6453981 h 6456362"/>
              <a:gd name="connsiteX178" fmla="*/ 265816 w 2332038"/>
              <a:gd name="connsiteY178" fmla="*/ 6451600 h 6456362"/>
              <a:gd name="connsiteX179" fmla="*/ 249946 w 2332038"/>
              <a:gd name="connsiteY179" fmla="*/ 6450013 h 6456362"/>
              <a:gd name="connsiteX180" fmla="*/ 234076 w 2332038"/>
              <a:gd name="connsiteY180" fmla="*/ 6445251 h 6456362"/>
              <a:gd name="connsiteX181" fmla="*/ 218207 w 2332038"/>
              <a:gd name="connsiteY181" fmla="*/ 6441283 h 6456362"/>
              <a:gd name="connsiteX182" fmla="*/ 203131 w 2332038"/>
              <a:gd name="connsiteY182" fmla="*/ 6435727 h 6456362"/>
              <a:gd name="connsiteX183" fmla="*/ 188848 w 2332038"/>
              <a:gd name="connsiteY183" fmla="*/ 6428585 h 6456362"/>
              <a:gd name="connsiteX184" fmla="*/ 172978 w 2332038"/>
              <a:gd name="connsiteY184" fmla="*/ 6422236 h 6456362"/>
              <a:gd name="connsiteX185" fmla="*/ 160283 w 2332038"/>
              <a:gd name="connsiteY185" fmla="*/ 6414299 h 6456362"/>
              <a:gd name="connsiteX186" fmla="*/ 146000 w 2332038"/>
              <a:gd name="connsiteY186" fmla="*/ 6407157 h 6456362"/>
              <a:gd name="connsiteX187" fmla="*/ 132511 w 2332038"/>
              <a:gd name="connsiteY187" fmla="*/ 6398427 h 6456362"/>
              <a:gd name="connsiteX188" fmla="*/ 120609 w 2332038"/>
              <a:gd name="connsiteY188" fmla="*/ 6388110 h 6456362"/>
              <a:gd name="connsiteX189" fmla="*/ 108707 w 2332038"/>
              <a:gd name="connsiteY189" fmla="*/ 6378587 h 6456362"/>
              <a:gd name="connsiteX190" fmla="*/ 96011 w 2332038"/>
              <a:gd name="connsiteY190" fmla="*/ 6367475 h 6456362"/>
              <a:gd name="connsiteX191" fmla="*/ 85696 w 2332038"/>
              <a:gd name="connsiteY191" fmla="*/ 6356365 h 6456362"/>
              <a:gd name="connsiteX192" fmla="*/ 74587 w 2332038"/>
              <a:gd name="connsiteY192" fmla="*/ 6344461 h 6456362"/>
              <a:gd name="connsiteX193" fmla="*/ 64272 w 2332038"/>
              <a:gd name="connsiteY193" fmla="*/ 6332556 h 6456362"/>
              <a:gd name="connsiteX194" fmla="*/ 55543 w 2332038"/>
              <a:gd name="connsiteY194" fmla="*/ 6319065 h 6456362"/>
              <a:gd name="connsiteX195" fmla="*/ 46815 w 2332038"/>
              <a:gd name="connsiteY195" fmla="*/ 6305573 h 6456362"/>
              <a:gd name="connsiteX196" fmla="*/ 39674 w 2332038"/>
              <a:gd name="connsiteY196" fmla="*/ 6292875 h 6456362"/>
              <a:gd name="connsiteX197" fmla="*/ 31739 w 2332038"/>
              <a:gd name="connsiteY197" fmla="*/ 6278589 h 6456362"/>
              <a:gd name="connsiteX198" fmla="*/ 25391 w 2332038"/>
              <a:gd name="connsiteY198" fmla="*/ 6264304 h 6456362"/>
              <a:gd name="connsiteX199" fmla="*/ 19837 w 2332038"/>
              <a:gd name="connsiteY199" fmla="*/ 6248431 h 6456362"/>
              <a:gd name="connsiteX200" fmla="*/ 14282 w 2332038"/>
              <a:gd name="connsiteY200" fmla="*/ 6234146 h 6456362"/>
              <a:gd name="connsiteX201" fmla="*/ 9522 w 2332038"/>
              <a:gd name="connsiteY201" fmla="*/ 6218273 h 6456362"/>
              <a:gd name="connsiteX202" fmla="*/ 6348 w 2332038"/>
              <a:gd name="connsiteY202" fmla="*/ 6202401 h 6456362"/>
              <a:gd name="connsiteX203" fmla="*/ 3174 w 2332038"/>
              <a:gd name="connsiteY203" fmla="*/ 6185735 h 6456362"/>
              <a:gd name="connsiteX204" fmla="*/ 793 w 2332038"/>
              <a:gd name="connsiteY204" fmla="*/ 6169862 h 6456362"/>
              <a:gd name="connsiteX205" fmla="*/ 0 w 2332038"/>
              <a:gd name="connsiteY205" fmla="*/ 6153196 h 6456362"/>
              <a:gd name="connsiteX206" fmla="*/ 0 w 2332038"/>
              <a:gd name="connsiteY206" fmla="*/ 6136530 h 6456362"/>
              <a:gd name="connsiteX207" fmla="*/ 793 w 2332038"/>
              <a:gd name="connsiteY207" fmla="*/ 6119070 h 6456362"/>
              <a:gd name="connsiteX208" fmla="*/ 131717 w 2332038"/>
              <a:gd name="connsiteY208" fmla="*/ 4062780 h 6456362"/>
              <a:gd name="connsiteX209" fmla="*/ 132511 w 2332038"/>
              <a:gd name="connsiteY209" fmla="*/ 4062780 h 6456362"/>
              <a:gd name="connsiteX210" fmla="*/ 155522 w 2332038"/>
              <a:gd name="connsiteY210" fmla="*/ 4056431 h 6456362"/>
              <a:gd name="connsiteX211" fmla="*/ 178533 w 2332038"/>
              <a:gd name="connsiteY211" fmla="*/ 4047701 h 6456362"/>
              <a:gd name="connsiteX212" fmla="*/ 200750 w 2332038"/>
              <a:gd name="connsiteY212" fmla="*/ 4038177 h 6456362"/>
              <a:gd name="connsiteX213" fmla="*/ 222968 w 2332038"/>
              <a:gd name="connsiteY213" fmla="*/ 4028654 h 6456362"/>
              <a:gd name="connsiteX214" fmla="*/ 243598 w 2332038"/>
              <a:gd name="connsiteY214" fmla="*/ 4017543 h 6456362"/>
              <a:gd name="connsiteX215" fmla="*/ 264229 w 2332038"/>
              <a:gd name="connsiteY215" fmla="*/ 4005638 h 6456362"/>
              <a:gd name="connsiteX216" fmla="*/ 284066 w 2332038"/>
              <a:gd name="connsiteY216" fmla="*/ 3992147 h 6456362"/>
              <a:gd name="connsiteX217" fmla="*/ 303109 w 2332038"/>
              <a:gd name="connsiteY217" fmla="*/ 3979449 h 6456362"/>
              <a:gd name="connsiteX218" fmla="*/ 321360 w 2332038"/>
              <a:gd name="connsiteY218" fmla="*/ 3965163 h 6456362"/>
              <a:gd name="connsiteX219" fmla="*/ 338816 w 2332038"/>
              <a:gd name="connsiteY219" fmla="*/ 3949291 h 6456362"/>
              <a:gd name="connsiteX220" fmla="*/ 355479 w 2332038"/>
              <a:gd name="connsiteY220" fmla="*/ 3934212 h 6456362"/>
              <a:gd name="connsiteX221" fmla="*/ 372142 w 2332038"/>
              <a:gd name="connsiteY221" fmla="*/ 3917546 h 6456362"/>
              <a:gd name="connsiteX222" fmla="*/ 387219 w 2332038"/>
              <a:gd name="connsiteY222" fmla="*/ 3900086 h 6456362"/>
              <a:gd name="connsiteX223" fmla="*/ 401501 w 2332038"/>
              <a:gd name="connsiteY223" fmla="*/ 3882626 h 6456362"/>
              <a:gd name="connsiteX224" fmla="*/ 415784 w 2332038"/>
              <a:gd name="connsiteY224" fmla="*/ 3863579 h 6456362"/>
              <a:gd name="connsiteX225" fmla="*/ 428479 w 2332038"/>
              <a:gd name="connsiteY225" fmla="*/ 3845326 h 6456362"/>
              <a:gd name="connsiteX226" fmla="*/ 440382 w 2332038"/>
              <a:gd name="connsiteY226" fmla="*/ 3825485 h 6456362"/>
              <a:gd name="connsiteX227" fmla="*/ 451490 w 2332038"/>
              <a:gd name="connsiteY227" fmla="*/ 3804851 h 6456362"/>
              <a:gd name="connsiteX228" fmla="*/ 461806 w 2332038"/>
              <a:gd name="connsiteY228" fmla="*/ 3783423 h 6456362"/>
              <a:gd name="connsiteX229" fmla="*/ 471327 w 2332038"/>
              <a:gd name="connsiteY229" fmla="*/ 3762788 h 6456362"/>
              <a:gd name="connsiteX230" fmla="*/ 480056 w 2332038"/>
              <a:gd name="connsiteY230" fmla="*/ 3742154 h 6456362"/>
              <a:gd name="connsiteX231" fmla="*/ 486404 w 2332038"/>
              <a:gd name="connsiteY231" fmla="*/ 3719932 h 6456362"/>
              <a:gd name="connsiteX232" fmla="*/ 492751 w 2332038"/>
              <a:gd name="connsiteY232" fmla="*/ 3696917 h 6456362"/>
              <a:gd name="connsiteX233" fmla="*/ 498306 w 2332038"/>
              <a:gd name="connsiteY233" fmla="*/ 3674696 h 6456362"/>
              <a:gd name="connsiteX234" fmla="*/ 503067 w 2332038"/>
              <a:gd name="connsiteY234" fmla="*/ 3651680 h 6456362"/>
              <a:gd name="connsiteX235" fmla="*/ 506241 w 2332038"/>
              <a:gd name="connsiteY235" fmla="*/ 3628665 h 6456362"/>
              <a:gd name="connsiteX236" fmla="*/ 508621 w 2332038"/>
              <a:gd name="connsiteY236" fmla="*/ 3604856 h 6456362"/>
              <a:gd name="connsiteX237" fmla="*/ 509414 w 2332038"/>
              <a:gd name="connsiteY237" fmla="*/ 3581841 h 6456362"/>
              <a:gd name="connsiteX238" fmla="*/ 509414 w 2332038"/>
              <a:gd name="connsiteY238" fmla="*/ 3557239 h 6456362"/>
              <a:gd name="connsiteX239" fmla="*/ 508621 w 2332038"/>
              <a:gd name="connsiteY239" fmla="*/ 3533430 h 6456362"/>
              <a:gd name="connsiteX240" fmla="*/ 506241 w 2332038"/>
              <a:gd name="connsiteY240" fmla="*/ 3508827 h 6456362"/>
              <a:gd name="connsiteX241" fmla="*/ 503067 w 2332038"/>
              <a:gd name="connsiteY241" fmla="*/ 3485018 h 6456362"/>
              <a:gd name="connsiteX242" fmla="*/ 183294 w 2332038"/>
              <a:gd name="connsiteY242" fmla="*/ 1501742 h 6456362"/>
              <a:gd name="connsiteX243" fmla="*/ 176946 w 2332038"/>
              <a:gd name="connsiteY243" fmla="*/ 1466029 h 6456362"/>
              <a:gd name="connsiteX244" fmla="*/ 167424 w 2332038"/>
              <a:gd name="connsiteY244" fmla="*/ 1429522 h 6456362"/>
              <a:gd name="connsiteX245" fmla="*/ 157902 w 2332038"/>
              <a:gd name="connsiteY245" fmla="*/ 1393015 h 6456362"/>
              <a:gd name="connsiteX246" fmla="*/ 146794 w 2332038"/>
              <a:gd name="connsiteY246" fmla="*/ 1358095 h 6456362"/>
              <a:gd name="connsiteX247" fmla="*/ 163457 w 2332038"/>
              <a:gd name="connsiteY247" fmla="*/ 1354127 h 6456362"/>
              <a:gd name="connsiteX248" fmla="*/ 180120 w 2332038"/>
              <a:gd name="connsiteY248" fmla="*/ 1348572 h 6456362"/>
              <a:gd name="connsiteX249" fmla="*/ 874663 w 2332038"/>
              <a:gd name="connsiteY249" fmla="*/ 0 h 6456362"/>
              <a:gd name="connsiteX250" fmla="*/ 1439863 w 2332038"/>
              <a:gd name="connsiteY250" fmla="*/ 565200 h 6456362"/>
              <a:gd name="connsiteX251" fmla="*/ 874663 w 2332038"/>
              <a:gd name="connsiteY251" fmla="*/ 1130400 h 6456362"/>
              <a:gd name="connsiteX252" fmla="*/ 309463 w 2332038"/>
              <a:gd name="connsiteY252" fmla="*/ 565200 h 6456362"/>
              <a:gd name="connsiteX253" fmla="*/ 874663 w 2332038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2038" h="6456362">
                <a:moveTo>
                  <a:pt x="461806" y="1287462"/>
                </a:moveTo>
                <a:lnTo>
                  <a:pt x="677632" y="2108074"/>
                </a:lnTo>
                <a:lnTo>
                  <a:pt x="794274" y="1538249"/>
                </a:lnTo>
                <a:lnTo>
                  <a:pt x="680013" y="1424760"/>
                </a:lnTo>
                <a:lnTo>
                  <a:pt x="808556" y="1296986"/>
                </a:lnTo>
                <a:lnTo>
                  <a:pt x="875209" y="1296986"/>
                </a:lnTo>
                <a:lnTo>
                  <a:pt x="941861" y="1296986"/>
                </a:lnTo>
                <a:lnTo>
                  <a:pt x="1069611" y="1424760"/>
                </a:lnTo>
                <a:lnTo>
                  <a:pt x="956144" y="1538249"/>
                </a:lnTo>
                <a:lnTo>
                  <a:pt x="1072785" y="2108074"/>
                </a:lnTo>
                <a:lnTo>
                  <a:pt x="1287818" y="1287462"/>
                </a:lnTo>
                <a:lnTo>
                  <a:pt x="1570297" y="1348572"/>
                </a:lnTo>
                <a:lnTo>
                  <a:pt x="1592515" y="1354127"/>
                </a:lnTo>
                <a:lnTo>
                  <a:pt x="1614732" y="1358889"/>
                </a:lnTo>
                <a:lnTo>
                  <a:pt x="1635363" y="1366825"/>
                </a:lnTo>
                <a:lnTo>
                  <a:pt x="1657580" y="1373174"/>
                </a:lnTo>
                <a:lnTo>
                  <a:pt x="1677417" y="1382698"/>
                </a:lnTo>
                <a:lnTo>
                  <a:pt x="1698048" y="1391428"/>
                </a:lnTo>
                <a:lnTo>
                  <a:pt x="1717885" y="1400951"/>
                </a:lnTo>
                <a:lnTo>
                  <a:pt x="1736135" y="1412062"/>
                </a:lnTo>
                <a:lnTo>
                  <a:pt x="1755178" y="1423173"/>
                </a:lnTo>
                <a:lnTo>
                  <a:pt x="1773428" y="1435077"/>
                </a:lnTo>
                <a:lnTo>
                  <a:pt x="1792472" y="1446981"/>
                </a:lnTo>
                <a:lnTo>
                  <a:pt x="1809135" y="1460473"/>
                </a:lnTo>
                <a:lnTo>
                  <a:pt x="1826591" y="1473171"/>
                </a:lnTo>
                <a:lnTo>
                  <a:pt x="1843254" y="1487457"/>
                </a:lnTo>
                <a:lnTo>
                  <a:pt x="1858331" y="1503329"/>
                </a:lnTo>
                <a:lnTo>
                  <a:pt x="1873407" y="1518408"/>
                </a:lnTo>
                <a:lnTo>
                  <a:pt x="1887689" y="1535074"/>
                </a:lnTo>
                <a:lnTo>
                  <a:pt x="1901972" y="1551740"/>
                </a:lnTo>
                <a:lnTo>
                  <a:pt x="1916255" y="1567613"/>
                </a:lnTo>
                <a:lnTo>
                  <a:pt x="1928950" y="1585866"/>
                </a:lnTo>
                <a:lnTo>
                  <a:pt x="1940853" y="1604120"/>
                </a:lnTo>
                <a:lnTo>
                  <a:pt x="1952755" y="1623167"/>
                </a:lnTo>
                <a:lnTo>
                  <a:pt x="1963863" y="1641420"/>
                </a:lnTo>
                <a:lnTo>
                  <a:pt x="1973385" y="1661261"/>
                </a:lnTo>
                <a:lnTo>
                  <a:pt x="1983700" y="1681102"/>
                </a:lnTo>
                <a:lnTo>
                  <a:pt x="1990842" y="1700942"/>
                </a:lnTo>
                <a:lnTo>
                  <a:pt x="2000364" y="1721577"/>
                </a:lnTo>
                <a:lnTo>
                  <a:pt x="2006711" y="1743005"/>
                </a:lnTo>
                <a:lnTo>
                  <a:pt x="2013059" y="1764433"/>
                </a:lnTo>
                <a:lnTo>
                  <a:pt x="2018614" y="1785861"/>
                </a:lnTo>
                <a:lnTo>
                  <a:pt x="2024168" y="1807289"/>
                </a:lnTo>
                <a:lnTo>
                  <a:pt x="2027342" y="1830304"/>
                </a:lnTo>
                <a:lnTo>
                  <a:pt x="2329658" y="3696123"/>
                </a:lnTo>
                <a:lnTo>
                  <a:pt x="2332038" y="3719932"/>
                </a:lnTo>
                <a:lnTo>
                  <a:pt x="2332038" y="3742948"/>
                </a:lnTo>
                <a:lnTo>
                  <a:pt x="2330451" y="3765963"/>
                </a:lnTo>
                <a:lnTo>
                  <a:pt x="2326484" y="3788978"/>
                </a:lnTo>
                <a:lnTo>
                  <a:pt x="2320929" y="3811200"/>
                </a:lnTo>
                <a:lnTo>
                  <a:pt x="2312995" y="3831834"/>
                </a:lnTo>
                <a:lnTo>
                  <a:pt x="2304266" y="3853262"/>
                </a:lnTo>
                <a:lnTo>
                  <a:pt x="2292364" y="3872309"/>
                </a:lnTo>
                <a:lnTo>
                  <a:pt x="2278875" y="3890562"/>
                </a:lnTo>
                <a:lnTo>
                  <a:pt x="2264592" y="3908022"/>
                </a:lnTo>
                <a:lnTo>
                  <a:pt x="2247929" y="3923101"/>
                </a:lnTo>
                <a:lnTo>
                  <a:pt x="2230473" y="3938180"/>
                </a:lnTo>
                <a:lnTo>
                  <a:pt x="2212223" y="3950878"/>
                </a:lnTo>
                <a:lnTo>
                  <a:pt x="2192386" y="3961989"/>
                </a:lnTo>
                <a:lnTo>
                  <a:pt x="2170168" y="3971512"/>
                </a:lnTo>
                <a:lnTo>
                  <a:pt x="2147157" y="3979449"/>
                </a:lnTo>
                <a:lnTo>
                  <a:pt x="2133668" y="3982623"/>
                </a:lnTo>
                <a:lnTo>
                  <a:pt x="2120972" y="3985004"/>
                </a:lnTo>
                <a:lnTo>
                  <a:pt x="2107483" y="3986591"/>
                </a:lnTo>
                <a:lnTo>
                  <a:pt x="2094788" y="3988179"/>
                </a:lnTo>
                <a:lnTo>
                  <a:pt x="2081298" y="3988179"/>
                </a:lnTo>
                <a:lnTo>
                  <a:pt x="2067809" y="3988179"/>
                </a:lnTo>
                <a:lnTo>
                  <a:pt x="2055114" y="3986591"/>
                </a:lnTo>
                <a:lnTo>
                  <a:pt x="2041624" y="3985004"/>
                </a:lnTo>
                <a:lnTo>
                  <a:pt x="2029722" y="3982623"/>
                </a:lnTo>
                <a:lnTo>
                  <a:pt x="2016233" y="3980242"/>
                </a:lnTo>
                <a:lnTo>
                  <a:pt x="1992429" y="3972306"/>
                </a:lnTo>
                <a:lnTo>
                  <a:pt x="1969418" y="3961989"/>
                </a:lnTo>
                <a:lnTo>
                  <a:pt x="1946407" y="3949291"/>
                </a:lnTo>
                <a:lnTo>
                  <a:pt x="1924983" y="3935006"/>
                </a:lnTo>
                <a:lnTo>
                  <a:pt x="1906733" y="3917546"/>
                </a:lnTo>
                <a:lnTo>
                  <a:pt x="1889276" y="3900086"/>
                </a:lnTo>
                <a:lnTo>
                  <a:pt x="1880548" y="3888975"/>
                </a:lnTo>
                <a:lnTo>
                  <a:pt x="1872613" y="3879452"/>
                </a:lnTo>
                <a:lnTo>
                  <a:pt x="1866265" y="3868341"/>
                </a:lnTo>
                <a:lnTo>
                  <a:pt x="1859124" y="3857230"/>
                </a:lnTo>
                <a:lnTo>
                  <a:pt x="1853570" y="3845326"/>
                </a:lnTo>
                <a:lnTo>
                  <a:pt x="1848809" y="3833421"/>
                </a:lnTo>
                <a:lnTo>
                  <a:pt x="1843254" y="3820723"/>
                </a:lnTo>
                <a:lnTo>
                  <a:pt x="1838494" y="3808025"/>
                </a:lnTo>
                <a:lnTo>
                  <a:pt x="1835320" y="3794533"/>
                </a:lnTo>
                <a:lnTo>
                  <a:pt x="1832939" y="3781835"/>
                </a:lnTo>
                <a:lnTo>
                  <a:pt x="1609178" y="2545363"/>
                </a:lnTo>
                <a:lnTo>
                  <a:pt x="1582199" y="3331848"/>
                </a:lnTo>
                <a:lnTo>
                  <a:pt x="1581406" y="3387402"/>
                </a:lnTo>
                <a:lnTo>
                  <a:pt x="1581406" y="3440575"/>
                </a:lnTo>
                <a:lnTo>
                  <a:pt x="1583786" y="3496129"/>
                </a:lnTo>
                <a:lnTo>
                  <a:pt x="1586167" y="3549302"/>
                </a:lnTo>
                <a:lnTo>
                  <a:pt x="1749624" y="6119070"/>
                </a:lnTo>
                <a:lnTo>
                  <a:pt x="1750417" y="6136530"/>
                </a:lnTo>
                <a:lnTo>
                  <a:pt x="1750417" y="6153196"/>
                </a:lnTo>
                <a:lnTo>
                  <a:pt x="1749624" y="6169862"/>
                </a:lnTo>
                <a:lnTo>
                  <a:pt x="1747243" y="6185735"/>
                </a:lnTo>
                <a:lnTo>
                  <a:pt x="1744069" y="6202401"/>
                </a:lnTo>
                <a:lnTo>
                  <a:pt x="1740896" y="6218273"/>
                </a:lnTo>
                <a:lnTo>
                  <a:pt x="1736135" y="6234146"/>
                </a:lnTo>
                <a:lnTo>
                  <a:pt x="1730580" y="6248431"/>
                </a:lnTo>
                <a:lnTo>
                  <a:pt x="1725026" y="6264304"/>
                </a:lnTo>
                <a:lnTo>
                  <a:pt x="1718678" y="6278589"/>
                </a:lnTo>
                <a:lnTo>
                  <a:pt x="1710743" y="6292875"/>
                </a:lnTo>
                <a:lnTo>
                  <a:pt x="1703602" y="6305573"/>
                </a:lnTo>
                <a:lnTo>
                  <a:pt x="1694874" y="6319065"/>
                </a:lnTo>
                <a:lnTo>
                  <a:pt x="1686145" y="6332556"/>
                </a:lnTo>
                <a:lnTo>
                  <a:pt x="1675037" y="6344461"/>
                </a:lnTo>
                <a:lnTo>
                  <a:pt x="1664721" y="6356365"/>
                </a:lnTo>
                <a:lnTo>
                  <a:pt x="1653613" y="6367475"/>
                </a:lnTo>
                <a:lnTo>
                  <a:pt x="1641711" y="6378587"/>
                </a:lnTo>
                <a:lnTo>
                  <a:pt x="1629808" y="6388110"/>
                </a:lnTo>
                <a:lnTo>
                  <a:pt x="1617906" y="6398427"/>
                </a:lnTo>
                <a:lnTo>
                  <a:pt x="1604417" y="6407157"/>
                </a:lnTo>
                <a:lnTo>
                  <a:pt x="1590134" y="6414299"/>
                </a:lnTo>
                <a:lnTo>
                  <a:pt x="1577439" y="6422236"/>
                </a:lnTo>
                <a:lnTo>
                  <a:pt x="1561569" y="6428585"/>
                </a:lnTo>
                <a:lnTo>
                  <a:pt x="1547286" y="6435727"/>
                </a:lnTo>
                <a:lnTo>
                  <a:pt x="1532210" y="6441283"/>
                </a:lnTo>
                <a:lnTo>
                  <a:pt x="1516341" y="6445251"/>
                </a:lnTo>
                <a:lnTo>
                  <a:pt x="1500471" y="6450013"/>
                </a:lnTo>
                <a:lnTo>
                  <a:pt x="1484601" y="6451600"/>
                </a:lnTo>
                <a:lnTo>
                  <a:pt x="1468732" y="6453981"/>
                </a:lnTo>
                <a:lnTo>
                  <a:pt x="1450482" y="6455569"/>
                </a:lnTo>
                <a:lnTo>
                  <a:pt x="1434612" y="6456362"/>
                </a:lnTo>
                <a:lnTo>
                  <a:pt x="1418743" y="6456362"/>
                </a:lnTo>
                <a:lnTo>
                  <a:pt x="1403666" y="6455569"/>
                </a:lnTo>
                <a:lnTo>
                  <a:pt x="1389384" y="6453187"/>
                </a:lnTo>
                <a:lnTo>
                  <a:pt x="1375101" y="6450807"/>
                </a:lnTo>
                <a:lnTo>
                  <a:pt x="1360819" y="6447632"/>
                </a:lnTo>
                <a:lnTo>
                  <a:pt x="1346536" y="6444457"/>
                </a:lnTo>
                <a:lnTo>
                  <a:pt x="1332253" y="6439696"/>
                </a:lnTo>
                <a:lnTo>
                  <a:pt x="1318764" y="6434141"/>
                </a:lnTo>
                <a:lnTo>
                  <a:pt x="1292579" y="6423029"/>
                </a:lnTo>
                <a:lnTo>
                  <a:pt x="1267188" y="6408745"/>
                </a:lnTo>
                <a:lnTo>
                  <a:pt x="1244177" y="6392871"/>
                </a:lnTo>
                <a:lnTo>
                  <a:pt x="1221960" y="6375412"/>
                </a:lnTo>
                <a:lnTo>
                  <a:pt x="1201329" y="6355571"/>
                </a:lnTo>
                <a:lnTo>
                  <a:pt x="1183872" y="6333349"/>
                </a:lnTo>
                <a:lnTo>
                  <a:pt x="1167209" y="6309541"/>
                </a:lnTo>
                <a:lnTo>
                  <a:pt x="1152927" y="6284939"/>
                </a:lnTo>
                <a:lnTo>
                  <a:pt x="1146579" y="6271447"/>
                </a:lnTo>
                <a:lnTo>
                  <a:pt x="1141025" y="6258749"/>
                </a:lnTo>
                <a:lnTo>
                  <a:pt x="1135470" y="6244463"/>
                </a:lnTo>
                <a:lnTo>
                  <a:pt x="1131503" y="6230971"/>
                </a:lnTo>
                <a:lnTo>
                  <a:pt x="1126742" y="6216687"/>
                </a:lnTo>
                <a:lnTo>
                  <a:pt x="1123568" y="6202401"/>
                </a:lnTo>
                <a:lnTo>
                  <a:pt x="1121188" y="6187322"/>
                </a:lnTo>
                <a:lnTo>
                  <a:pt x="1118807" y="6171449"/>
                </a:lnTo>
                <a:lnTo>
                  <a:pt x="875209" y="3814374"/>
                </a:lnTo>
                <a:lnTo>
                  <a:pt x="631610" y="6171449"/>
                </a:lnTo>
                <a:lnTo>
                  <a:pt x="629230" y="6187322"/>
                </a:lnTo>
                <a:lnTo>
                  <a:pt x="626849" y="6202401"/>
                </a:lnTo>
                <a:lnTo>
                  <a:pt x="623676" y="6216687"/>
                </a:lnTo>
                <a:lnTo>
                  <a:pt x="618915" y="6230971"/>
                </a:lnTo>
                <a:lnTo>
                  <a:pt x="614947" y="6244463"/>
                </a:lnTo>
                <a:lnTo>
                  <a:pt x="609393" y="6258749"/>
                </a:lnTo>
                <a:lnTo>
                  <a:pt x="603839" y="6271447"/>
                </a:lnTo>
                <a:lnTo>
                  <a:pt x="597491" y="6284939"/>
                </a:lnTo>
                <a:lnTo>
                  <a:pt x="583208" y="6309541"/>
                </a:lnTo>
                <a:lnTo>
                  <a:pt x="566545" y="6333349"/>
                </a:lnTo>
                <a:lnTo>
                  <a:pt x="549088" y="6355571"/>
                </a:lnTo>
                <a:lnTo>
                  <a:pt x="528458" y="6375412"/>
                </a:lnTo>
                <a:lnTo>
                  <a:pt x="506241" y="6392871"/>
                </a:lnTo>
                <a:lnTo>
                  <a:pt x="483230" y="6408745"/>
                </a:lnTo>
                <a:lnTo>
                  <a:pt x="457838" y="6423029"/>
                </a:lnTo>
                <a:lnTo>
                  <a:pt x="431653" y="6434141"/>
                </a:lnTo>
                <a:lnTo>
                  <a:pt x="418164" y="6439696"/>
                </a:lnTo>
                <a:lnTo>
                  <a:pt x="403882" y="6444457"/>
                </a:lnTo>
                <a:lnTo>
                  <a:pt x="389599" y="6447632"/>
                </a:lnTo>
                <a:lnTo>
                  <a:pt x="375316" y="6450807"/>
                </a:lnTo>
                <a:lnTo>
                  <a:pt x="361034" y="6453187"/>
                </a:lnTo>
                <a:lnTo>
                  <a:pt x="346751" y="6455569"/>
                </a:lnTo>
                <a:lnTo>
                  <a:pt x="331675" y="6456362"/>
                </a:lnTo>
                <a:lnTo>
                  <a:pt x="315805" y="6456362"/>
                </a:lnTo>
                <a:lnTo>
                  <a:pt x="299935" y="6455569"/>
                </a:lnTo>
                <a:lnTo>
                  <a:pt x="281685" y="6453981"/>
                </a:lnTo>
                <a:lnTo>
                  <a:pt x="265816" y="6451600"/>
                </a:lnTo>
                <a:lnTo>
                  <a:pt x="249946" y="6450013"/>
                </a:lnTo>
                <a:lnTo>
                  <a:pt x="234076" y="6445251"/>
                </a:lnTo>
                <a:lnTo>
                  <a:pt x="218207" y="6441283"/>
                </a:lnTo>
                <a:lnTo>
                  <a:pt x="203131" y="6435727"/>
                </a:lnTo>
                <a:lnTo>
                  <a:pt x="188848" y="6428585"/>
                </a:lnTo>
                <a:lnTo>
                  <a:pt x="172978" y="6422236"/>
                </a:lnTo>
                <a:lnTo>
                  <a:pt x="160283" y="6414299"/>
                </a:lnTo>
                <a:lnTo>
                  <a:pt x="146000" y="6407157"/>
                </a:lnTo>
                <a:lnTo>
                  <a:pt x="132511" y="6398427"/>
                </a:lnTo>
                <a:lnTo>
                  <a:pt x="120609" y="6388110"/>
                </a:lnTo>
                <a:lnTo>
                  <a:pt x="108707" y="6378587"/>
                </a:lnTo>
                <a:lnTo>
                  <a:pt x="96011" y="6367475"/>
                </a:lnTo>
                <a:lnTo>
                  <a:pt x="85696" y="6356365"/>
                </a:lnTo>
                <a:lnTo>
                  <a:pt x="74587" y="6344461"/>
                </a:lnTo>
                <a:lnTo>
                  <a:pt x="64272" y="6332556"/>
                </a:lnTo>
                <a:lnTo>
                  <a:pt x="55543" y="6319065"/>
                </a:lnTo>
                <a:lnTo>
                  <a:pt x="46815" y="6305573"/>
                </a:lnTo>
                <a:lnTo>
                  <a:pt x="39674" y="6292875"/>
                </a:lnTo>
                <a:lnTo>
                  <a:pt x="31739" y="6278589"/>
                </a:lnTo>
                <a:lnTo>
                  <a:pt x="25391" y="6264304"/>
                </a:lnTo>
                <a:lnTo>
                  <a:pt x="19837" y="6248431"/>
                </a:lnTo>
                <a:lnTo>
                  <a:pt x="14282" y="6234146"/>
                </a:lnTo>
                <a:lnTo>
                  <a:pt x="9522" y="6218273"/>
                </a:lnTo>
                <a:lnTo>
                  <a:pt x="6348" y="6202401"/>
                </a:lnTo>
                <a:lnTo>
                  <a:pt x="3174" y="6185735"/>
                </a:lnTo>
                <a:lnTo>
                  <a:pt x="793" y="6169862"/>
                </a:lnTo>
                <a:lnTo>
                  <a:pt x="0" y="6153196"/>
                </a:lnTo>
                <a:lnTo>
                  <a:pt x="0" y="6136530"/>
                </a:lnTo>
                <a:lnTo>
                  <a:pt x="793" y="6119070"/>
                </a:lnTo>
                <a:lnTo>
                  <a:pt x="131717" y="4062780"/>
                </a:lnTo>
                <a:lnTo>
                  <a:pt x="132511" y="4062780"/>
                </a:lnTo>
                <a:lnTo>
                  <a:pt x="155522" y="4056431"/>
                </a:lnTo>
                <a:lnTo>
                  <a:pt x="178533" y="4047701"/>
                </a:lnTo>
                <a:lnTo>
                  <a:pt x="200750" y="4038177"/>
                </a:lnTo>
                <a:lnTo>
                  <a:pt x="222968" y="4028654"/>
                </a:lnTo>
                <a:lnTo>
                  <a:pt x="243598" y="4017543"/>
                </a:lnTo>
                <a:lnTo>
                  <a:pt x="264229" y="4005638"/>
                </a:lnTo>
                <a:lnTo>
                  <a:pt x="284066" y="3992147"/>
                </a:lnTo>
                <a:lnTo>
                  <a:pt x="303109" y="3979449"/>
                </a:lnTo>
                <a:lnTo>
                  <a:pt x="321360" y="3965163"/>
                </a:lnTo>
                <a:lnTo>
                  <a:pt x="338816" y="3949291"/>
                </a:lnTo>
                <a:lnTo>
                  <a:pt x="355479" y="3934212"/>
                </a:lnTo>
                <a:lnTo>
                  <a:pt x="372142" y="3917546"/>
                </a:lnTo>
                <a:lnTo>
                  <a:pt x="387219" y="3900086"/>
                </a:lnTo>
                <a:lnTo>
                  <a:pt x="401501" y="3882626"/>
                </a:lnTo>
                <a:lnTo>
                  <a:pt x="415784" y="3863579"/>
                </a:lnTo>
                <a:lnTo>
                  <a:pt x="428479" y="3845326"/>
                </a:lnTo>
                <a:lnTo>
                  <a:pt x="440382" y="3825485"/>
                </a:lnTo>
                <a:lnTo>
                  <a:pt x="451490" y="3804851"/>
                </a:lnTo>
                <a:lnTo>
                  <a:pt x="461806" y="3783423"/>
                </a:lnTo>
                <a:lnTo>
                  <a:pt x="471327" y="3762788"/>
                </a:lnTo>
                <a:lnTo>
                  <a:pt x="480056" y="3742154"/>
                </a:lnTo>
                <a:lnTo>
                  <a:pt x="486404" y="3719932"/>
                </a:lnTo>
                <a:lnTo>
                  <a:pt x="492751" y="3696917"/>
                </a:lnTo>
                <a:lnTo>
                  <a:pt x="498306" y="3674696"/>
                </a:lnTo>
                <a:lnTo>
                  <a:pt x="503067" y="3651680"/>
                </a:lnTo>
                <a:lnTo>
                  <a:pt x="506241" y="3628665"/>
                </a:lnTo>
                <a:lnTo>
                  <a:pt x="508621" y="3604856"/>
                </a:lnTo>
                <a:lnTo>
                  <a:pt x="509414" y="3581841"/>
                </a:lnTo>
                <a:lnTo>
                  <a:pt x="509414" y="3557239"/>
                </a:lnTo>
                <a:lnTo>
                  <a:pt x="508621" y="3533430"/>
                </a:lnTo>
                <a:lnTo>
                  <a:pt x="506241" y="3508827"/>
                </a:lnTo>
                <a:lnTo>
                  <a:pt x="503067" y="3485018"/>
                </a:lnTo>
                <a:lnTo>
                  <a:pt x="183294" y="1501742"/>
                </a:lnTo>
                <a:lnTo>
                  <a:pt x="176946" y="1466029"/>
                </a:lnTo>
                <a:lnTo>
                  <a:pt x="167424" y="1429522"/>
                </a:lnTo>
                <a:lnTo>
                  <a:pt x="157902" y="1393015"/>
                </a:lnTo>
                <a:lnTo>
                  <a:pt x="146794" y="1358095"/>
                </a:lnTo>
                <a:lnTo>
                  <a:pt x="163457" y="1354127"/>
                </a:lnTo>
                <a:lnTo>
                  <a:pt x="180120" y="1348572"/>
                </a:lnTo>
                <a:close/>
                <a:moveTo>
                  <a:pt x="874663" y="0"/>
                </a:moveTo>
                <a:cubicBezTo>
                  <a:pt x="1186814" y="0"/>
                  <a:pt x="1439863" y="253049"/>
                  <a:pt x="1439863" y="565200"/>
                </a:cubicBezTo>
                <a:cubicBezTo>
                  <a:pt x="1439863" y="877351"/>
                  <a:pt x="1186814" y="1130400"/>
                  <a:pt x="874663" y="1130400"/>
                </a:cubicBezTo>
                <a:cubicBezTo>
                  <a:pt x="562512" y="1130400"/>
                  <a:pt x="309463" y="877351"/>
                  <a:pt x="309463" y="565200"/>
                </a:cubicBezTo>
                <a:cubicBezTo>
                  <a:pt x="309463" y="253049"/>
                  <a:pt x="562512" y="0"/>
                  <a:pt x="874663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任意多边形 10"/>
          <p:cNvSpPr/>
          <p:nvPr/>
        </p:nvSpPr>
        <p:spPr>
          <a:xfrm>
            <a:off x="5422299" y="1999430"/>
            <a:ext cx="923334" cy="2045815"/>
          </a:xfrm>
          <a:custGeom>
            <a:avLst/>
            <a:gdLst>
              <a:gd name="connsiteX0" fmla="*/ 1108301 w 3095625"/>
              <a:gd name="connsiteY0" fmla="*/ 1366838 h 6858001"/>
              <a:gd name="connsiteX1" fmla="*/ 1336783 w 3095625"/>
              <a:gd name="connsiteY1" fmla="*/ 2238376 h 6858001"/>
              <a:gd name="connsiteX2" fmla="*/ 1461338 w 3095625"/>
              <a:gd name="connsiteY2" fmla="*/ 1632745 h 6858001"/>
              <a:gd name="connsiteX3" fmla="*/ 1339957 w 3095625"/>
              <a:gd name="connsiteY3" fmla="*/ 1512095 h 6858001"/>
              <a:gd name="connsiteX4" fmla="*/ 1476412 w 3095625"/>
              <a:gd name="connsiteY4" fmla="*/ 1375569 h 6858001"/>
              <a:gd name="connsiteX5" fmla="*/ 1547813 w 3095625"/>
              <a:gd name="connsiteY5" fmla="*/ 1375569 h 6858001"/>
              <a:gd name="connsiteX6" fmla="*/ 1619214 w 3095625"/>
              <a:gd name="connsiteY6" fmla="*/ 1375569 h 6858001"/>
              <a:gd name="connsiteX7" fmla="*/ 1754082 w 3095625"/>
              <a:gd name="connsiteY7" fmla="*/ 1512095 h 6858001"/>
              <a:gd name="connsiteX8" fmla="*/ 1634287 w 3095625"/>
              <a:gd name="connsiteY8" fmla="*/ 1632745 h 6858001"/>
              <a:gd name="connsiteX9" fmla="*/ 1757255 w 3095625"/>
              <a:gd name="connsiteY9" fmla="*/ 2238376 h 6858001"/>
              <a:gd name="connsiteX10" fmla="*/ 1985738 w 3095625"/>
              <a:gd name="connsiteY10" fmla="*/ 1366838 h 6858001"/>
              <a:gd name="connsiteX11" fmla="*/ 2285622 w 3095625"/>
              <a:gd name="connsiteY11" fmla="*/ 1430338 h 6858001"/>
              <a:gd name="connsiteX12" fmla="*/ 2310215 w 3095625"/>
              <a:gd name="connsiteY12" fmla="*/ 1435894 h 6858001"/>
              <a:gd name="connsiteX13" fmla="*/ 2333222 w 3095625"/>
              <a:gd name="connsiteY13" fmla="*/ 1442244 h 6858001"/>
              <a:gd name="connsiteX14" fmla="*/ 2354643 w 3095625"/>
              <a:gd name="connsiteY14" fmla="*/ 1450182 h 6858001"/>
              <a:gd name="connsiteX15" fmla="*/ 2378443 w 3095625"/>
              <a:gd name="connsiteY15" fmla="*/ 1458120 h 6858001"/>
              <a:gd name="connsiteX16" fmla="*/ 2399863 w 3095625"/>
              <a:gd name="connsiteY16" fmla="*/ 1466851 h 6858001"/>
              <a:gd name="connsiteX17" fmla="*/ 2421283 w 3095625"/>
              <a:gd name="connsiteY17" fmla="*/ 1476376 h 6858001"/>
              <a:gd name="connsiteX18" fmla="*/ 2441910 w 3095625"/>
              <a:gd name="connsiteY18" fmla="*/ 1486695 h 6858001"/>
              <a:gd name="connsiteX19" fmla="*/ 2462537 w 3095625"/>
              <a:gd name="connsiteY19" fmla="*/ 1497807 h 6858001"/>
              <a:gd name="connsiteX20" fmla="*/ 2482371 w 3095625"/>
              <a:gd name="connsiteY20" fmla="*/ 1509713 h 6858001"/>
              <a:gd name="connsiteX21" fmla="*/ 2502204 w 3095625"/>
              <a:gd name="connsiteY21" fmla="*/ 1522413 h 6858001"/>
              <a:gd name="connsiteX22" fmla="*/ 2521245 w 3095625"/>
              <a:gd name="connsiteY22" fmla="*/ 1535907 h 6858001"/>
              <a:gd name="connsiteX23" fmla="*/ 2539492 w 3095625"/>
              <a:gd name="connsiteY23" fmla="*/ 1549401 h 6858001"/>
              <a:gd name="connsiteX24" fmla="*/ 2558532 w 3095625"/>
              <a:gd name="connsiteY24" fmla="*/ 1564482 h 6858001"/>
              <a:gd name="connsiteX25" fmla="*/ 2575985 w 3095625"/>
              <a:gd name="connsiteY25" fmla="*/ 1578770 h 6858001"/>
              <a:gd name="connsiteX26" fmla="*/ 2592646 w 3095625"/>
              <a:gd name="connsiteY26" fmla="*/ 1595438 h 6858001"/>
              <a:gd name="connsiteX27" fmla="*/ 2608512 w 3095625"/>
              <a:gd name="connsiteY27" fmla="*/ 1612107 h 6858001"/>
              <a:gd name="connsiteX28" fmla="*/ 2624379 w 3095625"/>
              <a:gd name="connsiteY28" fmla="*/ 1627982 h 6858001"/>
              <a:gd name="connsiteX29" fmla="*/ 2638659 w 3095625"/>
              <a:gd name="connsiteY29" fmla="*/ 1645445 h 6858001"/>
              <a:gd name="connsiteX30" fmla="*/ 2652940 w 3095625"/>
              <a:gd name="connsiteY30" fmla="*/ 1664495 h 6858001"/>
              <a:gd name="connsiteX31" fmla="*/ 2667220 w 3095625"/>
              <a:gd name="connsiteY31" fmla="*/ 1683545 h 6858001"/>
              <a:gd name="connsiteX32" fmla="*/ 2679913 w 3095625"/>
              <a:gd name="connsiteY32" fmla="*/ 1701801 h 6858001"/>
              <a:gd name="connsiteX33" fmla="*/ 2691813 w 3095625"/>
              <a:gd name="connsiteY33" fmla="*/ 1721645 h 6858001"/>
              <a:gd name="connsiteX34" fmla="*/ 2702920 w 3095625"/>
              <a:gd name="connsiteY34" fmla="*/ 1742282 h 6858001"/>
              <a:gd name="connsiteX35" fmla="*/ 2714027 w 3095625"/>
              <a:gd name="connsiteY35" fmla="*/ 1763713 h 6858001"/>
              <a:gd name="connsiteX36" fmla="*/ 2724341 w 3095625"/>
              <a:gd name="connsiteY36" fmla="*/ 1784351 h 6858001"/>
              <a:gd name="connsiteX37" fmla="*/ 2733861 w 3095625"/>
              <a:gd name="connsiteY37" fmla="*/ 1804988 h 6858001"/>
              <a:gd name="connsiteX38" fmla="*/ 2741794 w 3095625"/>
              <a:gd name="connsiteY38" fmla="*/ 1827213 h 6858001"/>
              <a:gd name="connsiteX39" fmla="*/ 2748934 w 3095625"/>
              <a:gd name="connsiteY39" fmla="*/ 1850232 h 6858001"/>
              <a:gd name="connsiteX40" fmla="*/ 2756868 w 3095625"/>
              <a:gd name="connsiteY40" fmla="*/ 1872457 h 6858001"/>
              <a:gd name="connsiteX41" fmla="*/ 2762421 w 3095625"/>
              <a:gd name="connsiteY41" fmla="*/ 1895476 h 6858001"/>
              <a:gd name="connsiteX42" fmla="*/ 2767974 w 3095625"/>
              <a:gd name="connsiteY42" fmla="*/ 1919288 h 6858001"/>
              <a:gd name="connsiteX43" fmla="*/ 2772734 w 3095625"/>
              <a:gd name="connsiteY43" fmla="*/ 1942307 h 6858001"/>
              <a:gd name="connsiteX44" fmla="*/ 3091658 w 3095625"/>
              <a:gd name="connsiteY44" fmla="*/ 3925888 h 6858001"/>
              <a:gd name="connsiteX45" fmla="*/ 3095625 w 3095625"/>
              <a:gd name="connsiteY45" fmla="*/ 3950495 h 6858001"/>
              <a:gd name="connsiteX46" fmla="*/ 3095625 w 3095625"/>
              <a:gd name="connsiteY46" fmla="*/ 3975101 h 6858001"/>
              <a:gd name="connsiteX47" fmla="*/ 3093245 w 3095625"/>
              <a:gd name="connsiteY47" fmla="*/ 4000501 h 6858001"/>
              <a:gd name="connsiteX48" fmla="*/ 3090072 w 3095625"/>
              <a:gd name="connsiteY48" fmla="*/ 4023520 h 6858001"/>
              <a:gd name="connsiteX49" fmla="*/ 3082932 w 3095625"/>
              <a:gd name="connsiteY49" fmla="*/ 4047332 h 6858001"/>
              <a:gd name="connsiteX50" fmla="*/ 3075792 w 3095625"/>
              <a:gd name="connsiteY50" fmla="*/ 4069557 h 6858001"/>
              <a:gd name="connsiteX51" fmla="*/ 3064685 w 3095625"/>
              <a:gd name="connsiteY51" fmla="*/ 4091782 h 6858001"/>
              <a:gd name="connsiteX52" fmla="*/ 3053578 w 3095625"/>
              <a:gd name="connsiteY52" fmla="*/ 4112420 h 6858001"/>
              <a:gd name="connsiteX53" fmla="*/ 3039298 w 3095625"/>
              <a:gd name="connsiteY53" fmla="*/ 4132263 h 6858001"/>
              <a:gd name="connsiteX54" fmla="*/ 3024224 w 3095625"/>
              <a:gd name="connsiteY54" fmla="*/ 4149726 h 6858001"/>
              <a:gd name="connsiteX55" fmla="*/ 3005977 w 3095625"/>
              <a:gd name="connsiteY55" fmla="*/ 4167188 h 6858001"/>
              <a:gd name="connsiteX56" fmla="*/ 2987730 w 3095625"/>
              <a:gd name="connsiteY56" fmla="*/ 4183063 h 6858001"/>
              <a:gd name="connsiteX57" fmla="*/ 2967897 w 3095625"/>
              <a:gd name="connsiteY57" fmla="*/ 4195763 h 6858001"/>
              <a:gd name="connsiteX58" fmla="*/ 2945683 w 3095625"/>
              <a:gd name="connsiteY58" fmla="*/ 4207670 h 6858001"/>
              <a:gd name="connsiteX59" fmla="*/ 2922676 w 3095625"/>
              <a:gd name="connsiteY59" fmla="*/ 4217988 h 6858001"/>
              <a:gd name="connsiteX60" fmla="*/ 2899669 w 3095625"/>
              <a:gd name="connsiteY60" fmla="*/ 4225926 h 6858001"/>
              <a:gd name="connsiteX61" fmla="*/ 2885389 w 3095625"/>
              <a:gd name="connsiteY61" fmla="*/ 4229101 h 6858001"/>
              <a:gd name="connsiteX62" fmla="*/ 2871109 w 3095625"/>
              <a:gd name="connsiteY62" fmla="*/ 4232276 h 6858001"/>
              <a:gd name="connsiteX63" fmla="*/ 2856829 w 3095625"/>
              <a:gd name="connsiteY63" fmla="*/ 4234657 h 6858001"/>
              <a:gd name="connsiteX64" fmla="*/ 2842549 w 3095625"/>
              <a:gd name="connsiteY64" fmla="*/ 4235451 h 6858001"/>
              <a:gd name="connsiteX65" fmla="*/ 2828268 w 3095625"/>
              <a:gd name="connsiteY65" fmla="*/ 4235451 h 6858001"/>
              <a:gd name="connsiteX66" fmla="*/ 2813988 w 3095625"/>
              <a:gd name="connsiteY66" fmla="*/ 4235451 h 6858001"/>
              <a:gd name="connsiteX67" fmla="*/ 2801295 w 3095625"/>
              <a:gd name="connsiteY67" fmla="*/ 4234657 h 6858001"/>
              <a:gd name="connsiteX68" fmla="*/ 2787015 w 3095625"/>
              <a:gd name="connsiteY68" fmla="*/ 4232276 h 6858001"/>
              <a:gd name="connsiteX69" fmla="*/ 2773528 w 3095625"/>
              <a:gd name="connsiteY69" fmla="*/ 4229895 h 6858001"/>
              <a:gd name="connsiteX70" fmla="*/ 2760041 w 3095625"/>
              <a:gd name="connsiteY70" fmla="*/ 4226720 h 6858001"/>
              <a:gd name="connsiteX71" fmla="*/ 2747347 w 3095625"/>
              <a:gd name="connsiteY71" fmla="*/ 4223545 h 6858001"/>
              <a:gd name="connsiteX72" fmla="*/ 2733861 w 3095625"/>
              <a:gd name="connsiteY72" fmla="*/ 4218782 h 6858001"/>
              <a:gd name="connsiteX73" fmla="*/ 2721960 w 3095625"/>
              <a:gd name="connsiteY73" fmla="*/ 4213226 h 6858001"/>
              <a:gd name="connsiteX74" fmla="*/ 2710060 w 3095625"/>
              <a:gd name="connsiteY74" fmla="*/ 4207670 h 6858001"/>
              <a:gd name="connsiteX75" fmla="*/ 2697367 w 3095625"/>
              <a:gd name="connsiteY75" fmla="*/ 4201320 h 6858001"/>
              <a:gd name="connsiteX76" fmla="*/ 2685467 w 3095625"/>
              <a:gd name="connsiteY76" fmla="*/ 4194970 h 6858001"/>
              <a:gd name="connsiteX77" fmla="*/ 2674360 w 3095625"/>
              <a:gd name="connsiteY77" fmla="*/ 4187032 h 6858001"/>
              <a:gd name="connsiteX78" fmla="*/ 2663253 w 3095625"/>
              <a:gd name="connsiteY78" fmla="*/ 4179095 h 6858001"/>
              <a:gd name="connsiteX79" fmla="*/ 2652940 w 3095625"/>
              <a:gd name="connsiteY79" fmla="*/ 4170363 h 6858001"/>
              <a:gd name="connsiteX80" fmla="*/ 2642626 w 3095625"/>
              <a:gd name="connsiteY80" fmla="*/ 4160838 h 6858001"/>
              <a:gd name="connsiteX81" fmla="*/ 2633106 w 3095625"/>
              <a:gd name="connsiteY81" fmla="*/ 4152107 h 6858001"/>
              <a:gd name="connsiteX82" fmla="*/ 2624379 w 3095625"/>
              <a:gd name="connsiteY82" fmla="*/ 4140995 h 6858001"/>
              <a:gd name="connsiteX83" fmla="*/ 2615653 w 3095625"/>
              <a:gd name="connsiteY83" fmla="*/ 4130676 h 6858001"/>
              <a:gd name="connsiteX84" fmla="*/ 2607719 w 3095625"/>
              <a:gd name="connsiteY84" fmla="*/ 4120357 h 6858001"/>
              <a:gd name="connsiteX85" fmla="*/ 2599786 w 3095625"/>
              <a:gd name="connsiteY85" fmla="*/ 4107657 h 6858001"/>
              <a:gd name="connsiteX86" fmla="*/ 2593439 w 3095625"/>
              <a:gd name="connsiteY86" fmla="*/ 4095751 h 6858001"/>
              <a:gd name="connsiteX87" fmla="*/ 2587092 w 3095625"/>
              <a:gd name="connsiteY87" fmla="*/ 4083845 h 6858001"/>
              <a:gd name="connsiteX88" fmla="*/ 2581539 w 3095625"/>
              <a:gd name="connsiteY88" fmla="*/ 4070351 h 6858001"/>
              <a:gd name="connsiteX89" fmla="*/ 2575985 w 3095625"/>
              <a:gd name="connsiteY89" fmla="*/ 4057651 h 6858001"/>
              <a:gd name="connsiteX90" fmla="*/ 2571225 w 3095625"/>
              <a:gd name="connsiteY90" fmla="*/ 4044157 h 6858001"/>
              <a:gd name="connsiteX91" fmla="*/ 2568052 w 3095625"/>
              <a:gd name="connsiteY91" fmla="*/ 4029870 h 6858001"/>
              <a:gd name="connsiteX92" fmla="*/ 2564879 w 3095625"/>
              <a:gd name="connsiteY92" fmla="*/ 4015582 h 6858001"/>
              <a:gd name="connsiteX93" fmla="*/ 2326082 w 3095625"/>
              <a:gd name="connsiteY93" fmla="*/ 2702720 h 6858001"/>
              <a:gd name="connsiteX94" fmla="*/ 2299109 w 3095625"/>
              <a:gd name="connsiteY94" fmla="*/ 3538538 h 6858001"/>
              <a:gd name="connsiteX95" fmla="*/ 2298315 w 3095625"/>
              <a:gd name="connsiteY95" fmla="*/ 3597276 h 6858001"/>
              <a:gd name="connsiteX96" fmla="*/ 2298315 w 3095625"/>
              <a:gd name="connsiteY96" fmla="*/ 3654426 h 6858001"/>
              <a:gd name="connsiteX97" fmla="*/ 2299902 w 3095625"/>
              <a:gd name="connsiteY97" fmla="*/ 3712370 h 6858001"/>
              <a:gd name="connsiteX98" fmla="*/ 2303075 w 3095625"/>
              <a:gd name="connsiteY98" fmla="*/ 3769520 h 6858001"/>
              <a:gd name="connsiteX99" fmla="*/ 2476817 w 3095625"/>
              <a:gd name="connsiteY99" fmla="*/ 6500019 h 6858001"/>
              <a:gd name="connsiteX100" fmla="*/ 2476817 w 3095625"/>
              <a:gd name="connsiteY100" fmla="*/ 6518276 h 6858001"/>
              <a:gd name="connsiteX101" fmla="*/ 2476817 w 3095625"/>
              <a:gd name="connsiteY101" fmla="*/ 6535739 h 6858001"/>
              <a:gd name="connsiteX102" fmla="*/ 2476024 w 3095625"/>
              <a:gd name="connsiteY102" fmla="*/ 6553995 h 6858001"/>
              <a:gd name="connsiteX103" fmla="*/ 2473644 w 3095625"/>
              <a:gd name="connsiteY103" fmla="*/ 6571457 h 6858001"/>
              <a:gd name="connsiteX104" fmla="*/ 2471264 w 3095625"/>
              <a:gd name="connsiteY104" fmla="*/ 6588919 h 6858001"/>
              <a:gd name="connsiteX105" fmla="*/ 2467297 w 3095625"/>
              <a:gd name="connsiteY105" fmla="*/ 6605589 h 6858001"/>
              <a:gd name="connsiteX106" fmla="*/ 2462537 w 3095625"/>
              <a:gd name="connsiteY106" fmla="*/ 6621463 h 6858001"/>
              <a:gd name="connsiteX107" fmla="*/ 2456984 w 3095625"/>
              <a:gd name="connsiteY107" fmla="*/ 6638132 h 6858001"/>
              <a:gd name="connsiteX108" fmla="*/ 2450637 w 3095625"/>
              <a:gd name="connsiteY108" fmla="*/ 6654007 h 6858001"/>
              <a:gd name="connsiteX109" fmla="*/ 2444290 w 3095625"/>
              <a:gd name="connsiteY109" fmla="*/ 6669089 h 6858001"/>
              <a:gd name="connsiteX110" fmla="*/ 2436357 w 3095625"/>
              <a:gd name="connsiteY110" fmla="*/ 6684169 h 6858001"/>
              <a:gd name="connsiteX111" fmla="*/ 2427630 w 3095625"/>
              <a:gd name="connsiteY111" fmla="*/ 6698457 h 6858001"/>
              <a:gd name="connsiteX112" fmla="*/ 2417317 w 3095625"/>
              <a:gd name="connsiteY112" fmla="*/ 6712745 h 6858001"/>
              <a:gd name="connsiteX113" fmla="*/ 2407797 w 3095625"/>
              <a:gd name="connsiteY113" fmla="*/ 6726239 h 6858001"/>
              <a:gd name="connsiteX114" fmla="*/ 2397483 w 3095625"/>
              <a:gd name="connsiteY114" fmla="*/ 6739732 h 6858001"/>
              <a:gd name="connsiteX115" fmla="*/ 2387170 w 3095625"/>
              <a:gd name="connsiteY115" fmla="*/ 6751639 h 6858001"/>
              <a:gd name="connsiteX116" fmla="*/ 2374476 w 3095625"/>
              <a:gd name="connsiteY116" fmla="*/ 6763545 h 6858001"/>
              <a:gd name="connsiteX117" fmla="*/ 2362576 w 3095625"/>
              <a:gd name="connsiteY117" fmla="*/ 6774657 h 6858001"/>
              <a:gd name="connsiteX118" fmla="*/ 2349883 w 3095625"/>
              <a:gd name="connsiteY118" fmla="*/ 6785769 h 6858001"/>
              <a:gd name="connsiteX119" fmla="*/ 2336396 w 3095625"/>
              <a:gd name="connsiteY119" fmla="*/ 6795295 h 6858001"/>
              <a:gd name="connsiteX120" fmla="*/ 2322116 w 3095625"/>
              <a:gd name="connsiteY120" fmla="*/ 6805613 h 6858001"/>
              <a:gd name="connsiteX121" fmla="*/ 2307835 w 3095625"/>
              <a:gd name="connsiteY121" fmla="*/ 6814345 h 6858001"/>
              <a:gd name="connsiteX122" fmla="*/ 2292762 w 3095625"/>
              <a:gd name="connsiteY122" fmla="*/ 6821489 h 6858001"/>
              <a:gd name="connsiteX123" fmla="*/ 2276895 w 3095625"/>
              <a:gd name="connsiteY123" fmla="*/ 6829426 h 6858001"/>
              <a:gd name="connsiteX124" fmla="*/ 2261821 w 3095625"/>
              <a:gd name="connsiteY124" fmla="*/ 6835776 h 6858001"/>
              <a:gd name="connsiteX125" fmla="*/ 2245161 w 3095625"/>
              <a:gd name="connsiteY125" fmla="*/ 6841332 h 6858001"/>
              <a:gd name="connsiteX126" fmla="*/ 2228501 w 3095625"/>
              <a:gd name="connsiteY126" fmla="*/ 6846095 h 6858001"/>
              <a:gd name="connsiteX127" fmla="*/ 2212634 w 3095625"/>
              <a:gd name="connsiteY127" fmla="*/ 6850063 h 6858001"/>
              <a:gd name="connsiteX128" fmla="*/ 2194387 w 3095625"/>
              <a:gd name="connsiteY128" fmla="*/ 6853239 h 6858001"/>
              <a:gd name="connsiteX129" fmla="*/ 2176934 w 3095625"/>
              <a:gd name="connsiteY129" fmla="*/ 6855619 h 6858001"/>
              <a:gd name="connsiteX130" fmla="*/ 2159480 w 3095625"/>
              <a:gd name="connsiteY130" fmla="*/ 6857207 h 6858001"/>
              <a:gd name="connsiteX131" fmla="*/ 2141233 w 3095625"/>
              <a:gd name="connsiteY131" fmla="*/ 6858001 h 6858001"/>
              <a:gd name="connsiteX132" fmla="*/ 2125366 w 3095625"/>
              <a:gd name="connsiteY132" fmla="*/ 6858001 h 6858001"/>
              <a:gd name="connsiteX133" fmla="*/ 2108706 w 3095625"/>
              <a:gd name="connsiteY133" fmla="*/ 6857207 h 6858001"/>
              <a:gd name="connsiteX134" fmla="*/ 2093633 w 3095625"/>
              <a:gd name="connsiteY134" fmla="*/ 6854826 h 6858001"/>
              <a:gd name="connsiteX135" fmla="*/ 2078559 w 3095625"/>
              <a:gd name="connsiteY135" fmla="*/ 6851651 h 6858001"/>
              <a:gd name="connsiteX136" fmla="*/ 2062692 w 3095625"/>
              <a:gd name="connsiteY136" fmla="*/ 6849269 h 6858001"/>
              <a:gd name="connsiteX137" fmla="*/ 2047619 w 3095625"/>
              <a:gd name="connsiteY137" fmla="*/ 6844507 h 6858001"/>
              <a:gd name="connsiteX138" fmla="*/ 2033339 w 3095625"/>
              <a:gd name="connsiteY138" fmla="*/ 6840539 h 6858001"/>
              <a:gd name="connsiteX139" fmla="*/ 2019059 w 3095625"/>
              <a:gd name="connsiteY139" fmla="*/ 6834982 h 6858001"/>
              <a:gd name="connsiteX140" fmla="*/ 2004778 w 3095625"/>
              <a:gd name="connsiteY140" fmla="*/ 6829426 h 6858001"/>
              <a:gd name="connsiteX141" fmla="*/ 1991292 w 3095625"/>
              <a:gd name="connsiteY141" fmla="*/ 6823076 h 6858001"/>
              <a:gd name="connsiteX142" fmla="*/ 1977011 w 3095625"/>
              <a:gd name="connsiteY142" fmla="*/ 6815139 h 6858001"/>
              <a:gd name="connsiteX143" fmla="*/ 1964318 w 3095625"/>
              <a:gd name="connsiteY143" fmla="*/ 6807201 h 6858001"/>
              <a:gd name="connsiteX144" fmla="*/ 1951624 w 3095625"/>
              <a:gd name="connsiteY144" fmla="*/ 6800057 h 6858001"/>
              <a:gd name="connsiteX145" fmla="*/ 1939724 w 3095625"/>
              <a:gd name="connsiteY145" fmla="*/ 6791326 h 6858001"/>
              <a:gd name="connsiteX146" fmla="*/ 1927824 w 3095625"/>
              <a:gd name="connsiteY146" fmla="*/ 6781007 h 6858001"/>
              <a:gd name="connsiteX147" fmla="*/ 1915924 w 3095625"/>
              <a:gd name="connsiteY147" fmla="*/ 6771482 h 6858001"/>
              <a:gd name="connsiteX148" fmla="*/ 1904817 w 3095625"/>
              <a:gd name="connsiteY148" fmla="*/ 6761163 h 6858001"/>
              <a:gd name="connsiteX149" fmla="*/ 1894504 w 3095625"/>
              <a:gd name="connsiteY149" fmla="*/ 6750051 h 6858001"/>
              <a:gd name="connsiteX150" fmla="*/ 1884984 w 3095625"/>
              <a:gd name="connsiteY150" fmla="*/ 6738145 h 6858001"/>
              <a:gd name="connsiteX151" fmla="*/ 1875463 w 3095625"/>
              <a:gd name="connsiteY151" fmla="*/ 6727032 h 6858001"/>
              <a:gd name="connsiteX152" fmla="*/ 1865943 w 3095625"/>
              <a:gd name="connsiteY152" fmla="*/ 6715126 h 6858001"/>
              <a:gd name="connsiteX153" fmla="*/ 1857217 w 3095625"/>
              <a:gd name="connsiteY153" fmla="*/ 6701632 h 6858001"/>
              <a:gd name="connsiteX154" fmla="*/ 1850076 w 3095625"/>
              <a:gd name="connsiteY154" fmla="*/ 6688932 h 6858001"/>
              <a:gd name="connsiteX155" fmla="*/ 1842143 w 3095625"/>
              <a:gd name="connsiteY155" fmla="*/ 6675439 h 6858001"/>
              <a:gd name="connsiteX156" fmla="*/ 1835796 w 3095625"/>
              <a:gd name="connsiteY156" fmla="*/ 6661151 h 6858001"/>
              <a:gd name="connsiteX157" fmla="*/ 1830243 w 3095625"/>
              <a:gd name="connsiteY157" fmla="*/ 6648451 h 6858001"/>
              <a:gd name="connsiteX158" fmla="*/ 1824689 w 3095625"/>
              <a:gd name="connsiteY158" fmla="*/ 6632576 h 6858001"/>
              <a:gd name="connsiteX159" fmla="*/ 1819136 w 3095625"/>
              <a:gd name="connsiteY159" fmla="*/ 6618289 h 6858001"/>
              <a:gd name="connsiteX160" fmla="*/ 1814376 w 3095625"/>
              <a:gd name="connsiteY160" fmla="*/ 6603207 h 6858001"/>
              <a:gd name="connsiteX161" fmla="*/ 1811203 w 3095625"/>
              <a:gd name="connsiteY161" fmla="*/ 6587332 h 6858001"/>
              <a:gd name="connsiteX162" fmla="*/ 1808823 w 3095625"/>
              <a:gd name="connsiteY162" fmla="*/ 6572251 h 6858001"/>
              <a:gd name="connsiteX163" fmla="*/ 1807236 w 3095625"/>
              <a:gd name="connsiteY163" fmla="*/ 6555582 h 6858001"/>
              <a:gd name="connsiteX164" fmla="*/ 1547813 w 3095625"/>
              <a:gd name="connsiteY164" fmla="*/ 4050507 h 6858001"/>
              <a:gd name="connsiteX165" fmla="*/ 1288389 w 3095625"/>
              <a:gd name="connsiteY165" fmla="*/ 6555582 h 6858001"/>
              <a:gd name="connsiteX166" fmla="*/ 1286803 w 3095625"/>
              <a:gd name="connsiteY166" fmla="*/ 6572251 h 6858001"/>
              <a:gd name="connsiteX167" fmla="*/ 1282836 w 3095625"/>
              <a:gd name="connsiteY167" fmla="*/ 6587332 h 6858001"/>
              <a:gd name="connsiteX168" fmla="*/ 1279663 w 3095625"/>
              <a:gd name="connsiteY168" fmla="*/ 6603207 h 6858001"/>
              <a:gd name="connsiteX169" fmla="*/ 1275696 w 3095625"/>
              <a:gd name="connsiteY169" fmla="*/ 6618289 h 6858001"/>
              <a:gd name="connsiteX170" fmla="*/ 1270936 w 3095625"/>
              <a:gd name="connsiteY170" fmla="*/ 6632576 h 6858001"/>
              <a:gd name="connsiteX171" fmla="*/ 1265383 w 3095625"/>
              <a:gd name="connsiteY171" fmla="*/ 6648451 h 6858001"/>
              <a:gd name="connsiteX172" fmla="*/ 1259829 w 3095625"/>
              <a:gd name="connsiteY172" fmla="*/ 6661151 h 6858001"/>
              <a:gd name="connsiteX173" fmla="*/ 1252689 w 3095625"/>
              <a:gd name="connsiteY173" fmla="*/ 6675439 h 6858001"/>
              <a:gd name="connsiteX174" fmla="*/ 1245549 w 3095625"/>
              <a:gd name="connsiteY174" fmla="*/ 6688932 h 6858001"/>
              <a:gd name="connsiteX175" fmla="*/ 1238409 w 3095625"/>
              <a:gd name="connsiteY175" fmla="*/ 6701632 h 6858001"/>
              <a:gd name="connsiteX176" fmla="*/ 1229682 w 3095625"/>
              <a:gd name="connsiteY176" fmla="*/ 6715126 h 6858001"/>
              <a:gd name="connsiteX177" fmla="*/ 1220162 w 3095625"/>
              <a:gd name="connsiteY177" fmla="*/ 6727032 h 6858001"/>
              <a:gd name="connsiteX178" fmla="*/ 1210642 w 3095625"/>
              <a:gd name="connsiteY178" fmla="*/ 6738145 h 6858001"/>
              <a:gd name="connsiteX179" fmla="*/ 1201122 w 3095625"/>
              <a:gd name="connsiteY179" fmla="*/ 6750051 h 6858001"/>
              <a:gd name="connsiteX180" fmla="*/ 1190015 w 3095625"/>
              <a:gd name="connsiteY180" fmla="*/ 6761163 h 6858001"/>
              <a:gd name="connsiteX181" fmla="*/ 1178908 w 3095625"/>
              <a:gd name="connsiteY181" fmla="*/ 6771482 h 6858001"/>
              <a:gd name="connsiteX182" fmla="*/ 1167801 w 3095625"/>
              <a:gd name="connsiteY182" fmla="*/ 6781007 h 6858001"/>
              <a:gd name="connsiteX183" fmla="*/ 1155901 w 3095625"/>
              <a:gd name="connsiteY183" fmla="*/ 6791326 h 6858001"/>
              <a:gd name="connsiteX184" fmla="*/ 1144001 w 3095625"/>
              <a:gd name="connsiteY184" fmla="*/ 6800057 h 6858001"/>
              <a:gd name="connsiteX185" fmla="*/ 1130514 w 3095625"/>
              <a:gd name="connsiteY185" fmla="*/ 6807201 h 6858001"/>
              <a:gd name="connsiteX186" fmla="*/ 1117027 w 3095625"/>
              <a:gd name="connsiteY186" fmla="*/ 6815139 h 6858001"/>
              <a:gd name="connsiteX187" fmla="*/ 1104334 w 3095625"/>
              <a:gd name="connsiteY187" fmla="*/ 6823076 h 6858001"/>
              <a:gd name="connsiteX188" fmla="*/ 1090847 w 3095625"/>
              <a:gd name="connsiteY188" fmla="*/ 6829426 h 6858001"/>
              <a:gd name="connsiteX189" fmla="*/ 1076567 w 3095625"/>
              <a:gd name="connsiteY189" fmla="*/ 6834982 h 6858001"/>
              <a:gd name="connsiteX190" fmla="*/ 1062287 w 3095625"/>
              <a:gd name="connsiteY190" fmla="*/ 6840539 h 6858001"/>
              <a:gd name="connsiteX191" fmla="*/ 1047213 w 3095625"/>
              <a:gd name="connsiteY191" fmla="*/ 6844507 h 6858001"/>
              <a:gd name="connsiteX192" fmla="*/ 1032933 w 3095625"/>
              <a:gd name="connsiteY192" fmla="*/ 6849269 h 6858001"/>
              <a:gd name="connsiteX193" fmla="*/ 1017066 w 3095625"/>
              <a:gd name="connsiteY193" fmla="*/ 6851651 h 6858001"/>
              <a:gd name="connsiteX194" fmla="*/ 1001993 w 3095625"/>
              <a:gd name="connsiteY194" fmla="*/ 6854826 h 6858001"/>
              <a:gd name="connsiteX195" fmla="*/ 985332 w 3095625"/>
              <a:gd name="connsiteY195" fmla="*/ 6857207 h 6858001"/>
              <a:gd name="connsiteX196" fmla="*/ 970259 w 3095625"/>
              <a:gd name="connsiteY196" fmla="*/ 6858001 h 6858001"/>
              <a:gd name="connsiteX197" fmla="*/ 953599 w 3095625"/>
              <a:gd name="connsiteY197" fmla="*/ 6858001 h 6858001"/>
              <a:gd name="connsiteX198" fmla="*/ 936145 w 3095625"/>
              <a:gd name="connsiteY198" fmla="*/ 6857207 h 6858001"/>
              <a:gd name="connsiteX199" fmla="*/ 918691 w 3095625"/>
              <a:gd name="connsiteY199" fmla="*/ 6855619 h 6858001"/>
              <a:gd name="connsiteX200" fmla="*/ 901238 w 3095625"/>
              <a:gd name="connsiteY200" fmla="*/ 6853239 h 6858001"/>
              <a:gd name="connsiteX201" fmla="*/ 882991 w 3095625"/>
              <a:gd name="connsiteY201" fmla="*/ 6850063 h 6858001"/>
              <a:gd name="connsiteX202" fmla="*/ 867124 w 3095625"/>
              <a:gd name="connsiteY202" fmla="*/ 6846095 h 6858001"/>
              <a:gd name="connsiteX203" fmla="*/ 850464 w 3095625"/>
              <a:gd name="connsiteY203" fmla="*/ 6841332 h 6858001"/>
              <a:gd name="connsiteX204" fmla="*/ 833804 w 3095625"/>
              <a:gd name="connsiteY204" fmla="*/ 6835776 h 6858001"/>
              <a:gd name="connsiteX205" fmla="*/ 817143 w 3095625"/>
              <a:gd name="connsiteY205" fmla="*/ 6829426 h 6858001"/>
              <a:gd name="connsiteX206" fmla="*/ 802070 w 3095625"/>
              <a:gd name="connsiteY206" fmla="*/ 6821489 h 6858001"/>
              <a:gd name="connsiteX207" fmla="*/ 787790 w 3095625"/>
              <a:gd name="connsiteY207" fmla="*/ 6814345 h 6858001"/>
              <a:gd name="connsiteX208" fmla="*/ 773509 w 3095625"/>
              <a:gd name="connsiteY208" fmla="*/ 6805613 h 6858001"/>
              <a:gd name="connsiteX209" fmla="*/ 759229 w 3095625"/>
              <a:gd name="connsiteY209" fmla="*/ 6795295 h 6858001"/>
              <a:gd name="connsiteX210" fmla="*/ 745742 w 3095625"/>
              <a:gd name="connsiteY210" fmla="*/ 6785769 h 6858001"/>
              <a:gd name="connsiteX211" fmla="*/ 733049 w 3095625"/>
              <a:gd name="connsiteY211" fmla="*/ 6774657 h 6858001"/>
              <a:gd name="connsiteX212" fmla="*/ 721149 w 3095625"/>
              <a:gd name="connsiteY212" fmla="*/ 6763545 h 6858001"/>
              <a:gd name="connsiteX213" fmla="*/ 708455 w 3095625"/>
              <a:gd name="connsiteY213" fmla="*/ 6751639 h 6858001"/>
              <a:gd name="connsiteX214" fmla="*/ 698142 w 3095625"/>
              <a:gd name="connsiteY214" fmla="*/ 6739732 h 6858001"/>
              <a:gd name="connsiteX215" fmla="*/ 687035 w 3095625"/>
              <a:gd name="connsiteY215" fmla="*/ 6726239 h 6858001"/>
              <a:gd name="connsiteX216" fmla="*/ 676722 w 3095625"/>
              <a:gd name="connsiteY216" fmla="*/ 6712745 h 6858001"/>
              <a:gd name="connsiteX217" fmla="*/ 667995 w 3095625"/>
              <a:gd name="connsiteY217" fmla="*/ 6698457 h 6858001"/>
              <a:gd name="connsiteX218" fmla="*/ 659268 w 3095625"/>
              <a:gd name="connsiteY218" fmla="*/ 6684169 h 6858001"/>
              <a:gd name="connsiteX219" fmla="*/ 651335 w 3095625"/>
              <a:gd name="connsiteY219" fmla="*/ 6669089 h 6858001"/>
              <a:gd name="connsiteX220" fmla="*/ 644988 w 3095625"/>
              <a:gd name="connsiteY220" fmla="*/ 6654007 h 6858001"/>
              <a:gd name="connsiteX221" fmla="*/ 638641 w 3095625"/>
              <a:gd name="connsiteY221" fmla="*/ 6638132 h 6858001"/>
              <a:gd name="connsiteX222" fmla="*/ 633088 w 3095625"/>
              <a:gd name="connsiteY222" fmla="*/ 6621463 h 6858001"/>
              <a:gd name="connsiteX223" fmla="*/ 628328 w 3095625"/>
              <a:gd name="connsiteY223" fmla="*/ 6605589 h 6858001"/>
              <a:gd name="connsiteX224" fmla="*/ 624361 w 3095625"/>
              <a:gd name="connsiteY224" fmla="*/ 6588919 h 6858001"/>
              <a:gd name="connsiteX225" fmla="*/ 621188 w 3095625"/>
              <a:gd name="connsiteY225" fmla="*/ 6571457 h 6858001"/>
              <a:gd name="connsiteX226" fmla="*/ 619601 w 3095625"/>
              <a:gd name="connsiteY226" fmla="*/ 6553995 h 6858001"/>
              <a:gd name="connsiteX227" fmla="*/ 617221 w 3095625"/>
              <a:gd name="connsiteY227" fmla="*/ 6535739 h 6858001"/>
              <a:gd name="connsiteX228" fmla="*/ 617221 w 3095625"/>
              <a:gd name="connsiteY228" fmla="*/ 6518276 h 6858001"/>
              <a:gd name="connsiteX229" fmla="*/ 618808 w 3095625"/>
              <a:gd name="connsiteY229" fmla="*/ 6500019 h 6858001"/>
              <a:gd name="connsiteX230" fmla="*/ 792550 w 3095625"/>
              <a:gd name="connsiteY230" fmla="*/ 3769520 h 6858001"/>
              <a:gd name="connsiteX231" fmla="*/ 795723 w 3095625"/>
              <a:gd name="connsiteY231" fmla="*/ 3712370 h 6858001"/>
              <a:gd name="connsiteX232" fmla="*/ 796516 w 3095625"/>
              <a:gd name="connsiteY232" fmla="*/ 3654426 h 6858001"/>
              <a:gd name="connsiteX233" fmla="*/ 796516 w 3095625"/>
              <a:gd name="connsiteY233" fmla="*/ 3597276 h 6858001"/>
              <a:gd name="connsiteX234" fmla="*/ 795723 w 3095625"/>
              <a:gd name="connsiteY234" fmla="*/ 3538538 h 6858001"/>
              <a:gd name="connsiteX235" fmla="*/ 769543 w 3095625"/>
              <a:gd name="connsiteY235" fmla="*/ 2702720 h 6858001"/>
              <a:gd name="connsiteX236" fmla="*/ 530746 w 3095625"/>
              <a:gd name="connsiteY236" fmla="*/ 4015582 h 6858001"/>
              <a:gd name="connsiteX237" fmla="*/ 527573 w 3095625"/>
              <a:gd name="connsiteY237" fmla="*/ 4029870 h 6858001"/>
              <a:gd name="connsiteX238" fmla="*/ 524400 w 3095625"/>
              <a:gd name="connsiteY238" fmla="*/ 4044157 h 6858001"/>
              <a:gd name="connsiteX239" fmla="*/ 519640 w 3095625"/>
              <a:gd name="connsiteY239" fmla="*/ 4057651 h 6858001"/>
              <a:gd name="connsiteX240" fmla="*/ 514086 w 3095625"/>
              <a:gd name="connsiteY240" fmla="*/ 4070351 h 6858001"/>
              <a:gd name="connsiteX241" fmla="*/ 508533 w 3095625"/>
              <a:gd name="connsiteY241" fmla="*/ 4083845 h 6858001"/>
              <a:gd name="connsiteX242" fmla="*/ 502186 w 3095625"/>
              <a:gd name="connsiteY242" fmla="*/ 4095751 h 6858001"/>
              <a:gd name="connsiteX243" fmla="*/ 495839 w 3095625"/>
              <a:gd name="connsiteY243" fmla="*/ 4107657 h 6858001"/>
              <a:gd name="connsiteX244" fmla="*/ 487906 w 3095625"/>
              <a:gd name="connsiteY244" fmla="*/ 4120357 h 6858001"/>
              <a:gd name="connsiteX245" fmla="*/ 479179 w 3095625"/>
              <a:gd name="connsiteY245" fmla="*/ 4130676 h 6858001"/>
              <a:gd name="connsiteX246" fmla="*/ 471246 w 3095625"/>
              <a:gd name="connsiteY246" fmla="*/ 4140995 h 6858001"/>
              <a:gd name="connsiteX247" fmla="*/ 461726 w 3095625"/>
              <a:gd name="connsiteY247" fmla="*/ 4152107 h 6858001"/>
              <a:gd name="connsiteX248" fmla="*/ 452999 w 3095625"/>
              <a:gd name="connsiteY248" fmla="*/ 4160838 h 6858001"/>
              <a:gd name="connsiteX249" fmla="*/ 441892 w 3095625"/>
              <a:gd name="connsiteY249" fmla="*/ 4170363 h 6858001"/>
              <a:gd name="connsiteX250" fmla="*/ 432372 w 3095625"/>
              <a:gd name="connsiteY250" fmla="*/ 4179095 h 6858001"/>
              <a:gd name="connsiteX251" fmla="*/ 421265 w 3095625"/>
              <a:gd name="connsiteY251" fmla="*/ 4187032 h 6858001"/>
              <a:gd name="connsiteX252" fmla="*/ 410158 w 3095625"/>
              <a:gd name="connsiteY252" fmla="*/ 4194970 h 6858001"/>
              <a:gd name="connsiteX253" fmla="*/ 398258 w 3095625"/>
              <a:gd name="connsiteY253" fmla="*/ 4201320 h 6858001"/>
              <a:gd name="connsiteX254" fmla="*/ 385565 w 3095625"/>
              <a:gd name="connsiteY254" fmla="*/ 4207670 h 6858001"/>
              <a:gd name="connsiteX255" fmla="*/ 373665 w 3095625"/>
              <a:gd name="connsiteY255" fmla="*/ 4213226 h 6858001"/>
              <a:gd name="connsiteX256" fmla="*/ 360971 w 3095625"/>
              <a:gd name="connsiteY256" fmla="*/ 4218782 h 6858001"/>
              <a:gd name="connsiteX257" fmla="*/ 348278 w 3095625"/>
              <a:gd name="connsiteY257" fmla="*/ 4223545 h 6858001"/>
              <a:gd name="connsiteX258" fmla="*/ 335584 w 3095625"/>
              <a:gd name="connsiteY258" fmla="*/ 4226720 h 6858001"/>
              <a:gd name="connsiteX259" fmla="*/ 322097 w 3095625"/>
              <a:gd name="connsiteY259" fmla="*/ 4229895 h 6858001"/>
              <a:gd name="connsiteX260" fmla="*/ 307817 w 3095625"/>
              <a:gd name="connsiteY260" fmla="*/ 4232276 h 6858001"/>
              <a:gd name="connsiteX261" fmla="*/ 294330 w 3095625"/>
              <a:gd name="connsiteY261" fmla="*/ 4234657 h 6858001"/>
              <a:gd name="connsiteX262" fmla="*/ 280050 w 3095625"/>
              <a:gd name="connsiteY262" fmla="*/ 4235451 h 6858001"/>
              <a:gd name="connsiteX263" fmla="*/ 267357 w 3095625"/>
              <a:gd name="connsiteY263" fmla="*/ 4235451 h 6858001"/>
              <a:gd name="connsiteX264" fmla="*/ 253076 w 3095625"/>
              <a:gd name="connsiteY264" fmla="*/ 4235451 h 6858001"/>
              <a:gd name="connsiteX265" fmla="*/ 238796 w 3095625"/>
              <a:gd name="connsiteY265" fmla="*/ 4234657 h 6858001"/>
              <a:gd name="connsiteX266" fmla="*/ 224516 w 3095625"/>
              <a:gd name="connsiteY266" fmla="*/ 4232276 h 6858001"/>
              <a:gd name="connsiteX267" fmla="*/ 210236 w 3095625"/>
              <a:gd name="connsiteY267" fmla="*/ 4229101 h 6858001"/>
              <a:gd name="connsiteX268" fmla="*/ 195956 w 3095625"/>
              <a:gd name="connsiteY268" fmla="*/ 4225926 h 6858001"/>
              <a:gd name="connsiteX269" fmla="*/ 171362 w 3095625"/>
              <a:gd name="connsiteY269" fmla="*/ 4217988 h 6858001"/>
              <a:gd name="connsiteX270" fmla="*/ 148355 w 3095625"/>
              <a:gd name="connsiteY270" fmla="*/ 4207670 h 6858001"/>
              <a:gd name="connsiteX271" fmla="*/ 127728 w 3095625"/>
              <a:gd name="connsiteY271" fmla="*/ 4195763 h 6858001"/>
              <a:gd name="connsiteX272" fmla="*/ 107101 w 3095625"/>
              <a:gd name="connsiteY272" fmla="*/ 4183063 h 6858001"/>
              <a:gd name="connsiteX273" fmla="*/ 88061 w 3095625"/>
              <a:gd name="connsiteY273" fmla="*/ 4167188 h 6858001"/>
              <a:gd name="connsiteX274" fmla="*/ 71401 w 3095625"/>
              <a:gd name="connsiteY274" fmla="*/ 4149726 h 6858001"/>
              <a:gd name="connsiteX275" fmla="*/ 56327 w 3095625"/>
              <a:gd name="connsiteY275" fmla="*/ 4132263 h 6858001"/>
              <a:gd name="connsiteX276" fmla="*/ 42047 w 3095625"/>
              <a:gd name="connsiteY276" fmla="*/ 4112420 h 6858001"/>
              <a:gd name="connsiteX277" fmla="*/ 30147 w 3095625"/>
              <a:gd name="connsiteY277" fmla="*/ 4091782 h 6858001"/>
              <a:gd name="connsiteX278" fmla="*/ 19834 w 3095625"/>
              <a:gd name="connsiteY278" fmla="*/ 4069557 h 6858001"/>
              <a:gd name="connsiteX279" fmla="*/ 12693 w 3095625"/>
              <a:gd name="connsiteY279" fmla="*/ 4047332 h 6858001"/>
              <a:gd name="connsiteX280" fmla="*/ 5553 w 3095625"/>
              <a:gd name="connsiteY280" fmla="*/ 4023520 h 6858001"/>
              <a:gd name="connsiteX281" fmla="*/ 1587 w 3095625"/>
              <a:gd name="connsiteY281" fmla="*/ 4000501 h 6858001"/>
              <a:gd name="connsiteX282" fmla="*/ 0 w 3095625"/>
              <a:gd name="connsiteY282" fmla="*/ 3975101 h 6858001"/>
              <a:gd name="connsiteX283" fmla="*/ 0 w 3095625"/>
              <a:gd name="connsiteY283" fmla="*/ 3950495 h 6858001"/>
              <a:gd name="connsiteX284" fmla="*/ 3967 w 3095625"/>
              <a:gd name="connsiteY284" fmla="*/ 3925888 h 6858001"/>
              <a:gd name="connsiteX285" fmla="*/ 322891 w 3095625"/>
              <a:gd name="connsiteY285" fmla="*/ 1942307 h 6858001"/>
              <a:gd name="connsiteX286" fmla="*/ 327651 w 3095625"/>
              <a:gd name="connsiteY286" fmla="*/ 1919288 h 6858001"/>
              <a:gd name="connsiteX287" fmla="*/ 332411 w 3095625"/>
              <a:gd name="connsiteY287" fmla="*/ 1895476 h 6858001"/>
              <a:gd name="connsiteX288" fmla="*/ 338757 w 3095625"/>
              <a:gd name="connsiteY288" fmla="*/ 1872457 h 6858001"/>
              <a:gd name="connsiteX289" fmla="*/ 345104 w 3095625"/>
              <a:gd name="connsiteY289" fmla="*/ 1850232 h 6858001"/>
              <a:gd name="connsiteX290" fmla="*/ 353038 w 3095625"/>
              <a:gd name="connsiteY290" fmla="*/ 1827213 h 6858001"/>
              <a:gd name="connsiteX291" fmla="*/ 361764 w 3095625"/>
              <a:gd name="connsiteY291" fmla="*/ 1804988 h 6858001"/>
              <a:gd name="connsiteX292" fmla="*/ 370491 w 3095625"/>
              <a:gd name="connsiteY292" fmla="*/ 1784351 h 6858001"/>
              <a:gd name="connsiteX293" fmla="*/ 381598 w 3095625"/>
              <a:gd name="connsiteY293" fmla="*/ 1763713 h 6858001"/>
              <a:gd name="connsiteX294" fmla="*/ 391118 w 3095625"/>
              <a:gd name="connsiteY294" fmla="*/ 1742282 h 6858001"/>
              <a:gd name="connsiteX295" fmla="*/ 403812 w 3095625"/>
              <a:gd name="connsiteY295" fmla="*/ 1721645 h 6858001"/>
              <a:gd name="connsiteX296" fmla="*/ 415712 w 3095625"/>
              <a:gd name="connsiteY296" fmla="*/ 1701801 h 6858001"/>
              <a:gd name="connsiteX297" fmla="*/ 428405 w 3095625"/>
              <a:gd name="connsiteY297" fmla="*/ 1683545 h 6858001"/>
              <a:gd name="connsiteX298" fmla="*/ 441892 w 3095625"/>
              <a:gd name="connsiteY298" fmla="*/ 1664495 h 6858001"/>
              <a:gd name="connsiteX299" fmla="*/ 456172 w 3095625"/>
              <a:gd name="connsiteY299" fmla="*/ 1645445 h 6858001"/>
              <a:gd name="connsiteX300" fmla="*/ 471246 w 3095625"/>
              <a:gd name="connsiteY300" fmla="*/ 1627982 h 6858001"/>
              <a:gd name="connsiteX301" fmla="*/ 487113 w 3095625"/>
              <a:gd name="connsiteY301" fmla="*/ 1612107 h 6858001"/>
              <a:gd name="connsiteX302" fmla="*/ 502979 w 3095625"/>
              <a:gd name="connsiteY302" fmla="*/ 1595438 h 6858001"/>
              <a:gd name="connsiteX303" fmla="*/ 519640 w 3095625"/>
              <a:gd name="connsiteY303" fmla="*/ 1578770 h 6858001"/>
              <a:gd name="connsiteX304" fmla="*/ 537093 w 3095625"/>
              <a:gd name="connsiteY304" fmla="*/ 1564482 h 6858001"/>
              <a:gd name="connsiteX305" fmla="*/ 555340 w 3095625"/>
              <a:gd name="connsiteY305" fmla="*/ 1549401 h 6858001"/>
              <a:gd name="connsiteX306" fmla="*/ 573587 w 3095625"/>
              <a:gd name="connsiteY306" fmla="*/ 1535907 h 6858001"/>
              <a:gd name="connsiteX307" fmla="*/ 593421 w 3095625"/>
              <a:gd name="connsiteY307" fmla="*/ 1522413 h 6858001"/>
              <a:gd name="connsiteX308" fmla="*/ 612461 w 3095625"/>
              <a:gd name="connsiteY308" fmla="*/ 1509713 h 6858001"/>
              <a:gd name="connsiteX309" fmla="*/ 633088 w 3095625"/>
              <a:gd name="connsiteY309" fmla="*/ 1497807 h 6858001"/>
              <a:gd name="connsiteX310" fmla="*/ 652921 w 3095625"/>
              <a:gd name="connsiteY310" fmla="*/ 1486695 h 6858001"/>
              <a:gd name="connsiteX311" fmla="*/ 673548 w 3095625"/>
              <a:gd name="connsiteY311" fmla="*/ 1476376 h 6858001"/>
              <a:gd name="connsiteX312" fmla="*/ 695762 w 3095625"/>
              <a:gd name="connsiteY312" fmla="*/ 1466851 h 6858001"/>
              <a:gd name="connsiteX313" fmla="*/ 717182 w 3095625"/>
              <a:gd name="connsiteY313" fmla="*/ 1458120 h 6858001"/>
              <a:gd name="connsiteX314" fmla="*/ 739396 w 3095625"/>
              <a:gd name="connsiteY314" fmla="*/ 1450182 h 6858001"/>
              <a:gd name="connsiteX315" fmla="*/ 762403 w 3095625"/>
              <a:gd name="connsiteY315" fmla="*/ 1442244 h 6858001"/>
              <a:gd name="connsiteX316" fmla="*/ 785410 w 3095625"/>
              <a:gd name="connsiteY316" fmla="*/ 1435894 h 6858001"/>
              <a:gd name="connsiteX317" fmla="*/ 808417 w 3095625"/>
              <a:gd name="connsiteY317" fmla="*/ 1430338 h 6858001"/>
              <a:gd name="connsiteX318" fmla="*/ 1547137 w 3095625"/>
              <a:gd name="connsiteY318" fmla="*/ 0 h 6858001"/>
              <a:gd name="connsiteX319" fmla="*/ 2146537 w 3095625"/>
              <a:gd name="connsiteY319" fmla="*/ 599400 h 6858001"/>
              <a:gd name="connsiteX320" fmla="*/ 1547137 w 3095625"/>
              <a:gd name="connsiteY320" fmla="*/ 1198800 h 6858001"/>
              <a:gd name="connsiteX321" fmla="*/ 947737 w 3095625"/>
              <a:gd name="connsiteY321" fmla="*/ 599400 h 6858001"/>
              <a:gd name="connsiteX322" fmla="*/ 1547137 w 3095625"/>
              <a:gd name="connsiteY322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3095625" h="6858001">
                <a:moveTo>
                  <a:pt x="1108301" y="1366838"/>
                </a:moveTo>
                <a:lnTo>
                  <a:pt x="1336783" y="2238376"/>
                </a:lnTo>
                <a:lnTo>
                  <a:pt x="1461338" y="1632745"/>
                </a:lnTo>
                <a:lnTo>
                  <a:pt x="1339957" y="1512095"/>
                </a:lnTo>
                <a:lnTo>
                  <a:pt x="1476412" y="1375569"/>
                </a:lnTo>
                <a:lnTo>
                  <a:pt x="1547813" y="1375569"/>
                </a:lnTo>
                <a:lnTo>
                  <a:pt x="1619214" y="1375569"/>
                </a:lnTo>
                <a:lnTo>
                  <a:pt x="1754082" y="1512095"/>
                </a:lnTo>
                <a:lnTo>
                  <a:pt x="1634287" y="1632745"/>
                </a:lnTo>
                <a:lnTo>
                  <a:pt x="1757255" y="2238376"/>
                </a:lnTo>
                <a:lnTo>
                  <a:pt x="1985738" y="1366838"/>
                </a:lnTo>
                <a:lnTo>
                  <a:pt x="2285622" y="1430338"/>
                </a:lnTo>
                <a:lnTo>
                  <a:pt x="2310215" y="1435894"/>
                </a:lnTo>
                <a:lnTo>
                  <a:pt x="2333222" y="1442244"/>
                </a:lnTo>
                <a:lnTo>
                  <a:pt x="2354643" y="1450182"/>
                </a:lnTo>
                <a:lnTo>
                  <a:pt x="2378443" y="1458120"/>
                </a:lnTo>
                <a:lnTo>
                  <a:pt x="2399863" y="1466851"/>
                </a:lnTo>
                <a:lnTo>
                  <a:pt x="2421283" y="1476376"/>
                </a:lnTo>
                <a:lnTo>
                  <a:pt x="2441910" y="1486695"/>
                </a:lnTo>
                <a:lnTo>
                  <a:pt x="2462537" y="1497807"/>
                </a:lnTo>
                <a:lnTo>
                  <a:pt x="2482371" y="1509713"/>
                </a:lnTo>
                <a:lnTo>
                  <a:pt x="2502204" y="1522413"/>
                </a:lnTo>
                <a:lnTo>
                  <a:pt x="2521245" y="1535907"/>
                </a:lnTo>
                <a:lnTo>
                  <a:pt x="2539492" y="1549401"/>
                </a:lnTo>
                <a:lnTo>
                  <a:pt x="2558532" y="1564482"/>
                </a:lnTo>
                <a:lnTo>
                  <a:pt x="2575985" y="1578770"/>
                </a:lnTo>
                <a:lnTo>
                  <a:pt x="2592646" y="1595438"/>
                </a:lnTo>
                <a:lnTo>
                  <a:pt x="2608512" y="1612107"/>
                </a:lnTo>
                <a:lnTo>
                  <a:pt x="2624379" y="1627982"/>
                </a:lnTo>
                <a:lnTo>
                  <a:pt x="2638659" y="1645445"/>
                </a:lnTo>
                <a:lnTo>
                  <a:pt x="2652940" y="1664495"/>
                </a:lnTo>
                <a:lnTo>
                  <a:pt x="2667220" y="1683545"/>
                </a:lnTo>
                <a:lnTo>
                  <a:pt x="2679913" y="1701801"/>
                </a:lnTo>
                <a:lnTo>
                  <a:pt x="2691813" y="1721645"/>
                </a:lnTo>
                <a:lnTo>
                  <a:pt x="2702920" y="1742282"/>
                </a:lnTo>
                <a:lnTo>
                  <a:pt x="2714027" y="1763713"/>
                </a:lnTo>
                <a:lnTo>
                  <a:pt x="2724341" y="1784351"/>
                </a:lnTo>
                <a:lnTo>
                  <a:pt x="2733861" y="1804988"/>
                </a:lnTo>
                <a:lnTo>
                  <a:pt x="2741794" y="1827213"/>
                </a:lnTo>
                <a:lnTo>
                  <a:pt x="2748934" y="1850232"/>
                </a:lnTo>
                <a:lnTo>
                  <a:pt x="2756868" y="1872457"/>
                </a:lnTo>
                <a:lnTo>
                  <a:pt x="2762421" y="1895476"/>
                </a:lnTo>
                <a:lnTo>
                  <a:pt x="2767974" y="1919288"/>
                </a:lnTo>
                <a:lnTo>
                  <a:pt x="2772734" y="1942307"/>
                </a:lnTo>
                <a:lnTo>
                  <a:pt x="3091658" y="3925888"/>
                </a:lnTo>
                <a:lnTo>
                  <a:pt x="3095625" y="3950495"/>
                </a:lnTo>
                <a:lnTo>
                  <a:pt x="3095625" y="3975101"/>
                </a:lnTo>
                <a:lnTo>
                  <a:pt x="3093245" y="4000501"/>
                </a:lnTo>
                <a:lnTo>
                  <a:pt x="3090072" y="4023520"/>
                </a:lnTo>
                <a:lnTo>
                  <a:pt x="3082932" y="4047332"/>
                </a:lnTo>
                <a:lnTo>
                  <a:pt x="3075792" y="4069557"/>
                </a:lnTo>
                <a:lnTo>
                  <a:pt x="3064685" y="4091782"/>
                </a:lnTo>
                <a:lnTo>
                  <a:pt x="3053578" y="4112420"/>
                </a:lnTo>
                <a:lnTo>
                  <a:pt x="3039298" y="4132263"/>
                </a:lnTo>
                <a:lnTo>
                  <a:pt x="3024224" y="4149726"/>
                </a:lnTo>
                <a:lnTo>
                  <a:pt x="3005977" y="4167188"/>
                </a:lnTo>
                <a:lnTo>
                  <a:pt x="2987730" y="4183063"/>
                </a:lnTo>
                <a:lnTo>
                  <a:pt x="2967897" y="4195763"/>
                </a:lnTo>
                <a:lnTo>
                  <a:pt x="2945683" y="4207670"/>
                </a:lnTo>
                <a:lnTo>
                  <a:pt x="2922676" y="4217988"/>
                </a:lnTo>
                <a:lnTo>
                  <a:pt x="2899669" y="4225926"/>
                </a:lnTo>
                <a:lnTo>
                  <a:pt x="2885389" y="4229101"/>
                </a:lnTo>
                <a:lnTo>
                  <a:pt x="2871109" y="4232276"/>
                </a:lnTo>
                <a:lnTo>
                  <a:pt x="2856829" y="4234657"/>
                </a:lnTo>
                <a:lnTo>
                  <a:pt x="2842549" y="4235451"/>
                </a:lnTo>
                <a:lnTo>
                  <a:pt x="2828268" y="4235451"/>
                </a:lnTo>
                <a:lnTo>
                  <a:pt x="2813988" y="4235451"/>
                </a:lnTo>
                <a:lnTo>
                  <a:pt x="2801295" y="4234657"/>
                </a:lnTo>
                <a:lnTo>
                  <a:pt x="2787015" y="4232276"/>
                </a:lnTo>
                <a:lnTo>
                  <a:pt x="2773528" y="4229895"/>
                </a:lnTo>
                <a:lnTo>
                  <a:pt x="2760041" y="4226720"/>
                </a:lnTo>
                <a:lnTo>
                  <a:pt x="2747347" y="4223545"/>
                </a:lnTo>
                <a:lnTo>
                  <a:pt x="2733861" y="4218782"/>
                </a:lnTo>
                <a:lnTo>
                  <a:pt x="2721960" y="4213226"/>
                </a:lnTo>
                <a:lnTo>
                  <a:pt x="2710060" y="4207670"/>
                </a:lnTo>
                <a:lnTo>
                  <a:pt x="2697367" y="4201320"/>
                </a:lnTo>
                <a:lnTo>
                  <a:pt x="2685467" y="4194970"/>
                </a:lnTo>
                <a:lnTo>
                  <a:pt x="2674360" y="4187032"/>
                </a:lnTo>
                <a:lnTo>
                  <a:pt x="2663253" y="4179095"/>
                </a:lnTo>
                <a:lnTo>
                  <a:pt x="2652940" y="4170363"/>
                </a:lnTo>
                <a:lnTo>
                  <a:pt x="2642626" y="4160838"/>
                </a:lnTo>
                <a:lnTo>
                  <a:pt x="2633106" y="4152107"/>
                </a:lnTo>
                <a:lnTo>
                  <a:pt x="2624379" y="4140995"/>
                </a:lnTo>
                <a:lnTo>
                  <a:pt x="2615653" y="4130676"/>
                </a:lnTo>
                <a:lnTo>
                  <a:pt x="2607719" y="4120357"/>
                </a:lnTo>
                <a:lnTo>
                  <a:pt x="2599786" y="4107657"/>
                </a:lnTo>
                <a:lnTo>
                  <a:pt x="2593439" y="4095751"/>
                </a:lnTo>
                <a:lnTo>
                  <a:pt x="2587092" y="4083845"/>
                </a:lnTo>
                <a:lnTo>
                  <a:pt x="2581539" y="4070351"/>
                </a:lnTo>
                <a:lnTo>
                  <a:pt x="2575985" y="4057651"/>
                </a:lnTo>
                <a:lnTo>
                  <a:pt x="2571225" y="4044157"/>
                </a:lnTo>
                <a:lnTo>
                  <a:pt x="2568052" y="4029870"/>
                </a:lnTo>
                <a:lnTo>
                  <a:pt x="2564879" y="4015582"/>
                </a:lnTo>
                <a:lnTo>
                  <a:pt x="2326082" y="2702720"/>
                </a:lnTo>
                <a:lnTo>
                  <a:pt x="2299109" y="3538538"/>
                </a:lnTo>
                <a:lnTo>
                  <a:pt x="2298315" y="3597276"/>
                </a:lnTo>
                <a:lnTo>
                  <a:pt x="2298315" y="3654426"/>
                </a:lnTo>
                <a:lnTo>
                  <a:pt x="2299902" y="3712370"/>
                </a:lnTo>
                <a:lnTo>
                  <a:pt x="2303075" y="3769520"/>
                </a:lnTo>
                <a:lnTo>
                  <a:pt x="2476817" y="6500019"/>
                </a:lnTo>
                <a:lnTo>
                  <a:pt x="2476817" y="6518276"/>
                </a:lnTo>
                <a:lnTo>
                  <a:pt x="2476817" y="6535739"/>
                </a:lnTo>
                <a:lnTo>
                  <a:pt x="2476024" y="6553995"/>
                </a:lnTo>
                <a:lnTo>
                  <a:pt x="2473644" y="6571457"/>
                </a:lnTo>
                <a:lnTo>
                  <a:pt x="2471264" y="6588919"/>
                </a:lnTo>
                <a:lnTo>
                  <a:pt x="2467297" y="6605589"/>
                </a:lnTo>
                <a:lnTo>
                  <a:pt x="2462537" y="6621463"/>
                </a:lnTo>
                <a:lnTo>
                  <a:pt x="2456984" y="6638132"/>
                </a:lnTo>
                <a:lnTo>
                  <a:pt x="2450637" y="6654007"/>
                </a:lnTo>
                <a:lnTo>
                  <a:pt x="2444290" y="6669089"/>
                </a:lnTo>
                <a:lnTo>
                  <a:pt x="2436357" y="6684169"/>
                </a:lnTo>
                <a:lnTo>
                  <a:pt x="2427630" y="6698457"/>
                </a:lnTo>
                <a:lnTo>
                  <a:pt x="2417317" y="6712745"/>
                </a:lnTo>
                <a:lnTo>
                  <a:pt x="2407797" y="6726239"/>
                </a:lnTo>
                <a:lnTo>
                  <a:pt x="2397483" y="6739732"/>
                </a:lnTo>
                <a:lnTo>
                  <a:pt x="2387170" y="6751639"/>
                </a:lnTo>
                <a:lnTo>
                  <a:pt x="2374476" y="6763545"/>
                </a:lnTo>
                <a:lnTo>
                  <a:pt x="2362576" y="6774657"/>
                </a:lnTo>
                <a:lnTo>
                  <a:pt x="2349883" y="6785769"/>
                </a:lnTo>
                <a:lnTo>
                  <a:pt x="2336396" y="6795295"/>
                </a:lnTo>
                <a:lnTo>
                  <a:pt x="2322116" y="6805613"/>
                </a:lnTo>
                <a:lnTo>
                  <a:pt x="2307835" y="6814345"/>
                </a:lnTo>
                <a:lnTo>
                  <a:pt x="2292762" y="6821489"/>
                </a:lnTo>
                <a:lnTo>
                  <a:pt x="2276895" y="6829426"/>
                </a:lnTo>
                <a:lnTo>
                  <a:pt x="2261821" y="6835776"/>
                </a:lnTo>
                <a:lnTo>
                  <a:pt x="2245161" y="6841332"/>
                </a:lnTo>
                <a:lnTo>
                  <a:pt x="2228501" y="6846095"/>
                </a:lnTo>
                <a:lnTo>
                  <a:pt x="2212634" y="6850063"/>
                </a:lnTo>
                <a:lnTo>
                  <a:pt x="2194387" y="6853239"/>
                </a:lnTo>
                <a:lnTo>
                  <a:pt x="2176934" y="6855619"/>
                </a:lnTo>
                <a:lnTo>
                  <a:pt x="2159480" y="6857207"/>
                </a:lnTo>
                <a:lnTo>
                  <a:pt x="2141233" y="6858001"/>
                </a:lnTo>
                <a:lnTo>
                  <a:pt x="2125366" y="6858001"/>
                </a:lnTo>
                <a:lnTo>
                  <a:pt x="2108706" y="6857207"/>
                </a:lnTo>
                <a:lnTo>
                  <a:pt x="2093633" y="6854826"/>
                </a:lnTo>
                <a:lnTo>
                  <a:pt x="2078559" y="6851651"/>
                </a:lnTo>
                <a:lnTo>
                  <a:pt x="2062692" y="6849269"/>
                </a:lnTo>
                <a:lnTo>
                  <a:pt x="2047619" y="6844507"/>
                </a:lnTo>
                <a:lnTo>
                  <a:pt x="2033339" y="6840539"/>
                </a:lnTo>
                <a:lnTo>
                  <a:pt x="2019059" y="6834982"/>
                </a:lnTo>
                <a:lnTo>
                  <a:pt x="2004778" y="6829426"/>
                </a:lnTo>
                <a:lnTo>
                  <a:pt x="1991292" y="6823076"/>
                </a:lnTo>
                <a:lnTo>
                  <a:pt x="1977011" y="6815139"/>
                </a:lnTo>
                <a:lnTo>
                  <a:pt x="1964318" y="6807201"/>
                </a:lnTo>
                <a:lnTo>
                  <a:pt x="1951624" y="6800057"/>
                </a:lnTo>
                <a:lnTo>
                  <a:pt x="1939724" y="6791326"/>
                </a:lnTo>
                <a:lnTo>
                  <a:pt x="1927824" y="6781007"/>
                </a:lnTo>
                <a:lnTo>
                  <a:pt x="1915924" y="6771482"/>
                </a:lnTo>
                <a:lnTo>
                  <a:pt x="1904817" y="6761163"/>
                </a:lnTo>
                <a:lnTo>
                  <a:pt x="1894504" y="6750051"/>
                </a:lnTo>
                <a:lnTo>
                  <a:pt x="1884984" y="6738145"/>
                </a:lnTo>
                <a:lnTo>
                  <a:pt x="1875463" y="6727032"/>
                </a:lnTo>
                <a:lnTo>
                  <a:pt x="1865943" y="6715126"/>
                </a:lnTo>
                <a:lnTo>
                  <a:pt x="1857217" y="6701632"/>
                </a:lnTo>
                <a:lnTo>
                  <a:pt x="1850076" y="6688932"/>
                </a:lnTo>
                <a:lnTo>
                  <a:pt x="1842143" y="6675439"/>
                </a:lnTo>
                <a:lnTo>
                  <a:pt x="1835796" y="6661151"/>
                </a:lnTo>
                <a:lnTo>
                  <a:pt x="1830243" y="6648451"/>
                </a:lnTo>
                <a:lnTo>
                  <a:pt x="1824689" y="6632576"/>
                </a:lnTo>
                <a:lnTo>
                  <a:pt x="1819136" y="6618289"/>
                </a:lnTo>
                <a:lnTo>
                  <a:pt x="1814376" y="6603207"/>
                </a:lnTo>
                <a:lnTo>
                  <a:pt x="1811203" y="6587332"/>
                </a:lnTo>
                <a:lnTo>
                  <a:pt x="1808823" y="6572251"/>
                </a:lnTo>
                <a:lnTo>
                  <a:pt x="1807236" y="6555582"/>
                </a:lnTo>
                <a:lnTo>
                  <a:pt x="1547813" y="4050507"/>
                </a:lnTo>
                <a:lnTo>
                  <a:pt x="1288389" y="6555582"/>
                </a:lnTo>
                <a:lnTo>
                  <a:pt x="1286803" y="6572251"/>
                </a:lnTo>
                <a:lnTo>
                  <a:pt x="1282836" y="6587332"/>
                </a:lnTo>
                <a:lnTo>
                  <a:pt x="1279663" y="6603207"/>
                </a:lnTo>
                <a:lnTo>
                  <a:pt x="1275696" y="6618289"/>
                </a:lnTo>
                <a:lnTo>
                  <a:pt x="1270936" y="6632576"/>
                </a:lnTo>
                <a:lnTo>
                  <a:pt x="1265383" y="6648451"/>
                </a:lnTo>
                <a:lnTo>
                  <a:pt x="1259829" y="6661151"/>
                </a:lnTo>
                <a:lnTo>
                  <a:pt x="1252689" y="6675439"/>
                </a:lnTo>
                <a:lnTo>
                  <a:pt x="1245549" y="6688932"/>
                </a:lnTo>
                <a:lnTo>
                  <a:pt x="1238409" y="6701632"/>
                </a:lnTo>
                <a:lnTo>
                  <a:pt x="1229682" y="6715126"/>
                </a:lnTo>
                <a:lnTo>
                  <a:pt x="1220162" y="6727032"/>
                </a:lnTo>
                <a:lnTo>
                  <a:pt x="1210642" y="6738145"/>
                </a:lnTo>
                <a:lnTo>
                  <a:pt x="1201122" y="6750051"/>
                </a:lnTo>
                <a:lnTo>
                  <a:pt x="1190015" y="6761163"/>
                </a:lnTo>
                <a:lnTo>
                  <a:pt x="1178908" y="6771482"/>
                </a:lnTo>
                <a:lnTo>
                  <a:pt x="1167801" y="6781007"/>
                </a:lnTo>
                <a:lnTo>
                  <a:pt x="1155901" y="6791326"/>
                </a:lnTo>
                <a:lnTo>
                  <a:pt x="1144001" y="6800057"/>
                </a:lnTo>
                <a:lnTo>
                  <a:pt x="1130514" y="6807201"/>
                </a:lnTo>
                <a:lnTo>
                  <a:pt x="1117027" y="6815139"/>
                </a:lnTo>
                <a:lnTo>
                  <a:pt x="1104334" y="6823076"/>
                </a:lnTo>
                <a:lnTo>
                  <a:pt x="1090847" y="6829426"/>
                </a:lnTo>
                <a:lnTo>
                  <a:pt x="1076567" y="6834982"/>
                </a:lnTo>
                <a:lnTo>
                  <a:pt x="1062287" y="6840539"/>
                </a:lnTo>
                <a:lnTo>
                  <a:pt x="1047213" y="6844507"/>
                </a:lnTo>
                <a:lnTo>
                  <a:pt x="1032933" y="6849269"/>
                </a:lnTo>
                <a:lnTo>
                  <a:pt x="1017066" y="6851651"/>
                </a:lnTo>
                <a:lnTo>
                  <a:pt x="1001993" y="6854826"/>
                </a:lnTo>
                <a:lnTo>
                  <a:pt x="985332" y="6857207"/>
                </a:lnTo>
                <a:lnTo>
                  <a:pt x="970259" y="6858001"/>
                </a:lnTo>
                <a:lnTo>
                  <a:pt x="953599" y="6858001"/>
                </a:lnTo>
                <a:lnTo>
                  <a:pt x="936145" y="6857207"/>
                </a:lnTo>
                <a:lnTo>
                  <a:pt x="918691" y="6855619"/>
                </a:lnTo>
                <a:lnTo>
                  <a:pt x="901238" y="6853239"/>
                </a:lnTo>
                <a:lnTo>
                  <a:pt x="882991" y="6850063"/>
                </a:lnTo>
                <a:lnTo>
                  <a:pt x="867124" y="6846095"/>
                </a:lnTo>
                <a:lnTo>
                  <a:pt x="850464" y="6841332"/>
                </a:lnTo>
                <a:lnTo>
                  <a:pt x="833804" y="6835776"/>
                </a:lnTo>
                <a:lnTo>
                  <a:pt x="817143" y="6829426"/>
                </a:lnTo>
                <a:lnTo>
                  <a:pt x="802070" y="6821489"/>
                </a:lnTo>
                <a:lnTo>
                  <a:pt x="787790" y="6814345"/>
                </a:lnTo>
                <a:lnTo>
                  <a:pt x="773509" y="6805613"/>
                </a:lnTo>
                <a:lnTo>
                  <a:pt x="759229" y="6795295"/>
                </a:lnTo>
                <a:lnTo>
                  <a:pt x="745742" y="6785769"/>
                </a:lnTo>
                <a:lnTo>
                  <a:pt x="733049" y="6774657"/>
                </a:lnTo>
                <a:lnTo>
                  <a:pt x="721149" y="6763545"/>
                </a:lnTo>
                <a:lnTo>
                  <a:pt x="708455" y="6751639"/>
                </a:lnTo>
                <a:lnTo>
                  <a:pt x="698142" y="6739732"/>
                </a:lnTo>
                <a:lnTo>
                  <a:pt x="687035" y="6726239"/>
                </a:lnTo>
                <a:lnTo>
                  <a:pt x="676722" y="6712745"/>
                </a:lnTo>
                <a:lnTo>
                  <a:pt x="667995" y="6698457"/>
                </a:lnTo>
                <a:lnTo>
                  <a:pt x="659268" y="6684169"/>
                </a:lnTo>
                <a:lnTo>
                  <a:pt x="651335" y="6669089"/>
                </a:lnTo>
                <a:lnTo>
                  <a:pt x="644988" y="6654007"/>
                </a:lnTo>
                <a:lnTo>
                  <a:pt x="638641" y="6638132"/>
                </a:lnTo>
                <a:lnTo>
                  <a:pt x="633088" y="6621463"/>
                </a:lnTo>
                <a:lnTo>
                  <a:pt x="628328" y="6605589"/>
                </a:lnTo>
                <a:lnTo>
                  <a:pt x="624361" y="6588919"/>
                </a:lnTo>
                <a:lnTo>
                  <a:pt x="621188" y="6571457"/>
                </a:lnTo>
                <a:lnTo>
                  <a:pt x="619601" y="6553995"/>
                </a:lnTo>
                <a:lnTo>
                  <a:pt x="617221" y="6535739"/>
                </a:lnTo>
                <a:lnTo>
                  <a:pt x="617221" y="6518276"/>
                </a:lnTo>
                <a:lnTo>
                  <a:pt x="618808" y="6500019"/>
                </a:lnTo>
                <a:lnTo>
                  <a:pt x="792550" y="3769520"/>
                </a:lnTo>
                <a:lnTo>
                  <a:pt x="795723" y="3712370"/>
                </a:lnTo>
                <a:lnTo>
                  <a:pt x="796516" y="3654426"/>
                </a:lnTo>
                <a:lnTo>
                  <a:pt x="796516" y="3597276"/>
                </a:lnTo>
                <a:lnTo>
                  <a:pt x="795723" y="3538538"/>
                </a:lnTo>
                <a:lnTo>
                  <a:pt x="769543" y="2702720"/>
                </a:lnTo>
                <a:lnTo>
                  <a:pt x="530746" y="4015582"/>
                </a:lnTo>
                <a:lnTo>
                  <a:pt x="527573" y="4029870"/>
                </a:lnTo>
                <a:lnTo>
                  <a:pt x="524400" y="4044157"/>
                </a:lnTo>
                <a:lnTo>
                  <a:pt x="519640" y="4057651"/>
                </a:lnTo>
                <a:lnTo>
                  <a:pt x="514086" y="4070351"/>
                </a:lnTo>
                <a:lnTo>
                  <a:pt x="508533" y="4083845"/>
                </a:lnTo>
                <a:lnTo>
                  <a:pt x="502186" y="4095751"/>
                </a:lnTo>
                <a:lnTo>
                  <a:pt x="495839" y="4107657"/>
                </a:lnTo>
                <a:lnTo>
                  <a:pt x="487906" y="4120357"/>
                </a:lnTo>
                <a:lnTo>
                  <a:pt x="479179" y="4130676"/>
                </a:lnTo>
                <a:lnTo>
                  <a:pt x="471246" y="4140995"/>
                </a:lnTo>
                <a:lnTo>
                  <a:pt x="461726" y="4152107"/>
                </a:lnTo>
                <a:lnTo>
                  <a:pt x="452999" y="4160838"/>
                </a:lnTo>
                <a:lnTo>
                  <a:pt x="441892" y="4170363"/>
                </a:lnTo>
                <a:lnTo>
                  <a:pt x="432372" y="4179095"/>
                </a:lnTo>
                <a:lnTo>
                  <a:pt x="421265" y="4187032"/>
                </a:lnTo>
                <a:lnTo>
                  <a:pt x="410158" y="4194970"/>
                </a:lnTo>
                <a:lnTo>
                  <a:pt x="398258" y="4201320"/>
                </a:lnTo>
                <a:lnTo>
                  <a:pt x="385565" y="4207670"/>
                </a:lnTo>
                <a:lnTo>
                  <a:pt x="373665" y="4213226"/>
                </a:lnTo>
                <a:lnTo>
                  <a:pt x="360971" y="4218782"/>
                </a:lnTo>
                <a:lnTo>
                  <a:pt x="348278" y="4223545"/>
                </a:lnTo>
                <a:lnTo>
                  <a:pt x="335584" y="4226720"/>
                </a:lnTo>
                <a:lnTo>
                  <a:pt x="322097" y="4229895"/>
                </a:lnTo>
                <a:lnTo>
                  <a:pt x="307817" y="4232276"/>
                </a:lnTo>
                <a:lnTo>
                  <a:pt x="294330" y="4234657"/>
                </a:lnTo>
                <a:lnTo>
                  <a:pt x="280050" y="4235451"/>
                </a:lnTo>
                <a:lnTo>
                  <a:pt x="267357" y="4235451"/>
                </a:lnTo>
                <a:lnTo>
                  <a:pt x="253076" y="4235451"/>
                </a:lnTo>
                <a:lnTo>
                  <a:pt x="238796" y="4234657"/>
                </a:lnTo>
                <a:lnTo>
                  <a:pt x="224516" y="4232276"/>
                </a:lnTo>
                <a:lnTo>
                  <a:pt x="210236" y="4229101"/>
                </a:lnTo>
                <a:lnTo>
                  <a:pt x="195956" y="4225926"/>
                </a:lnTo>
                <a:lnTo>
                  <a:pt x="171362" y="4217988"/>
                </a:lnTo>
                <a:lnTo>
                  <a:pt x="148355" y="4207670"/>
                </a:lnTo>
                <a:lnTo>
                  <a:pt x="127728" y="4195763"/>
                </a:lnTo>
                <a:lnTo>
                  <a:pt x="107101" y="4183063"/>
                </a:lnTo>
                <a:lnTo>
                  <a:pt x="88061" y="4167188"/>
                </a:lnTo>
                <a:lnTo>
                  <a:pt x="71401" y="4149726"/>
                </a:lnTo>
                <a:lnTo>
                  <a:pt x="56327" y="4132263"/>
                </a:lnTo>
                <a:lnTo>
                  <a:pt x="42047" y="4112420"/>
                </a:lnTo>
                <a:lnTo>
                  <a:pt x="30147" y="4091782"/>
                </a:lnTo>
                <a:lnTo>
                  <a:pt x="19834" y="4069557"/>
                </a:lnTo>
                <a:lnTo>
                  <a:pt x="12693" y="4047332"/>
                </a:lnTo>
                <a:lnTo>
                  <a:pt x="5553" y="4023520"/>
                </a:lnTo>
                <a:lnTo>
                  <a:pt x="1587" y="4000501"/>
                </a:lnTo>
                <a:lnTo>
                  <a:pt x="0" y="3975101"/>
                </a:lnTo>
                <a:lnTo>
                  <a:pt x="0" y="3950495"/>
                </a:lnTo>
                <a:lnTo>
                  <a:pt x="3967" y="3925888"/>
                </a:lnTo>
                <a:lnTo>
                  <a:pt x="322891" y="1942307"/>
                </a:lnTo>
                <a:lnTo>
                  <a:pt x="327651" y="1919288"/>
                </a:lnTo>
                <a:lnTo>
                  <a:pt x="332411" y="1895476"/>
                </a:lnTo>
                <a:lnTo>
                  <a:pt x="338757" y="1872457"/>
                </a:lnTo>
                <a:lnTo>
                  <a:pt x="345104" y="1850232"/>
                </a:lnTo>
                <a:lnTo>
                  <a:pt x="353038" y="1827213"/>
                </a:lnTo>
                <a:lnTo>
                  <a:pt x="361764" y="1804988"/>
                </a:lnTo>
                <a:lnTo>
                  <a:pt x="370491" y="1784351"/>
                </a:lnTo>
                <a:lnTo>
                  <a:pt x="381598" y="1763713"/>
                </a:lnTo>
                <a:lnTo>
                  <a:pt x="391118" y="1742282"/>
                </a:lnTo>
                <a:lnTo>
                  <a:pt x="403812" y="1721645"/>
                </a:lnTo>
                <a:lnTo>
                  <a:pt x="415712" y="1701801"/>
                </a:lnTo>
                <a:lnTo>
                  <a:pt x="428405" y="1683545"/>
                </a:lnTo>
                <a:lnTo>
                  <a:pt x="441892" y="1664495"/>
                </a:lnTo>
                <a:lnTo>
                  <a:pt x="456172" y="1645445"/>
                </a:lnTo>
                <a:lnTo>
                  <a:pt x="471246" y="1627982"/>
                </a:lnTo>
                <a:lnTo>
                  <a:pt x="487113" y="1612107"/>
                </a:lnTo>
                <a:lnTo>
                  <a:pt x="502979" y="1595438"/>
                </a:lnTo>
                <a:lnTo>
                  <a:pt x="519640" y="1578770"/>
                </a:lnTo>
                <a:lnTo>
                  <a:pt x="537093" y="1564482"/>
                </a:lnTo>
                <a:lnTo>
                  <a:pt x="555340" y="1549401"/>
                </a:lnTo>
                <a:lnTo>
                  <a:pt x="573587" y="1535907"/>
                </a:lnTo>
                <a:lnTo>
                  <a:pt x="593421" y="1522413"/>
                </a:lnTo>
                <a:lnTo>
                  <a:pt x="612461" y="1509713"/>
                </a:lnTo>
                <a:lnTo>
                  <a:pt x="633088" y="1497807"/>
                </a:lnTo>
                <a:lnTo>
                  <a:pt x="652921" y="1486695"/>
                </a:lnTo>
                <a:lnTo>
                  <a:pt x="673548" y="1476376"/>
                </a:lnTo>
                <a:lnTo>
                  <a:pt x="695762" y="1466851"/>
                </a:lnTo>
                <a:lnTo>
                  <a:pt x="717182" y="1458120"/>
                </a:lnTo>
                <a:lnTo>
                  <a:pt x="739396" y="1450182"/>
                </a:lnTo>
                <a:lnTo>
                  <a:pt x="762403" y="1442244"/>
                </a:lnTo>
                <a:lnTo>
                  <a:pt x="785410" y="1435894"/>
                </a:lnTo>
                <a:lnTo>
                  <a:pt x="808417" y="1430338"/>
                </a:lnTo>
                <a:close/>
                <a:moveTo>
                  <a:pt x="1547137" y="0"/>
                </a:moveTo>
                <a:cubicBezTo>
                  <a:pt x="1878176" y="0"/>
                  <a:pt x="2146537" y="268361"/>
                  <a:pt x="2146537" y="599400"/>
                </a:cubicBezTo>
                <a:cubicBezTo>
                  <a:pt x="2146537" y="930439"/>
                  <a:pt x="1878176" y="1198800"/>
                  <a:pt x="1547137" y="1198800"/>
                </a:cubicBezTo>
                <a:cubicBezTo>
                  <a:pt x="1216098" y="1198800"/>
                  <a:pt x="947737" y="930439"/>
                  <a:pt x="947737" y="599400"/>
                </a:cubicBezTo>
                <a:cubicBezTo>
                  <a:pt x="947737" y="268361"/>
                  <a:pt x="1216098" y="0"/>
                  <a:pt x="1547137" y="0"/>
                </a:cubicBezTo>
                <a:close/>
              </a:path>
            </a:pathLst>
          </a:custGeom>
          <a:solidFill>
            <a:srgbClr val="372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3374" y="65596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57099" y="312611"/>
            <a:ext cx="418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矩形 22"/>
          <p:cNvSpPr/>
          <p:nvPr/>
        </p:nvSpPr>
        <p:spPr>
          <a:xfrm flipH="1">
            <a:off x="1160640" y="2299024"/>
            <a:ext cx="3204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22199" y="1855151"/>
            <a:ext cx="2754530" cy="400110"/>
            <a:chOff x="4764856" y="1431879"/>
            <a:chExt cx="2754530" cy="400110"/>
          </a:xfrm>
        </p:grpSpPr>
        <p:sp>
          <p:nvSpPr>
            <p:cNvPr id="28" name="圆角矩形 27"/>
            <p:cNvSpPr/>
            <p:nvPr/>
          </p:nvSpPr>
          <p:spPr>
            <a:xfrm>
              <a:off x="4764856" y="1431879"/>
              <a:ext cx="2754530" cy="400110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189842" y="1431879"/>
              <a:ext cx="1904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添</a:t>
              </a:r>
              <a:r>
                <a:rPr lang="zh-CN" altLang="en-US" dirty="0">
                  <a:solidFill>
                    <a:schemeClr val="bg1"/>
                  </a:solidFill>
                </a:rPr>
                <a:t>加标题文本</a:t>
              </a:r>
            </a:p>
          </p:txBody>
        </p:sp>
      </p:grpSp>
      <p:sp>
        <p:nvSpPr>
          <p:cNvPr id="30" name="矩形 29"/>
          <p:cNvSpPr/>
          <p:nvPr/>
        </p:nvSpPr>
        <p:spPr>
          <a:xfrm flipH="1">
            <a:off x="1160640" y="4306253"/>
            <a:ext cx="3204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522199" y="3862380"/>
            <a:ext cx="2754530" cy="400110"/>
            <a:chOff x="4764856" y="1431879"/>
            <a:chExt cx="2754530" cy="400110"/>
          </a:xfrm>
        </p:grpSpPr>
        <p:sp>
          <p:nvSpPr>
            <p:cNvPr id="32" name="圆角矩形 31"/>
            <p:cNvSpPr/>
            <p:nvPr/>
          </p:nvSpPr>
          <p:spPr>
            <a:xfrm>
              <a:off x="4764856" y="1431879"/>
              <a:ext cx="2754530" cy="400110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89842" y="1431879"/>
              <a:ext cx="1904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添</a:t>
              </a:r>
              <a:r>
                <a:rPr lang="zh-CN" altLang="en-US" dirty="0">
                  <a:solidFill>
                    <a:schemeClr val="bg1"/>
                  </a:solidFill>
                </a:rPr>
                <a:t>加标题文本</a:t>
              </a:r>
            </a:p>
          </p:txBody>
        </p:sp>
      </p:grpSp>
      <p:sp>
        <p:nvSpPr>
          <p:cNvPr id="34" name="矩形 33"/>
          <p:cNvSpPr/>
          <p:nvPr/>
        </p:nvSpPr>
        <p:spPr>
          <a:xfrm flipH="1">
            <a:off x="7402060" y="2299024"/>
            <a:ext cx="320476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447567" y="1855151"/>
            <a:ext cx="2754530" cy="400110"/>
            <a:chOff x="4764856" y="1431879"/>
            <a:chExt cx="2754530" cy="400110"/>
          </a:xfrm>
        </p:grpSpPr>
        <p:sp>
          <p:nvSpPr>
            <p:cNvPr id="36" name="圆角矩形 35"/>
            <p:cNvSpPr/>
            <p:nvPr/>
          </p:nvSpPr>
          <p:spPr>
            <a:xfrm>
              <a:off x="4764856" y="1431879"/>
              <a:ext cx="2754530" cy="400110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189842" y="1431879"/>
              <a:ext cx="1904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</a:t>
              </a:r>
              <a:r>
                <a:rPr lang="zh-CN" altLang="en-US" dirty="0">
                  <a:solidFill>
                    <a:schemeClr val="bg1"/>
                  </a:solidFill>
                </a:rPr>
                <a:t>加标题文本</a:t>
              </a:r>
            </a:p>
          </p:txBody>
        </p:sp>
      </p:grpSp>
      <p:sp>
        <p:nvSpPr>
          <p:cNvPr id="38" name="矩形 37"/>
          <p:cNvSpPr/>
          <p:nvPr/>
        </p:nvSpPr>
        <p:spPr>
          <a:xfrm flipH="1">
            <a:off x="7402060" y="4306253"/>
            <a:ext cx="3204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447567" y="3862380"/>
            <a:ext cx="2754530" cy="400110"/>
            <a:chOff x="4764856" y="1431879"/>
            <a:chExt cx="2754530" cy="400110"/>
          </a:xfrm>
        </p:grpSpPr>
        <p:sp>
          <p:nvSpPr>
            <p:cNvPr id="40" name="圆角矩形 39"/>
            <p:cNvSpPr/>
            <p:nvPr/>
          </p:nvSpPr>
          <p:spPr>
            <a:xfrm>
              <a:off x="4764856" y="1431879"/>
              <a:ext cx="2754530" cy="400110"/>
            </a:xfrm>
            <a:prstGeom prst="roundRect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189842" y="1431879"/>
              <a:ext cx="1904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</a:t>
              </a:r>
              <a:r>
                <a:rPr lang="zh-CN" altLang="en-US" dirty="0">
                  <a:solidFill>
                    <a:schemeClr val="bg1"/>
                  </a:solidFill>
                </a:rPr>
                <a:t>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5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14E67"/>
      </a:accent1>
      <a:accent2>
        <a:srgbClr val="4836BB"/>
      </a:accent2>
      <a:accent3>
        <a:srgbClr val="834E66"/>
      </a:accent3>
      <a:accent4>
        <a:srgbClr val="483DBC"/>
      </a:accent4>
      <a:accent5>
        <a:srgbClr val="7F4D64"/>
      </a:accent5>
      <a:accent6>
        <a:srgbClr val="4738BB"/>
      </a:accent6>
      <a:hlink>
        <a:srgbClr val="0563C1"/>
      </a:hlink>
      <a:folHlink>
        <a:srgbClr val="954F72"/>
      </a:folHlink>
    </a:clrScheme>
    <a:fontScheme name="koycfov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14E67"/>
      </a:accent1>
      <a:accent2>
        <a:srgbClr val="4836BB"/>
      </a:accent2>
      <a:accent3>
        <a:srgbClr val="834E66"/>
      </a:accent3>
      <a:accent4>
        <a:srgbClr val="483DBC"/>
      </a:accent4>
      <a:accent5>
        <a:srgbClr val="7F4D64"/>
      </a:accent5>
      <a:accent6>
        <a:srgbClr val="4738BB"/>
      </a:accent6>
      <a:hlink>
        <a:srgbClr val="0563C1"/>
      </a:hlink>
      <a:folHlink>
        <a:srgbClr val="954F72"/>
      </a:folHlink>
    </a:clrScheme>
    <a:fontScheme name="koycfov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814E67"/>
    </a:accent1>
    <a:accent2>
      <a:srgbClr val="4836BB"/>
    </a:accent2>
    <a:accent3>
      <a:srgbClr val="834E66"/>
    </a:accent3>
    <a:accent4>
      <a:srgbClr val="483DBC"/>
    </a:accent4>
    <a:accent5>
      <a:srgbClr val="7F4D64"/>
    </a:accent5>
    <a:accent6>
      <a:srgbClr val="4738B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3121</Words>
  <Application>Microsoft Office PowerPoint</Application>
  <PresentationFormat>宽屏</PresentationFormat>
  <Paragraphs>226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55 Regular</vt:lpstr>
      <vt:lpstr>阿里巴巴普惠体 2.0 65 Medium</vt:lpstr>
      <vt:lpstr>等线</vt:lpstr>
      <vt:lpstr>优设标题黑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极简年终总结商务通用型ppt模板</dc:title>
  <dc:creator>51PPT模板网</dc:creator>
  <cp:keywords>www.51pptmoban.com</cp:keywords>
  <dc:description>www.51pptmoban.com</dc:description>
  <cp:lastModifiedBy>阳光男孩</cp:lastModifiedBy>
  <cp:revision>126</cp:revision>
  <dcterms:created xsi:type="dcterms:W3CDTF">2017-12-13T07:21:00Z</dcterms:created>
  <dcterms:modified xsi:type="dcterms:W3CDTF">2021-11-04T13:42:51Z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