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68" r:id="rId2"/>
    <p:sldId id="264" r:id="rId3"/>
    <p:sldId id="256" r:id="rId4"/>
    <p:sldId id="257" r:id="rId5"/>
    <p:sldId id="260" r:id="rId6"/>
    <p:sldId id="261" r:id="rId7"/>
    <p:sldId id="258" r:id="rId8"/>
    <p:sldId id="259" r:id="rId9"/>
    <p:sldId id="262" r:id="rId10"/>
    <p:sldId id="263" r:id="rId11"/>
    <p:sldId id="266" r:id="rId12"/>
    <p:sldId id="267" r:id="rId13"/>
    <p:sldId id="269" r:id="rId1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4AC3D2A6-1160-4ACF-8B7D-67F91713BB1A}">
          <p14:sldIdLst>
            <p14:sldId id="268"/>
            <p14:sldId id="264"/>
            <p14:sldId id="256"/>
            <p14:sldId id="257"/>
            <p14:sldId id="260"/>
            <p14:sldId id="261"/>
            <p14:sldId id="258"/>
            <p14:sldId id="259"/>
            <p14:sldId id="262"/>
            <p14:sldId id="263"/>
            <p14:sldId id="266"/>
          </p14:sldIdLst>
        </p14:section>
        <p14:section name="作者信息" id="{2C6590F4-7D3B-4E7D-BA1F-2FD2F3B53536}">
          <p14:sldIdLst>
            <p14:sldId id="267"/>
            <p14:sldId id="269"/>
          </p14:sldIdLst>
        </p14:section>
      </p14:sectionLst>
    </p:ext>
    <p:ext uri="{EFAFB233-063F-42B5-8137-9DF3F51BA10A}">
      <p15:sldGuideLst xmlns:p15="http://schemas.microsoft.com/office/powerpoint/2012/main">
        <p15:guide id="1" orient="horz" pos="2160" userDrawn="1">
          <p15:clr>
            <a:srgbClr val="A4A3A4"/>
          </p15:clr>
        </p15:guide>
        <p15:guide id="2" pos="3840" userDrawn="1">
          <p15:clr>
            <a:srgbClr val="A4A3A4"/>
          </p15:clr>
        </p15:guide>
        <p15:guide id="3" orient="horz" pos="527" userDrawn="1">
          <p15:clr>
            <a:srgbClr val="A4A3A4"/>
          </p15:clr>
        </p15:guide>
        <p15:guide id="4" orient="horz" pos="3793"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F1941"/>
    <a:srgbClr val="9BB725"/>
    <a:srgbClr val="E55A48"/>
    <a:srgbClr val="58266F"/>
    <a:srgbClr val="FCF0E6"/>
    <a:srgbClr val="FFFFFF"/>
    <a:srgbClr val="ADCC29"/>
    <a:srgbClr val="FFE776"/>
    <a:srgbClr val="F9D4C9"/>
    <a:srgbClr val="4B205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934" autoAdjust="0"/>
    <p:restoredTop sz="94660"/>
  </p:normalViewPr>
  <p:slideViewPr>
    <p:cSldViewPr snapToGrid="0" showGuides="1">
      <p:cViewPr varScale="1">
        <p:scale>
          <a:sx n="77" d="100"/>
          <a:sy n="77" d="100"/>
        </p:scale>
        <p:origin x="91" y="216"/>
      </p:cViewPr>
      <p:guideLst>
        <p:guide orient="horz" pos="2160"/>
        <p:guide pos="3840"/>
        <p:guide orient="horz" pos="527"/>
        <p:guide orient="horz" pos="3793"/>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8521994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2" name="图片 1" descr="图片包含 屏幕&#10;&#10;描述已自动生成">
            <a:extLst>
              <a:ext uri="{FF2B5EF4-FFF2-40B4-BE49-F238E27FC236}">
                <a16:creationId xmlns:a16="http://schemas.microsoft.com/office/drawing/2014/main" xmlns="" id="{2F149EEC-2E71-483A-AC5A-E6139A240F4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1"/>
            <a:ext cx="12192000" cy="6857999"/>
          </a:xfrm>
          <a:prstGeom prst="rect">
            <a:avLst/>
          </a:prstGeom>
        </p:spPr>
      </p:pic>
    </p:spTree>
    <p:extLst>
      <p:ext uri="{BB962C8B-B14F-4D97-AF65-F5344CB8AC3E}">
        <p14:creationId xmlns:p14="http://schemas.microsoft.com/office/powerpoint/2010/main" val="1758679956"/>
      </p:ext>
    </p:extLst>
  </p:cSld>
  <p:clrMap bg1="lt1" tx1="dk1" bg2="lt2" tx2="dk2" accent1="accent1" accent2="accent2" accent3="accent3" accent4="accent4" accent5="accent5" accent6="accent6" hlink="hlink" folHlink="folHlink"/>
  <p:sldLayoutIdLst>
    <p:sldLayoutId id="2147483649"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60.png"/><Relationship Id="rId3" Type="http://schemas.openxmlformats.org/officeDocument/2006/relationships/image" Target="../media/image56.png"/><Relationship Id="rId7" Type="http://schemas.openxmlformats.org/officeDocument/2006/relationships/image" Target="../media/image59.png"/><Relationship Id="rId2" Type="http://schemas.openxmlformats.org/officeDocument/2006/relationships/image" Target="../media/image51.png"/><Relationship Id="rId1" Type="http://schemas.openxmlformats.org/officeDocument/2006/relationships/slideLayout" Target="../slideLayouts/slideLayout1.xml"/><Relationship Id="rId6" Type="http://schemas.openxmlformats.org/officeDocument/2006/relationships/image" Target="../media/image58.png"/><Relationship Id="rId5" Type="http://schemas.openxmlformats.org/officeDocument/2006/relationships/image" Target="../media/image57.png"/><Relationship Id="rId4" Type="http://schemas.openxmlformats.org/officeDocument/2006/relationships/image" Target="../media/image53.png"/><Relationship Id="rId9" Type="http://schemas.openxmlformats.org/officeDocument/2006/relationships/image" Target="../media/image9.png"/></Relationships>
</file>

<file path=ppt/slides/_rels/slide1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hyperlink" Target="http://www.51pptmoban.com/shejishi/wangchiyaodexiaogongzi/" TargetMode="Externa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 Id="rId9" Type="http://schemas.openxmlformats.org/officeDocument/2006/relationships/image" Target="../media/image11.png"/></Relationships>
</file>

<file path=ppt/slides/_rels/slide4.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3.png"/><Relationship Id="rId7" Type="http://schemas.openxmlformats.org/officeDocument/2006/relationships/image" Target="../media/image17.png"/><Relationship Id="rId2" Type="http://schemas.openxmlformats.org/officeDocument/2006/relationships/image" Target="../media/image12.png"/><Relationship Id="rId1" Type="http://schemas.openxmlformats.org/officeDocument/2006/relationships/slideLayout" Target="../slideLayouts/slideLayout1.xml"/><Relationship Id="rId6" Type="http://schemas.openxmlformats.org/officeDocument/2006/relationships/image" Target="../media/image16.png"/><Relationship Id="rId5" Type="http://schemas.openxmlformats.org/officeDocument/2006/relationships/image" Target="../media/image15.png"/><Relationship Id="rId10" Type="http://schemas.openxmlformats.org/officeDocument/2006/relationships/image" Target="../media/image20.png"/><Relationship Id="rId4" Type="http://schemas.openxmlformats.org/officeDocument/2006/relationships/image" Target="../media/image14.png"/><Relationship Id="rId9" Type="http://schemas.openxmlformats.org/officeDocument/2006/relationships/image" Target="../media/image19.png"/></Relationships>
</file>

<file path=ppt/slides/_rels/slide5.xml.rels><?xml version="1.0" encoding="UTF-8" standalone="yes"?>
<Relationships xmlns="http://schemas.openxmlformats.org/package/2006/relationships"><Relationship Id="rId3" Type="http://schemas.openxmlformats.org/officeDocument/2006/relationships/image" Target="../media/image22.png"/><Relationship Id="rId7" Type="http://schemas.openxmlformats.org/officeDocument/2006/relationships/image" Target="../media/image14.png"/><Relationship Id="rId2" Type="http://schemas.openxmlformats.org/officeDocument/2006/relationships/image" Target="../media/image21.png"/><Relationship Id="rId1" Type="http://schemas.openxmlformats.org/officeDocument/2006/relationships/slideLayout" Target="../slideLayouts/slideLayout1.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s>
</file>

<file path=ppt/slides/_rels/slide6.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image" Target="../media/image27.png"/><Relationship Id="rId7" Type="http://schemas.openxmlformats.org/officeDocument/2006/relationships/image" Target="../media/image30.png"/><Relationship Id="rId2" Type="http://schemas.openxmlformats.org/officeDocument/2006/relationships/image" Target="../media/image26.png"/><Relationship Id="rId1" Type="http://schemas.openxmlformats.org/officeDocument/2006/relationships/slideLayout" Target="../slideLayouts/slideLayout1.xml"/><Relationship Id="rId6" Type="http://schemas.openxmlformats.org/officeDocument/2006/relationships/image" Target="../media/image29.png"/><Relationship Id="rId5" Type="http://schemas.openxmlformats.org/officeDocument/2006/relationships/image" Target="../media/image23.png"/><Relationship Id="rId4" Type="http://schemas.openxmlformats.org/officeDocument/2006/relationships/image" Target="../media/image28.png"/></Relationships>
</file>

<file path=ppt/slides/_rels/slide7.xml.rels><?xml version="1.0" encoding="UTF-8" standalone="yes"?>
<Relationships xmlns="http://schemas.openxmlformats.org/package/2006/relationships"><Relationship Id="rId8" Type="http://schemas.openxmlformats.org/officeDocument/2006/relationships/image" Target="../media/image38.png"/><Relationship Id="rId3" Type="http://schemas.openxmlformats.org/officeDocument/2006/relationships/image" Target="../media/image33.png"/><Relationship Id="rId7" Type="http://schemas.openxmlformats.org/officeDocument/2006/relationships/image" Target="../media/image37.png"/><Relationship Id="rId12" Type="http://schemas.openxmlformats.org/officeDocument/2006/relationships/image" Target="../media/image42.png"/><Relationship Id="rId2" Type="http://schemas.openxmlformats.org/officeDocument/2006/relationships/image" Target="../media/image32.png"/><Relationship Id="rId1" Type="http://schemas.openxmlformats.org/officeDocument/2006/relationships/slideLayout" Target="../slideLayouts/slideLayout1.xml"/><Relationship Id="rId6" Type="http://schemas.openxmlformats.org/officeDocument/2006/relationships/image" Target="../media/image36.png"/><Relationship Id="rId11" Type="http://schemas.openxmlformats.org/officeDocument/2006/relationships/image" Target="../media/image41.png"/><Relationship Id="rId5" Type="http://schemas.openxmlformats.org/officeDocument/2006/relationships/image" Target="../media/image35.png"/><Relationship Id="rId10" Type="http://schemas.openxmlformats.org/officeDocument/2006/relationships/image" Target="../media/image40.png"/><Relationship Id="rId4" Type="http://schemas.openxmlformats.org/officeDocument/2006/relationships/image" Target="../media/image34.png"/><Relationship Id="rId9" Type="http://schemas.openxmlformats.org/officeDocument/2006/relationships/image" Target="../media/image39.png"/></Relationships>
</file>

<file path=ppt/slides/_rels/slide8.xml.rels><?xml version="1.0" encoding="UTF-8" standalone="yes"?>
<Relationships xmlns="http://schemas.openxmlformats.org/package/2006/relationships"><Relationship Id="rId8" Type="http://schemas.openxmlformats.org/officeDocument/2006/relationships/image" Target="../media/image46.png"/><Relationship Id="rId3" Type="http://schemas.openxmlformats.org/officeDocument/2006/relationships/image" Target="../media/image44.png"/><Relationship Id="rId7" Type="http://schemas.openxmlformats.org/officeDocument/2006/relationships/image" Target="../media/image38.png"/><Relationship Id="rId2" Type="http://schemas.openxmlformats.org/officeDocument/2006/relationships/image" Target="../media/image43.png"/><Relationship Id="rId1" Type="http://schemas.openxmlformats.org/officeDocument/2006/relationships/slideLayout" Target="../slideLayouts/slideLayout1.xml"/><Relationship Id="rId6" Type="http://schemas.openxmlformats.org/officeDocument/2006/relationships/image" Target="../media/image31.png"/><Relationship Id="rId5" Type="http://schemas.openxmlformats.org/officeDocument/2006/relationships/image" Target="../media/image33.png"/><Relationship Id="rId10" Type="http://schemas.openxmlformats.org/officeDocument/2006/relationships/image" Target="../media/image48.png"/><Relationship Id="rId4" Type="http://schemas.openxmlformats.org/officeDocument/2006/relationships/image" Target="../media/image45.png"/><Relationship Id="rId9" Type="http://schemas.openxmlformats.org/officeDocument/2006/relationships/image" Target="../media/image47.png"/></Relationships>
</file>

<file path=ppt/slides/_rels/slide9.xml.rels><?xml version="1.0" encoding="UTF-8" standalone="yes"?>
<Relationships xmlns="http://schemas.openxmlformats.org/package/2006/relationships"><Relationship Id="rId8" Type="http://schemas.openxmlformats.org/officeDocument/2006/relationships/image" Target="../media/image55.png"/><Relationship Id="rId3" Type="http://schemas.openxmlformats.org/officeDocument/2006/relationships/image" Target="../media/image50.png"/><Relationship Id="rId7" Type="http://schemas.openxmlformats.org/officeDocument/2006/relationships/image" Target="../media/image54.png"/><Relationship Id="rId2" Type="http://schemas.openxmlformats.org/officeDocument/2006/relationships/image" Target="../media/image49.png"/><Relationship Id="rId1" Type="http://schemas.openxmlformats.org/officeDocument/2006/relationships/slideLayout" Target="../slideLayouts/slideLayout1.xml"/><Relationship Id="rId6" Type="http://schemas.openxmlformats.org/officeDocument/2006/relationships/image" Target="../media/image53.png"/><Relationship Id="rId5" Type="http://schemas.openxmlformats.org/officeDocument/2006/relationships/image" Target="../media/image52.png"/><Relationship Id="rId4" Type="http://schemas.openxmlformats.org/officeDocument/2006/relationships/image" Target="../media/image5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图片包含 游戏机, 食物&#10;&#10;描述已自动生成">
            <a:extLst>
              <a:ext uri="{FF2B5EF4-FFF2-40B4-BE49-F238E27FC236}">
                <a16:creationId xmlns:a16="http://schemas.microsoft.com/office/drawing/2014/main" xmlns="" id="{3B19208A-4FDD-4E55-A26D-EADD8643DB4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7999"/>
          </a:xfrm>
          <a:prstGeom prst="rect">
            <a:avLst/>
          </a:prstGeom>
        </p:spPr>
      </p:pic>
    </p:spTree>
    <p:extLst>
      <p:ext uri="{BB962C8B-B14F-4D97-AF65-F5344CB8AC3E}">
        <p14:creationId xmlns:p14="http://schemas.microsoft.com/office/powerpoint/2010/main" val="7760511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9BB725"/>
        </a:solidFill>
        <a:effectLst/>
      </p:bgPr>
    </p:bg>
    <p:spTree>
      <p:nvGrpSpPr>
        <p:cNvPr id="1" name=""/>
        <p:cNvGrpSpPr/>
        <p:nvPr/>
      </p:nvGrpSpPr>
      <p:grpSpPr>
        <a:xfrm>
          <a:off x="0" y="0"/>
          <a:ext cx="0" cy="0"/>
          <a:chOff x="0" y="0"/>
          <a:chExt cx="0" cy="0"/>
        </a:xfrm>
      </p:grpSpPr>
      <p:sp>
        <p:nvSpPr>
          <p:cNvPr id="47" name="矩形 46">
            <a:extLst>
              <a:ext uri="{FF2B5EF4-FFF2-40B4-BE49-F238E27FC236}">
                <a16:creationId xmlns:a16="http://schemas.microsoft.com/office/drawing/2014/main" xmlns="" id="{4F624195-0F51-49A5-83F4-639B5D94BFBF}"/>
              </a:ext>
            </a:extLst>
          </p:cNvPr>
          <p:cNvSpPr/>
          <p:nvPr/>
        </p:nvSpPr>
        <p:spPr>
          <a:xfrm>
            <a:off x="0" y="0"/>
            <a:ext cx="12192000" cy="6858000"/>
          </a:xfrm>
          <a:prstGeom prst="rect">
            <a:avLst/>
          </a:prstGeom>
          <a:solidFill>
            <a:srgbClr val="9BB7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a:extLst>
              <a:ext uri="{FF2B5EF4-FFF2-40B4-BE49-F238E27FC236}">
                <a16:creationId xmlns:a16="http://schemas.microsoft.com/office/drawing/2014/main" xmlns="" id="{13498C43-FB2B-4738-9D01-EA184B8920E0}"/>
              </a:ext>
            </a:extLst>
          </p:cNvPr>
          <p:cNvGrpSpPr/>
          <p:nvPr/>
        </p:nvGrpSpPr>
        <p:grpSpPr>
          <a:xfrm>
            <a:off x="395729" y="0"/>
            <a:ext cx="11406870" cy="6858000"/>
            <a:chOff x="395729" y="0"/>
            <a:chExt cx="11406870" cy="6858000"/>
          </a:xfrm>
          <a:solidFill>
            <a:srgbClr val="4B205E"/>
          </a:solidFill>
        </p:grpSpPr>
        <p:sp>
          <p:nvSpPr>
            <p:cNvPr id="3" name="矩形 2">
              <a:extLst>
                <a:ext uri="{FF2B5EF4-FFF2-40B4-BE49-F238E27FC236}">
                  <a16:creationId xmlns:a16="http://schemas.microsoft.com/office/drawing/2014/main" xmlns="" id="{684A6CA4-DEE6-4F85-B306-F9ABC6955708}"/>
                </a:ext>
              </a:extLst>
            </p:cNvPr>
            <p:cNvSpPr/>
            <p:nvPr/>
          </p:nvSpPr>
          <p:spPr>
            <a:xfrm>
              <a:off x="11068028" y="0"/>
              <a:ext cx="734571" cy="685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extLst>
                <a:ext uri="{FF2B5EF4-FFF2-40B4-BE49-F238E27FC236}">
                  <a16:creationId xmlns:a16="http://schemas.microsoft.com/office/drawing/2014/main" xmlns="" id="{011F97F7-2771-4C67-8A10-682908D64240}"/>
                </a:ext>
              </a:extLst>
            </p:cNvPr>
            <p:cNvSpPr/>
            <p:nvPr/>
          </p:nvSpPr>
          <p:spPr>
            <a:xfrm>
              <a:off x="9289314" y="0"/>
              <a:ext cx="734571" cy="685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a16="http://schemas.microsoft.com/office/drawing/2014/main" xmlns="" id="{97C92902-A0F4-43A6-B46C-39558E39F854}"/>
                </a:ext>
              </a:extLst>
            </p:cNvPr>
            <p:cNvSpPr/>
            <p:nvPr/>
          </p:nvSpPr>
          <p:spPr>
            <a:xfrm>
              <a:off x="7510597" y="0"/>
              <a:ext cx="734571" cy="685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extLst>
                <a:ext uri="{FF2B5EF4-FFF2-40B4-BE49-F238E27FC236}">
                  <a16:creationId xmlns:a16="http://schemas.microsoft.com/office/drawing/2014/main" xmlns="" id="{2E29A72B-3E0C-49CB-9A1D-A0A9C77CB0B2}"/>
                </a:ext>
              </a:extLst>
            </p:cNvPr>
            <p:cNvSpPr/>
            <p:nvPr/>
          </p:nvSpPr>
          <p:spPr>
            <a:xfrm>
              <a:off x="5731880" y="0"/>
              <a:ext cx="734571" cy="685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a16="http://schemas.microsoft.com/office/drawing/2014/main" xmlns="" id="{64F74FD3-4F35-434D-8C2F-12D8E5A98F5F}"/>
                </a:ext>
              </a:extLst>
            </p:cNvPr>
            <p:cNvSpPr/>
            <p:nvPr/>
          </p:nvSpPr>
          <p:spPr>
            <a:xfrm>
              <a:off x="3953163" y="0"/>
              <a:ext cx="734571" cy="685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a:extLst>
                <a:ext uri="{FF2B5EF4-FFF2-40B4-BE49-F238E27FC236}">
                  <a16:creationId xmlns:a16="http://schemas.microsoft.com/office/drawing/2014/main" xmlns="" id="{EF6E237E-8535-46D5-A736-CA70C53C48C6}"/>
                </a:ext>
              </a:extLst>
            </p:cNvPr>
            <p:cNvSpPr/>
            <p:nvPr/>
          </p:nvSpPr>
          <p:spPr>
            <a:xfrm>
              <a:off x="2174446" y="0"/>
              <a:ext cx="734571" cy="685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extLst>
                <a:ext uri="{FF2B5EF4-FFF2-40B4-BE49-F238E27FC236}">
                  <a16:creationId xmlns:a16="http://schemas.microsoft.com/office/drawing/2014/main" xmlns="" id="{FE7E3F18-EB6A-49C1-8169-B08B969FCEBC}"/>
                </a:ext>
              </a:extLst>
            </p:cNvPr>
            <p:cNvSpPr/>
            <p:nvPr/>
          </p:nvSpPr>
          <p:spPr>
            <a:xfrm>
              <a:off x="395729" y="0"/>
              <a:ext cx="734571" cy="685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矩形: 圆角 9">
            <a:extLst>
              <a:ext uri="{FF2B5EF4-FFF2-40B4-BE49-F238E27FC236}">
                <a16:creationId xmlns:a16="http://schemas.microsoft.com/office/drawing/2014/main" xmlns="" id="{C7376B6B-EA83-4B17-AAA7-E449C15A0E21}"/>
              </a:ext>
            </a:extLst>
          </p:cNvPr>
          <p:cNvSpPr/>
          <p:nvPr/>
        </p:nvSpPr>
        <p:spPr>
          <a:xfrm>
            <a:off x="365760" y="830580"/>
            <a:ext cx="2656840" cy="1308100"/>
          </a:xfrm>
          <a:prstGeom prst="roundRect">
            <a:avLst>
              <a:gd name="adj" fmla="val 11521"/>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圆角 10">
            <a:extLst>
              <a:ext uri="{FF2B5EF4-FFF2-40B4-BE49-F238E27FC236}">
                <a16:creationId xmlns:a16="http://schemas.microsoft.com/office/drawing/2014/main" xmlns="" id="{4C186C0E-46F1-482A-972D-504C36667646}"/>
              </a:ext>
            </a:extLst>
          </p:cNvPr>
          <p:cNvSpPr/>
          <p:nvPr/>
        </p:nvSpPr>
        <p:spPr>
          <a:xfrm>
            <a:off x="365760" y="2178050"/>
            <a:ext cx="2656840" cy="2095500"/>
          </a:xfrm>
          <a:prstGeom prst="roundRect">
            <a:avLst>
              <a:gd name="adj" fmla="val 720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圆角 11">
            <a:extLst>
              <a:ext uri="{FF2B5EF4-FFF2-40B4-BE49-F238E27FC236}">
                <a16:creationId xmlns:a16="http://schemas.microsoft.com/office/drawing/2014/main" xmlns="" id="{D0A96FA9-9BA2-4681-B1A5-E24DCCE85B09}"/>
              </a:ext>
            </a:extLst>
          </p:cNvPr>
          <p:cNvSpPr/>
          <p:nvPr/>
        </p:nvSpPr>
        <p:spPr>
          <a:xfrm>
            <a:off x="365760" y="4312920"/>
            <a:ext cx="2656840" cy="1714500"/>
          </a:xfrm>
          <a:prstGeom prst="roundRect">
            <a:avLst>
              <a:gd name="adj" fmla="val 9456"/>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圆角 12">
            <a:extLst>
              <a:ext uri="{FF2B5EF4-FFF2-40B4-BE49-F238E27FC236}">
                <a16:creationId xmlns:a16="http://schemas.microsoft.com/office/drawing/2014/main" xmlns="" id="{B781A8A8-F3BF-47EF-AF55-02D22D27BF8F}"/>
              </a:ext>
            </a:extLst>
          </p:cNvPr>
          <p:cNvSpPr/>
          <p:nvPr/>
        </p:nvSpPr>
        <p:spPr>
          <a:xfrm>
            <a:off x="3424136" y="830580"/>
            <a:ext cx="8402104" cy="5196840"/>
          </a:xfrm>
          <a:prstGeom prst="roundRect">
            <a:avLst>
              <a:gd name="adj" fmla="val 3086"/>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extLst>
              <a:ext uri="{FF2B5EF4-FFF2-40B4-BE49-F238E27FC236}">
                <a16:creationId xmlns:a16="http://schemas.microsoft.com/office/drawing/2014/main" xmlns="" id="{955147BA-C191-48FF-AA84-5A595625B2C6}"/>
              </a:ext>
            </a:extLst>
          </p:cNvPr>
          <p:cNvSpPr/>
          <p:nvPr/>
        </p:nvSpPr>
        <p:spPr>
          <a:xfrm>
            <a:off x="3642771" y="1060315"/>
            <a:ext cx="7964834" cy="4737370"/>
          </a:xfrm>
          <a:prstGeom prst="rect">
            <a:avLst/>
          </a:prstGeom>
          <a:solidFill>
            <a:srgbClr val="4B20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4" name="图片 33" descr="图标&#10;&#10;描述已自动生成">
            <a:extLst>
              <a:ext uri="{FF2B5EF4-FFF2-40B4-BE49-F238E27FC236}">
                <a16:creationId xmlns:a16="http://schemas.microsoft.com/office/drawing/2014/main" xmlns="" id="{9739C73B-8DD2-4823-B0EB-553E1141E29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9802168">
            <a:off x="7821789" y="-58820"/>
            <a:ext cx="1657448" cy="3069350"/>
          </a:xfrm>
          <a:prstGeom prst="rect">
            <a:avLst/>
          </a:prstGeom>
        </p:spPr>
      </p:pic>
      <p:sp>
        <p:nvSpPr>
          <p:cNvPr id="15" name="文本框 14">
            <a:extLst>
              <a:ext uri="{FF2B5EF4-FFF2-40B4-BE49-F238E27FC236}">
                <a16:creationId xmlns:a16="http://schemas.microsoft.com/office/drawing/2014/main" xmlns="" id="{321532ED-A783-41F3-85D5-15E69CDAA41E}"/>
              </a:ext>
            </a:extLst>
          </p:cNvPr>
          <p:cNvSpPr txBox="1"/>
          <p:nvPr/>
        </p:nvSpPr>
        <p:spPr>
          <a:xfrm>
            <a:off x="474617" y="912165"/>
            <a:ext cx="1615440" cy="323165"/>
          </a:xfrm>
          <a:prstGeom prst="rect">
            <a:avLst/>
          </a:prstGeom>
          <a:noFill/>
        </p:spPr>
        <p:txBody>
          <a:bodyPr wrap="square" rtlCol="0">
            <a:spAutoFit/>
          </a:bodyPr>
          <a:lstStyle/>
          <a:p>
            <a:r>
              <a:rPr lang="en-US" altLang="zh-CN" sz="1500" b="1">
                <a:latin typeface="..黑体UI-韩语" panose="02000000000000000000" pitchFamily="2" charset="-128"/>
                <a:ea typeface="..黑体UI-韩语" panose="02000000000000000000" pitchFamily="2" charset="-128"/>
                <a:cs typeface="..黑体UI-韩语" panose="02000000000000000000" pitchFamily="2" charset="-128"/>
              </a:rPr>
              <a:t>Halloween</a:t>
            </a:r>
            <a:endParaRPr lang="zh-CN" altLang="en-US" sz="1500" b="1">
              <a:latin typeface="..黑体UI-韩语" panose="02000000000000000000" pitchFamily="2" charset="-128"/>
              <a:ea typeface="..黑体UI-韩语" panose="02000000000000000000" pitchFamily="2" charset="-128"/>
              <a:cs typeface="..黑体UI-韩语" panose="02000000000000000000" pitchFamily="2" charset="-128"/>
            </a:endParaRPr>
          </a:p>
        </p:txBody>
      </p:sp>
      <p:sp>
        <p:nvSpPr>
          <p:cNvPr id="16" name="文本框 15">
            <a:extLst>
              <a:ext uri="{FF2B5EF4-FFF2-40B4-BE49-F238E27FC236}">
                <a16:creationId xmlns:a16="http://schemas.microsoft.com/office/drawing/2014/main" xmlns="" id="{D1E532C1-C4FC-448E-AF68-7D7AB7D362A5}"/>
              </a:ext>
            </a:extLst>
          </p:cNvPr>
          <p:cNvSpPr txBox="1"/>
          <p:nvPr/>
        </p:nvSpPr>
        <p:spPr>
          <a:xfrm>
            <a:off x="474617" y="2259635"/>
            <a:ext cx="1615440" cy="323165"/>
          </a:xfrm>
          <a:prstGeom prst="rect">
            <a:avLst/>
          </a:prstGeom>
          <a:noFill/>
        </p:spPr>
        <p:txBody>
          <a:bodyPr wrap="square" rtlCol="0">
            <a:spAutoFit/>
          </a:bodyPr>
          <a:lstStyle/>
          <a:p>
            <a:r>
              <a:rPr lang="en-US" altLang="zh-CN" sz="1500" b="1">
                <a:latin typeface="..黑体UI-韩语" panose="02000000000000000000" pitchFamily="2" charset="-128"/>
                <a:ea typeface="..黑体UI-韩语" panose="02000000000000000000" pitchFamily="2" charset="-128"/>
                <a:cs typeface="..黑体UI-韩语" panose="02000000000000000000" pitchFamily="2" charset="-128"/>
              </a:rPr>
              <a:t>Halloween</a:t>
            </a:r>
            <a:endParaRPr lang="zh-CN" altLang="en-US" sz="1500" b="1">
              <a:latin typeface="..黑体UI-韩语" panose="02000000000000000000" pitchFamily="2" charset="-128"/>
              <a:ea typeface="..黑体UI-韩语" panose="02000000000000000000" pitchFamily="2" charset="-128"/>
              <a:cs typeface="..黑体UI-韩语" panose="02000000000000000000" pitchFamily="2" charset="-128"/>
            </a:endParaRPr>
          </a:p>
        </p:txBody>
      </p:sp>
      <p:sp>
        <p:nvSpPr>
          <p:cNvPr id="17" name="文本框 16">
            <a:extLst>
              <a:ext uri="{FF2B5EF4-FFF2-40B4-BE49-F238E27FC236}">
                <a16:creationId xmlns:a16="http://schemas.microsoft.com/office/drawing/2014/main" xmlns="" id="{99706D31-59D5-4FB3-B6BA-DD9D0DA47572}"/>
              </a:ext>
            </a:extLst>
          </p:cNvPr>
          <p:cNvSpPr txBox="1"/>
          <p:nvPr/>
        </p:nvSpPr>
        <p:spPr>
          <a:xfrm>
            <a:off x="474617" y="4394505"/>
            <a:ext cx="1615440" cy="323165"/>
          </a:xfrm>
          <a:prstGeom prst="rect">
            <a:avLst/>
          </a:prstGeom>
          <a:noFill/>
        </p:spPr>
        <p:txBody>
          <a:bodyPr wrap="square" rtlCol="0">
            <a:spAutoFit/>
          </a:bodyPr>
          <a:lstStyle/>
          <a:p>
            <a:r>
              <a:rPr lang="en-US" altLang="zh-CN" sz="1500" b="1">
                <a:latin typeface="..黑体UI-韩语" panose="02000000000000000000" pitchFamily="2" charset="-128"/>
                <a:ea typeface="..黑体UI-韩语" panose="02000000000000000000" pitchFamily="2" charset="-128"/>
                <a:cs typeface="..黑体UI-韩语" panose="02000000000000000000" pitchFamily="2" charset="-128"/>
              </a:rPr>
              <a:t>Halloween</a:t>
            </a:r>
            <a:endParaRPr lang="zh-CN" altLang="en-US" sz="1500" b="1">
              <a:latin typeface="..黑体UI-韩语" panose="02000000000000000000" pitchFamily="2" charset="-128"/>
              <a:ea typeface="..黑体UI-韩语" panose="02000000000000000000" pitchFamily="2" charset="-128"/>
              <a:cs typeface="..黑体UI-韩语" panose="02000000000000000000" pitchFamily="2" charset="-128"/>
            </a:endParaRPr>
          </a:p>
        </p:txBody>
      </p:sp>
      <p:sp>
        <p:nvSpPr>
          <p:cNvPr id="18" name="文本框 17">
            <a:extLst>
              <a:ext uri="{FF2B5EF4-FFF2-40B4-BE49-F238E27FC236}">
                <a16:creationId xmlns:a16="http://schemas.microsoft.com/office/drawing/2014/main" xmlns="" id="{4354E890-9B46-44F2-AD9E-79309D71603E}"/>
              </a:ext>
            </a:extLst>
          </p:cNvPr>
          <p:cNvSpPr txBox="1"/>
          <p:nvPr/>
        </p:nvSpPr>
        <p:spPr>
          <a:xfrm>
            <a:off x="546198" y="1392893"/>
            <a:ext cx="2295965" cy="461308"/>
          </a:xfrm>
          <a:prstGeom prst="rect">
            <a:avLst/>
          </a:prstGeom>
          <a:noFill/>
        </p:spPr>
        <p:txBody>
          <a:bodyPr wrap="square" rtlCol="0">
            <a:spAutoFit/>
          </a:bodyPr>
          <a:lstStyle/>
          <a:p>
            <a:pPr algn="ctr"/>
            <a:r>
              <a:rPr lang="en-US" altLang="zh-CN" sz="2400">
                <a:latin typeface="Ravie" panose="04040805050809020602" pitchFamily="82" charset="0"/>
              </a:rPr>
              <a:t>2021/11/05</a:t>
            </a:r>
            <a:endParaRPr lang="zh-CN" altLang="en-US" sz="2400">
              <a:latin typeface="Ravie" panose="04040805050809020602" pitchFamily="82" charset="0"/>
            </a:endParaRPr>
          </a:p>
        </p:txBody>
      </p:sp>
      <p:sp>
        <p:nvSpPr>
          <p:cNvPr id="19" name="文本框 18">
            <a:extLst>
              <a:ext uri="{FF2B5EF4-FFF2-40B4-BE49-F238E27FC236}">
                <a16:creationId xmlns:a16="http://schemas.microsoft.com/office/drawing/2014/main" xmlns="" id="{E42E4BA8-E53C-487C-97FA-C78099C369C9}"/>
              </a:ext>
            </a:extLst>
          </p:cNvPr>
          <p:cNvSpPr txBox="1"/>
          <p:nvPr/>
        </p:nvSpPr>
        <p:spPr>
          <a:xfrm>
            <a:off x="3971328" y="1597315"/>
            <a:ext cx="5029200" cy="461665"/>
          </a:xfrm>
          <a:prstGeom prst="rect">
            <a:avLst/>
          </a:prstGeom>
          <a:noFill/>
        </p:spPr>
        <p:txBody>
          <a:bodyPr wrap="square" rtlCol="0">
            <a:spAutoFit/>
          </a:bodyPr>
          <a:lstStyle/>
          <a:p>
            <a:r>
              <a:rPr lang="en-US" altLang="zh-CN" sz="2400">
                <a:solidFill>
                  <a:schemeClr val="bg1"/>
                </a:solidFill>
                <a:latin typeface="Ravie" panose="04040805050809020602" pitchFamily="82" charset="0"/>
              </a:rPr>
              <a:t>powerpoint templet</a:t>
            </a:r>
            <a:endParaRPr lang="zh-CN" altLang="en-US" sz="2400">
              <a:solidFill>
                <a:schemeClr val="bg1"/>
              </a:solidFill>
              <a:latin typeface="Ravie" panose="04040805050809020602" pitchFamily="82" charset="0"/>
            </a:endParaRPr>
          </a:p>
        </p:txBody>
      </p:sp>
      <p:sp>
        <p:nvSpPr>
          <p:cNvPr id="20" name="文本框 19">
            <a:extLst>
              <a:ext uri="{FF2B5EF4-FFF2-40B4-BE49-F238E27FC236}">
                <a16:creationId xmlns:a16="http://schemas.microsoft.com/office/drawing/2014/main" xmlns="" id="{CFB376AF-7D4E-4BE2-A5D6-4ED96D515227}"/>
              </a:ext>
            </a:extLst>
          </p:cNvPr>
          <p:cNvSpPr txBox="1"/>
          <p:nvPr/>
        </p:nvSpPr>
        <p:spPr>
          <a:xfrm>
            <a:off x="3971328" y="2095501"/>
            <a:ext cx="7307720" cy="1011174"/>
          </a:xfrm>
          <a:prstGeom prst="rect">
            <a:avLst/>
          </a:prstGeom>
          <a:noFill/>
        </p:spPr>
        <p:txBody>
          <a:bodyPr wrap="square" rtlCol="0">
            <a:spAutoFit/>
          </a:bodyPr>
          <a:lstStyle/>
          <a:p>
            <a:pPr>
              <a:lnSpc>
                <a:spcPct val="150000"/>
              </a:lnSpc>
            </a:pPr>
            <a:r>
              <a:rPr lang="en-US" altLang="zh-CN" sz="1400">
                <a:solidFill>
                  <a:schemeClr val="bg1"/>
                </a:solidFill>
                <a:latin typeface="..黑体UI-韩语" panose="02000000000000000000" pitchFamily="2" charset="-128"/>
                <a:ea typeface="..黑体UI-韩语" panose="02000000000000000000" pitchFamily="2" charset="-128"/>
                <a:cs typeface="..黑体UI-韩语" panose="02000000000000000000" pitchFamily="2" charset="-128"/>
              </a:rPr>
              <a:t>lorem ipsum dolor sit amet, consectetuer adipiscing elit. maecenas porttitor congue sit amet commodo magna eros quis urna. nunc viverra imperdiet enim.</a:t>
            </a:r>
          </a:p>
          <a:p>
            <a:pPr>
              <a:lnSpc>
                <a:spcPct val="150000"/>
              </a:lnSpc>
            </a:pPr>
            <a:r>
              <a:rPr lang="en-US" altLang="zh-CN" sz="1400">
                <a:solidFill>
                  <a:schemeClr val="bg1"/>
                </a:solidFill>
                <a:latin typeface="..黑体UI-韩语" panose="02000000000000000000" pitchFamily="2" charset="-128"/>
                <a:ea typeface="..黑体UI-韩语" panose="02000000000000000000" pitchFamily="2" charset="-128"/>
                <a:cs typeface="..黑体UI-韩语" panose="02000000000000000000" pitchFamily="2" charset="-128"/>
              </a:rPr>
              <a:t>fusce est. vivamus a tellus. pellentesque habitant morbi tristique senectus et netus</a:t>
            </a:r>
          </a:p>
        </p:txBody>
      </p:sp>
      <p:pic>
        <p:nvPicPr>
          <p:cNvPr id="28" name="图片 27" descr="卡通人物&#10;&#10;中度可信度描述已自动生成">
            <a:extLst>
              <a:ext uri="{FF2B5EF4-FFF2-40B4-BE49-F238E27FC236}">
                <a16:creationId xmlns:a16="http://schemas.microsoft.com/office/drawing/2014/main" xmlns="" id="{7CB6A8D5-83FC-4EAE-8460-5C36C2A8992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3022" y="2460104"/>
            <a:ext cx="1782316" cy="1871198"/>
          </a:xfrm>
          <a:prstGeom prst="rect">
            <a:avLst/>
          </a:prstGeom>
        </p:spPr>
      </p:pic>
      <p:pic>
        <p:nvPicPr>
          <p:cNvPr id="32" name="图片 31" descr="形状, 圆圈&#10;&#10;描述已自动生成">
            <a:extLst>
              <a:ext uri="{FF2B5EF4-FFF2-40B4-BE49-F238E27FC236}">
                <a16:creationId xmlns:a16="http://schemas.microsoft.com/office/drawing/2014/main" xmlns="" id="{AB5E6C05-A08B-400C-95FE-66908076831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57105" y="4472862"/>
            <a:ext cx="2074150" cy="1503758"/>
          </a:xfrm>
          <a:prstGeom prst="rect">
            <a:avLst/>
          </a:prstGeom>
        </p:spPr>
      </p:pic>
      <p:pic>
        <p:nvPicPr>
          <p:cNvPr id="36" name="图片 35" descr="卡通人物&#10;&#10;中度可信度描述已自动生成">
            <a:extLst>
              <a:ext uri="{FF2B5EF4-FFF2-40B4-BE49-F238E27FC236}">
                <a16:creationId xmlns:a16="http://schemas.microsoft.com/office/drawing/2014/main" xmlns="" id="{103DE0F9-A91A-405B-A43E-A49403AD9C4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7510594" y="3547011"/>
            <a:ext cx="4097010" cy="3062517"/>
          </a:xfrm>
          <a:prstGeom prst="rect">
            <a:avLst/>
          </a:prstGeom>
        </p:spPr>
      </p:pic>
      <p:sp>
        <p:nvSpPr>
          <p:cNvPr id="37" name="文本框 36">
            <a:extLst>
              <a:ext uri="{FF2B5EF4-FFF2-40B4-BE49-F238E27FC236}">
                <a16:creationId xmlns:a16="http://schemas.microsoft.com/office/drawing/2014/main" xmlns="" id="{E41A2A84-9222-403B-AA4B-EE7967BFA31C}"/>
              </a:ext>
            </a:extLst>
          </p:cNvPr>
          <p:cNvSpPr txBox="1"/>
          <p:nvPr/>
        </p:nvSpPr>
        <p:spPr>
          <a:xfrm>
            <a:off x="3971328" y="3476179"/>
            <a:ext cx="6607772" cy="1657505"/>
          </a:xfrm>
          <a:prstGeom prst="rect">
            <a:avLst/>
          </a:prstGeom>
          <a:noFill/>
        </p:spPr>
        <p:txBody>
          <a:bodyPr wrap="square" rtlCol="0">
            <a:spAutoFit/>
          </a:bodyPr>
          <a:lstStyle/>
          <a:p>
            <a:pPr marL="285750" indent="-285750">
              <a:lnSpc>
                <a:spcPct val="150000"/>
              </a:lnSpc>
              <a:buFont typeface="Arial" panose="020B0604020202020204" pitchFamily="34" charset="0"/>
              <a:buChar char="•"/>
            </a:pPr>
            <a:r>
              <a:rPr lang="en-US" altLang="zh-CN" sz="1400">
                <a:solidFill>
                  <a:schemeClr val="bg1"/>
                </a:solidFill>
                <a:latin typeface="..黑体UI-韩语" panose="02000000000000000000" pitchFamily="2" charset="-128"/>
                <a:ea typeface="..黑体UI-韩语" panose="02000000000000000000" pitchFamily="2" charset="-128"/>
                <a:cs typeface="..黑体UI-韩语" panose="02000000000000000000" pitchFamily="2" charset="-128"/>
              </a:rPr>
              <a:t>adipiscing elit. maecenas porttitor congue sit </a:t>
            </a:r>
          </a:p>
          <a:p>
            <a:pPr marL="285750" indent="-285750">
              <a:lnSpc>
                <a:spcPct val="150000"/>
              </a:lnSpc>
              <a:buFont typeface="Arial" panose="020B0604020202020204" pitchFamily="34" charset="0"/>
              <a:buChar char="•"/>
            </a:pPr>
            <a:r>
              <a:rPr lang="en-US" altLang="zh-CN" sz="1400">
                <a:solidFill>
                  <a:schemeClr val="bg1"/>
                </a:solidFill>
                <a:latin typeface="..黑体UI-韩语" panose="02000000000000000000" pitchFamily="2" charset="-128"/>
                <a:ea typeface="..黑体UI-韩语" panose="02000000000000000000" pitchFamily="2" charset="-128"/>
                <a:cs typeface="..黑体UI-韩语" panose="02000000000000000000" pitchFamily="2" charset="-128"/>
              </a:rPr>
              <a:t>amet commodo magna eros quis urna. nunc viverra imperdiet enim.</a:t>
            </a:r>
          </a:p>
          <a:p>
            <a:pPr marL="285750" indent="-285750">
              <a:lnSpc>
                <a:spcPct val="150000"/>
              </a:lnSpc>
              <a:buFont typeface="Arial" panose="020B0604020202020204" pitchFamily="34" charset="0"/>
              <a:buChar char="•"/>
            </a:pPr>
            <a:r>
              <a:rPr lang="en-US" altLang="zh-CN" sz="1400">
                <a:solidFill>
                  <a:schemeClr val="bg1"/>
                </a:solidFill>
                <a:latin typeface="..黑体UI-韩语" panose="02000000000000000000" pitchFamily="2" charset="-128"/>
                <a:ea typeface="..黑体UI-韩语" panose="02000000000000000000" pitchFamily="2" charset="-128"/>
                <a:cs typeface="..黑体UI-韩语" panose="02000000000000000000" pitchFamily="2" charset="-128"/>
              </a:rPr>
              <a:t>fusce est. vivamus a tellus. pellentesque habitant </a:t>
            </a:r>
          </a:p>
          <a:p>
            <a:pPr marL="285750" indent="-285750">
              <a:lnSpc>
                <a:spcPct val="150000"/>
              </a:lnSpc>
              <a:buFont typeface="Arial" panose="020B0604020202020204" pitchFamily="34" charset="0"/>
              <a:buChar char="•"/>
            </a:pPr>
            <a:endParaRPr lang="en-US" altLang="zh-CN" sz="1400">
              <a:solidFill>
                <a:schemeClr val="bg1"/>
              </a:solidFill>
              <a:latin typeface="..黑体UI-韩语" panose="02000000000000000000" pitchFamily="2" charset="-128"/>
              <a:ea typeface="..黑体UI-韩语" panose="02000000000000000000" pitchFamily="2" charset="-128"/>
              <a:cs typeface="..黑体UI-韩语" panose="02000000000000000000" pitchFamily="2" charset="-128"/>
            </a:endParaRPr>
          </a:p>
          <a:p>
            <a:pPr marL="285750" indent="-285750">
              <a:lnSpc>
                <a:spcPct val="150000"/>
              </a:lnSpc>
              <a:buFont typeface="Arial" panose="020B0604020202020204" pitchFamily="34" charset="0"/>
              <a:buChar char="•"/>
            </a:pPr>
            <a:r>
              <a:rPr lang="en-US" altLang="zh-CN" sz="1400">
                <a:solidFill>
                  <a:schemeClr val="bg1"/>
                </a:solidFill>
                <a:latin typeface="..黑体UI-韩语" panose="02000000000000000000" pitchFamily="2" charset="-128"/>
                <a:ea typeface="..黑体UI-韩语" panose="02000000000000000000" pitchFamily="2" charset="-128"/>
                <a:cs typeface="..黑体UI-韩语" panose="02000000000000000000" pitchFamily="2" charset="-128"/>
              </a:rPr>
              <a:t>morbi tristique senectus et netus</a:t>
            </a:r>
          </a:p>
        </p:txBody>
      </p:sp>
      <p:pic>
        <p:nvPicPr>
          <p:cNvPr id="39" name="图片 38" descr="图片包含 形状&#10;&#10;描述已自动生成">
            <a:extLst>
              <a:ext uri="{FF2B5EF4-FFF2-40B4-BE49-F238E27FC236}">
                <a16:creationId xmlns:a16="http://schemas.microsoft.com/office/drawing/2014/main" xmlns="" id="{3A487FF2-78C2-40E3-AF4E-12698D5A9B5C}"/>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1000084">
            <a:off x="10360555" y="4923206"/>
            <a:ext cx="749273" cy="774442"/>
          </a:xfrm>
          <a:prstGeom prst="rect">
            <a:avLst/>
          </a:prstGeom>
        </p:spPr>
      </p:pic>
      <p:pic>
        <p:nvPicPr>
          <p:cNvPr id="41" name="图片 40" descr="形状, 圆圈&#10;&#10;描述已自动生成">
            <a:extLst>
              <a:ext uri="{FF2B5EF4-FFF2-40B4-BE49-F238E27FC236}">
                <a16:creationId xmlns:a16="http://schemas.microsoft.com/office/drawing/2014/main" xmlns="" id="{756EA613-B37F-40F9-B752-05A80F54FA46}"/>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293501" y="5054408"/>
            <a:ext cx="1108853" cy="803918"/>
          </a:xfrm>
          <a:prstGeom prst="rect">
            <a:avLst/>
          </a:prstGeom>
        </p:spPr>
      </p:pic>
      <p:pic>
        <p:nvPicPr>
          <p:cNvPr id="43" name="图片 42" descr="图标&#10;&#10;描述已自动生成">
            <a:extLst>
              <a:ext uri="{FF2B5EF4-FFF2-40B4-BE49-F238E27FC236}">
                <a16:creationId xmlns:a16="http://schemas.microsoft.com/office/drawing/2014/main" xmlns="" id="{DA0931BE-F28C-41DF-9DF9-181AC6F0768B}"/>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rot="1404341">
            <a:off x="9811705" y="3144070"/>
            <a:ext cx="841275" cy="755044"/>
          </a:xfrm>
          <a:prstGeom prst="rect">
            <a:avLst/>
          </a:prstGeom>
        </p:spPr>
      </p:pic>
      <p:pic>
        <p:nvPicPr>
          <p:cNvPr id="44" name="图片 43" descr="图片包含 游戏机, 画&#10;&#10;描述已自动生成">
            <a:extLst>
              <a:ext uri="{FF2B5EF4-FFF2-40B4-BE49-F238E27FC236}">
                <a16:creationId xmlns:a16="http://schemas.microsoft.com/office/drawing/2014/main" xmlns="" id="{DB76152B-0E29-477B-A190-8B71D26FD2C6}"/>
              </a:ext>
            </a:extLst>
          </p:cNvPr>
          <p:cNvPicPr>
            <a:picLocks noChangeAspect="1"/>
          </p:cNvPicPr>
          <p:nvPr/>
        </p:nvPicPr>
        <p:blipFill>
          <a:blip r:embed="rId9">
            <a:extLst>
              <a:ext uri="{28A0092B-C50C-407E-A947-70E740481C1C}">
                <a14:useLocalDpi xmlns:a14="http://schemas.microsoft.com/office/drawing/2010/main" val="0"/>
              </a:ext>
            </a:extLst>
          </a:blip>
          <a:srcRect/>
          <a:stretch>
            <a:fillRect/>
          </a:stretch>
        </p:blipFill>
        <p:spPr>
          <a:xfrm rot="14644575">
            <a:off x="2835652" y="4741094"/>
            <a:ext cx="2253187" cy="1870145"/>
          </a:xfrm>
          <a:custGeom>
            <a:avLst/>
            <a:gdLst>
              <a:gd name="connsiteX0" fmla="*/ 3273373 w 3810000"/>
              <a:gd name="connsiteY0" fmla="*/ 0 h 3162300"/>
              <a:gd name="connsiteX1" fmla="*/ 3810000 w 3810000"/>
              <a:gd name="connsiteY1" fmla="*/ 0 h 3162300"/>
              <a:gd name="connsiteX2" fmla="*/ 3810000 w 3810000"/>
              <a:gd name="connsiteY2" fmla="*/ 3162300 h 3162300"/>
              <a:gd name="connsiteX3" fmla="*/ 0 w 3810000"/>
              <a:gd name="connsiteY3" fmla="*/ 3162300 h 3162300"/>
              <a:gd name="connsiteX4" fmla="*/ 0 w 3810000"/>
              <a:gd name="connsiteY4" fmla="*/ 2612288 h 3162300"/>
              <a:gd name="connsiteX5" fmla="*/ 72430 w 3810000"/>
              <a:gd name="connsiteY5" fmla="*/ 2593181 h 3162300"/>
              <a:gd name="connsiteX6" fmla="*/ 342900 w 3810000"/>
              <a:gd name="connsiteY6" fmla="*/ 2482850 h 3162300"/>
              <a:gd name="connsiteX7" fmla="*/ 2374900 w 3810000"/>
              <a:gd name="connsiteY7" fmla="*/ 1250950 h 3162300"/>
              <a:gd name="connsiteX8" fmla="*/ 3340100 w 3810000"/>
              <a:gd name="connsiteY8" fmla="*/ 704850 h 3162300"/>
              <a:gd name="connsiteX9" fmla="*/ 3275918 w 3810000"/>
              <a:gd name="connsiteY9" fmla="*/ 10158 h 3162300"/>
              <a:gd name="connsiteX10" fmla="*/ 0 w 3810000"/>
              <a:gd name="connsiteY10" fmla="*/ 0 h 3162300"/>
              <a:gd name="connsiteX11" fmla="*/ 1353225 w 3810000"/>
              <a:gd name="connsiteY11" fmla="*/ 0 h 3162300"/>
              <a:gd name="connsiteX12" fmla="*/ 1260249 w 3810000"/>
              <a:gd name="connsiteY12" fmla="*/ 62879 h 3162300"/>
              <a:gd name="connsiteX13" fmla="*/ 60322 w 3810000"/>
              <a:gd name="connsiteY13" fmla="*/ 933833 h 3162300"/>
              <a:gd name="connsiteX14" fmla="*/ 0 w 3810000"/>
              <a:gd name="connsiteY14" fmla="*/ 988193 h 3162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810000" h="3162300">
                <a:moveTo>
                  <a:pt x="3273373" y="0"/>
                </a:moveTo>
                <a:lnTo>
                  <a:pt x="3810000" y="0"/>
                </a:lnTo>
                <a:lnTo>
                  <a:pt x="3810000" y="3162300"/>
                </a:lnTo>
                <a:lnTo>
                  <a:pt x="0" y="3162300"/>
                </a:lnTo>
                <a:lnTo>
                  <a:pt x="0" y="2612288"/>
                </a:lnTo>
                <a:lnTo>
                  <a:pt x="72430" y="2593181"/>
                </a:lnTo>
                <a:cubicBezTo>
                  <a:pt x="144066" y="2569766"/>
                  <a:pt x="232305" y="2533121"/>
                  <a:pt x="342900" y="2482850"/>
                </a:cubicBezTo>
                <a:cubicBezTo>
                  <a:pt x="785283" y="2281767"/>
                  <a:pt x="1875367" y="1547283"/>
                  <a:pt x="2374900" y="1250950"/>
                </a:cubicBezTo>
                <a:cubicBezTo>
                  <a:pt x="2874433" y="954617"/>
                  <a:pt x="3263900" y="1096433"/>
                  <a:pt x="3340100" y="704850"/>
                </a:cubicBezTo>
                <a:cubicBezTo>
                  <a:pt x="3368675" y="558007"/>
                  <a:pt x="3338017" y="293291"/>
                  <a:pt x="3275918" y="10158"/>
                </a:cubicBezTo>
                <a:close/>
                <a:moveTo>
                  <a:pt x="0" y="0"/>
                </a:moveTo>
                <a:lnTo>
                  <a:pt x="1353225" y="0"/>
                </a:lnTo>
                <a:lnTo>
                  <a:pt x="1260249" y="62879"/>
                </a:lnTo>
                <a:cubicBezTo>
                  <a:pt x="851476" y="339009"/>
                  <a:pt x="382180" y="656050"/>
                  <a:pt x="60322" y="933833"/>
                </a:cubicBezTo>
                <a:lnTo>
                  <a:pt x="0" y="988193"/>
                </a:lnTo>
                <a:close/>
              </a:path>
            </a:pathLst>
          </a:custGeom>
        </p:spPr>
      </p:pic>
    </p:spTree>
    <p:extLst>
      <p:ext uri="{BB962C8B-B14F-4D97-AF65-F5344CB8AC3E}">
        <p14:creationId xmlns:p14="http://schemas.microsoft.com/office/powerpoint/2010/main" val="154283260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2F1941"/>
        </a:solidFill>
        <a:effectLst/>
      </p:bgPr>
    </p:bg>
    <p:spTree>
      <p:nvGrpSpPr>
        <p:cNvPr id="1" name=""/>
        <p:cNvGrpSpPr/>
        <p:nvPr/>
      </p:nvGrpSpPr>
      <p:grpSpPr>
        <a:xfrm>
          <a:off x="0" y="0"/>
          <a:ext cx="0" cy="0"/>
          <a:chOff x="0" y="0"/>
          <a:chExt cx="0" cy="0"/>
        </a:xfrm>
      </p:grpSpPr>
      <p:sp>
        <p:nvSpPr>
          <p:cNvPr id="6" name="矩形 5">
            <a:extLst>
              <a:ext uri="{FF2B5EF4-FFF2-40B4-BE49-F238E27FC236}">
                <a16:creationId xmlns:a16="http://schemas.microsoft.com/office/drawing/2014/main" xmlns="" id="{58D41A2D-6B15-4069-9241-716C5964A308}"/>
              </a:ext>
            </a:extLst>
          </p:cNvPr>
          <p:cNvSpPr/>
          <p:nvPr/>
        </p:nvSpPr>
        <p:spPr>
          <a:xfrm>
            <a:off x="0" y="0"/>
            <a:ext cx="12192000" cy="6858000"/>
          </a:xfrm>
          <a:prstGeom prst="rect">
            <a:avLst/>
          </a:prstGeom>
          <a:solidFill>
            <a:srgbClr val="2F19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descr="图标&#10;&#10;描述已自动生成">
            <a:extLst>
              <a:ext uri="{FF2B5EF4-FFF2-40B4-BE49-F238E27FC236}">
                <a16:creationId xmlns:a16="http://schemas.microsoft.com/office/drawing/2014/main" xmlns="" id="{ADAA5F07-0DE9-4704-8D6C-437F6EAAAAF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91000" y="1903929"/>
            <a:ext cx="3810000" cy="3419475"/>
          </a:xfrm>
          <a:prstGeom prst="rect">
            <a:avLst/>
          </a:prstGeom>
        </p:spPr>
      </p:pic>
      <p:sp>
        <p:nvSpPr>
          <p:cNvPr id="14" name="文本框 13">
            <a:extLst>
              <a:ext uri="{FF2B5EF4-FFF2-40B4-BE49-F238E27FC236}">
                <a16:creationId xmlns:a16="http://schemas.microsoft.com/office/drawing/2014/main" xmlns="" id="{51DEA5E9-E7E7-4C42-A294-7C3F5EEACEF5}"/>
              </a:ext>
            </a:extLst>
          </p:cNvPr>
          <p:cNvSpPr txBox="1"/>
          <p:nvPr/>
        </p:nvSpPr>
        <p:spPr>
          <a:xfrm>
            <a:off x="3973286" y="933231"/>
            <a:ext cx="4245428" cy="830997"/>
          </a:xfrm>
          <a:prstGeom prst="rect">
            <a:avLst/>
          </a:prstGeom>
          <a:noFill/>
        </p:spPr>
        <p:txBody>
          <a:bodyPr wrap="square" rtlCol="0">
            <a:spAutoFit/>
          </a:bodyPr>
          <a:lstStyle/>
          <a:p>
            <a:pPr algn="ctr"/>
            <a:r>
              <a:rPr lang="en-US" altLang="zh-CN" sz="4800">
                <a:solidFill>
                  <a:srgbClr val="FFE776"/>
                </a:solidFill>
                <a:latin typeface="Ravie" panose="04040805050809020602" pitchFamily="82" charset="0"/>
              </a:rPr>
              <a:t>Halloween</a:t>
            </a:r>
            <a:endParaRPr lang="zh-CN" altLang="en-US" sz="4800">
              <a:solidFill>
                <a:srgbClr val="FFE776"/>
              </a:solidFill>
              <a:latin typeface="Ravie" panose="04040805050809020602" pitchFamily="82" charset="0"/>
            </a:endParaRPr>
          </a:p>
        </p:txBody>
      </p:sp>
      <p:sp>
        <p:nvSpPr>
          <p:cNvPr id="17" name="文本框 16">
            <a:extLst>
              <a:ext uri="{FF2B5EF4-FFF2-40B4-BE49-F238E27FC236}">
                <a16:creationId xmlns:a16="http://schemas.microsoft.com/office/drawing/2014/main" xmlns="" id="{011BFC26-8502-4412-82D6-4E95F4FDE364}"/>
              </a:ext>
            </a:extLst>
          </p:cNvPr>
          <p:cNvSpPr txBox="1"/>
          <p:nvPr/>
        </p:nvSpPr>
        <p:spPr>
          <a:xfrm>
            <a:off x="3973286" y="5463105"/>
            <a:ext cx="4245428" cy="461665"/>
          </a:xfrm>
          <a:prstGeom prst="rect">
            <a:avLst/>
          </a:prstGeom>
          <a:noFill/>
        </p:spPr>
        <p:txBody>
          <a:bodyPr wrap="square" rtlCol="0">
            <a:spAutoFit/>
          </a:bodyPr>
          <a:lstStyle/>
          <a:p>
            <a:pPr algn="dist"/>
            <a:r>
              <a:rPr lang="en-US" altLang="zh-CN" sz="2400">
                <a:solidFill>
                  <a:srgbClr val="FFE776"/>
                </a:solidFill>
                <a:latin typeface="Ravie" panose="04040805050809020602" pitchFamily="82" charset="0"/>
              </a:rPr>
              <a:t>DESIGNED BY XIAO</a:t>
            </a:r>
            <a:endParaRPr lang="zh-CN" altLang="en-US" sz="2400">
              <a:solidFill>
                <a:srgbClr val="FFE776"/>
              </a:solidFill>
              <a:latin typeface="Ravie" panose="04040805050809020602" pitchFamily="82" charset="0"/>
            </a:endParaRPr>
          </a:p>
        </p:txBody>
      </p:sp>
    </p:spTree>
    <p:extLst>
      <p:ext uri="{BB962C8B-B14F-4D97-AF65-F5344CB8AC3E}">
        <p14:creationId xmlns:p14="http://schemas.microsoft.com/office/powerpoint/2010/main" val="391392528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invX="1"/>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76346365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544240" y="4665630"/>
            <a:ext cx="5658793" cy="1200329"/>
          </a:xfrm>
          <a:prstGeom prst="rect">
            <a:avLst/>
          </a:prstGeom>
        </p:spPr>
        <p:txBody>
          <a:bodyPr wrap="none">
            <a:spAutoFit/>
          </a:bodyPr>
          <a:lstStyle/>
          <a:p>
            <a:r>
              <a:rPr lang="zh-CN" altLang="en-US" b="1" u="sng" dirty="0">
                <a:solidFill>
                  <a:srgbClr val="0033CC"/>
                </a:solidFill>
                <a:latin typeface="微软雅黑" panose="020B0503020204020204" pitchFamily="34" charset="-122"/>
                <a:ea typeface="微软雅黑" panose="020B0503020204020204" pitchFamily="34" charset="-122"/>
                <a:hlinkClick r:id="rId2"/>
              </a:rPr>
              <a:t>忘吃药的晓公</a:t>
            </a:r>
            <a:r>
              <a:rPr lang="zh-CN" altLang="en-US" b="1" u="sng" dirty="0" smtClean="0">
                <a:solidFill>
                  <a:srgbClr val="0033CC"/>
                </a:solidFill>
                <a:latin typeface="微软雅黑" panose="020B0503020204020204" pitchFamily="34" charset="-122"/>
                <a:ea typeface="微软雅黑" panose="020B0503020204020204" pitchFamily="34" charset="-122"/>
                <a:hlinkClick r:id="rId2"/>
              </a:rPr>
              <a:t>子</a:t>
            </a:r>
            <a:r>
              <a:rPr lang="zh-CN" altLang="en-US" b="1" u="sng" dirty="0" smtClean="0">
                <a:solidFill>
                  <a:srgbClr val="0033CC"/>
                </a:solidFill>
                <a:latin typeface="微软雅黑" panose="020B0503020204020204" pitchFamily="34" charset="-122"/>
                <a:ea typeface="微软雅黑" panose="020B0503020204020204" pitchFamily="34" charset="-122"/>
              </a:rPr>
              <a:t>    作品</a:t>
            </a:r>
            <a:endParaRPr lang="en-US" altLang="zh-CN" b="1" u="sng" dirty="0" smtClean="0">
              <a:solidFill>
                <a:srgbClr val="0033CC"/>
              </a:solidFill>
              <a:latin typeface="微软雅黑" panose="020B0503020204020204" pitchFamily="34" charset="-122"/>
              <a:ea typeface="微软雅黑" panose="020B0503020204020204" pitchFamily="34" charset="-122"/>
            </a:endParaRPr>
          </a:p>
          <a:p>
            <a:endParaRPr lang="en-US" altLang="zh-CN" b="1" u="sng" dirty="0">
              <a:solidFill>
                <a:srgbClr val="0033CC"/>
              </a:solidFill>
              <a:latin typeface="微软雅黑" panose="020B0503020204020204" pitchFamily="34" charset="-122"/>
              <a:ea typeface="微软雅黑" panose="020B0503020204020204" pitchFamily="34" charset="-122"/>
            </a:endParaRPr>
          </a:p>
          <a:p>
            <a:endParaRPr lang="en-US" altLang="zh-CN" b="1" u="sng" dirty="0" smtClean="0">
              <a:solidFill>
                <a:srgbClr val="0033CC"/>
              </a:solidFill>
              <a:latin typeface="微软雅黑" panose="020B0503020204020204" pitchFamily="34" charset="-122"/>
              <a:ea typeface="微软雅黑" panose="020B0503020204020204" pitchFamily="34" charset="-122"/>
            </a:endParaRPr>
          </a:p>
          <a:p>
            <a:r>
              <a:rPr lang="en-US" altLang="zh-CN" b="1" u="sng" dirty="0" smtClean="0">
                <a:solidFill>
                  <a:srgbClr val="0033CC"/>
                </a:solidFill>
                <a:latin typeface="微软雅黑" panose="020B0503020204020204" pitchFamily="34" charset="-122"/>
                <a:ea typeface="微软雅黑" panose="020B0503020204020204" pitchFamily="34" charset="-122"/>
              </a:rPr>
              <a:t>51PPT</a:t>
            </a:r>
            <a:r>
              <a:rPr lang="zh-CN" altLang="en-US" b="1" u="sng" dirty="0" smtClean="0">
                <a:solidFill>
                  <a:srgbClr val="0033CC"/>
                </a:solidFill>
                <a:latin typeface="微软雅黑" panose="020B0503020204020204" pitchFamily="34" charset="-122"/>
                <a:ea typeface="微软雅黑" panose="020B0503020204020204" pitchFamily="34" charset="-122"/>
              </a:rPr>
              <a:t>模板网   </a:t>
            </a:r>
            <a:r>
              <a:rPr lang="en-US" altLang="zh-CN" b="1" u="sng" dirty="0" smtClean="0">
                <a:solidFill>
                  <a:srgbClr val="0033CC"/>
                </a:solidFill>
                <a:latin typeface="微软雅黑" panose="020B0503020204020204" pitchFamily="34" charset="-122"/>
                <a:ea typeface="微软雅黑" panose="020B0503020204020204" pitchFamily="34" charset="-122"/>
                <a:hlinkClick r:id="rId3"/>
              </a:rPr>
              <a:t>www.51pptmoban.com</a:t>
            </a:r>
            <a:r>
              <a:rPr lang="en-US" altLang="zh-CN" b="1" u="sng" dirty="0" smtClean="0">
                <a:solidFill>
                  <a:srgbClr val="0033CC"/>
                </a:solidFill>
                <a:latin typeface="微软雅黑" panose="020B0503020204020204" pitchFamily="34" charset="-122"/>
                <a:ea typeface="微软雅黑" panose="020B0503020204020204" pitchFamily="34" charset="-122"/>
              </a:rPr>
              <a:t>   </a:t>
            </a:r>
            <a:r>
              <a:rPr lang="zh-CN" altLang="en-US" b="1" u="sng" dirty="0" smtClean="0">
                <a:solidFill>
                  <a:srgbClr val="0033CC"/>
                </a:solidFill>
                <a:latin typeface="微软雅黑" panose="020B0503020204020204" pitchFamily="34" charset="-122"/>
                <a:ea typeface="微软雅黑" panose="020B0503020204020204" pitchFamily="34" charset="-122"/>
              </a:rPr>
              <a:t>授权发布</a:t>
            </a:r>
            <a:endParaRPr lang="zh-CN" altLang="en-US" dirty="0"/>
          </a:p>
        </p:txBody>
      </p:sp>
    </p:spTree>
    <p:extLst>
      <p:ext uri="{BB962C8B-B14F-4D97-AF65-F5344CB8AC3E}">
        <p14:creationId xmlns:p14="http://schemas.microsoft.com/office/powerpoint/2010/main" val="31143248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2F1941"/>
        </a:solidFill>
        <a:effectLst/>
      </p:bgPr>
    </p:bg>
    <p:spTree>
      <p:nvGrpSpPr>
        <p:cNvPr id="1" name=""/>
        <p:cNvGrpSpPr/>
        <p:nvPr/>
      </p:nvGrpSpPr>
      <p:grpSpPr>
        <a:xfrm>
          <a:off x="0" y="0"/>
          <a:ext cx="0" cy="0"/>
          <a:chOff x="0" y="0"/>
          <a:chExt cx="0" cy="0"/>
        </a:xfrm>
      </p:grpSpPr>
      <p:sp>
        <p:nvSpPr>
          <p:cNvPr id="22" name="矩形 21">
            <a:extLst>
              <a:ext uri="{FF2B5EF4-FFF2-40B4-BE49-F238E27FC236}">
                <a16:creationId xmlns:a16="http://schemas.microsoft.com/office/drawing/2014/main" xmlns="" id="{EE84E349-FA62-4616-8A1D-0810CCF2E970}"/>
              </a:ext>
            </a:extLst>
          </p:cNvPr>
          <p:cNvSpPr/>
          <p:nvPr/>
        </p:nvSpPr>
        <p:spPr>
          <a:xfrm>
            <a:off x="0" y="0"/>
            <a:ext cx="12192000" cy="6858000"/>
          </a:xfrm>
          <a:prstGeom prst="rect">
            <a:avLst/>
          </a:prstGeom>
          <a:solidFill>
            <a:srgbClr val="2F19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a:extLst>
              <a:ext uri="{FF2B5EF4-FFF2-40B4-BE49-F238E27FC236}">
                <a16:creationId xmlns:a16="http://schemas.microsoft.com/office/drawing/2014/main" xmlns="" id="{51DEA5E9-E7E7-4C42-A294-7C3F5EEACEF5}"/>
              </a:ext>
            </a:extLst>
          </p:cNvPr>
          <p:cNvSpPr txBox="1"/>
          <p:nvPr/>
        </p:nvSpPr>
        <p:spPr>
          <a:xfrm>
            <a:off x="3973286" y="933231"/>
            <a:ext cx="4245428" cy="830997"/>
          </a:xfrm>
          <a:prstGeom prst="rect">
            <a:avLst/>
          </a:prstGeom>
          <a:noFill/>
        </p:spPr>
        <p:txBody>
          <a:bodyPr wrap="square" rtlCol="0">
            <a:spAutoFit/>
          </a:bodyPr>
          <a:lstStyle/>
          <a:p>
            <a:pPr algn="ctr"/>
            <a:r>
              <a:rPr lang="en-US" altLang="zh-CN" sz="4800">
                <a:solidFill>
                  <a:srgbClr val="FCF0E6"/>
                </a:solidFill>
                <a:latin typeface="Ravie" panose="04040805050809020602" pitchFamily="82" charset="0"/>
              </a:rPr>
              <a:t>Halloween</a:t>
            </a:r>
            <a:endParaRPr lang="zh-CN" altLang="en-US" sz="4800">
              <a:solidFill>
                <a:srgbClr val="FCF0E6"/>
              </a:solidFill>
              <a:latin typeface="Ravie" panose="04040805050809020602" pitchFamily="82" charset="0"/>
            </a:endParaRPr>
          </a:p>
        </p:txBody>
      </p:sp>
      <p:sp>
        <p:nvSpPr>
          <p:cNvPr id="17" name="文本框 16">
            <a:extLst>
              <a:ext uri="{FF2B5EF4-FFF2-40B4-BE49-F238E27FC236}">
                <a16:creationId xmlns:a16="http://schemas.microsoft.com/office/drawing/2014/main" xmlns="" id="{011BFC26-8502-4412-82D6-4E95F4FDE364}"/>
              </a:ext>
            </a:extLst>
          </p:cNvPr>
          <p:cNvSpPr txBox="1"/>
          <p:nvPr/>
        </p:nvSpPr>
        <p:spPr>
          <a:xfrm>
            <a:off x="3973286" y="5463105"/>
            <a:ext cx="4245428" cy="461665"/>
          </a:xfrm>
          <a:prstGeom prst="rect">
            <a:avLst/>
          </a:prstGeom>
          <a:noFill/>
        </p:spPr>
        <p:txBody>
          <a:bodyPr wrap="square" rtlCol="0">
            <a:spAutoFit/>
          </a:bodyPr>
          <a:lstStyle/>
          <a:p>
            <a:pPr algn="dist"/>
            <a:r>
              <a:rPr lang="en-US" altLang="zh-CN" sz="2400">
                <a:solidFill>
                  <a:srgbClr val="FCF0E6"/>
                </a:solidFill>
                <a:latin typeface="Ravie" panose="04040805050809020602" pitchFamily="82" charset="0"/>
              </a:rPr>
              <a:t>DESIGNED BY XIAO</a:t>
            </a:r>
            <a:endParaRPr lang="zh-CN" altLang="en-US" sz="2400">
              <a:solidFill>
                <a:srgbClr val="FCF0E6"/>
              </a:solidFill>
              <a:latin typeface="Ravie" panose="04040805050809020602" pitchFamily="82" charset="0"/>
            </a:endParaRPr>
          </a:p>
        </p:txBody>
      </p:sp>
      <p:pic>
        <p:nvPicPr>
          <p:cNvPr id="21" name="图片 20" descr="图形用户界面&#10;&#10;描述已自动生成">
            <a:extLst>
              <a:ext uri="{FF2B5EF4-FFF2-40B4-BE49-F238E27FC236}">
                <a16:creationId xmlns:a16="http://schemas.microsoft.com/office/drawing/2014/main" xmlns="" id="{D76DC28A-58D4-4847-839E-5A117759F46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15074" y="1572694"/>
            <a:ext cx="4161852" cy="4068212"/>
          </a:xfrm>
          <a:prstGeom prst="rect">
            <a:avLst/>
          </a:prstGeom>
        </p:spPr>
      </p:pic>
    </p:spTree>
    <p:extLst>
      <p:ext uri="{BB962C8B-B14F-4D97-AF65-F5344CB8AC3E}">
        <p14:creationId xmlns:p14="http://schemas.microsoft.com/office/powerpoint/2010/main" val="56021712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58266F"/>
        </a:solidFill>
        <a:effectLst/>
      </p:bgPr>
    </p:bg>
    <p:spTree>
      <p:nvGrpSpPr>
        <p:cNvPr id="1" name=""/>
        <p:cNvGrpSpPr/>
        <p:nvPr/>
      </p:nvGrpSpPr>
      <p:grpSpPr>
        <a:xfrm>
          <a:off x="0" y="0"/>
          <a:ext cx="0" cy="0"/>
          <a:chOff x="0" y="0"/>
          <a:chExt cx="0" cy="0"/>
        </a:xfrm>
      </p:grpSpPr>
      <p:sp>
        <p:nvSpPr>
          <p:cNvPr id="6" name="矩形 5">
            <a:extLst>
              <a:ext uri="{FF2B5EF4-FFF2-40B4-BE49-F238E27FC236}">
                <a16:creationId xmlns:a16="http://schemas.microsoft.com/office/drawing/2014/main" xmlns="" id="{5672ED96-0EE5-4E19-AF62-04ADDB8891CB}"/>
              </a:ext>
            </a:extLst>
          </p:cNvPr>
          <p:cNvSpPr/>
          <p:nvPr/>
        </p:nvSpPr>
        <p:spPr>
          <a:xfrm>
            <a:off x="0" y="0"/>
            <a:ext cx="12192000" cy="6858000"/>
          </a:xfrm>
          <a:prstGeom prst="rect">
            <a:avLst/>
          </a:prstGeom>
          <a:solidFill>
            <a:srgbClr val="58266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a:extLst>
              <a:ext uri="{FF2B5EF4-FFF2-40B4-BE49-F238E27FC236}">
                <a16:creationId xmlns:a16="http://schemas.microsoft.com/office/drawing/2014/main" xmlns="" id="{54690557-2114-4015-9DAA-B6B39E5C7425}"/>
              </a:ext>
            </a:extLst>
          </p:cNvPr>
          <p:cNvGrpSpPr/>
          <p:nvPr/>
        </p:nvGrpSpPr>
        <p:grpSpPr>
          <a:xfrm>
            <a:off x="395729" y="0"/>
            <a:ext cx="11406870" cy="6858000"/>
            <a:chOff x="395729" y="0"/>
            <a:chExt cx="11406870" cy="6858000"/>
          </a:xfrm>
          <a:solidFill>
            <a:srgbClr val="91348B"/>
          </a:solidFill>
        </p:grpSpPr>
        <p:sp>
          <p:nvSpPr>
            <p:cNvPr id="16" name="矩形 15">
              <a:extLst>
                <a:ext uri="{FF2B5EF4-FFF2-40B4-BE49-F238E27FC236}">
                  <a16:creationId xmlns:a16="http://schemas.microsoft.com/office/drawing/2014/main" xmlns="" id="{74365D84-E20F-4D9A-8B8B-52A99F5ADFD0}"/>
                </a:ext>
              </a:extLst>
            </p:cNvPr>
            <p:cNvSpPr/>
            <p:nvPr/>
          </p:nvSpPr>
          <p:spPr>
            <a:xfrm>
              <a:off x="11068028" y="0"/>
              <a:ext cx="734571" cy="685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a:extLst>
                <a:ext uri="{FF2B5EF4-FFF2-40B4-BE49-F238E27FC236}">
                  <a16:creationId xmlns:a16="http://schemas.microsoft.com/office/drawing/2014/main" xmlns="" id="{727BDC66-D7DB-40D5-9257-2BEBC0C4079D}"/>
                </a:ext>
              </a:extLst>
            </p:cNvPr>
            <p:cNvSpPr/>
            <p:nvPr/>
          </p:nvSpPr>
          <p:spPr>
            <a:xfrm>
              <a:off x="9289314" y="0"/>
              <a:ext cx="734571" cy="685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a:extLst>
                <a:ext uri="{FF2B5EF4-FFF2-40B4-BE49-F238E27FC236}">
                  <a16:creationId xmlns:a16="http://schemas.microsoft.com/office/drawing/2014/main" xmlns="" id="{C31D6883-9155-4941-872C-8E6F87A34D0B}"/>
                </a:ext>
              </a:extLst>
            </p:cNvPr>
            <p:cNvSpPr/>
            <p:nvPr/>
          </p:nvSpPr>
          <p:spPr>
            <a:xfrm>
              <a:off x="7510597" y="0"/>
              <a:ext cx="734571" cy="685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a:extLst>
                <a:ext uri="{FF2B5EF4-FFF2-40B4-BE49-F238E27FC236}">
                  <a16:creationId xmlns:a16="http://schemas.microsoft.com/office/drawing/2014/main" xmlns="" id="{42629C82-D5A3-463E-B7A8-C212117A5519}"/>
                </a:ext>
              </a:extLst>
            </p:cNvPr>
            <p:cNvSpPr/>
            <p:nvPr/>
          </p:nvSpPr>
          <p:spPr>
            <a:xfrm>
              <a:off x="5731880" y="0"/>
              <a:ext cx="734571" cy="685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a:extLst>
                <a:ext uri="{FF2B5EF4-FFF2-40B4-BE49-F238E27FC236}">
                  <a16:creationId xmlns:a16="http://schemas.microsoft.com/office/drawing/2014/main" xmlns="" id="{755464DC-07A3-4909-847C-FDE19AE0F1D5}"/>
                </a:ext>
              </a:extLst>
            </p:cNvPr>
            <p:cNvSpPr/>
            <p:nvPr/>
          </p:nvSpPr>
          <p:spPr>
            <a:xfrm>
              <a:off x="3953163" y="0"/>
              <a:ext cx="734571" cy="685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a:extLst>
                <a:ext uri="{FF2B5EF4-FFF2-40B4-BE49-F238E27FC236}">
                  <a16:creationId xmlns:a16="http://schemas.microsoft.com/office/drawing/2014/main" xmlns="" id="{6A3941E8-5E48-4BBF-9680-10873CE4F976}"/>
                </a:ext>
              </a:extLst>
            </p:cNvPr>
            <p:cNvSpPr/>
            <p:nvPr/>
          </p:nvSpPr>
          <p:spPr>
            <a:xfrm>
              <a:off x="2174446" y="0"/>
              <a:ext cx="734571" cy="685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a:extLst>
                <a:ext uri="{FF2B5EF4-FFF2-40B4-BE49-F238E27FC236}">
                  <a16:creationId xmlns:a16="http://schemas.microsoft.com/office/drawing/2014/main" xmlns="" id="{70E3CCF4-98A8-42C2-8030-6A6EC7A7A8EB}"/>
                </a:ext>
              </a:extLst>
            </p:cNvPr>
            <p:cNvSpPr/>
            <p:nvPr/>
          </p:nvSpPr>
          <p:spPr>
            <a:xfrm>
              <a:off x="395729" y="0"/>
              <a:ext cx="734571" cy="685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25" name="图片 24" descr="图标&#10;&#10;描述已自动生成">
            <a:extLst>
              <a:ext uri="{FF2B5EF4-FFF2-40B4-BE49-F238E27FC236}">
                <a16:creationId xmlns:a16="http://schemas.microsoft.com/office/drawing/2014/main" xmlns="" id="{635CE362-D97F-479B-872F-4E9D715885F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74700" y="668439"/>
            <a:ext cx="4927600" cy="5521122"/>
          </a:xfrm>
          <a:prstGeom prst="rect">
            <a:avLst/>
          </a:prstGeom>
        </p:spPr>
      </p:pic>
      <p:sp>
        <p:nvSpPr>
          <p:cNvPr id="26" name="文本框 25">
            <a:extLst>
              <a:ext uri="{FF2B5EF4-FFF2-40B4-BE49-F238E27FC236}">
                <a16:creationId xmlns:a16="http://schemas.microsoft.com/office/drawing/2014/main" xmlns="" id="{FA0ECA21-A3A2-4E13-8143-10662FF0CECB}"/>
              </a:ext>
            </a:extLst>
          </p:cNvPr>
          <p:cNvSpPr txBox="1"/>
          <p:nvPr/>
        </p:nvSpPr>
        <p:spPr>
          <a:xfrm>
            <a:off x="6534150" y="1124335"/>
            <a:ext cx="5029200" cy="830997"/>
          </a:xfrm>
          <a:prstGeom prst="rect">
            <a:avLst/>
          </a:prstGeom>
          <a:noFill/>
        </p:spPr>
        <p:txBody>
          <a:bodyPr wrap="square" rtlCol="0">
            <a:spAutoFit/>
          </a:bodyPr>
          <a:lstStyle/>
          <a:p>
            <a:r>
              <a:rPr lang="en-US" altLang="zh-CN" sz="4800">
                <a:solidFill>
                  <a:schemeClr val="bg1"/>
                </a:solidFill>
                <a:latin typeface="Ravie" panose="04040805050809020602" pitchFamily="82" charset="0"/>
              </a:rPr>
              <a:t>Halloween</a:t>
            </a:r>
            <a:endParaRPr lang="zh-CN" altLang="en-US" sz="4800">
              <a:solidFill>
                <a:schemeClr val="bg1"/>
              </a:solidFill>
              <a:latin typeface="Ravie" panose="04040805050809020602" pitchFamily="82" charset="0"/>
            </a:endParaRPr>
          </a:p>
        </p:txBody>
      </p:sp>
      <p:sp>
        <p:nvSpPr>
          <p:cNvPr id="27" name="文本框 26">
            <a:extLst>
              <a:ext uri="{FF2B5EF4-FFF2-40B4-BE49-F238E27FC236}">
                <a16:creationId xmlns:a16="http://schemas.microsoft.com/office/drawing/2014/main" xmlns="" id="{3D4E88A7-143D-49A8-A4B5-82CD8E5D895A}"/>
              </a:ext>
            </a:extLst>
          </p:cNvPr>
          <p:cNvSpPr txBox="1"/>
          <p:nvPr/>
        </p:nvSpPr>
        <p:spPr>
          <a:xfrm>
            <a:off x="6534150" y="2051435"/>
            <a:ext cx="5029200" cy="461665"/>
          </a:xfrm>
          <a:prstGeom prst="rect">
            <a:avLst/>
          </a:prstGeom>
          <a:noFill/>
        </p:spPr>
        <p:txBody>
          <a:bodyPr wrap="square" rtlCol="0">
            <a:spAutoFit/>
          </a:bodyPr>
          <a:lstStyle/>
          <a:p>
            <a:r>
              <a:rPr lang="en-US" altLang="zh-CN" sz="2400">
                <a:solidFill>
                  <a:schemeClr val="bg1"/>
                </a:solidFill>
                <a:latin typeface="Ravie" panose="04040805050809020602" pitchFamily="82" charset="0"/>
              </a:rPr>
              <a:t>powerpoint templet</a:t>
            </a:r>
            <a:endParaRPr lang="zh-CN" altLang="en-US" sz="2400">
              <a:solidFill>
                <a:schemeClr val="bg1"/>
              </a:solidFill>
              <a:latin typeface="Ravie" panose="04040805050809020602" pitchFamily="82" charset="0"/>
            </a:endParaRPr>
          </a:p>
        </p:txBody>
      </p:sp>
      <p:sp>
        <p:nvSpPr>
          <p:cNvPr id="28" name="文本框 27">
            <a:extLst>
              <a:ext uri="{FF2B5EF4-FFF2-40B4-BE49-F238E27FC236}">
                <a16:creationId xmlns:a16="http://schemas.microsoft.com/office/drawing/2014/main" xmlns="" id="{F96A6FE3-C16B-4A17-B28E-05FCD9918062}"/>
              </a:ext>
            </a:extLst>
          </p:cNvPr>
          <p:cNvSpPr txBox="1"/>
          <p:nvPr/>
        </p:nvSpPr>
        <p:spPr>
          <a:xfrm>
            <a:off x="6534150" y="3106664"/>
            <a:ext cx="5029200" cy="2627001"/>
          </a:xfrm>
          <a:prstGeom prst="rect">
            <a:avLst/>
          </a:prstGeom>
          <a:noFill/>
        </p:spPr>
        <p:txBody>
          <a:bodyPr wrap="square" rtlCol="0">
            <a:spAutoFit/>
          </a:bodyPr>
          <a:lstStyle/>
          <a:p>
            <a:pPr>
              <a:lnSpc>
                <a:spcPct val="150000"/>
              </a:lnSpc>
            </a:pPr>
            <a:r>
              <a:rPr lang="en-US" altLang="zh-CN" sz="1400">
                <a:solidFill>
                  <a:schemeClr val="bg1"/>
                </a:solidFill>
                <a:latin typeface="..黑体UI-韩语" panose="02000000000000000000" pitchFamily="2" charset="-128"/>
                <a:ea typeface="..黑体UI-韩语" panose="02000000000000000000" pitchFamily="2" charset="-128"/>
                <a:cs typeface="..黑体UI-韩语" panose="02000000000000000000" pitchFamily="2" charset="-128"/>
              </a:rPr>
              <a:t>Lorem ipsum dolor sit amet, consectetuer adipiscing elit. Maecenas porttitor congue massa. Fusce posuere, magna sed pulvinar ultricies, purus lectus malesuada libero, sit amet commodo magna eros quis urna. Nunc viverra imperdiet enim.</a:t>
            </a:r>
          </a:p>
          <a:p>
            <a:pPr>
              <a:lnSpc>
                <a:spcPct val="150000"/>
              </a:lnSpc>
            </a:pPr>
            <a:r>
              <a:rPr lang="en-US" altLang="zh-CN" sz="1400">
                <a:solidFill>
                  <a:schemeClr val="bg1"/>
                </a:solidFill>
                <a:latin typeface="..黑体UI-韩语" panose="02000000000000000000" pitchFamily="2" charset="-128"/>
                <a:ea typeface="..黑体UI-韩语" panose="02000000000000000000" pitchFamily="2" charset="-128"/>
                <a:cs typeface="..黑体UI-韩语" panose="02000000000000000000" pitchFamily="2" charset="-128"/>
              </a:rPr>
              <a:t>Fusce est. Vivamus a tellus. Pellentesque habitant morbi tristique senectus et netus et malesuada fames ac turpis egestas. Proin pharetra nonummy pede.</a:t>
            </a:r>
          </a:p>
        </p:txBody>
      </p:sp>
      <p:pic>
        <p:nvPicPr>
          <p:cNvPr id="32" name="图片 31" descr="徽标&#10;&#10;描述已自动生成">
            <a:extLst>
              <a:ext uri="{FF2B5EF4-FFF2-40B4-BE49-F238E27FC236}">
                <a16:creationId xmlns:a16="http://schemas.microsoft.com/office/drawing/2014/main" xmlns="" id="{17C0C04C-0161-429D-9DC2-09535F0A97B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3449" y="4833976"/>
            <a:ext cx="1786758" cy="1295400"/>
          </a:xfrm>
          <a:prstGeom prst="rect">
            <a:avLst/>
          </a:prstGeom>
        </p:spPr>
      </p:pic>
      <p:pic>
        <p:nvPicPr>
          <p:cNvPr id="34" name="图片 33" descr="形状, 圆圈&#10;&#10;描述已自动生成">
            <a:extLst>
              <a:ext uri="{FF2B5EF4-FFF2-40B4-BE49-F238E27FC236}">
                <a16:creationId xmlns:a16="http://schemas.microsoft.com/office/drawing/2014/main" xmlns="" id="{20BFF7EF-4AB0-4060-9252-BFD9264A428D}"/>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654339">
            <a:off x="5399529" y="1967980"/>
            <a:ext cx="994821" cy="1572839"/>
          </a:xfrm>
          <a:prstGeom prst="rect">
            <a:avLst/>
          </a:prstGeom>
        </p:spPr>
      </p:pic>
      <p:pic>
        <p:nvPicPr>
          <p:cNvPr id="36" name="图片 35" descr="图标&#10;&#10;描述已自动生成">
            <a:extLst>
              <a:ext uri="{FF2B5EF4-FFF2-40B4-BE49-F238E27FC236}">
                <a16:creationId xmlns:a16="http://schemas.microsoft.com/office/drawing/2014/main" xmlns="" id="{2D1E63E7-88D3-4D4D-B1E9-326A52995828}"/>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20491672">
            <a:off x="10732334" y="357256"/>
            <a:ext cx="863470" cy="883345"/>
          </a:xfrm>
          <a:prstGeom prst="rect">
            <a:avLst/>
          </a:prstGeom>
        </p:spPr>
      </p:pic>
      <p:pic>
        <p:nvPicPr>
          <p:cNvPr id="38" name="图片 37" descr="卡通人物&#10;&#10;低可信度描述已自动生成">
            <a:extLst>
              <a:ext uri="{FF2B5EF4-FFF2-40B4-BE49-F238E27FC236}">
                <a16:creationId xmlns:a16="http://schemas.microsoft.com/office/drawing/2014/main" xmlns="" id="{B166C437-BD04-49F7-A4F3-934B263AD184}"/>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4182550">
            <a:off x="9532267" y="5497279"/>
            <a:ext cx="726911" cy="1264194"/>
          </a:xfrm>
          <a:prstGeom prst="rect">
            <a:avLst/>
          </a:prstGeom>
        </p:spPr>
      </p:pic>
      <p:pic>
        <p:nvPicPr>
          <p:cNvPr id="42" name="图片 41" descr="图片包含 游戏机, 画&#10;&#10;描述已自动生成">
            <a:extLst>
              <a:ext uri="{FF2B5EF4-FFF2-40B4-BE49-F238E27FC236}">
                <a16:creationId xmlns:a16="http://schemas.microsoft.com/office/drawing/2014/main" xmlns="" id="{07918687-F99C-404B-B5B1-D6153766165A}"/>
              </a:ext>
            </a:extLst>
          </p:cNvPr>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a:xfrm rot="10539050">
            <a:off x="298196" y="419564"/>
            <a:ext cx="2253187" cy="1870145"/>
          </a:xfrm>
          <a:custGeom>
            <a:avLst/>
            <a:gdLst>
              <a:gd name="connsiteX0" fmla="*/ 3273373 w 3810000"/>
              <a:gd name="connsiteY0" fmla="*/ 0 h 3162300"/>
              <a:gd name="connsiteX1" fmla="*/ 3810000 w 3810000"/>
              <a:gd name="connsiteY1" fmla="*/ 0 h 3162300"/>
              <a:gd name="connsiteX2" fmla="*/ 3810000 w 3810000"/>
              <a:gd name="connsiteY2" fmla="*/ 3162300 h 3162300"/>
              <a:gd name="connsiteX3" fmla="*/ 0 w 3810000"/>
              <a:gd name="connsiteY3" fmla="*/ 3162300 h 3162300"/>
              <a:gd name="connsiteX4" fmla="*/ 0 w 3810000"/>
              <a:gd name="connsiteY4" fmla="*/ 2612288 h 3162300"/>
              <a:gd name="connsiteX5" fmla="*/ 72430 w 3810000"/>
              <a:gd name="connsiteY5" fmla="*/ 2593181 h 3162300"/>
              <a:gd name="connsiteX6" fmla="*/ 342900 w 3810000"/>
              <a:gd name="connsiteY6" fmla="*/ 2482850 h 3162300"/>
              <a:gd name="connsiteX7" fmla="*/ 2374900 w 3810000"/>
              <a:gd name="connsiteY7" fmla="*/ 1250950 h 3162300"/>
              <a:gd name="connsiteX8" fmla="*/ 3340100 w 3810000"/>
              <a:gd name="connsiteY8" fmla="*/ 704850 h 3162300"/>
              <a:gd name="connsiteX9" fmla="*/ 3275918 w 3810000"/>
              <a:gd name="connsiteY9" fmla="*/ 10158 h 3162300"/>
              <a:gd name="connsiteX10" fmla="*/ 0 w 3810000"/>
              <a:gd name="connsiteY10" fmla="*/ 0 h 3162300"/>
              <a:gd name="connsiteX11" fmla="*/ 1353225 w 3810000"/>
              <a:gd name="connsiteY11" fmla="*/ 0 h 3162300"/>
              <a:gd name="connsiteX12" fmla="*/ 1260249 w 3810000"/>
              <a:gd name="connsiteY12" fmla="*/ 62879 h 3162300"/>
              <a:gd name="connsiteX13" fmla="*/ 60322 w 3810000"/>
              <a:gd name="connsiteY13" fmla="*/ 933833 h 3162300"/>
              <a:gd name="connsiteX14" fmla="*/ 0 w 3810000"/>
              <a:gd name="connsiteY14" fmla="*/ 988193 h 3162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810000" h="3162300">
                <a:moveTo>
                  <a:pt x="3273373" y="0"/>
                </a:moveTo>
                <a:lnTo>
                  <a:pt x="3810000" y="0"/>
                </a:lnTo>
                <a:lnTo>
                  <a:pt x="3810000" y="3162300"/>
                </a:lnTo>
                <a:lnTo>
                  <a:pt x="0" y="3162300"/>
                </a:lnTo>
                <a:lnTo>
                  <a:pt x="0" y="2612288"/>
                </a:lnTo>
                <a:lnTo>
                  <a:pt x="72430" y="2593181"/>
                </a:lnTo>
                <a:cubicBezTo>
                  <a:pt x="144066" y="2569766"/>
                  <a:pt x="232305" y="2533121"/>
                  <a:pt x="342900" y="2482850"/>
                </a:cubicBezTo>
                <a:cubicBezTo>
                  <a:pt x="785283" y="2281767"/>
                  <a:pt x="1875367" y="1547283"/>
                  <a:pt x="2374900" y="1250950"/>
                </a:cubicBezTo>
                <a:cubicBezTo>
                  <a:pt x="2874433" y="954617"/>
                  <a:pt x="3263900" y="1096433"/>
                  <a:pt x="3340100" y="704850"/>
                </a:cubicBezTo>
                <a:cubicBezTo>
                  <a:pt x="3368675" y="558007"/>
                  <a:pt x="3338017" y="293291"/>
                  <a:pt x="3275918" y="10158"/>
                </a:cubicBezTo>
                <a:close/>
                <a:moveTo>
                  <a:pt x="0" y="0"/>
                </a:moveTo>
                <a:lnTo>
                  <a:pt x="1353225" y="0"/>
                </a:lnTo>
                <a:lnTo>
                  <a:pt x="1260249" y="62879"/>
                </a:lnTo>
                <a:cubicBezTo>
                  <a:pt x="851476" y="339009"/>
                  <a:pt x="382180" y="656050"/>
                  <a:pt x="60322" y="933833"/>
                </a:cubicBezTo>
                <a:lnTo>
                  <a:pt x="0" y="988193"/>
                </a:lnTo>
                <a:close/>
              </a:path>
            </a:pathLst>
          </a:custGeom>
        </p:spPr>
      </p:pic>
      <p:pic>
        <p:nvPicPr>
          <p:cNvPr id="48" name="图片 47" descr="形状&#10;&#10;中度可信度描述已自动生成">
            <a:extLst>
              <a:ext uri="{FF2B5EF4-FFF2-40B4-BE49-F238E27FC236}">
                <a16:creationId xmlns:a16="http://schemas.microsoft.com/office/drawing/2014/main" xmlns="" id="{C9A70D03-7A10-43B5-8CCE-5BD0889909C2}"/>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rot="20577587">
            <a:off x="4166627" y="4814747"/>
            <a:ext cx="790576" cy="1225699"/>
          </a:xfrm>
          <a:prstGeom prst="rect">
            <a:avLst/>
          </a:prstGeom>
        </p:spPr>
      </p:pic>
      <p:pic>
        <p:nvPicPr>
          <p:cNvPr id="56" name="图片 55" descr="图标&#10;&#10;描述已自动生成">
            <a:extLst>
              <a:ext uri="{FF2B5EF4-FFF2-40B4-BE49-F238E27FC236}">
                <a16:creationId xmlns:a16="http://schemas.microsoft.com/office/drawing/2014/main" xmlns="" id="{B04F1E75-38BD-4853-AFAA-6AF152538674}"/>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rot="1972401">
            <a:off x="6229493" y="563335"/>
            <a:ext cx="774700" cy="774700"/>
          </a:xfrm>
          <a:prstGeom prst="rect">
            <a:avLst/>
          </a:prstGeom>
        </p:spPr>
      </p:pic>
    </p:spTree>
    <p:extLst>
      <p:ext uri="{BB962C8B-B14F-4D97-AF65-F5344CB8AC3E}">
        <p14:creationId xmlns:p14="http://schemas.microsoft.com/office/powerpoint/2010/main" val="331838059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invX="1"/>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58266F"/>
        </a:solidFill>
        <a:effectLst/>
      </p:bgPr>
    </p:bg>
    <p:spTree>
      <p:nvGrpSpPr>
        <p:cNvPr id="1" name=""/>
        <p:cNvGrpSpPr/>
        <p:nvPr/>
      </p:nvGrpSpPr>
      <p:grpSpPr>
        <a:xfrm>
          <a:off x="0" y="0"/>
          <a:ext cx="0" cy="0"/>
          <a:chOff x="0" y="0"/>
          <a:chExt cx="0" cy="0"/>
        </a:xfrm>
      </p:grpSpPr>
      <p:sp>
        <p:nvSpPr>
          <p:cNvPr id="34" name="矩形 33">
            <a:extLst>
              <a:ext uri="{FF2B5EF4-FFF2-40B4-BE49-F238E27FC236}">
                <a16:creationId xmlns:a16="http://schemas.microsoft.com/office/drawing/2014/main" xmlns="" id="{C75DCC69-04BF-4D7A-A707-106EA4DB6998}"/>
              </a:ext>
            </a:extLst>
          </p:cNvPr>
          <p:cNvSpPr/>
          <p:nvPr/>
        </p:nvSpPr>
        <p:spPr>
          <a:xfrm>
            <a:off x="0" y="0"/>
            <a:ext cx="12192000" cy="6858000"/>
          </a:xfrm>
          <a:prstGeom prst="rect">
            <a:avLst/>
          </a:prstGeom>
          <a:solidFill>
            <a:srgbClr val="58266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2" name="组合 21">
            <a:extLst>
              <a:ext uri="{FF2B5EF4-FFF2-40B4-BE49-F238E27FC236}">
                <a16:creationId xmlns:a16="http://schemas.microsoft.com/office/drawing/2014/main" xmlns="" id="{23608492-2470-46DC-A9B0-5703E23B4BE7}"/>
              </a:ext>
            </a:extLst>
          </p:cNvPr>
          <p:cNvGrpSpPr/>
          <p:nvPr/>
        </p:nvGrpSpPr>
        <p:grpSpPr>
          <a:xfrm>
            <a:off x="395729" y="0"/>
            <a:ext cx="11406870" cy="6858000"/>
            <a:chOff x="395729" y="0"/>
            <a:chExt cx="11406870" cy="6858000"/>
          </a:xfrm>
          <a:solidFill>
            <a:srgbClr val="91348B"/>
          </a:solidFill>
        </p:grpSpPr>
        <p:sp>
          <p:nvSpPr>
            <p:cNvPr id="24" name="矩形 23">
              <a:extLst>
                <a:ext uri="{FF2B5EF4-FFF2-40B4-BE49-F238E27FC236}">
                  <a16:creationId xmlns:a16="http://schemas.microsoft.com/office/drawing/2014/main" xmlns="" id="{207D7BB3-5099-4CF0-9BF7-E887BE7859BC}"/>
                </a:ext>
              </a:extLst>
            </p:cNvPr>
            <p:cNvSpPr/>
            <p:nvPr/>
          </p:nvSpPr>
          <p:spPr>
            <a:xfrm>
              <a:off x="11068028" y="0"/>
              <a:ext cx="734571" cy="685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a:extLst>
                <a:ext uri="{FF2B5EF4-FFF2-40B4-BE49-F238E27FC236}">
                  <a16:creationId xmlns:a16="http://schemas.microsoft.com/office/drawing/2014/main" xmlns="" id="{DDDE462C-A93D-4F7A-B7D6-7218A45F509A}"/>
                </a:ext>
              </a:extLst>
            </p:cNvPr>
            <p:cNvSpPr/>
            <p:nvPr/>
          </p:nvSpPr>
          <p:spPr>
            <a:xfrm>
              <a:off x="9289314" y="0"/>
              <a:ext cx="734571" cy="685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a:extLst>
                <a:ext uri="{FF2B5EF4-FFF2-40B4-BE49-F238E27FC236}">
                  <a16:creationId xmlns:a16="http://schemas.microsoft.com/office/drawing/2014/main" xmlns="" id="{7211C0BD-A7FD-4E56-A63F-AA875D775368}"/>
                </a:ext>
              </a:extLst>
            </p:cNvPr>
            <p:cNvSpPr/>
            <p:nvPr/>
          </p:nvSpPr>
          <p:spPr>
            <a:xfrm>
              <a:off x="7510597" y="0"/>
              <a:ext cx="734571" cy="685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a:extLst>
                <a:ext uri="{FF2B5EF4-FFF2-40B4-BE49-F238E27FC236}">
                  <a16:creationId xmlns:a16="http://schemas.microsoft.com/office/drawing/2014/main" xmlns="" id="{AB22035D-CB2F-4279-AC46-767491DA589B}"/>
                </a:ext>
              </a:extLst>
            </p:cNvPr>
            <p:cNvSpPr/>
            <p:nvPr/>
          </p:nvSpPr>
          <p:spPr>
            <a:xfrm>
              <a:off x="5731880" y="0"/>
              <a:ext cx="734571" cy="685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a:extLst>
                <a:ext uri="{FF2B5EF4-FFF2-40B4-BE49-F238E27FC236}">
                  <a16:creationId xmlns:a16="http://schemas.microsoft.com/office/drawing/2014/main" xmlns="" id="{249C7EB0-F158-47E7-9538-5E434C33996A}"/>
                </a:ext>
              </a:extLst>
            </p:cNvPr>
            <p:cNvSpPr/>
            <p:nvPr/>
          </p:nvSpPr>
          <p:spPr>
            <a:xfrm>
              <a:off x="3953163" y="0"/>
              <a:ext cx="734571" cy="685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a:extLst>
                <a:ext uri="{FF2B5EF4-FFF2-40B4-BE49-F238E27FC236}">
                  <a16:creationId xmlns:a16="http://schemas.microsoft.com/office/drawing/2014/main" xmlns="" id="{D52D5ECB-A342-4A98-974B-48D2D41229C8}"/>
                </a:ext>
              </a:extLst>
            </p:cNvPr>
            <p:cNvSpPr/>
            <p:nvPr/>
          </p:nvSpPr>
          <p:spPr>
            <a:xfrm>
              <a:off x="2174446" y="0"/>
              <a:ext cx="734571" cy="685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a:extLst>
                <a:ext uri="{FF2B5EF4-FFF2-40B4-BE49-F238E27FC236}">
                  <a16:creationId xmlns:a16="http://schemas.microsoft.com/office/drawing/2014/main" xmlns="" id="{6FF71848-90C3-4C87-A343-F528402AD56A}"/>
                </a:ext>
              </a:extLst>
            </p:cNvPr>
            <p:cNvSpPr/>
            <p:nvPr/>
          </p:nvSpPr>
          <p:spPr>
            <a:xfrm>
              <a:off x="395729" y="0"/>
              <a:ext cx="734571" cy="685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矩形: 圆角 7">
            <a:extLst>
              <a:ext uri="{FF2B5EF4-FFF2-40B4-BE49-F238E27FC236}">
                <a16:creationId xmlns:a16="http://schemas.microsoft.com/office/drawing/2014/main" xmlns="" id="{9D4E3C69-B234-4521-9E0D-120FE824990B}"/>
              </a:ext>
            </a:extLst>
          </p:cNvPr>
          <p:cNvSpPr/>
          <p:nvPr/>
        </p:nvSpPr>
        <p:spPr>
          <a:xfrm>
            <a:off x="365760" y="830580"/>
            <a:ext cx="2656840" cy="1308100"/>
          </a:xfrm>
          <a:prstGeom prst="roundRect">
            <a:avLst>
              <a:gd name="adj" fmla="val 11521"/>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圆角 8">
            <a:extLst>
              <a:ext uri="{FF2B5EF4-FFF2-40B4-BE49-F238E27FC236}">
                <a16:creationId xmlns:a16="http://schemas.microsoft.com/office/drawing/2014/main" xmlns="" id="{8918A590-5424-4226-AA78-10F11820AFE4}"/>
              </a:ext>
            </a:extLst>
          </p:cNvPr>
          <p:cNvSpPr/>
          <p:nvPr/>
        </p:nvSpPr>
        <p:spPr>
          <a:xfrm>
            <a:off x="365760" y="2178050"/>
            <a:ext cx="2656840" cy="2095500"/>
          </a:xfrm>
          <a:prstGeom prst="roundRect">
            <a:avLst>
              <a:gd name="adj" fmla="val 720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圆角 9">
            <a:extLst>
              <a:ext uri="{FF2B5EF4-FFF2-40B4-BE49-F238E27FC236}">
                <a16:creationId xmlns:a16="http://schemas.microsoft.com/office/drawing/2014/main" xmlns="" id="{4E2CDB8A-E00A-4765-89F2-269D349ACC96}"/>
              </a:ext>
            </a:extLst>
          </p:cNvPr>
          <p:cNvSpPr/>
          <p:nvPr/>
        </p:nvSpPr>
        <p:spPr>
          <a:xfrm>
            <a:off x="365760" y="4312920"/>
            <a:ext cx="2656840" cy="1714500"/>
          </a:xfrm>
          <a:prstGeom prst="roundRect">
            <a:avLst>
              <a:gd name="adj" fmla="val 9456"/>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圆角 12">
            <a:extLst>
              <a:ext uri="{FF2B5EF4-FFF2-40B4-BE49-F238E27FC236}">
                <a16:creationId xmlns:a16="http://schemas.microsoft.com/office/drawing/2014/main" xmlns="" id="{A7D35E9E-0D02-4D66-907E-B67A56DE3DF2}"/>
              </a:ext>
            </a:extLst>
          </p:cNvPr>
          <p:cNvSpPr/>
          <p:nvPr/>
        </p:nvSpPr>
        <p:spPr>
          <a:xfrm>
            <a:off x="3424136" y="830580"/>
            <a:ext cx="8402104" cy="5196840"/>
          </a:xfrm>
          <a:prstGeom prst="roundRect">
            <a:avLst>
              <a:gd name="adj" fmla="val 3086"/>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extLst>
              <a:ext uri="{FF2B5EF4-FFF2-40B4-BE49-F238E27FC236}">
                <a16:creationId xmlns:a16="http://schemas.microsoft.com/office/drawing/2014/main" xmlns="" id="{0A86C20B-23D8-4DC1-8ABF-DCFC9E9C168A}"/>
              </a:ext>
            </a:extLst>
          </p:cNvPr>
          <p:cNvSpPr/>
          <p:nvPr/>
        </p:nvSpPr>
        <p:spPr>
          <a:xfrm>
            <a:off x="3642771" y="1060315"/>
            <a:ext cx="7964834" cy="4737370"/>
          </a:xfrm>
          <a:prstGeom prst="rect">
            <a:avLst/>
          </a:prstGeom>
          <a:solidFill>
            <a:srgbClr val="58266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a:extLst>
              <a:ext uri="{FF2B5EF4-FFF2-40B4-BE49-F238E27FC236}">
                <a16:creationId xmlns:a16="http://schemas.microsoft.com/office/drawing/2014/main" xmlns="" id="{0D18D5DB-8F3E-4A93-9CE8-BCDDC1E24398}"/>
              </a:ext>
            </a:extLst>
          </p:cNvPr>
          <p:cNvSpPr txBox="1"/>
          <p:nvPr/>
        </p:nvSpPr>
        <p:spPr>
          <a:xfrm>
            <a:off x="474617" y="912165"/>
            <a:ext cx="1615440" cy="323165"/>
          </a:xfrm>
          <a:prstGeom prst="rect">
            <a:avLst/>
          </a:prstGeom>
          <a:noFill/>
        </p:spPr>
        <p:txBody>
          <a:bodyPr wrap="square" rtlCol="0">
            <a:spAutoFit/>
          </a:bodyPr>
          <a:lstStyle/>
          <a:p>
            <a:r>
              <a:rPr lang="en-US" altLang="zh-CN" sz="1500" b="1">
                <a:latin typeface="..黑体UI-韩语" panose="02000000000000000000" pitchFamily="2" charset="-128"/>
                <a:ea typeface="..黑体UI-韩语" panose="02000000000000000000" pitchFamily="2" charset="-128"/>
                <a:cs typeface="..黑体UI-韩语" panose="02000000000000000000" pitchFamily="2" charset="-128"/>
              </a:rPr>
              <a:t>Halloween</a:t>
            </a:r>
            <a:endParaRPr lang="zh-CN" altLang="en-US" sz="1500" b="1">
              <a:latin typeface="..黑体UI-韩语" panose="02000000000000000000" pitchFamily="2" charset="-128"/>
              <a:ea typeface="..黑体UI-韩语" panose="02000000000000000000" pitchFamily="2" charset="-128"/>
              <a:cs typeface="..黑体UI-韩语" panose="02000000000000000000" pitchFamily="2" charset="-128"/>
            </a:endParaRPr>
          </a:p>
        </p:txBody>
      </p:sp>
      <p:sp>
        <p:nvSpPr>
          <p:cNvPr id="19" name="文本框 18">
            <a:extLst>
              <a:ext uri="{FF2B5EF4-FFF2-40B4-BE49-F238E27FC236}">
                <a16:creationId xmlns:a16="http://schemas.microsoft.com/office/drawing/2014/main" xmlns="" id="{A3F0A355-2AF2-45CD-803D-59EC9A976B71}"/>
              </a:ext>
            </a:extLst>
          </p:cNvPr>
          <p:cNvSpPr txBox="1"/>
          <p:nvPr/>
        </p:nvSpPr>
        <p:spPr>
          <a:xfrm>
            <a:off x="474617" y="2259635"/>
            <a:ext cx="1615440" cy="323165"/>
          </a:xfrm>
          <a:prstGeom prst="rect">
            <a:avLst/>
          </a:prstGeom>
          <a:noFill/>
        </p:spPr>
        <p:txBody>
          <a:bodyPr wrap="square" rtlCol="0">
            <a:spAutoFit/>
          </a:bodyPr>
          <a:lstStyle/>
          <a:p>
            <a:r>
              <a:rPr lang="en-US" altLang="zh-CN" sz="1500" b="1">
                <a:latin typeface="..黑体UI-韩语" panose="02000000000000000000" pitchFamily="2" charset="-128"/>
                <a:ea typeface="..黑体UI-韩语" panose="02000000000000000000" pitchFamily="2" charset="-128"/>
                <a:cs typeface="..黑体UI-韩语" panose="02000000000000000000" pitchFamily="2" charset="-128"/>
              </a:rPr>
              <a:t>Halloween</a:t>
            </a:r>
            <a:endParaRPr lang="zh-CN" altLang="en-US" sz="1500" b="1">
              <a:latin typeface="..黑体UI-韩语" panose="02000000000000000000" pitchFamily="2" charset="-128"/>
              <a:ea typeface="..黑体UI-韩语" panose="02000000000000000000" pitchFamily="2" charset="-128"/>
              <a:cs typeface="..黑体UI-韩语" panose="02000000000000000000" pitchFamily="2" charset="-128"/>
            </a:endParaRPr>
          </a:p>
        </p:txBody>
      </p:sp>
      <p:sp>
        <p:nvSpPr>
          <p:cNvPr id="20" name="文本框 19">
            <a:extLst>
              <a:ext uri="{FF2B5EF4-FFF2-40B4-BE49-F238E27FC236}">
                <a16:creationId xmlns:a16="http://schemas.microsoft.com/office/drawing/2014/main" xmlns="" id="{61343964-6258-4019-AA14-EF7242F01110}"/>
              </a:ext>
            </a:extLst>
          </p:cNvPr>
          <p:cNvSpPr txBox="1"/>
          <p:nvPr/>
        </p:nvSpPr>
        <p:spPr>
          <a:xfrm>
            <a:off x="474617" y="4394505"/>
            <a:ext cx="1615440" cy="323165"/>
          </a:xfrm>
          <a:prstGeom prst="rect">
            <a:avLst/>
          </a:prstGeom>
          <a:noFill/>
        </p:spPr>
        <p:txBody>
          <a:bodyPr wrap="square" rtlCol="0">
            <a:spAutoFit/>
          </a:bodyPr>
          <a:lstStyle/>
          <a:p>
            <a:r>
              <a:rPr lang="en-US" altLang="zh-CN" sz="1500" b="1">
                <a:latin typeface="..黑体UI-韩语" panose="02000000000000000000" pitchFamily="2" charset="-128"/>
                <a:ea typeface="..黑体UI-韩语" panose="02000000000000000000" pitchFamily="2" charset="-128"/>
                <a:cs typeface="..黑体UI-韩语" panose="02000000000000000000" pitchFamily="2" charset="-128"/>
              </a:rPr>
              <a:t>Halloween</a:t>
            </a:r>
            <a:endParaRPr lang="zh-CN" altLang="en-US" sz="1500" b="1">
              <a:latin typeface="..黑体UI-韩语" panose="02000000000000000000" pitchFamily="2" charset="-128"/>
              <a:ea typeface="..黑体UI-韩语" panose="02000000000000000000" pitchFamily="2" charset="-128"/>
              <a:cs typeface="..黑体UI-韩语" panose="02000000000000000000" pitchFamily="2" charset="-128"/>
            </a:endParaRPr>
          </a:p>
        </p:txBody>
      </p:sp>
      <p:sp>
        <p:nvSpPr>
          <p:cNvPr id="21" name="文本框 20">
            <a:extLst>
              <a:ext uri="{FF2B5EF4-FFF2-40B4-BE49-F238E27FC236}">
                <a16:creationId xmlns:a16="http://schemas.microsoft.com/office/drawing/2014/main" xmlns="" id="{9E1E431A-3264-4AAF-950D-D8FBDFFAB573}"/>
              </a:ext>
            </a:extLst>
          </p:cNvPr>
          <p:cNvSpPr txBox="1"/>
          <p:nvPr/>
        </p:nvSpPr>
        <p:spPr>
          <a:xfrm>
            <a:off x="546198" y="1392893"/>
            <a:ext cx="2295965" cy="461308"/>
          </a:xfrm>
          <a:prstGeom prst="rect">
            <a:avLst/>
          </a:prstGeom>
          <a:noFill/>
        </p:spPr>
        <p:txBody>
          <a:bodyPr wrap="square" rtlCol="0">
            <a:spAutoFit/>
          </a:bodyPr>
          <a:lstStyle/>
          <a:p>
            <a:pPr algn="ctr"/>
            <a:r>
              <a:rPr lang="en-US" altLang="zh-CN" sz="2400">
                <a:latin typeface="Ravie" panose="04040805050809020602" pitchFamily="82" charset="0"/>
              </a:rPr>
              <a:t>2021/11/05</a:t>
            </a:r>
            <a:endParaRPr lang="zh-CN" altLang="en-US" sz="2400">
              <a:latin typeface="Ravie" panose="04040805050809020602" pitchFamily="82" charset="0"/>
            </a:endParaRPr>
          </a:p>
        </p:txBody>
      </p:sp>
      <p:pic>
        <p:nvPicPr>
          <p:cNvPr id="23" name="图片 22" descr="图标&#10;&#10;描述已自动生成">
            <a:extLst>
              <a:ext uri="{FF2B5EF4-FFF2-40B4-BE49-F238E27FC236}">
                <a16:creationId xmlns:a16="http://schemas.microsoft.com/office/drawing/2014/main" xmlns="" id="{58511B15-AF0C-4049-99E0-BF87E846E180}"/>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12952" y="2637471"/>
            <a:ext cx="1562456" cy="1636079"/>
          </a:xfrm>
          <a:prstGeom prst="rect">
            <a:avLst/>
          </a:prstGeom>
        </p:spPr>
      </p:pic>
      <p:pic>
        <p:nvPicPr>
          <p:cNvPr id="25" name="图片 24" descr="图标&#10;&#10;中度可信度描述已自动生成">
            <a:extLst>
              <a:ext uri="{FF2B5EF4-FFF2-40B4-BE49-F238E27FC236}">
                <a16:creationId xmlns:a16="http://schemas.microsoft.com/office/drawing/2014/main" xmlns="" id="{39B0D258-97F4-45E0-8A9F-2A2E1996486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16668" y="4749794"/>
            <a:ext cx="955025" cy="1277626"/>
          </a:xfrm>
          <a:prstGeom prst="rect">
            <a:avLst/>
          </a:prstGeom>
        </p:spPr>
      </p:pic>
      <p:pic>
        <p:nvPicPr>
          <p:cNvPr id="61" name="图片 60" descr="图标&#10;&#10;描述已自动生成">
            <a:extLst>
              <a:ext uri="{FF2B5EF4-FFF2-40B4-BE49-F238E27FC236}">
                <a16:creationId xmlns:a16="http://schemas.microsoft.com/office/drawing/2014/main" xmlns="" id="{E318B32D-E1F2-4671-8FEA-B629052B74C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2401969">
            <a:off x="9608982" y="369294"/>
            <a:ext cx="1706058" cy="1531187"/>
          </a:xfrm>
          <a:prstGeom prst="rect">
            <a:avLst/>
          </a:prstGeom>
        </p:spPr>
      </p:pic>
      <p:pic>
        <p:nvPicPr>
          <p:cNvPr id="75" name="图片 74" descr="图片包含 图形用户界面&#10;&#10;描述已自动生成">
            <a:extLst>
              <a:ext uri="{FF2B5EF4-FFF2-40B4-BE49-F238E27FC236}">
                <a16:creationId xmlns:a16="http://schemas.microsoft.com/office/drawing/2014/main" xmlns="" id="{7D900C91-A623-46DD-8DCA-492A9C83682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399218" y="2567069"/>
            <a:ext cx="2248444" cy="2519265"/>
          </a:xfrm>
          <a:prstGeom prst="rect">
            <a:avLst/>
          </a:prstGeom>
        </p:spPr>
      </p:pic>
      <p:sp>
        <p:nvSpPr>
          <p:cNvPr id="26" name="文本框 25">
            <a:extLst>
              <a:ext uri="{FF2B5EF4-FFF2-40B4-BE49-F238E27FC236}">
                <a16:creationId xmlns:a16="http://schemas.microsoft.com/office/drawing/2014/main" xmlns="" id="{94DBC564-6D73-4802-8636-AE5B2840A26B}"/>
              </a:ext>
            </a:extLst>
          </p:cNvPr>
          <p:cNvSpPr txBox="1"/>
          <p:nvPr/>
        </p:nvSpPr>
        <p:spPr>
          <a:xfrm>
            <a:off x="3971328" y="1597315"/>
            <a:ext cx="5029200" cy="461665"/>
          </a:xfrm>
          <a:prstGeom prst="rect">
            <a:avLst/>
          </a:prstGeom>
          <a:noFill/>
        </p:spPr>
        <p:txBody>
          <a:bodyPr wrap="square" rtlCol="0">
            <a:spAutoFit/>
          </a:bodyPr>
          <a:lstStyle/>
          <a:p>
            <a:r>
              <a:rPr lang="en-US" altLang="zh-CN" sz="2400">
                <a:solidFill>
                  <a:schemeClr val="bg1"/>
                </a:solidFill>
                <a:latin typeface="Ravie" panose="04040805050809020602" pitchFamily="82" charset="0"/>
              </a:rPr>
              <a:t>powerpoint templet</a:t>
            </a:r>
            <a:endParaRPr lang="zh-CN" altLang="en-US" sz="2400">
              <a:solidFill>
                <a:schemeClr val="bg1"/>
              </a:solidFill>
              <a:latin typeface="Ravie" panose="04040805050809020602" pitchFamily="82" charset="0"/>
            </a:endParaRPr>
          </a:p>
        </p:txBody>
      </p:sp>
      <p:sp>
        <p:nvSpPr>
          <p:cNvPr id="27" name="文本框 26">
            <a:extLst>
              <a:ext uri="{FF2B5EF4-FFF2-40B4-BE49-F238E27FC236}">
                <a16:creationId xmlns:a16="http://schemas.microsoft.com/office/drawing/2014/main" xmlns="" id="{25DEA9DB-F085-4373-8F50-BE7A892E5BE1}"/>
              </a:ext>
            </a:extLst>
          </p:cNvPr>
          <p:cNvSpPr txBox="1"/>
          <p:nvPr/>
        </p:nvSpPr>
        <p:spPr>
          <a:xfrm>
            <a:off x="3971328" y="2095501"/>
            <a:ext cx="7307720" cy="1011174"/>
          </a:xfrm>
          <a:prstGeom prst="rect">
            <a:avLst/>
          </a:prstGeom>
          <a:noFill/>
        </p:spPr>
        <p:txBody>
          <a:bodyPr wrap="square" rtlCol="0">
            <a:spAutoFit/>
          </a:bodyPr>
          <a:lstStyle/>
          <a:p>
            <a:pPr>
              <a:lnSpc>
                <a:spcPct val="150000"/>
              </a:lnSpc>
            </a:pPr>
            <a:r>
              <a:rPr lang="en-US" altLang="zh-CN" sz="1400">
                <a:solidFill>
                  <a:schemeClr val="bg1"/>
                </a:solidFill>
                <a:latin typeface="..黑体UI-韩语" panose="02000000000000000000" pitchFamily="2" charset="-128"/>
                <a:ea typeface="..黑体UI-韩语" panose="02000000000000000000" pitchFamily="2" charset="-128"/>
                <a:cs typeface="..黑体UI-韩语" panose="02000000000000000000" pitchFamily="2" charset="-128"/>
              </a:rPr>
              <a:t>lorem ipsum dolor sit amet, consectetuer adipiscing elit. maecenas porttitor congue sit amet commodo magna eros quis urna. nunc viverra imperdiet enim.</a:t>
            </a:r>
          </a:p>
          <a:p>
            <a:pPr>
              <a:lnSpc>
                <a:spcPct val="150000"/>
              </a:lnSpc>
            </a:pPr>
            <a:r>
              <a:rPr lang="en-US" altLang="zh-CN" sz="1400">
                <a:solidFill>
                  <a:schemeClr val="bg1"/>
                </a:solidFill>
                <a:latin typeface="..黑体UI-韩语" panose="02000000000000000000" pitchFamily="2" charset="-128"/>
                <a:ea typeface="..黑体UI-韩语" panose="02000000000000000000" pitchFamily="2" charset="-128"/>
                <a:cs typeface="..黑体UI-韩语" panose="02000000000000000000" pitchFamily="2" charset="-128"/>
              </a:rPr>
              <a:t>fusce est. vivamus a tellus. pellentesque habitant morbi tristique senectus et netus</a:t>
            </a:r>
          </a:p>
        </p:txBody>
      </p:sp>
      <p:pic>
        <p:nvPicPr>
          <p:cNvPr id="63" name="图片 62" descr="图标&#10;&#10;描述已自动生成">
            <a:extLst>
              <a:ext uri="{FF2B5EF4-FFF2-40B4-BE49-F238E27FC236}">
                <a16:creationId xmlns:a16="http://schemas.microsoft.com/office/drawing/2014/main" xmlns="" id="{3FDA8367-8B8F-405B-BD4D-57198B0E838F}"/>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20188033">
            <a:off x="10841509" y="3021973"/>
            <a:ext cx="875076" cy="1620512"/>
          </a:xfrm>
          <a:prstGeom prst="rect">
            <a:avLst/>
          </a:prstGeom>
        </p:spPr>
      </p:pic>
      <p:pic>
        <p:nvPicPr>
          <p:cNvPr id="65" name="图片 64" descr="图标&#10;&#10;描述已自动生成">
            <a:extLst>
              <a:ext uri="{FF2B5EF4-FFF2-40B4-BE49-F238E27FC236}">
                <a16:creationId xmlns:a16="http://schemas.microsoft.com/office/drawing/2014/main" xmlns="" id="{DF3FF760-7A38-4B19-8812-12640E6342BF}"/>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642771" y="3095110"/>
            <a:ext cx="1905000" cy="1719263"/>
          </a:xfrm>
          <a:prstGeom prst="rect">
            <a:avLst/>
          </a:prstGeom>
        </p:spPr>
      </p:pic>
      <p:pic>
        <p:nvPicPr>
          <p:cNvPr id="69" name="图片 68" descr="图片包含 图标&#10;&#10;描述已自动生成">
            <a:extLst>
              <a:ext uri="{FF2B5EF4-FFF2-40B4-BE49-F238E27FC236}">
                <a16:creationId xmlns:a16="http://schemas.microsoft.com/office/drawing/2014/main" xmlns="" id="{340E8151-9D30-4CF1-BC15-C7E64DDF0524}"/>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8569711" y="4795547"/>
            <a:ext cx="1892300" cy="2062453"/>
          </a:xfrm>
          <a:prstGeom prst="rect">
            <a:avLst/>
          </a:prstGeom>
        </p:spPr>
      </p:pic>
      <p:pic>
        <p:nvPicPr>
          <p:cNvPr id="71" name="图片 70" descr="徽标&#10;&#10;描述已自动生成">
            <a:extLst>
              <a:ext uri="{FF2B5EF4-FFF2-40B4-BE49-F238E27FC236}">
                <a16:creationId xmlns:a16="http://schemas.microsoft.com/office/drawing/2014/main" xmlns="" id="{C3383FA8-4FD7-4811-A5E0-F55CE2C5D9CE}"/>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7317268" y="4913802"/>
            <a:ext cx="1219149" cy="883883"/>
          </a:xfrm>
          <a:prstGeom prst="rect">
            <a:avLst/>
          </a:prstGeom>
        </p:spPr>
      </p:pic>
      <p:pic>
        <p:nvPicPr>
          <p:cNvPr id="99" name="图片 98" descr="图标&#10;&#10;描述已自动生成">
            <a:extLst>
              <a:ext uri="{FF2B5EF4-FFF2-40B4-BE49-F238E27FC236}">
                <a16:creationId xmlns:a16="http://schemas.microsoft.com/office/drawing/2014/main" xmlns="" id="{070A0B38-FD76-4B4E-AF4F-5956FB4FC3EB}"/>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4902679" y="4131715"/>
            <a:ext cx="1356771" cy="1356771"/>
          </a:xfrm>
          <a:prstGeom prst="rect">
            <a:avLst/>
          </a:prstGeom>
        </p:spPr>
      </p:pic>
    </p:spTree>
    <p:extLst>
      <p:ext uri="{BB962C8B-B14F-4D97-AF65-F5344CB8AC3E}">
        <p14:creationId xmlns:p14="http://schemas.microsoft.com/office/powerpoint/2010/main" val="145419208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2F1941"/>
        </a:solidFill>
        <a:effectLst/>
      </p:bgPr>
    </p:bg>
    <p:spTree>
      <p:nvGrpSpPr>
        <p:cNvPr id="1" name=""/>
        <p:cNvGrpSpPr/>
        <p:nvPr/>
      </p:nvGrpSpPr>
      <p:grpSpPr>
        <a:xfrm>
          <a:off x="0" y="0"/>
          <a:ext cx="0" cy="0"/>
          <a:chOff x="0" y="0"/>
          <a:chExt cx="0" cy="0"/>
        </a:xfrm>
      </p:grpSpPr>
      <p:sp>
        <p:nvSpPr>
          <p:cNvPr id="49" name="矩形 48">
            <a:extLst>
              <a:ext uri="{FF2B5EF4-FFF2-40B4-BE49-F238E27FC236}">
                <a16:creationId xmlns:a16="http://schemas.microsoft.com/office/drawing/2014/main" xmlns="" id="{5A0D7BD2-DA6B-4B04-BA4E-182374E58FC5}"/>
              </a:ext>
            </a:extLst>
          </p:cNvPr>
          <p:cNvSpPr/>
          <p:nvPr/>
        </p:nvSpPr>
        <p:spPr>
          <a:xfrm>
            <a:off x="0" y="0"/>
            <a:ext cx="12192000" cy="6858000"/>
          </a:xfrm>
          <a:prstGeom prst="rect">
            <a:avLst/>
          </a:prstGeom>
          <a:solidFill>
            <a:srgbClr val="2F19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6" name="图片 45" descr="图标&#10;&#10;描述已自动生成">
            <a:extLst>
              <a:ext uri="{FF2B5EF4-FFF2-40B4-BE49-F238E27FC236}">
                <a16:creationId xmlns:a16="http://schemas.microsoft.com/office/drawing/2014/main" xmlns="" id="{6AE997C0-8121-4AC1-956B-4D1BAC689F68}"/>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299607" y="1074407"/>
            <a:ext cx="734571" cy="734571"/>
          </a:xfrm>
          <a:prstGeom prst="rect">
            <a:avLst/>
          </a:prstGeom>
        </p:spPr>
      </p:pic>
      <p:grpSp>
        <p:nvGrpSpPr>
          <p:cNvPr id="2" name="组合 1">
            <a:extLst>
              <a:ext uri="{FF2B5EF4-FFF2-40B4-BE49-F238E27FC236}">
                <a16:creationId xmlns:a16="http://schemas.microsoft.com/office/drawing/2014/main" xmlns="" id="{13B722A8-BCE9-4E36-B98F-4D1064C8030A}"/>
              </a:ext>
            </a:extLst>
          </p:cNvPr>
          <p:cNvGrpSpPr/>
          <p:nvPr/>
        </p:nvGrpSpPr>
        <p:grpSpPr>
          <a:xfrm>
            <a:off x="395729" y="0"/>
            <a:ext cx="11406870" cy="6858000"/>
            <a:chOff x="395729" y="0"/>
            <a:chExt cx="11406870" cy="6858000"/>
          </a:xfrm>
          <a:solidFill>
            <a:srgbClr val="EF87B5"/>
          </a:solidFill>
        </p:grpSpPr>
        <p:sp>
          <p:nvSpPr>
            <p:cNvPr id="3" name="矩形 2">
              <a:extLst>
                <a:ext uri="{FF2B5EF4-FFF2-40B4-BE49-F238E27FC236}">
                  <a16:creationId xmlns:a16="http://schemas.microsoft.com/office/drawing/2014/main" xmlns="" id="{D2AE3BF2-006A-4942-B27A-AD64114703E3}"/>
                </a:ext>
              </a:extLst>
            </p:cNvPr>
            <p:cNvSpPr/>
            <p:nvPr/>
          </p:nvSpPr>
          <p:spPr>
            <a:xfrm>
              <a:off x="11068028" y="0"/>
              <a:ext cx="734571" cy="685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extLst>
                <a:ext uri="{FF2B5EF4-FFF2-40B4-BE49-F238E27FC236}">
                  <a16:creationId xmlns:a16="http://schemas.microsoft.com/office/drawing/2014/main" xmlns="" id="{FDE0359D-5AA1-477B-8802-609C46AC1F41}"/>
                </a:ext>
              </a:extLst>
            </p:cNvPr>
            <p:cNvSpPr/>
            <p:nvPr/>
          </p:nvSpPr>
          <p:spPr>
            <a:xfrm>
              <a:off x="9289314" y="0"/>
              <a:ext cx="734571" cy="685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a16="http://schemas.microsoft.com/office/drawing/2014/main" xmlns="" id="{04111825-08F3-48FC-86C3-EFE1276D385E}"/>
                </a:ext>
              </a:extLst>
            </p:cNvPr>
            <p:cNvSpPr/>
            <p:nvPr/>
          </p:nvSpPr>
          <p:spPr>
            <a:xfrm>
              <a:off x="7510597" y="0"/>
              <a:ext cx="734571" cy="685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extLst>
                <a:ext uri="{FF2B5EF4-FFF2-40B4-BE49-F238E27FC236}">
                  <a16:creationId xmlns:a16="http://schemas.microsoft.com/office/drawing/2014/main" xmlns="" id="{1BAED3F9-B945-4C87-8DF9-4034E4AF86C8}"/>
                </a:ext>
              </a:extLst>
            </p:cNvPr>
            <p:cNvSpPr/>
            <p:nvPr/>
          </p:nvSpPr>
          <p:spPr>
            <a:xfrm>
              <a:off x="5731880" y="0"/>
              <a:ext cx="734571" cy="685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a16="http://schemas.microsoft.com/office/drawing/2014/main" xmlns="" id="{924D6BA2-54D4-42E8-9FC1-11FAAAD358B7}"/>
                </a:ext>
              </a:extLst>
            </p:cNvPr>
            <p:cNvSpPr/>
            <p:nvPr/>
          </p:nvSpPr>
          <p:spPr>
            <a:xfrm>
              <a:off x="3953163" y="0"/>
              <a:ext cx="734571" cy="685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a:extLst>
                <a:ext uri="{FF2B5EF4-FFF2-40B4-BE49-F238E27FC236}">
                  <a16:creationId xmlns:a16="http://schemas.microsoft.com/office/drawing/2014/main" xmlns="" id="{9EBEE0F5-F9A5-4B9C-919C-2C9C18B0D4B6}"/>
                </a:ext>
              </a:extLst>
            </p:cNvPr>
            <p:cNvSpPr/>
            <p:nvPr/>
          </p:nvSpPr>
          <p:spPr>
            <a:xfrm>
              <a:off x="2174446" y="0"/>
              <a:ext cx="734571" cy="685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extLst>
                <a:ext uri="{FF2B5EF4-FFF2-40B4-BE49-F238E27FC236}">
                  <a16:creationId xmlns:a16="http://schemas.microsoft.com/office/drawing/2014/main" xmlns="" id="{1EB68D6A-8FF5-46AD-AF0B-77C558966F69}"/>
                </a:ext>
              </a:extLst>
            </p:cNvPr>
            <p:cNvSpPr/>
            <p:nvPr/>
          </p:nvSpPr>
          <p:spPr>
            <a:xfrm>
              <a:off x="395729" y="0"/>
              <a:ext cx="734571" cy="685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22" name="图片 21" descr="徽标&#10;&#10;描述已自动生成">
            <a:extLst>
              <a:ext uri="{FF2B5EF4-FFF2-40B4-BE49-F238E27FC236}">
                <a16:creationId xmlns:a16="http://schemas.microsoft.com/office/drawing/2014/main" xmlns="" id="{E806BB26-9FBE-459B-A524-E1D356173E9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939416"/>
            <a:ext cx="6466452" cy="4979168"/>
          </a:xfrm>
          <a:prstGeom prst="rect">
            <a:avLst/>
          </a:prstGeom>
        </p:spPr>
      </p:pic>
      <p:sp>
        <p:nvSpPr>
          <p:cNvPr id="26" name="文本框 25">
            <a:extLst>
              <a:ext uri="{FF2B5EF4-FFF2-40B4-BE49-F238E27FC236}">
                <a16:creationId xmlns:a16="http://schemas.microsoft.com/office/drawing/2014/main" xmlns="" id="{6DDBDF01-B0DA-4991-81F8-1B117DA833DF}"/>
              </a:ext>
            </a:extLst>
          </p:cNvPr>
          <p:cNvSpPr txBox="1"/>
          <p:nvPr/>
        </p:nvSpPr>
        <p:spPr>
          <a:xfrm>
            <a:off x="6534150" y="1124335"/>
            <a:ext cx="5029200" cy="830997"/>
          </a:xfrm>
          <a:prstGeom prst="rect">
            <a:avLst/>
          </a:prstGeom>
          <a:noFill/>
        </p:spPr>
        <p:txBody>
          <a:bodyPr wrap="square" rtlCol="0">
            <a:spAutoFit/>
          </a:bodyPr>
          <a:lstStyle/>
          <a:p>
            <a:r>
              <a:rPr lang="en-US" altLang="zh-CN" sz="4800">
                <a:solidFill>
                  <a:schemeClr val="bg1"/>
                </a:solidFill>
                <a:latin typeface="Ravie" panose="04040805050809020602" pitchFamily="82" charset="0"/>
              </a:rPr>
              <a:t>Halloween</a:t>
            </a:r>
            <a:endParaRPr lang="zh-CN" altLang="en-US" sz="4800">
              <a:solidFill>
                <a:schemeClr val="bg1"/>
              </a:solidFill>
              <a:latin typeface="Ravie" panose="04040805050809020602" pitchFamily="82" charset="0"/>
            </a:endParaRPr>
          </a:p>
        </p:txBody>
      </p:sp>
      <p:sp>
        <p:nvSpPr>
          <p:cNvPr id="27" name="文本框 26">
            <a:extLst>
              <a:ext uri="{FF2B5EF4-FFF2-40B4-BE49-F238E27FC236}">
                <a16:creationId xmlns:a16="http://schemas.microsoft.com/office/drawing/2014/main" xmlns="" id="{8709B9F7-2F5B-489C-B67F-E8B60BD47FA4}"/>
              </a:ext>
            </a:extLst>
          </p:cNvPr>
          <p:cNvSpPr txBox="1"/>
          <p:nvPr/>
        </p:nvSpPr>
        <p:spPr>
          <a:xfrm>
            <a:off x="6534150" y="2051435"/>
            <a:ext cx="5029200" cy="461665"/>
          </a:xfrm>
          <a:prstGeom prst="rect">
            <a:avLst/>
          </a:prstGeom>
          <a:noFill/>
        </p:spPr>
        <p:txBody>
          <a:bodyPr wrap="square" rtlCol="0">
            <a:spAutoFit/>
          </a:bodyPr>
          <a:lstStyle/>
          <a:p>
            <a:r>
              <a:rPr lang="en-US" altLang="zh-CN" sz="2400">
                <a:solidFill>
                  <a:schemeClr val="bg1"/>
                </a:solidFill>
                <a:latin typeface="Ravie" panose="04040805050809020602" pitchFamily="82" charset="0"/>
              </a:rPr>
              <a:t>powerpoint templet</a:t>
            </a:r>
            <a:endParaRPr lang="zh-CN" altLang="en-US" sz="2400">
              <a:solidFill>
                <a:schemeClr val="bg1"/>
              </a:solidFill>
              <a:latin typeface="Ravie" panose="04040805050809020602" pitchFamily="82" charset="0"/>
            </a:endParaRPr>
          </a:p>
        </p:txBody>
      </p:sp>
      <p:sp>
        <p:nvSpPr>
          <p:cNvPr id="28" name="文本框 27">
            <a:extLst>
              <a:ext uri="{FF2B5EF4-FFF2-40B4-BE49-F238E27FC236}">
                <a16:creationId xmlns:a16="http://schemas.microsoft.com/office/drawing/2014/main" xmlns="" id="{784198CA-7379-4593-9676-55FBF23DCA60}"/>
              </a:ext>
            </a:extLst>
          </p:cNvPr>
          <p:cNvSpPr txBox="1"/>
          <p:nvPr/>
        </p:nvSpPr>
        <p:spPr>
          <a:xfrm>
            <a:off x="6534150" y="3106664"/>
            <a:ext cx="5029200" cy="2627001"/>
          </a:xfrm>
          <a:prstGeom prst="rect">
            <a:avLst/>
          </a:prstGeom>
          <a:noFill/>
        </p:spPr>
        <p:txBody>
          <a:bodyPr wrap="square" rtlCol="0">
            <a:spAutoFit/>
          </a:bodyPr>
          <a:lstStyle/>
          <a:p>
            <a:pPr>
              <a:lnSpc>
                <a:spcPct val="150000"/>
              </a:lnSpc>
            </a:pPr>
            <a:r>
              <a:rPr lang="en-US" altLang="zh-CN" sz="1400">
                <a:solidFill>
                  <a:schemeClr val="bg1"/>
                </a:solidFill>
                <a:latin typeface="..黑体UI-韩语" panose="02000000000000000000" pitchFamily="2" charset="-128"/>
                <a:ea typeface="..黑体UI-韩语" panose="02000000000000000000" pitchFamily="2" charset="-128"/>
                <a:cs typeface="..黑体UI-韩语" panose="02000000000000000000" pitchFamily="2" charset="-128"/>
              </a:rPr>
              <a:t>Lorem ipsum dolor sit amet, consectetuer adipiscing elit. Maecenas porttitor congue massa. Fusce posuere, magna sed pulvinar ultricies, purus lectus malesuada libero, sit amet commodo magna eros quis urna. Nunc viverra imperdiet enim.</a:t>
            </a:r>
          </a:p>
          <a:p>
            <a:pPr>
              <a:lnSpc>
                <a:spcPct val="150000"/>
              </a:lnSpc>
            </a:pPr>
            <a:r>
              <a:rPr lang="en-US" altLang="zh-CN" sz="1400">
                <a:solidFill>
                  <a:schemeClr val="bg1"/>
                </a:solidFill>
                <a:latin typeface="..黑体UI-韩语" panose="02000000000000000000" pitchFamily="2" charset="-128"/>
                <a:ea typeface="..黑体UI-韩语" panose="02000000000000000000" pitchFamily="2" charset="-128"/>
                <a:cs typeface="..黑体UI-韩语" panose="02000000000000000000" pitchFamily="2" charset="-128"/>
              </a:rPr>
              <a:t>Fusce est. Vivamus a tellus. Pellentesque habitant morbi tristique senectus et netus et malesuada fames ac turpis egestas. Proin pharetra nonummy pede.</a:t>
            </a:r>
          </a:p>
        </p:txBody>
      </p:sp>
      <p:pic>
        <p:nvPicPr>
          <p:cNvPr id="30" name="图片 29" descr="图标&#10;&#10;描述已自动生成">
            <a:extLst>
              <a:ext uri="{FF2B5EF4-FFF2-40B4-BE49-F238E27FC236}">
                <a16:creationId xmlns:a16="http://schemas.microsoft.com/office/drawing/2014/main" xmlns="" id="{81901A9C-B453-4023-8F46-2E601B9B8CB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2040782">
            <a:off x="6277347" y="114382"/>
            <a:ext cx="893990" cy="1625436"/>
          </a:xfrm>
          <a:prstGeom prst="rect">
            <a:avLst/>
          </a:prstGeom>
        </p:spPr>
      </p:pic>
      <p:pic>
        <p:nvPicPr>
          <p:cNvPr id="34" name="图片 33" descr="图片包含 图标&#10;&#10;描述已自动生成">
            <a:extLst>
              <a:ext uri="{FF2B5EF4-FFF2-40B4-BE49-F238E27FC236}">
                <a16:creationId xmlns:a16="http://schemas.microsoft.com/office/drawing/2014/main" xmlns="" id="{1E06D9BC-4940-43B8-9888-92AB5377D0A2}"/>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1743124">
            <a:off x="4721911" y="4320649"/>
            <a:ext cx="1563618" cy="1620330"/>
          </a:xfrm>
          <a:prstGeom prst="rect">
            <a:avLst/>
          </a:prstGeom>
        </p:spPr>
      </p:pic>
      <p:pic>
        <p:nvPicPr>
          <p:cNvPr id="36" name="图片 35" descr="图标&#10;&#10;描述已自动生成">
            <a:extLst>
              <a:ext uri="{FF2B5EF4-FFF2-40B4-BE49-F238E27FC236}">
                <a16:creationId xmlns:a16="http://schemas.microsoft.com/office/drawing/2014/main" xmlns="" id="{83E11B99-24F0-447E-B177-CECE1ACA325A}"/>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15297311">
            <a:off x="10236663" y="5353489"/>
            <a:ext cx="1130189" cy="1130189"/>
          </a:xfrm>
          <a:prstGeom prst="rect">
            <a:avLst/>
          </a:prstGeom>
        </p:spPr>
      </p:pic>
      <p:pic>
        <p:nvPicPr>
          <p:cNvPr id="44" name="图片 43" descr="图标&#10;&#10;描述已自动生成">
            <a:extLst>
              <a:ext uri="{FF2B5EF4-FFF2-40B4-BE49-F238E27FC236}">
                <a16:creationId xmlns:a16="http://schemas.microsoft.com/office/drawing/2014/main" xmlns="" id="{E084EAAA-7948-470D-94F2-578594ABFCA5}"/>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rot="20187325">
            <a:off x="387267" y="2088375"/>
            <a:ext cx="1486065" cy="1333743"/>
          </a:xfrm>
          <a:prstGeom prst="rect">
            <a:avLst/>
          </a:prstGeom>
        </p:spPr>
      </p:pic>
    </p:spTree>
    <p:extLst>
      <p:ext uri="{BB962C8B-B14F-4D97-AF65-F5344CB8AC3E}">
        <p14:creationId xmlns:p14="http://schemas.microsoft.com/office/powerpoint/2010/main" val="139185110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invX="1"/>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2F1941"/>
        </a:solidFill>
        <a:effectLst/>
      </p:bgPr>
    </p:bg>
    <p:spTree>
      <p:nvGrpSpPr>
        <p:cNvPr id="1" name=""/>
        <p:cNvGrpSpPr/>
        <p:nvPr/>
      </p:nvGrpSpPr>
      <p:grpSpPr>
        <a:xfrm>
          <a:off x="0" y="0"/>
          <a:ext cx="0" cy="0"/>
          <a:chOff x="0" y="0"/>
          <a:chExt cx="0" cy="0"/>
        </a:xfrm>
      </p:grpSpPr>
      <p:sp>
        <p:nvSpPr>
          <p:cNvPr id="67" name="矩形 66">
            <a:extLst>
              <a:ext uri="{FF2B5EF4-FFF2-40B4-BE49-F238E27FC236}">
                <a16:creationId xmlns:a16="http://schemas.microsoft.com/office/drawing/2014/main" xmlns="" id="{3293A8C2-4C7E-46EA-97BA-02F618C379B0}"/>
              </a:ext>
            </a:extLst>
          </p:cNvPr>
          <p:cNvSpPr/>
          <p:nvPr/>
        </p:nvSpPr>
        <p:spPr>
          <a:xfrm>
            <a:off x="0" y="0"/>
            <a:ext cx="12192000" cy="6858000"/>
          </a:xfrm>
          <a:prstGeom prst="rect">
            <a:avLst/>
          </a:prstGeom>
          <a:solidFill>
            <a:srgbClr val="2F19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a:extLst>
              <a:ext uri="{FF2B5EF4-FFF2-40B4-BE49-F238E27FC236}">
                <a16:creationId xmlns:a16="http://schemas.microsoft.com/office/drawing/2014/main" xmlns="" id="{9E0D0427-86B6-4D66-8901-D39B4E99589C}"/>
              </a:ext>
            </a:extLst>
          </p:cNvPr>
          <p:cNvGrpSpPr/>
          <p:nvPr/>
        </p:nvGrpSpPr>
        <p:grpSpPr>
          <a:xfrm>
            <a:off x="395729" y="0"/>
            <a:ext cx="11406870" cy="6858000"/>
            <a:chOff x="395729" y="0"/>
            <a:chExt cx="11406870" cy="6858000"/>
          </a:xfrm>
          <a:solidFill>
            <a:srgbClr val="EF87B5"/>
          </a:solidFill>
        </p:grpSpPr>
        <p:sp>
          <p:nvSpPr>
            <p:cNvPr id="3" name="矩形 2">
              <a:extLst>
                <a:ext uri="{FF2B5EF4-FFF2-40B4-BE49-F238E27FC236}">
                  <a16:creationId xmlns:a16="http://schemas.microsoft.com/office/drawing/2014/main" xmlns="" id="{6B5F4F6D-9CF9-4B81-8BF0-E912BE508FEF}"/>
                </a:ext>
              </a:extLst>
            </p:cNvPr>
            <p:cNvSpPr/>
            <p:nvPr/>
          </p:nvSpPr>
          <p:spPr>
            <a:xfrm>
              <a:off x="11068028" y="0"/>
              <a:ext cx="734571" cy="685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extLst>
                <a:ext uri="{FF2B5EF4-FFF2-40B4-BE49-F238E27FC236}">
                  <a16:creationId xmlns:a16="http://schemas.microsoft.com/office/drawing/2014/main" xmlns="" id="{8C281B21-6ADB-455C-BF85-9D43CEA5370C}"/>
                </a:ext>
              </a:extLst>
            </p:cNvPr>
            <p:cNvSpPr/>
            <p:nvPr/>
          </p:nvSpPr>
          <p:spPr>
            <a:xfrm>
              <a:off x="9289314" y="0"/>
              <a:ext cx="734571" cy="685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a16="http://schemas.microsoft.com/office/drawing/2014/main" xmlns="" id="{CDBB9C8C-E20D-4BF7-BD89-C88EF41D8532}"/>
                </a:ext>
              </a:extLst>
            </p:cNvPr>
            <p:cNvSpPr/>
            <p:nvPr/>
          </p:nvSpPr>
          <p:spPr>
            <a:xfrm>
              <a:off x="7510597" y="0"/>
              <a:ext cx="734571" cy="685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extLst>
                <a:ext uri="{FF2B5EF4-FFF2-40B4-BE49-F238E27FC236}">
                  <a16:creationId xmlns:a16="http://schemas.microsoft.com/office/drawing/2014/main" xmlns="" id="{D80EA648-13BC-491A-A81F-EB68F306E537}"/>
                </a:ext>
              </a:extLst>
            </p:cNvPr>
            <p:cNvSpPr/>
            <p:nvPr/>
          </p:nvSpPr>
          <p:spPr>
            <a:xfrm>
              <a:off x="5731880" y="0"/>
              <a:ext cx="734571" cy="685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a16="http://schemas.microsoft.com/office/drawing/2014/main" xmlns="" id="{ABCB97C6-DF52-4B54-8F3A-92B1D1E12037}"/>
                </a:ext>
              </a:extLst>
            </p:cNvPr>
            <p:cNvSpPr/>
            <p:nvPr/>
          </p:nvSpPr>
          <p:spPr>
            <a:xfrm>
              <a:off x="3953163" y="0"/>
              <a:ext cx="734571" cy="685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a:extLst>
                <a:ext uri="{FF2B5EF4-FFF2-40B4-BE49-F238E27FC236}">
                  <a16:creationId xmlns:a16="http://schemas.microsoft.com/office/drawing/2014/main" xmlns="" id="{2A41CF14-E26F-487F-9028-2334C2D58FA5}"/>
                </a:ext>
              </a:extLst>
            </p:cNvPr>
            <p:cNvSpPr/>
            <p:nvPr/>
          </p:nvSpPr>
          <p:spPr>
            <a:xfrm>
              <a:off x="2174446" y="0"/>
              <a:ext cx="734571" cy="685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extLst>
                <a:ext uri="{FF2B5EF4-FFF2-40B4-BE49-F238E27FC236}">
                  <a16:creationId xmlns:a16="http://schemas.microsoft.com/office/drawing/2014/main" xmlns="" id="{C2B728DB-0F40-4C94-AF23-AA1622208D0A}"/>
                </a:ext>
              </a:extLst>
            </p:cNvPr>
            <p:cNvSpPr/>
            <p:nvPr/>
          </p:nvSpPr>
          <p:spPr>
            <a:xfrm>
              <a:off x="395729" y="0"/>
              <a:ext cx="734571" cy="685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矩形: 圆角 9">
            <a:extLst>
              <a:ext uri="{FF2B5EF4-FFF2-40B4-BE49-F238E27FC236}">
                <a16:creationId xmlns:a16="http://schemas.microsoft.com/office/drawing/2014/main" xmlns="" id="{A4B23707-C22F-4875-A397-2B37C8A2E61F}"/>
              </a:ext>
            </a:extLst>
          </p:cNvPr>
          <p:cNvSpPr/>
          <p:nvPr/>
        </p:nvSpPr>
        <p:spPr>
          <a:xfrm>
            <a:off x="365760" y="830580"/>
            <a:ext cx="2656840" cy="1308100"/>
          </a:xfrm>
          <a:prstGeom prst="roundRect">
            <a:avLst>
              <a:gd name="adj" fmla="val 11521"/>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圆角 10">
            <a:extLst>
              <a:ext uri="{FF2B5EF4-FFF2-40B4-BE49-F238E27FC236}">
                <a16:creationId xmlns:a16="http://schemas.microsoft.com/office/drawing/2014/main" xmlns="" id="{F194DD3C-9502-4FBF-961B-7F364726F42A}"/>
              </a:ext>
            </a:extLst>
          </p:cNvPr>
          <p:cNvSpPr/>
          <p:nvPr/>
        </p:nvSpPr>
        <p:spPr>
          <a:xfrm>
            <a:off x="365760" y="2178050"/>
            <a:ext cx="2656840" cy="2095500"/>
          </a:xfrm>
          <a:prstGeom prst="roundRect">
            <a:avLst>
              <a:gd name="adj" fmla="val 720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圆角 11">
            <a:extLst>
              <a:ext uri="{FF2B5EF4-FFF2-40B4-BE49-F238E27FC236}">
                <a16:creationId xmlns:a16="http://schemas.microsoft.com/office/drawing/2014/main" xmlns="" id="{82FEFA90-9DD6-41CA-BD85-C2A510E949EF}"/>
              </a:ext>
            </a:extLst>
          </p:cNvPr>
          <p:cNvSpPr/>
          <p:nvPr/>
        </p:nvSpPr>
        <p:spPr>
          <a:xfrm>
            <a:off x="365760" y="4312920"/>
            <a:ext cx="2656840" cy="1714500"/>
          </a:xfrm>
          <a:prstGeom prst="roundRect">
            <a:avLst>
              <a:gd name="adj" fmla="val 9456"/>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圆角 12">
            <a:extLst>
              <a:ext uri="{FF2B5EF4-FFF2-40B4-BE49-F238E27FC236}">
                <a16:creationId xmlns:a16="http://schemas.microsoft.com/office/drawing/2014/main" xmlns="" id="{853EFDB1-0C84-4093-A562-B4A7BD5059F7}"/>
              </a:ext>
            </a:extLst>
          </p:cNvPr>
          <p:cNvSpPr/>
          <p:nvPr/>
        </p:nvSpPr>
        <p:spPr>
          <a:xfrm>
            <a:off x="3424136" y="830580"/>
            <a:ext cx="8402104" cy="5196840"/>
          </a:xfrm>
          <a:prstGeom prst="roundRect">
            <a:avLst>
              <a:gd name="adj" fmla="val 3086"/>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extLst>
              <a:ext uri="{FF2B5EF4-FFF2-40B4-BE49-F238E27FC236}">
                <a16:creationId xmlns:a16="http://schemas.microsoft.com/office/drawing/2014/main" xmlns="" id="{8245FD1A-2A2D-464B-A663-E8BE935DD6AB}"/>
              </a:ext>
            </a:extLst>
          </p:cNvPr>
          <p:cNvSpPr/>
          <p:nvPr/>
        </p:nvSpPr>
        <p:spPr>
          <a:xfrm>
            <a:off x="3642771" y="1060315"/>
            <a:ext cx="7964834" cy="4737370"/>
          </a:xfrm>
          <a:prstGeom prst="rect">
            <a:avLst/>
          </a:prstGeom>
          <a:solidFill>
            <a:srgbClr val="2F19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a:extLst>
              <a:ext uri="{FF2B5EF4-FFF2-40B4-BE49-F238E27FC236}">
                <a16:creationId xmlns:a16="http://schemas.microsoft.com/office/drawing/2014/main" xmlns="" id="{E0A1C746-39FC-4237-9F92-B10A17FBFF1E}"/>
              </a:ext>
            </a:extLst>
          </p:cNvPr>
          <p:cNvSpPr txBox="1"/>
          <p:nvPr/>
        </p:nvSpPr>
        <p:spPr>
          <a:xfrm>
            <a:off x="474617" y="912165"/>
            <a:ext cx="1615440" cy="323165"/>
          </a:xfrm>
          <a:prstGeom prst="rect">
            <a:avLst/>
          </a:prstGeom>
          <a:noFill/>
        </p:spPr>
        <p:txBody>
          <a:bodyPr wrap="square" rtlCol="0">
            <a:spAutoFit/>
          </a:bodyPr>
          <a:lstStyle/>
          <a:p>
            <a:r>
              <a:rPr lang="en-US" altLang="zh-CN" sz="1500" b="1">
                <a:latin typeface="..黑体UI-韩语" panose="02000000000000000000" pitchFamily="2" charset="-128"/>
                <a:ea typeface="..黑体UI-韩语" panose="02000000000000000000" pitchFamily="2" charset="-128"/>
                <a:cs typeface="..黑体UI-韩语" panose="02000000000000000000" pitchFamily="2" charset="-128"/>
              </a:rPr>
              <a:t>Halloween</a:t>
            </a:r>
            <a:endParaRPr lang="zh-CN" altLang="en-US" sz="1500" b="1">
              <a:latin typeface="..黑体UI-韩语" panose="02000000000000000000" pitchFamily="2" charset="-128"/>
              <a:ea typeface="..黑体UI-韩语" panose="02000000000000000000" pitchFamily="2" charset="-128"/>
              <a:cs typeface="..黑体UI-韩语" panose="02000000000000000000" pitchFamily="2" charset="-128"/>
            </a:endParaRPr>
          </a:p>
        </p:txBody>
      </p:sp>
      <p:sp>
        <p:nvSpPr>
          <p:cNvPr id="16" name="文本框 15">
            <a:extLst>
              <a:ext uri="{FF2B5EF4-FFF2-40B4-BE49-F238E27FC236}">
                <a16:creationId xmlns:a16="http://schemas.microsoft.com/office/drawing/2014/main" xmlns="" id="{1EC91FD2-11F4-45BD-9155-F105DC556351}"/>
              </a:ext>
            </a:extLst>
          </p:cNvPr>
          <p:cNvSpPr txBox="1"/>
          <p:nvPr/>
        </p:nvSpPr>
        <p:spPr>
          <a:xfrm>
            <a:off x="474617" y="2259635"/>
            <a:ext cx="1615440" cy="323165"/>
          </a:xfrm>
          <a:prstGeom prst="rect">
            <a:avLst/>
          </a:prstGeom>
          <a:noFill/>
        </p:spPr>
        <p:txBody>
          <a:bodyPr wrap="square" rtlCol="0">
            <a:spAutoFit/>
          </a:bodyPr>
          <a:lstStyle/>
          <a:p>
            <a:r>
              <a:rPr lang="en-US" altLang="zh-CN" sz="1500" b="1">
                <a:latin typeface="..黑体UI-韩语" panose="02000000000000000000" pitchFamily="2" charset="-128"/>
                <a:ea typeface="..黑体UI-韩语" panose="02000000000000000000" pitchFamily="2" charset="-128"/>
                <a:cs typeface="..黑体UI-韩语" panose="02000000000000000000" pitchFamily="2" charset="-128"/>
              </a:rPr>
              <a:t>Halloween</a:t>
            </a:r>
            <a:endParaRPr lang="zh-CN" altLang="en-US" sz="1500" b="1">
              <a:latin typeface="..黑体UI-韩语" panose="02000000000000000000" pitchFamily="2" charset="-128"/>
              <a:ea typeface="..黑体UI-韩语" panose="02000000000000000000" pitchFamily="2" charset="-128"/>
              <a:cs typeface="..黑体UI-韩语" panose="02000000000000000000" pitchFamily="2" charset="-128"/>
            </a:endParaRPr>
          </a:p>
        </p:txBody>
      </p:sp>
      <p:sp>
        <p:nvSpPr>
          <p:cNvPr id="17" name="文本框 16">
            <a:extLst>
              <a:ext uri="{FF2B5EF4-FFF2-40B4-BE49-F238E27FC236}">
                <a16:creationId xmlns:a16="http://schemas.microsoft.com/office/drawing/2014/main" xmlns="" id="{B4C12B73-C44F-4603-A5E4-42BE3BACEB87}"/>
              </a:ext>
            </a:extLst>
          </p:cNvPr>
          <p:cNvSpPr txBox="1"/>
          <p:nvPr/>
        </p:nvSpPr>
        <p:spPr>
          <a:xfrm>
            <a:off x="474617" y="4394505"/>
            <a:ext cx="1615440" cy="323165"/>
          </a:xfrm>
          <a:prstGeom prst="rect">
            <a:avLst/>
          </a:prstGeom>
          <a:noFill/>
        </p:spPr>
        <p:txBody>
          <a:bodyPr wrap="square" rtlCol="0">
            <a:spAutoFit/>
          </a:bodyPr>
          <a:lstStyle/>
          <a:p>
            <a:r>
              <a:rPr lang="en-US" altLang="zh-CN" sz="1500" b="1">
                <a:latin typeface="..黑体UI-韩语" panose="02000000000000000000" pitchFamily="2" charset="-128"/>
                <a:ea typeface="..黑体UI-韩语" panose="02000000000000000000" pitchFamily="2" charset="-128"/>
                <a:cs typeface="..黑体UI-韩语" panose="02000000000000000000" pitchFamily="2" charset="-128"/>
              </a:rPr>
              <a:t>Halloween</a:t>
            </a:r>
            <a:endParaRPr lang="zh-CN" altLang="en-US" sz="1500" b="1">
              <a:latin typeface="..黑体UI-韩语" panose="02000000000000000000" pitchFamily="2" charset="-128"/>
              <a:ea typeface="..黑体UI-韩语" panose="02000000000000000000" pitchFamily="2" charset="-128"/>
              <a:cs typeface="..黑体UI-韩语" panose="02000000000000000000" pitchFamily="2" charset="-128"/>
            </a:endParaRPr>
          </a:p>
        </p:txBody>
      </p:sp>
      <p:sp>
        <p:nvSpPr>
          <p:cNvPr id="18" name="文本框 17">
            <a:extLst>
              <a:ext uri="{FF2B5EF4-FFF2-40B4-BE49-F238E27FC236}">
                <a16:creationId xmlns:a16="http://schemas.microsoft.com/office/drawing/2014/main" xmlns="" id="{28D91D3D-86E5-45D0-AD91-53C64E00FB55}"/>
              </a:ext>
            </a:extLst>
          </p:cNvPr>
          <p:cNvSpPr txBox="1"/>
          <p:nvPr/>
        </p:nvSpPr>
        <p:spPr>
          <a:xfrm>
            <a:off x="546198" y="1392893"/>
            <a:ext cx="2295965" cy="461308"/>
          </a:xfrm>
          <a:prstGeom prst="rect">
            <a:avLst/>
          </a:prstGeom>
          <a:noFill/>
        </p:spPr>
        <p:txBody>
          <a:bodyPr wrap="square" rtlCol="0">
            <a:spAutoFit/>
          </a:bodyPr>
          <a:lstStyle/>
          <a:p>
            <a:pPr algn="ctr"/>
            <a:r>
              <a:rPr lang="en-US" altLang="zh-CN" sz="2400">
                <a:latin typeface="Ravie" panose="04040805050809020602" pitchFamily="82" charset="0"/>
              </a:rPr>
              <a:t>2021/11/05</a:t>
            </a:r>
            <a:endParaRPr lang="zh-CN" altLang="en-US" sz="2400">
              <a:latin typeface="Ravie" panose="04040805050809020602" pitchFamily="82" charset="0"/>
            </a:endParaRPr>
          </a:p>
        </p:txBody>
      </p:sp>
      <p:sp>
        <p:nvSpPr>
          <p:cNvPr id="19" name="文本框 18">
            <a:extLst>
              <a:ext uri="{FF2B5EF4-FFF2-40B4-BE49-F238E27FC236}">
                <a16:creationId xmlns:a16="http://schemas.microsoft.com/office/drawing/2014/main" xmlns="" id="{C8CAD736-DF43-4690-9349-54643BB75FA7}"/>
              </a:ext>
            </a:extLst>
          </p:cNvPr>
          <p:cNvSpPr txBox="1"/>
          <p:nvPr/>
        </p:nvSpPr>
        <p:spPr>
          <a:xfrm>
            <a:off x="3971328" y="1597315"/>
            <a:ext cx="5029200" cy="461665"/>
          </a:xfrm>
          <a:prstGeom prst="rect">
            <a:avLst/>
          </a:prstGeom>
          <a:noFill/>
        </p:spPr>
        <p:txBody>
          <a:bodyPr wrap="square" rtlCol="0">
            <a:spAutoFit/>
          </a:bodyPr>
          <a:lstStyle/>
          <a:p>
            <a:r>
              <a:rPr lang="en-US" altLang="zh-CN" sz="2400">
                <a:solidFill>
                  <a:schemeClr val="bg1"/>
                </a:solidFill>
                <a:latin typeface="Ravie" panose="04040805050809020602" pitchFamily="82" charset="0"/>
              </a:rPr>
              <a:t>powerpoint templet</a:t>
            </a:r>
            <a:endParaRPr lang="zh-CN" altLang="en-US" sz="2400">
              <a:solidFill>
                <a:schemeClr val="bg1"/>
              </a:solidFill>
              <a:latin typeface="Ravie" panose="04040805050809020602" pitchFamily="82" charset="0"/>
            </a:endParaRPr>
          </a:p>
        </p:txBody>
      </p:sp>
      <p:sp>
        <p:nvSpPr>
          <p:cNvPr id="20" name="文本框 19">
            <a:extLst>
              <a:ext uri="{FF2B5EF4-FFF2-40B4-BE49-F238E27FC236}">
                <a16:creationId xmlns:a16="http://schemas.microsoft.com/office/drawing/2014/main" xmlns="" id="{A8BFE445-B701-4F53-9138-2F2F869567D7}"/>
              </a:ext>
            </a:extLst>
          </p:cNvPr>
          <p:cNvSpPr txBox="1"/>
          <p:nvPr/>
        </p:nvSpPr>
        <p:spPr>
          <a:xfrm>
            <a:off x="3971328" y="2095501"/>
            <a:ext cx="7307720" cy="1011174"/>
          </a:xfrm>
          <a:prstGeom prst="rect">
            <a:avLst/>
          </a:prstGeom>
          <a:noFill/>
        </p:spPr>
        <p:txBody>
          <a:bodyPr wrap="square" rtlCol="0">
            <a:spAutoFit/>
          </a:bodyPr>
          <a:lstStyle/>
          <a:p>
            <a:pPr>
              <a:lnSpc>
                <a:spcPct val="150000"/>
              </a:lnSpc>
            </a:pPr>
            <a:r>
              <a:rPr lang="en-US" altLang="zh-CN" sz="1400">
                <a:solidFill>
                  <a:schemeClr val="bg1"/>
                </a:solidFill>
                <a:latin typeface="..黑体UI-韩语" panose="02000000000000000000" pitchFamily="2" charset="-128"/>
                <a:ea typeface="..黑体UI-韩语" panose="02000000000000000000" pitchFamily="2" charset="-128"/>
                <a:cs typeface="..黑体UI-韩语" panose="02000000000000000000" pitchFamily="2" charset="-128"/>
              </a:rPr>
              <a:t>lorem ipsum dolor sit amet, consectetuer adipiscing elit. maecenas porttitor congue sit amet commodo magna eros quis urna. nunc viverra imperdiet enim.</a:t>
            </a:r>
          </a:p>
          <a:p>
            <a:pPr>
              <a:lnSpc>
                <a:spcPct val="150000"/>
              </a:lnSpc>
            </a:pPr>
            <a:r>
              <a:rPr lang="en-US" altLang="zh-CN" sz="1400">
                <a:solidFill>
                  <a:schemeClr val="bg1"/>
                </a:solidFill>
                <a:latin typeface="..黑体UI-韩语" panose="02000000000000000000" pitchFamily="2" charset="-128"/>
                <a:ea typeface="..黑体UI-韩语" panose="02000000000000000000" pitchFamily="2" charset="-128"/>
                <a:cs typeface="..黑体UI-韩语" panose="02000000000000000000" pitchFamily="2" charset="-128"/>
              </a:rPr>
              <a:t>fusce est. vivamus a tellus. pellentesque habitant morbi tristique senectus et netus</a:t>
            </a:r>
          </a:p>
        </p:txBody>
      </p:sp>
      <p:pic>
        <p:nvPicPr>
          <p:cNvPr id="22" name="图片 21" descr="图片包含 图标&#10;&#10;描述已自动生成">
            <a:extLst>
              <a:ext uri="{FF2B5EF4-FFF2-40B4-BE49-F238E27FC236}">
                <a16:creationId xmlns:a16="http://schemas.microsoft.com/office/drawing/2014/main" xmlns="" id="{919C517E-B481-4BA4-AA0F-892AA3A89309}"/>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46769" y="4685634"/>
            <a:ext cx="1294823" cy="1341786"/>
          </a:xfrm>
          <a:prstGeom prst="rect">
            <a:avLst/>
          </a:prstGeom>
        </p:spPr>
      </p:pic>
      <p:pic>
        <p:nvPicPr>
          <p:cNvPr id="24" name="图片 23" descr="形状&#10;&#10;描述已自动生成">
            <a:extLst>
              <a:ext uri="{FF2B5EF4-FFF2-40B4-BE49-F238E27FC236}">
                <a16:creationId xmlns:a16="http://schemas.microsoft.com/office/drawing/2014/main" xmlns="" id="{8AA3D4EE-7337-4325-B6F0-DD3933DDA71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15340" y="2497333"/>
            <a:ext cx="1157681" cy="1808876"/>
          </a:xfrm>
          <a:prstGeom prst="rect">
            <a:avLst/>
          </a:prstGeom>
        </p:spPr>
      </p:pic>
      <p:pic>
        <p:nvPicPr>
          <p:cNvPr id="31" name="图片 30" descr="图标&#10;&#10;描述已自动生成">
            <a:extLst>
              <a:ext uri="{FF2B5EF4-FFF2-40B4-BE49-F238E27FC236}">
                <a16:creationId xmlns:a16="http://schemas.microsoft.com/office/drawing/2014/main" xmlns="" id="{E4659508-FC00-41C0-9C17-35A00EDCDAD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021332" y="3484186"/>
            <a:ext cx="366058" cy="376566"/>
          </a:xfrm>
          <a:prstGeom prst="rect">
            <a:avLst/>
          </a:prstGeom>
        </p:spPr>
      </p:pic>
      <p:sp>
        <p:nvSpPr>
          <p:cNvPr id="32" name="文本框 31">
            <a:extLst>
              <a:ext uri="{FF2B5EF4-FFF2-40B4-BE49-F238E27FC236}">
                <a16:creationId xmlns:a16="http://schemas.microsoft.com/office/drawing/2014/main" xmlns="" id="{A042D2FE-4C44-4710-B6A5-485EA2AD90D4}"/>
              </a:ext>
            </a:extLst>
          </p:cNvPr>
          <p:cNvSpPr txBox="1"/>
          <p:nvPr/>
        </p:nvSpPr>
        <p:spPr>
          <a:xfrm>
            <a:off x="4582384" y="3507695"/>
            <a:ext cx="5626814" cy="307777"/>
          </a:xfrm>
          <a:prstGeom prst="rect">
            <a:avLst/>
          </a:prstGeom>
          <a:noFill/>
        </p:spPr>
        <p:txBody>
          <a:bodyPr wrap="square" rtlCol="0">
            <a:spAutoFit/>
          </a:bodyPr>
          <a:lstStyle/>
          <a:p>
            <a:r>
              <a:rPr lang="en-US" altLang="zh-CN" sz="1400">
                <a:solidFill>
                  <a:schemeClr val="bg1"/>
                </a:solidFill>
                <a:latin typeface="..黑体UI-韩语" panose="02000000000000000000" pitchFamily="2" charset="-128"/>
                <a:ea typeface="..黑体UI-韩语" panose="02000000000000000000" pitchFamily="2" charset="-128"/>
                <a:cs typeface="..黑体UI-韩语" panose="02000000000000000000" pitchFamily="2" charset="-128"/>
              </a:rPr>
              <a:t>fusce est. vivamus a tellus. pellentesque habitant morbi tristique</a:t>
            </a:r>
          </a:p>
        </p:txBody>
      </p:sp>
      <p:pic>
        <p:nvPicPr>
          <p:cNvPr id="43" name="图片 42" descr="图标&#10;&#10;描述已自动生成">
            <a:extLst>
              <a:ext uri="{FF2B5EF4-FFF2-40B4-BE49-F238E27FC236}">
                <a16:creationId xmlns:a16="http://schemas.microsoft.com/office/drawing/2014/main" xmlns="" id="{EE1A1970-1EEF-430C-AF05-3AA98F09A7AD}"/>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021332" y="4017587"/>
            <a:ext cx="366058" cy="376566"/>
          </a:xfrm>
          <a:prstGeom prst="rect">
            <a:avLst/>
          </a:prstGeom>
        </p:spPr>
      </p:pic>
      <p:sp>
        <p:nvSpPr>
          <p:cNvPr id="44" name="文本框 43">
            <a:extLst>
              <a:ext uri="{FF2B5EF4-FFF2-40B4-BE49-F238E27FC236}">
                <a16:creationId xmlns:a16="http://schemas.microsoft.com/office/drawing/2014/main" xmlns="" id="{A8D8A58A-57B7-40AE-89B7-606D281B82B3}"/>
              </a:ext>
            </a:extLst>
          </p:cNvPr>
          <p:cNvSpPr txBox="1"/>
          <p:nvPr/>
        </p:nvSpPr>
        <p:spPr>
          <a:xfrm>
            <a:off x="4582384" y="4041096"/>
            <a:ext cx="5626814" cy="307777"/>
          </a:xfrm>
          <a:prstGeom prst="rect">
            <a:avLst/>
          </a:prstGeom>
          <a:noFill/>
        </p:spPr>
        <p:txBody>
          <a:bodyPr wrap="square" rtlCol="0">
            <a:spAutoFit/>
          </a:bodyPr>
          <a:lstStyle/>
          <a:p>
            <a:r>
              <a:rPr lang="en-US" altLang="zh-CN" sz="1400">
                <a:solidFill>
                  <a:schemeClr val="bg1"/>
                </a:solidFill>
                <a:latin typeface="..黑体UI-韩语" panose="02000000000000000000" pitchFamily="2" charset="-128"/>
                <a:ea typeface="..黑体UI-韩语" panose="02000000000000000000" pitchFamily="2" charset="-128"/>
                <a:cs typeface="..黑体UI-韩语" panose="02000000000000000000" pitchFamily="2" charset="-128"/>
              </a:rPr>
              <a:t>fusce est. vivamus a tellus. pellentesque habitant morbi tristique</a:t>
            </a:r>
          </a:p>
        </p:txBody>
      </p:sp>
      <p:pic>
        <p:nvPicPr>
          <p:cNvPr id="46" name="图片 45" descr="图标&#10;&#10;描述已自动生成">
            <a:extLst>
              <a:ext uri="{FF2B5EF4-FFF2-40B4-BE49-F238E27FC236}">
                <a16:creationId xmlns:a16="http://schemas.microsoft.com/office/drawing/2014/main" xmlns="" id="{E64B9C36-3B59-4B8D-9625-64A525FEEBB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021332" y="4550988"/>
            <a:ext cx="366058" cy="376566"/>
          </a:xfrm>
          <a:prstGeom prst="rect">
            <a:avLst/>
          </a:prstGeom>
        </p:spPr>
      </p:pic>
      <p:sp>
        <p:nvSpPr>
          <p:cNvPr id="47" name="文本框 46">
            <a:extLst>
              <a:ext uri="{FF2B5EF4-FFF2-40B4-BE49-F238E27FC236}">
                <a16:creationId xmlns:a16="http://schemas.microsoft.com/office/drawing/2014/main" xmlns="" id="{C199D9CC-DF19-44CA-BF9F-DB77CFE37EF5}"/>
              </a:ext>
            </a:extLst>
          </p:cNvPr>
          <p:cNvSpPr txBox="1"/>
          <p:nvPr/>
        </p:nvSpPr>
        <p:spPr>
          <a:xfrm>
            <a:off x="4582384" y="4574497"/>
            <a:ext cx="5626814" cy="307777"/>
          </a:xfrm>
          <a:prstGeom prst="rect">
            <a:avLst/>
          </a:prstGeom>
          <a:noFill/>
        </p:spPr>
        <p:txBody>
          <a:bodyPr wrap="square" rtlCol="0">
            <a:spAutoFit/>
          </a:bodyPr>
          <a:lstStyle/>
          <a:p>
            <a:r>
              <a:rPr lang="en-US" altLang="zh-CN" sz="1400">
                <a:solidFill>
                  <a:schemeClr val="bg1"/>
                </a:solidFill>
                <a:latin typeface="..黑体UI-韩语" panose="02000000000000000000" pitchFamily="2" charset="-128"/>
                <a:ea typeface="..黑体UI-韩语" panose="02000000000000000000" pitchFamily="2" charset="-128"/>
                <a:cs typeface="..黑体UI-韩语" panose="02000000000000000000" pitchFamily="2" charset="-128"/>
              </a:rPr>
              <a:t>fusce est. vivamus a tellus. pellentesque habitant morbi tristique</a:t>
            </a:r>
          </a:p>
        </p:txBody>
      </p:sp>
      <p:pic>
        <p:nvPicPr>
          <p:cNvPr id="49" name="图片 48" descr="图标&#10;&#10;描述已自动生成">
            <a:extLst>
              <a:ext uri="{FF2B5EF4-FFF2-40B4-BE49-F238E27FC236}">
                <a16:creationId xmlns:a16="http://schemas.microsoft.com/office/drawing/2014/main" xmlns="" id="{B03B209D-52DD-4BA6-A6C7-6AC898121F1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20956288" flipH="1">
            <a:off x="10229149" y="3106675"/>
            <a:ext cx="1480056" cy="2691010"/>
          </a:xfrm>
          <a:prstGeom prst="rect">
            <a:avLst/>
          </a:prstGeom>
        </p:spPr>
      </p:pic>
      <p:pic>
        <p:nvPicPr>
          <p:cNvPr id="51" name="图片 50" descr="徽标&#10;&#10;描述已自动生成">
            <a:extLst>
              <a:ext uri="{FF2B5EF4-FFF2-40B4-BE49-F238E27FC236}">
                <a16:creationId xmlns:a16="http://schemas.microsoft.com/office/drawing/2014/main" xmlns="" id="{51E42839-76B3-411E-A0A6-0B9EDF8800D0}"/>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290579" y="1039415"/>
            <a:ext cx="1340356" cy="1032074"/>
          </a:xfrm>
          <a:prstGeom prst="rect">
            <a:avLst/>
          </a:prstGeom>
        </p:spPr>
      </p:pic>
      <p:pic>
        <p:nvPicPr>
          <p:cNvPr id="53" name="图片 52" descr="图标&#10;&#10;描述已自动生成">
            <a:extLst>
              <a:ext uri="{FF2B5EF4-FFF2-40B4-BE49-F238E27FC236}">
                <a16:creationId xmlns:a16="http://schemas.microsoft.com/office/drawing/2014/main" xmlns="" id="{3C8CDC61-E0CC-41F6-A74C-C12EBF92913D}"/>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rot="3768191">
            <a:off x="9355724" y="1467428"/>
            <a:ext cx="939847" cy="939847"/>
          </a:xfrm>
          <a:prstGeom prst="rect">
            <a:avLst/>
          </a:prstGeom>
        </p:spPr>
      </p:pic>
      <p:pic>
        <p:nvPicPr>
          <p:cNvPr id="63" name="图片 62" descr="图标&#10;&#10;描述已自动生成">
            <a:extLst>
              <a:ext uri="{FF2B5EF4-FFF2-40B4-BE49-F238E27FC236}">
                <a16:creationId xmlns:a16="http://schemas.microsoft.com/office/drawing/2014/main" xmlns="" id="{EA62B5EB-65E6-4D78-9749-B41551621857}"/>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rot="19477894">
            <a:off x="5058935" y="5263585"/>
            <a:ext cx="1345886" cy="1207933"/>
          </a:xfrm>
          <a:prstGeom prst="rect">
            <a:avLst/>
          </a:prstGeom>
        </p:spPr>
      </p:pic>
    </p:spTree>
    <p:extLst>
      <p:ext uri="{BB962C8B-B14F-4D97-AF65-F5344CB8AC3E}">
        <p14:creationId xmlns:p14="http://schemas.microsoft.com/office/powerpoint/2010/main" val="134051258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E55A48"/>
        </a:solidFill>
        <a:effectLst/>
      </p:bgPr>
    </p:bg>
    <p:spTree>
      <p:nvGrpSpPr>
        <p:cNvPr id="1" name=""/>
        <p:cNvGrpSpPr/>
        <p:nvPr/>
      </p:nvGrpSpPr>
      <p:grpSpPr>
        <a:xfrm>
          <a:off x="0" y="0"/>
          <a:ext cx="0" cy="0"/>
          <a:chOff x="0" y="0"/>
          <a:chExt cx="0" cy="0"/>
        </a:xfrm>
      </p:grpSpPr>
      <p:sp>
        <p:nvSpPr>
          <p:cNvPr id="69" name="矩形 68">
            <a:extLst>
              <a:ext uri="{FF2B5EF4-FFF2-40B4-BE49-F238E27FC236}">
                <a16:creationId xmlns:a16="http://schemas.microsoft.com/office/drawing/2014/main" xmlns="" id="{AA60FAA7-E358-4AD1-B8F9-73E59E16A07D}"/>
              </a:ext>
            </a:extLst>
          </p:cNvPr>
          <p:cNvSpPr/>
          <p:nvPr/>
        </p:nvSpPr>
        <p:spPr>
          <a:xfrm>
            <a:off x="0" y="0"/>
            <a:ext cx="12192000" cy="6858000"/>
          </a:xfrm>
          <a:prstGeom prst="rect">
            <a:avLst/>
          </a:prstGeom>
          <a:solidFill>
            <a:srgbClr val="E55A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9" name="组合 58">
            <a:extLst>
              <a:ext uri="{FF2B5EF4-FFF2-40B4-BE49-F238E27FC236}">
                <a16:creationId xmlns:a16="http://schemas.microsoft.com/office/drawing/2014/main" xmlns="" id="{2B9B6E56-ACF7-4578-B6AA-7C6B7654B208}"/>
              </a:ext>
            </a:extLst>
          </p:cNvPr>
          <p:cNvGrpSpPr/>
          <p:nvPr/>
        </p:nvGrpSpPr>
        <p:grpSpPr>
          <a:xfrm>
            <a:off x="395729" y="0"/>
            <a:ext cx="11406870" cy="6858000"/>
            <a:chOff x="395729" y="0"/>
            <a:chExt cx="11406870" cy="6858000"/>
          </a:xfrm>
          <a:solidFill>
            <a:srgbClr val="F9BE83"/>
          </a:solidFill>
        </p:grpSpPr>
        <p:sp>
          <p:nvSpPr>
            <p:cNvPr id="60" name="矩形 59">
              <a:extLst>
                <a:ext uri="{FF2B5EF4-FFF2-40B4-BE49-F238E27FC236}">
                  <a16:creationId xmlns:a16="http://schemas.microsoft.com/office/drawing/2014/main" xmlns="" id="{3ECEA03A-43BB-401F-BF33-401B40947BEB}"/>
                </a:ext>
              </a:extLst>
            </p:cNvPr>
            <p:cNvSpPr/>
            <p:nvPr/>
          </p:nvSpPr>
          <p:spPr>
            <a:xfrm>
              <a:off x="11068028" y="0"/>
              <a:ext cx="734571" cy="685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矩形 60">
              <a:extLst>
                <a:ext uri="{FF2B5EF4-FFF2-40B4-BE49-F238E27FC236}">
                  <a16:creationId xmlns:a16="http://schemas.microsoft.com/office/drawing/2014/main" xmlns="" id="{95B5812D-00B4-4BC6-A2DA-55DF06F5CFA4}"/>
                </a:ext>
              </a:extLst>
            </p:cNvPr>
            <p:cNvSpPr/>
            <p:nvPr/>
          </p:nvSpPr>
          <p:spPr>
            <a:xfrm>
              <a:off x="9289314" y="0"/>
              <a:ext cx="734571" cy="685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矩形 61">
              <a:extLst>
                <a:ext uri="{FF2B5EF4-FFF2-40B4-BE49-F238E27FC236}">
                  <a16:creationId xmlns:a16="http://schemas.microsoft.com/office/drawing/2014/main" xmlns="" id="{89774527-4ED3-48DB-85ED-6025274C6847}"/>
                </a:ext>
              </a:extLst>
            </p:cNvPr>
            <p:cNvSpPr/>
            <p:nvPr/>
          </p:nvSpPr>
          <p:spPr>
            <a:xfrm>
              <a:off x="7510597" y="0"/>
              <a:ext cx="734571" cy="685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矩形 62">
              <a:extLst>
                <a:ext uri="{FF2B5EF4-FFF2-40B4-BE49-F238E27FC236}">
                  <a16:creationId xmlns:a16="http://schemas.microsoft.com/office/drawing/2014/main" xmlns="" id="{EAFDEF05-83B9-4163-846E-58A395DB333E}"/>
                </a:ext>
              </a:extLst>
            </p:cNvPr>
            <p:cNvSpPr/>
            <p:nvPr/>
          </p:nvSpPr>
          <p:spPr>
            <a:xfrm>
              <a:off x="5731880" y="0"/>
              <a:ext cx="734571" cy="685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矩形 63">
              <a:extLst>
                <a:ext uri="{FF2B5EF4-FFF2-40B4-BE49-F238E27FC236}">
                  <a16:creationId xmlns:a16="http://schemas.microsoft.com/office/drawing/2014/main" xmlns="" id="{1A0C58A9-4041-4F1F-A87E-7A4FBB0FEE7D}"/>
                </a:ext>
              </a:extLst>
            </p:cNvPr>
            <p:cNvSpPr/>
            <p:nvPr/>
          </p:nvSpPr>
          <p:spPr>
            <a:xfrm>
              <a:off x="3953163" y="0"/>
              <a:ext cx="734571" cy="685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矩形 64">
              <a:extLst>
                <a:ext uri="{FF2B5EF4-FFF2-40B4-BE49-F238E27FC236}">
                  <a16:creationId xmlns:a16="http://schemas.microsoft.com/office/drawing/2014/main" xmlns="" id="{DA7D33C3-6210-4838-A7DC-E0DE32DCF16F}"/>
                </a:ext>
              </a:extLst>
            </p:cNvPr>
            <p:cNvSpPr/>
            <p:nvPr/>
          </p:nvSpPr>
          <p:spPr>
            <a:xfrm>
              <a:off x="2174446" y="0"/>
              <a:ext cx="734571" cy="685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矩形 65">
              <a:extLst>
                <a:ext uri="{FF2B5EF4-FFF2-40B4-BE49-F238E27FC236}">
                  <a16:creationId xmlns:a16="http://schemas.microsoft.com/office/drawing/2014/main" xmlns="" id="{3C233E88-11B8-428A-877B-02AD011FBFCC}"/>
                </a:ext>
              </a:extLst>
            </p:cNvPr>
            <p:cNvSpPr/>
            <p:nvPr/>
          </p:nvSpPr>
          <p:spPr>
            <a:xfrm>
              <a:off x="395729" y="0"/>
              <a:ext cx="734571" cy="685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4" name="图片 3">
            <a:extLst>
              <a:ext uri="{FF2B5EF4-FFF2-40B4-BE49-F238E27FC236}">
                <a16:creationId xmlns:a16="http://schemas.microsoft.com/office/drawing/2014/main" xmlns="" id="{09AAA54E-E1E4-4247-A7CD-CE0B17FB9ED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74700" y="668439"/>
            <a:ext cx="5465910" cy="5521121"/>
          </a:xfrm>
          <a:prstGeom prst="rect">
            <a:avLst/>
          </a:prstGeom>
        </p:spPr>
      </p:pic>
      <p:pic>
        <p:nvPicPr>
          <p:cNvPr id="33" name="图片 32" descr="徽标, 公司名称&#10;&#10;描述已自动生成">
            <a:extLst>
              <a:ext uri="{FF2B5EF4-FFF2-40B4-BE49-F238E27FC236}">
                <a16:creationId xmlns:a16="http://schemas.microsoft.com/office/drawing/2014/main" xmlns="" id="{156B256A-182F-4F2B-8FC0-8DD748603CC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3305475">
            <a:off x="8687358" y="2234140"/>
            <a:ext cx="1554186" cy="1196723"/>
          </a:xfrm>
          <a:prstGeom prst="rect">
            <a:avLst/>
          </a:prstGeom>
        </p:spPr>
      </p:pic>
      <p:sp>
        <p:nvSpPr>
          <p:cNvPr id="11" name="文本框 10">
            <a:extLst>
              <a:ext uri="{FF2B5EF4-FFF2-40B4-BE49-F238E27FC236}">
                <a16:creationId xmlns:a16="http://schemas.microsoft.com/office/drawing/2014/main" xmlns="" id="{042310CE-A253-4E32-8406-7E1455F79724}"/>
              </a:ext>
            </a:extLst>
          </p:cNvPr>
          <p:cNvSpPr txBox="1"/>
          <p:nvPr/>
        </p:nvSpPr>
        <p:spPr>
          <a:xfrm>
            <a:off x="6534150" y="1124335"/>
            <a:ext cx="5029200" cy="830997"/>
          </a:xfrm>
          <a:prstGeom prst="rect">
            <a:avLst/>
          </a:prstGeom>
          <a:noFill/>
        </p:spPr>
        <p:txBody>
          <a:bodyPr wrap="square" rtlCol="0">
            <a:spAutoFit/>
          </a:bodyPr>
          <a:lstStyle/>
          <a:p>
            <a:r>
              <a:rPr lang="en-US" altLang="zh-CN" sz="4800">
                <a:solidFill>
                  <a:schemeClr val="bg1"/>
                </a:solidFill>
                <a:latin typeface="Ravie" panose="04040805050809020602" pitchFamily="82" charset="0"/>
              </a:rPr>
              <a:t>Halloween</a:t>
            </a:r>
            <a:endParaRPr lang="zh-CN" altLang="en-US" sz="4800">
              <a:solidFill>
                <a:schemeClr val="bg1"/>
              </a:solidFill>
              <a:latin typeface="Ravie" panose="04040805050809020602" pitchFamily="82" charset="0"/>
            </a:endParaRPr>
          </a:p>
        </p:txBody>
      </p:sp>
      <p:sp>
        <p:nvSpPr>
          <p:cNvPr id="12" name="文本框 11">
            <a:extLst>
              <a:ext uri="{FF2B5EF4-FFF2-40B4-BE49-F238E27FC236}">
                <a16:creationId xmlns:a16="http://schemas.microsoft.com/office/drawing/2014/main" xmlns="" id="{D6D67025-6262-459B-9174-EB2CFBDB68CB}"/>
              </a:ext>
            </a:extLst>
          </p:cNvPr>
          <p:cNvSpPr txBox="1"/>
          <p:nvPr/>
        </p:nvSpPr>
        <p:spPr>
          <a:xfrm>
            <a:off x="6534150" y="2051435"/>
            <a:ext cx="5029200" cy="461665"/>
          </a:xfrm>
          <a:prstGeom prst="rect">
            <a:avLst/>
          </a:prstGeom>
          <a:noFill/>
        </p:spPr>
        <p:txBody>
          <a:bodyPr wrap="square" rtlCol="0">
            <a:spAutoFit/>
          </a:bodyPr>
          <a:lstStyle/>
          <a:p>
            <a:r>
              <a:rPr lang="en-US" altLang="zh-CN" sz="2400">
                <a:solidFill>
                  <a:schemeClr val="bg1"/>
                </a:solidFill>
                <a:latin typeface="Ravie" panose="04040805050809020602" pitchFamily="82" charset="0"/>
              </a:rPr>
              <a:t>powerpoint templet</a:t>
            </a:r>
            <a:endParaRPr lang="zh-CN" altLang="en-US" sz="2400">
              <a:solidFill>
                <a:schemeClr val="bg1"/>
              </a:solidFill>
              <a:latin typeface="Ravie" panose="04040805050809020602" pitchFamily="82" charset="0"/>
            </a:endParaRPr>
          </a:p>
        </p:txBody>
      </p:sp>
      <p:sp>
        <p:nvSpPr>
          <p:cNvPr id="13" name="文本框 12">
            <a:extLst>
              <a:ext uri="{FF2B5EF4-FFF2-40B4-BE49-F238E27FC236}">
                <a16:creationId xmlns:a16="http://schemas.microsoft.com/office/drawing/2014/main" xmlns="" id="{15515CED-A96C-41BE-9C4B-31F8A4AC8A5C}"/>
              </a:ext>
            </a:extLst>
          </p:cNvPr>
          <p:cNvSpPr txBox="1"/>
          <p:nvPr/>
        </p:nvSpPr>
        <p:spPr>
          <a:xfrm>
            <a:off x="6534150" y="3106664"/>
            <a:ext cx="5029200" cy="2627001"/>
          </a:xfrm>
          <a:prstGeom prst="rect">
            <a:avLst/>
          </a:prstGeom>
          <a:noFill/>
        </p:spPr>
        <p:txBody>
          <a:bodyPr wrap="square" rtlCol="0">
            <a:spAutoFit/>
          </a:bodyPr>
          <a:lstStyle/>
          <a:p>
            <a:pPr>
              <a:lnSpc>
                <a:spcPct val="150000"/>
              </a:lnSpc>
            </a:pPr>
            <a:r>
              <a:rPr lang="en-US" altLang="zh-CN" sz="1400">
                <a:solidFill>
                  <a:schemeClr val="bg1"/>
                </a:solidFill>
                <a:latin typeface="..黑体UI-韩语" panose="02000000000000000000" pitchFamily="2" charset="-128"/>
                <a:ea typeface="..黑体UI-韩语" panose="02000000000000000000" pitchFamily="2" charset="-128"/>
                <a:cs typeface="..黑体UI-韩语" panose="02000000000000000000" pitchFamily="2" charset="-128"/>
              </a:rPr>
              <a:t>Lorem ipsum dolor sit amet, consectetuer adipiscing elit. Maecenas porttitor congue massa. Fusce posuere, magna sed pulvinar ultricies, purus lectus malesuada libero, sit amet commodo magna eros quis urna. Nunc viverra imperdiet enim.</a:t>
            </a:r>
          </a:p>
          <a:p>
            <a:pPr>
              <a:lnSpc>
                <a:spcPct val="150000"/>
              </a:lnSpc>
            </a:pPr>
            <a:r>
              <a:rPr lang="en-US" altLang="zh-CN" sz="1400">
                <a:solidFill>
                  <a:schemeClr val="bg1"/>
                </a:solidFill>
                <a:latin typeface="..黑体UI-韩语" panose="02000000000000000000" pitchFamily="2" charset="-128"/>
                <a:ea typeface="..黑体UI-韩语" panose="02000000000000000000" pitchFamily="2" charset="-128"/>
                <a:cs typeface="..黑体UI-韩语" panose="02000000000000000000" pitchFamily="2" charset="-128"/>
              </a:rPr>
              <a:t>Fusce est. Vivamus a tellus. Pellentesque habitant morbi tristique senectus et netus et malesuada fames ac turpis egestas. Proin pharetra nonummy pede.</a:t>
            </a:r>
          </a:p>
        </p:txBody>
      </p:sp>
      <p:pic>
        <p:nvPicPr>
          <p:cNvPr id="23" name="图片 22" descr="图标&#10;&#10;描述已自动生成">
            <a:extLst>
              <a:ext uri="{FF2B5EF4-FFF2-40B4-BE49-F238E27FC236}">
                <a16:creationId xmlns:a16="http://schemas.microsoft.com/office/drawing/2014/main" xmlns="" id="{5F1386B0-1D39-45A0-9429-1883A1206BA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74700" y="1089423"/>
            <a:ext cx="666750" cy="865909"/>
          </a:xfrm>
          <a:prstGeom prst="rect">
            <a:avLst/>
          </a:prstGeom>
        </p:spPr>
      </p:pic>
      <p:pic>
        <p:nvPicPr>
          <p:cNvPr id="25" name="图片 24" descr="图标&#10;&#10;描述已自动生成">
            <a:extLst>
              <a:ext uri="{FF2B5EF4-FFF2-40B4-BE49-F238E27FC236}">
                <a16:creationId xmlns:a16="http://schemas.microsoft.com/office/drawing/2014/main" xmlns="" id="{76CD6D81-80C8-47E2-AE1C-6A04264DA0B9}"/>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2859861">
            <a:off x="4738101" y="4538023"/>
            <a:ext cx="1147763" cy="1466790"/>
          </a:xfrm>
          <a:prstGeom prst="rect">
            <a:avLst/>
          </a:prstGeom>
        </p:spPr>
      </p:pic>
      <p:pic>
        <p:nvPicPr>
          <p:cNvPr id="27" name="图片 26" descr="图标&#10;&#10;描述已自动生成">
            <a:extLst>
              <a:ext uri="{FF2B5EF4-FFF2-40B4-BE49-F238E27FC236}">
                <a16:creationId xmlns:a16="http://schemas.microsoft.com/office/drawing/2014/main" xmlns="" id="{8FEF4CD5-4BDC-463D-B9EB-7A2DFAB375FC}"/>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1521215">
            <a:off x="10439401" y="492972"/>
            <a:ext cx="1223666" cy="1435386"/>
          </a:xfrm>
          <a:prstGeom prst="rect">
            <a:avLst/>
          </a:prstGeom>
        </p:spPr>
      </p:pic>
      <p:pic>
        <p:nvPicPr>
          <p:cNvPr id="29" name="图片 28" descr="徽标&#10;&#10;描述已自动生成">
            <a:extLst>
              <a:ext uri="{FF2B5EF4-FFF2-40B4-BE49-F238E27FC236}">
                <a16:creationId xmlns:a16="http://schemas.microsoft.com/office/drawing/2014/main" xmlns="" id="{75E8E642-122A-43E1-8189-0688A97B47C7}"/>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0" y="2051435"/>
            <a:ext cx="1612900" cy="1241933"/>
          </a:xfrm>
          <a:prstGeom prst="rect">
            <a:avLst/>
          </a:prstGeom>
        </p:spPr>
      </p:pic>
      <p:pic>
        <p:nvPicPr>
          <p:cNvPr id="31" name="图片 30" descr="图标&#10;&#10;描述已自动生成">
            <a:extLst>
              <a:ext uri="{FF2B5EF4-FFF2-40B4-BE49-F238E27FC236}">
                <a16:creationId xmlns:a16="http://schemas.microsoft.com/office/drawing/2014/main" xmlns="" id="{0F88F60C-1616-4E5E-8F6C-F7EB3501D5D6}"/>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rot="2245752">
            <a:off x="1731583" y="4358334"/>
            <a:ext cx="1139973" cy="2181767"/>
          </a:xfrm>
          <a:prstGeom prst="rect">
            <a:avLst/>
          </a:prstGeom>
        </p:spPr>
      </p:pic>
      <p:pic>
        <p:nvPicPr>
          <p:cNvPr id="41" name="图片 40" descr="图标&#10;&#10;描述已自动生成">
            <a:extLst>
              <a:ext uri="{FF2B5EF4-FFF2-40B4-BE49-F238E27FC236}">
                <a16:creationId xmlns:a16="http://schemas.microsoft.com/office/drawing/2014/main" xmlns="" id="{4C287CA9-BF08-417F-88D0-5E7D00E72F87}"/>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9766301" y="321729"/>
            <a:ext cx="762000" cy="693420"/>
          </a:xfrm>
          <a:prstGeom prst="rect">
            <a:avLst/>
          </a:prstGeom>
        </p:spPr>
      </p:pic>
      <p:pic>
        <p:nvPicPr>
          <p:cNvPr id="45" name="图片 44" descr="徽标&#10;&#10;描述已自动生成">
            <a:extLst>
              <a:ext uri="{FF2B5EF4-FFF2-40B4-BE49-F238E27FC236}">
                <a16:creationId xmlns:a16="http://schemas.microsoft.com/office/drawing/2014/main" xmlns="" id="{72F9FEBB-EE00-47F5-B160-AC03E16EBA4A}"/>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rot="1324620">
            <a:off x="3725799" y="6004074"/>
            <a:ext cx="1087935" cy="837710"/>
          </a:xfrm>
          <a:prstGeom prst="rect">
            <a:avLst/>
          </a:prstGeom>
        </p:spPr>
      </p:pic>
      <p:pic>
        <p:nvPicPr>
          <p:cNvPr id="47" name="图片 46" descr="图标&#10;&#10;描述已自动生成">
            <a:extLst>
              <a:ext uri="{FF2B5EF4-FFF2-40B4-BE49-F238E27FC236}">
                <a16:creationId xmlns:a16="http://schemas.microsoft.com/office/drawing/2014/main" xmlns="" id="{C675C5FA-91FD-4D83-933C-6C041BB23638}"/>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rot="1211958">
            <a:off x="5205471" y="626653"/>
            <a:ext cx="1092168" cy="1092168"/>
          </a:xfrm>
          <a:prstGeom prst="rect">
            <a:avLst/>
          </a:prstGeom>
        </p:spPr>
      </p:pic>
      <p:pic>
        <p:nvPicPr>
          <p:cNvPr id="48" name="图片 47" descr="图标&#10;&#10;描述已自动生成">
            <a:extLst>
              <a:ext uri="{FF2B5EF4-FFF2-40B4-BE49-F238E27FC236}">
                <a16:creationId xmlns:a16="http://schemas.microsoft.com/office/drawing/2014/main" xmlns="" id="{5E02C045-0520-44A6-955D-8206E1DFE772}"/>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rot="5400000">
            <a:off x="10072811" y="5677079"/>
            <a:ext cx="654086" cy="767258"/>
          </a:xfrm>
          <a:prstGeom prst="rect">
            <a:avLst/>
          </a:prstGeom>
        </p:spPr>
      </p:pic>
    </p:spTree>
    <p:extLst>
      <p:ext uri="{BB962C8B-B14F-4D97-AF65-F5344CB8AC3E}">
        <p14:creationId xmlns:p14="http://schemas.microsoft.com/office/powerpoint/2010/main" val="366837130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invX="1"/>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E55A48"/>
        </a:solidFill>
        <a:effectLst/>
      </p:bgPr>
    </p:bg>
    <p:spTree>
      <p:nvGrpSpPr>
        <p:cNvPr id="1" name=""/>
        <p:cNvGrpSpPr/>
        <p:nvPr/>
      </p:nvGrpSpPr>
      <p:grpSpPr>
        <a:xfrm>
          <a:off x="0" y="0"/>
          <a:ext cx="0" cy="0"/>
          <a:chOff x="0" y="0"/>
          <a:chExt cx="0" cy="0"/>
        </a:xfrm>
      </p:grpSpPr>
      <p:sp>
        <p:nvSpPr>
          <p:cNvPr id="90" name="矩形 89">
            <a:extLst>
              <a:ext uri="{FF2B5EF4-FFF2-40B4-BE49-F238E27FC236}">
                <a16:creationId xmlns:a16="http://schemas.microsoft.com/office/drawing/2014/main" xmlns="" id="{900D02F4-D5CA-4F77-86C8-2E5E075D477B}"/>
              </a:ext>
            </a:extLst>
          </p:cNvPr>
          <p:cNvSpPr/>
          <p:nvPr/>
        </p:nvSpPr>
        <p:spPr>
          <a:xfrm>
            <a:off x="0" y="0"/>
            <a:ext cx="12192000" cy="6858000"/>
          </a:xfrm>
          <a:prstGeom prst="rect">
            <a:avLst/>
          </a:prstGeom>
          <a:solidFill>
            <a:srgbClr val="E55A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 name="组合 18">
            <a:extLst>
              <a:ext uri="{FF2B5EF4-FFF2-40B4-BE49-F238E27FC236}">
                <a16:creationId xmlns:a16="http://schemas.microsoft.com/office/drawing/2014/main" xmlns="" id="{D0113EAE-4F86-41A4-911F-D4361182F798}"/>
              </a:ext>
            </a:extLst>
          </p:cNvPr>
          <p:cNvGrpSpPr/>
          <p:nvPr/>
        </p:nvGrpSpPr>
        <p:grpSpPr>
          <a:xfrm>
            <a:off x="395729" y="0"/>
            <a:ext cx="11406870" cy="6858000"/>
            <a:chOff x="395729" y="0"/>
            <a:chExt cx="11406870" cy="6858000"/>
          </a:xfrm>
          <a:solidFill>
            <a:srgbClr val="F9BE83"/>
          </a:solidFill>
        </p:grpSpPr>
        <p:sp>
          <p:nvSpPr>
            <p:cNvPr id="20" name="矩形 19">
              <a:extLst>
                <a:ext uri="{FF2B5EF4-FFF2-40B4-BE49-F238E27FC236}">
                  <a16:creationId xmlns:a16="http://schemas.microsoft.com/office/drawing/2014/main" xmlns="" id="{B141CEBB-2046-4672-8F2E-899094F8FDF8}"/>
                </a:ext>
              </a:extLst>
            </p:cNvPr>
            <p:cNvSpPr/>
            <p:nvPr/>
          </p:nvSpPr>
          <p:spPr>
            <a:xfrm>
              <a:off x="11068028" y="0"/>
              <a:ext cx="734571" cy="685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a:extLst>
                <a:ext uri="{FF2B5EF4-FFF2-40B4-BE49-F238E27FC236}">
                  <a16:creationId xmlns:a16="http://schemas.microsoft.com/office/drawing/2014/main" xmlns="" id="{B15AB0E6-5A69-41ED-9C1C-1B97E57CDA49}"/>
                </a:ext>
              </a:extLst>
            </p:cNvPr>
            <p:cNvSpPr/>
            <p:nvPr/>
          </p:nvSpPr>
          <p:spPr>
            <a:xfrm>
              <a:off x="9289314" y="0"/>
              <a:ext cx="734571" cy="685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a:extLst>
                <a:ext uri="{FF2B5EF4-FFF2-40B4-BE49-F238E27FC236}">
                  <a16:creationId xmlns:a16="http://schemas.microsoft.com/office/drawing/2014/main" xmlns="" id="{1BE574E8-DBE2-43CD-85AA-593E96A9F2C3}"/>
                </a:ext>
              </a:extLst>
            </p:cNvPr>
            <p:cNvSpPr/>
            <p:nvPr/>
          </p:nvSpPr>
          <p:spPr>
            <a:xfrm>
              <a:off x="7510597" y="0"/>
              <a:ext cx="734571" cy="685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a:extLst>
                <a:ext uri="{FF2B5EF4-FFF2-40B4-BE49-F238E27FC236}">
                  <a16:creationId xmlns:a16="http://schemas.microsoft.com/office/drawing/2014/main" xmlns="" id="{0CDAEFAA-89F4-41AE-B974-8F568C8F9E2E}"/>
                </a:ext>
              </a:extLst>
            </p:cNvPr>
            <p:cNvSpPr/>
            <p:nvPr/>
          </p:nvSpPr>
          <p:spPr>
            <a:xfrm>
              <a:off x="5731880" y="0"/>
              <a:ext cx="734571" cy="685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a:extLst>
                <a:ext uri="{FF2B5EF4-FFF2-40B4-BE49-F238E27FC236}">
                  <a16:creationId xmlns:a16="http://schemas.microsoft.com/office/drawing/2014/main" xmlns="" id="{39270D82-A04E-4067-A35D-B228012D3838}"/>
                </a:ext>
              </a:extLst>
            </p:cNvPr>
            <p:cNvSpPr/>
            <p:nvPr/>
          </p:nvSpPr>
          <p:spPr>
            <a:xfrm>
              <a:off x="3953163" y="0"/>
              <a:ext cx="734571" cy="685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a:extLst>
                <a:ext uri="{FF2B5EF4-FFF2-40B4-BE49-F238E27FC236}">
                  <a16:creationId xmlns:a16="http://schemas.microsoft.com/office/drawing/2014/main" xmlns="" id="{7EC5BC8A-4A82-44C6-93A3-A3734F76B508}"/>
                </a:ext>
              </a:extLst>
            </p:cNvPr>
            <p:cNvSpPr/>
            <p:nvPr/>
          </p:nvSpPr>
          <p:spPr>
            <a:xfrm>
              <a:off x="2174446" y="0"/>
              <a:ext cx="734571" cy="685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a:extLst>
                <a:ext uri="{FF2B5EF4-FFF2-40B4-BE49-F238E27FC236}">
                  <a16:creationId xmlns:a16="http://schemas.microsoft.com/office/drawing/2014/main" xmlns="" id="{3A7873ED-8F59-4B82-979D-39B16FD2595C}"/>
                </a:ext>
              </a:extLst>
            </p:cNvPr>
            <p:cNvSpPr/>
            <p:nvPr/>
          </p:nvSpPr>
          <p:spPr>
            <a:xfrm>
              <a:off x="395729" y="0"/>
              <a:ext cx="734571" cy="685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矩形: 圆角 1">
            <a:extLst>
              <a:ext uri="{FF2B5EF4-FFF2-40B4-BE49-F238E27FC236}">
                <a16:creationId xmlns:a16="http://schemas.microsoft.com/office/drawing/2014/main" xmlns="" id="{55D51F60-FD4B-4D02-ABE4-9B4076836164}"/>
              </a:ext>
            </a:extLst>
          </p:cNvPr>
          <p:cNvSpPr/>
          <p:nvPr/>
        </p:nvSpPr>
        <p:spPr>
          <a:xfrm>
            <a:off x="365760" y="830580"/>
            <a:ext cx="2656840" cy="1308100"/>
          </a:xfrm>
          <a:prstGeom prst="roundRect">
            <a:avLst>
              <a:gd name="adj" fmla="val 11521"/>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圆角 2">
            <a:extLst>
              <a:ext uri="{FF2B5EF4-FFF2-40B4-BE49-F238E27FC236}">
                <a16:creationId xmlns:a16="http://schemas.microsoft.com/office/drawing/2014/main" xmlns="" id="{50A83EAB-830C-403A-8188-908DA754C61A}"/>
              </a:ext>
            </a:extLst>
          </p:cNvPr>
          <p:cNvSpPr/>
          <p:nvPr/>
        </p:nvSpPr>
        <p:spPr>
          <a:xfrm>
            <a:off x="365760" y="2178050"/>
            <a:ext cx="2656840" cy="2095500"/>
          </a:xfrm>
          <a:prstGeom prst="roundRect">
            <a:avLst>
              <a:gd name="adj" fmla="val 720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圆角 3">
            <a:extLst>
              <a:ext uri="{FF2B5EF4-FFF2-40B4-BE49-F238E27FC236}">
                <a16:creationId xmlns:a16="http://schemas.microsoft.com/office/drawing/2014/main" xmlns="" id="{D604A3D5-2C60-4B9D-BF0F-CF6260EA3867}"/>
              </a:ext>
            </a:extLst>
          </p:cNvPr>
          <p:cNvSpPr/>
          <p:nvPr/>
        </p:nvSpPr>
        <p:spPr>
          <a:xfrm>
            <a:off x="365760" y="4312920"/>
            <a:ext cx="2656840" cy="1714500"/>
          </a:xfrm>
          <a:prstGeom prst="roundRect">
            <a:avLst>
              <a:gd name="adj" fmla="val 9456"/>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圆角 4">
            <a:extLst>
              <a:ext uri="{FF2B5EF4-FFF2-40B4-BE49-F238E27FC236}">
                <a16:creationId xmlns:a16="http://schemas.microsoft.com/office/drawing/2014/main" xmlns="" id="{C10930D8-D900-4B52-B312-0039204CB8BC}"/>
              </a:ext>
            </a:extLst>
          </p:cNvPr>
          <p:cNvSpPr/>
          <p:nvPr/>
        </p:nvSpPr>
        <p:spPr>
          <a:xfrm>
            <a:off x="3424136" y="830580"/>
            <a:ext cx="8402104" cy="5196840"/>
          </a:xfrm>
          <a:prstGeom prst="roundRect">
            <a:avLst>
              <a:gd name="adj" fmla="val 3086"/>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extLst>
              <a:ext uri="{FF2B5EF4-FFF2-40B4-BE49-F238E27FC236}">
                <a16:creationId xmlns:a16="http://schemas.microsoft.com/office/drawing/2014/main" xmlns="" id="{656C1DA6-C6B1-4EA1-827B-C37152BA1472}"/>
              </a:ext>
            </a:extLst>
          </p:cNvPr>
          <p:cNvSpPr/>
          <p:nvPr/>
        </p:nvSpPr>
        <p:spPr>
          <a:xfrm>
            <a:off x="3642771" y="1060315"/>
            <a:ext cx="7964834" cy="4737370"/>
          </a:xfrm>
          <a:prstGeom prst="rect">
            <a:avLst/>
          </a:prstGeom>
          <a:solidFill>
            <a:srgbClr val="E55A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4" name="图片 63" descr="图标&#10;&#10;描述已自动生成">
            <a:extLst>
              <a:ext uri="{FF2B5EF4-FFF2-40B4-BE49-F238E27FC236}">
                <a16:creationId xmlns:a16="http://schemas.microsoft.com/office/drawing/2014/main" xmlns="" id="{D2D456DC-4194-40CB-84D3-1862924E3EA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423400" y="2995445"/>
            <a:ext cx="2402840" cy="3031975"/>
          </a:xfrm>
          <a:prstGeom prst="rect">
            <a:avLst/>
          </a:prstGeom>
        </p:spPr>
      </p:pic>
      <p:sp>
        <p:nvSpPr>
          <p:cNvPr id="7" name="文本框 6">
            <a:extLst>
              <a:ext uri="{FF2B5EF4-FFF2-40B4-BE49-F238E27FC236}">
                <a16:creationId xmlns:a16="http://schemas.microsoft.com/office/drawing/2014/main" xmlns="" id="{320ECB0E-A151-4DC2-92F6-CC58203908E7}"/>
              </a:ext>
            </a:extLst>
          </p:cNvPr>
          <p:cNvSpPr txBox="1"/>
          <p:nvPr/>
        </p:nvSpPr>
        <p:spPr>
          <a:xfrm>
            <a:off x="474617" y="912165"/>
            <a:ext cx="1615440" cy="323165"/>
          </a:xfrm>
          <a:prstGeom prst="rect">
            <a:avLst/>
          </a:prstGeom>
          <a:noFill/>
        </p:spPr>
        <p:txBody>
          <a:bodyPr wrap="square" rtlCol="0">
            <a:spAutoFit/>
          </a:bodyPr>
          <a:lstStyle/>
          <a:p>
            <a:r>
              <a:rPr lang="en-US" altLang="zh-CN" sz="1500" b="1">
                <a:latin typeface="..黑体UI-韩语" panose="02000000000000000000" pitchFamily="2" charset="-128"/>
                <a:ea typeface="..黑体UI-韩语" panose="02000000000000000000" pitchFamily="2" charset="-128"/>
                <a:cs typeface="..黑体UI-韩语" panose="02000000000000000000" pitchFamily="2" charset="-128"/>
              </a:rPr>
              <a:t>Halloween</a:t>
            </a:r>
            <a:endParaRPr lang="zh-CN" altLang="en-US" sz="1500" b="1">
              <a:latin typeface="..黑体UI-韩语" panose="02000000000000000000" pitchFamily="2" charset="-128"/>
              <a:ea typeface="..黑体UI-韩语" panose="02000000000000000000" pitchFamily="2" charset="-128"/>
              <a:cs typeface="..黑体UI-韩语" panose="02000000000000000000" pitchFamily="2" charset="-128"/>
            </a:endParaRPr>
          </a:p>
        </p:txBody>
      </p:sp>
      <p:sp>
        <p:nvSpPr>
          <p:cNvPr id="8" name="文本框 7">
            <a:extLst>
              <a:ext uri="{FF2B5EF4-FFF2-40B4-BE49-F238E27FC236}">
                <a16:creationId xmlns:a16="http://schemas.microsoft.com/office/drawing/2014/main" xmlns="" id="{D9FCB1CF-C958-4682-A7B7-C709BC99B344}"/>
              </a:ext>
            </a:extLst>
          </p:cNvPr>
          <p:cNvSpPr txBox="1"/>
          <p:nvPr/>
        </p:nvSpPr>
        <p:spPr>
          <a:xfrm>
            <a:off x="474617" y="2259635"/>
            <a:ext cx="1615440" cy="323165"/>
          </a:xfrm>
          <a:prstGeom prst="rect">
            <a:avLst/>
          </a:prstGeom>
          <a:noFill/>
        </p:spPr>
        <p:txBody>
          <a:bodyPr wrap="square" rtlCol="0">
            <a:spAutoFit/>
          </a:bodyPr>
          <a:lstStyle/>
          <a:p>
            <a:r>
              <a:rPr lang="en-US" altLang="zh-CN" sz="1500" b="1">
                <a:latin typeface="..黑体UI-韩语" panose="02000000000000000000" pitchFamily="2" charset="-128"/>
                <a:ea typeface="..黑体UI-韩语" panose="02000000000000000000" pitchFamily="2" charset="-128"/>
                <a:cs typeface="..黑体UI-韩语" panose="02000000000000000000" pitchFamily="2" charset="-128"/>
              </a:rPr>
              <a:t>Halloween</a:t>
            </a:r>
            <a:endParaRPr lang="zh-CN" altLang="en-US" sz="1500" b="1">
              <a:latin typeface="..黑体UI-韩语" panose="02000000000000000000" pitchFamily="2" charset="-128"/>
              <a:ea typeface="..黑体UI-韩语" panose="02000000000000000000" pitchFamily="2" charset="-128"/>
              <a:cs typeface="..黑体UI-韩语" panose="02000000000000000000" pitchFamily="2" charset="-128"/>
            </a:endParaRPr>
          </a:p>
        </p:txBody>
      </p:sp>
      <p:sp>
        <p:nvSpPr>
          <p:cNvPr id="9" name="文本框 8">
            <a:extLst>
              <a:ext uri="{FF2B5EF4-FFF2-40B4-BE49-F238E27FC236}">
                <a16:creationId xmlns:a16="http://schemas.microsoft.com/office/drawing/2014/main" xmlns="" id="{BEF8A85E-B31F-4449-9098-DDC3A00A6B0E}"/>
              </a:ext>
            </a:extLst>
          </p:cNvPr>
          <p:cNvSpPr txBox="1"/>
          <p:nvPr/>
        </p:nvSpPr>
        <p:spPr>
          <a:xfrm>
            <a:off x="474617" y="4394505"/>
            <a:ext cx="1615440" cy="323165"/>
          </a:xfrm>
          <a:prstGeom prst="rect">
            <a:avLst/>
          </a:prstGeom>
          <a:noFill/>
        </p:spPr>
        <p:txBody>
          <a:bodyPr wrap="square" rtlCol="0">
            <a:spAutoFit/>
          </a:bodyPr>
          <a:lstStyle/>
          <a:p>
            <a:r>
              <a:rPr lang="en-US" altLang="zh-CN" sz="1500" b="1">
                <a:latin typeface="..黑体UI-韩语" panose="02000000000000000000" pitchFamily="2" charset="-128"/>
                <a:ea typeface="..黑体UI-韩语" panose="02000000000000000000" pitchFamily="2" charset="-128"/>
                <a:cs typeface="..黑体UI-韩语" panose="02000000000000000000" pitchFamily="2" charset="-128"/>
              </a:rPr>
              <a:t>Halloween</a:t>
            </a:r>
            <a:endParaRPr lang="zh-CN" altLang="en-US" sz="1500" b="1">
              <a:latin typeface="..黑体UI-韩语" panose="02000000000000000000" pitchFamily="2" charset="-128"/>
              <a:ea typeface="..黑体UI-韩语" panose="02000000000000000000" pitchFamily="2" charset="-128"/>
              <a:cs typeface="..黑体UI-韩语" panose="02000000000000000000" pitchFamily="2" charset="-128"/>
            </a:endParaRPr>
          </a:p>
        </p:txBody>
      </p:sp>
      <p:sp>
        <p:nvSpPr>
          <p:cNvPr id="10" name="文本框 9">
            <a:extLst>
              <a:ext uri="{FF2B5EF4-FFF2-40B4-BE49-F238E27FC236}">
                <a16:creationId xmlns:a16="http://schemas.microsoft.com/office/drawing/2014/main" xmlns="" id="{C0F009A1-8F1B-497F-86FC-CA3C8121F062}"/>
              </a:ext>
            </a:extLst>
          </p:cNvPr>
          <p:cNvSpPr txBox="1"/>
          <p:nvPr/>
        </p:nvSpPr>
        <p:spPr>
          <a:xfrm>
            <a:off x="546198" y="1392893"/>
            <a:ext cx="2295965" cy="461308"/>
          </a:xfrm>
          <a:prstGeom prst="rect">
            <a:avLst/>
          </a:prstGeom>
          <a:noFill/>
        </p:spPr>
        <p:txBody>
          <a:bodyPr wrap="square" rtlCol="0">
            <a:spAutoFit/>
          </a:bodyPr>
          <a:lstStyle/>
          <a:p>
            <a:pPr algn="ctr"/>
            <a:r>
              <a:rPr lang="en-US" altLang="zh-CN" sz="2400">
                <a:latin typeface="Ravie" panose="04040805050809020602" pitchFamily="82" charset="0"/>
              </a:rPr>
              <a:t>2021/11/05</a:t>
            </a:r>
            <a:endParaRPr lang="zh-CN" altLang="en-US" sz="2400">
              <a:latin typeface="Ravie" panose="04040805050809020602" pitchFamily="82" charset="0"/>
            </a:endParaRPr>
          </a:p>
        </p:txBody>
      </p:sp>
      <p:sp>
        <p:nvSpPr>
          <p:cNvPr id="11" name="文本框 10">
            <a:extLst>
              <a:ext uri="{FF2B5EF4-FFF2-40B4-BE49-F238E27FC236}">
                <a16:creationId xmlns:a16="http://schemas.microsoft.com/office/drawing/2014/main" xmlns="" id="{1CCB63EA-0355-44DD-B41E-AB220463FAEE}"/>
              </a:ext>
            </a:extLst>
          </p:cNvPr>
          <p:cNvSpPr txBox="1"/>
          <p:nvPr/>
        </p:nvSpPr>
        <p:spPr>
          <a:xfrm>
            <a:off x="3971328" y="1597315"/>
            <a:ext cx="5029200" cy="461665"/>
          </a:xfrm>
          <a:prstGeom prst="rect">
            <a:avLst/>
          </a:prstGeom>
          <a:noFill/>
        </p:spPr>
        <p:txBody>
          <a:bodyPr wrap="square" rtlCol="0">
            <a:spAutoFit/>
          </a:bodyPr>
          <a:lstStyle/>
          <a:p>
            <a:r>
              <a:rPr lang="en-US" altLang="zh-CN" sz="2400">
                <a:solidFill>
                  <a:schemeClr val="bg1"/>
                </a:solidFill>
                <a:latin typeface="Ravie" panose="04040805050809020602" pitchFamily="82" charset="0"/>
              </a:rPr>
              <a:t>powerpoint templet</a:t>
            </a:r>
            <a:endParaRPr lang="zh-CN" altLang="en-US" sz="2400">
              <a:solidFill>
                <a:schemeClr val="bg1"/>
              </a:solidFill>
              <a:latin typeface="Ravie" panose="04040805050809020602" pitchFamily="82" charset="0"/>
            </a:endParaRPr>
          </a:p>
        </p:txBody>
      </p:sp>
      <p:sp>
        <p:nvSpPr>
          <p:cNvPr id="12" name="文本框 11">
            <a:extLst>
              <a:ext uri="{FF2B5EF4-FFF2-40B4-BE49-F238E27FC236}">
                <a16:creationId xmlns:a16="http://schemas.microsoft.com/office/drawing/2014/main" xmlns="" id="{C8022C77-D0FD-4173-A93B-7B63EA211A4B}"/>
              </a:ext>
            </a:extLst>
          </p:cNvPr>
          <p:cNvSpPr txBox="1"/>
          <p:nvPr/>
        </p:nvSpPr>
        <p:spPr>
          <a:xfrm>
            <a:off x="3971328" y="2095501"/>
            <a:ext cx="7307720" cy="1011174"/>
          </a:xfrm>
          <a:prstGeom prst="rect">
            <a:avLst/>
          </a:prstGeom>
          <a:noFill/>
        </p:spPr>
        <p:txBody>
          <a:bodyPr wrap="square" rtlCol="0">
            <a:spAutoFit/>
          </a:bodyPr>
          <a:lstStyle/>
          <a:p>
            <a:pPr>
              <a:lnSpc>
                <a:spcPct val="150000"/>
              </a:lnSpc>
            </a:pPr>
            <a:r>
              <a:rPr lang="en-US" altLang="zh-CN" sz="1400">
                <a:solidFill>
                  <a:schemeClr val="bg1"/>
                </a:solidFill>
                <a:latin typeface="..黑体UI-韩语" panose="02000000000000000000" pitchFamily="2" charset="-128"/>
                <a:ea typeface="..黑体UI-韩语" panose="02000000000000000000" pitchFamily="2" charset="-128"/>
                <a:cs typeface="..黑体UI-韩语" panose="02000000000000000000" pitchFamily="2" charset="-128"/>
              </a:rPr>
              <a:t>lorem ipsum dolor sit amet, consectetuer adipiscing elit. maecenas porttitor congue sit amet commodo magna eros quis urna. nunc viverra imperdiet enim.</a:t>
            </a:r>
          </a:p>
          <a:p>
            <a:pPr>
              <a:lnSpc>
                <a:spcPct val="150000"/>
              </a:lnSpc>
            </a:pPr>
            <a:r>
              <a:rPr lang="en-US" altLang="zh-CN" sz="1400">
                <a:solidFill>
                  <a:schemeClr val="bg1"/>
                </a:solidFill>
                <a:latin typeface="..黑体UI-韩语" panose="02000000000000000000" pitchFamily="2" charset="-128"/>
                <a:ea typeface="..黑体UI-韩语" panose="02000000000000000000" pitchFamily="2" charset="-128"/>
                <a:cs typeface="..黑体UI-韩语" panose="02000000000000000000" pitchFamily="2" charset="-128"/>
              </a:rPr>
              <a:t>fusce est. vivamus a tellus. pellentesque habitant morbi tristique senectus et netus</a:t>
            </a:r>
          </a:p>
        </p:txBody>
      </p:sp>
      <p:pic>
        <p:nvPicPr>
          <p:cNvPr id="16" name="图片 15" descr="图片包含 游戏机, 房间, 赌场, 场景&#10;&#10;描述已自动生成">
            <a:extLst>
              <a:ext uri="{FF2B5EF4-FFF2-40B4-BE49-F238E27FC236}">
                <a16:creationId xmlns:a16="http://schemas.microsoft.com/office/drawing/2014/main" xmlns="" id="{CD1AC0D4-46CB-4292-AD22-3D54A5B8BE9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6461" y="2517639"/>
            <a:ext cx="1615439" cy="1755912"/>
          </a:xfrm>
          <a:prstGeom prst="rect">
            <a:avLst/>
          </a:prstGeom>
        </p:spPr>
      </p:pic>
      <p:pic>
        <p:nvPicPr>
          <p:cNvPr id="60" name="图片 59" descr="卡通人物&#10;&#10;描述已自动生成">
            <a:extLst>
              <a:ext uri="{FF2B5EF4-FFF2-40B4-BE49-F238E27FC236}">
                <a16:creationId xmlns:a16="http://schemas.microsoft.com/office/drawing/2014/main" xmlns="" id="{E91C55C6-0882-42AB-B3E0-E194104FBF4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90905" y="4717670"/>
            <a:ext cx="1806551" cy="1309750"/>
          </a:xfrm>
          <a:prstGeom prst="rect">
            <a:avLst/>
          </a:prstGeom>
        </p:spPr>
      </p:pic>
      <p:pic>
        <p:nvPicPr>
          <p:cNvPr id="62" name="图片 61" descr="徽标, 公司名称&#10;&#10;描述已自动生成">
            <a:extLst>
              <a:ext uri="{FF2B5EF4-FFF2-40B4-BE49-F238E27FC236}">
                <a16:creationId xmlns:a16="http://schemas.microsoft.com/office/drawing/2014/main" xmlns="" id="{CCCB1AF3-06F1-4B21-B154-BFA920AA2AD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245168" y="751205"/>
            <a:ext cx="1905000" cy="1466850"/>
          </a:xfrm>
          <a:prstGeom prst="rect">
            <a:avLst/>
          </a:prstGeom>
        </p:spPr>
      </p:pic>
      <p:pic>
        <p:nvPicPr>
          <p:cNvPr id="70" name="图片 69" descr="图标&#10;&#10;描述已自动生成">
            <a:extLst>
              <a:ext uri="{FF2B5EF4-FFF2-40B4-BE49-F238E27FC236}">
                <a16:creationId xmlns:a16="http://schemas.microsoft.com/office/drawing/2014/main" xmlns="" id="{865F59C2-BAC7-49D0-BE37-801ECCCC34ED}"/>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20203112">
            <a:off x="8943736" y="3211749"/>
            <a:ext cx="1342800" cy="1205163"/>
          </a:xfrm>
          <a:prstGeom prst="rect">
            <a:avLst/>
          </a:prstGeom>
        </p:spPr>
      </p:pic>
      <p:pic>
        <p:nvPicPr>
          <p:cNvPr id="74" name="图片 73" descr="图标&#10;&#10;描述已自动生成">
            <a:extLst>
              <a:ext uri="{FF2B5EF4-FFF2-40B4-BE49-F238E27FC236}">
                <a16:creationId xmlns:a16="http://schemas.microsoft.com/office/drawing/2014/main" xmlns="" id="{AC9EB7C9-AB4C-4876-A149-012C0C265A59}"/>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rot="2274822">
            <a:off x="3067904" y="3216542"/>
            <a:ext cx="1043741" cy="1997590"/>
          </a:xfrm>
          <a:prstGeom prst="rect">
            <a:avLst/>
          </a:prstGeom>
        </p:spPr>
      </p:pic>
      <p:pic>
        <p:nvPicPr>
          <p:cNvPr id="78" name="图片 77" descr="图片包含 游戏机, 画&#10;&#10;描述已自动生成">
            <a:extLst>
              <a:ext uri="{FF2B5EF4-FFF2-40B4-BE49-F238E27FC236}">
                <a16:creationId xmlns:a16="http://schemas.microsoft.com/office/drawing/2014/main" xmlns="" id="{6B868628-3518-49A2-9695-27DE494BB828}"/>
              </a:ext>
            </a:extLst>
          </p:cNvPr>
          <p:cNvPicPr>
            <a:picLocks noChangeAspect="1"/>
          </p:cNvPicPr>
          <p:nvPr/>
        </p:nvPicPr>
        <p:blipFill>
          <a:blip r:embed="rId8" cstate="print">
            <a:extLst>
              <a:ext uri="{28A0092B-C50C-407E-A947-70E740481C1C}">
                <a14:useLocalDpi xmlns:a14="http://schemas.microsoft.com/office/drawing/2010/main" val="0"/>
              </a:ext>
            </a:extLst>
          </a:blip>
          <a:srcRect/>
          <a:stretch>
            <a:fillRect/>
          </a:stretch>
        </p:blipFill>
        <p:spPr>
          <a:xfrm rot="3768919">
            <a:off x="4254833" y="5388026"/>
            <a:ext cx="1336678" cy="1109443"/>
          </a:xfrm>
          <a:custGeom>
            <a:avLst/>
            <a:gdLst>
              <a:gd name="connsiteX0" fmla="*/ 3810000 w 3810000"/>
              <a:gd name="connsiteY0" fmla="*/ 2823330 h 3162300"/>
              <a:gd name="connsiteX1" fmla="*/ 3810000 w 3810000"/>
              <a:gd name="connsiteY1" fmla="*/ 3162300 h 3162300"/>
              <a:gd name="connsiteX2" fmla="*/ 2818560 w 3810000"/>
              <a:gd name="connsiteY2" fmla="*/ 3162300 h 3162300"/>
              <a:gd name="connsiteX3" fmla="*/ 2966285 w 3810000"/>
              <a:gd name="connsiteY3" fmla="*/ 3119879 h 3162300"/>
              <a:gd name="connsiteX4" fmla="*/ 3711528 w 3810000"/>
              <a:gd name="connsiteY4" fmla="*/ 2865146 h 3162300"/>
              <a:gd name="connsiteX5" fmla="*/ 0 w 3810000"/>
              <a:gd name="connsiteY5" fmla="*/ 0 h 3162300"/>
              <a:gd name="connsiteX6" fmla="*/ 3810000 w 3810000"/>
              <a:gd name="connsiteY6" fmla="*/ 0 h 3162300"/>
              <a:gd name="connsiteX7" fmla="*/ 3810000 w 3810000"/>
              <a:gd name="connsiteY7" fmla="*/ 713983 h 3162300"/>
              <a:gd name="connsiteX8" fmla="*/ 3752695 w 3810000"/>
              <a:gd name="connsiteY8" fmla="*/ 733344 h 3162300"/>
              <a:gd name="connsiteX9" fmla="*/ 2036417 w 3810000"/>
              <a:gd name="connsiteY9" fmla="*/ 1407126 h 3162300"/>
              <a:gd name="connsiteX10" fmla="*/ 29817 w 3810000"/>
              <a:gd name="connsiteY10" fmla="*/ 2804126 h 3162300"/>
              <a:gd name="connsiteX11" fmla="*/ 0 w 3810000"/>
              <a:gd name="connsiteY11" fmla="*/ 2870673 h 3162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810000" h="3162300">
                <a:moveTo>
                  <a:pt x="3810000" y="2823330"/>
                </a:moveTo>
                <a:lnTo>
                  <a:pt x="3810000" y="3162300"/>
                </a:lnTo>
                <a:lnTo>
                  <a:pt x="2818560" y="3162300"/>
                </a:lnTo>
                <a:lnTo>
                  <a:pt x="2966285" y="3119879"/>
                </a:lnTo>
                <a:cubicBezTo>
                  <a:pt x="3232270" y="3040410"/>
                  <a:pt x="3487814" y="2954368"/>
                  <a:pt x="3711528" y="2865146"/>
                </a:cubicBezTo>
                <a:close/>
                <a:moveTo>
                  <a:pt x="0" y="0"/>
                </a:moveTo>
                <a:lnTo>
                  <a:pt x="3810000" y="0"/>
                </a:lnTo>
                <a:lnTo>
                  <a:pt x="3810000" y="713983"/>
                </a:lnTo>
                <a:lnTo>
                  <a:pt x="3752695" y="733344"/>
                </a:lnTo>
                <a:cubicBezTo>
                  <a:pt x="3311428" y="881085"/>
                  <a:pt x="2574712" y="1114762"/>
                  <a:pt x="2036417" y="1407126"/>
                </a:cubicBezTo>
                <a:cubicBezTo>
                  <a:pt x="1373900" y="1766959"/>
                  <a:pt x="224550" y="2444293"/>
                  <a:pt x="29817" y="2804126"/>
                </a:cubicBezTo>
                <a:lnTo>
                  <a:pt x="0" y="2870673"/>
                </a:lnTo>
                <a:close/>
              </a:path>
            </a:pathLst>
          </a:custGeom>
        </p:spPr>
      </p:pic>
      <p:pic>
        <p:nvPicPr>
          <p:cNvPr id="80" name="图片 79" descr="图标&#10;&#10;描述已自动生成">
            <a:extLst>
              <a:ext uri="{FF2B5EF4-FFF2-40B4-BE49-F238E27FC236}">
                <a16:creationId xmlns:a16="http://schemas.microsoft.com/office/drawing/2014/main" xmlns="" id="{7D8ED3D0-2A74-49A3-B1D3-6510BB51ACB5}"/>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rot="1864679">
            <a:off x="3298088" y="4538779"/>
            <a:ext cx="1316572" cy="1257326"/>
          </a:xfrm>
          <a:prstGeom prst="rect">
            <a:avLst/>
          </a:prstGeom>
        </p:spPr>
      </p:pic>
      <p:pic>
        <p:nvPicPr>
          <p:cNvPr id="88" name="图片 87" descr="图标&#10;&#10;描述已自动生成">
            <a:extLst>
              <a:ext uri="{FF2B5EF4-FFF2-40B4-BE49-F238E27FC236}">
                <a16:creationId xmlns:a16="http://schemas.microsoft.com/office/drawing/2014/main" xmlns="" id="{B73D533C-FADC-447E-B401-34A9878787B6}"/>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rot="1615071">
            <a:off x="9248863" y="4595953"/>
            <a:ext cx="670546" cy="610198"/>
          </a:xfrm>
          <a:prstGeom prst="rect">
            <a:avLst/>
          </a:prstGeom>
        </p:spPr>
      </p:pic>
      <p:sp>
        <p:nvSpPr>
          <p:cNvPr id="89" name="文本框 88">
            <a:extLst>
              <a:ext uri="{FF2B5EF4-FFF2-40B4-BE49-F238E27FC236}">
                <a16:creationId xmlns:a16="http://schemas.microsoft.com/office/drawing/2014/main" xmlns="" id="{4711CC84-B880-46E5-BDE5-3E85B80C63E2}"/>
              </a:ext>
            </a:extLst>
          </p:cNvPr>
          <p:cNvSpPr txBox="1"/>
          <p:nvPr/>
        </p:nvSpPr>
        <p:spPr>
          <a:xfrm>
            <a:off x="4635311" y="3704779"/>
            <a:ext cx="4692229" cy="1657505"/>
          </a:xfrm>
          <a:prstGeom prst="rect">
            <a:avLst/>
          </a:prstGeom>
          <a:noFill/>
        </p:spPr>
        <p:txBody>
          <a:bodyPr wrap="square" rtlCol="0">
            <a:spAutoFit/>
          </a:bodyPr>
          <a:lstStyle/>
          <a:p>
            <a:pPr marL="285750" indent="-285750">
              <a:lnSpc>
                <a:spcPct val="150000"/>
              </a:lnSpc>
              <a:buFont typeface="Arial" panose="020B0604020202020204" pitchFamily="34" charset="0"/>
              <a:buChar char="•"/>
            </a:pPr>
            <a:r>
              <a:rPr lang="en-US" altLang="zh-CN" sz="1400">
                <a:solidFill>
                  <a:schemeClr val="bg1"/>
                </a:solidFill>
                <a:latin typeface="..黑体UI-韩语" panose="02000000000000000000" pitchFamily="2" charset="-128"/>
                <a:ea typeface="..黑体UI-韩语" panose="02000000000000000000" pitchFamily="2" charset="-128"/>
                <a:cs typeface="..黑体UI-韩语" panose="02000000000000000000" pitchFamily="2" charset="-128"/>
              </a:rPr>
              <a:t>adipiscing elit. maecenas porttitor congue sit </a:t>
            </a:r>
          </a:p>
          <a:p>
            <a:pPr marL="285750" indent="-285750">
              <a:lnSpc>
                <a:spcPct val="150000"/>
              </a:lnSpc>
              <a:buFont typeface="Arial" panose="020B0604020202020204" pitchFamily="34" charset="0"/>
              <a:buChar char="•"/>
            </a:pPr>
            <a:r>
              <a:rPr lang="en-US" altLang="zh-CN" sz="1400">
                <a:solidFill>
                  <a:schemeClr val="bg1"/>
                </a:solidFill>
                <a:latin typeface="..黑体UI-韩语" panose="02000000000000000000" pitchFamily="2" charset="-128"/>
                <a:ea typeface="..黑体UI-韩语" panose="02000000000000000000" pitchFamily="2" charset="-128"/>
                <a:cs typeface="..黑体UI-韩语" panose="02000000000000000000" pitchFamily="2" charset="-128"/>
              </a:rPr>
              <a:t>amet commodo magna eros quis urna. nunc viverra imperdiet enim.</a:t>
            </a:r>
          </a:p>
          <a:p>
            <a:pPr marL="285750" indent="-285750">
              <a:lnSpc>
                <a:spcPct val="150000"/>
              </a:lnSpc>
              <a:buFont typeface="Arial" panose="020B0604020202020204" pitchFamily="34" charset="0"/>
              <a:buChar char="•"/>
            </a:pPr>
            <a:r>
              <a:rPr lang="en-US" altLang="zh-CN" sz="1400">
                <a:solidFill>
                  <a:schemeClr val="bg1"/>
                </a:solidFill>
                <a:latin typeface="..黑体UI-韩语" panose="02000000000000000000" pitchFamily="2" charset="-128"/>
                <a:ea typeface="..黑体UI-韩语" panose="02000000000000000000" pitchFamily="2" charset="-128"/>
                <a:cs typeface="..黑体UI-韩语" panose="02000000000000000000" pitchFamily="2" charset="-128"/>
              </a:rPr>
              <a:t>fusce est. vivamus a tellus. pellentesque habitant morbi tristique senectus et netus</a:t>
            </a:r>
          </a:p>
        </p:txBody>
      </p:sp>
    </p:spTree>
    <p:extLst>
      <p:ext uri="{BB962C8B-B14F-4D97-AF65-F5344CB8AC3E}">
        <p14:creationId xmlns:p14="http://schemas.microsoft.com/office/powerpoint/2010/main" val="412760254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9BB725"/>
        </a:solidFill>
        <a:effectLst/>
      </p:bgPr>
    </p:bg>
    <p:spTree>
      <p:nvGrpSpPr>
        <p:cNvPr id="1" name=""/>
        <p:cNvGrpSpPr/>
        <p:nvPr/>
      </p:nvGrpSpPr>
      <p:grpSpPr>
        <a:xfrm>
          <a:off x="0" y="0"/>
          <a:ext cx="0" cy="0"/>
          <a:chOff x="0" y="0"/>
          <a:chExt cx="0" cy="0"/>
        </a:xfrm>
      </p:grpSpPr>
      <p:sp>
        <p:nvSpPr>
          <p:cNvPr id="93" name="矩形 92">
            <a:extLst>
              <a:ext uri="{FF2B5EF4-FFF2-40B4-BE49-F238E27FC236}">
                <a16:creationId xmlns:a16="http://schemas.microsoft.com/office/drawing/2014/main" xmlns="" id="{6C228F3C-BFD7-4186-A4AE-EC94BE589D56}"/>
              </a:ext>
            </a:extLst>
          </p:cNvPr>
          <p:cNvSpPr/>
          <p:nvPr/>
        </p:nvSpPr>
        <p:spPr>
          <a:xfrm>
            <a:off x="0" y="0"/>
            <a:ext cx="12192000" cy="6858000"/>
          </a:xfrm>
          <a:prstGeom prst="rect">
            <a:avLst/>
          </a:prstGeom>
          <a:solidFill>
            <a:srgbClr val="9BB7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 name="组合 12">
            <a:extLst>
              <a:ext uri="{FF2B5EF4-FFF2-40B4-BE49-F238E27FC236}">
                <a16:creationId xmlns:a16="http://schemas.microsoft.com/office/drawing/2014/main" xmlns="" id="{11BA8BB7-B973-4262-A292-083DF51529A6}"/>
              </a:ext>
            </a:extLst>
          </p:cNvPr>
          <p:cNvGrpSpPr/>
          <p:nvPr/>
        </p:nvGrpSpPr>
        <p:grpSpPr>
          <a:xfrm>
            <a:off x="395729" y="0"/>
            <a:ext cx="11406870" cy="6858000"/>
            <a:chOff x="395729" y="0"/>
            <a:chExt cx="11406870" cy="6858000"/>
          </a:xfrm>
          <a:solidFill>
            <a:srgbClr val="4B205E"/>
          </a:solidFill>
        </p:grpSpPr>
        <p:sp>
          <p:nvSpPr>
            <p:cNvPr id="14" name="矩形 13">
              <a:extLst>
                <a:ext uri="{FF2B5EF4-FFF2-40B4-BE49-F238E27FC236}">
                  <a16:creationId xmlns:a16="http://schemas.microsoft.com/office/drawing/2014/main" xmlns="" id="{4751D007-CA24-4960-B3D4-877640FCBEE5}"/>
                </a:ext>
              </a:extLst>
            </p:cNvPr>
            <p:cNvSpPr/>
            <p:nvPr/>
          </p:nvSpPr>
          <p:spPr>
            <a:xfrm>
              <a:off x="11068028" y="0"/>
              <a:ext cx="734571" cy="685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a:extLst>
                <a:ext uri="{FF2B5EF4-FFF2-40B4-BE49-F238E27FC236}">
                  <a16:creationId xmlns:a16="http://schemas.microsoft.com/office/drawing/2014/main" xmlns="" id="{490C7E92-6B23-46A8-B8CE-9F2C4615398B}"/>
                </a:ext>
              </a:extLst>
            </p:cNvPr>
            <p:cNvSpPr/>
            <p:nvPr/>
          </p:nvSpPr>
          <p:spPr>
            <a:xfrm>
              <a:off x="9289314" y="0"/>
              <a:ext cx="734571" cy="685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a:extLst>
                <a:ext uri="{FF2B5EF4-FFF2-40B4-BE49-F238E27FC236}">
                  <a16:creationId xmlns:a16="http://schemas.microsoft.com/office/drawing/2014/main" xmlns="" id="{1811BEC6-6668-440A-A8F5-FC9A048B50D1}"/>
                </a:ext>
              </a:extLst>
            </p:cNvPr>
            <p:cNvSpPr/>
            <p:nvPr/>
          </p:nvSpPr>
          <p:spPr>
            <a:xfrm>
              <a:off x="7510597" y="0"/>
              <a:ext cx="734571" cy="685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a:extLst>
                <a:ext uri="{FF2B5EF4-FFF2-40B4-BE49-F238E27FC236}">
                  <a16:creationId xmlns:a16="http://schemas.microsoft.com/office/drawing/2014/main" xmlns="" id="{E6C605DA-08BD-4421-9DCA-642C29D21DF7}"/>
                </a:ext>
              </a:extLst>
            </p:cNvPr>
            <p:cNvSpPr/>
            <p:nvPr/>
          </p:nvSpPr>
          <p:spPr>
            <a:xfrm>
              <a:off x="5731880" y="0"/>
              <a:ext cx="734571" cy="685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a:extLst>
                <a:ext uri="{FF2B5EF4-FFF2-40B4-BE49-F238E27FC236}">
                  <a16:creationId xmlns:a16="http://schemas.microsoft.com/office/drawing/2014/main" xmlns="" id="{2BC68E5F-BE45-4EBA-911F-1FEDA4408059}"/>
                </a:ext>
              </a:extLst>
            </p:cNvPr>
            <p:cNvSpPr/>
            <p:nvPr/>
          </p:nvSpPr>
          <p:spPr>
            <a:xfrm>
              <a:off x="3953163" y="0"/>
              <a:ext cx="734571" cy="685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a:extLst>
                <a:ext uri="{FF2B5EF4-FFF2-40B4-BE49-F238E27FC236}">
                  <a16:creationId xmlns:a16="http://schemas.microsoft.com/office/drawing/2014/main" xmlns="" id="{AF6B6960-6CDD-46EE-99E4-80010445BDDC}"/>
                </a:ext>
              </a:extLst>
            </p:cNvPr>
            <p:cNvSpPr/>
            <p:nvPr/>
          </p:nvSpPr>
          <p:spPr>
            <a:xfrm>
              <a:off x="2174446" y="0"/>
              <a:ext cx="734571" cy="685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a:extLst>
                <a:ext uri="{FF2B5EF4-FFF2-40B4-BE49-F238E27FC236}">
                  <a16:creationId xmlns:a16="http://schemas.microsoft.com/office/drawing/2014/main" xmlns="" id="{B703850B-9CC9-47E9-84A4-14F0499179D1}"/>
                </a:ext>
              </a:extLst>
            </p:cNvPr>
            <p:cNvSpPr/>
            <p:nvPr/>
          </p:nvSpPr>
          <p:spPr>
            <a:xfrm>
              <a:off x="395729" y="0"/>
              <a:ext cx="734571" cy="685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92" name="图片 91" descr="图片包含 形状&#10;&#10;描述已自动生成">
            <a:extLst>
              <a:ext uri="{FF2B5EF4-FFF2-40B4-BE49-F238E27FC236}">
                <a16:creationId xmlns:a16="http://schemas.microsoft.com/office/drawing/2014/main" xmlns="" id="{EDE0A0DE-9EC3-4532-B1D6-E55B41F21CB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1146763">
            <a:off x="10802204" y="4451817"/>
            <a:ext cx="872395" cy="901700"/>
          </a:xfrm>
          <a:prstGeom prst="rect">
            <a:avLst/>
          </a:prstGeom>
        </p:spPr>
      </p:pic>
      <p:pic>
        <p:nvPicPr>
          <p:cNvPr id="53" name="图片 52" descr="图片包含 图形用户界面&#10;&#10;描述已自动生成">
            <a:extLst>
              <a:ext uri="{FF2B5EF4-FFF2-40B4-BE49-F238E27FC236}">
                <a16:creationId xmlns:a16="http://schemas.microsoft.com/office/drawing/2014/main" xmlns="" id="{1703D814-232F-4020-9DB0-1FA19857FAF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74700" y="1148538"/>
            <a:ext cx="4927600" cy="5041023"/>
          </a:xfrm>
          <a:prstGeom prst="rect">
            <a:avLst/>
          </a:prstGeom>
        </p:spPr>
      </p:pic>
      <p:sp>
        <p:nvSpPr>
          <p:cNvPr id="55" name="文本框 54">
            <a:extLst>
              <a:ext uri="{FF2B5EF4-FFF2-40B4-BE49-F238E27FC236}">
                <a16:creationId xmlns:a16="http://schemas.microsoft.com/office/drawing/2014/main" xmlns="" id="{5BF57483-6134-4A50-9568-3D559CC9E239}"/>
              </a:ext>
            </a:extLst>
          </p:cNvPr>
          <p:cNvSpPr txBox="1"/>
          <p:nvPr/>
        </p:nvSpPr>
        <p:spPr>
          <a:xfrm>
            <a:off x="6534150" y="1124335"/>
            <a:ext cx="5029200" cy="830997"/>
          </a:xfrm>
          <a:prstGeom prst="rect">
            <a:avLst/>
          </a:prstGeom>
          <a:noFill/>
        </p:spPr>
        <p:txBody>
          <a:bodyPr wrap="square" rtlCol="0">
            <a:spAutoFit/>
          </a:bodyPr>
          <a:lstStyle/>
          <a:p>
            <a:r>
              <a:rPr lang="en-US" altLang="zh-CN" sz="4800">
                <a:solidFill>
                  <a:schemeClr val="bg1"/>
                </a:solidFill>
                <a:latin typeface="Ravie" panose="04040805050809020602" pitchFamily="82" charset="0"/>
              </a:rPr>
              <a:t>Halloween</a:t>
            </a:r>
            <a:endParaRPr lang="zh-CN" altLang="en-US" sz="4800">
              <a:solidFill>
                <a:schemeClr val="bg1"/>
              </a:solidFill>
              <a:latin typeface="Ravie" panose="04040805050809020602" pitchFamily="82" charset="0"/>
            </a:endParaRPr>
          </a:p>
        </p:txBody>
      </p:sp>
      <p:sp>
        <p:nvSpPr>
          <p:cNvPr id="56" name="文本框 55">
            <a:extLst>
              <a:ext uri="{FF2B5EF4-FFF2-40B4-BE49-F238E27FC236}">
                <a16:creationId xmlns:a16="http://schemas.microsoft.com/office/drawing/2014/main" xmlns="" id="{0A1CB0C3-3919-476C-9CA5-71520ED17041}"/>
              </a:ext>
            </a:extLst>
          </p:cNvPr>
          <p:cNvSpPr txBox="1"/>
          <p:nvPr/>
        </p:nvSpPr>
        <p:spPr>
          <a:xfrm>
            <a:off x="6534150" y="2051435"/>
            <a:ext cx="5029200" cy="461665"/>
          </a:xfrm>
          <a:prstGeom prst="rect">
            <a:avLst/>
          </a:prstGeom>
          <a:noFill/>
        </p:spPr>
        <p:txBody>
          <a:bodyPr wrap="square" rtlCol="0">
            <a:spAutoFit/>
          </a:bodyPr>
          <a:lstStyle/>
          <a:p>
            <a:r>
              <a:rPr lang="en-US" altLang="zh-CN" sz="2400">
                <a:solidFill>
                  <a:schemeClr val="bg1"/>
                </a:solidFill>
                <a:latin typeface="Ravie" panose="04040805050809020602" pitchFamily="82" charset="0"/>
              </a:rPr>
              <a:t>powerpoint templet</a:t>
            </a:r>
            <a:endParaRPr lang="zh-CN" altLang="en-US" sz="2400">
              <a:solidFill>
                <a:schemeClr val="bg1"/>
              </a:solidFill>
              <a:latin typeface="Ravie" panose="04040805050809020602" pitchFamily="82" charset="0"/>
            </a:endParaRPr>
          </a:p>
        </p:txBody>
      </p:sp>
      <p:sp>
        <p:nvSpPr>
          <p:cNvPr id="57" name="文本框 56">
            <a:extLst>
              <a:ext uri="{FF2B5EF4-FFF2-40B4-BE49-F238E27FC236}">
                <a16:creationId xmlns:a16="http://schemas.microsoft.com/office/drawing/2014/main" xmlns="" id="{17FAA903-D725-4DE2-AB06-73C15016DCDA}"/>
              </a:ext>
            </a:extLst>
          </p:cNvPr>
          <p:cNvSpPr txBox="1"/>
          <p:nvPr/>
        </p:nvSpPr>
        <p:spPr>
          <a:xfrm>
            <a:off x="6534150" y="3106664"/>
            <a:ext cx="5029200" cy="2627001"/>
          </a:xfrm>
          <a:prstGeom prst="rect">
            <a:avLst/>
          </a:prstGeom>
          <a:noFill/>
        </p:spPr>
        <p:txBody>
          <a:bodyPr wrap="square" rtlCol="0">
            <a:spAutoFit/>
          </a:bodyPr>
          <a:lstStyle/>
          <a:p>
            <a:pPr>
              <a:lnSpc>
                <a:spcPct val="150000"/>
              </a:lnSpc>
            </a:pPr>
            <a:r>
              <a:rPr lang="en-US" altLang="zh-CN" sz="1400">
                <a:solidFill>
                  <a:schemeClr val="bg1"/>
                </a:solidFill>
                <a:latin typeface="..黑体UI-韩语" panose="02000000000000000000" pitchFamily="2" charset="-128"/>
                <a:ea typeface="..黑体UI-韩语" panose="02000000000000000000" pitchFamily="2" charset="-128"/>
                <a:cs typeface="..黑体UI-韩语" panose="02000000000000000000" pitchFamily="2" charset="-128"/>
              </a:rPr>
              <a:t>Lorem ipsum dolor sit amet, consectetuer adipiscing elit. Maecenas porttitor congue massa. Fusce posuere, magna sed pulvinar ultricies, purus lectus malesuada libero, sit amet commodo magna eros quis urna. Nunc viverra imperdiet enim.</a:t>
            </a:r>
          </a:p>
          <a:p>
            <a:pPr>
              <a:lnSpc>
                <a:spcPct val="150000"/>
              </a:lnSpc>
            </a:pPr>
            <a:r>
              <a:rPr lang="en-US" altLang="zh-CN" sz="1400">
                <a:solidFill>
                  <a:schemeClr val="bg1"/>
                </a:solidFill>
                <a:latin typeface="..黑体UI-韩语" panose="02000000000000000000" pitchFamily="2" charset="-128"/>
                <a:ea typeface="..黑体UI-韩语" panose="02000000000000000000" pitchFamily="2" charset="-128"/>
                <a:cs typeface="..黑体UI-韩语" panose="02000000000000000000" pitchFamily="2" charset="-128"/>
              </a:rPr>
              <a:t>Fusce est. Vivamus a tellus. Pellentesque habitant morbi tristique senectus et netus et malesuada fames ac turpis egestas. Proin pharetra nonummy pede.</a:t>
            </a:r>
          </a:p>
        </p:txBody>
      </p:sp>
      <p:pic>
        <p:nvPicPr>
          <p:cNvPr id="59" name="图片 58" descr="图标&#10;&#10;描述已自动生成">
            <a:extLst>
              <a:ext uri="{FF2B5EF4-FFF2-40B4-BE49-F238E27FC236}">
                <a16:creationId xmlns:a16="http://schemas.microsoft.com/office/drawing/2014/main" xmlns="" id="{5934FE5C-3102-4C01-88E3-B645D09A882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9996475" flipH="1">
            <a:off x="3862972" y="4191107"/>
            <a:ext cx="1399151" cy="2591020"/>
          </a:xfrm>
          <a:prstGeom prst="rect">
            <a:avLst/>
          </a:prstGeom>
        </p:spPr>
      </p:pic>
      <p:pic>
        <p:nvPicPr>
          <p:cNvPr id="65" name="图片 64" descr="图标&#10;&#10;描述已自动生成">
            <a:extLst>
              <a:ext uri="{FF2B5EF4-FFF2-40B4-BE49-F238E27FC236}">
                <a16:creationId xmlns:a16="http://schemas.microsoft.com/office/drawing/2014/main" xmlns="" id="{4A6A2EF9-0CB9-4394-B4F9-96C8508CFCC1}"/>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712254">
            <a:off x="873423" y="629915"/>
            <a:ext cx="1625600" cy="1625600"/>
          </a:xfrm>
          <a:prstGeom prst="rect">
            <a:avLst/>
          </a:prstGeom>
        </p:spPr>
      </p:pic>
      <p:pic>
        <p:nvPicPr>
          <p:cNvPr id="79" name="图片 78" descr="形状, 圆圈&#10;&#10;描述已自动生成">
            <a:extLst>
              <a:ext uri="{FF2B5EF4-FFF2-40B4-BE49-F238E27FC236}">
                <a16:creationId xmlns:a16="http://schemas.microsoft.com/office/drawing/2014/main" xmlns="" id="{C71DB95A-239B-477C-827A-CA95A8662E67}"/>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flipH="1">
            <a:off x="9882766" y="90002"/>
            <a:ext cx="2309234" cy="1674195"/>
          </a:xfrm>
          <a:prstGeom prst="rect">
            <a:avLst/>
          </a:prstGeom>
        </p:spPr>
      </p:pic>
      <p:pic>
        <p:nvPicPr>
          <p:cNvPr id="81" name="图片 80" descr="图片包含 游戏机, 文字, 标志, 钟表&#10;&#10;描述已自动生成">
            <a:extLst>
              <a:ext uri="{FF2B5EF4-FFF2-40B4-BE49-F238E27FC236}">
                <a16:creationId xmlns:a16="http://schemas.microsoft.com/office/drawing/2014/main" xmlns="" id="{0776B762-7B33-45EE-903D-E82CE400ADFF}"/>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rot="20167376">
            <a:off x="5549532" y="2772996"/>
            <a:ext cx="1299004" cy="730690"/>
          </a:xfrm>
          <a:prstGeom prst="rect">
            <a:avLst/>
          </a:prstGeom>
        </p:spPr>
      </p:pic>
      <p:pic>
        <p:nvPicPr>
          <p:cNvPr id="83" name="图片 82" descr="图标&#10;&#10;描述已自动生成">
            <a:extLst>
              <a:ext uri="{FF2B5EF4-FFF2-40B4-BE49-F238E27FC236}">
                <a16:creationId xmlns:a16="http://schemas.microsoft.com/office/drawing/2014/main" xmlns="" id="{B7612DC5-D2B0-4151-8400-5A311CFEA5EA}"/>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rot="1306536">
            <a:off x="3841987" y="1399640"/>
            <a:ext cx="956921" cy="858837"/>
          </a:xfrm>
          <a:prstGeom prst="rect">
            <a:avLst/>
          </a:prstGeom>
        </p:spPr>
      </p:pic>
    </p:spTree>
    <p:extLst>
      <p:ext uri="{BB962C8B-B14F-4D97-AF65-F5344CB8AC3E}">
        <p14:creationId xmlns:p14="http://schemas.microsoft.com/office/powerpoint/2010/main" val="342779123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invX="1"/>
      </p:transition>
    </mc:Choice>
    <mc:Fallback xmlns="">
      <p:transition spd="slow">
        <p:fade/>
      </p:transition>
    </mc:Fallback>
  </mc:AlternateContent>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485</TotalTime>
  <Words>589</Words>
  <Application>Microsoft Office PowerPoint</Application>
  <PresentationFormat>宽屏</PresentationFormat>
  <Paragraphs>63</Paragraphs>
  <Slides>13</Slides>
  <Notes>0</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13</vt:i4>
      </vt:variant>
    </vt:vector>
  </HeadingPairs>
  <TitlesOfParts>
    <vt:vector size="19" baseType="lpstr">
      <vt:lpstr>等线</vt:lpstr>
      <vt:lpstr>微软雅黑</vt:lpstr>
      <vt:lpstr>Arial</vt:lpstr>
      <vt:lpstr>..黑体UI-韩语</vt:lpstr>
      <vt:lpstr>Ravie</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www.51pptmoban.com</Manager>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可爱很萌的万圣节ppt模板</dc:title>
  <dc:creator>忘吃药的晓公子</dc:creator>
  <cp:keywords>51PPT模板网</cp:keywords>
  <dc:description>www.51pptmoban.com</dc:description>
  <cp:lastModifiedBy>阳光男孩</cp:lastModifiedBy>
  <cp:revision>15</cp:revision>
  <dcterms:created xsi:type="dcterms:W3CDTF">2021-10-31T08:12:59Z</dcterms:created>
  <dcterms:modified xsi:type="dcterms:W3CDTF">2021-11-06T13:56:26Z</dcterms:modified>
</cp:coreProperties>
</file>