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317" r:id="rId2"/>
    <p:sldId id="2007578256" r:id="rId3"/>
    <p:sldId id="2007578257" r:id="rId4"/>
    <p:sldId id="2007578258" r:id="rId5"/>
    <p:sldId id="2007578259" r:id="rId6"/>
    <p:sldId id="2007578260" r:id="rId7"/>
    <p:sldId id="2007578262" r:id="rId8"/>
    <p:sldId id="2007578263" r:id="rId9"/>
    <p:sldId id="2007578264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46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F6E7C8-9B33-4688-AE04-BCFD6CA9C73E}" type="datetimeFigureOut">
              <a:rPr lang="zh-CN" altLang="en-US" smtClean="0"/>
              <a:t>2021/11/6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135C70-6D87-4158-A50F-0A2726BF4C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6635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9A8D25-D8D3-43DC-9578-7B1483C3A2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4130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9A8D25-D8D3-43DC-9578-7B1483C3A2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73848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9A8D25-D8D3-43DC-9578-7B1483C3A2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07698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9A8D25-D8D3-43DC-9578-7B1483C3A2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32478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9A8D25-D8D3-43DC-9578-7B1483C3A2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57110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9A8D25-D8D3-43DC-9578-7B1483C3A2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3854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9A8D25-D8D3-43DC-9578-7B1483C3A2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2557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C98E64E9-E902-4D7A-91F9-4AB6D5D9C08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28A3AE9E-4597-43E4-9C0E-1F729032351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A26138C4-07E4-4E6B-B573-3A925D658E16}"/>
                </a:ext>
              </a:extLst>
            </p:cNvPr>
            <p:cNvCxnSpPr/>
            <p:nvPr/>
          </p:nvCxnSpPr>
          <p:spPr>
            <a:xfrm>
              <a:off x="150471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231EF57-C464-48CA-BA24-C21E9A4B5BCF}"/>
                </a:ext>
              </a:extLst>
            </p:cNvPr>
            <p:cNvCxnSpPr/>
            <p:nvPr/>
          </p:nvCxnSpPr>
          <p:spPr>
            <a:xfrm>
              <a:off x="300942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3EE02255-C9CE-4278-804F-521C908960D5}"/>
                </a:ext>
              </a:extLst>
            </p:cNvPr>
            <p:cNvCxnSpPr/>
            <p:nvPr/>
          </p:nvCxnSpPr>
          <p:spPr>
            <a:xfrm>
              <a:off x="451413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94C29C2E-1AC9-470B-BC30-0B5799C086B9}"/>
                </a:ext>
              </a:extLst>
            </p:cNvPr>
            <p:cNvCxnSpPr/>
            <p:nvPr/>
          </p:nvCxnSpPr>
          <p:spPr>
            <a:xfrm>
              <a:off x="601884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6B56081F-808F-42F1-A873-093EBC53FF45}"/>
                </a:ext>
              </a:extLst>
            </p:cNvPr>
            <p:cNvCxnSpPr/>
            <p:nvPr/>
          </p:nvCxnSpPr>
          <p:spPr>
            <a:xfrm>
              <a:off x="752355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66600410-F4C7-4FF0-A7B5-FE4A4BEE014F}"/>
                </a:ext>
              </a:extLst>
            </p:cNvPr>
            <p:cNvCxnSpPr/>
            <p:nvPr/>
          </p:nvCxnSpPr>
          <p:spPr>
            <a:xfrm>
              <a:off x="902826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3396BDA9-70BD-4392-AEFC-6813C6EA25AF}"/>
                </a:ext>
              </a:extLst>
            </p:cNvPr>
            <p:cNvCxnSpPr/>
            <p:nvPr/>
          </p:nvCxnSpPr>
          <p:spPr>
            <a:xfrm>
              <a:off x="1053297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98D8B0BC-21D5-4710-AF8E-6038EBEF7222}"/>
                </a:ext>
              </a:extLst>
            </p:cNvPr>
            <p:cNvCxnSpPr/>
            <p:nvPr/>
          </p:nvCxnSpPr>
          <p:spPr>
            <a:xfrm>
              <a:off x="1203768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38848005-99F4-4B57-9FB1-F4F02DAA4C64}"/>
                </a:ext>
              </a:extLst>
            </p:cNvPr>
            <p:cNvCxnSpPr/>
            <p:nvPr/>
          </p:nvCxnSpPr>
          <p:spPr>
            <a:xfrm>
              <a:off x="1354239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F647B412-B681-4AC4-931A-817840FA99E8}"/>
                </a:ext>
              </a:extLst>
            </p:cNvPr>
            <p:cNvCxnSpPr/>
            <p:nvPr/>
          </p:nvCxnSpPr>
          <p:spPr>
            <a:xfrm>
              <a:off x="1504710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F3FE1C6C-B7A8-4BF5-8504-FCF64A516D84}"/>
                </a:ext>
              </a:extLst>
            </p:cNvPr>
            <p:cNvCxnSpPr/>
            <p:nvPr/>
          </p:nvCxnSpPr>
          <p:spPr>
            <a:xfrm>
              <a:off x="1655181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35572A16-1B31-479E-A421-928F0364409D}"/>
                </a:ext>
              </a:extLst>
            </p:cNvPr>
            <p:cNvCxnSpPr/>
            <p:nvPr/>
          </p:nvCxnSpPr>
          <p:spPr>
            <a:xfrm>
              <a:off x="1805652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DEE2A2E7-853F-412E-83CB-D1FE435EAB05}"/>
                </a:ext>
              </a:extLst>
            </p:cNvPr>
            <p:cNvCxnSpPr/>
            <p:nvPr/>
          </p:nvCxnSpPr>
          <p:spPr>
            <a:xfrm>
              <a:off x="1956123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EA1A1902-5909-4D33-A67D-CC9595CC3BD5}"/>
                </a:ext>
              </a:extLst>
            </p:cNvPr>
            <p:cNvCxnSpPr/>
            <p:nvPr/>
          </p:nvCxnSpPr>
          <p:spPr>
            <a:xfrm>
              <a:off x="2106594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ACA4BD75-FB8A-48B6-AFD9-F7968D3FA7D8}"/>
                </a:ext>
              </a:extLst>
            </p:cNvPr>
            <p:cNvCxnSpPr/>
            <p:nvPr/>
          </p:nvCxnSpPr>
          <p:spPr>
            <a:xfrm>
              <a:off x="2257065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3F509321-3E9C-4318-92D1-A93358AFC5D6}"/>
                </a:ext>
              </a:extLst>
            </p:cNvPr>
            <p:cNvCxnSpPr/>
            <p:nvPr/>
          </p:nvCxnSpPr>
          <p:spPr>
            <a:xfrm>
              <a:off x="2407536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F977BF15-898F-4259-8D02-3A5A8C0F37AE}"/>
                </a:ext>
              </a:extLst>
            </p:cNvPr>
            <p:cNvCxnSpPr/>
            <p:nvPr/>
          </p:nvCxnSpPr>
          <p:spPr>
            <a:xfrm>
              <a:off x="2558007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A99AC92D-3414-4968-A27B-049BFDECE631}"/>
                </a:ext>
              </a:extLst>
            </p:cNvPr>
            <p:cNvCxnSpPr/>
            <p:nvPr/>
          </p:nvCxnSpPr>
          <p:spPr>
            <a:xfrm>
              <a:off x="2708478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99AB3864-D035-436D-896B-AEE872EEE7E1}"/>
                </a:ext>
              </a:extLst>
            </p:cNvPr>
            <p:cNvCxnSpPr/>
            <p:nvPr/>
          </p:nvCxnSpPr>
          <p:spPr>
            <a:xfrm>
              <a:off x="2858949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983A40E3-44E9-4BB0-8706-AF84C52ADA81}"/>
                </a:ext>
              </a:extLst>
            </p:cNvPr>
            <p:cNvCxnSpPr/>
            <p:nvPr/>
          </p:nvCxnSpPr>
          <p:spPr>
            <a:xfrm>
              <a:off x="3009420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88AA2CAE-775B-4701-978E-CDBCF952EB94}"/>
                </a:ext>
              </a:extLst>
            </p:cNvPr>
            <p:cNvCxnSpPr/>
            <p:nvPr/>
          </p:nvCxnSpPr>
          <p:spPr>
            <a:xfrm>
              <a:off x="3159891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B67FEE02-AB3E-42D0-B420-2EBB08FB2D03}"/>
                </a:ext>
              </a:extLst>
            </p:cNvPr>
            <p:cNvCxnSpPr/>
            <p:nvPr/>
          </p:nvCxnSpPr>
          <p:spPr>
            <a:xfrm>
              <a:off x="3310362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E75B395B-3BEE-402A-88B7-3AF31B678FEB}"/>
                </a:ext>
              </a:extLst>
            </p:cNvPr>
            <p:cNvCxnSpPr/>
            <p:nvPr/>
          </p:nvCxnSpPr>
          <p:spPr>
            <a:xfrm>
              <a:off x="3460833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BBA6B949-3DF1-41E0-8D42-FA971FE3B848}"/>
                </a:ext>
              </a:extLst>
            </p:cNvPr>
            <p:cNvCxnSpPr/>
            <p:nvPr/>
          </p:nvCxnSpPr>
          <p:spPr>
            <a:xfrm>
              <a:off x="3611304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7E2B964D-E0AD-4788-AE5A-3C5A3092E76E}"/>
                </a:ext>
              </a:extLst>
            </p:cNvPr>
            <p:cNvCxnSpPr/>
            <p:nvPr/>
          </p:nvCxnSpPr>
          <p:spPr>
            <a:xfrm>
              <a:off x="3761775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8BD4AEB2-B3B1-4F47-AA7C-E3592C5609D3}"/>
                </a:ext>
              </a:extLst>
            </p:cNvPr>
            <p:cNvCxnSpPr/>
            <p:nvPr/>
          </p:nvCxnSpPr>
          <p:spPr>
            <a:xfrm>
              <a:off x="3912246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6D7FBC53-1C0E-49B2-8630-D42B51E6DAF5}"/>
                </a:ext>
              </a:extLst>
            </p:cNvPr>
            <p:cNvCxnSpPr/>
            <p:nvPr/>
          </p:nvCxnSpPr>
          <p:spPr>
            <a:xfrm>
              <a:off x="4062717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5BCEF748-8929-48C6-BAB3-AB30651CB627}"/>
                </a:ext>
              </a:extLst>
            </p:cNvPr>
            <p:cNvCxnSpPr/>
            <p:nvPr/>
          </p:nvCxnSpPr>
          <p:spPr>
            <a:xfrm>
              <a:off x="4213188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88D7FF26-2E2D-421D-9382-F520E6A01D05}"/>
                </a:ext>
              </a:extLst>
            </p:cNvPr>
            <p:cNvCxnSpPr/>
            <p:nvPr/>
          </p:nvCxnSpPr>
          <p:spPr>
            <a:xfrm>
              <a:off x="4363659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7222D27E-36FB-4C2A-8481-F4DF0A2AD545}"/>
                </a:ext>
              </a:extLst>
            </p:cNvPr>
            <p:cNvCxnSpPr/>
            <p:nvPr/>
          </p:nvCxnSpPr>
          <p:spPr>
            <a:xfrm>
              <a:off x="4514130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2E8FBC88-52D3-408B-95C9-8578739BFF2E}"/>
                </a:ext>
              </a:extLst>
            </p:cNvPr>
            <p:cNvCxnSpPr/>
            <p:nvPr/>
          </p:nvCxnSpPr>
          <p:spPr>
            <a:xfrm>
              <a:off x="4664601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2260E1A7-B534-415C-A44C-144318F48544}"/>
                </a:ext>
              </a:extLst>
            </p:cNvPr>
            <p:cNvCxnSpPr/>
            <p:nvPr/>
          </p:nvCxnSpPr>
          <p:spPr>
            <a:xfrm>
              <a:off x="4815072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777D609E-ADE0-452D-BF6D-9EEE6E4BE6D6}"/>
                </a:ext>
              </a:extLst>
            </p:cNvPr>
            <p:cNvCxnSpPr/>
            <p:nvPr/>
          </p:nvCxnSpPr>
          <p:spPr>
            <a:xfrm>
              <a:off x="4965543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3C61AB50-A73D-40D9-AF6F-B10320753DCD}"/>
                </a:ext>
              </a:extLst>
            </p:cNvPr>
            <p:cNvCxnSpPr/>
            <p:nvPr/>
          </p:nvCxnSpPr>
          <p:spPr>
            <a:xfrm>
              <a:off x="5116014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9769D347-DBB4-4510-93E9-35874CAB979C}"/>
                </a:ext>
              </a:extLst>
            </p:cNvPr>
            <p:cNvCxnSpPr/>
            <p:nvPr/>
          </p:nvCxnSpPr>
          <p:spPr>
            <a:xfrm>
              <a:off x="5266485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1CD5F21A-4B56-496E-B63B-3092DF0F0790}"/>
                </a:ext>
              </a:extLst>
            </p:cNvPr>
            <p:cNvCxnSpPr/>
            <p:nvPr/>
          </p:nvCxnSpPr>
          <p:spPr>
            <a:xfrm>
              <a:off x="5416956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1E960231-38ED-47E9-8B1C-3C4617B00FF1}"/>
                </a:ext>
              </a:extLst>
            </p:cNvPr>
            <p:cNvCxnSpPr/>
            <p:nvPr/>
          </p:nvCxnSpPr>
          <p:spPr>
            <a:xfrm>
              <a:off x="5567427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86A8EF37-A8D3-49C5-8848-82518778893B}"/>
                </a:ext>
              </a:extLst>
            </p:cNvPr>
            <p:cNvCxnSpPr/>
            <p:nvPr/>
          </p:nvCxnSpPr>
          <p:spPr>
            <a:xfrm>
              <a:off x="5717898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60CD553C-4242-4738-AA58-837F97F4C368}"/>
                </a:ext>
              </a:extLst>
            </p:cNvPr>
            <p:cNvCxnSpPr/>
            <p:nvPr/>
          </p:nvCxnSpPr>
          <p:spPr>
            <a:xfrm>
              <a:off x="5868369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EDB3DB19-189A-410E-83FD-23FE859084FC}"/>
                </a:ext>
              </a:extLst>
            </p:cNvPr>
            <p:cNvCxnSpPr/>
            <p:nvPr/>
          </p:nvCxnSpPr>
          <p:spPr>
            <a:xfrm>
              <a:off x="6018840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C77BE43F-9C5D-433C-BDE8-ABD2256F80A7}"/>
                </a:ext>
              </a:extLst>
            </p:cNvPr>
            <p:cNvCxnSpPr/>
            <p:nvPr/>
          </p:nvCxnSpPr>
          <p:spPr>
            <a:xfrm>
              <a:off x="6169311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E51D6D0C-87AD-427C-836A-BB4293355629}"/>
                </a:ext>
              </a:extLst>
            </p:cNvPr>
            <p:cNvCxnSpPr/>
            <p:nvPr/>
          </p:nvCxnSpPr>
          <p:spPr>
            <a:xfrm>
              <a:off x="6319782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A9EA48B3-A2DB-46DC-B826-B5F84E838F41}"/>
                </a:ext>
              </a:extLst>
            </p:cNvPr>
            <p:cNvCxnSpPr/>
            <p:nvPr/>
          </p:nvCxnSpPr>
          <p:spPr>
            <a:xfrm>
              <a:off x="6470253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14C32114-8086-4A2E-9381-20E5CD1CBFA0}"/>
                </a:ext>
              </a:extLst>
            </p:cNvPr>
            <p:cNvCxnSpPr/>
            <p:nvPr/>
          </p:nvCxnSpPr>
          <p:spPr>
            <a:xfrm>
              <a:off x="6620724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03F2FF1A-33B7-4E65-B943-D4439B99BC49}"/>
                </a:ext>
              </a:extLst>
            </p:cNvPr>
            <p:cNvCxnSpPr/>
            <p:nvPr/>
          </p:nvCxnSpPr>
          <p:spPr>
            <a:xfrm>
              <a:off x="6771195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1433BC04-5973-4DF2-B4A3-C803B8612DD3}"/>
                </a:ext>
              </a:extLst>
            </p:cNvPr>
            <p:cNvCxnSpPr/>
            <p:nvPr/>
          </p:nvCxnSpPr>
          <p:spPr>
            <a:xfrm>
              <a:off x="6921666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3A430AAE-EF28-49FD-A2FF-7E0BF7532989}"/>
                </a:ext>
              </a:extLst>
            </p:cNvPr>
            <p:cNvCxnSpPr/>
            <p:nvPr/>
          </p:nvCxnSpPr>
          <p:spPr>
            <a:xfrm>
              <a:off x="7072137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04B30B03-9CD4-42C8-AD59-17DCF0922DD5}"/>
                </a:ext>
              </a:extLst>
            </p:cNvPr>
            <p:cNvCxnSpPr/>
            <p:nvPr/>
          </p:nvCxnSpPr>
          <p:spPr>
            <a:xfrm>
              <a:off x="7222608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1E236781-139F-4B0A-8D3E-6802E163524F}"/>
                </a:ext>
              </a:extLst>
            </p:cNvPr>
            <p:cNvCxnSpPr/>
            <p:nvPr/>
          </p:nvCxnSpPr>
          <p:spPr>
            <a:xfrm>
              <a:off x="7373079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85D101EC-D60A-43BC-9EC2-342A100643AF}"/>
                </a:ext>
              </a:extLst>
            </p:cNvPr>
            <p:cNvCxnSpPr/>
            <p:nvPr/>
          </p:nvCxnSpPr>
          <p:spPr>
            <a:xfrm>
              <a:off x="7523550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021E1299-EDC5-4177-B366-8A0DC4484098}"/>
                </a:ext>
              </a:extLst>
            </p:cNvPr>
            <p:cNvCxnSpPr/>
            <p:nvPr/>
          </p:nvCxnSpPr>
          <p:spPr>
            <a:xfrm>
              <a:off x="7674021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xmlns="" id="{454E40AF-E161-4F8F-8DE4-F7E307B57112}"/>
                </a:ext>
              </a:extLst>
            </p:cNvPr>
            <p:cNvCxnSpPr/>
            <p:nvPr/>
          </p:nvCxnSpPr>
          <p:spPr>
            <a:xfrm>
              <a:off x="7824492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xmlns="" id="{93AF56C6-536A-47A2-91AD-1FA0B717F05B}"/>
                </a:ext>
              </a:extLst>
            </p:cNvPr>
            <p:cNvCxnSpPr/>
            <p:nvPr/>
          </p:nvCxnSpPr>
          <p:spPr>
            <a:xfrm>
              <a:off x="7974963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xmlns="" id="{D33E08E8-116D-4E07-B934-790E7702A076}"/>
                </a:ext>
              </a:extLst>
            </p:cNvPr>
            <p:cNvCxnSpPr/>
            <p:nvPr/>
          </p:nvCxnSpPr>
          <p:spPr>
            <a:xfrm>
              <a:off x="8125434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xmlns="" id="{77FF0015-5ED4-4D98-AE89-72245300E366}"/>
                </a:ext>
              </a:extLst>
            </p:cNvPr>
            <p:cNvCxnSpPr/>
            <p:nvPr/>
          </p:nvCxnSpPr>
          <p:spPr>
            <a:xfrm>
              <a:off x="8275905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xmlns="" id="{78A86D1C-C46C-4CF2-83D7-BABF0B7DC7FF}"/>
                </a:ext>
              </a:extLst>
            </p:cNvPr>
            <p:cNvCxnSpPr/>
            <p:nvPr/>
          </p:nvCxnSpPr>
          <p:spPr>
            <a:xfrm>
              <a:off x="8426376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5EE0D06C-71A4-4A09-8302-A0399F82C844}"/>
                </a:ext>
              </a:extLst>
            </p:cNvPr>
            <p:cNvCxnSpPr/>
            <p:nvPr/>
          </p:nvCxnSpPr>
          <p:spPr>
            <a:xfrm>
              <a:off x="8576847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xmlns="" id="{03587385-218E-4EC5-8D15-0EF4316CBCAD}"/>
                </a:ext>
              </a:extLst>
            </p:cNvPr>
            <p:cNvCxnSpPr/>
            <p:nvPr/>
          </p:nvCxnSpPr>
          <p:spPr>
            <a:xfrm>
              <a:off x="8727318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xmlns="" id="{A4E53346-0E9B-46CF-93ED-063ED95FB649}"/>
                </a:ext>
              </a:extLst>
            </p:cNvPr>
            <p:cNvCxnSpPr/>
            <p:nvPr/>
          </p:nvCxnSpPr>
          <p:spPr>
            <a:xfrm>
              <a:off x="8877789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="" id="{86A182A9-71A7-4150-AD9D-4BF260DE8302}"/>
                </a:ext>
              </a:extLst>
            </p:cNvPr>
            <p:cNvCxnSpPr/>
            <p:nvPr/>
          </p:nvCxnSpPr>
          <p:spPr>
            <a:xfrm>
              <a:off x="9028260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xmlns="" id="{8F0677B3-F206-490F-861D-EF242DAF6D5F}"/>
                </a:ext>
              </a:extLst>
            </p:cNvPr>
            <p:cNvCxnSpPr/>
            <p:nvPr/>
          </p:nvCxnSpPr>
          <p:spPr>
            <a:xfrm>
              <a:off x="9178731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xmlns="" id="{BF3CF85A-3A41-497E-989D-138F9EE51EA1}"/>
                </a:ext>
              </a:extLst>
            </p:cNvPr>
            <p:cNvCxnSpPr/>
            <p:nvPr/>
          </p:nvCxnSpPr>
          <p:spPr>
            <a:xfrm>
              <a:off x="9329202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xmlns="" id="{FB474056-ADE9-48FF-ABE0-64D58B027815}"/>
                </a:ext>
              </a:extLst>
            </p:cNvPr>
            <p:cNvCxnSpPr/>
            <p:nvPr/>
          </p:nvCxnSpPr>
          <p:spPr>
            <a:xfrm>
              <a:off x="9479673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xmlns="" id="{0C0EFDB8-14B4-4FA3-B101-0CD7D3102391}"/>
                </a:ext>
              </a:extLst>
            </p:cNvPr>
            <p:cNvCxnSpPr/>
            <p:nvPr/>
          </p:nvCxnSpPr>
          <p:spPr>
            <a:xfrm>
              <a:off x="9630144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xmlns="" id="{FD6F6BAB-21C9-4695-A995-AFF0C1C35892}"/>
                </a:ext>
              </a:extLst>
            </p:cNvPr>
            <p:cNvCxnSpPr/>
            <p:nvPr/>
          </p:nvCxnSpPr>
          <p:spPr>
            <a:xfrm>
              <a:off x="9780615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xmlns="" id="{FDDE52C0-C535-4C94-BA19-361E8E46E89C}"/>
                </a:ext>
              </a:extLst>
            </p:cNvPr>
            <p:cNvCxnSpPr/>
            <p:nvPr/>
          </p:nvCxnSpPr>
          <p:spPr>
            <a:xfrm>
              <a:off x="9931086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xmlns="" id="{3D072993-0370-407D-8A97-DA8ACE922868}"/>
                </a:ext>
              </a:extLst>
            </p:cNvPr>
            <p:cNvCxnSpPr/>
            <p:nvPr/>
          </p:nvCxnSpPr>
          <p:spPr>
            <a:xfrm>
              <a:off x="10081557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xmlns="" id="{246EBBCD-3F09-4C7B-A93E-1EA8B7C24B59}"/>
                </a:ext>
              </a:extLst>
            </p:cNvPr>
            <p:cNvCxnSpPr/>
            <p:nvPr/>
          </p:nvCxnSpPr>
          <p:spPr>
            <a:xfrm>
              <a:off x="10232028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xmlns="" id="{739453E2-7FA5-43F6-A03C-2723845DF0A8}"/>
                </a:ext>
              </a:extLst>
            </p:cNvPr>
            <p:cNvCxnSpPr/>
            <p:nvPr/>
          </p:nvCxnSpPr>
          <p:spPr>
            <a:xfrm>
              <a:off x="10382499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xmlns="" id="{D0B04F92-9AF4-43ED-9C8E-D069B367E7CE}"/>
                </a:ext>
              </a:extLst>
            </p:cNvPr>
            <p:cNvCxnSpPr/>
            <p:nvPr/>
          </p:nvCxnSpPr>
          <p:spPr>
            <a:xfrm>
              <a:off x="10532970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xmlns="" id="{2EFBF3FB-49CA-4C3D-857A-FA9921B1EA63}"/>
                </a:ext>
              </a:extLst>
            </p:cNvPr>
            <p:cNvCxnSpPr/>
            <p:nvPr/>
          </p:nvCxnSpPr>
          <p:spPr>
            <a:xfrm>
              <a:off x="10683441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xmlns="" id="{058ACF25-0358-4A3A-A335-8B7CAE0E5C41}"/>
                </a:ext>
              </a:extLst>
            </p:cNvPr>
            <p:cNvCxnSpPr/>
            <p:nvPr/>
          </p:nvCxnSpPr>
          <p:spPr>
            <a:xfrm>
              <a:off x="10833912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E644EB8B-B6E6-4125-9D0F-4452BAFEB3DA}"/>
                </a:ext>
              </a:extLst>
            </p:cNvPr>
            <p:cNvCxnSpPr/>
            <p:nvPr/>
          </p:nvCxnSpPr>
          <p:spPr>
            <a:xfrm>
              <a:off x="10984383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E89433D5-DB3F-49BA-B9A6-B88442DFE176}"/>
                </a:ext>
              </a:extLst>
            </p:cNvPr>
            <p:cNvCxnSpPr/>
            <p:nvPr/>
          </p:nvCxnSpPr>
          <p:spPr>
            <a:xfrm>
              <a:off x="11134854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xmlns="" id="{9AE13E06-696F-430F-B811-14A7230620C9}"/>
                </a:ext>
              </a:extLst>
            </p:cNvPr>
            <p:cNvCxnSpPr/>
            <p:nvPr/>
          </p:nvCxnSpPr>
          <p:spPr>
            <a:xfrm>
              <a:off x="11285325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xmlns="" id="{5CA55C43-BE0B-42A2-981E-0DB91E9CCDED}"/>
                </a:ext>
              </a:extLst>
            </p:cNvPr>
            <p:cNvCxnSpPr/>
            <p:nvPr/>
          </p:nvCxnSpPr>
          <p:spPr>
            <a:xfrm>
              <a:off x="11435796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xmlns="" id="{834FE879-479A-4674-8EC6-CB39F065E6EA}"/>
                </a:ext>
              </a:extLst>
            </p:cNvPr>
            <p:cNvCxnSpPr/>
            <p:nvPr/>
          </p:nvCxnSpPr>
          <p:spPr>
            <a:xfrm>
              <a:off x="11586267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xmlns="" id="{24A7C7EC-1D2A-4A54-98F9-74CDEAF409CB}"/>
                </a:ext>
              </a:extLst>
            </p:cNvPr>
            <p:cNvCxnSpPr/>
            <p:nvPr/>
          </p:nvCxnSpPr>
          <p:spPr>
            <a:xfrm>
              <a:off x="11736738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xmlns="" id="{95FC07D3-9A13-448D-AE6D-C843824F699B}"/>
                </a:ext>
              </a:extLst>
            </p:cNvPr>
            <p:cNvCxnSpPr/>
            <p:nvPr/>
          </p:nvCxnSpPr>
          <p:spPr>
            <a:xfrm>
              <a:off x="11887209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xmlns="" id="{B9351842-EC80-41D9-968E-6CAB067DB03C}"/>
                </a:ext>
              </a:extLst>
            </p:cNvPr>
            <p:cNvCxnSpPr/>
            <p:nvPr/>
          </p:nvCxnSpPr>
          <p:spPr>
            <a:xfrm>
              <a:off x="12037680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xmlns="" id="{5E97164D-3871-47DE-B019-0BB79CAE185F}"/>
                </a:ext>
              </a:extLst>
            </p:cNvPr>
            <p:cNvCxnSpPr/>
            <p:nvPr/>
          </p:nvCxnSpPr>
          <p:spPr>
            <a:xfrm>
              <a:off x="12188151" y="0"/>
              <a:ext cx="0" cy="685800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xmlns="" id="{702076EB-5F7D-4447-9F26-816E461828E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0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xmlns="" id="{0597934E-A71D-4520-96E7-973D7A71687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138896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xmlns="" id="{BA54579B-A182-4685-BD67-ACACC48CBD1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277792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xmlns="" id="{99FBE246-52F8-4EBA-879E-F4F83F0CF48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416688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xmlns="" id="{570730B2-D643-42DA-8BE6-CD210EBAAE0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555584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xmlns="" id="{45E16AFF-D4B9-4CB4-A9D0-9FD2355747C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694480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xmlns="" id="{F2AD9016-E466-4941-B635-C8FDEA8F9D4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833376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xmlns="" id="{D83DB2C1-F45D-4F86-8E3F-1B97C786C71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972272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xmlns="" id="{C7917CA2-E376-423F-8576-5990A6D18D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1111168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xmlns="" id="{CCD5ACA2-B0B0-43C7-870F-11DE8F1FE10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1250064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xmlns="" id="{0015C7EA-00E6-4015-BFE0-F6D22019389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1388960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xmlns="" id="{27278D15-0717-455B-BA1D-0B906A790BA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1527856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xmlns="" id="{7D97D4AE-6F8B-4BA0-8ED6-E1F1932FC72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1666752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xmlns="" id="{A9AE5751-EDF3-4D52-9A7B-50ED47628F8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1805648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xmlns="" id="{0615D611-FDC8-4039-BD7A-51D2E364086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1944544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xmlns="" id="{96351FE3-4160-45E9-9C62-930F2658189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2083440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xmlns="" id="{17FFF7AF-41A4-43D6-A2EA-29059A24C81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2222336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xmlns="" id="{CED68390-2E88-492F-A511-C09B084A108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2361232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xmlns="" id="{984BE7FB-5183-414C-A5B0-39613ACA29F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2500128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xmlns="" id="{8B7FDD23-0D83-4A94-9DC2-580D4242812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2639024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xmlns="" id="{B6052D90-46C6-46BE-AF4A-96840DA8594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2777920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xmlns="" id="{38C24886-1302-457A-9C72-AB9123CEAC7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2916816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>
              <a:extLst>
                <a:ext uri="{FF2B5EF4-FFF2-40B4-BE49-F238E27FC236}">
                  <a16:creationId xmlns:a16="http://schemas.microsoft.com/office/drawing/2014/main" xmlns="" id="{AD2BE4CA-E78B-49CC-95FA-32F3B8E7B4A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3055712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xmlns="" id="{465BB592-D97E-4498-BB83-64598E96536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3194608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xmlns="" id="{5654B686-52E7-4A61-AE4C-1EAF3A1007C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3333504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xmlns="" id="{CF6B50A6-085A-475E-8E6C-64A86F6C707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3472400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xmlns="" id="{1BDF1D88-164C-46D7-89F1-E1339535547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3611296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xmlns="" id="{147AEBA4-4AAA-4C3A-B94C-521D499BA24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3750192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xmlns="" id="{F6FB7AE2-AC01-4CD7-A361-6A202D8A540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3889088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xmlns="" id="{06D8CB12-77B0-4A6B-B2FA-342B4F84220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4027984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xmlns="" id="{20DDA396-AD90-4660-A38A-218FD6FD613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4166880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xmlns="" id="{12BAC917-D122-404B-90BB-BBA1EDAF2A0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4305776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xmlns="" id="{023F0221-6042-4FAE-AFB5-6ED4168CD76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4444672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xmlns="" id="{E4D816FA-7456-446F-A21B-3DEED37A89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4583568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xmlns="" id="{BB6C372A-7111-4108-AD31-A3E07E02E5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4722464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>
              <a:extLst>
                <a:ext uri="{FF2B5EF4-FFF2-40B4-BE49-F238E27FC236}">
                  <a16:creationId xmlns:a16="http://schemas.microsoft.com/office/drawing/2014/main" xmlns="" id="{2CFEBE05-E52A-49D2-A67E-380A1C0A656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4861360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>
              <a:extLst>
                <a:ext uri="{FF2B5EF4-FFF2-40B4-BE49-F238E27FC236}">
                  <a16:creationId xmlns:a16="http://schemas.microsoft.com/office/drawing/2014/main" xmlns="" id="{14D50DC1-CDCE-44FD-BFE9-A6A67532DAB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5000256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xmlns="" id="{306BB3E6-3004-4E38-BE10-D62F88763F8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5139152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xmlns="" id="{B05A692B-3A11-40E4-86E5-92F827DA5E7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5278048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xmlns="" id="{C0B3E99A-CECC-46BF-B932-C5573E754A3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5416944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xmlns="" id="{9A7B35D8-1258-421C-8F85-DBA23531884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5555840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xmlns="" id="{596BEAAE-CB21-462E-8C17-9A3ABBF5EEA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5694736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xmlns="" id="{0AA3D192-E4E8-4F40-A28B-C8A58641E42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5833632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xmlns="" id="{8E3DCB10-0369-4094-94D2-3FEFD98F4E1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5972528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>
              <a:extLst>
                <a:ext uri="{FF2B5EF4-FFF2-40B4-BE49-F238E27FC236}">
                  <a16:creationId xmlns:a16="http://schemas.microsoft.com/office/drawing/2014/main" xmlns="" id="{E17883A3-9285-4CF2-8830-2C1596B491B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6111424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xmlns="" id="{D8D6F15F-8AD4-4BCB-A651-8B86CA9CCB9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6250320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xmlns="" id="{A8FFFE40-AADF-45C5-81BC-4450633AD62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6389216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xmlns="" id="{A128EA1D-9F1E-4AB8-B3A1-1D8917E0123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6528112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>
              <a:extLst>
                <a:ext uri="{FF2B5EF4-FFF2-40B4-BE49-F238E27FC236}">
                  <a16:creationId xmlns:a16="http://schemas.microsoft.com/office/drawing/2014/main" xmlns="" id="{898070E1-818B-4173-A103-2725CCC0502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6667008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>
              <a:extLst>
                <a:ext uri="{FF2B5EF4-FFF2-40B4-BE49-F238E27FC236}">
                  <a16:creationId xmlns:a16="http://schemas.microsoft.com/office/drawing/2014/main" xmlns="" id="{B5AD43DF-877F-4F61-BCCE-D274C60ED6F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6805904"/>
              <a:ext cx="12192000" cy="0"/>
            </a:xfrm>
            <a:prstGeom prst="line">
              <a:avLst/>
            </a:prstGeom>
            <a:ln>
              <a:solidFill>
                <a:schemeClr val="accent1">
                  <a:alpha val="1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02188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1833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microsoft.com/office/2007/relationships/hdphoto" Target="../media/hdphoto1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4CC3A02-6FDE-47EF-862A-0F1781F8072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3C42F0"/>
              </a:gs>
              <a:gs pos="100000">
                <a:srgbClr val="1957EA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空心弧 7">
            <a:extLst>
              <a:ext uri="{FF2B5EF4-FFF2-40B4-BE49-F238E27FC236}">
                <a16:creationId xmlns:a16="http://schemas.microsoft.com/office/drawing/2014/main" xmlns="" id="{C9C42BC4-D3B7-4749-A409-A07D21AA8CEE}"/>
              </a:ext>
            </a:extLst>
          </p:cNvPr>
          <p:cNvSpPr/>
          <p:nvPr/>
        </p:nvSpPr>
        <p:spPr>
          <a:xfrm rot="7144119">
            <a:off x="1916174" y="-820146"/>
            <a:ext cx="15010558" cy="7524007"/>
          </a:xfrm>
          <a:custGeom>
            <a:avLst/>
            <a:gdLst>
              <a:gd name="connsiteX0" fmla="*/ 0 w 15047717"/>
              <a:gd name="connsiteY0" fmla="*/ 7523859 h 15047717"/>
              <a:gd name="connsiteX1" fmla="*/ 7149972 w 15047717"/>
              <a:gd name="connsiteY1" fmla="*/ 9296 h 15047717"/>
              <a:gd name="connsiteX2" fmla="*/ 15010558 w 15047717"/>
              <a:gd name="connsiteY2" fmla="*/ 6777010 h 15047717"/>
              <a:gd name="connsiteX3" fmla="*/ 11724496 w 15047717"/>
              <a:gd name="connsiteY3" fmla="*/ 7104816 h 15047717"/>
              <a:gd name="connsiteX4" fmla="*/ 7314078 w 15047717"/>
              <a:gd name="connsiteY4" fmla="*/ 3307587 h 15047717"/>
              <a:gd name="connsiteX5" fmla="*/ 3302371 w 15047717"/>
              <a:gd name="connsiteY5" fmla="*/ 7523858 h 15047717"/>
              <a:gd name="connsiteX6" fmla="*/ 0 w 15047717"/>
              <a:gd name="connsiteY6" fmla="*/ 7523859 h 15047717"/>
              <a:gd name="connsiteX0" fmla="*/ 0 w 15010558"/>
              <a:gd name="connsiteY0" fmla="*/ 7524007 h 7524007"/>
              <a:gd name="connsiteX1" fmla="*/ 7149972 w 15010558"/>
              <a:gd name="connsiteY1" fmla="*/ 9444 h 7524007"/>
              <a:gd name="connsiteX2" fmla="*/ 15010558 w 15010558"/>
              <a:gd name="connsiteY2" fmla="*/ 6777158 h 7524007"/>
              <a:gd name="connsiteX3" fmla="*/ 11228306 w 15010558"/>
              <a:gd name="connsiteY3" fmla="*/ 7153354 h 7524007"/>
              <a:gd name="connsiteX4" fmla="*/ 7314078 w 15010558"/>
              <a:gd name="connsiteY4" fmla="*/ 3307735 h 7524007"/>
              <a:gd name="connsiteX5" fmla="*/ 3302371 w 15010558"/>
              <a:gd name="connsiteY5" fmla="*/ 7524006 h 7524007"/>
              <a:gd name="connsiteX6" fmla="*/ 0 w 15010558"/>
              <a:gd name="connsiteY6" fmla="*/ 7524007 h 7524007"/>
              <a:gd name="connsiteX0" fmla="*/ 0 w 15010558"/>
              <a:gd name="connsiteY0" fmla="*/ 7524007 h 7524007"/>
              <a:gd name="connsiteX1" fmla="*/ 7149972 w 15010558"/>
              <a:gd name="connsiteY1" fmla="*/ 9444 h 7524007"/>
              <a:gd name="connsiteX2" fmla="*/ 15010558 w 15010558"/>
              <a:gd name="connsiteY2" fmla="*/ 6777158 h 7524007"/>
              <a:gd name="connsiteX3" fmla="*/ 11228306 w 15010558"/>
              <a:gd name="connsiteY3" fmla="*/ 7153354 h 7524007"/>
              <a:gd name="connsiteX4" fmla="*/ 7314078 w 15010558"/>
              <a:gd name="connsiteY4" fmla="*/ 3307735 h 7524007"/>
              <a:gd name="connsiteX5" fmla="*/ 3302371 w 15010558"/>
              <a:gd name="connsiteY5" fmla="*/ 7524006 h 7524007"/>
              <a:gd name="connsiteX6" fmla="*/ 0 w 15010558"/>
              <a:gd name="connsiteY6" fmla="*/ 7524007 h 7524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10558" h="7524007">
                <a:moveTo>
                  <a:pt x="0" y="7524007"/>
                </a:moveTo>
                <a:cubicBezTo>
                  <a:pt x="0" y="3514026"/>
                  <a:pt x="3144945" y="208714"/>
                  <a:pt x="7149972" y="9444"/>
                </a:cubicBezTo>
                <a:cubicBezTo>
                  <a:pt x="11154999" y="-189826"/>
                  <a:pt x="14612511" y="2786981"/>
                  <a:pt x="15010558" y="6777158"/>
                </a:cubicBezTo>
                <a:lnTo>
                  <a:pt x="11228306" y="7153354"/>
                </a:lnTo>
                <a:cubicBezTo>
                  <a:pt x="11647921" y="4966518"/>
                  <a:pt x="9561219" y="3195929"/>
                  <a:pt x="7314078" y="3307735"/>
                </a:cubicBezTo>
                <a:cubicBezTo>
                  <a:pt x="5066937" y="3419541"/>
                  <a:pt x="3302371" y="5274086"/>
                  <a:pt x="3302371" y="7524006"/>
                </a:cubicBezTo>
                <a:lnTo>
                  <a:pt x="0" y="7524007"/>
                </a:lnTo>
                <a:close/>
              </a:path>
            </a:pathLst>
          </a:custGeom>
          <a:solidFill>
            <a:srgbClr val="F9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B22FF863-AA11-4A9C-B18A-248F5C8F3200}"/>
              </a:ext>
            </a:extLst>
          </p:cNvPr>
          <p:cNvSpPr/>
          <p:nvPr/>
        </p:nvSpPr>
        <p:spPr>
          <a:xfrm>
            <a:off x="660400" y="2500124"/>
            <a:ext cx="508000" cy="508000"/>
          </a:xfrm>
          <a:prstGeom prst="ellipse">
            <a:avLst/>
          </a:prstGeom>
          <a:gradFill flip="none" rotWithShape="1">
            <a:gsLst>
              <a:gs pos="0">
                <a:srgbClr val="EB2B06"/>
              </a:gs>
              <a:gs pos="100000">
                <a:srgbClr val="3C42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86DCF03A-0748-4EC9-9430-49B61DC2A11C}"/>
              </a:ext>
            </a:extLst>
          </p:cNvPr>
          <p:cNvSpPr/>
          <p:nvPr/>
        </p:nvSpPr>
        <p:spPr>
          <a:xfrm rot="19931110">
            <a:off x="8234159" y="2165321"/>
            <a:ext cx="6026818" cy="4048153"/>
          </a:xfrm>
          <a:prstGeom prst="roundRect">
            <a:avLst>
              <a:gd name="adj" fmla="val 3151"/>
            </a:avLst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A4E8E8E-2A26-4D35-975A-8FEA415825EC}"/>
              </a:ext>
            </a:extLst>
          </p:cNvPr>
          <p:cNvSpPr/>
          <p:nvPr/>
        </p:nvSpPr>
        <p:spPr>
          <a:xfrm flipV="1">
            <a:off x="-10600267" y="-6739467"/>
            <a:ext cx="2336800" cy="5418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E95EC07-32EF-4105-A020-6653B7C164B2}"/>
              </a:ext>
            </a:extLst>
          </p:cNvPr>
          <p:cNvSpPr/>
          <p:nvPr/>
        </p:nvSpPr>
        <p:spPr>
          <a:xfrm flipV="1">
            <a:off x="20421600" y="14020800"/>
            <a:ext cx="2336800" cy="5418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E43938A4-503E-4A98-BB15-BF52B54C5125}"/>
              </a:ext>
            </a:extLst>
          </p:cNvPr>
          <p:cNvGrpSpPr/>
          <p:nvPr/>
        </p:nvGrpSpPr>
        <p:grpSpPr>
          <a:xfrm>
            <a:off x="6681369" y="106016"/>
            <a:ext cx="1625429" cy="3339506"/>
            <a:chOff x="6671176" y="-160420"/>
            <a:chExt cx="1625429" cy="3339506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51329DED-7882-47E1-B980-783210BBF38D}"/>
                </a:ext>
              </a:extLst>
            </p:cNvPr>
            <p:cNvSpPr/>
            <p:nvPr/>
          </p:nvSpPr>
          <p:spPr>
            <a:xfrm rot="19806339">
              <a:off x="6671176" y="53538"/>
              <a:ext cx="1562151" cy="3125548"/>
            </a:xfrm>
            <a:prstGeom prst="roundRect">
              <a:avLst>
                <a:gd name="adj" fmla="val 6238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DD386FC2-00A5-4452-9026-62C687EB56E8}"/>
                </a:ext>
              </a:extLst>
            </p:cNvPr>
            <p:cNvSpPr/>
            <p:nvPr/>
          </p:nvSpPr>
          <p:spPr>
            <a:xfrm rot="19806339">
              <a:off x="6697302" y="-50966"/>
              <a:ext cx="1562151" cy="3125548"/>
            </a:xfrm>
            <a:prstGeom prst="roundRect">
              <a:avLst>
                <a:gd name="adj" fmla="val 6238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xmlns="" id="{1CEF8757-8F9B-40BE-8298-2D715EB618A2}"/>
                </a:ext>
              </a:extLst>
            </p:cNvPr>
            <p:cNvSpPr/>
            <p:nvPr/>
          </p:nvSpPr>
          <p:spPr>
            <a:xfrm rot="19806339">
              <a:off x="6734454" y="-160420"/>
              <a:ext cx="1562151" cy="3125548"/>
            </a:xfrm>
            <a:prstGeom prst="roundRect">
              <a:avLst>
                <a:gd name="adj" fmla="val 6238"/>
              </a:avLst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47DF26CB-3E6E-4D8C-AEC7-CEF14FF98F95}"/>
                </a:ext>
              </a:extLst>
            </p:cNvPr>
            <p:cNvSpPr/>
            <p:nvPr/>
          </p:nvSpPr>
          <p:spPr>
            <a:xfrm>
              <a:off x="7478377" y="2256207"/>
              <a:ext cx="213220" cy="213220"/>
            </a:xfrm>
            <a:prstGeom prst="ellipse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44010810-6744-4062-932B-55FD485BBEB6}"/>
                </a:ext>
              </a:extLst>
            </p:cNvPr>
            <p:cNvSpPr/>
            <p:nvPr/>
          </p:nvSpPr>
          <p:spPr>
            <a:xfrm>
              <a:off x="7520515" y="2298345"/>
              <a:ext cx="128944" cy="128944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E7DFAB9D-9488-4758-880D-503B764934EC}"/>
              </a:ext>
            </a:extLst>
          </p:cNvPr>
          <p:cNvSpPr/>
          <p:nvPr/>
        </p:nvSpPr>
        <p:spPr>
          <a:xfrm rot="14406339">
            <a:off x="9400182" y="-307046"/>
            <a:ext cx="1562151" cy="3125548"/>
          </a:xfrm>
          <a:prstGeom prst="roundRect">
            <a:avLst>
              <a:gd name="adj" fmla="val 6238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4B6263D8-95EC-42BB-B5C7-370046CE29F7}"/>
              </a:ext>
            </a:extLst>
          </p:cNvPr>
          <p:cNvSpPr/>
          <p:nvPr/>
        </p:nvSpPr>
        <p:spPr>
          <a:xfrm rot="14406339">
            <a:off x="9400874" y="-385411"/>
            <a:ext cx="1562151" cy="3125548"/>
          </a:xfrm>
          <a:prstGeom prst="roundRect">
            <a:avLst>
              <a:gd name="adj" fmla="val 6238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8CD0266E-1B31-46AA-B7EF-DD101E322036}"/>
              </a:ext>
            </a:extLst>
          </p:cNvPr>
          <p:cNvSpPr/>
          <p:nvPr/>
        </p:nvSpPr>
        <p:spPr>
          <a:xfrm rot="14406339" flipH="1" flipV="1">
            <a:off x="9417780" y="-446524"/>
            <a:ext cx="1562151" cy="3125548"/>
          </a:xfrm>
          <a:prstGeom prst="roundRect">
            <a:avLst>
              <a:gd name="adj" fmla="val 6238"/>
            </a:avLst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788650A0-6D79-43E7-8383-70229D02F2FA}"/>
              </a:ext>
            </a:extLst>
          </p:cNvPr>
          <p:cNvSpPr/>
          <p:nvPr/>
        </p:nvSpPr>
        <p:spPr>
          <a:xfrm rot="16200000">
            <a:off x="11100553" y="940183"/>
            <a:ext cx="213220" cy="213220"/>
          </a:xfrm>
          <a:prstGeom prst="ellipse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99DBAF62-55FD-4FC9-A8E5-4D707E23EA42}"/>
              </a:ext>
            </a:extLst>
          </p:cNvPr>
          <p:cNvSpPr/>
          <p:nvPr/>
        </p:nvSpPr>
        <p:spPr>
          <a:xfrm rot="16200000">
            <a:off x="11142691" y="982321"/>
            <a:ext cx="128944" cy="128944"/>
          </a:xfrm>
          <a:prstGeom prst="ellipse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CB829622-58B0-43A0-865D-92AADD125BF3}"/>
              </a:ext>
            </a:extLst>
          </p:cNvPr>
          <p:cNvSpPr/>
          <p:nvPr/>
        </p:nvSpPr>
        <p:spPr>
          <a:xfrm rot="19806339">
            <a:off x="7447774" y="-2101059"/>
            <a:ext cx="1562151" cy="3125548"/>
          </a:xfrm>
          <a:prstGeom prst="roundRect">
            <a:avLst>
              <a:gd name="adj" fmla="val 6238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xmlns="" id="{0FF93074-F814-4BC4-B467-2C5AACB4EFEF}"/>
              </a:ext>
            </a:extLst>
          </p:cNvPr>
          <p:cNvSpPr/>
          <p:nvPr/>
        </p:nvSpPr>
        <p:spPr>
          <a:xfrm rot="19806339">
            <a:off x="7456648" y="-2205563"/>
            <a:ext cx="1562151" cy="3125548"/>
          </a:xfrm>
          <a:prstGeom prst="roundRect">
            <a:avLst>
              <a:gd name="adj" fmla="val 6238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AC5C2AD1-B705-477B-997F-B21514BE5DA9}"/>
              </a:ext>
            </a:extLst>
          </p:cNvPr>
          <p:cNvSpPr/>
          <p:nvPr/>
        </p:nvSpPr>
        <p:spPr>
          <a:xfrm rot="19806339">
            <a:off x="7476548" y="-2280513"/>
            <a:ext cx="1562151" cy="3125548"/>
          </a:xfrm>
          <a:prstGeom prst="roundRect">
            <a:avLst>
              <a:gd name="adj" fmla="val 6238"/>
            </a:avLst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E98ECC9E-6467-428E-9401-D8B80A017996}"/>
              </a:ext>
            </a:extLst>
          </p:cNvPr>
          <p:cNvSpPr/>
          <p:nvPr/>
        </p:nvSpPr>
        <p:spPr>
          <a:xfrm>
            <a:off x="9167763" y="166217"/>
            <a:ext cx="213220" cy="213220"/>
          </a:xfrm>
          <a:prstGeom prst="ellipse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FFAB57DA-4ACE-4A15-A9C3-C7C1FA45D768}"/>
              </a:ext>
            </a:extLst>
          </p:cNvPr>
          <p:cNvSpPr/>
          <p:nvPr/>
        </p:nvSpPr>
        <p:spPr>
          <a:xfrm>
            <a:off x="9209901" y="208355"/>
            <a:ext cx="128944" cy="128944"/>
          </a:xfrm>
          <a:prstGeom prst="ellipse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xmlns="" id="{D773926F-3738-425A-9ECB-60475BAB4B36}"/>
              </a:ext>
            </a:extLst>
          </p:cNvPr>
          <p:cNvSpPr/>
          <p:nvPr/>
        </p:nvSpPr>
        <p:spPr>
          <a:xfrm rot="19931110">
            <a:off x="8276891" y="2028858"/>
            <a:ext cx="6026818" cy="4048153"/>
          </a:xfrm>
          <a:prstGeom prst="roundRect">
            <a:avLst>
              <a:gd name="adj" fmla="val 3151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4229C27D-D59B-4DDE-9C80-06886324BE68}"/>
              </a:ext>
            </a:extLst>
          </p:cNvPr>
          <p:cNvSpPr txBox="1"/>
          <p:nvPr/>
        </p:nvSpPr>
        <p:spPr>
          <a:xfrm>
            <a:off x="561904" y="2594328"/>
            <a:ext cx="558245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NEW  POWER  NEW LIFE</a:t>
            </a:r>
            <a:endParaRPr kumimoji="0" lang="zh-CN" altLang="en-US" sz="54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54811549-3D67-4F23-9B16-4FEAA8B43090}"/>
              </a:ext>
            </a:extLst>
          </p:cNvPr>
          <p:cNvSpPr txBox="1"/>
          <p:nvPr/>
        </p:nvSpPr>
        <p:spPr>
          <a:xfrm>
            <a:off x="622300" y="5930900"/>
            <a:ext cx="1155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愚人</a:t>
            </a:r>
          </a:p>
        </p:txBody>
      </p:sp>
      <p:sp>
        <p:nvSpPr>
          <p:cNvPr id="45" name="平行四边形 44">
            <a:extLst>
              <a:ext uri="{FF2B5EF4-FFF2-40B4-BE49-F238E27FC236}">
                <a16:creationId xmlns:a16="http://schemas.microsoft.com/office/drawing/2014/main" xmlns="" id="{47B0A1B4-4A9D-4088-885F-591591EAF965}"/>
              </a:ext>
            </a:extLst>
          </p:cNvPr>
          <p:cNvSpPr/>
          <p:nvPr/>
        </p:nvSpPr>
        <p:spPr>
          <a:xfrm flipV="1">
            <a:off x="660400" y="4455034"/>
            <a:ext cx="1358900" cy="45719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D274E46-048C-4921-8B79-72C7501DC56F}"/>
              </a:ext>
            </a:extLst>
          </p:cNvPr>
          <p:cNvSpPr txBox="1"/>
          <p:nvPr/>
        </p:nvSpPr>
        <p:spPr>
          <a:xfrm>
            <a:off x="660400" y="765175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探索   发现   新生活</a:t>
            </a: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xmlns="" id="{76E5C91B-31A8-461A-B486-FD39BF1DBB73}"/>
              </a:ext>
            </a:extLst>
          </p:cNvPr>
          <p:cNvSpPr/>
          <p:nvPr/>
        </p:nvSpPr>
        <p:spPr>
          <a:xfrm rot="19931110">
            <a:off x="8312556" y="1902014"/>
            <a:ext cx="6026818" cy="4048153"/>
          </a:xfrm>
          <a:prstGeom prst="roundRect">
            <a:avLst>
              <a:gd name="adj" fmla="val 2844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2" name="图片 51">
            <a:extLst>
              <a:ext uri="{FF2B5EF4-FFF2-40B4-BE49-F238E27FC236}">
                <a16:creationId xmlns:a16="http://schemas.microsoft.com/office/drawing/2014/main" xmlns="" id="{5279BC7A-A584-4515-82D2-028ABD45CF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31" b="90091" l="3500" r="96750">
                        <a14:foregroundMark x1="60583" y1="15204" x2="65833" y2="15053"/>
                        <a14:foregroundMark x1="34583" y1="17700" x2="41667" y2="19213"/>
                        <a14:foregroundMark x1="3500" y1="62103" x2="3500" y2="62103"/>
                        <a14:foregroundMark x1="41250" y1="90091" x2="41250" y2="90091"/>
                        <a14:foregroundMark x1="96833" y1="68381" x2="96833" y2="68381"/>
                        <a14:foregroundMark x1="63500" y1="9531" x2="63500" y2="953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444529">
            <a:off x="8530103" y="7589666"/>
            <a:ext cx="2801503" cy="3086322"/>
          </a:xfrm>
          <a:prstGeom prst="rect">
            <a:avLst/>
          </a:prstGeom>
          <a:effectLst>
            <a:outerShdw blurRad="50800" dist="88900" dir="5400000" algn="t" rotWithShape="0">
              <a:prstClr val="black">
                <a:alpha val="25000"/>
              </a:prstClr>
            </a:outerShdw>
          </a:effectLst>
        </p:spPr>
      </p:pic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EB874AC7-624D-4530-915D-96FDE2B6713D}"/>
              </a:ext>
            </a:extLst>
          </p:cNvPr>
          <p:cNvSpPr/>
          <p:nvPr/>
        </p:nvSpPr>
        <p:spPr>
          <a:xfrm rot="19633128">
            <a:off x="11273057" y="11130824"/>
            <a:ext cx="1616655" cy="7919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0D4F169-1E85-4C41-A049-FF69D414C5E6}"/>
              </a:ext>
            </a:extLst>
          </p:cNvPr>
          <p:cNvSpPr txBox="1"/>
          <p:nvPr/>
        </p:nvSpPr>
        <p:spPr>
          <a:xfrm>
            <a:off x="573314" y="4833257"/>
            <a:ext cx="3371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FREELACE  PRO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A2AF69EF-0493-4F69-9845-1DFBE929D0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31" b="90091" l="3500" r="96750">
                        <a14:foregroundMark x1="60583" y1="15204" x2="65833" y2="15053"/>
                        <a14:foregroundMark x1="34583" y1="17700" x2="41667" y2="19213"/>
                        <a14:foregroundMark x1="3500" y1="62103" x2="3500" y2="62103"/>
                        <a14:foregroundMark x1="41250" y1="90091" x2="41250" y2="90091"/>
                        <a14:foregroundMark x1="96833" y1="68381" x2="96833" y2="68381"/>
                        <a14:foregroundMark x1="63500" y1="9531" x2="63500" y2="953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444529">
            <a:off x="8345966" y="2711172"/>
            <a:ext cx="2801503" cy="3086322"/>
          </a:xfrm>
          <a:prstGeom prst="rect">
            <a:avLst/>
          </a:prstGeom>
          <a:effectLst>
            <a:outerShdw blurRad="50800" dist="88900" dir="5400000" algn="t" rotWithShape="0">
              <a:prstClr val="black">
                <a:alpha val="2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384772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4CC3A02-6FDE-47EF-862A-0F1781F8072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3C42F0"/>
              </a:gs>
              <a:gs pos="100000">
                <a:srgbClr val="1957EA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7CCAF9E8-FDA1-4BA1-8778-B287F1461664}"/>
              </a:ext>
            </a:extLst>
          </p:cNvPr>
          <p:cNvSpPr/>
          <p:nvPr/>
        </p:nvSpPr>
        <p:spPr>
          <a:xfrm>
            <a:off x="1271588" y="1779603"/>
            <a:ext cx="508000" cy="508000"/>
          </a:xfrm>
          <a:prstGeom prst="ellipse">
            <a:avLst/>
          </a:prstGeom>
          <a:gradFill flip="none" rotWithShape="1">
            <a:gsLst>
              <a:gs pos="0">
                <a:srgbClr val="EB2B06"/>
              </a:gs>
              <a:gs pos="100000">
                <a:srgbClr val="3C42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A4E8E8E-2A26-4D35-975A-8FEA415825EC}"/>
              </a:ext>
            </a:extLst>
          </p:cNvPr>
          <p:cNvSpPr/>
          <p:nvPr/>
        </p:nvSpPr>
        <p:spPr>
          <a:xfrm flipV="1">
            <a:off x="-10600267" y="-6739467"/>
            <a:ext cx="2336800" cy="5418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E95EC07-32EF-4105-A020-6653B7C164B2}"/>
              </a:ext>
            </a:extLst>
          </p:cNvPr>
          <p:cNvSpPr/>
          <p:nvPr/>
        </p:nvSpPr>
        <p:spPr>
          <a:xfrm flipV="1">
            <a:off x="20421600" y="14020800"/>
            <a:ext cx="2336800" cy="5418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4222C423-140B-4573-BBE1-D040762A26FF}"/>
              </a:ext>
            </a:extLst>
          </p:cNvPr>
          <p:cNvSpPr txBox="1"/>
          <p:nvPr/>
        </p:nvSpPr>
        <p:spPr>
          <a:xfrm>
            <a:off x="660400" y="765175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探索   发现   新生活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D0981AE-C684-4113-AC85-AE37D6CE6C6C}"/>
              </a:ext>
            </a:extLst>
          </p:cNvPr>
          <p:cNvSpPr txBox="1"/>
          <p:nvPr/>
        </p:nvSpPr>
        <p:spPr>
          <a:xfrm>
            <a:off x="1271588" y="1899282"/>
            <a:ext cx="30903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产 品 介 绍</a:t>
            </a:r>
          </a:p>
        </p:txBody>
      </p:sp>
      <p:sp>
        <p:nvSpPr>
          <p:cNvPr id="51" name="平行四边形 50">
            <a:extLst>
              <a:ext uri="{FF2B5EF4-FFF2-40B4-BE49-F238E27FC236}">
                <a16:creationId xmlns:a16="http://schemas.microsoft.com/office/drawing/2014/main" xmlns="" id="{650D715D-385A-4319-8C34-12CAF931143F}"/>
              </a:ext>
            </a:extLst>
          </p:cNvPr>
          <p:cNvSpPr/>
          <p:nvPr/>
        </p:nvSpPr>
        <p:spPr>
          <a:xfrm>
            <a:off x="725136" y="1094300"/>
            <a:ext cx="504853" cy="21600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1F513EC8-A1D5-4014-AA48-3B6D62247296}"/>
              </a:ext>
            </a:extLst>
          </p:cNvPr>
          <p:cNvSpPr txBox="1"/>
          <p:nvPr/>
        </p:nvSpPr>
        <p:spPr>
          <a:xfrm>
            <a:off x="1271588" y="3069366"/>
            <a:ext cx="24854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产  品  优  势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09ED8353-C2C1-473E-BE6E-752A9F4E3F0F}"/>
              </a:ext>
            </a:extLst>
          </p:cNvPr>
          <p:cNvSpPr txBox="1"/>
          <p:nvPr/>
        </p:nvSpPr>
        <p:spPr>
          <a:xfrm>
            <a:off x="1271588" y="3993229"/>
            <a:ext cx="24854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产  品  价  格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56DF6E53-39E2-45B7-B4DF-B35EC2F1E51E}"/>
              </a:ext>
            </a:extLst>
          </p:cNvPr>
          <p:cNvSpPr txBox="1"/>
          <p:nvPr/>
        </p:nvSpPr>
        <p:spPr>
          <a:xfrm>
            <a:off x="1271588" y="4917091"/>
            <a:ext cx="24854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产  品  售  后</a:t>
            </a: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xmlns="" id="{18D905B1-CC52-49F0-A87F-4A0E32E049D7}"/>
              </a:ext>
            </a:extLst>
          </p:cNvPr>
          <p:cNvSpPr/>
          <p:nvPr/>
        </p:nvSpPr>
        <p:spPr>
          <a:xfrm>
            <a:off x="4157532" y="2006330"/>
            <a:ext cx="239254" cy="539430"/>
          </a:xfrm>
          <a:prstGeom prst="parallelogram">
            <a:avLst>
              <a:gd name="adj" fmla="val 7874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5" name="平行四边形 54">
            <a:extLst>
              <a:ext uri="{FF2B5EF4-FFF2-40B4-BE49-F238E27FC236}">
                <a16:creationId xmlns:a16="http://schemas.microsoft.com/office/drawing/2014/main" xmlns="" id="{03F1C0D2-70DC-485D-83D9-93870B5C9783}"/>
              </a:ext>
            </a:extLst>
          </p:cNvPr>
          <p:cNvSpPr/>
          <p:nvPr/>
        </p:nvSpPr>
        <p:spPr>
          <a:xfrm>
            <a:off x="4463428" y="2006330"/>
            <a:ext cx="239254" cy="539430"/>
          </a:xfrm>
          <a:prstGeom prst="parallelogram">
            <a:avLst>
              <a:gd name="adj" fmla="val 7874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6" name="平行四边形 55">
            <a:extLst>
              <a:ext uri="{FF2B5EF4-FFF2-40B4-BE49-F238E27FC236}">
                <a16:creationId xmlns:a16="http://schemas.microsoft.com/office/drawing/2014/main" xmlns="" id="{AC2E0F75-4C1C-445D-99F1-6A74E3932A6B}"/>
              </a:ext>
            </a:extLst>
          </p:cNvPr>
          <p:cNvSpPr/>
          <p:nvPr/>
        </p:nvSpPr>
        <p:spPr>
          <a:xfrm>
            <a:off x="4310480" y="2006330"/>
            <a:ext cx="239254" cy="539430"/>
          </a:xfrm>
          <a:prstGeom prst="parallelogram">
            <a:avLst>
              <a:gd name="adj" fmla="val 7874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147DAB0-0D9D-4C4E-A04A-A7B407D6A48B}"/>
              </a:ext>
            </a:extLst>
          </p:cNvPr>
          <p:cNvSpPr txBox="1"/>
          <p:nvPr/>
        </p:nvSpPr>
        <p:spPr>
          <a:xfrm>
            <a:off x="1593127" y="2559117"/>
            <a:ext cx="2991230" cy="378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About  our products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49EA149D-4D99-4ED2-81ED-998E30D6E6E2}"/>
              </a:ext>
            </a:extLst>
          </p:cNvPr>
          <p:cNvSpPr/>
          <p:nvPr/>
        </p:nvSpPr>
        <p:spPr>
          <a:xfrm>
            <a:off x="1423446" y="2706076"/>
            <a:ext cx="75414" cy="754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CAAD727B-70CA-4432-B8B8-3CE4F154ECF4}"/>
              </a:ext>
            </a:extLst>
          </p:cNvPr>
          <p:cNvSpPr txBox="1"/>
          <p:nvPr/>
        </p:nvSpPr>
        <p:spPr>
          <a:xfrm>
            <a:off x="1480004" y="3520653"/>
            <a:ext cx="19419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About  our superiority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xmlns="" id="{D643CD93-AE60-4FD3-93F6-2971DEBEC41D}"/>
              </a:ext>
            </a:extLst>
          </p:cNvPr>
          <p:cNvSpPr/>
          <p:nvPr/>
        </p:nvSpPr>
        <p:spPr>
          <a:xfrm>
            <a:off x="1423446" y="3621445"/>
            <a:ext cx="75414" cy="75414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39C01AF0-53A8-4C7F-874C-B9C2A70172DD}"/>
              </a:ext>
            </a:extLst>
          </p:cNvPr>
          <p:cNvSpPr txBox="1"/>
          <p:nvPr/>
        </p:nvSpPr>
        <p:spPr>
          <a:xfrm>
            <a:off x="1480004" y="4427237"/>
            <a:ext cx="19419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About  our price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15908BA2-7543-4D35-AD8E-D3BBEBB74D21}"/>
              </a:ext>
            </a:extLst>
          </p:cNvPr>
          <p:cNvSpPr/>
          <p:nvPr/>
        </p:nvSpPr>
        <p:spPr>
          <a:xfrm>
            <a:off x="1423446" y="4528029"/>
            <a:ext cx="75414" cy="75414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819406FD-9FFF-4ACC-9A00-5A0AACD0CCAB}"/>
              </a:ext>
            </a:extLst>
          </p:cNvPr>
          <p:cNvSpPr txBox="1"/>
          <p:nvPr/>
        </p:nvSpPr>
        <p:spPr>
          <a:xfrm>
            <a:off x="1480004" y="5380713"/>
            <a:ext cx="19419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About  our service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7D90C661-0A43-4298-AB94-6DA77CD128C9}"/>
              </a:ext>
            </a:extLst>
          </p:cNvPr>
          <p:cNvSpPr/>
          <p:nvPr/>
        </p:nvSpPr>
        <p:spPr>
          <a:xfrm>
            <a:off x="1423446" y="5481505"/>
            <a:ext cx="75414" cy="75414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6" name="空心弧 7">
            <a:extLst>
              <a:ext uri="{FF2B5EF4-FFF2-40B4-BE49-F238E27FC236}">
                <a16:creationId xmlns:a16="http://schemas.microsoft.com/office/drawing/2014/main" xmlns="" id="{4D5FDD33-36A4-40CC-BD72-0D06EBE16AFD}"/>
              </a:ext>
            </a:extLst>
          </p:cNvPr>
          <p:cNvSpPr/>
          <p:nvPr/>
        </p:nvSpPr>
        <p:spPr>
          <a:xfrm rot="19673331">
            <a:off x="4686721" y="2796769"/>
            <a:ext cx="15010558" cy="7524007"/>
          </a:xfrm>
          <a:custGeom>
            <a:avLst/>
            <a:gdLst>
              <a:gd name="connsiteX0" fmla="*/ 0 w 15047717"/>
              <a:gd name="connsiteY0" fmla="*/ 7523859 h 15047717"/>
              <a:gd name="connsiteX1" fmla="*/ 7149972 w 15047717"/>
              <a:gd name="connsiteY1" fmla="*/ 9296 h 15047717"/>
              <a:gd name="connsiteX2" fmla="*/ 15010558 w 15047717"/>
              <a:gd name="connsiteY2" fmla="*/ 6777010 h 15047717"/>
              <a:gd name="connsiteX3" fmla="*/ 11724496 w 15047717"/>
              <a:gd name="connsiteY3" fmla="*/ 7104816 h 15047717"/>
              <a:gd name="connsiteX4" fmla="*/ 7314078 w 15047717"/>
              <a:gd name="connsiteY4" fmla="*/ 3307587 h 15047717"/>
              <a:gd name="connsiteX5" fmla="*/ 3302371 w 15047717"/>
              <a:gd name="connsiteY5" fmla="*/ 7523858 h 15047717"/>
              <a:gd name="connsiteX6" fmla="*/ 0 w 15047717"/>
              <a:gd name="connsiteY6" fmla="*/ 7523859 h 15047717"/>
              <a:gd name="connsiteX0" fmla="*/ 0 w 15010558"/>
              <a:gd name="connsiteY0" fmla="*/ 7524007 h 7524007"/>
              <a:gd name="connsiteX1" fmla="*/ 7149972 w 15010558"/>
              <a:gd name="connsiteY1" fmla="*/ 9444 h 7524007"/>
              <a:gd name="connsiteX2" fmla="*/ 15010558 w 15010558"/>
              <a:gd name="connsiteY2" fmla="*/ 6777158 h 7524007"/>
              <a:gd name="connsiteX3" fmla="*/ 11228306 w 15010558"/>
              <a:gd name="connsiteY3" fmla="*/ 7153354 h 7524007"/>
              <a:gd name="connsiteX4" fmla="*/ 7314078 w 15010558"/>
              <a:gd name="connsiteY4" fmla="*/ 3307735 h 7524007"/>
              <a:gd name="connsiteX5" fmla="*/ 3302371 w 15010558"/>
              <a:gd name="connsiteY5" fmla="*/ 7524006 h 7524007"/>
              <a:gd name="connsiteX6" fmla="*/ 0 w 15010558"/>
              <a:gd name="connsiteY6" fmla="*/ 7524007 h 7524007"/>
              <a:gd name="connsiteX0" fmla="*/ 0 w 15010558"/>
              <a:gd name="connsiteY0" fmla="*/ 7524007 h 7524007"/>
              <a:gd name="connsiteX1" fmla="*/ 7149972 w 15010558"/>
              <a:gd name="connsiteY1" fmla="*/ 9444 h 7524007"/>
              <a:gd name="connsiteX2" fmla="*/ 15010558 w 15010558"/>
              <a:gd name="connsiteY2" fmla="*/ 6777158 h 7524007"/>
              <a:gd name="connsiteX3" fmla="*/ 11228306 w 15010558"/>
              <a:gd name="connsiteY3" fmla="*/ 7153354 h 7524007"/>
              <a:gd name="connsiteX4" fmla="*/ 7314078 w 15010558"/>
              <a:gd name="connsiteY4" fmla="*/ 3307735 h 7524007"/>
              <a:gd name="connsiteX5" fmla="*/ 3302371 w 15010558"/>
              <a:gd name="connsiteY5" fmla="*/ 7524006 h 7524007"/>
              <a:gd name="connsiteX6" fmla="*/ 0 w 15010558"/>
              <a:gd name="connsiteY6" fmla="*/ 7524007 h 7524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10558" h="7524007">
                <a:moveTo>
                  <a:pt x="0" y="7524007"/>
                </a:moveTo>
                <a:cubicBezTo>
                  <a:pt x="0" y="3514026"/>
                  <a:pt x="3144945" y="208714"/>
                  <a:pt x="7149972" y="9444"/>
                </a:cubicBezTo>
                <a:cubicBezTo>
                  <a:pt x="11154999" y="-189826"/>
                  <a:pt x="14612511" y="2786981"/>
                  <a:pt x="15010558" y="6777158"/>
                </a:cubicBezTo>
                <a:lnTo>
                  <a:pt x="11228306" y="7153354"/>
                </a:lnTo>
                <a:cubicBezTo>
                  <a:pt x="11647921" y="4966518"/>
                  <a:pt x="9561219" y="3195929"/>
                  <a:pt x="7314078" y="3307735"/>
                </a:cubicBezTo>
                <a:cubicBezTo>
                  <a:pt x="5066937" y="3419541"/>
                  <a:pt x="3302371" y="5274086"/>
                  <a:pt x="3302371" y="7524006"/>
                </a:cubicBezTo>
                <a:lnTo>
                  <a:pt x="0" y="7524007"/>
                </a:lnTo>
                <a:close/>
              </a:path>
            </a:pathLst>
          </a:custGeom>
          <a:solidFill>
            <a:srgbClr val="F9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xmlns="" id="{436F6E95-65B5-4BBE-9455-9168AE827317}"/>
              </a:ext>
            </a:extLst>
          </p:cNvPr>
          <p:cNvSpPr/>
          <p:nvPr/>
        </p:nvSpPr>
        <p:spPr>
          <a:xfrm rot="18830592">
            <a:off x="7117465" y="3418951"/>
            <a:ext cx="1343753" cy="2688579"/>
          </a:xfrm>
          <a:prstGeom prst="roundRect">
            <a:avLst>
              <a:gd name="adj" fmla="val 6238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xmlns="" id="{FD6414F5-A23C-4B82-8D29-0573D4C07608}"/>
              </a:ext>
            </a:extLst>
          </p:cNvPr>
          <p:cNvSpPr/>
          <p:nvPr/>
        </p:nvSpPr>
        <p:spPr>
          <a:xfrm rot="18830592">
            <a:off x="7105285" y="3350999"/>
            <a:ext cx="1343753" cy="2688579"/>
          </a:xfrm>
          <a:prstGeom prst="roundRect">
            <a:avLst>
              <a:gd name="adj" fmla="val 6238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xmlns="" id="{BBC1553C-E951-4357-9B2B-5D2867E7A750}"/>
              </a:ext>
            </a:extLst>
          </p:cNvPr>
          <p:cNvSpPr/>
          <p:nvPr/>
        </p:nvSpPr>
        <p:spPr>
          <a:xfrm rot="18830592">
            <a:off x="7105155" y="3299956"/>
            <a:ext cx="1343753" cy="2688579"/>
          </a:xfrm>
          <a:prstGeom prst="roundRect">
            <a:avLst>
              <a:gd name="adj" fmla="val 6238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A197F0DD-20E9-4785-89B3-15DAA9E5DE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31" b="90091" l="3500" r="96750">
                        <a14:foregroundMark x1="60583" y1="15204" x2="65833" y2="15053"/>
                        <a14:foregroundMark x1="34583" y1="17700" x2="41667" y2="19213"/>
                        <a14:foregroundMark x1="3500" y1="62103" x2="3500" y2="62103"/>
                        <a14:foregroundMark x1="41250" y1="90091" x2="41250" y2="90091"/>
                        <a14:foregroundMark x1="96833" y1="68381" x2="96833" y2="68381"/>
                        <a14:foregroundMark x1="63500" y1="9531" x2="63500" y2="953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444529">
            <a:off x="8537352" y="2838762"/>
            <a:ext cx="2801503" cy="3086322"/>
          </a:xfrm>
          <a:prstGeom prst="rect">
            <a:avLst/>
          </a:prstGeom>
          <a:effectLst>
            <a:outerShdw blurRad="50800" dist="88900" dir="5400000" algn="t" rotWithShape="0">
              <a:prstClr val="black">
                <a:alpha val="25000"/>
              </a:prstClr>
            </a:outerShdw>
          </a:effectLst>
        </p:spPr>
      </p:pic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4ED6F296-B205-4152-A08D-7EF91A9997C2}"/>
              </a:ext>
            </a:extLst>
          </p:cNvPr>
          <p:cNvSpPr/>
          <p:nvPr/>
        </p:nvSpPr>
        <p:spPr>
          <a:xfrm rot="19633128">
            <a:off x="11280306" y="6379920"/>
            <a:ext cx="1616655" cy="7919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539EC11B-A9C1-46E3-8D62-210AF2A0E234}"/>
              </a:ext>
            </a:extLst>
          </p:cNvPr>
          <p:cNvSpPr txBox="1"/>
          <p:nvPr/>
        </p:nvSpPr>
        <p:spPr>
          <a:xfrm>
            <a:off x="6120958" y="1822836"/>
            <a:ext cx="53979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Freelace</a:t>
            </a: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 pro 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xmlns="" id="{C5957B05-AEA6-4DD5-BE71-B5C0E8C44DF6}"/>
              </a:ext>
            </a:extLst>
          </p:cNvPr>
          <p:cNvSpPr/>
          <p:nvPr/>
        </p:nvSpPr>
        <p:spPr>
          <a:xfrm>
            <a:off x="8107873" y="6189981"/>
            <a:ext cx="384087" cy="45719"/>
          </a:xfrm>
          <a:prstGeom prst="ellips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8" name="图片 77">
            <a:extLst>
              <a:ext uri="{FF2B5EF4-FFF2-40B4-BE49-F238E27FC236}">
                <a16:creationId xmlns:a16="http://schemas.microsoft.com/office/drawing/2014/main" xmlns="" id="{FD3CCE95-7AB7-4798-B98B-5369AE85CB7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08" b="99622" l="8500" r="90000">
                        <a14:foregroundMark x1="8583" y1="19289" x2="12833" y2="30333"/>
                        <a14:foregroundMark x1="21833" y1="4236" x2="24333" y2="7943"/>
                        <a14:foregroundMark x1="19167" y1="908" x2="19167" y2="908"/>
                        <a14:foregroundMark x1="74500" y1="41074" x2="85917" y2="54085"/>
                        <a14:foregroundMark x1="85917" y1="54085" x2="85917" y2="54085"/>
                        <a14:foregroundMark x1="86500" y1="75719" x2="89000" y2="83964"/>
                        <a14:foregroundMark x1="89000" y1="83964" x2="87750" y2="85552"/>
                        <a14:foregroundMark x1="87500" y1="91452" x2="87500" y2="95915"/>
                        <a14:foregroundMark x1="20250" y1="90923" x2="19833" y2="98487"/>
                        <a14:foregroundMark x1="19833" y1="98487" x2="19833" y2="98487"/>
                        <a14:foregroundMark x1="20000" y1="97050" x2="20000" y2="97579"/>
                        <a14:foregroundMark x1="87167" y1="93873" x2="88333" y2="99092"/>
                        <a14:foregroundMark x1="21000" y1="97201" x2="22083" y2="99622"/>
                        <a14:foregroundMark x1="18750" y1="97428" x2="18750" y2="98865"/>
                      </a14:backgroundRemoval>
                    </a14:imgEffect>
                  </a14:imgLayer>
                </a14:imgProps>
              </a:ext>
            </a:extLst>
          </a:blip>
          <a:srcRect b="23000"/>
          <a:stretch/>
        </p:blipFill>
        <p:spPr>
          <a:xfrm flipH="1">
            <a:off x="7691594" y="7851544"/>
            <a:ext cx="4218465" cy="3578455"/>
          </a:xfrm>
          <a:prstGeom prst="rect">
            <a:avLst/>
          </a:prstGeom>
          <a:effectLst/>
        </p:spPr>
      </p:pic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9BD8D6D4-D7AD-4E1D-8403-2D7266E1B675}"/>
              </a:ext>
            </a:extLst>
          </p:cNvPr>
          <p:cNvGrpSpPr/>
          <p:nvPr/>
        </p:nvGrpSpPr>
        <p:grpSpPr>
          <a:xfrm>
            <a:off x="6118704" y="-8963788"/>
            <a:ext cx="2712364" cy="8020812"/>
            <a:chOff x="6118704" y="-3963163"/>
            <a:chExt cx="2712364" cy="8020812"/>
          </a:xfrm>
        </p:grpSpPr>
        <p:sp>
          <p:nvSpPr>
            <p:cNvPr id="82" name="矩形: 圆角 81">
              <a:extLst>
                <a:ext uri="{FF2B5EF4-FFF2-40B4-BE49-F238E27FC236}">
                  <a16:creationId xmlns:a16="http://schemas.microsoft.com/office/drawing/2014/main" xmlns="" id="{4901A59E-DADF-4297-8547-8B5A541A5FA2}"/>
                </a:ext>
              </a:extLst>
            </p:cNvPr>
            <p:cNvSpPr/>
            <p:nvPr/>
          </p:nvSpPr>
          <p:spPr>
            <a:xfrm rot="2064044">
              <a:off x="7802368" y="-3871992"/>
              <a:ext cx="1028700" cy="778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矩形: 圆角 82">
              <a:extLst>
                <a:ext uri="{FF2B5EF4-FFF2-40B4-BE49-F238E27FC236}">
                  <a16:creationId xmlns:a16="http://schemas.microsoft.com/office/drawing/2014/main" xmlns="" id="{1F40FE66-9305-4A9C-AFBD-F4AD7370EDEE}"/>
                </a:ext>
              </a:extLst>
            </p:cNvPr>
            <p:cNvSpPr/>
            <p:nvPr/>
          </p:nvSpPr>
          <p:spPr>
            <a:xfrm rot="2064044">
              <a:off x="7783318" y="-3963163"/>
              <a:ext cx="1028700" cy="778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矩形: 圆角 83">
              <a:extLst>
                <a:ext uri="{FF2B5EF4-FFF2-40B4-BE49-F238E27FC236}">
                  <a16:creationId xmlns:a16="http://schemas.microsoft.com/office/drawing/2014/main" xmlns="" id="{1D5E716D-32E1-4E83-9168-C7C818DB68E5}"/>
                </a:ext>
              </a:extLst>
            </p:cNvPr>
            <p:cNvSpPr/>
            <p:nvPr/>
          </p:nvSpPr>
          <p:spPr>
            <a:xfrm rot="2064044">
              <a:off x="7783318" y="-3724437"/>
              <a:ext cx="1028700" cy="7782086"/>
            </a:xfrm>
            <a:prstGeom prst="roundRect">
              <a:avLst>
                <a:gd name="adj" fmla="val 50000"/>
              </a:avLst>
            </a:prstGeom>
            <a:solidFill>
              <a:srgbClr val="F94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xmlns="" id="{2666313A-FD21-4369-A718-CC68EA97C9E8}"/>
                </a:ext>
              </a:extLst>
            </p:cNvPr>
            <p:cNvSpPr txBox="1"/>
            <p:nvPr/>
          </p:nvSpPr>
          <p:spPr>
            <a:xfrm rot="2125764">
              <a:off x="7130554" y="455713"/>
              <a:ext cx="527545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超</a:t>
              </a:r>
              <a:endPara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爽</a:t>
              </a:r>
              <a:endPara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体</a:t>
              </a:r>
              <a:endPara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验 </a:t>
              </a:r>
            </a:p>
          </p:txBody>
        </p:sp>
        <p:sp>
          <p:nvSpPr>
            <p:cNvPr id="86" name="iconfont-1177-866189">
              <a:extLst>
                <a:ext uri="{FF2B5EF4-FFF2-40B4-BE49-F238E27FC236}">
                  <a16:creationId xmlns:a16="http://schemas.microsoft.com/office/drawing/2014/main" xmlns="" id="{74E55678-7B8C-456A-8C95-B3B9D681CB75}"/>
                </a:ext>
              </a:extLst>
            </p:cNvPr>
            <p:cNvSpPr/>
            <p:nvPr/>
          </p:nvSpPr>
          <p:spPr>
            <a:xfrm rot="2318628">
              <a:off x="6354445" y="2475172"/>
              <a:ext cx="523129" cy="404254"/>
            </a:xfrm>
            <a:custGeom>
              <a:avLst/>
              <a:gdLst>
                <a:gd name="T0" fmla="*/ 8282 w 16565"/>
                <a:gd name="T1" fmla="*/ 0 h 12800"/>
                <a:gd name="T2" fmla="*/ 2259 w 16565"/>
                <a:gd name="T3" fmla="*/ 5500 h 12800"/>
                <a:gd name="T4" fmla="*/ 2259 w 16565"/>
                <a:gd name="T5" fmla="*/ 8386 h 12800"/>
                <a:gd name="T6" fmla="*/ 1525 w 16565"/>
                <a:gd name="T7" fmla="*/ 8256 h 12800"/>
                <a:gd name="T8" fmla="*/ 0 w 16565"/>
                <a:gd name="T9" fmla="*/ 9050 h 12800"/>
                <a:gd name="T10" fmla="*/ 0 w 16565"/>
                <a:gd name="T11" fmla="*/ 11887 h 12800"/>
                <a:gd name="T12" fmla="*/ 1525 w 16565"/>
                <a:gd name="T13" fmla="*/ 12800 h 12800"/>
                <a:gd name="T14" fmla="*/ 3015 w 16565"/>
                <a:gd name="T15" fmla="*/ 11887 h 12800"/>
                <a:gd name="T16" fmla="*/ 3015 w 16565"/>
                <a:gd name="T17" fmla="*/ 5499 h 12800"/>
                <a:gd name="T18" fmla="*/ 8282 w 16565"/>
                <a:gd name="T19" fmla="*/ 843 h 12800"/>
                <a:gd name="T20" fmla="*/ 13565 w 16565"/>
                <a:gd name="T21" fmla="*/ 5499 h 12800"/>
                <a:gd name="T22" fmla="*/ 13565 w 16565"/>
                <a:gd name="T23" fmla="*/ 11887 h 12800"/>
                <a:gd name="T24" fmla="*/ 15065 w 16565"/>
                <a:gd name="T25" fmla="*/ 12800 h 12800"/>
                <a:gd name="T26" fmla="*/ 16565 w 16565"/>
                <a:gd name="T27" fmla="*/ 11887 h 12800"/>
                <a:gd name="T28" fmla="*/ 16565 w 16565"/>
                <a:gd name="T29" fmla="*/ 9050 h 12800"/>
                <a:gd name="T30" fmla="*/ 15065 w 16565"/>
                <a:gd name="T31" fmla="*/ 8231 h 12800"/>
                <a:gd name="T32" fmla="*/ 14306 w 16565"/>
                <a:gd name="T33" fmla="*/ 8361 h 12800"/>
                <a:gd name="T34" fmla="*/ 14306 w 16565"/>
                <a:gd name="T35" fmla="*/ 5500 h 12800"/>
                <a:gd name="T36" fmla="*/ 8282 w 16565"/>
                <a:gd name="T37" fmla="*/ 0 h 12800"/>
                <a:gd name="T38" fmla="*/ 3765 w 16565"/>
                <a:gd name="T39" fmla="*/ 8693 h 12800"/>
                <a:gd name="T40" fmla="*/ 3765 w 16565"/>
                <a:gd name="T41" fmla="*/ 12389 h 12800"/>
                <a:gd name="T42" fmla="*/ 4141 w 16565"/>
                <a:gd name="T43" fmla="*/ 12800 h 12800"/>
                <a:gd name="T44" fmla="*/ 4518 w 16565"/>
                <a:gd name="T45" fmla="*/ 12390 h 12800"/>
                <a:gd name="T46" fmla="*/ 4518 w 16565"/>
                <a:gd name="T47" fmla="*/ 8693 h 12800"/>
                <a:gd name="T48" fmla="*/ 4141 w 16565"/>
                <a:gd name="T49" fmla="*/ 8282 h 12800"/>
                <a:gd name="T50" fmla="*/ 3765 w 16565"/>
                <a:gd name="T51" fmla="*/ 8693 h 12800"/>
                <a:gd name="T52" fmla="*/ 12047 w 16565"/>
                <a:gd name="T53" fmla="*/ 8693 h 12800"/>
                <a:gd name="T54" fmla="*/ 12047 w 16565"/>
                <a:gd name="T55" fmla="*/ 12389 h 12800"/>
                <a:gd name="T56" fmla="*/ 12424 w 16565"/>
                <a:gd name="T57" fmla="*/ 12799 h 12800"/>
                <a:gd name="T58" fmla="*/ 12800 w 16565"/>
                <a:gd name="T59" fmla="*/ 12389 h 12800"/>
                <a:gd name="T60" fmla="*/ 12800 w 16565"/>
                <a:gd name="T61" fmla="*/ 8693 h 12800"/>
                <a:gd name="T62" fmla="*/ 12424 w 16565"/>
                <a:gd name="T63" fmla="*/ 8282 h 12800"/>
                <a:gd name="T64" fmla="*/ 12047 w 16565"/>
                <a:gd name="T65" fmla="*/ 8693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565" h="12800">
                  <a:moveTo>
                    <a:pt x="8282" y="0"/>
                  </a:moveTo>
                  <a:cubicBezTo>
                    <a:pt x="2237" y="0"/>
                    <a:pt x="2259" y="5500"/>
                    <a:pt x="2259" y="5500"/>
                  </a:cubicBezTo>
                  <a:lnTo>
                    <a:pt x="2259" y="8386"/>
                  </a:lnTo>
                  <a:cubicBezTo>
                    <a:pt x="2259" y="8386"/>
                    <a:pt x="1885" y="8256"/>
                    <a:pt x="1525" y="8256"/>
                  </a:cubicBezTo>
                  <a:cubicBezTo>
                    <a:pt x="0" y="8256"/>
                    <a:pt x="0" y="9050"/>
                    <a:pt x="0" y="9050"/>
                  </a:cubicBezTo>
                  <a:lnTo>
                    <a:pt x="0" y="11887"/>
                  </a:lnTo>
                  <a:cubicBezTo>
                    <a:pt x="0" y="11887"/>
                    <a:pt x="209" y="12800"/>
                    <a:pt x="1525" y="12800"/>
                  </a:cubicBezTo>
                  <a:cubicBezTo>
                    <a:pt x="2842" y="12800"/>
                    <a:pt x="3015" y="11887"/>
                    <a:pt x="3015" y="11887"/>
                  </a:cubicBezTo>
                  <a:lnTo>
                    <a:pt x="3015" y="5499"/>
                  </a:lnTo>
                  <a:cubicBezTo>
                    <a:pt x="3015" y="5499"/>
                    <a:pt x="2761" y="843"/>
                    <a:pt x="8282" y="843"/>
                  </a:cubicBezTo>
                  <a:cubicBezTo>
                    <a:pt x="13804" y="843"/>
                    <a:pt x="13565" y="5499"/>
                    <a:pt x="13565" y="5499"/>
                  </a:cubicBezTo>
                  <a:lnTo>
                    <a:pt x="13565" y="11887"/>
                  </a:lnTo>
                  <a:cubicBezTo>
                    <a:pt x="13565" y="11887"/>
                    <a:pt x="13684" y="12800"/>
                    <a:pt x="15065" y="12800"/>
                  </a:cubicBezTo>
                  <a:cubicBezTo>
                    <a:pt x="16445" y="12800"/>
                    <a:pt x="16565" y="11887"/>
                    <a:pt x="16565" y="11887"/>
                  </a:cubicBezTo>
                  <a:lnTo>
                    <a:pt x="16565" y="9050"/>
                  </a:lnTo>
                  <a:cubicBezTo>
                    <a:pt x="16565" y="9050"/>
                    <a:pt x="16565" y="8231"/>
                    <a:pt x="15065" y="8231"/>
                  </a:cubicBezTo>
                  <a:cubicBezTo>
                    <a:pt x="14645" y="8231"/>
                    <a:pt x="14306" y="8361"/>
                    <a:pt x="14306" y="8361"/>
                  </a:cubicBezTo>
                  <a:lnTo>
                    <a:pt x="14306" y="5500"/>
                  </a:lnTo>
                  <a:cubicBezTo>
                    <a:pt x="14306" y="5500"/>
                    <a:pt x="14328" y="0"/>
                    <a:pt x="8282" y="0"/>
                  </a:cubicBezTo>
                  <a:close/>
                  <a:moveTo>
                    <a:pt x="3765" y="8693"/>
                  </a:moveTo>
                  <a:lnTo>
                    <a:pt x="3765" y="12389"/>
                  </a:lnTo>
                  <a:cubicBezTo>
                    <a:pt x="3765" y="12390"/>
                    <a:pt x="3765" y="12800"/>
                    <a:pt x="4141" y="12800"/>
                  </a:cubicBezTo>
                  <a:cubicBezTo>
                    <a:pt x="4518" y="12800"/>
                    <a:pt x="4518" y="12390"/>
                    <a:pt x="4518" y="12390"/>
                  </a:cubicBezTo>
                  <a:lnTo>
                    <a:pt x="4518" y="8693"/>
                  </a:lnTo>
                  <a:cubicBezTo>
                    <a:pt x="4518" y="8693"/>
                    <a:pt x="4518" y="8282"/>
                    <a:pt x="4141" y="8282"/>
                  </a:cubicBezTo>
                  <a:cubicBezTo>
                    <a:pt x="3765" y="8282"/>
                    <a:pt x="3765" y="8693"/>
                    <a:pt x="3765" y="8693"/>
                  </a:cubicBezTo>
                  <a:close/>
                  <a:moveTo>
                    <a:pt x="12047" y="8693"/>
                  </a:moveTo>
                  <a:lnTo>
                    <a:pt x="12047" y="12389"/>
                  </a:lnTo>
                  <a:cubicBezTo>
                    <a:pt x="12047" y="12389"/>
                    <a:pt x="12047" y="12799"/>
                    <a:pt x="12424" y="12799"/>
                  </a:cubicBezTo>
                  <a:cubicBezTo>
                    <a:pt x="12800" y="12799"/>
                    <a:pt x="12800" y="12389"/>
                    <a:pt x="12800" y="12389"/>
                  </a:cubicBezTo>
                  <a:lnTo>
                    <a:pt x="12800" y="8693"/>
                  </a:lnTo>
                  <a:cubicBezTo>
                    <a:pt x="12800" y="8693"/>
                    <a:pt x="12800" y="8282"/>
                    <a:pt x="12424" y="8282"/>
                  </a:cubicBezTo>
                  <a:cubicBezTo>
                    <a:pt x="12047" y="8282"/>
                    <a:pt x="12047" y="8693"/>
                    <a:pt x="12047" y="86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xmlns="" id="{4E0FA927-5431-445E-8B24-830AA3B42588}"/>
                </a:ext>
              </a:extLst>
            </p:cNvPr>
            <p:cNvGrpSpPr/>
            <p:nvPr/>
          </p:nvGrpSpPr>
          <p:grpSpPr>
            <a:xfrm rot="12931327">
              <a:off x="6118704" y="2631396"/>
              <a:ext cx="582911" cy="582911"/>
              <a:chOff x="6389450" y="2913582"/>
              <a:chExt cx="322729" cy="322729"/>
            </a:xfrm>
          </p:grpSpPr>
          <p:sp>
            <p:nvSpPr>
              <p:cNvPr id="88" name="弧形 87">
                <a:extLst>
                  <a:ext uri="{FF2B5EF4-FFF2-40B4-BE49-F238E27FC236}">
                    <a16:creationId xmlns:a16="http://schemas.microsoft.com/office/drawing/2014/main" xmlns="" id="{5748340D-739F-4549-8C16-8F247BFC7034}"/>
                  </a:ext>
                </a:extLst>
              </p:cNvPr>
              <p:cNvSpPr/>
              <p:nvPr/>
            </p:nvSpPr>
            <p:spPr>
              <a:xfrm rot="19880941">
                <a:off x="6389450" y="2913582"/>
                <a:ext cx="322729" cy="322729"/>
              </a:xfrm>
              <a:prstGeom prst="arc">
                <a:avLst>
                  <a:gd name="adj1" fmla="val 14387523"/>
                  <a:gd name="adj2" fmla="val 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9" name="弧形 88">
                <a:extLst>
                  <a:ext uri="{FF2B5EF4-FFF2-40B4-BE49-F238E27FC236}">
                    <a16:creationId xmlns:a16="http://schemas.microsoft.com/office/drawing/2014/main" xmlns="" id="{ED38FE2B-74AB-434E-A512-DEEADA062A5C}"/>
                  </a:ext>
                </a:extLst>
              </p:cNvPr>
              <p:cNvSpPr/>
              <p:nvPr/>
            </p:nvSpPr>
            <p:spPr>
              <a:xfrm rot="19279836">
                <a:off x="6432221" y="2956353"/>
                <a:ext cx="237187" cy="237187"/>
              </a:xfrm>
              <a:prstGeom prst="arc">
                <a:avLst>
                  <a:gd name="adj1" fmla="val 15548761"/>
                  <a:gd name="adj2" fmla="val 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0" name="弧形 89">
                <a:extLst>
                  <a:ext uri="{FF2B5EF4-FFF2-40B4-BE49-F238E27FC236}">
                    <a16:creationId xmlns:a16="http://schemas.microsoft.com/office/drawing/2014/main" xmlns="" id="{B9A7F6D2-367E-436D-801B-FC671EE12132}"/>
                  </a:ext>
                </a:extLst>
              </p:cNvPr>
              <p:cNvSpPr/>
              <p:nvPr/>
            </p:nvSpPr>
            <p:spPr>
              <a:xfrm rot="19108457">
                <a:off x="6468770" y="2992902"/>
                <a:ext cx="164088" cy="164088"/>
              </a:xfrm>
              <a:prstGeom prst="arc">
                <a:avLst>
                  <a:gd name="adj1" fmla="val 16299122"/>
                  <a:gd name="adj2" fmla="val 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xmlns="" id="{404D1A72-9A20-4898-88BF-859D985D5D2A}"/>
              </a:ext>
            </a:extLst>
          </p:cNvPr>
          <p:cNvGrpSpPr/>
          <p:nvPr/>
        </p:nvGrpSpPr>
        <p:grpSpPr>
          <a:xfrm>
            <a:off x="5687818" y="8264525"/>
            <a:ext cx="2862693" cy="7782087"/>
            <a:chOff x="5687818" y="1971512"/>
            <a:chExt cx="2862693" cy="7782087"/>
          </a:xfrm>
        </p:grpSpPr>
        <p:sp>
          <p:nvSpPr>
            <p:cNvPr id="92" name="矩形: 圆角 91">
              <a:extLst>
                <a:ext uri="{FF2B5EF4-FFF2-40B4-BE49-F238E27FC236}">
                  <a16:creationId xmlns:a16="http://schemas.microsoft.com/office/drawing/2014/main" xmlns="" id="{CFBF0B1D-AF70-4FA4-B08F-687A0A9A9553}"/>
                </a:ext>
              </a:extLst>
            </p:cNvPr>
            <p:cNvSpPr/>
            <p:nvPr/>
          </p:nvSpPr>
          <p:spPr>
            <a:xfrm rot="2064044">
              <a:off x="5687818" y="1971512"/>
              <a:ext cx="1028700" cy="778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xmlns="" id="{FFA5F6CB-C1F5-4801-8D43-C5BF3500BF8B}"/>
                </a:ext>
              </a:extLst>
            </p:cNvPr>
            <p:cNvSpPr/>
            <p:nvPr/>
          </p:nvSpPr>
          <p:spPr>
            <a:xfrm rot="2064044">
              <a:off x="5783068" y="1971513"/>
              <a:ext cx="1028700" cy="778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xmlns="" id="{09217502-B7A7-4C0B-8BE8-EBE865C96FEF}"/>
                </a:ext>
              </a:extLst>
            </p:cNvPr>
            <p:cNvSpPr/>
            <p:nvPr/>
          </p:nvSpPr>
          <p:spPr>
            <a:xfrm rot="2064044">
              <a:off x="5859268" y="1971512"/>
              <a:ext cx="1028700" cy="7782086"/>
            </a:xfrm>
            <a:prstGeom prst="roundRect">
              <a:avLst>
                <a:gd name="adj" fmla="val 50000"/>
              </a:avLst>
            </a:prstGeom>
            <a:solidFill>
              <a:srgbClr val="F94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xmlns="" id="{BCC7DA5B-818B-4F2B-92EC-3B18703675D5}"/>
                </a:ext>
              </a:extLst>
            </p:cNvPr>
            <p:cNvGrpSpPr/>
            <p:nvPr/>
          </p:nvGrpSpPr>
          <p:grpSpPr>
            <a:xfrm>
              <a:off x="6842834" y="2832364"/>
              <a:ext cx="1707677" cy="2952823"/>
              <a:chOff x="6842834" y="2832364"/>
              <a:chExt cx="1707677" cy="2952823"/>
            </a:xfrm>
          </p:grpSpPr>
          <p:sp>
            <p:nvSpPr>
              <p:cNvPr id="96" name="文本框 95">
                <a:extLst>
                  <a:ext uri="{FF2B5EF4-FFF2-40B4-BE49-F238E27FC236}">
                    <a16:creationId xmlns:a16="http://schemas.microsoft.com/office/drawing/2014/main" xmlns="" id="{7DC27324-8F62-4676-9CF8-A4CD8B58D980}"/>
                  </a:ext>
                </a:extLst>
              </p:cNvPr>
              <p:cNvSpPr txBox="1"/>
              <p:nvPr/>
            </p:nvSpPr>
            <p:spPr>
              <a:xfrm rot="2097270">
                <a:off x="6842834" y="3476863"/>
                <a:ext cx="646055" cy="2308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超</a:t>
                </a:r>
                <a:endPara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强</a:t>
                </a:r>
                <a:endPara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降</a:t>
                </a:r>
                <a:endPara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噪</a:t>
                </a:r>
              </a:p>
            </p:txBody>
          </p:sp>
          <p:sp>
            <p:nvSpPr>
              <p:cNvPr id="97" name="iconfont-1177-866189">
                <a:extLst>
                  <a:ext uri="{FF2B5EF4-FFF2-40B4-BE49-F238E27FC236}">
                    <a16:creationId xmlns:a16="http://schemas.microsoft.com/office/drawing/2014/main" xmlns="" id="{79B47FD9-F787-4AEE-8338-EE3A95B16F1F}"/>
                  </a:ext>
                </a:extLst>
              </p:cNvPr>
              <p:cNvSpPr/>
              <p:nvPr/>
            </p:nvSpPr>
            <p:spPr>
              <a:xfrm rot="2078488">
                <a:off x="7759740" y="3175172"/>
                <a:ext cx="523129" cy="507656"/>
              </a:xfrm>
              <a:custGeom>
                <a:avLst/>
                <a:gdLst>
                  <a:gd name="T0" fmla="*/ 10257 w 12816"/>
                  <a:gd name="T1" fmla="*/ 9340 h 12439"/>
                  <a:gd name="T2" fmla="*/ 9617 w 12816"/>
                  <a:gd name="T3" fmla="*/ 8720 h 12439"/>
                  <a:gd name="T4" fmla="*/ 9617 w 12816"/>
                  <a:gd name="T5" fmla="*/ 3763 h 12439"/>
                  <a:gd name="T6" fmla="*/ 10227 w 12816"/>
                  <a:gd name="T7" fmla="*/ 3114 h 12439"/>
                  <a:gd name="T8" fmla="*/ 10897 w 12816"/>
                  <a:gd name="T9" fmla="*/ 3705 h 12439"/>
                  <a:gd name="T10" fmla="*/ 10897 w 12816"/>
                  <a:gd name="T11" fmla="*/ 3763 h 12439"/>
                  <a:gd name="T12" fmla="*/ 10897 w 12816"/>
                  <a:gd name="T13" fmla="*/ 8720 h 12439"/>
                  <a:gd name="T14" fmla="*/ 10257 w 12816"/>
                  <a:gd name="T15" fmla="*/ 9340 h 12439"/>
                  <a:gd name="T16" fmla="*/ 12176 w 12816"/>
                  <a:gd name="T17" fmla="*/ 8100 h 12439"/>
                  <a:gd name="T18" fmla="*/ 11536 w 12816"/>
                  <a:gd name="T19" fmla="*/ 7480 h 12439"/>
                  <a:gd name="T20" fmla="*/ 11536 w 12816"/>
                  <a:gd name="T21" fmla="*/ 5002 h 12439"/>
                  <a:gd name="T22" fmla="*/ 12146 w 12816"/>
                  <a:gd name="T23" fmla="*/ 4353 h 12439"/>
                  <a:gd name="T24" fmla="*/ 12816 w 12816"/>
                  <a:gd name="T25" fmla="*/ 4944 h 12439"/>
                  <a:gd name="T26" fmla="*/ 12816 w 12816"/>
                  <a:gd name="T27" fmla="*/ 7481 h 12439"/>
                  <a:gd name="T28" fmla="*/ 12176 w 12816"/>
                  <a:gd name="T29" fmla="*/ 8101 h 12439"/>
                  <a:gd name="T30" fmla="*/ 12176 w 12816"/>
                  <a:gd name="T31" fmla="*/ 8100 h 12439"/>
                  <a:gd name="T32" fmla="*/ 2577 w 12816"/>
                  <a:gd name="T33" fmla="*/ 9960 h 12439"/>
                  <a:gd name="T34" fmla="*/ 1937 w 12816"/>
                  <a:gd name="T35" fmla="*/ 9340 h 12439"/>
                  <a:gd name="T36" fmla="*/ 1937 w 12816"/>
                  <a:gd name="T37" fmla="*/ 3144 h 12439"/>
                  <a:gd name="T38" fmla="*/ 2547 w 12816"/>
                  <a:gd name="T39" fmla="*/ 2495 h 12439"/>
                  <a:gd name="T40" fmla="*/ 3217 w 12816"/>
                  <a:gd name="T41" fmla="*/ 3086 h 12439"/>
                  <a:gd name="T42" fmla="*/ 3217 w 12816"/>
                  <a:gd name="T43" fmla="*/ 3144 h 12439"/>
                  <a:gd name="T44" fmla="*/ 3217 w 12816"/>
                  <a:gd name="T45" fmla="*/ 9340 h 12439"/>
                  <a:gd name="T46" fmla="*/ 2577 w 12816"/>
                  <a:gd name="T47" fmla="*/ 9960 h 12439"/>
                  <a:gd name="T48" fmla="*/ 4497 w 12816"/>
                  <a:gd name="T49" fmla="*/ 12439 h 12439"/>
                  <a:gd name="T50" fmla="*/ 3857 w 12816"/>
                  <a:gd name="T51" fmla="*/ 11820 h 12439"/>
                  <a:gd name="T52" fmla="*/ 3857 w 12816"/>
                  <a:gd name="T53" fmla="*/ 665 h 12439"/>
                  <a:gd name="T54" fmla="*/ 4467 w 12816"/>
                  <a:gd name="T55" fmla="*/ 17 h 12439"/>
                  <a:gd name="T56" fmla="*/ 5137 w 12816"/>
                  <a:gd name="T57" fmla="*/ 607 h 12439"/>
                  <a:gd name="T58" fmla="*/ 5137 w 12816"/>
                  <a:gd name="T59" fmla="*/ 665 h 12439"/>
                  <a:gd name="T60" fmla="*/ 5137 w 12816"/>
                  <a:gd name="T61" fmla="*/ 11819 h 12439"/>
                  <a:gd name="T62" fmla="*/ 4497 w 12816"/>
                  <a:gd name="T63" fmla="*/ 12439 h 12439"/>
                  <a:gd name="T64" fmla="*/ 6417 w 12816"/>
                  <a:gd name="T65" fmla="*/ 9960 h 12439"/>
                  <a:gd name="T66" fmla="*/ 5777 w 12816"/>
                  <a:gd name="T67" fmla="*/ 9340 h 12439"/>
                  <a:gd name="T68" fmla="*/ 5777 w 12816"/>
                  <a:gd name="T69" fmla="*/ 3144 h 12439"/>
                  <a:gd name="T70" fmla="*/ 6387 w 12816"/>
                  <a:gd name="T71" fmla="*/ 2495 h 12439"/>
                  <a:gd name="T72" fmla="*/ 7057 w 12816"/>
                  <a:gd name="T73" fmla="*/ 3086 h 12439"/>
                  <a:gd name="T74" fmla="*/ 7057 w 12816"/>
                  <a:gd name="T75" fmla="*/ 3144 h 12439"/>
                  <a:gd name="T76" fmla="*/ 7057 w 12816"/>
                  <a:gd name="T77" fmla="*/ 9340 h 12439"/>
                  <a:gd name="T78" fmla="*/ 6417 w 12816"/>
                  <a:gd name="T79" fmla="*/ 9960 h 12439"/>
                  <a:gd name="T80" fmla="*/ 6418 w 12816"/>
                  <a:gd name="T81" fmla="*/ 9960 h 12439"/>
                  <a:gd name="T82" fmla="*/ 6417 w 12816"/>
                  <a:gd name="T83" fmla="*/ 9960 h 12439"/>
                  <a:gd name="T84" fmla="*/ 8336 w 12816"/>
                  <a:gd name="T85" fmla="*/ 8100 h 12439"/>
                  <a:gd name="T86" fmla="*/ 7700 w 12816"/>
                  <a:gd name="T87" fmla="*/ 7482 h 12439"/>
                  <a:gd name="T88" fmla="*/ 7700 w 12816"/>
                  <a:gd name="T89" fmla="*/ 5002 h 12439"/>
                  <a:gd name="T90" fmla="*/ 8309 w 12816"/>
                  <a:gd name="T91" fmla="*/ 4353 h 12439"/>
                  <a:gd name="T92" fmla="*/ 8980 w 12816"/>
                  <a:gd name="T93" fmla="*/ 4943 h 12439"/>
                  <a:gd name="T94" fmla="*/ 8980 w 12816"/>
                  <a:gd name="T95" fmla="*/ 5002 h 12439"/>
                  <a:gd name="T96" fmla="*/ 8980 w 12816"/>
                  <a:gd name="T97" fmla="*/ 7481 h 12439"/>
                  <a:gd name="T98" fmla="*/ 8342 w 12816"/>
                  <a:gd name="T99" fmla="*/ 8101 h 12439"/>
                  <a:gd name="T100" fmla="*/ 8337 w 12816"/>
                  <a:gd name="T101" fmla="*/ 8101 h 12439"/>
                  <a:gd name="T102" fmla="*/ 8336 w 12816"/>
                  <a:gd name="T103" fmla="*/ 8100 h 12439"/>
                  <a:gd name="T104" fmla="*/ 656 w 12816"/>
                  <a:gd name="T105" fmla="*/ 8100 h 12439"/>
                  <a:gd name="T106" fmla="*/ 16 w 12816"/>
                  <a:gd name="T107" fmla="*/ 7480 h 12439"/>
                  <a:gd name="T108" fmla="*/ 17 w 12816"/>
                  <a:gd name="T109" fmla="*/ 7480 h 12439"/>
                  <a:gd name="T110" fmla="*/ 17 w 12816"/>
                  <a:gd name="T111" fmla="*/ 5002 h 12439"/>
                  <a:gd name="T112" fmla="*/ 627 w 12816"/>
                  <a:gd name="T113" fmla="*/ 4353 h 12439"/>
                  <a:gd name="T114" fmla="*/ 1297 w 12816"/>
                  <a:gd name="T115" fmla="*/ 4944 h 12439"/>
                  <a:gd name="T116" fmla="*/ 1297 w 12816"/>
                  <a:gd name="T117" fmla="*/ 7481 h 12439"/>
                  <a:gd name="T118" fmla="*/ 658 w 12816"/>
                  <a:gd name="T119" fmla="*/ 8101 h 12439"/>
                  <a:gd name="T120" fmla="*/ 656 w 12816"/>
                  <a:gd name="T121" fmla="*/ 8100 h 12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816" h="12439">
                    <a:moveTo>
                      <a:pt x="10257" y="9340"/>
                    </a:moveTo>
                    <a:cubicBezTo>
                      <a:pt x="9903" y="9340"/>
                      <a:pt x="9617" y="9062"/>
                      <a:pt x="9617" y="8720"/>
                    </a:cubicBezTo>
                    <a:lnTo>
                      <a:pt x="9617" y="3763"/>
                    </a:lnTo>
                    <a:cubicBezTo>
                      <a:pt x="9600" y="3421"/>
                      <a:pt x="9873" y="3130"/>
                      <a:pt x="10227" y="3114"/>
                    </a:cubicBezTo>
                    <a:cubicBezTo>
                      <a:pt x="10580" y="3098"/>
                      <a:pt x="10880" y="3362"/>
                      <a:pt x="10897" y="3705"/>
                    </a:cubicBezTo>
                    <a:cubicBezTo>
                      <a:pt x="10898" y="3724"/>
                      <a:pt x="10898" y="3743"/>
                      <a:pt x="10897" y="3763"/>
                    </a:cubicBezTo>
                    <a:lnTo>
                      <a:pt x="10897" y="8720"/>
                    </a:lnTo>
                    <a:cubicBezTo>
                      <a:pt x="10897" y="9062"/>
                      <a:pt x="10611" y="9340"/>
                      <a:pt x="10257" y="9340"/>
                    </a:cubicBezTo>
                    <a:close/>
                    <a:moveTo>
                      <a:pt x="12176" y="8100"/>
                    </a:moveTo>
                    <a:cubicBezTo>
                      <a:pt x="11823" y="8100"/>
                      <a:pt x="11536" y="7822"/>
                      <a:pt x="11536" y="7480"/>
                    </a:cubicBezTo>
                    <a:lnTo>
                      <a:pt x="11536" y="5002"/>
                    </a:lnTo>
                    <a:cubicBezTo>
                      <a:pt x="11519" y="4660"/>
                      <a:pt x="11792" y="4369"/>
                      <a:pt x="12146" y="4353"/>
                    </a:cubicBezTo>
                    <a:cubicBezTo>
                      <a:pt x="12499" y="4337"/>
                      <a:pt x="12799" y="4602"/>
                      <a:pt x="12816" y="4944"/>
                    </a:cubicBezTo>
                    <a:lnTo>
                      <a:pt x="12816" y="7481"/>
                    </a:lnTo>
                    <a:cubicBezTo>
                      <a:pt x="12816" y="7823"/>
                      <a:pt x="12529" y="8101"/>
                      <a:pt x="12176" y="8101"/>
                    </a:cubicBezTo>
                    <a:lnTo>
                      <a:pt x="12176" y="8100"/>
                    </a:lnTo>
                    <a:close/>
                    <a:moveTo>
                      <a:pt x="2577" y="9960"/>
                    </a:moveTo>
                    <a:cubicBezTo>
                      <a:pt x="2224" y="9960"/>
                      <a:pt x="1937" y="9682"/>
                      <a:pt x="1937" y="9340"/>
                    </a:cubicBezTo>
                    <a:lnTo>
                      <a:pt x="1937" y="3144"/>
                    </a:lnTo>
                    <a:cubicBezTo>
                      <a:pt x="1920" y="2802"/>
                      <a:pt x="2193" y="2511"/>
                      <a:pt x="2547" y="2495"/>
                    </a:cubicBezTo>
                    <a:cubicBezTo>
                      <a:pt x="2900" y="2479"/>
                      <a:pt x="3200" y="2743"/>
                      <a:pt x="3217" y="3086"/>
                    </a:cubicBezTo>
                    <a:cubicBezTo>
                      <a:pt x="3218" y="3105"/>
                      <a:pt x="3218" y="3125"/>
                      <a:pt x="3217" y="3144"/>
                    </a:cubicBezTo>
                    <a:lnTo>
                      <a:pt x="3217" y="9340"/>
                    </a:lnTo>
                    <a:cubicBezTo>
                      <a:pt x="3217" y="9683"/>
                      <a:pt x="2930" y="9960"/>
                      <a:pt x="2577" y="9960"/>
                    </a:cubicBezTo>
                    <a:close/>
                    <a:moveTo>
                      <a:pt x="4497" y="12439"/>
                    </a:moveTo>
                    <a:cubicBezTo>
                      <a:pt x="4144" y="12439"/>
                      <a:pt x="3857" y="12162"/>
                      <a:pt x="3857" y="11820"/>
                    </a:cubicBezTo>
                    <a:lnTo>
                      <a:pt x="3857" y="665"/>
                    </a:lnTo>
                    <a:cubicBezTo>
                      <a:pt x="3840" y="323"/>
                      <a:pt x="4114" y="33"/>
                      <a:pt x="4467" y="17"/>
                    </a:cubicBezTo>
                    <a:cubicBezTo>
                      <a:pt x="4820" y="0"/>
                      <a:pt x="5120" y="265"/>
                      <a:pt x="5137" y="607"/>
                    </a:cubicBezTo>
                    <a:cubicBezTo>
                      <a:pt x="5138" y="627"/>
                      <a:pt x="5138" y="646"/>
                      <a:pt x="5137" y="665"/>
                    </a:cubicBezTo>
                    <a:lnTo>
                      <a:pt x="5137" y="11819"/>
                    </a:lnTo>
                    <a:cubicBezTo>
                      <a:pt x="5137" y="12161"/>
                      <a:pt x="4850" y="12439"/>
                      <a:pt x="4497" y="12439"/>
                    </a:cubicBezTo>
                    <a:close/>
                    <a:moveTo>
                      <a:pt x="6417" y="9960"/>
                    </a:moveTo>
                    <a:cubicBezTo>
                      <a:pt x="6063" y="9960"/>
                      <a:pt x="5777" y="9683"/>
                      <a:pt x="5777" y="9340"/>
                    </a:cubicBezTo>
                    <a:lnTo>
                      <a:pt x="5777" y="3144"/>
                    </a:lnTo>
                    <a:cubicBezTo>
                      <a:pt x="5760" y="2802"/>
                      <a:pt x="6033" y="2511"/>
                      <a:pt x="6387" y="2495"/>
                    </a:cubicBezTo>
                    <a:cubicBezTo>
                      <a:pt x="6740" y="2479"/>
                      <a:pt x="7040" y="2743"/>
                      <a:pt x="7057" y="3086"/>
                    </a:cubicBezTo>
                    <a:cubicBezTo>
                      <a:pt x="7058" y="3105"/>
                      <a:pt x="7058" y="3125"/>
                      <a:pt x="7057" y="3144"/>
                    </a:cubicBezTo>
                    <a:lnTo>
                      <a:pt x="7057" y="9340"/>
                    </a:lnTo>
                    <a:cubicBezTo>
                      <a:pt x="7057" y="9683"/>
                      <a:pt x="6770" y="9960"/>
                      <a:pt x="6417" y="9960"/>
                    </a:cubicBezTo>
                    <a:lnTo>
                      <a:pt x="6418" y="9960"/>
                    </a:lnTo>
                    <a:lnTo>
                      <a:pt x="6417" y="9960"/>
                    </a:lnTo>
                    <a:close/>
                    <a:moveTo>
                      <a:pt x="8336" y="8100"/>
                    </a:moveTo>
                    <a:cubicBezTo>
                      <a:pt x="7984" y="8098"/>
                      <a:pt x="7700" y="7822"/>
                      <a:pt x="7700" y="7482"/>
                    </a:cubicBezTo>
                    <a:lnTo>
                      <a:pt x="7700" y="5002"/>
                    </a:lnTo>
                    <a:cubicBezTo>
                      <a:pt x="7683" y="4659"/>
                      <a:pt x="7956" y="4369"/>
                      <a:pt x="8309" y="4353"/>
                    </a:cubicBezTo>
                    <a:cubicBezTo>
                      <a:pt x="8663" y="4337"/>
                      <a:pt x="8963" y="4601"/>
                      <a:pt x="8980" y="4943"/>
                    </a:cubicBezTo>
                    <a:cubicBezTo>
                      <a:pt x="8981" y="4963"/>
                      <a:pt x="8981" y="4982"/>
                      <a:pt x="8980" y="5002"/>
                    </a:cubicBezTo>
                    <a:lnTo>
                      <a:pt x="8980" y="7481"/>
                    </a:lnTo>
                    <a:cubicBezTo>
                      <a:pt x="8980" y="7822"/>
                      <a:pt x="8695" y="8101"/>
                      <a:pt x="8342" y="8101"/>
                    </a:cubicBezTo>
                    <a:lnTo>
                      <a:pt x="8337" y="8101"/>
                    </a:lnTo>
                    <a:lnTo>
                      <a:pt x="8336" y="8100"/>
                    </a:lnTo>
                    <a:close/>
                    <a:moveTo>
                      <a:pt x="656" y="8100"/>
                    </a:moveTo>
                    <a:cubicBezTo>
                      <a:pt x="302" y="8100"/>
                      <a:pt x="16" y="7823"/>
                      <a:pt x="16" y="7480"/>
                    </a:cubicBezTo>
                    <a:lnTo>
                      <a:pt x="17" y="7480"/>
                    </a:lnTo>
                    <a:lnTo>
                      <a:pt x="17" y="5002"/>
                    </a:lnTo>
                    <a:cubicBezTo>
                      <a:pt x="0" y="4660"/>
                      <a:pt x="273" y="4369"/>
                      <a:pt x="627" y="4353"/>
                    </a:cubicBezTo>
                    <a:cubicBezTo>
                      <a:pt x="980" y="4337"/>
                      <a:pt x="1281" y="4602"/>
                      <a:pt x="1297" y="4944"/>
                    </a:cubicBezTo>
                    <a:lnTo>
                      <a:pt x="1297" y="7481"/>
                    </a:lnTo>
                    <a:cubicBezTo>
                      <a:pt x="1297" y="7823"/>
                      <a:pt x="1012" y="8100"/>
                      <a:pt x="658" y="8101"/>
                    </a:cubicBezTo>
                    <a:lnTo>
                      <a:pt x="656" y="81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98" name="组合 97">
                <a:extLst>
                  <a:ext uri="{FF2B5EF4-FFF2-40B4-BE49-F238E27FC236}">
                    <a16:creationId xmlns:a16="http://schemas.microsoft.com/office/drawing/2014/main" xmlns="" id="{89C6FFF9-F812-4F95-A53D-F867EE0D3493}"/>
                  </a:ext>
                </a:extLst>
              </p:cNvPr>
              <p:cNvGrpSpPr/>
              <p:nvPr/>
            </p:nvGrpSpPr>
            <p:grpSpPr>
              <a:xfrm rot="1632037">
                <a:off x="7967600" y="2832364"/>
                <a:ext cx="582911" cy="582911"/>
                <a:chOff x="6389450" y="2913582"/>
                <a:chExt cx="322729" cy="322729"/>
              </a:xfrm>
            </p:grpSpPr>
            <p:sp>
              <p:nvSpPr>
                <p:cNvPr id="99" name="弧形 98">
                  <a:extLst>
                    <a:ext uri="{FF2B5EF4-FFF2-40B4-BE49-F238E27FC236}">
                      <a16:creationId xmlns:a16="http://schemas.microsoft.com/office/drawing/2014/main" xmlns="" id="{D14E16DC-158B-4313-86B8-A37C1C09EF8F}"/>
                    </a:ext>
                  </a:extLst>
                </p:cNvPr>
                <p:cNvSpPr/>
                <p:nvPr/>
              </p:nvSpPr>
              <p:spPr>
                <a:xfrm rot="19880941">
                  <a:off x="6389450" y="2913582"/>
                  <a:ext cx="322729" cy="322729"/>
                </a:xfrm>
                <a:prstGeom prst="arc">
                  <a:avLst>
                    <a:gd name="adj1" fmla="val 14387523"/>
                    <a:gd name="adj2" fmla="val 0"/>
                  </a:avLst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0" name="弧形 99">
                  <a:extLst>
                    <a:ext uri="{FF2B5EF4-FFF2-40B4-BE49-F238E27FC236}">
                      <a16:creationId xmlns:a16="http://schemas.microsoft.com/office/drawing/2014/main" xmlns="" id="{19452B78-8C18-487C-8367-42D133A559FC}"/>
                    </a:ext>
                  </a:extLst>
                </p:cNvPr>
                <p:cNvSpPr/>
                <p:nvPr/>
              </p:nvSpPr>
              <p:spPr>
                <a:xfrm rot="19279836">
                  <a:off x="6432221" y="2956353"/>
                  <a:ext cx="237187" cy="237187"/>
                </a:xfrm>
                <a:prstGeom prst="arc">
                  <a:avLst>
                    <a:gd name="adj1" fmla="val 15548761"/>
                    <a:gd name="adj2" fmla="val 0"/>
                  </a:avLst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1" name="弧形 100">
                  <a:extLst>
                    <a:ext uri="{FF2B5EF4-FFF2-40B4-BE49-F238E27FC236}">
                      <a16:creationId xmlns:a16="http://schemas.microsoft.com/office/drawing/2014/main" xmlns="" id="{37400FF6-2506-45DD-98EF-A566835BB86B}"/>
                    </a:ext>
                  </a:extLst>
                </p:cNvPr>
                <p:cNvSpPr/>
                <p:nvPr/>
              </p:nvSpPr>
              <p:spPr>
                <a:xfrm rot="19108457">
                  <a:off x="6468770" y="2992902"/>
                  <a:ext cx="164088" cy="164088"/>
                </a:xfrm>
                <a:prstGeom prst="arc">
                  <a:avLst>
                    <a:gd name="adj1" fmla="val 16299122"/>
                    <a:gd name="adj2" fmla="val 0"/>
                  </a:avLst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xmlns="" id="{AAA605BC-9FDC-472B-9601-FA5E5DCA00EA}"/>
              </a:ext>
            </a:extLst>
          </p:cNvPr>
          <p:cNvGrpSpPr/>
          <p:nvPr/>
        </p:nvGrpSpPr>
        <p:grpSpPr>
          <a:xfrm>
            <a:off x="15371808" y="-2425309"/>
            <a:ext cx="2675039" cy="8020812"/>
            <a:chOff x="9028158" y="-2425309"/>
            <a:chExt cx="2675039" cy="8020812"/>
          </a:xfrm>
        </p:grpSpPr>
        <p:sp>
          <p:nvSpPr>
            <p:cNvPr id="103" name="矩形: 圆角 102">
              <a:extLst>
                <a:ext uri="{FF2B5EF4-FFF2-40B4-BE49-F238E27FC236}">
                  <a16:creationId xmlns:a16="http://schemas.microsoft.com/office/drawing/2014/main" xmlns="" id="{77E0ED68-F1AA-408C-BD32-F604D61D8C83}"/>
                </a:ext>
              </a:extLst>
            </p:cNvPr>
            <p:cNvSpPr/>
            <p:nvPr/>
          </p:nvSpPr>
          <p:spPr>
            <a:xfrm rot="2064044">
              <a:off x="10674497" y="-2334138"/>
              <a:ext cx="1028700" cy="778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" name="矩形: 圆角 103">
              <a:extLst>
                <a:ext uri="{FF2B5EF4-FFF2-40B4-BE49-F238E27FC236}">
                  <a16:creationId xmlns:a16="http://schemas.microsoft.com/office/drawing/2014/main" xmlns="" id="{1ED93A7D-BFD4-4250-94CE-77F491576C0D}"/>
                </a:ext>
              </a:extLst>
            </p:cNvPr>
            <p:cNvSpPr/>
            <p:nvPr/>
          </p:nvSpPr>
          <p:spPr>
            <a:xfrm rot="2064044">
              <a:off x="10655447" y="-2425309"/>
              <a:ext cx="1028700" cy="778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5" name="矩形: 圆角 104">
              <a:extLst>
                <a:ext uri="{FF2B5EF4-FFF2-40B4-BE49-F238E27FC236}">
                  <a16:creationId xmlns:a16="http://schemas.microsoft.com/office/drawing/2014/main" xmlns="" id="{2868BA99-73C1-4D26-B296-109964EA380E}"/>
                </a:ext>
              </a:extLst>
            </p:cNvPr>
            <p:cNvSpPr/>
            <p:nvPr/>
          </p:nvSpPr>
          <p:spPr>
            <a:xfrm rot="2064044">
              <a:off x="10655447" y="-2186583"/>
              <a:ext cx="1028700" cy="7782086"/>
            </a:xfrm>
            <a:prstGeom prst="roundRect">
              <a:avLst>
                <a:gd name="adj" fmla="val 50000"/>
              </a:avLst>
            </a:prstGeom>
            <a:solidFill>
              <a:srgbClr val="F94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xmlns="" id="{C0F0826E-8909-4D57-A156-F16793413814}"/>
                </a:ext>
              </a:extLst>
            </p:cNvPr>
            <p:cNvSpPr txBox="1"/>
            <p:nvPr/>
          </p:nvSpPr>
          <p:spPr>
            <a:xfrm rot="2125764">
              <a:off x="10002683" y="1993568"/>
              <a:ext cx="527545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超</a:t>
              </a:r>
              <a:endPara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高颜值 </a:t>
              </a:r>
            </a:p>
          </p:txBody>
        </p:sp>
        <p:pic>
          <p:nvPicPr>
            <p:cNvPr id="107" name="图片 106">
              <a:extLst>
                <a:ext uri="{FF2B5EF4-FFF2-40B4-BE49-F238E27FC236}">
                  <a16:creationId xmlns:a16="http://schemas.microsoft.com/office/drawing/2014/main" xmlns="" id="{B2F47A22-BE23-4F6B-82B5-DB16C2A974E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31" b="90091" l="3500" r="96750">
                          <a14:foregroundMark x1="60583" y1="15204" x2="65833" y2="15053"/>
                          <a14:foregroundMark x1="34583" y1="17700" x2="41667" y2="19213"/>
                          <a14:foregroundMark x1="3500" y1="62103" x2="3500" y2="62103"/>
                          <a14:foregroundMark x1="41250" y1="90091" x2="41250" y2="90091"/>
                          <a14:foregroundMark x1="96833" y1="68381" x2="96833" y2="68381"/>
                          <a14:foregroundMark x1="63500" y1="9531" x2="63500" y2="9531"/>
                        </a14:backgroundRemoval>
                      </a14:imgEffect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2686259">
              <a:off x="9284398" y="3888493"/>
              <a:ext cx="497690" cy="548289"/>
            </a:xfrm>
            <a:prstGeom prst="rect">
              <a:avLst/>
            </a:prstGeom>
            <a:ln>
              <a:noFill/>
            </a:ln>
          </p:spPr>
        </p:pic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xmlns="" id="{7A0C488B-019D-40B0-B28E-7D7800F5536F}"/>
                </a:ext>
              </a:extLst>
            </p:cNvPr>
            <p:cNvGrpSpPr/>
            <p:nvPr/>
          </p:nvGrpSpPr>
          <p:grpSpPr>
            <a:xfrm rot="12931327">
              <a:off x="9028158" y="4127687"/>
              <a:ext cx="582911" cy="582911"/>
              <a:chOff x="6389450" y="2913582"/>
              <a:chExt cx="322729" cy="322729"/>
            </a:xfrm>
          </p:grpSpPr>
          <p:sp>
            <p:nvSpPr>
              <p:cNvPr id="111" name="弧形 110">
                <a:extLst>
                  <a:ext uri="{FF2B5EF4-FFF2-40B4-BE49-F238E27FC236}">
                    <a16:creationId xmlns:a16="http://schemas.microsoft.com/office/drawing/2014/main" xmlns="" id="{F96201B7-EF74-4CA4-A98B-D43B2CE81A1E}"/>
                  </a:ext>
                </a:extLst>
              </p:cNvPr>
              <p:cNvSpPr/>
              <p:nvPr/>
            </p:nvSpPr>
            <p:spPr>
              <a:xfrm rot="19880941">
                <a:off x="6389450" y="2913582"/>
                <a:ext cx="322729" cy="322729"/>
              </a:xfrm>
              <a:prstGeom prst="arc">
                <a:avLst>
                  <a:gd name="adj1" fmla="val 14387523"/>
                  <a:gd name="adj2" fmla="val 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2" name="弧形 111">
                <a:extLst>
                  <a:ext uri="{FF2B5EF4-FFF2-40B4-BE49-F238E27FC236}">
                    <a16:creationId xmlns:a16="http://schemas.microsoft.com/office/drawing/2014/main" xmlns="" id="{B166400B-5E42-4D92-A3D2-2A0972D590E9}"/>
                  </a:ext>
                </a:extLst>
              </p:cNvPr>
              <p:cNvSpPr/>
              <p:nvPr/>
            </p:nvSpPr>
            <p:spPr>
              <a:xfrm rot="19279836">
                <a:off x="6432221" y="2956353"/>
                <a:ext cx="237187" cy="237187"/>
              </a:xfrm>
              <a:prstGeom prst="arc">
                <a:avLst>
                  <a:gd name="adj1" fmla="val 15548761"/>
                  <a:gd name="adj2" fmla="val 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3" name="弧形 112">
                <a:extLst>
                  <a:ext uri="{FF2B5EF4-FFF2-40B4-BE49-F238E27FC236}">
                    <a16:creationId xmlns:a16="http://schemas.microsoft.com/office/drawing/2014/main" xmlns="" id="{6A8E73EF-2EB7-470D-A2E5-61F9991C48ED}"/>
                  </a:ext>
                </a:extLst>
              </p:cNvPr>
              <p:cNvSpPr/>
              <p:nvPr/>
            </p:nvSpPr>
            <p:spPr>
              <a:xfrm rot="19108457">
                <a:off x="6468770" y="2992902"/>
                <a:ext cx="164088" cy="164088"/>
              </a:xfrm>
              <a:prstGeom prst="arc">
                <a:avLst>
                  <a:gd name="adj1" fmla="val 16299122"/>
                  <a:gd name="adj2" fmla="val 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pic>
          <p:nvPicPr>
            <p:cNvPr id="109" name="图片 108">
              <a:extLst>
                <a:ext uri="{FF2B5EF4-FFF2-40B4-BE49-F238E27FC236}">
                  <a16:creationId xmlns:a16="http://schemas.microsoft.com/office/drawing/2014/main" xmlns="" id="{0294C63D-4387-40D7-95A6-0D1118BFFCF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31" b="90091" l="3500" r="96750">
                          <a14:foregroundMark x1="60583" y1="15204" x2="65833" y2="15053"/>
                          <a14:foregroundMark x1="34583" y1="17700" x2="41667" y2="19213"/>
                          <a14:foregroundMark x1="3500" y1="62103" x2="3500" y2="62103"/>
                          <a14:foregroundMark x1="41250" y1="90091" x2="41250" y2="90091"/>
                          <a14:foregroundMark x1="96833" y1="68381" x2="96833" y2="68381"/>
                          <a14:foregroundMark x1="63500" y1="9531" x2="63500" y2="9531"/>
                        </a14:backgroundRemoval>
                      </a14:imgEffect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2686259">
              <a:off x="9284398" y="3888493"/>
              <a:ext cx="497690" cy="548289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10" name="图片 109">
              <a:extLst>
                <a:ext uri="{FF2B5EF4-FFF2-40B4-BE49-F238E27FC236}">
                  <a16:creationId xmlns:a16="http://schemas.microsoft.com/office/drawing/2014/main" xmlns="" id="{FA5BE847-93B3-4D20-BC19-659E2356A46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31" b="90091" l="3500" r="96750">
                          <a14:foregroundMark x1="60583" y1="15204" x2="65833" y2="15053"/>
                          <a14:foregroundMark x1="34583" y1="17700" x2="41667" y2="19213"/>
                          <a14:foregroundMark x1="3500" y1="62103" x2="3500" y2="62103"/>
                          <a14:foregroundMark x1="41250" y1="90091" x2="41250" y2="90091"/>
                          <a14:foregroundMark x1="96833" y1="68381" x2="96833" y2="68381"/>
                          <a14:foregroundMark x1="63500" y1="9531" x2="63500" y2="9531"/>
                        </a14:backgroundRemoval>
                      </a14:imgEffect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2686259">
              <a:off x="9284398" y="3888493"/>
              <a:ext cx="497690" cy="548289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CCCA970C-2067-433B-8311-C3139E9D9B17}"/>
              </a:ext>
            </a:extLst>
          </p:cNvPr>
          <p:cNvSpPr txBox="1"/>
          <p:nvPr/>
        </p:nvSpPr>
        <p:spPr>
          <a:xfrm>
            <a:off x="622300" y="5930900"/>
            <a:ext cx="2253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值得你的每一分钟</a:t>
            </a:r>
          </a:p>
        </p:txBody>
      </p:sp>
    </p:spTree>
    <p:extLst>
      <p:ext uri="{BB962C8B-B14F-4D97-AF65-F5344CB8AC3E}">
        <p14:creationId xmlns:p14="http://schemas.microsoft.com/office/powerpoint/2010/main" val="7338102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4CC3A02-6FDE-47EF-862A-0F1781F8072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3C42F0"/>
              </a:gs>
              <a:gs pos="100000">
                <a:srgbClr val="1957EA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752975" algn="l"/>
              </a:tabLst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xmlns="" id="{2E81E1EC-351B-48E7-A016-D303D6708D2A}"/>
              </a:ext>
            </a:extLst>
          </p:cNvPr>
          <p:cNvSpPr txBox="1"/>
          <p:nvPr/>
        </p:nvSpPr>
        <p:spPr>
          <a:xfrm>
            <a:off x="5846638" y="1342776"/>
            <a:ext cx="700068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15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FREE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15000"/>
                </a:prstClr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xmlns="" id="{B452D55E-4DE0-40B8-BF2D-D4863FFD2557}"/>
              </a:ext>
            </a:extLst>
          </p:cNvPr>
          <p:cNvSpPr txBox="1"/>
          <p:nvPr/>
        </p:nvSpPr>
        <p:spPr>
          <a:xfrm>
            <a:off x="6120958" y="3487222"/>
            <a:ext cx="539794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15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PRO</a:t>
            </a: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15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 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15000"/>
                </a:prstClr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59" name="空心弧 7">
            <a:extLst>
              <a:ext uri="{FF2B5EF4-FFF2-40B4-BE49-F238E27FC236}">
                <a16:creationId xmlns:a16="http://schemas.microsoft.com/office/drawing/2014/main" xmlns="" id="{80DDF903-3241-49E6-9A5E-6B7950287FE3}"/>
              </a:ext>
            </a:extLst>
          </p:cNvPr>
          <p:cNvSpPr/>
          <p:nvPr/>
        </p:nvSpPr>
        <p:spPr>
          <a:xfrm rot="20538500">
            <a:off x="8608129" y="4675084"/>
            <a:ext cx="5821542" cy="2918034"/>
          </a:xfrm>
          <a:custGeom>
            <a:avLst/>
            <a:gdLst>
              <a:gd name="connsiteX0" fmla="*/ 0 w 15047717"/>
              <a:gd name="connsiteY0" fmla="*/ 7523859 h 15047717"/>
              <a:gd name="connsiteX1" fmla="*/ 7149972 w 15047717"/>
              <a:gd name="connsiteY1" fmla="*/ 9296 h 15047717"/>
              <a:gd name="connsiteX2" fmla="*/ 15010558 w 15047717"/>
              <a:gd name="connsiteY2" fmla="*/ 6777010 h 15047717"/>
              <a:gd name="connsiteX3" fmla="*/ 11724496 w 15047717"/>
              <a:gd name="connsiteY3" fmla="*/ 7104816 h 15047717"/>
              <a:gd name="connsiteX4" fmla="*/ 7314078 w 15047717"/>
              <a:gd name="connsiteY4" fmla="*/ 3307587 h 15047717"/>
              <a:gd name="connsiteX5" fmla="*/ 3302371 w 15047717"/>
              <a:gd name="connsiteY5" fmla="*/ 7523858 h 15047717"/>
              <a:gd name="connsiteX6" fmla="*/ 0 w 15047717"/>
              <a:gd name="connsiteY6" fmla="*/ 7523859 h 15047717"/>
              <a:gd name="connsiteX0" fmla="*/ 0 w 15010558"/>
              <a:gd name="connsiteY0" fmla="*/ 7524007 h 7524007"/>
              <a:gd name="connsiteX1" fmla="*/ 7149972 w 15010558"/>
              <a:gd name="connsiteY1" fmla="*/ 9444 h 7524007"/>
              <a:gd name="connsiteX2" fmla="*/ 15010558 w 15010558"/>
              <a:gd name="connsiteY2" fmla="*/ 6777158 h 7524007"/>
              <a:gd name="connsiteX3" fmla="*/ 11228306 w 15010558"/>
              <a:gd name="connsiteY3" fmla="*/ 7153354 h 7524007"/>
              <a:gd name="connsiteX4" fmla="*/ 7314078 w 15010558"/>
              <a:gd name="connsiteY4" fmla="*/ 3307735 h 7524007"/>
              <a:gd name="connsiteX5" fmla="*/ 3302371 w 15010558"/>
              <a:gd name="connsiteY5" fmla="*/ 7524006 h 7524007"/>
              <a:gd name="connsiteX6" fmla="*/ 0 w 15010558"/>
              <a:gd name="connsiteY6" fmla="*/ 7524007 h 7524007"/>
              <a:gd name="connsiteX0" fmla="*/ 0 w 15010558"/>
              <a:gd name="connsiteY0" fmla="*/ 7524007 h 7524007"/>
              <a:gd name="connsiteX1" fmla="*/ 7149972 w 15010558"/>
              <a:gd name="connsiteY1" fmla="*/ 9444 h 7524007"/>
              <a:gd name="connsiteX2" fmla="*/ 15010558 w 15010558"/>
              <a:gd name="connsiteY2" fmla="*/ 6777158 h 7524007"/>
              <a:gd name="connsiteX3" fmla="*/ 11228306 w 15010558"/>
              <a:gd name="connsiteY3" fmla="*/ 7153354 h 7524007"/>
              <a:gd name="connsiteX4" fmla="*/ 7314078 w 15010558"/>
              <a:gd name="connsiteY4" fmla="*/ 3307735 h 7524007"/>
              <a:gd name="connsiteX5" fmla="*/ 3302371 w 15010558"/>
              <a:gd name="connsiteY5" fmla="*/ 7524006 h 7524007"/>
              <a:gd name="connsiteX6" fmla="*/ 0 w 15010558"/>
              <a:gd name="connsiteY6" fmla="*/ 7524007 h 7524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10558" h="7524007">
                <a:moveTo>
                  <a:pt x="0" y="7524007"/>
                </a:moveTo>
                <a:cubicBezTo>
                  <a:pt x="0" y="3514026"/>
                  <a:pt x="3144945" y="208714"/>
                  <a:pt x="7149972" y="9444"/>
                </a:cubicBezTo>
                <a:cubicBezTo>
                  <a:pt x="11154999" y="-189826"/>
                  <a:pt x="14612511" y="2786981"/>
                  <a:pt x="15010558" y="6777158"/>
                </a:cubicBezTo>
                <a:lnTo>
                  <a:pt x="11228306" y="7153354"/>
                </a:lnTo>
                <a:cubicBezTo>
                  <a:pt x="11647921" y="4966518"/>
                  <a:pt x="9561219" y="3195929"/>
                  <a:pt x="7314078" y="3307735"/>
                </a:cubicBezTo>
                <a:cubicBezTo>
                  <a:pt x="5066937" y="3419541"/>
                  <a:pt x="3302371" y="5274086"/>
                  <a:pt x="3302371" y="7524006"/>
                </a:cubicBezTo>
                <a:lnTo>
                  <a:pt x="0" y="7524007"/>
                </a:lnTo>
                <a:close/>
              </a:path>
            </a:pathLst>
          </a:custGeom>
          <a:solidFill>
            <a:srgbClr val="F9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7CCAF9E8-FDA1-4BA1-8778-B287F1461664}"/>
              </a:ext>
            </a:extLst>
          </p:cNvPr>
          <p:cNvSpPr/>
          <p:nvPr/>
        </p:nvSpPr>
        <p:spPr>
          <a:xfrm>
            <a:off x="1289517" y="2837436"/>
            <a:ext cx="508000" cy="508000"/>
          </a:xfrm>
          <a:prstGeom prst="ellipse">
            <a:avLst/>
          </a:prstGeom>
          <a:gradFill flip="none" rotWithShape="1">
            <a:gsLst>
              <a:gs pos="0">
                <a:srgbClr val="EB2B06"/>
              </a:gs>
              <a:gs pos="100000">
                <a:srgbClr val="3C42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A4E8E8E-2A26-4D35-975A-8FEA415825EC}"/>
              </a:ext>
            </a:extLst>
          </p:cNvPr>
          <p:cNvSpPr/>
          <p:nvPr/>
        </p:nvSpPr>
        <p:spPr>
          <a:xfrm flipV="1">
            <a:off x="-10600267" y="-6739467"/>
            <a:ext cx="2336800" cy="5418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A197F0DD-20E9-4785-89B3-15DAA9E5DE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31" b="90091" l="3500" r="96750">
                        <a14:foregroundMark x1="60583" y1="15204" x2="65833" y2="15053"/>
                        <a14:foregroundMark x1="34583" y1="17700" x2="41667" y2="19213"/>
                        <a14:foregroundMark x1="3500" y1="62103" x2="3500" y2="62103"/>
                        <a14:foregroundMark x1="41250" y1="90091" x2="41250" y2="90091"/>
                        <a14:foregroundMark x1="96833" y1="68381" x2="96833" y2="68381"/>
                        <a14:foregroundMark x1="63500" y1="9531" x2="63500" y2="953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444529">
            <a:off x="1373964" y="2841760"/>
            <a:ext cx="395839" cy="436083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E95EC07-32EF-4105-A020-6653B7C164B2}"/>
              </a:ext>
            </a:extLst>
          </p:cNvPr>
          <p:cNvSpPr/>
          <p:nvPr/>
        </p:nvSpPr>
        <p:spPr>
          <a:xfrm flipV="1">
            <a:off x="20421600" y="14020800"/>
            <a:ext cx="2336800" cy="5418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4222C423-140B-4573-BBE1-D040762A26FF}"/>
              </a:ext>
            </a:extLst>
          </p:cNvPr>
          <p:cNvSpPr txBox="1"/>
          <p:nvPr/>
        </p:nvSpPr>
        <p:spPr>
          <a:xfrm>
            <a:off x="660400" y="765175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探索   发现   新生活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D0981AE-C684-4113-AC85-AE37D6CE6C6C}"/>
              </a:ext>
            </a:extLst>
          </p:cNvPr>
          <p:cNvSpPr txBox="1"/>
          <p:nvPr/>
        </p:nvSpPr>
        <p:spPr>
          <a:xfrm>
            <a:off x="1271588" y="1899282"/>
            <a:ext cx="30903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 i="1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产 品 介 绍</a:t>
            </a:r>
          </a:p>
        </p:txBody>
      </p:sp>
      <p:sp>
        <p:nvSpPr>
          <p:cNvPr id="51" name="平行四边形 50">
            <a:extLst>
              <a:ext uri="{FF2B5EF4-FFF2-40B4-BE49-F238E27FC236}">
                <a16:creationId xmlns:a16="http://schemas.microsoft.com/office/drawing/2014/main" xmlns="" id="{650D715D-385A-4319-8C34-12CAF931143F}"/>
              </a:ext>
            </a:extLst>
          </p:cNvPr>
          <p:cNvSpPr/>
          <p:nvPr/>
        </p:nvSpPr>
        <p:spPr>
          <a:xfrm>
            <a:off x="1368314" y="1094300"/>
            <a:ext cx="504853" cy="21600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1F513EC8-A1D5-4014-AA48-3B6D62247296}"/>
              </a:ext>
            </a:extLst>
          </p:cNvPr>
          <p:cNvSpPr txBox="1"/>
          <p:nvPr/>
        </p:nvSpPr>
        <p:spPr>
          <a:xfrm>
            <a:off x="1271588" y="2872147"/>
            <a:ext cx="34617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 b="1" i="1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产 品 优 势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09ED8353-C2C1-473E-BE6E-752A9F4E3F0F}"/>
              </a:ext>
            </a:extLst>
          </p:cNvPr>
          <p:cNvSpPr txBox="1"/>
          <p:nvPr/>
        </p:nvSpPr>
        <p:spPr>
          <a:xfrm>
            <a:off x="1271588" y="3993229"/>
            <a:ext cx="24854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产  品  价  格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56DF6E53-39E2-45B7-B4DF-B35EC2F1E51E}"/>
              </a:ext>
            </a:extLst>
          </p:cNvPr>
          <p:cNvSpPr txBox="1"/>
          <p:nvPr/>
        </p:nvSpPr>
        <p:spPr>
          <a:xfrm>
            <a:off x="1271588" y="4917091"/>
            <a:ext cx="24854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产  品  售  后</a:t>
            </a: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xmlns="" id="{18D905B1-CC52-49F0-A87F-4A0E32E049D7}"/>
              </a:ext>
            </a:extLst>
          </p:cNvPr>
          <p:cNvSpPr/>
          <p:nvPr/>
        </p:nvSpPr>
        <p:spPr>
          <a:xfrm>
            <a:off x="4157532" y="2979995"/>
            <a:ext cx="239254" cy="539430"/>
          </a:xfrm>
          <a:prstGeom prst="parallelogram">
            <a:avLst>
              <a:gd name="adj" fmla="val 7874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5" name="平行四边形 54">
            <a:extLst>
              <a:ext uri="{FF2B5EF4-FFF2-40B4-BE49-F238E27FC236}">
                <a16:creationId xmlns:a16="http://schemas.microsoft.com/office/drawing/2014/main" xmlns="" id="{03F1C0D2-70DC-485D-83D9-93870B5C9783}"/>
              </a:ext>
            </a:extLst>
          </p:cNvPr>
          <p:cNvSpPr/>
          <p:nvPr/>
        </p:nvSpPr>
        <p:spPr>
          <a:xfrm>
            <a:off x="4463428" y="2979995"/>
            <a:ext cx="239254" cy="539430"/>
          </a:xfrm>
          <a:prstGeom prst="parallelogram">
            <a:avLst>
              <a:gd name="adj" fmla="val 7874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6" name="平行四边形 55">
            <a:extLst>
              <a:ext uri="{FF2B5EF4-FFF2-40B4-BE49-F238E27FC236}">
                <a16:creationId xmlns:a16="http://schemas.microsoft.com/office/drawing/2014/main" xmlns="" id="{AC2E0F75-4C1C-445D-99F1-6A74E3932A6B}"/>
              </a:ext>
            </a:extLst>
          </p:cNvPr>
          <p:cNvSpPr/>
          <p:nvPr/>
        </p:nvSpPr>
        <p:spPr>
          <a:xfrm>
            <a:off x="4310480" y="2979995"/>
            <a:ext cx="239254" cy="539430"/>
          </a:xfrm>
          <a:prstGeom prst="parallelogram">
            <a:avLst>
              <a:gd name="adj" fmla="val 7874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147DAB0-0D9D-4C4E-A04A-A7B407D6A48B}"/>
              </a:ext>
            </a:extLst>
          </p:cNvPr>
          <p:cNvSpPr txBox="1"/>
          <p:nvPr/>
        </p:nvSpPr>
        <p:spPr>
          <a:xfrm>
            <a:off x="1593127" y="2469472"/>
            <a:ext cx="17955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200">
                <a:solidFill>
                  <a:schemeClr val="bg1">
                    <a:alpha val="50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About  our products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49EA149D-4D99-4ED2-81ED-998E30D6E6E2}"/>
              </a:ext>
            </a:extLst>
          </p:cNvPr>
          <p:cNvSpPr/>
          <p:nvPr/>
        </p:nvSpPr>
        <p:spPr>
          <a:xfrm>
            <a:off x="1423446" y="2570264"/>
            <a:ext cx="75414" cy="754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CAAD727B-70CA-4432-B8B8-3CE4F154ECF4}"/>
              </a:ext>
            </a:extLst>
          </p:cNvPr>
          <p:cNvSpPr txBox="1"/>
          <p:nvPr/>
        </p:nvSpPr>
        <p:spPr>
          <a:xfrm>
            <a:off x="1480003" y="3520653"/>
            <a:ext cx="3109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solidFill>
                  <a:schemeClr val="bg1">
                    <a:alpha val="50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About  our superiority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xmlns="" id="{D643CD93-AE60-4FD3-93F6-2971DEBEC41D}"/>
              </a:ext>
            </a:extLst>
          </p:cNvPr>
          <p:cNvSpPr/>
          <p:nvPr/>
        </p:nvSpPr>
        <p:spPr>
          <a:xfrm>
            <a:off x="1423446" y="3667612"/>
            <a:ext cx="75414" cy="75414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39C01AF0-53A8-4C7F-874C-B9C2A70172DD}"/>
              </a:ext>
            </a:extLst>
          </p:cNvPr>
          <p:cNvSpPr txBox="1"/>
          <p:nvPr/>
        </p:nvSpPr>
        <p:spPr>
          <a:xfrm>
            <a:off x="1480004" y="4427237"/>
            <a:ext cx="19419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About  our price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15908BA2-7543-4D35-AD8E-D3BBEBB74D21}"/>
              </a:ext>
            </a:extLst>
          </p:cNvPr>
          <p:cNvSpPr/>
          <p:nvPr/>
        </p:nvSpPr>
        <p:spPr>
          <a:xfrm>
            <a:off x="1423446" y="4528029"/>
            <a:ext cx="75414" cy="75414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819406FD-9FFF-4ACC-9A00-5A0AACD0CCAB}"/>
              </a:ext>
            </a:extLst>
          </p:cNvPr>
          <p:cNvSpPr txBox="1"/>
          <p:nvPr/>
        </p:nvSpPr>
        <p:spPr>
          <a:xfrm>
            <a:off x="1480004" y="5380713"/>
            <a:ext cx="19419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About  our service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7D90C661-0A43-4298-AB94-6DA77CD128C9}"/>
              </a:ext>
            </a:extLst>
          </p:cNvPr>
          <p:cNvSpPr/>
          <p:nvPr/>
        </p:nvSpPr>
        <p:spPr>
          <a:xfrm>
            <a:off x="1423446" y="5481505"/>
            <a:ext cx="75414" cy="75414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36D573A1-EAFB-4F19-A801-14BBB833A71D}"/>
              </a:ext>
            </a:extLst>
          </p:cNvPr>
          <p:cNvSpPr txBox="1"/>
          <p:nvPr/>
        </p:nvSpPr>
        <p:spPr>
          <a:xfrm>
            <a:off x="622300" y="5930900"/>
            <a:ext cx="2253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值得你的每一分钟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182F0BDB-B9BE-4332-BA9B-993D9B097B51}"/>
              </a:ext>
            </a:extLst>
          </p:cNvPr>
          <p:cNvGrpSpPr/>
          <p:nvPr/>
        </p:nvGrpSpPr>
        <p:grpSpPr>
          <a:xfrm>
            <a:off x="6118704" y="-3963163"/>
            <a:ext cx="2712364" cy="8020812"/>
            <a:chOff x="6118704" y="-3963163"/>
            <a:chExt cx="2712364" cy="8020812"/>
          </a:xfrm>
        </p:grpSpPr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xmlns="" id="{B691EC0A-3698-44A1-BA53-DBD956B6389A}"/>
                </a:ext>
              </a:extLst>
            </p:cNvPr>
            <p:cNvSpPr/>
            <p:nvPr/>
          </p:nvSpPr>
          <p:spPr>
            <a:xfrm rot="2064044">
              <a:off x="7802368" y="-3871992"/>
              <a:ext cx="1028700" cy="778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矩形: 圆角 70">
              <a:extLst>
                <a:ext uri="{FF2B5EF4-FFF2-40B4-BE49-F238E27FC236}">
                  <a16:creationId xmlns:a16="http://schemas.microsoft.com/office/drawing/2014/main" xmlns="" id="{EA36314B-ACBA-441B-B807-6D992BE20A93}"/>
                </a:ext>
              </a:extLst>
            </p:cNvPr>
            <p:cNvSpPr/>
            <p:nvPr/>
          </p:nvSpPr>
          <p:spPr>
            <a:xfrm rot="2064044">
              <a:off x="7783318" y="-3963163"/>
              <a:ext cx="1028700" cy="778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xmlns="" id="{D14C6D5B-CC7F-4C12-B44B-F05BBE653B54}"/>
                </a:ext>
              </a:extLst>
            </p:cNvPr>
            <p:cNvSpPr/>
            <p:nvPr/>
          </p:nvSpPr>
          <p:spPr>
            <a:xfrm rot="2064044">
              <a:off x="7783318" y="-3724437"/>
              <a:ext cx="1028700" cy="7782086"/>
            </a:xfrm>
            <a:prstGeom prst="roundRect">
              <a:avLst>
                <a:gd name="adj" fmla="val 50000"/>
              </a:avLst>
            </a:prstGeom>
            <a:solidFill>
              <a:srgbClr val="F94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1A25E29F-ACF4-497B-BB90-D6D768A1A230}"/>
                </a:ext>
              </a:extLst>
            </p:cNvPr>
            <p:cNvSpPr txBox="1"/>
            <p:nvPr/>
          </p:nvSpPr>
          <p:spPr>
            <a:xfrm rot="2125764">
              <a:off x="7130554" y="455713"/>
              <a:ext cx="527545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超</a:t>
              </a:r>
              <a:endPara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爽</a:t>
              </a:r>
              <a:endPara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体</a:t>
              </a:r>
              <a:endPara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验 </a:t>
              </a:r>
            </a:p>
          </p:txBody>
        </p:sp>
        <p:sp>
          <p:nvSpPr>
            <p:cNvPr id="81" name="iconfont-1177-866189">
              <a:extLst>
                <a:ext uri="{FF2B5EF4-FFF2-40B4-BE49-F238E27FC236}">
                  <a16:creationId xmlns:a16="http://schemas.microsoft.com/office/drawing/2014/main" xmlns="" id="{9521AC09-2787-4541-8BBA-7BA2884495F8}"/>
                </a:ext>
              </a:extLst>
            </p:cNvPr>
            <p:cNvSpPr/>
            <p:nvPr/>
          </p:nvSpPr>
          <p:spPr>
            <a:xfrm rot="2318628">
              <a:off x="6354445" y="2475172"/>
              <a:ext cx="523129" cy="404254"/>
            </a:xfrm>
            <a:custGeom>
              <a:avLst/>
              <a:gdLst>
                <a:gd name="T0" fmla="*/ 8282 w 16565"/>
                <a:gd name="T1" fmla="*/ 0 h 12800"/>
                <a:gd name="T2" fmla="*/ 2259 w 16565"/>
                <a:gd name="T3" fmla="*/ 5500 h 12800"/>
                <a:gd name="T4" fmla="*/ 2259 w 16565"/>
                <a:gd name="T5" fmla="*/ 8386 h 12800"/>
                <a:gd name="T6" fmla="*/ 1525 w 16565"/>
                <a:gd name="T7" fmla="*/ 8256 h 12800"/>
                <a:gd name="T8" fmla="*/ 0 w 16565"/>
                <a:gd name="T9" fmla="*/ 9050 h 12800"/>
                <a:gd name="T10" fmla="*/ 0 w 16565"/>
                <a:gd name="T11" fmla="*/ 11887 h 12800"/>
                <a:gd name="T12" fmla="*/ 1525 w 16565"/>
                <a:gd name="T13" fmla="*/ 12800 h 12800"/>
                <a:gd name="T14" fmla="*/ 3015 w 16565"/>
                <a:gd name="T15" fmla="*/ 11887 h 12800"/>
                <a:gd name="T16" fmla="*/ 3015 w 16565"/>
                <a:gd name="T17" fmla="*/ 5499 h 12800"/>
                <a:gd name="T18" fmla="*/ 8282 w 16565"/>
                <a:gd name="T19" fmla="*/ 843 h 12800"/>
                <a:gd name="T20" fmla="*/ 13565 w 16565"/>
                <a:gd name="T21" fmla="*/ 5499 h 12800"/>
                <a:gd name="T22" fmla="*/ 13565 w 16565"/>
                <a:gd name="T23" fmla="*/ 11887 h 12800"/>
                <a:gd name="T24" fmla="*/ 15065 w 16565"/>
                <a:gd name="T25" fmla="*/ 12800 h 12800"/>
                <a:gd name="T26" fmla="*/ 16565 w 16565"/>
                <a:gd name="T27" fmla="*/ 11887 h 12800"/>
                <a:gd name="T28" fmla="*/ 16565 w 16565"/>
                <a:gd name="T29" fmla="*/ 9050 h 12800"/>
                <a:gd name="T30" fmla="*/ 15065 w 16565"/>
                <a:gd name="T31" fmla="*/ 8231 h 12800"/>
                <a:gd name="T32" fmla="*/ 14306 w 16565"/>
                <a:gd name="T33" fmla="*/ 8361 h 12800"/>
                <a:gd name="T34" fmla="*/ 14306 w 16565"/>
                <a:gd name="T35" fmla="*/ 5500 h 12800"/>
                <a:gd name="T36" fmla="*/ 8282 w 16565"/>
                <a:gd name="T37" fmla="*/ 0 h 12800"/>
                <a:gd name="T38" fmla="*/ 3765 w 16565"/>
                <a:gd name="T39" fmla="*/ 8693 h 12800"/>
                <a:gd name="T40" fmla="*/ 3765 w 16565"/>
                <a:gd name="T41" fmla="*/ 12389 h 12800"/>
                <a:gd name="T42" fmla="*/ 4141 w 16565"/>
                <a:gd name="T43" fmla="*/ 12800 h 12800"/>
                <a:gd name="T44" fmla="*/ 4518 w 16565"/>
                <a:gd name="T45" fmla="*/ 12390 h 12800"/>
                <a:gd name="T46" fmla="*/ 4518 w 16565"/>
                <a:gd name="T47" fmla="*/ 8693 h 12800"/>
                <a:gd name="T48" fmla="*/ 4141 w 16565"/>
                <a:gd name="T49" fmla="*/ 8282 h 12800"/>
                <a:gd name="T50" fmla="*/ 3765 w 16565"/>
                <a:gd name="T51" fmla="*/ 8693 h 12800"/>
                <a:gd name="T52" fmla="*/ 12047 w 16565"/>
                <a:gd name="T53" fmla="*/ 8693 h 12800"/>
                <a:gd name="T54" fmla="*/ 12047 w 16565"/>
                <a:gd name="T55" fmla="*/ 12389 h 12800"/>
                <a:gd name="T56" fmla="*/ 12424 w 16565"/>
                <a:gd name="T57" fmla="*/ 12799 h 12800"/>
                <a:gd name="T58" fmla="*/ 12800 w 16565"/>
                <a:gd name="T59" fmla="*/ 12389 h 12800"/>
                <a:gd name="T60" fmla="*/ 12800 w 16565"/>
                <a:gd name="T61" fmla="*/ 8693 h 12800"/>
                <a:gd name="T62" fmla="*/ 12424 w 16565"/>
                <a:gd name="T63" fmla="*/ 8282 h 12800"/>
                <a:gd name="T64" fmla="*/ 12047 w 16565"/>
                <a:gd name="T65" fmla="*/ 8693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565" h="12800">
                  <a:moveTo>
                    <a:pt x="8282" y="0"/>
                  </a:moveTo>
                  <a:cubicBezTo>
                    <a:pt x="2237" y="0"/>
                    <a:pt x="2259" y="5500"/>
                    <a:pt x="2259" y="5500"/>
                  </a:cubicBezTo>
                  <a:lnTo>
                    <a:pt x="2259" y="8386"/>
                  </a:lnTo>
                  <a:cubicBezTo>
                    <a:pt x="2259" y="8386"/>
                    <a:pt x="1885" y="8256"/>
                    <a:pt x="1525" y="8256"/>
                  </a:cubicBezTo>
                  <a:cubicBezTo>
                    <a:pt x="0" y="8256"/>
                    <a:pt x="0" y="9050"/>
                    <a:pt x="0" y="9050"/>
                  </a:cubicBezTo>
                  <a:lnTo>
                    <a:pt x="0" y="11887"/>
                  </a:lnTo>
                  <a:cubicBezTo>
                    <a:pt x="0" y="11887"/>
                    <a:pt x="209" y="12800"/>
                    <a:pt x="1525" y="12800"/>
                  </a:cubicBezTo>
                  <a:cubicBezTo>
                    <a:pt x="2842" y="12800"/>
                    <a:pt x="3015" y="11887"/>
                    <a:pt x="3015" y="11887"/>
                  </a:cubicBezTo>
                  <a:lnTo>
                    <a:pt x="3015" y="5499"/>
                  </a:lnTo>
                  <a:cubicBezTo>
                    <a:pt x="3015" y="5499"/>
                    <a:pt x="2761" y="843"/>
                    <a:pt x="8282" y="843"/>
                  </a:cubicBezTo>
                  <a:cubicBezTo>
                    <a:pt x="13804" y="843"/>
                    <a:pt x="13565" y="5499"/>
                    <a:pt x="13565" y="5499"/>
                  </a:cubicBezTo>
                  <a:lnTo>
                    <a:pt x="13565" y="11887"/>
                  </a:lnTo>
                  <a:cubicBezTo>
                    <a:pt x="13565" y="11887"/>
                    <a:pt x="13684" y="12800"/>
                    <a:pt x="15065" y="12800"/>
                  </a:cubicBezTo>
                  <a:cubicBezTo>
                    <a:pt x="16445" y="12800"/>
                    <a:pt x="16565" y="11887"/>
                    <a:pt x="16565" y="11887"/>
                  </a:cubicBezTo>
                  <a:lnTo>
                    <a:pt x="16565" y="9050"/>
                  </a:lnTo>
                  <a:cubicBezTo>
                    <a:pt x="16565" y="9050"/>
                    <a:pt x="16565" y="8231"/>
                    <a:pt x="15065" y="8231"/>
                  </a:cubicBezTo>
                  <a:cubicBezTo>
                    <a:pt x="14645" y="8231"/>
                    <a:pt x="14306" y="8361"/>
                    <a:pt x="14306" y="8361"/>
                  </a:cubicBezTo>
                  <a:lnTo>
                    <a:pt x="14306" y="5500"/>
                  </a:lnTo>
                  <a:cubicBezTo>
                    <a:pt x="14306" y="5500"/>
                    <a:pt x="14328" y="0"/>
                    <a:pt x="8282" y="0"/>
                  </a:cubicBezTo>
                  <a:close/>
                  <a:moveTo>
                    <a:pt x="3765" y="8693"/>
                  </a:moveTo>
                  <a:lnTo>
                    <a:pt x="3765" y="12389"/>
                  </a:lnTo>
                  <a:cubicBezTo>
                    <a:pt x="3765" y="12390"/>
                    <a:pt x="3765" y="12800"/>
                    <a:pt x="4141" y="12800"/>
                  </a:cubicBezTo>
                  <a:cubicBezTo>
                    <a:pt x="4518" y="12800"/>
                    <a:pt x="4518" y="12390"/>
                    <a:pt x="4518" y="12390"/>
                  </a:cubicBezTo>
                  <a:lnTo>
                    <a:pt x="4518" y="8693"/>
                  </a:lnTo>
                  <a:cubicBezTo>
                    <a:pt x="4518" y="8693"/>
                    <a:pt x="4518" y="8282"/>
                    <a:pt x="4141" y="8282"/>
                  </a:cubicBezTo>
                  <a:cubicBezTo>
                    <a:pt x="3765" y="8282"/>
                    <a:pt x="3765" y="8693"/>
                    <a:pt x="3765" y="8693"/>
                  </a:cubicBezTo>
                  <a:close/>
                  <a:moveTo>
                    <a:pt x="12047" y="8693"/>
                  </a:moveTo>
                  <a:lnTo>
                    <a:pt x="12047" y="12389"/>
                  </a:lnTo>
                  <a:cubicBezTo>
                    <a:pt x="12047" y="12389"/>
                    <a:pt x="12047" y="12799"/>
                    <a:pt x="12424" y="12799"/>
                  </a:cubicBezTo>
                  <a:cubicBezTo>
                    <a:pt x="12800" y="12799"/>
                    <a:pt x="12800" y="12389"/>
                    <a:pt x="12800" y="12389"/>
                  </a:cubicBezTo>
                  <a:lnTo>
                    <a:pt x="12800" y="8693"/>
                  </a:lnTo>
                  <a:cubicBezTo>
                    <a:pt x="12800" y="8693"/>
                    <a:pt x="12800" y="8282"/>
                    <a:pt x="12424" y="8282"/>
                  </a:cubicBezTo>
                  <a:cubicBezTo>
                    <a:pt x="12047" y="8282"/>
                    <a:pt x="12047" y="8693"/>
                    <a:pt x="12047" y="86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80A3EF5B-284D-46EE-B8E7-143F416FB32E}"/>
                </a:ext>
              </a:extLst>
            </p:cNvPr>
            <p:cNvGrpSpPr/>
            <p:nvPr/>
          </p:nvGrpSpPr>
          <p:grpSpPr>
            <a:xfrm rot="12931327">
              <a:off x="6118704" y="2631396"/>
              <a:ext cx="582911" cy="582911"/>
              <a:chOff x="6389450" y="2913582"/>
              <a:chExt cx="322729" cy="322729"/>
            </a:xfrm>
          </p:grpSpPr>
          <p:sp>
            <p:nvSpPr>
              <p:cNvPr id="24" name="弧形 23">
                <a:extLst>
                  <a:ext uri="{FF2B5EF4-FFF2-40B4-BE49-F238E27FC236}">
                    <a16:creationId xmlns:a16="http://schemas.microsoft.com/office/drawing/2014/main" xmlns="" id="{1AE8F113-5DB7-4C88-AD3A-6C217A0AA62F}"/>
                  </a:ext>
                </a:extLst>
              </p:cNvPr>
              <p:cNvSpPr/>
              <p:nvPr/>
            </p:nvSpPr>
            <p:spPr>
              <a:xfrm rot="19880941">
                <a:off x="6389450" y="2913582"/>
                <a:ext cx="322729" cy="322729"/>
              </a:xfrm>
              <a:prstGeom prst="arc">
                <a:avLst>
                  <a:gd name="adj1" fmla="val 14387523"/>
                  <a:gd name="adj2" fmla="val 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弧形 81">
                <a:extLst>
                  <a:ext uri="{FF2B5EF4-FFF2-40B4-BE49-F238E27FC236}">
                    <a16:creationId xmlns:a16="http://schemas.microsoft.com/office/drawing/2014/main" xmlns="" id="{18A91C2E-4A82-44E8-B29F-92D5DDDAFF80}"/>
                  </a:ext>
                </a:extLst>
              </p:cNvPr>
              <p:cNvSpPr/>
              <p:nvPr/>
            </p:nvSpPr>
            <p:spPr>
              <a:xfrm rot="19279836">
                <a:off x="6432221" y="2956353"/>
                <a:ext cx="237187" cy="237187"/>
              </a:xfrm>
              <a:prstGeom prst="arc">
                <a:avLst>
                  <a:gd name="adj1" fmla="val 15548761"/>
                  <a:gd name="adj2" fmla="val 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弧形 82">
                <a:extLst>
                  <a:ext uri="{FF2B5EF4-FFF2-40B4-BE49-F238E27FC236}">
                    <a16:creationId xmlns:a16="http://schemas.microsoft.com/office/drawing/2014/main" xmlns="" id="{803B8A38-6CFC-4F0E-9294-D849EB0B71B1}"/>
                  </a:ext>
                </a:extLst>
              </p:cNvPr>
              <p:cNvSpPr/>
              <p:nvPr/>
            </p:nvSpPr>
            <p:spPr>
              <a:xfrm rot="19108457">
                <a:off x="6468770" y="2992902"/>
                <a:ext cx="164088" cy="164088"/>
              </a:xfrm>
              <a:prstGeom prst="arc">
                <a:avLst>
                  <a:gd name="adj1" fmla="val 16299122"/>
                  <a:gd name="adj2" fmla="val 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0225BDF5-B6BB-4DB7-A41D-854474039688}"/>
              </a:ext>
            </a:extLst>
          </p:cNvPr>
          <p:cNvGrpSpPr/>
          <p:nvPr/>
        </p:nvGrpSpPr>
        <p:grpSpPr>
          <a:xfrm>
            <a:off x="5687818" y="1971512"/>
            <a:ext cx="2862693" cy="7782087"/>
            <a:chOff x="5687818" y="1971512"/>
            <a:chExt cx="2862693" cy="7782087"/>
          </a:xfrm>
        </p:grpSpPr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xmlns="" id="{82EFE48E-7B60-408B-A276-71C1A67AA9FF}"/>
                </a:ext>
              </a:extLst>
            </p:cNvPr>
            <p:cNvSpPr/>
            <p:nvPr/>
          </p:nvSpPr>
          <p:spPr>
            <a:xfrm rot="2064044">
              <a:off x="5687818" y="1971512"/>
              <a:ext cx="1028700" cy="778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xmlns="" id="{CA053BA1-4B93-4347-BBF8-EFA2FDE9AFCA}"/>
                </a:ext>
              </a:extLst>
            </p:cNvPr>
            <p:cNvSpPr/>
            <p:nvPr/>
          </p:nvSpPr>
          <p:spPr>
            <a:xfrm rot="2064044">
              <a:off x="5783068" y="1971513"/>
              <a:ext cx="1028700" cy="778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xmlns="" id="{A870FD32-BC21-4292-8C61-5D2D1370763F}"/>
                </a:ext>
              </a:extLst>
            </p:cNvPr>
            <p:cNvSpPr/>
            <p:nvPr/>
          </p:nvSpPr>
          <p:spPr>
            <a:xfrm rot="2064044">
              <a:off x="5859268" y="1971512"/>
              <a:ext cx="1028700" cy="7782086"/>
            </a:xfrm>
            <a:prstGeom prst="roundRect">
              <a:avLst>
                <a:gd name="adj" fmla="val 50000"/>
              </a:avLst>
            </a:prstGeom>
            <a:solidFill>
              <a:srgbClr val="F94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624CF310-C08F-4D06-8FE2-A19C82A35779}"/>
                </a:ext>
              </a:extLst>
            </p:cNvPr>
            <p:cNvGrpSpPr/>
            <p:nvPr/>
          </p:nvGrpSpPr>
          <p:grpSpPr>
            <a:xfrm>
              <a:off x="6842834" y="2832364"/>
              <a:ext cx="1707677" cy="2952823"/>
              <a:chOff x="6842834" y="2832364"/>
              <a:chExt cx="1707677" cy="2952823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xmlns="" id="{B33ADF71-E7C7-4495-9237-077E01A12AF3}"/>
                  </a:ext>
                </a:extLst>
              </p:cNvPr>
              <p:cNvSpPr txBox="1"/>
              <p:nvPr/>
            </p:nvSpPr>
            <p:spPr>
              <a:xfrm rot="2097270">
                <a:off x="6842834" y="3476863"/>
                <a:ext cx="646055" cy="2308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超</a:t>
                </a:r>
                <a:endPara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强</a:t>
                </a:r>
                <a:endPara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降</a:t>
                </a:r>
                <a:endPara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噪</a:t>
                </a:r>
              </a:p>
            </p:txBody>
          </p:sp>
          <p:sp>
            <p:nvSpPr>
              <p:cNvPr id="86" name="iconfont-1177-866189">
                <a:extLst>
                  <a:ext uri="{FF2B5EF4-FFF2-40B4-BE49-F238E27FC236}">
                    <a16:creationId xmlns:a16="http://schemas.microsoft.com/office/drawing/2014/main" xmlns="" id="{C97ACBA0-3139-487A-B2EC-D4035D991039}"/>
                  </a:ext>
                </a:extLst>
              </p:cNvPr>
              <p:cNvSpPr/>
              <p:nvPr/>
            </p:nvSpPr>
            <p:spPr>
              <a:xfrm rot="2078488">
                <a:off x="7759740" y="3175172"/>
                <a:ext cx="523129" cy="507656"/>
              </a:xfrm>
              <a:custGeom>
                <a:avLst/>
                <a:gdLst>
                  <a:gd name="T0" fmla="*/ 10257 w 12816"/>
                  <a:gd name="T1" fmla="*/ 9340 h 12439"/>
                  <a:gd name="T2" fmla="*/ 9617 w 12816"/>
                  <a:gd name="T3" fmla="*/ 8720 h 12439"/>
                  <a:gd name="T4" fmla="*/ 9617 w 12816"/>
                  <a:gd name="T5" fmla="*/ 3763 h 12439"/>
                  <a:gd name="T6" fmla="*/ 10227 w 12816"/>
                  <a:gd name="T7" fmla="*/ 3114 h 12439"/>
                  <a:gd name="T8" fmla="*/ 10897 w 12816"/>
                  <a:gd name="T9" fmla="*/ 3705 h 12439"/>
                  <a:gd name="T10" fmla="*/ 10897 w 12816"/>
                  <a:gd name="T11" fmla="*/ 3763 h 12439"/>
                  <a:gd name="T12" fmla="*/ 10897 w 12816"/>
                  <a:gd name="T13" fmla="*/ 8720 h 12439"/>
                  <a:gd name="T14" fmla="*/ 10257 w 12816"/>
                  <a:gd name="T15" fmla="*/ 9340 h 12439"/>
                  <a:gd name="T16" fmla="*/ 12176 w 12816"/>
                  <a:gd name="T17" fmla="*/ 8100 h 12439"/>
                  <a:gd name="T18" fmla="*/ 11536 w 12816"/>
                  <a:gd name="T19" fmla="*/ 7480 h 12439"/>
                  <a:gd name="T20" fmla="*/ 11536 w 12816"/>
                  <a:gd name="T21" fmla="*/ 5002 h 12439"/>
                  <a:gd name="T22" fmla="*/ 12146 w 12816"/>
                  <a:gd name="T23" fmla="*/ 4353 h 12439"/>
                  <a:gd name="T24" fmla="*/ 12816 w 12816"/>
                  <a:gd name="T25" fmla="*/ 4944 h 12439"/>
                  <a:gd name="T26" fmla="*/ 12816 w 12816"/>
                  <a:gd name="T27" fmla="*/ 7481 h 12439"/>
                  <a:gd name="T28" fmla="*/ 12176 w 12816"/>
                  <a:gd name="T29" fmla="*/ 8101 h 12439"/>
                  <a:gd name="T30" fmla="*/ 12176 w 12816"/>
                  <a:gd name="T31" fmla="*/ 8100 h 12439"/>
                  <a:gd name="T32" fmla="*/ 2577 w 12816"/>
                  <a:gd name="T33" fmla="*/ 9960 h 12439"/>
                  <a:gd name="T34" fmla="*/ 1937 w 12816"/>
                  <a:gd name="T35" fmla="*/ 9340 h 12439"/>
                  <a:gd name="T36" fmla="*/ 1937 w 12816"/>
                  <a:gd name="T37" fmla="*/ 3144 h 12439"/>
                  <a:gd name="T38" fmla="*/ 2547 w 12816"/>
                  <a:gd name="T39" fmla="*/ 2495 h 12439"/>
                  <a:gd name="T40" fmla="*/ 3217 w 12816"/>
                  <a:gd name="T41" fmla="*/ 3086 h 12439"/>
                  <a:gd name="T42" fmla="*/ 3217 w 12816"/>
                  <a:gd name="T43" fmla="*/ 3144 h 12439"/>
                  <a:gd name="T44" fmla="*/ 3217 w 12816"/>
                  <a:gd name="T45" fmla="*/ 9340 h 12439"/>
                  <a:gd name="T46" fmla="*/ 2577 w 12816"/>
                  <a:gd name="T47" fmla="*/ 9960 h 12439"/>
                  <a:gd name="T48" fmla="*/ 4497 w 12816"/>
                  <a:gd name="T49" fmla="*/ 12439 h 12439"/>
                  <a:gd name="T50" fmla="*/ 3857 w 12816"/>
                  <a:gd name="T51" fmla="*/ 11820 h 12439"/>
                  <a:gd name="T52" fmla="*/ 3857 w 12816"/>
                  <a:gd name="T53" fmla="*/ 665 h 12439"/>
                  <a:gd name="T54" fmla="*/ 4467 w 12816"/>
                  <a:gd name="T55" fmla="*/ 17 h 12439"/>
                  <a:gd name="T56" fmla="*/ 5137 w 12816"/>
                  <a:gd name="T57" fmla="*/ 607 h 12439"/>
                  <a:gd name="T58" fmla="*/ 5137 w 12816"/>
                  <a:gd name="T59" fmla="*/ 665 h 12439"/>
                  <a:gd name="T60" fmla="*/ 5137 w 12816"/>
                  <a:gd name="T61" fmla="*/ 11819 h 12439"/>
                  <a:gd name="T62" fmla="*/ 4497 w 12816"/>
                  <a:gd name="T63" fmla="*/ 12439 h 12439"/>
                  <a:gd name="T64" fmla="*/ 6417 w 12816"/>
                  <a:gd name="T65" fmla="*/ 9960 h 12439"/>
                  <a:gd name="T66" fmla="*/ 5777 w 12816"/>
                  <a:gd name="T67" fmla="*/ 9340 h 12439"/>
                  <a:gd name="T68" fmla="*/ 5777 w 12816"/>
                  <a:gd name="T69" fmla="*/ 3144 h 12439"/>
                  <a:gd name="T70" fmla="*/ 6387 w 12816"/>
                  <a:gd name="T71" fmla="*/ 2495 h 12439"/>
                  <a:gd name="T72" fmla="*/ 7057 w 12816"/>
                  <a:gd name="T73" fmla="*/ 3086 h 12439"/>
                  <a:gd name="T74" fmla="*/ 7057 w 12816"/>
                  <a:gd name="T75" fmla="*/ 3144 h 12439"/>
                  <a:gd name="T76" fmla="*/ 7057 w 12816"/>
                  <a:gd name="T77" fmla="*/ 9340 h 12439"/>
                  <a:gd name="T78" fmla="*/ 6417 w 12816"/>
                  <a:gd name="T79" fmla="*/ 9960 h 12439"/>
                  <a:gd name="T80" fmla="*/ 6418 w 12816"/>
                  <a:gd name="T81" fmla="*/ 9960 h 12439"/>
                  <a:gd name="T82" fmla="*/ 6417 w 12816"/>
                  <a:gd name="T83" fmla="*/ 9960 h 12439"/>
                  <a:gd name="T84" fmla="*/ 8336 w 12816"/>
                  <a:gd name="T85" fmla="*/ 8100 h 12439"/>
                  <a:gd name="T86" fmla="*/ 7700 w 12816"/>
                  <a:gd name="T87" fmla="*/ 7482 h 12439"/>
                  <a:gd name="T88" fmla="*/ 7700 w 12816"/>
                  <a:gd name="T89" fmla="*/ 5002 h 12439"/>
                  <a:gd name="T90" fmla="*/ 8309 w 12816"/>
                  <a:gd name="T91" fmla="*/ 4353 h 12439"/>
                  <a:gd name="T92" fmla="*/ 8980 w 12816"/>
                  <a:gd name="T93" fmla="*/ 4943 h 12439"/>
                  <a:gd name="T94" fmla="*/ 8980 w 12816"/>
                  <a:gd name="T95" fmla="*/ 5002 h 12439"/>
                  <a:gd name="T96" fmla="*/ 8980 w 12816"/>
                  <a:gd name="T97" fmla="*/ 7481 h 12439"/>
                  <a:gd name="T98" fmla="*/ 8342 w 12816"/>
                  <a:gd name="T99" fmla="*/ 8101 h 12439"/>
                  <a:gd name="T100" fmla="*/ 8337 w 12816"/>
                  <a:gd name="T101" fmla="*/ 8101 h 12439"/>
                  <a:gd name="T102" fmla="*/ 8336 w 12816"/>
                  <a:gd name="T103" fmla="*/ 8100 h 12439"/>
                  <a:gd name="T104" fmla="*/ 656 w 12816"/>
                  <a:gd name="T105" fmla="*/ 8100 h 12439"/>
                  <a:gd name="T106" fmla="*/ 16 w 12816"/>
                  <a:gd name="T107" fmla="*/ 7480 h 12439"/>
                  <a:gd name="T108" fmla="*/ 17 w 12816"/>
                  <a:gd name="T109" fmla="*/ 7480 h 12439"/>
                  <a:gd name="T110" fmla="*/ 17 w 12816"/>
                  <a:gd name="T111" fmla="*/ 5002 h 12439"/>
                  <a:gd name="T112" fmla="*/ 627 w 12816"/>
                  <a:gd name="T113" fmla="*/ 4353 h 12439"/>
                  <a:gd name="T114" fmla="*/ 1297 w 12816"/>
                  <a:gd name="T115" fmla="*/ 4944 h 12439"/>
                  <a:gd name="T116" fmla="*/ 1297 w 12816"/>
                  <a:gd name="T117" fmla="*/ 7481 h 12439"/>
                  <a:gd name="T118" fmla="*/ 658 w 12816"/>
                  <a:gd name="T119" fmla="*/ 8101 h 12439"/>
                  <a:gd name="T120" fmla="*/ 656 w 12816"/>
                  <a:gd name="T121" fmla="*/ 8100 h 12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816" h="12439">
                    <a:moveTo>
                      <a:pt x="10257" y="9340"/>
                    </a:moveTo>
                    <a:cubicBezTo>
                      <a:pt x="9903" y="9340"/>
                      <a:pt x="9617" y="9062"/>
                      <a:pt x="9617" y="8720"/>
                    </a:cubicBezTo>
                    <a:lnTo>
                      <a:pt x="9617" y="3763"/>
                    </a:lnTo>
                    <a:cubicBezTo>
                      <a:pt x="9600" y="3421"/>
                      <a:pt x="9873" y="3130"/>
                      <a:pt x="10227" y="3114"/>
                    </a:cubicBezTo>
                    <a:cubicBezTo>
                      <a:pt x="10580" y="3098"/>
                      <a:pt x="10880" y="3362"/>
                      <a:pt x="10897" y="3705"/>
                    </a:cubicBezTo>
                    <a:cubicBezTo>
                      <a:pt x="10898" y="3724"/>
                      <a:pt x="10898" y="3743"/>
                      <a:pt x="10897" y="3763"/>
                    </a:cubicBezTo>
                    <a:lnTo>
                      <a:pt x="10897" y="8720"/>
                    </a:lnTo>
                    <a:cubicBezTo>
                      <a:pt x="10897" y="9062"/>
                      <a:pt x="10611" y="9340"/>
                      <a:pt x="10257" y="9340"/>
                    </a:cubicBezTo>
                    <a:close/>
                    <a:moveTo>
                      <a:pt x="12176" y="8100"/>
                    </a:moveTo>
                    <a:cubicBezTo>
                      <a:pt x="11823" y="8100"/>
                      <a:pt x="11536" y="7822"/>
                      <a:pt x="11536" y="7480"/>
                    </a:cubicBezTo>
                    <a:lnTo>
                      <a:pt x="11536" y="5002"/>
                    </a:lnTo>
                    <a:cubicBezTo>
                      <a:pt x="11519" y="4660"/>
                      <a:pt x="11792" y="4369"/>
                      <a:pt x="12146" y="4353"/>
                    </a:cubicBezTo>
                    <a:cubicBezTo>
                      <a:pt x="12499" y="4337"/>
                      <a:pt x="12799" y="4602"/>
                      <a:pt x="12816" y="4944"/>
                    </a:cubicBezTo>
                    <a:lnTo>
                      <a:pt x="12816" y="7481"/>
                    </a:lnTo>
                    <a:cubicBezTo>
                      <a:pt x="12816" y="7823"/>
                      <a:pt x="12529" y="8101"/>
                      <a:pt x="12176" y="8101"/>
                    </a:cubicBezTo>
                    <a:lnTo>
                      <a:pt x="12176" y="8100"/>
                    </a:lnTo>
                    <a:close/>
                    <a:moveTo>
                      <a:pt x="2577" y="9960"/>
                    </a:moveTo>
                    <a:cubicBezTo>
                      <a:pt x="2224" y="9960"/>
                      <a:pt x="1937" y="9682"/>
                      <a:pt x="1937" y="9340"/>
                    </a:cubicBezTo>
                    <a:lnTo>
                      <a:pt x="1937" y="3144"/>
                    </a:lnTo>
                    <a:cubicBezTo>
                      <a:pt x="1920" y="2802"/>
                      <a:pt x="2193" y="2511"/>
                      <a:pt x="2547" y="2495"/>
                    </a:cubicBezTo>
                    <a:cubicBezTo>
                      <a:pt x="2900" y="2479"/>
                      <a:pt x="3200" y="2743"/>
                      <a:pt x="3217" y="3086"/>
                    </a:cubicBezTo>
                    <a:cubicBezTo>
                      <a:pt x="3218" y="3105"/>
                      <a:pt x="3218" y="3125"/>
                      <a:pt x="3217" y="3144"/>
                    </a:cubicBezTo>
                    <a:lnTo>
                      <a:pt x="3217" y="9340"/>
                    </a:lnTo>
                    <a:cubicBezTo>
                      <a:pt x="3217" y="9683"/>
                      <a:pt x="2930" y="9960"/>
                      <a:pt x="2577" y="9960"/>
                    </a:cubicBezTo>
                    <a:close/>
                    <a:moveTo>
                      <a:pt x="4497" y="12439"/>
                    </a:moveTo>
                    <a:cubicBezTo>
                      <a:pt x="4144" y="12439"/>
                      <a:pt x="3857" y="12162"/>
                      <a:pt x="3857" y="11820"/>
                    </a:cubicBezTo>
                    <a:lnTo>
                      <a:pt x="3857" y="665"/>
                    </a:lnTo>
                    <a:cubicBezTo>
                      <a:pt x="3840" y="323"/>
                      <a:pt x="4114" y="33"/>
                      <a:pt x="4467" y="17"/>
                    </a:cubicBezTo>
                    <a:cubicBezTo>
                      <a:pt x="4820" y="0"/>
                      <a:pt x="5120" y="265"/>
                      <a:pt x="5137" y="607"/>
                    </a:cubicBezTo>
                    <a:cubicBezTo>
                      <a:pt x="5138" y="627"/>
                      <a:pt x="5138" y="646"/>
                      <a:pt x="5137" y="665"/>
                    </a:cubicBezTo>
                    <a:lnTo>
                      <a:pt x="5137" y="11819"/>
                    </a:lnTo>
                    <a:cubicBezTo>
                      <a:pt x="5137" y="12161"/>
                      <a:pt x="4850" y="12439"/>
                      <a:pt x="4497" y="12439"/>
                    </a:cubicBezTo>
                    <a:close/>
                    <a:moveTo>
                      <a:pt x="6417" y="9960"/>
                    </a:moveTo>
                    <a:cubicBezTo>
                      <a:pt x="6063" y="9960"/>
                      <a:pt x="5777" y="9683"/>
                      <a:pt x="5777" y="9340"/>
                    </a:cubicBezTo>
                    <a:lnTo>
                      <a:pt x="5777" y="3144"/>
                    </a:lnTo>
                    <a:cubicBezTo>
                      <a:pt x="5760" y="2802"/>
                      <a:pt x="6033" y="2511"/>
                      <a:pt x="6387" y="2495"/>
                    </a:cubicBezTo>
                    <a:cubicBezTo>
                      <a:pt x="6740" y="2479"/>
                      <a:pt x="7040" y="2743"/>
                      <a:pt x="7057" y="3086"/>
                    </a:cubicBezTo>
                    <a:cubicBezTo>
                      <a:pt x="7058" y="3105"/>
                      <a:pt x="7058" y="3125"/>
                      <a:pt x="7057" y="3144"/>
                    </a:cubicBezTo>
                    <a:lnTo>
                      <a:pt x="7057" y="9340"/>
                    </a:lnTo>
                    <a:cubicBezTo>
                      <a:pt x="7057" y="9683"/>
                      <a:pt x="6770" y="9960"/>
                      <a:pt x="6417" y="9960"/>
                    </a:cubicBezTo>
                    <a:lnTo>
                      <a:pt x="6418" y="9960"/>
                    </a:lnTo>
                    <a:lnTo>
                      <a:pt x="6417" y="9960"/>
                    </a:lnTo>
                    <a:close/>
                    <a:moveTo>
                      <a:pt x="8336" y="8100"/>
                    </a:moveTo>
                    <a:cubicBezTo>
                      <a:pt x="7984" y="8098"/>
                      <a:pt x="7700" y="7822"/>
                      <a:pt x="7700" y="7482"/>
                    </a:cubicBezTo>
                    <a:lnTo>
                      <a:pt x="7700" y="5002"/>
                    </a:lnTo>
                    <a:cubicBezTo>
                      <a:pt x="7683" y="4659"/>
                      <a:pt x="7956" y="4369"/>
                      <a:pt x="8309" y="4353"/>
                    </a:cubicBezTo>
                    <a:cubicBezTo>
                      <a:pt x="8663" y="4337"/>
                      <a:pt x="8963" y="4601"/>
                      <a:pt x="8980" y="4943"/>
                    </a:cubicBezTo>
                    <a:cubicBezTo>
                      <a:pt x="8981" y="4963"/>
                      <a:pt x="8981" y="4982"/>
                      <a:pt x="8980" y="5002"/>
                    </a:cubicBezTo>
                    <a:lnTo>
                      <a:pt x="8980" y="7481"/>
                    </a:lnTo>
                    <a:cubicBezTo>
                      <a:pt x="8980" y="7822"/>
                      <a:pt x="8695" y="8101"/>
                      <a:pt x="8342" y="8101"/>
                    </a:cubicBezTo>
                    <a:lnTo>
                      <a:pt x="8337" y="8101"/>
                    </a:lnTo>
                    <a:lnTo>
                      <a:pt x="8336" y="8100"/>
                    </a:lnTo>
                    <a:close/>
                    <a:moveTo>
                      <a:pt x="656" y="8100"/>
                    </a:moveTo>
                    <a:cubicBezTo>
                      <a:pt x="302" y="8100"/>
                      <a:pt x="16" y="7823"/>
                      <a:pt x="16" y="7480"/>
                    </a:cubicBezTo>
                    <a:lnTo>
                      <a:pt x="17" y="7480"/>
                    </a:lnTo>
                    <a:lnTo>
                      <a:pt x="17" y="5002"/>
                    </a:lnTo>
                    <a:cubicBezTo>
                      <a:pt x="0" y="4660"/>
                      <a:pt x="273" y="4369"/>
                      <a:pt x="627" y="4353"/>
                    </a:cubicBezTo>
                    <a:cubicBezTo>
                      <a:pt x="980" y="4337"/>
                      <a:pt x="1281" y="4602"/>
                      <a:pt x="1297" y="4944"/>
                    </a:cubicBezTo>
                    <a:lnTo>
                      <a:pt x="1297" y="7481"/>
                    </a:lnTo>
                    <a:cubicBezTo>
                      <a:pt x="1297" y="7823"/>
                      <a:pt x="1012" y="8100"/>
                      <a:pt x="658" y="8101"/>
                    </a:cubicBezTo>
                    <a:lnTo>
                      <a:pt x="656" y="81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87" name="组合 86">
                <a:extLst>
                  <a:ext uri="{FF2B5EF4-FFF2-40B4-BE49-F238E27FC236}">
                    <a16:creationId xmlns:a16="http://schemas.microsoft.com/office/drawing/2014/main" xmlns="" id="{EC16B308-9A9E-4879-B748-B87591C885A5}"/>
                  </a:ext>
                </a:extLst>
              </p:cNvPr>
              <p:cNvGrpSpPr/>
              <p:nvPr/>
            </p:nvGrpSpPr>
            <p:grpSpPr>
              <a:xfrm rot="1632037">
                <a:off x="7967600" y="2832364"/>
                <a:ext cx="582911" cy="582911"/>
                <a:chOff x="6389450" y="2913582"/>
                <a:chExt cx="322729" cy="322729"/>
              </a:xfrm>
            </p:grpSpPr>
            <p:sp>
              <p:nvSpPr>
                <p:cNvPr id="88" name="弧形 87">
                  <a:extLst>
                    <a:ext uri="{FF2B5EF4-FFF2-40B4-BE49-F238E27FC236}">
                      <a16:creationId xmlns:a16="http://schemas.microsoft.com/office/drawing/2014/main" xmlns="" id="{80165994-B77F-4624-BF69-A34D8CB0E7FF}"/>
                    </a:ext>
                  </a:extLst>
                </p:cNvPr>
                <p:cNvSpPr/>
                <p:nvPr/>
              </p:nvSpPr>
              <p:spPr>
                <a:xfrm rot="19880941">
                  <a:off x="6389450" y="2913582"/>
                  <a:ext cx="322729" cy="322729"/>
                </a:xfrm>
                <a:prstGeom prst="arc">
                  <a:avLst>
                    <a:gd name="adj1" fmla="val 14387523"/>
                    <a:gd name="adj2" fmla="val 0"/>
                  </a:avLst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9" name="弧形 88">
                  <a:extLst>
                    <a:ext uri="{FF2B5EF4-FFF2-40B4-BE49-F238E27FC236}">
                      <a16:creationId xmlns:a16="http://schemas.microsoft.com/office/drawing/2014/main" xmlns="" id="{42E009CF-EE63-4C43-8724-93A3A5EB2206}"/>
                    </a:ext>
                  </a:extLst>
                </p:cNvPr>
                <p:cNvSpPr/>
                <p:nvPr/>
              </p:nvSpPr>
              <p:spPr>
                <a:xfrm rot="19279836">
                  <a:off x="6432221" y="2956353"/>
                  <a:ext cx="237187" cy="237187"/>
                </a:xfrm>
                <a:prstGeom prst="arc">
                  <a:avLst>
                    <a:gd name="adj1" fmla="val 15548761"/>
                    <a:gd name="adj2" fmla="val 0"/>
                  </a:avLst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0" name="弧形 89">
                  <a:extLst>
                    <a:ext uri="{FF2B5EF4-FFF2-40B4-BE49-F238E27FC236}">
                      <a16:creationId xmlns:a16="http://schemas.microsoft.com/office/drawing/2014/main" xmlns="" id="{F220FA60-9E20-413F-9A45-F9AC7A0DC6D8}"/>
                    </a:ext>
                  </a:extLst>
                </p:cNvPr>
                <p:cNvSpPr/>
                <p:nvPr/>
              </p:nvSpPr>
              <p:spPr>
                <a:xfrm rot="19108457">
                  <a:off x="6468770" y="2992902"/>
                  <a:ext cx="164088" cy="164088"/>
                </a:xfrm>
                <a:prstGeom prst="arc">
                  <a:avLst>
                    <a:gd name="adj1" fmla="val 16299122"/>
                    <a:gd name="adj2" fmla="val 0"/>
                  </a:avLst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1A5A2592-17DE-464B-A196-C7072D28B977}"/>
              </a:ext>
            </a:extLst>
          </p:cNvPr>
          <p:cNvGrpSpPr/>
          <p:nvPr/>
        </p:nvGrpSpPr>
        <p:grpSpPr>
          <a:xfrm>
            <a:off x="9028158" y="-2425309"/>
            <a:ext cx="2675039" cy="8020812"/>
            <a:chOff x="9028158" y="-2425309"/>
            <a:chExt cx="2675039" cy="8020812"/>
          </a:xfrm>
        </p:grpSpPr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xmlns="" id="{3E552DA8-10AB-4969-98CC-0EE0FA485349}"/>
                </a:ext>
              </a:extLst>
            </p:cNvPr>
            <p:cNvSpPr/>
            <p:nvPr/>
          </p:nvSpPr>
          <p:spPr>
            <a:xfrm rot="2064044">
              <a:off x="10674497" y="-2334138"/>
              <a:ext cx="1028700" cy="778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xmlns="" id="{A1280A53-DB5D-4E51-ABA0-E2DF2C17F5C7}"/>
                </a:ext>
              </a:extLst>
            </p:cNvPr>
            <p:cNvSpPr/>
            <p:nvPr/>
          </p:nvSpPr>
          <p:spPr>
            <a:xfrm rot="2064044">
              <a:off x="10655447" y="-2425309"/>
              <a:ext cx="1028700" cy="778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矩形: 圆角 78">
              <a:extLst>
                <a:ext uri="{FF2B5EF4-FFF2-40B4-BE49-F238E27FC236}">
                  <a16:creationId xmlns:a16="http://schemas.microsoft.com/office/drawing/2014/main" xmlns="" id="{61735EB6-CCA1-4C64-B6D2-7F676F4F64E9}"/>
                </a:ext>
              </a:extLst>
            </p:cNvPr>
            <p:cNvSpPr/>
            <p:nvPr/>
          </p:nvSpPr>
          <p:spPr>
            <a:xfrm rot="2064044">
              <a:off x="10655447" y="-2186583"/>
              <a:ext cx="1028700" cy="7782086"/>
            </a:xfrm>
            <a:prstGeom prst="roundRect">
              <a:avLst>
                <a:gd name="adj" fmla="val 50000"/>
              </a:avLst>
            </a:prstGeom>
            <a:solidFill>
              <a:srgbClr val="F94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xmlns="" id="{C24DC473-EDDC-48C0-AA44-FD4CA4572EAE}"/>
                </a:ext>
              </a:extLst>
            </p:cNvPr>
            <p:cNvSpPr txBox="1"/>
            <p:nvPr/>
          </p:nvSpPr>
          <p:spPr>
            <a:xfrm rot="2125764">
              <a:off x="10002683" y="1993568"/>
              <a:ext cx="527545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超</a:t>
              </a:r>
              <a:endPara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高颜值 </a:t>
              </a:r>
            </a:p>
          </p:txBody>
        </p:sp>
        <p:pic>
          <p:nvPicPr>
            <p:cNvPr id="92" name="图片 91">
              <a:extLst>
                <a:ext uri="{FF2B5EF4-FFF2-40B4-BE49-F238E27FC236}">
                  <a16:creationId xmlns:a16="http://schemas.microsoft.com/office/drawing/2014/main" xmlns="" id="{C202BECA-AA39-4250-BCF4-5D26E8D7B78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31" b="90091" l="3500" r="96750">
                          <a14:foregroundMark x1="60583" y1="15204" x2="65833" y2="15053"/>
                          <a14:foregroundMark x1="34583" y1="17700" x2="41667" y2="19213"/>
                          <a14:foregroundMark x1="3500" y1="62103" x2="3500" y2="62103"/>
                          <a14:foregroundMark x1="41250" y1="90091" x2="41250" y2="90091"/>
                          <a14:foregroundMark x1="96833" y1="68381" x2="96833" y2="68381"/>
                          <a14:foregroundMark x1="63500" y1="9531" x2="63500" y2="9531"/>
                        </a14:backgroundRemoval>
                      </a14:imgEffect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2686259">
              <a:off x="9284398" y="3888493"/>
              <a:ext cx="497690" cy="548289"/>
            </a:xfrm>
            <a:prstGeom prst="rect">
              <a:avLst/>
            </a:prstGeom>
            <a:ln>
              <a:noFill/>
            </a:ln>
          </p:spPr>
        </p:pic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xmlns="" id="{1AB447C6-62DA-4730-8D07-16FF5A43680E}"/>
                </a:ext>
              </a:extLst>
            </p:cNvPr>
            <p:cNvGrpSpPr/>
            <p:nvPr/>
          </p:nvGrpSpPr>
          <p:grpSpPr>
            <a:xfrm rot="12931327">
              <a:off x="9028158" y="4127687"/>
              <a:ext cx="582911" cy="582911"/>
              <a:chOff x="6389450" y="2913582"/>
              <a:chExt cx="322729" cy="322729"/>
            </a:xfrm>
          </p:grpSpPr>
          <p:sp>
            <p:nvSpPr>
              <p:cNvPr id="94" name="弧形 93">
                <a:extLst>
                  <a:ext uri="{FF2B5EF4-FFF2-40B4-BE49-F238E27FC236}">
                    <a16:creationId xmlns:a16="http://schemas.microsoft.com/office/drawing/2014/main" xmlns="" id="{18F29360-E277-4FBF-839A-B8B9C5ED8A0E}"/>
                  </a:ext>
                </a:extLst>
              </p:cNvPr>
              <p:cNvSpPr/>
              <p:nvPr/>
            </p:nvSpPr>
            <p:spPr>
              <a:xfrm rot="19880941">
                <a:off x="6389450" y="2913582"/>
                <a:ext cx="322729" cy="322729"/>
              </a:xfrm>
              <a:prstGeom prst="arc">
                <a:avLst>
                  <a:gd name="adj1" fmla="val 14387523"/>
                  <a:gd name="adj2" fmla="val 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5" name="弧形 94">
                <a:extLst>
                  <a:ext uri="{FF2B5EF4-FFF2-40B4-BE49-F238E27FC236}">
                    <a16:creationId xmlns:a16="http://schemas.microsoft.com/office/drawing/2014/main" xmlns="" id="{D33A3D84-F013-4272-87BC-155857AF61D4}"/>
                  </a:ext>
                </a:extLst>
              </p:cNvPr>
              <p:cNvSpPr/>
              <p:nvPr/>
            </p:nvSpPr>
            <p:spPr>
              <a:xfrm rot="19279836">
                <a:off x="6432221" y="2956353"/>
                <a:ext cx="237187" cy="237187"/>
              </a:xfrm>
              <a:prstGeom prst="arc">
                <a:avLst>
                  <a:gd name="adj1" fmla="val 15548761"/>
                  <a:gd name="adj2" fmla="val 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6" name="弧形 95">
                <a:extLst>
                  <a:ext uri="{FF2B5EF4-FFF2-40B4-BE49-F238E27FC236}">
                    <a16:creationId xmlns:a16="http://schemas.microsoft.com/office/drawing/2014/main" xmlns="" id="{B786E3A2-6473-4436-A5FD-67C535D805C3}"/>
                  </a:ext>
                </a:extLst>
              </p:cNvPr>
              <p:cNvSpPr/>
              <p:nvPr/>
            </p:nvSpPr>
            <p:spPr>
              <a:xfrm rot="19108457">
                <a:off x="6468770" y="2992902"/>
                <a:ext cx="164088" cy="164088"/>
              </a:xfrm>
              <a:prstGeom prst="arc">
                <a:avLst>
                  <a:gd name="adj1" fmla="val 16299122"/>
                  <a:gd name="adj2" fmla="val 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pic>
          <p:nvPicPr>
            <p:cNvPr id="97" name="图片 96">
              <a:extLst>
                <a:ext uri="{FF2B5EF4-FFF2-40B4-BE49-F238E27FC236}">
                  <a16:creationId xmlns:a16="http://schemas.microsoft.com/office/drawing/2014/main" xmlns="" id="{B6BE2CB9-317F-4C16-97A7-1CF0012E29C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31" b="90091" l="3500" r="96750">
                          <a14:foregroundMark x1="60583" y1="15204" x2="65833" y2="15053"/>
                          <a14:foregroundMark x1="34583" y1="17700" x2="41667" y2="19213"/>
                          <a14:foregroundMark x1="3500" y1="62103" x2="3500" y2="62103"/>
                          <a14:foregroundMark x1="41250" y1="90091" x2="41250" y2="90091"/>
                          <a14:foregroundMark x1="96833" y1="68381" x2="96833" y2="68381"/>
                          <a14:foregroundMark x1="63500" y1="9531" x2="63500" y2="9531"/>
                        </a14:backgroundRemoval>
                      </a14:imgEffect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2686259">
              <a:off x="9284398" y="3888493"/>
              <a:ext cx="497690" cy="548289"/>
            </a:xfrm>
            <a:prstGeom prst="rect">
              <a:avLst/>
            </a:prstGeom>
            <a:ln>
              <a:noFill/>
            </a:ln>
          </p:spPr>
        </p:pic>
        <p:pic>
          <p:nvPicPr>
            <p:cNvPr id="98" name="图片 97">
              <a:extLst>
                <a:ext uri="{FF2B5EF4-FFF2-40B4-BE49-F238E27FC236}">
                  <a16:creationId xmlns:a16="http://schemas.microsoft.com/office/drawing/2014/main" xmlns="" id="{BD673521-5E19-471C-B718-F9BC834F60F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31" b="90091" l="3500" r="96750">
                          <a14:foregroundMark x1="60583" y1="15204" x2="65833" y2="15053"/>
                          <a14:foregroundMark x1="34583" y1="17700" x2="41667" y2="19213"/>
                          <a14:foregroundMark x1="3500" y1="62103" x2="3500" y2="62103"/>
                          <a14:foregroundMark x1="41250" y1="90091" x2="41250" y2="90091"/>
                          <a14:foregroundMark x1="96833" y1="68381" x2="96833" y2="68381"/>
                          <a14:foregroundMark x1="63500" y1="9531" x2="63500" y2="9531"/>
                        </a14:backgroundRemoval>
                      </a14:imgEffect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2686259">
              <a:off x="9284398" y="3888493"/>
              <a:ext cx="497690" cy="548289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6AF6132C-02B7-4C71-B7B6-6ADC125DE04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08" b="99622" l="8500" r="90000">
                        <a14:foregroundMark x1="8583" y1="19289" x2="12833" y2="30333"/>
                        <a14:foregroundMark x1="21833" y1="4236" x2="24333" y2="7943"/>
                        <a14:foregroundMark x1="19167" y1="908" x2="19167" y2="908"/>
                        <a14:foregroundMark x1="74500" y1="41074" x2="85917" y2="54085"/>
                        <a14:foregroundMark x1="85917" y1="54085" x2="85917" y2="54085"/>
                        <a14:foregroundMark x1="86500" y1="75719" x2="89000" y2="83964"/>
                        <a14:foregroundMark x1="89000" y1="83964" x2="87750" y2="85552"/>
                        <a14:foregroundMark x1="87500" y1="91452" x2="87500" y2="95915"/>
                        <a14:foregroundMark x1="20250" y1="90923" x2="19833" y2="98487"/>
                        <a14:foregroundMark x1="19833" y1="98487" x2="19833" y2="98487"/>
                        <a14:foregroundMark x1="20000" y1="97050" x2="20000" y2="97579"/>
                        <a14:foregroundMark x1="87167" y1="93873" x2="88333" y2="99092"/>
                        <a14:foregroundMark x1="21000" y1="97201" x2="22083" y2="99622"/>
                        <a14:foregroundMark x1="18750" y1="97428" x2="18750" y2="98865"/>
                      </a14:backgroundRemoval>
                    </a14:imgEffect>
                  </a14:imgLayer>
                </a14:imgProps>
              </a:ext>
            </a:extLst>
          </a:blip>
          <a:srcRect b="23000"/>
          <a:stretch/>
        </p:blipFill>
        <p:spPr>
          <a:xfrm flipH="1">
            <a:off x="7691594" y="3279544"/>
            <a:ext cx="4218465" cy="3578455"/>
          </a:xfrm>
          <a:prstGeom prst="rect">
            <a:avLst/>
          </a:prstGeom>
          <a:effectLst/>
        </p:spPr>
      </p:pic>
      <p:sp>
        <p:nvSpPr>
          <p:cNvPr id="105" name="矩形 104">
            <a:extLst>
              <a:ext uri="{FF2B5EF4-FFF2-40B4-BE49-F238E27FC236}">
                <a16:creationId xmlns:a16="http://schemas.microsoft.com/office/drawing/2014/main" xmlns="" id="{CA1EEB99-53C2-4458-BB35-29423DE860E2}"/>
              </a:ext>
            </a:extLst>
          </p:cNvPr>
          <p:cNvSpPr/>
          <p:nvPr/>
        </p:nvSpPr>
        <p:spPr>
          <a:xfrm>
            <a:off x="14409054" y="9008039"/>
            <a:ext cx="45719" cy="783771"/>
          </a:xfrm>
          <a:prstGeom prst="rect">
            <a:avLst/>
          </a:prstGeom>
          <a:solidFill>
            <a:srgbClr val="F9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xmlns="" id="{5BF42C0C-45B5-4BAB-8A15-B02B65D8E680}"/>
              </a:ext>
            </a:extLst>
          </p:cNvPr>
          <p:cNvSpPr/>
          <p:nvPr/>
        </p:nvSpPr>
        <p:spPr>
          <a:xfrm>
            <a:off x="-1375741" y="8197547"/>
            <a:ext cx="45719" cy="783771"/>
          </a:xfrm>
          <a:prstGeom prst="rect">
            <a:avLst/>
          </a:prstGeom>
          <a:solidFill>
            <a:srgbClr val="F9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xmlns="" id="{CFF92A08-B86B-4BDC-8FFB-D82A7FE73449}"/>
              </a:ext>
            </a:extLst>
          </p:cNvPr>
          <p:cNvSpPr/>
          <p:nvPr/>
        </p:nvSpPr>
        <p:spPr>
          <a:xfrm>
            <a:off x="-1666687" y="-2360286"/>
            <a:ext cx="45719" cy="783771"/>
          </a:xfrm>
          <a:prstGeom prst="rect">
            <a:avLst/>
          </a:prstGeom>
          <a:solidFill>
            <a:srgbClr val="F9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xmlns="" id="{D24E9102-DC6F-4FF2-AC96-661CA31E97DA}"/>
              </a:ext>
            </a:extLst>
          </p:cNvPr>
          <p:cNvSpPr/>
          <p:nvPr/>
        </p:nvSpPr>
        <p:spPr>
          <a:xfrm>
            <a:off x="14735531" y="-2006995"/>
            <a:ext cx="45719" cy="783771"/>
          </a:xfrm>
          <a:prstGeom prst="rect">
            <a:avLst/>
          </a:prstGeom>
          <a:solidFill>
            <a:srgbClr val="F9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9" name="椭圆 108">
            <a:extLst>
              <a:ext uri="{FF2B5EF4-FFF2-40B4-BE49-F238E27FC236}">
                <a16:creationId xmlns:a16="http://schemas.microsoft.com/office/drawing/2014/main" xmlns="" id="{2F3018E9-A82A-4327-904F-CB7937F0ADE5}"/>
              </a:ext>
            </a:extLst>
          </p:cNvPr>
          <p:cNvSpPr/>
          <p:nvPr/>
        </p:nvSpPr>
        <p:spPr>
          <a:xfrm>
            <a:off x="3045813" y="-2573770"/>
            <a:ext cx="2881745" cy="2881745"/>
          </a:xfrm>
          <a:prstGeom prst="ellipse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79215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4CC3A02-6FDE-47EF-862A-0F1781F8072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3C42F0"/>
              </a:gs>
              <a:gs pos="100000">
                <a:srgbClr val="1957EA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752975" algn="l"/>
              </a:tabLst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E8526791-CFD5-451A-96CE-9B3C488A63D6}"/>
              </a:ext>
            </a:extLst>
          </p:cNvPr>
          <p:cNvSpPr/>
          <p:nvPr/>
        </p:nvSpPr>
        <p:spPr>
          <a:xfrm>
            <a:off x="10751127" y="2161309"/>
            <a:ext cx="2881745" cy="2881745"/>
          </a:xfrm>
          <a:prstGeom prst="ellipse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7CCAF9E8-FDA1-4BA1-8778-B287F1461664}"/>
              </a:ext>
            </a:extLst>
          </p:cNvPr>
          <p:cNvSpPr/>
          <p:nvPr/>
        </p:nvSpPr>
        <p:spPr>
          <a:xfrm>
            <a:off x="1289517" y="1516636"/>
            <a:ext cx="508000" cy="508000"/>
          </a:xfrm>
          <a:prstGeom prst="ellipse">
            <a:avLst/>
          </a:prstGeom>
          <a:gradFill flip="none" rotWithShape="1">
            <a:gsLst>
              <a:gs pos="0">
                <a:srgbClr val="EB2B06"/>
              </a:gs>
              <a:gs pos="100000">
                <a:srgbClr val="3C42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A4E8E8E-2A26-4D35-975A-8FEA415825EC}"/>
              </a:ext>
            </a:extLst>
          </p:cNvPr>
          <p:cNvSpPr/>
          <p:nvPr/>
        </p:nvSpPr>
        <p:spPr>
          <a:xfrm flipV="1">
            <a:off x="-10600267" y="-6739467"/>
            <a:ext cx="2336800" cy="5418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E95EC07-32EF-4105-A020-6653B7C164B2}"/>
              </a:ext>
            </a:extLst>
          </p:cNvPr>
          <p:cNvSpPr/>
          <p:nvPr/>
        </p:nvSpPr>
        <p:spPr>
          <a:xfrm flipV="1">
            <a:off x="20421600" y="14020800"/>
            <a:ext cx="2336800" cy="5418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4222C423-140B-4573-BBE1-D040762A26FF}"/>
              </a:ext>
            </a:extLst>
          </p:cNvPr>
          <p:cNvSpPr txBox="1"/>
          <p:nvPr/>
        </p:nvSpPr>
        <p:spPr>
          <a:xfrm>
            <a:off x="660400" y="765175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探索   发现   新生活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1F513EC8-A1D5-4014-AA48-3B6D62247296}"/>
              </a:ext>
            </a:extLst>
          </p:cNvPr>
          <p:cNvSpPr txBox="1"/>
          <p:nvPr/>
        </p:nvSpPr>
        <p:spPr>
          <a:xfrm>
            <a:off x="1271589" y="1551347"/>
            <a:ext cx="27670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 b="1" i="1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产 品 优 势</a:t>
            </a: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xmlns="" id="{18D905B1-CC52-49F0-A87F-4A0E32E049D7}"/>
              </a:ext>
            </a:extLst>
          </p:cNvPr>
          <p:cNvSpPr/>
          <p:nvPr/>
        </p:nvSpPr>
        <p:spPr>
          <a:xfrm>
            <a:off x="4055932" y="1652953"/>
            <a:ext cx="202592" cy="456771"/>
          </a:xfrm>
          <a:prstGeom prst="parallelogram">
            <a:avLst>
              <a:gd name="adj" fmla="val 7874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5" name="平行四边形 54">
            <a:extLst>
              <a:ext uri="{FF2B5EF4-FFF2-40B4-BE49-F238E27FC236}">
                <a16:creationId xmlns:a16="http://schemas.microsoft.com/office/drawing/2014/main" xmlns="" id="{03F1C0D2-70DC-485D-83D9-93870B5C9783}"/>
              </a:ext>
            </a:extLst>
          </p:cNvPr>
          <p:cNvSpPr/>
          <p:nvPr/>
        </p:nvSpPr>
        <p:spPr>
          <a:xfrm>
            <a:off x="4361828" y="1652953"/>
            <a:ext cx="202592" cy="456771"/>
          </a:xfrm>
          <a:prstGeom prst="parallelogram">
            <a:avLst>
              <a:gd name="adj" fmla="val 7874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6" name="平行四边形 55">
            <a:extLst>
              <a:ext uri="{FF2B5EF4-FFF2-40B4-BE49-F238E27FC236}">
                <a16:creationId xmlns:a16="http://schemas.microsoft.com/office/drawing/2014/main" xmlns="" id="{AC2E0F75-4C1C-445D-99F1-6A74E3932A6B}"/>
              </a:ext>
            </a:extLst>
          </p:cNvPr>
          <p:cNvSpPr/>
          <p:nvPr/>
        </p:nvSpPr>
        <p:spPr>
          <a:xfrm>
            <a:off x="4208880" y="1652953"/>
            <a:ext cx="202592" cy="456771"/>
          </a:xfrm>
          <a:prstGeom prst="parallelogram">
            <a:avLst>
              <a:gd name="adj" fmla="val 7874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CAAD727B-70CA-4432-B8B8-3CE4F154ECF4}"/>
              </a:ext>
            </a:extLst>
          </p:cNvPr>
          <p:cNvSpPr txBox="1"/>
          <p:nvPr/>
        </p:nvSpPr>
        <p:spPr>
          <a:xfrm>
            <a:off x="1480003" y="2199853"/>
            <a:ext cx="2926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solidFill>
                  <a:schemeClr val="bg1">
                    <a:alpha val="50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About  our superiority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xmlns="" id="{D643CD93-AE60-4FD3-93F6-2971DEBEC41D}"/>
              </a:ext>
            </a:extLst>
          </p:cNvPr>
          <p:cNvSpPr/>
          <p:nvPr/>
        </p:nvSpPr>
        <p:spPr>
          <a:xfrm>
            <a:off x="1423446" y="2346812"/>
            <a:ext cx="75414" cy="75414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36D573A1-EAFB-4F19-A801-14BBB833A71D}"/>
              </a:ext>
            </a:extLst>
          </p:cNvPr>
          <p:cNvSpPr txBox="1"/>
          <p:nvPr/>
        </p:nvSpPr>
        <p:spPr>
          <a:xfrm>
            <a:off x="622299" y="5930900"/>
            <a:ext cx="2147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值得你的每一分钟</a:t>
            </a:r>
          </a:p>
        </p:txBody>
      </p:sp>
      <p:sp>
        <p:nvSpPr>
          <p:cNvPr id="70" name="空心弧 7">
            <a:extLst>
              <a:ext uri="{FF2B5EF4-FFF2-40B4-BE49-F238E27FC236}">
                <a16:creationId xmlns:a16="http://schemas.microsoft.com/office/drawing/2014/main" xmlns="" id="{546FDBEA-CF12-4846-8353-4E80C316CC9F}"/>
              </a:ext>
            </a:extLst>
          </p:cNvPr>
          <p:cNvSpPr/>
          <p:nvPr/>
        </p:nvSpPr>
        <p:spPr>
          <a:xfrm rot="17576191">
            <a:off x="9613848" y="1083705"/>
            <a:ext cx="5156303" cy="4979142"/>
          </a:xfrm>
          <a:prstGeom prst="donut">
            <a:avLst>
              <a:gd name="adj" fmla="val 12604"/>
            </a:avLst>
          </a:prstGeom>
          <a:solidFill>
            <a:srgbClr val="F9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6D909E2B-4B21-4E1E-9253-FB0DBEF86047}"/>
              </a:ext>
            </a:extLst>
          </p:cNvPr>
          <p:cNvSpPr/>
          <p:nvPr/>
        </p:nvSpPr>
        <p:spPr>
          <a:xfrm rot="15124779">
            <a:off x="10067160" y="3685894"/>
            <a:ext cx="48841" cy="1149976"/>
          </a:xfrm>
          <a:prstGeom prst="rect">
            <a:avLst/>
          </a:prstGeom>
          <a:solidFill>
            <a:srgbClr val="2E53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A197F0DD-20E9-4785-89B3-15DAA9E5DE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31" b="90091" l="3500" r="96750">
                        <a14:foregroundMark x1="60583" y1="15204" x2="65833" y2="15053"/>
                        <a14:foregroundMark x1="34583" y1="17700" x2="41667" y2="19213"/>
                        <a14:foregroundMark x1="3500" y1="62103" x2="3500" y2="62103"/>
                        <a14:foregroundMark x1="41250" y1="90091" x2="41250" y2="90091"/>
                        <a14:foregroundMark x1="96833" y1="68381" x2="96833" y2="68381"/>
                        <a14:foregroundMark x1="63500" y1="9531" x2="63500" y2="953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26704" y="2214850"/>
            <a:ext cx="2384392" cy="2626808"/>
          </a:xfrm>
          <a:prstGeom prst="rect">
            <a:avLst/>
          </a:prstGeom>
          <a:effectLst>
            <a:outerShdw blurRad="50800" dist="76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BE69635-2166-4264-B714-0753F277EA9E}"/>
              </a:ext>
            </a:extLst>
          </p:cNvPr>
          <p:cNvSpPr/>
          <p:nvPr/>
        </p:nvSpPr>
        <p:spPr>
          <a:xfrm>
            <a:off x="1431167" y="3336752"/>
            <a:ext cx="45719" cy="783771"/>
          </a:xfrm>
          <a:prstGeom prst="rect">
            <a:avLst/>
          </a:prstGeom>
          <a:solidFill>
            <a:srgbClr val="F9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3AE7766-394B-4835-A75A-E1555F6A69FB}"/>
              </a:ext>
            </a:extLst>
          </p:cNvPr>
          <p:cNvSpPr/>
          <p:nvPr/>
        </p:nvSpPr>
        <p:spPr>
          <a:xfrm rot="19056924">
            <a:off x="10758893" y="1483462"/>
            <a:ext cx="50989" cy="858644"/>
          </a:xfrm>
          <a:prstGeom prst="rect">
            <a:avLst/>
          </a:prstGeom>
          <a:solidFill>
            <a:srgbClr val="2E53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1FA76984-176D-4744-9C5C-B82F1CD5D74E}"/>
              </a:ext>
            </a:extLst>
          </p:cNvPr>
          <p:cNvSpPr/>
          <p:nvPr/>
        </p:nvSpPr>
        <p:spPr>
          <a:xfrm rot="17134412">
            <a:off x="10147362" y="2565586"/>
            <a:ext cx="45719" cy="942464"/>
          </a:xfrm>
          <a:prstGeom prst="rect">
            <a:avLst/>
          </a:prstGeom>
          <a:solidFill>
            <a:srgbClr val="2E53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xmlns="" id="{5558D047-E363-4CAF-BEEA-C738B40AFFB6}"/>
              </a:ext>
            </a:extLst>
          </p:cNvPr>
          <p:cNvSpPr/>
          <p:nvPr/>
        </p:nvSpPr>
        <p:spPr>
          <a:xfrm rot="13076754">
            <a:off x="10656089" y="4776880"/>
            <a:ext cx="56728" cy="1153760"/>
          </a:xfrm>
          <a:prstGeom prst="rect">
            <a:avLst/>
          </a:prstGeom>
          <a:solidFill>
            <a:srgbClr val="2E53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87C9EB1-8AD7-46EE-9675-178F8CC07288}"/>
              </a:ext>
            </a:extLst>
          </p:cNvPr>
          <p:cNvSpPr txBox="1"/>
          <p:nvPr/>
        </p:nvSpPr>
        <p:spPr>
          <a:xfrm rot="16692005">
            <a:off x="10092725" y="1453458"/>
            <a:ext cx="4228044" cy="4396217"/>
          </a:xfrm>
          <a:prstGeom prst="rect">
            <a:avLst/>
          </a:prstGeom>
          <a:noFill/>
        </p:spPr>
        <p:txBody>
          <a:bodyPr wrap="square" rtlCol="0">
            <a:prstTxWarp prst="textCircle">
              <a:avLst>
                <a:gd name="adj" fmla="val 13069891"/>
              </a:avLst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超爽体验        超高颜值       超强降噪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8B79C7F9-E940-4316-9B13-6AB7AC6C102A}"/>
              </a:ext>
            </a:extLst>
          </p:cNvPr>
          <p:cNvSpPr txBox="1"/>
          <p:nvPr/>
        </p:nvSpPr>
        <p:spPr>
          <a:xfrm>
            <a:off x="1584525" y="3237869"/>
            <a:ext cx="2364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超强降噪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7ED9958F-4239-4623-87D6-D4A764A2F7B2}"/>
              </a:ext>
            </a:extLst>
          </p:cNvPr>
          <p:cNvSpPr txBox="1"/>
          <p:nvPr/>
        </p:nvSpPr>
        <p:spPr>
          <a:xfrm>
            <a:off x="1584525" y="3626751"/>
            <a:ext cx="4051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Nunc viverra imperdiet enim. Fusce est. Vivamus a tellus.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xmlns="" id="{205040BF-F259-4212-983E-74CFA98E56A5}"/>
              </a:ext>
            </a:extLst>
          </p:cNvPr>
          <p:cNvSpPr/>
          <p:nvPr/>
        </p:nvSpPr>
        <p:spPr>
          <a:xfrm>
            <a:off x="5472226" y="3336752"/>
            <a:ext cx="45719" cy="783771"/>
          </a:xfrm>
          <a:prstGeom prst="rect">
            <a:avLst/>
          </a:prstGeom>
          <a:solidFill>
            <a:srgbClr val="F9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xmlns="" id="{1778DEB7-6B7B-462C-831B-AD2ED89F418D}"/>
              </a:ext>
            </a:extLst>
          </p:cNvPr>
          <p:cNvSpPr txBox="1"/>
          <p:nvPr/>
        </p:nvSpPr>
        <p:spPr>
          <a:xfrm>
            <a:off x="5625584" y="3237869"/>
            <a:ext cx="2364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超赞颜值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5C0A0847-E0E6-4120-890C-1A8CAE262AD8}"/>
              </a:ext>
            </a:extLst>
          </p:cNvPr>
          <p:cNvSpPr txBox="1"/>
          <p:nvPr/>
        </p:nvSpPr>
        <p:spPr>
          <a:xfrm>
            <a:off x="5625584" y="3626751"/>
            <a:ext cx="4051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Nunc viverra imperdiet enim. Fusce est. Vivamus a tellus.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xmlns="" id="{8EC3C8F7-B4AD-4C01-89D2-5E7D2E71BEEE}"/>
              </a:ext>
            </a:extLst>
          </p:cNvPr>
          <p:cNvSpPr/>
          <p:nvPr/>
        </p:nvSpPr>
        <p:spPr>
          <a:xfrm>
            <a:off x="5472226" y="4811591"/>
            <a:ext cx="45719" cy="783771"/>
          </a:xfrm>
          <a:prstGeom prst="rect">
            <a:avLst/>
          </a:prstGeom>
          <a:solidFill>
            <a:srgbClr val="F9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xmlns="" id="{65D35AD5-F451-44DA-A49E-686E025E5790}"/>
              </a:ext>
            </a:extLst>
          </p:cNvPr>
          <p:cNvSpPr txBox="1"/>
          <p:nvPr/>
        </p:nvSpPr>
        <p:spPr>
          <a:xfrm>
            <a:off x="5625584" y="4712708"/>
            <a:ext cx="2364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超爽体验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423E1DA7-9D27-416E-9450-D85D3CA4FB25}"/>
              </a:ext>
            </a:extLst>
          </p:cNvPr>
          <p:cNvSpPr txBox="1"/>
          <p:nvPr/>
        </p:nvSpPr>
        <p:spPr>
          <a:xfrm>
            <a:off x="5625584" y="5101590"/>
            <a:ext cx="4051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Nunc viverra imperdiet enim. Fusce est. Vivamus a tellus.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xmlns="" id="{6EBCDFA3-00A1-4BBB-A8A1-6D94E049FED1}"/>
              </a:ext>
            </a:extLst>
          </p:cNvPr>
          <p:cNvSpPr/>
          <p:nvPr/>
        </p:nvSpPr>
        <p:spPr>
          <a:xfrm>
            <a:off x="1445916" y="4811591"/>
            <a:ext cx="45719" cy="783771"/>
          </a:xfrm>
          <a:prstGeom prst="rect">
            <a:avLst/>
          </a:prstGeom>
          <a:solidFill>
            <a:srgbClr val="F9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33499333-A968-40E5-9A78-B334B4419F21}"/>
              </a:ext>
            </a:extLst>
          </p:cNvPr>
          <p:cNvSpPr txBox="1"/>
          <p:nvPr/>
        </p:nvSpPr>
        <p:spPr>
          <a:xfrm>
            <a:off x="1599274" y="4712708"/>
            <a:ext cx="2364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超高质量</a:t>
            </a: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xmlns="" id="{1400C9B4-9D46-4CDD-B237-468886402825}"/>
              </a:ext>
            </a:extLst>
          </p:cNvPr>
          <p:cNvSpPr txBox="1"/>
          <p:nvPr/>
        </p:nvSpPr>
        <p:spPr>
          <a:xfrm>
            <a:off x="1599274" y="5101590"/>
            <a:ext cx="4051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Nunc viverra imperdiet enim. Fusce est. Vivamus a tellus.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109" name="空心弧 7">
            <a:extLst>
              <a:ext uri="{FF2B5EF4-FFF2-40B4-BE49-F238E27FC236}">
                <a16:creationId xmlns:a16="http://schemas.microsoft.com/office/drawing/2014/main" xmlns="" id="{03E9C178-5BF2-4FAB-BF4E-52AAE0A884FE}"/>
              </a:ext>
            </a:extLst>
          </p:cNvPr>
          <p:cNvSpPr/>
          <p:nvPr/>
        </p:nvSpPr>
        <p:spPr>
          <a:xfrm rot="17576191">
            <a:off x="9266136" y="747940"/>
            <a:ext cx="5851728" cy="5650672"/>
          </a:xfrm>
          <a:prstGeom prst="donut">
            <a:avLst>
              <a:gd name="adj" fmla="val 550"/>
            </a:avLst>
          </a:prstGeom>
          <a:solidFill>
            <a:srgbClr val="F9474E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1" name="空心弧 7">
            <a:extLst>
              <a:ext uri="{FF2B5EF4-FFF2-40B4-BE49-F238E27FC236}">
                <a16:creationId xmlns:a16="http://schemas.microsoft.com/office/drawing/2014/main" xmlns="" id="{E0C99B28-87F4-4F37-8048-875B6ADC6C85}"/>
              </a:ext>
            </a:extLst>
          </p:cNvPr>
          <p:cNvSpPr/>
          <p:nvPr/>
        </p:nvSpPr>
        <p:spPr>
          <a:xfrm rot="17576191">
            <a:off x="9437020" y="912953"/>
            <a:ext cx="5509960" cy="5320646"/>
          </a:xfrm>
          <a:prstGeom prst="donut">
            <a:avLst>
              <a:gd name="adj" fmla="val 550"/>
            </a:avLst>
          </a:prstGeom>
          <a:solidFill>
            <a:srgbClr val="F9474E"/>
          </a:solidFill>
          <a:ln>
            <a:noFill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2" name="平行四边形 111">
            <a:extLst>
              <a:ext uri="{FF2B5EF4-FFF2-40B4-BE49-F238E27FC236}">
                <a16:creationId xmlns:a16="http://schemas.microsoft.com/office/drawing/2014/main" xmlns="" id="{BE8D5C31-771B-480C-8678-64AE82305254}"/>
              </a:ext>
            </a:extLst>
          </p:cNvPr>
          <p:cNvSpPr/>
          <p:nvPr/>
        </p:nvSpPr>
        <p:spPr>
          <a:xfrm>
            <a:off x="1368314" y="1094300"/>
            <a:ext cx="504853" cy="21600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xmlns="" id="{B73FA0F8-FE9B-4228-8B49-F1BFD66E138A}"/>
              </a:ext>
            </a:extLst>
          </p:cNvPr>
          <p:cNvSpPr txBox="1"/>
          <p:nvPr/>
        </p:nvSpPr>
        <p:spPr>
          <a:xfrm>
            <a:off x="-4194935" y="-2225522"/>
            <a:ext cx="60237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 b="1" i="1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产 品 价 格</a:t>
            </a:r>
          </a:p>
        </p:txBody>
      </p:sp>
      <p:cxnSp>
        <p:nvCxnSpPr>
          <p:cNvPr id="114" name="直接连接符 113">
            <a:extLst>
              <a:ext uri="{FF2B5EF4-FFF2-40B4-BE49-F238E27FC236}">
                <a16:creationId xmlns:a16="http://schemas.microsoft.com/office/drawing/2014/main" xmlns="" id="{4529B188-402F-45DD-9E22-AE835204BA86}"/>
              </a:ext>
            </a:extLst>
          </p:cNvPr>
          <p:cNvCxnSpPr>
            <a:cxnSpLocks/>
          </p:cNvCxnSpPr>
          <p:nvPr/>
        </p:nvCxnSpPr>
        <p:spPr>
          <a:xfrm flipH="1" flipV="1">
            <a:off x="12486861" y="-1789042"/>
            <a:ext cx="1825487" cy="1789042"/>
          </a:xfrm>
          <a:prstGeom prst="line">
            <a:avLst/>
          </a:prstGeom>
          <a:ln w="12700">
            <a:solidFill>
              <a:srgbClr val="F9474E"/>
            </a:solidFill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椭圆 114">
            <a:extLst>
              <a:ext uri="{FF2B5EF4-FFF2-40B4-BE49-F238E27FC236}">
                <a16:creationId xmlns:a16="http://schemas.microsoft.com/office/drawing/2014/main" xmlns="" id="{EEA6EEE1-7C17-4123-9DB5-A8FB6DC3C310}"/>
              </a:ext>
            </a:extLst>
          </p:cNvPr>
          <p:cNvSpPr/>
          <p:nvPr/>
        </p:nvSpPr>
        <p:spPr>
          <a:xfrm>
            <a:off x="-2651884" y="4908550"/>
            <a:ext cx="121754" cy="121754"/>
          </a:xfrm>
          <a:prstGeom prst="ellipse">
            <a:avLst/>
          </a:prstGeom>
          <a:solidFill>
            <a:srgbClr val="F9474E">
              <a:alpha val="73333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6" name="椭圆 115">
            <a:extLst>
              <a:ext uri="{FF2B5EF4-FFF2-40B4-BE49-F238E27FC236}">
                <a16:creationId xmlns:a16="http://schemas.microsoft.com/office/drawing/2014/main" xmlns="" id="{E13937B0-704E-4EEE-AA44-614E394EF34E}"/>
              </a:ext>
            </a:extLst>
          </p:cNvPr>
          <p:cNvSpPr/>
          <p:nvPr/>
        </p:nvSpPr>
        <p:spPr>
          <a:xfrm>
            <a:off x="-4885289" y="8394700"/>
            <a:ext cx="121754" cy="121754"/>
          </a:xfrm>
          <a:prstGeom prst="ellipse">
            <a:avLst/>
          </a:prstGeom>
          <a:solidFill>
            <a:srgbClr val="F9474E">
              <a:alpha val="6444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7" name="椭圆 116">
            <a:extLst>
              <a:ext uri="{FF2B5EF4-FFF2-40B4-BE49-F238E27FC236}">
                <a16:creationId xmlns:a16="http://schemas.microsoft.com/office/drawing/2014/main" xmlns="" id="{9F932AFA-8154-4DD4-A8A4-4DD52F5AD4B7}"/>
              </a:ext>
            </a:extLst>
          </p:cNvPr>
          <p:cNvSpPr/>
          <p:nvPr/>
        </p:nvSpPr>
        <p:spPr>
          <a:xfrm>
            <a:off x="-4232619" y="-5321300"/>
            <a:ext cx="121754" cy="121754"/>
          </a:xfrm>
          <a:prstGeom prst="ellipse">
            <a:avLst/>
          </a:prstGeom>
          <a:solidFill>
            <a:srgbClr val="F9474E">
              <a:alpha val="5555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8" name="椭圆 117">
            <a:extLst>
              <a:ext uri="{FF2B5EF4-FFF2-40B4-BE49-F238E27FC236}">
                <a16:creationId xmlns:a16="http://schemas.microsoft.com/office/drawing/2014/main" xmlns="" id="{7716938C-D9E9-42FD-82A2-B9402AE29CD8}"/>
              </a:ext>
            </a:extLst>
          </p:cNvPr>
          <p:cNvSpPr/>
          <p:nvPr/>
        </p:nvSpPr>
        <p:spPr>
          <a:xfrm>
            <a:off x="-4265749" y="-2978150"/>
            <a:ext cx="121754" cy="121754"/>
          </a:xfrm>
          <a:prstGeom prst="ellipse">
            <a:avLst/>
          </a:prstGeom>
          <a:solidFill>
            <a:srgbClr val="F9474E">
              <a:alpha val="46667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9" name="椭圆 118">
            <a:extLst>
              <a:ext uri="{FF2B5EF4-FFF2-40B4-BE49-F238E27FC236}">
                <a16:creationId xmlns:a16="http://schemas.microsoft.com/office/drawing/2014/main" xmlns="" id="{5CDFFD7D-EA3C-489F-9A16-186320023860}"/>
              </a:ext>
            </a:extLst>
          </p:cNvPr>
          <p:cNvSpPr/>
          <p:nvPr/>
        </p:nvSpPr>
        <p:spPr>
          <a:xfrm>
            <a:off x="14389170" y="5251450"/>
            <a:ext cx="121754" cy="121754"/>
          </a:xfrm>
          <a:prstGeom prst="ellipse">
            <a:avLst/>
          </a:prstGeom>
          <a:solidFill>
            <a:srgbClr val="F9474E">
              <a:alpha val="37778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0" name="椭圆 119">
            <a:extLst>
              <a:ext uri="{FF2B5EF4-FFF2-40B4-BE49-F238E27FC236}">
                <a16:creationId xmlns:a16="http://schemas.microsoft.com/office/drawing/2014/main" xmlns="" id="{B3EB7592-54F8-4249-8280-A3A018179070}"/>
              </a:ext>
            </a:extLst>
          </p:cNvPr>
          <p:cNvSpPr/>
          <p:nvPr/>
        </p:nvSpPr>
        <p:spPr>
          <a:xfrm>
            <a:off x="18385115" y="3879850"/>
            <a:ext cx="121754" cy="121754"/>
          </a:xfrm>
          <a:prstGeom prst="ellipse">
            <a:avLst/>
          </a:prstGeom>
          <a:solidFill>
            <a:srgbClr val="F9474E">
              <a:alpha val="28889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1" name="椭圆 120">
            <a:extLst>
              <a:ext uri="{FF2B5EF4-FFF2-40B4-BE49-F238E27FC236}">
                <a16:creationId xmlns:a16="http://schemas.microsoft.com/office/drawing/2014/main" xmlns="" id="{E0AE9012-CFE7-48F4-B111-0AC7371D0018}"/>
              </a:ext>
            </a:extLst>
          </p:cNvPr>
          <p:cNvSpPr/>
          <p:nvPr/>
        </p:nvSpPr>
        <p:spPr>
          <a:xfrm>
            <a:off x="1149834" y="8537575"/>
            <a:ext cx="121754" cy="121754"/>
          </a:xfrm>
          <a:prstGeom prst="ellipse">
            <a:avLst/>
          </a:prstGeom>
          <a:solidFill>
            <a:srgbClr val="F9474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2" name="椭圆 121">
            <a:extLst>
              <a:ext uri="{FF2B5EF4-FFF2-40B4-BE49-F238E27FC236}">
                <a16:creationId xmlns:a16="http://schemas.microsoft.com/office/drawing/2014/main" xmlns="" id="{D26A41F6-256C-46FC-8ADA-EBDFD29FD37F}"/>
              </a:ext>
            </a:extLst>
          </p:cNvPr>
          <p:cNvSpPr/>
          <p:nvPr/>
        </p:nvSpPr>
        <p:spPr>
          <a:xfrm>
            <a:off x="-2337559" y="9515337"/>
            <a:ext cx="121754" cy="121754"/>
          </a:xfrm>
          <a:prstGeom prst="ellipse">
            <a:avLst/>
          </a:prstGeom>
          <a:solidFill>
            <a:srgbClr val="F9474E">
              <a:alpha val="73333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3" name="椭圆 122">
            <a:extLst>
              <a:ext uri="{FF2B5EF4-FFF2-40B4-BE49-F238E27FC236}">
                <a16:creationId xmlns:a16="http://schemas.microsoft.com/office/drawing/2014/main" xmlns="" id="{41850DA5-BE5E-4AE6-A46E-4DB2D495C0F2}"/>
              </a:ext>
            </a:extLst>
          </p:cNvPr>
          <p:cNvSpPr/>
          <p:nvPr/>
        </p:nvSpPr>
        <p:spPr>
          <a:xfrm>
            <a:off x="17917561" y="-4114938"/>
            <a:ext cx="121754" cy="121754"/>
          </a:xfrm>
          <a:prstGeom prst="ellipse">
            <a:avLst/>
          </a:prstGeom>
          <a:solidFill>
            <a:srgbClr val="F9474E">
              <a:alpha val="6444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4" name="椭圆 123">
            <a:extLst>
              <a:ext uri="{FF2B5EF4-FFF2-40B4-BE49-F238E27FC236}">
                <a16:creationId xmlns:a16="http://schemas.microsoft.com/office/drawing/2014/main" xmlns="" id="{945BC5F8-ADCE-4D33-9741-984F70B371C2}"/>
              </a:ext>
            </a:extLst>
          </p:cNvPr>
          <p:cNvSpPr/>
          <p:nvPr/>
        </p:nvSpPr>
        <p:spPr>
          <a:xfrm>
            <a:off x="8026056" y="8143737"/>
            <a:ext cx="121754" cy="121754"/>
          </a:xfrm>
          <a:prstGeom prst="ellipse">
            <a:avLst/>
          </a:prstGeom>
          <a:solidFill>
            <a:srgbClr val="F9474E">
              <a:alpha val="5555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5" name="椭圆 124">
            <a:extLst>
              <a:ext uri="{FF2B5EF4-FFF2-40B4-BE49-F238E27FC236}">
                <a16:creationId xmlns:a16="http://schemas.microsoft.com/office/drawing/2014/main" xmlns="" id="{B0B1C069-2192-4FDD-A1FE-F6E058E118A5}"/>
              </a:ext>
            </a:extLst>
          </p:cNvPr>
          <p:cNvSpPr/>
          <p:nvPr/>
        </p:nvSpPr>
        <p:spPr>
          <a:xfrm>
            <a:off x="8050076" y="-2028963"/>
            <a:ext cx="121754" cy="121754"/>
          </a:xfrm>
          <a:prstGeom prst="ellipse">
            <a:avLst/>
          </a:prstGeom>
          <a:solidFill>
            <a:srgbClr val="F9474E">
              <a:alpha val="46667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6" name="椭圆 125">
            <a:extLst>
              <a:ext uri="{FF2B5EF4-FFF2-40B4-BE49-F238E27FC236}">
                <a16:creationId xmlns:a16="http://schemas.microsoft.com/office/drawing/2014/main" xmlns="" id="{35051C3E-E369-455B-A332-EA9E95D03466}"/>
              </a:ext>
            </a:extLst>
          </p:cNvPr>
          <p:cNvSpPr/>
          <p:nvPr/>
        </p:nvSpPr>
        <p:spPr>
          <a:xfrm>
            <a:off x="-1456967" y="-60877"/>
            <a:ext cx="121754" cy="121754"/>
          </a:xfrm>
          <a:prstGeom prst="ellipse">
            <a:avLst/>
          </a:prstGeom>
          <a:solidFill>
            <a:srgbClr val="F9474E">
              <a:alpha val="37778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7" name="椭圆 126">
            <a:extLst>
              <a:ext uri="{FF2B5EF4-FFF2-40B4-BE49-F238E27FC236}">
                <a16:creationId xmlns:a16="http://schemas.microsoft.com/office/drawing/2014/main" xmlns="" id="{DF6A9E57-AAAB-433F-8CA7-F2221A58DA60}"/>
              </a:ext>
            </a:extLst>
          </p:cNvPr>
          <p:cNvSpPr/>
          <p:nvPr/>
        </p:nvSpPr>
        <p:spPr>
          <a:xfrm>
            <a:off x="19528115" y="6500191"/>
            <a:ext cx="121754" cy="121754"/>
          </a:xfrm>
          <a:prstGeom prst="ellipse">
            <a:avLst/>
          </a:prstGeom>
          <a:solidFill>
            <a:srgbClr val="F9474E">
              <a:alpha val="28889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8" name="椭圆 127">
            <a:extLst>
              <a:ext uri="{FF2B5EF4-FFF2-40B4-BE49-F238E27FC236}">
                <a16:creationId xmlns:a16="http://schemas.microsoft.com/office/drawing/2014/main" xmlns="" id="{89F19B09-3920-4995-960E-8A5967CD10D2}"/>
              </a:ext>
            </a:extLst>
          </p:cNvPr>
          <p:cNvSpPr/>
          <p:nvPr/>
        </p:nvSpPr>
        <p:spPr>
          <a:xfrm>
            <a:off x="-564666" y="10229712"/>
            <a:ext cx="121754" cy="121754"/>
          </a:xfrm>
          <a:prstGeom prst="ellipse">
            <a:avLst/>
          </a:prstGeom>
          <a:solidFill>
            <a:srgbClr val="F9474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9" name="椭圆 128">
            <a:extLst>
              <a:ext uri="{FF2B5EF4-FFF2-40B4-BE49-F238E27FC236}">
                <a16:creationId xmlns:a16="http://schemas.microsoft.com/office/drawing/2014/main" xmlns="" id="{3FABB63C-C341-4025-ACA4-C0336FD93437}"/>
              </a:ext>
            </a:extLst>
          </p:cNvPr>
          <p:cNvSpPr/>
          <p:nvPr/>
        </p:nvSpPr>
        <p:spPr>
          <a:xfrm>
            <a:off x="15578966" y="7815746"/>
            <a:ext cx="121754" cy="121754"/>
          </a:xfrm>
          <a:prstGeom prst="ellipse">
            <a:avLst/>
          </a:prstGeom>
          <a:solidFill>
            <a:srgbClr val="F9474E">
              <a:alpha val="73333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0" name="椭圆 129">
            <a:extLst>
              <a:ext uri="{FF2B5EF4-FFF2-40B4-BE49-F238E27FC236}">
                <a16:creationId xmlns:a16="http://schemas.microsoft.com/office/drawing/2014/main" xmlns="" id="{0F992D80-0467-4428-9C60-25CC2B31B574}"/>
              </a:ext>
            </a:extLst>
          </p:cNvPr>
          <p:cNvSpPr/>
          <p:nvPr/>
        </p:nvSpPr>
        <p:spPr>
          <a:xfrm>
            <a:off x="10145161" y="-4014304"/>
            <a:ext cx="121754" cy="121754"/>
          </a:xfrm>
          <a:prstGeom prst="ellipse">
            <a:avLst/>
          </a:prstGeom>
          <a:solidFill>
            <a:srgbClr val="F9474E">
              <a:alpha val="6444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1" name="椭圆 130">
            <a:extLst>
              <a:ext uri="{FF2B5EF4-FFF2-40B4-BE49-F238E27FC236}">
                <a16:creationId xmlns:a16="http://schemas.microsoft.com/office/drawing/2014/main" xmlns="" id="{24740096-5113-4BBB-909C-C91CD4E5046A}"/>
              </a:ext>
            </a:extLst>
          </p:cNvPr>
          <p:cNvSpPr/>
          <p:nvPr/>
        </p:nvSpPr>
        <p:spPr>
          <a:xfrm>
            <a:off x="2568231" y="9301646"/>
            <a:ext cx="121754" cy="121754"/>
          </a:xfrm>
          <a:prstGeom prst="ellipse">
            <a:avLst/>
          </a:prstGeom>
          <a:solidFill>
            <a:srgbClr val="F9474E">
              <a:alpha val="5555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2" name="椭圆 131">
            <a:extLst>
              <a:ext uri="{FF2B5EF4-FFF2-40B4-BE49-F238E27FC236}">
                <a16:creationId xmlns:a16="http://schemas.microsoft.com/office/drawing/2014/main" xmlns="" id="{D56E8C09-77F1-452D-B34A-5137723DBC26}"/>
              </a:ext>
            </a:extLst>
          </p:cNvPr>
          <p:cNvSpPr/>
          <p:nvPr/>
        </p:nvSpPr>
        <p:spPr>
          <a:xfrm>
            <a:off x="4163876" y="-3642829"/>
            <a:ext cx="121754" cy="121754"/>
          </a:xfrm>
          <a:prstGeom prst="ellipse">
            <a:avLst/>
          </a:prstGeom>
          <a:solidFill>
            <a:srgbClr val="F9474E">
              <a:alpha val="46667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3" name="椭圆 132">
            <a:extLst>
              <a:ext uri="{FF2B5EF4-FFF2-40B4-BE49-F238E27FC236}">
                <a16:creationId xmlns:a16="http://schemas.microsoft.com/office/drawing/2014/main" xmlns="" id="{00A5413A-06BC-4D41-8DE8-DCB86EB36E0E}"/>
              </a:ext>
            </a:extLst>
          </p:cNvPr>
          <p:cNvSpPr/>
          <p:nvPr/>
        </p:nvSpPr>
        <p:spPr>
          <a:xfrm>
            <a:off x="18332520" y="-1928329"/>
            <a:ext cx="121754" cy="121754"/>
          </a:xfrm>
          <a:prstGeom prst="ellipse">
            <a:avLst/>
          </a:prstGeom>
          <a:solidFill>
            <a:srgbClr val="F9474E">
              <a:alpha val="37778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4" name="椭圆 133">
            <a:extLst>
              <a:ext uri="{FF2B5EF4-FFF2-40B4-BE49-F238E27FC236}">
                <a16:creationId xmlns:a16="http://schemas.microsoft.com/office/drawing/2014/main" xmlns="" id="{8973517D-49D9-42AE-9F59-2970C3E5E732}"/>
              </a:ext>
            </a:extLst>
          </p:cNvPr>
          <p:cNvSpPr/>
          <p:nvPr/>
        </p:nvSpPr>
        <p:spPr>
          <a:xfrm>
            <a:off x="19528115" y="6858000"/>
            <a:ext cx="121754" cy="121754"/>
          </a:xfrm>
          <a:prstGeom prst="ellipse">
            <a:avLst/>
          </a:prstGeom>
          <a:solidFill>
            <a:srgbClr val="F9474E">
              <a:alpha val="28889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5" name="椭圆 134">
            <a:extLst>
              <a:ext uri="{FF2B5EF4-FFF2-40B4-BE49-F238E27FC236}">
                <a16:creationId xmlns:a16="http://schemas.microsoft.com/office/drawing/2014/main" xmlns="" id="{BAED56C5-4439-4C18-BD9C-67C67DC883D3}"/>
              </a:ext>
            </a:extLst>
          </p:cNvPr>
          <p:cNvSpPr/>
          <p:nvPr/>
        </p:nvSpPr>
        <p:spPr>
          <a:xfrm>
            <a:off x="8064984" y="9644546"/>
            <a:ext cx="121754" cy="121754"/>
          </a:xfrm>
          <a:prstGeom prst="ellipse">
            <a:avLst/>
          </a:prstGeom>
          <a:solidFill>
            <a:srgbClr val="F9474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6" name="椭圆 135">
            <a:extLst>
              <a:ext uri="{FF2B5EF4-FFF2-40B4-BE49-F238E27FC236}">
                <a16:creationId xmlns:a16="http://schemas.microsoft.com/office/drawing/2014/main" xmlns="" id="{C8CF46DE-8FC5-4647-96FE-C0013E09F171}"/>
              </a:ext>
            </a:extLst>
          </p:cNvPr>
          <p:cNvSpPr/>
          <p:nvPr/>
        </p:nvSpPr>
        <p:spPr>
          <a:xfrm>
            <a:off x="5564623" y="-1176867"/>
            <a:ext cx="1803585" cy="1803585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40220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4CC3A02-6FDE-47EF-862A-0F1781F8072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3C42F0"/>
              </a:gs>
              <a:gs pos="100000">
                <a:srgbClr val="1957EA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752975" algn="l"/>
              </a:tabLst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A4E8E8E-2A26-4D35-975A-8FEA415825EC}"/>
              </a:ext>
            </a:extLst>
          </p:cNvPr>
          <p:cNvSpPr/>
          <p:nvPr/>
        </p:nvSpPr>
        <p:spPr>
          <a:xfrm flipV="1">
            <a:off x="-10600267" y="-6739467"/>
            <a:ext cx="2336800" cy="5418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E95EC07-32EF-4105-A020-6653B7C164B2}"/>
              </a:ext>
            </a:extLst>
          </p:cNvPr>
          <p:cNvSpPr/>
          <p:nvPr/>
        </p:nvSpPr>
        <p:spPr>
          <a:xfrm flipV="1">
            <a:off x="20421600" y="14020800"/>
            <a:ext cx="2336800" cy="5418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4222C423-140B-4573-BBE1-D040762A26FF}"/>
              </a:ext>
            </a:extLst>
          </p:cNvPr>
          <p:cNvSpPr txBox="1"/>
          <p:nvPr/>
        </p:nvSpPr>
        <p:spPr>
          <a:xfrm>
            <a:off x="660400" y="765175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探索   发现   新生活</a:t>
            </a: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7CCAF9E8-FDA1-4BA1-8778-B287F1461664}"/>
              </a:ext>
            </a:extLst>
          </p:cNvPr>
          <p:cNvSpPr/>
          <p:nvPr/>
        </p:nvSpPr>
        <p:spPr>
          <a:xfrm>
            <a:off x="2924803" y="2325756"/>
            <a:ext cx="685777" cy="685777"/>
          </a:xfrm>
          <a:prstGeom prst="ellipse">
            <a:avLst/>
          </a:prstGeom>
          <a:gradFill flip="none" rotWithShape="1">
            <a:gsLst>
              <a:gs pos="0">
                <a:srgbClr val="EB2B06"/>
              </a:gs>
              <a:gs pos="100000">
                <a:srgbClr val="3C42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xmlns="" id="{18D905B1-CC52-49F0-A87F-4A0E32E049D7}"/>
              </a:ext>
            </a:extLst>
          </p:cNvPr>
          <p:cNvSpPr/>
          <p:nvPr/>
        </p:nvSpPr>
        <p:spPr>
          <a:xfrm>
            <a:off x="8687801" y="2552305"/>
            <a:ext cx="284411" cy="1059490"/>
          </a:xfrm>
          <a:prstGeom prst="parallelogram">
            <a:avLst>
              <a:gd name="adj" fmla="val 884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5" name="平行四边形 54">
            <a:extLst>
              <a:ext uri="{FF2B5EF4-FFF2-40B4-BE49-F238E27FC236}">
                <a16:creationId xmlns:a16="http://schemas.microsoft.com/office/drawing/2014/main" xmlns="" id="{03F1C0D2-70DC-485D-83D9-93870B5C9783}"/>
              </a:ext>
            </a:extLst>
          </p:cNvPr>
          <p:cNvSpPr/>
          <p:nvPr/>
        </p:nvSpPr>
        <p:spPr>
          <a:xfrm>
            <a:off x="9206532" y="2552305"/>
            <a:ext cx="289883" cy="1059490"/>
          </a:xfrm>
          <a:prstGeom prst="parallelogram">
            <a:avLst>
              <a:gd name="adj" fmla="val 869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6" name="平行四边形 55">
            <a:extLst>
              <a:ext uri="{FF2B5EF4-FFF2-40B4-BE49-F238E27FC236}">
                <a16:creationId xmlns:a16="http://schemas.microsoft.com/office/drawing/2014/main" xmlns="" id="{AC2E0F75-4C1C-445D-99F1-6A74E3932A6B}"/>
              </a:ext>
            </a:extLst>
          </p:cNvPr>
          <p:cNvSpPr/>
          <p:nvPr/>
        </p:nvSpPr>
        <p:spPr>
          <a:xfrm>
            <a:off x="8942841" y="2552305"/>
            <a:ext cx="293061" cy="1059490"/>
          </a:xfrm>
          <a:prstGeom prst="parallelogram">
            <a:avLst>
              <a:gd name="adj" fmla="val 8793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CAAD727B-70CA-4432-B8B8-3CE4F154ECF4}"/>
              </a:ext>
            </a:extLst>
          </p:cNvPr>
          <p:cNvSpPr txBox="1"/>
          <p:nvPr/>
        </p:nvSpPr>
        <p:spPr>
          <a:xfrm>
            <a:off x="3478595" y="3713648"/>
            <a:ext cx="57592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solidFill>
                  <a:schemeClr val="bg1">
                    <a:alpha val="50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About  our price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xmlns="" id="{D643CD93-AE60-4FD3-93F6-2971DEBEC41D}"/>
              </a:ext>
            </a:extLst>
          </p:cNvPr>
          <p:cNvSpPr/>
          <p:nvPr/>
        </p:nvSpPr>
        <p:spPr>
          <a:xfrm>
            <a:off x="3026925" y="3951112"/>
            <a:ext cx="188109" cy="188109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36D573A1-EAFB-4F19-A801-14BBB833A71D}"/>
              </a:ext>
            </a:extLst>
          </p:cNvPr>
          <p:cNvSpPr txBox="1"/>
          <p:nvPr/>
        </p:nvSpPr>
        <p:spPr>
          <a:xfrm>
            <a:off x="622299" y="5930900"/>
            <a:ext cx="2147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值得你的每一分钟</a:t>
            </a:r>
          </a:p>
        </p:txBody>
      </p:sp>
      <p:sp>
        <p:nvSpPr>
          <p:cNvPr id="112" name="平行四边形 111">
            <a:extLst>
              <a:ext uri="{FF2B5EF4-FFF2-40B4-BE49-F238E27FC236}">
                <a16:creationId xmlns:a16="http://schemas.microsoft.com/office/drawing/2014/main" xmlns="" id="{BE8D5C31-771B-480C-8678-64AE82305254}"/>
              </a:ext>
            </a:extLst>
          </p:cNvPr>
          <p:cNvSpPr/>
          <p:nvPr/>
        </p:nvSpPr>
        <p:spPr>
          <a:xfrm>
            <a:off x="1368314" y="1094300"/>
            <a:ext cx="504853" cy="21600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04CDC44E-810C-4CA6-A285-24DE84D64025}"/>
              </a:ext>
            </a:extLst>
          </p:cNvPr>
          <p:cNvSpPr txBox="1"/>
          <p:nvPr/>
        </p:nvSpPr>
        <p:spPr>
          <a:xfrm>
            <a:off x="2861848" y="2366356"/>
            <a:ext cx="60237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 b="1" i="1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产 品 价 格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0937C366-3681-46C9-94F8-EE4515FE80C0}"/>
              </a:ext>
            </a:extLst>
          </p:cNvPr>
          <p:cNvCxnSpPr>
            <a:cxnSpLocks/>
          </p:cNvCxnSpPr>
          <p:nvPr/>
        </p:nvCxnSpPr>
        <p:spPr>
          <a:xfrm>
            <a:off x="1931505" y="4631636"/>
            <a:ext cx="8328991" cy="0"/>
          </a:xfrm>
          <a:prstGeom prst="line">
            <a:avLst/>
          </a:prstGeom>
          <a:ln w="12700">
            <a:solidFill>
              <a:srgbClr val="F9474E"/>
            </a:solidFill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C0A6DB01-C1D6-4582-A44C-F5D774B6EF81}"/>
              </a:ext>
            </a:extLst>
          </p:cNvPr>
          <p:cNvSpPr txBox="1"/>
          <p:nvPr/>
        </p:nvSpPr>
        <p:spPr>
          <a:xfrm>
            <a:off x="9371873" y="5930900"/>
            <a:ext cx="22966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尽情想象，放胆来猜</a:t>
            </a: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D27B8BB8-AAD4-4B0D-BE64-CBCC3C665B90}"/>
              </a:ext>
            </a:extLst>
          </p:cNvPr>
          <p:cNvSpPr/>
          <p:nvPr/>
        </p:nvSpPr>
        <p:spPr>
          <a:xfrm>
            <a:off x="10414822" y="765175"/>
            <a:ext cx="121754" cy="121754"/>
          </a:xfrm>
          <a:prstGeom prst="ellipse">
            <a:avLst/>
          </a:prstGeom>
          <a:solidFill>
            <a:srgbClr val="F9474E">
              <a:alpha val="73333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3306908C-4D3E-40BD-BFB4-596FCF1FFF7C}"/>
              </a:ext>
            </a:extLst>
          </p:cNvPr>
          <p:cNvSpPr/>
          <p:nvPr/>
        </p:nvSpPr>
        <p:spPr>
          <a:xfrm>
            <a:off x="10838892" y="765175"/>
            <a:ext cx="121754" cy="121754"/>
          </a:xfrm>
          <a:prstGeom prst="ellipse">
            <a:avLst/>
          </a:prstGeom>
          <a:solidFill>
            <a:srgbClr val="F9474E">
              <a:alpha val="6444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xmlns="" id="{D5D5D1FC-6B19-47BA-A7E8-348005D400F3}"/>
              </a:ext>
            </a:extLst>
          </p:cNvPr>
          <p:cNvSpPr/>
          <p:nvPr/>
        </p:nvSpPr>
        <p:spPr>
          <a:xfrm>
            <a:off x="11262962" y="765175"/>
            <a:ext cx="121754" cy="121754"/>
          </a:xfrm>
          <a:prstGeom prst="ellipse">
            <a:avLst/>
          </a:prstGeom>
          <a:solidFill>
            <a:srgbClr val="F9474E">
              <a:alpha val="5555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C9251031-72E6-4D05-BBD1-CC5A572A8915}"/>
              </a:ext>
            </a:extLst>
          </p:cNvPr>
          <p:cNvSpPr/>
          <p:nvPr/>
        </p:nvSpPr>
        <p:spPr>
          <a:xfrm>
            <a:off x="11687032" y="765175"/>
            <a:ext cx="121754" cy="121754"/>
          </a:xfrm>
          <a:prstGeom prst="ellipse">
            <a:avLst/>
          </a:prstGeom>
          <a:solidFill>
            <a:srgbClr val="F9474E">
              <a:alpha val="46667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30E7F82B-E6F4-4C0A-8057-1286A8AC0E42}"/>
              </a:ext>
            </a:extLst>
          </p:cNvPr>
          <p:cNvSpPr/>
          <p:nvPr/>
        </p:nvSpPr>
        <p:spPr>
          <a:xfrm>
            <a:off x="12111101" y="765175"/>
            <a:ext cx="121754" cy="121754"/>
          </a:xfrm>
          <a:prstGeom prst="ellipse">
            <a:avLst/>
          </a:prstGeom>
          <a:solidFill>
            <a:srgbClr val="F9474E">
              <a:alpha val="37778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02A04A85-FACC-490A-9873-3F79E3C0912D}"/>
              </a:ext>
            </a:extLst>
          </p:cNvPr>
          <p:cNvSpPr/>
          <p:nvPr/>
        </p:nvSpPr>
        <p:spPr>
          <a:xfrm>
            <a:off x="12535171" y="765175"/>
            <a:ext cx="121754" cy="121754"/>
          </a:xfrm>
          <a:prstGeom prst="ellipse">
            <a:avLst/>
          </a:prstGeom>
          <a:solidFill>
            <a:srgbClr val="F9474E">
              <a:alpha val="28889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116FC5DA-8F9B-447B-B1EA-5F43BDD90FB0}"/>
              </a:ext>
            </a:extLst>
          </p:cNvPr>
          <p:cNvSpPr/>
          <p:nvPr/>
        </p:nvSpPr>
        <p:spPr>
          <a:xfrm>
            <a:off x="12959240" y="765175"/>
            <a:ext cx="121754" cy="121754"/>
          </a:xfrm>
          <a:prstGeom prst="ellipse">
            <a:avLst/>
          </a:prstGeom>
          <a:solidFill>
            <a:srgbClr val="F9474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170E399B-8F41-4D8C-83DA-E42EF13E591D}"/>
              </a:ext>
            </a:extLst>
          </p:cNvPr>
          <p:cNvSpPr/>
          <p:nvPr/>
        </p:nvSpPr>
        <p:spPr>
          <a:xfrm>
            <a:off x="10414822" y="1142862"/>
            <a:ext cx="121754" cy="121754"/>
          </a:xfrm>
          <a:prstGeom prst="ellipse">
            <a:avLst/>
          </a:prstGeom>
          <a:solidFill>
            <a:srgbClr val="F9474E">
              <a:alpha val="73333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BC137ABC-2388-4C20-A1ED-34E5CEB37C86}"/>
              </a:ext>
            </a:extLst>
          </p:cNvPr>
          <p:cNvSpPr/>
          <p:nvPr/>
        </p:nvSpPr>
        <p:spPr>
          <a:xfrm>
            <a:off x="10838892" y="1142862"/>
            <a:ext cx="121754" cy="121754"/>
          </a:xfrm>
          <a:prstGeom prst="ellipse">
            <a:avLst/>
          </a:prstGeom>
          <a:solidFill>
            <a:srgbClr val="F9474E">
              <a:alpha val="6444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6E4F133D-6E85-40D8-A1F3-38F89C83C810}"/>
              </a:ext>
            </a:extLst>
          </p:cNvPr>
          <p:cNvSpPr/>
          <p:nvPr/>
        </p:nvSpPr>
        <p:spPr>
          <a:xfrm>
            <a:off x="11262962" y="1142862"/>
            <a:ext cx="121754" cy="121754"/>
          </a:xfrm>
          <a:prstGeom prst="ellipse">
            <a:avLst/>
          </a:prstGeom>
          <a:solidFill>
            <a:srgbClr val="F9474E">
              <a:alpha val="5555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D4460003-080E-4069-B0D9-2C677E3BF5C6}"/>
              </a:ext>
            </a:extLst>
          </p:cNvPr>
          <p:cNvSpPr/>
          <p:nvPr/>
        </p:nvSpPr>
        <p:spPr>
          <a:xfrm>
            <a:off x="11687032" y="1142862"/>
            <a:ext cx="121754" cy="121754"/>
          </a:xfrm>
          <a:prstGeom prst="ellipse">
            <a:avLst/>
          </a:prstGeom>
          <a:solidFill>
            <a:srgbClr val="F9474E">
              <a:alpha val="46667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xmlns="" id="{BE6BE07E-E7AD-4037-B490-D7674BF6E16F}"/>
              </a:ext>
            </a:extLst>
          </p:cNvPr>
          <p:cNvSpPr/>
          <p:nvPr/>
        </p:nvSpPr>
        <p:spPr>
          <a:xfrm>
            <a:off x="12111101" y="1142862"/>
            <a:ext cx="121754" cy="121754"/>
          </a:xfrm>
          <a:prstGeom prst="ellipse">
            <a:avLst/>
          </a:prstGeom>
          <a:solidFill>
            <a:srgbClr val="F9474E">
              <a:alpha val="37778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xmlns="" id="{2DC417CC-76A0-48CE-84A6-A166DF900F95}"/>
              </a:ext>
            </a:extLst>
          </p:cNvPr>
          <p:cNvSpPr/>
          <p:nvPr/>
        </p:nvSpPr>
        <p:spPr>
          <a:xfrm>
            <a:off x="12535171" y="1142862"/>
            <a:ext cx="121754" cy="121754"/>
          </a:xfrm>
          <a:prstGeom prst="ellipse">
            <a:avLst/>
          </a:prstGeom>
          <a:solidFill>
            <a:srgbClr val="F9474E">
              <a:alpha val="28889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xmlns="" id="{60738753-C9F8-4CF5-9F61-330F505D5715}"/>
              </a:ext>
            </a:extLst>
          </p:cNvPr>
          <p:cNvSpPr/>
          <p:nvPr/>
        </p:nvSpPr>
        <p:spPr>
          <a:xfrm>
            <a:off x="12959240" y="1142862"/>
            <a:ext cx="121754" cy="121754"/>
          </a:xfrm>
          <a:prstGeom prst="ellipse">
            <a:avLst/>
          </a:prstGeom>
          <a:solidFill>
            <a:srgbClr val="F9474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xmlns="" id="{F36276A7-21DF-4D36-BEDB-DD21DF15774A}"/>
              </a:ext>
            </a:extLst>
          </p:cNvPr>
          <p:cNvSpPr/>
          <p:nvPr/>
        </p:nvSpPr>
        <p:spPr>
          <a:xfrm>
            <a:off x="10414822" y="1500671"/>
            <a:ext cx="121754" cy="121754"/>
          </a:xfrm>
          <a:prstGeom prst="ellipse">
            <a:avLst/>
          </a:prstGeom>
          <a:solidFill>
            <a:srgbClr val="F9474E">
              <a:alpha val="73333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xmlns="" id="{0D32B080-4941-4131-9B7E-43476F330E70}"/>
              </a:ext>
            </a:extLst>
          </p:cNvPr>
          <p:cNvSpPr/>
          <p:nvPr/>
        </p:nvSpPr>
        <p:spPr>
          <a:xfrm>
            <a:off x="10838892" y="1500671"/>
            <a:ext cx="121754" cy="121754"/>
          </a:xfrm>
          <a:prstGeom prst="ellipse">
            <a:avLst/>
          </a:prstGeom>
          <a:solidFill>
            <a:srgbClr val="F9474E">
              <a:alpha val="6444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xmlns="" id="{A75E7096-3CB8-433E-8C38-A3E9F2E7A1B7}"/>
              </a:ext>
            </a:extLst>
          </p:cNvPr>
          <p:cNvSpPr/>
          <p:nvPr/>
        </p:nvSpPr>
        <p:spPr>
          <a:xfrm>
            <a:off x="11262962" y="1500671"/>
            <a:ext cx="121754" cy="121754"/>
          </a:xfrm>
          <a:prstGeom prst="ellipse">
            <a:avLst/>
          </a:prstGeom>
          <a:solidFill>
            <a:srgbClr val="F9474E">
              <a:alpha val="5555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xmlns="" id="{7CDCDFA1-4A47-454D-A68A-D7B9F94BCF11}"/>
              </a:ext>
            </a:extLst>
          </p:cNvPr>
          <p:cNvSpPr/>
          <p:nvPr/>
        </p:nvSpPr>
        <p:spPr>
          <a:xfrm>
            <a:off x="11687032" y="1500671"/>
            <a:ext cx="121754" cy="121754"/>
          </a:xfrm>
          <a:prstGeom prst="ellipse">
            <a:avLst/>
          </a:prstGeom>
          <a:solidFill>
            <a:srgbClr val="F9474E">
              <a:alpha val="46667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xmlns="" id="{558B470F-034F-4937-ADF8-A69EB9800B29}"/>
              </a:ext>
            </a:extLst>
          </p:cNvPr>
          <p:cNvSpPr/>
          <p:nvPr/>
        </p:nvSpPr>
        <p:spPr>
          <a:xfrm>
            <a:off x="12111101" y="1500671"/>
            <a:ext cx="121754" cy="121754"/>
          </a:xfrm>
          <a:prstGeom prst="ellipse">
            <a:avLst/>
          </a:prstGeom>
          <a:solidFill>
            <a:srgbClr val="F9474E">
              <a:alpha val="37778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xmlns="" id="{70609489-5237-45DC-9DB7-B0B5C01013C3}"/>
              </a:ext>
            </a:extLst>
          </p:cNvPr>
          <p:cNvSpPr/>
          <p:nvPr/>
        </p:nvSpPr>
        <p:spPr>
          <a:xfrm>
            <a:off x="12535171" y="1500671"/>
            <a:ext cx="121754" cy="121754"/>
          </a:xfrm>
          <a:prstGeom prst="ellipse">
            <a:avLst/>
          </a:prstGeom>
          <a:solidFill>
            <a:srgbClr val="F9474E">
              <a:alpha val="28889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xmlns="" id="{2C3DD4D9-F0A3-4477-A877-D4FBFD245C99}"/>
              </a:ext>
            </a:extLst>
          </p:cNvPr>
          <p:cNvSpPr/>
          <p:nvPr/>
        </p:nvSpPr>
        <p:spPr>
          <a:xfrm>
            <a:off x="12959240" y="1500671"/>
            <a:ext cx="121754" cy="121754"/>
          </a:xfrm>
          <a:prstGeom prst="ellipse">
            <a:avLst/>
          </a:prstGeom>
          <a:solidFill>
            <a:srgbClr val="F9474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5" name="空心弧 7">
            <a:extLst>
              <a:ext uri="{FF2B5EF4-FFF2-40B4-BE49-F238E27FC236}">
                <a16:creationId xmlns:a16="http://schemas.microsoft.com/office/drawing/2014/main" xmlns="" id="{AF151851-760E-4B1C-A538-90AE260828A8}"/>
              </a:ext>
            </a:extLst>
          </p:cNvPr>
          <p:cNvSpPr/>
          <p:nvPr/>
        </p:nvSpPr>
        <p:spPr>
          <a:xfrm rot="17576191">
            <a:off x="3517849" y="6084329"/>
            <a:ext cx="5156303" cy="4979142"/>
          </a:xfrm>
          <a:prstGeom prst="donut">
            <a:avLst>
              <a:gd name="adj" fmla="val 12604"/>
            </a:avLst>
          </a:prstGeom>
          <a:solidFill>
            <a:srgbClr val="F9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96" name="图片 95" descr="图片包含 游戏机&#10;&#10;描述已自动生成">
            <a:extLst>
              <a:ext uri="{FF2B5EF4-FFF2-40B4-BE49-F238E27FC236}">
                <a16:creationId xmlns:a16="http://schemas.microsoft.com/office/drawing/2014/main" xmlns="" id="{4B11907E-BD10-4F9D-84E6-3F5DD4D9D8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3669" y="3688219"/>
            <a:ext cx="4785961" cy="2091097"/>
          </a:xfrm>
          <a:prstGeom prst="rect">
            <a:avLst/>
          </a:prstGeom>
        </p:spPr>
      </p:pic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xmlns="" id="{7D272D0F-5A58-4693-AA79-4695523E114D}"/>
              </a:ext>
            </a:extLst>
          </p:cNvPr>
          <p:cNvSpPr/>
          <p:nvPr/>
        </p:nvSpPr>
        <p:spPr>
          <a:xfrm>
            <a:off x="-4100945" y="-2306782"/>
            <a:ext cx="20393890" cy="11471564"/>
          </a:xfrm>
          <a:custGeom>
            <a:avLst/>
            <a:gdLst>
              <a:gd name="connsiteX0" fmla="*/ 11295257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11295257 w 12192000"/>
              <a:gd name="connsiteY3" fmla="*/ 6858000 h 6858000"/>
              <a:gd name="connsiteX4" fmla="*/ 11345094 w 12192000"/>
              <a:gd name="connsiteY4" fmla="*/ 6730744 h 6858000"/>
              <a:gd name="connsiteX5" fmla="*/ 11919338 w 12192000"/>
              <a:gd name="connsiteY5" fmla="*/ 3429000 h 6858000"/>
              <a:gd name="connsiteX6" fmla="*/ 11345094 w 12192000"/>
              <a:gd name="connsiteY6" fmla="*/ 127256 h 6858000"/>
              <a:gd name="connsiteX7" fmla="*/ 0 w 12192000"/>
              <a:gd name="connsiteY7" fmla="*/ 0 h 6858000"/>
              <a:gd name="connsiteX8" fmla="*/ 896745 w 12192000"/>
              <a:gd name="connsiteY8" fmla="*/ 0 h 6858000"/>
              <a:gd name="connsiteX9" fmla="*/ 846908 w 12192000"/>
              <a:gd name="connsiteY9" fmla="*/ 127256 h 6858000"/>
              <a:gd name="connsiteX10" fmla="*/ 272664 w 12192000"/>
              <a:gd name="connsiteY10" fmla="*/ 3429000 h 6858000"/>
              <a:gd name="connsiteX11" fmla="*/ 846908 w 12192000"/>
              <a:gd name="connsiteY11" fmla="*/ 6730744 h 6858000"/>
              <a:gd name="connsiteX12" fmla="*/ 896745 w 12192000"/>
              <a:gd name="connsiteY12" fmla="*/ 6858000 h 6858000"/>
              <a:gd name="connsiteX13" fmla="*/ 0 w 12192000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8000">
                <a:moveTo>
                  <a:pt x="11295257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1295257" y="6858000"/>
                </a:lnTo>
                <a:lnTo>
                  <a:pt x="11345094" y="6730744"/>
                </a:lnTo>
                <a:cubicBezTo>
                  <a:pt x="11713105" y="5731917"/>
                  <a:pt x="11919338" y="4611956"/>
                  <a:pt x="11919338" y="3429000"/>
                </a:cubicBezTo>
                <a:cubicBezTo>
                  <a:pt x="11919338" y="2246045"/>
                  <a:pt x="11713105" y="1126084"/>
                  <a:pt x="11345094" y="127256"/>
                </a:cubicBezTo>
                <a:close/>
                <a:moveTo>
                  <a:pt x="0" y="0"/>
                </a:moveTo>
                <a:lnTo>
                  <a:pt x="896745" y="0"/>
                </a:lnTo>
                <a:lnTo>
                  <a:pt x="846908" y="127256"/>
                </a:lnTo>
                <a:cubicBezTo>
                  <a:pt x="478898" y="1126084"/>
                  <a:pt x="272664" y="2246045"/>
                  <a:pt x="272664" y="3429000"/>
                </a:cubicBezTo>
                <a:cubicBezTo>
                  <a:pt x="272664" y="4611956"/>
                  <a:pt x="478898" y="5731917"/>
                  <a:pt x="846908" y="6730744"/>
                </a:cubicBezTo>
                <a:lnTo>
                  <a:pt x="896745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9474E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34178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4CC3A02-6FDE-47EF-862A-0F1781F8072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3C42F0"/>
              </a:gs>
              <a:gs pos="100000">
                <a:srgbClr val="1957EA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752975" algn="l"/>
              </a:tabLst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1A10DBAB-91A0-4A91-88A1-B42D5A8AEA8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1295257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11295257 w 12192000"/>
              <a:gd name="connsiteY3" fmla="*/ 6858000 h 6858000"/>
              <a:gd name="connsiteX4" fmla="*/ 11345094 w 12192000"/>
              <a:gd name="connsiteY4" fmla="*/ 6730744 h 6858000"/>
              <a:gd name="connsiteX5" fmla="*/ 11919338 w 12192000"/>
              <a:gd name="connsiteY5" fmla="*/ 3429000 h 6858000"/>
              <a:gd name="connsiteX6" fmla="*/ 11345094 w 12192000"/>
              <a:gd name="connsiteY6" fmla="*/ 127256 h 6858000"/>
              <a:gd name="connsiteX7" fmla="*/ 0 w 12192000"/>
              <a:gd name="connsiteY7" fmla="*/ 0 h 6858000"/>
              <a:gd name="connsiteX8" fmla="*/ 896745 w 12192000"/>
              <a:gd name="connsiteY8" fmla="*/ 0 h 6858000"/>
              <a:gd name="connsiteX9" fmla="*/ 846908 w 12192000"/>
              <a:gd name="connsiteY9" fmla="*/ 127256 h 6858000"/>
              <a:gd name="connsiteX10" fmla="*/ 272664 w 12192000"/>
              <a:gd name="connsiteY10" fmla="*/ 3429000 h 6858000"/>
              <a:gd name="connsiteX11" fmla="*/ 846908 w 12192000"/>
              <a:gd name="connsiteY11" fmla="*/ 6730744 h 6858000"/>
              <a:gd name="connsiteX12" fmla="*/ 896745 w 12192000"/>
              <a:gd name="connsiteY12" fmla="*/ 6858000 h 6858000"/>
              <a:gd name="connsiteX13" fmla="*/ 0 w 12192000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8000">
                <a:moveTo>
                  <a:pt x="11295257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1295257" y="6858000"/>
                </a:lnTo>
                <a:lnTo>
                  <a:pt x="11345094" y="6730744"/>
                </a:lnTo>
                <a:cubicBezTo>
                  <a:pt x="11713105" y="5731917"/>
                  <a:pt x="11919338" y="4611956"/>
                  <a:pt x="11919338" y="3429000"/>
                </a:cubicBezTo>
                <a:cubicBezTo>
                  <a:pt x="11919338" y="2246045"/>
                  <a:pt x="11713105" y="1126084"/>
                  <a:pt x="11345094" y="127256"/>
                </a:cubicBezTo>
                <a:close/>
                <a:moveTo>
                  <a:pt x="0" y="0"/>
                </a:moveTo>
                <a:lnTo>
                  <a:pt x="896745" y="0"/>
                </a:lnTo>
                <a:lnTo>
                  <a:pt x="846908" y="127256"/>
                </a:lnTo>
                <a:cubicBezTo>
                  <a:pt x="478898" y="1126084"/>
                  <a:pt x="272664" y="2246045"/>
                  <a:pt x="272664" y="3429000"/>
                </a:cubicBezTo>
                <a:cubicBezTo>
                  <a:pt x="272664" y="4611956"/>
                  <a:pt x="478898" y="5731917"/>
                  <a:pt x="846908" y="6730744"/>
                </a:cubicBezTo>
                <a:lnTo>
                  <a:pt x="896745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9474E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A4E8E8E-2A26-4D35-975A-8FEA415825EC}"/>
              </a:ext>
            </a:extLst>
          </p:cNvPr>
          <p:cNvSpPr/>
          <p:nvPr/>
        </p:nvSpPr>
        <p:spPr>
          <a:xfrm flipV="1">
            <a:off x="-10600267" y="-6739467"/>
            <a:ext cx="2336800" cy="5418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E95EC07-32EF-4105-A020-6653B7C164B2}"/>
              </a:ext>
            </a:extLst>
          </p:cNvPr>
          <p:cNvSpPr/>
          <p:nvPr/>
        </p:nvSpPr>
        <p:spPr>
          <a:xfrm flipV="1">
            <a:off x="20421600" y="14020800"/>
            <a:ext cx="2336800" cy="5418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4222C423-140B-4573-BBE1-D040762A26FF}"/>
              </a:ext>
            </a:extLst>
          </p:cNvPr>
          <p:cNvSpPr txBox="1"/>
          <p:nvPr/>
        </p:nvSpPr>
        <p:spPr>
          <a:xfrm>
            <a:off x="660400" y="765175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探索   发现   新生活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36D573A1-EAFB-4F19-A801-14BBB833A71D}"/>
              </a:ext>
            </a:extLst>
          </p:cNvPr>
          <p:cNvSpPr txBox="1"/>
          <p:nvPr/>
        </p:nvSpPr>
        <p:spPr>
          <a:xfrm>
            <a:off x="622299" y="5930900"/>
            <a:ext cx="2147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值得你的每一分钟</a:t>
            </a:r>
          </a:p>
        </p:txBody>
      </p:sp>
      <p:sp>
        <p:nvSpPr>
          <p:cNvPr id="112" name="平行四边形 111">
            <a:extLst>
              <a:ext uri="{FF2B5EF4-FFF2-40B4-BE49-F238E27FC236}">
                <a16:creationId xmlns:a16="http://schemas.microsoft.com/office/drawing/2014/main" xmlns="" id="{BE8D5C31-771B-480C-8678-64AE82305254}"/>
              </a:ext>
            </a:extLst>
          </p:cNvPr>
          <p:cNvSpPr/>
          <p:nvPr/>
        </p:nvSpPr>
        <p:spPr>
          <a:xfrm>
            <a:off x="1368314" y="1094300"/>
            <a:ext cx="504853" cy="21600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C0A6DB01-C1D6-4582-A44C-F5D774B6EF81}"/>
              </a:ext>
            </a:extLst>
          </p:cNvPr>
          <p:cNvSpPr txBox="1"/>
          <p:nvPr/>
        </p:nvSpPr>
        <p:spPr>
          <a:xfrm>
            <a:off x="9371873" y="5930900"/>
            <a:ext cx="22966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尽情想象，放胆来猜</a:t>
            </a: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D27B8BB8-AAD4-4B0D-BE64-CBCC3C665B90}"/>
              </a:ext>
            </a:extLst>
          </p:cNvPr>
          <p:cNvSpPr/>
          <p:nvPr/>
        </p:nvSpPr>
        <p:spPr>
          <a:xfrm>
            <a:off x="10414822" y="765175"/>
            <a:ext cx="121754" cy="121754"/>
          </a:xfrm>
          <a:prstGeom prst="ellipse">
            <a:avLst/>
          </a:prstGeom>
          <a:solidFill>
            <a:srgbClr val="F9474E">
              <a:alpha val="73333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3306908C-4D3E-40BD-BFB4-596FCF1FFF7C}"/>
              </a:ext>
            </a:extLst>
          </p:cNvPr>
          <p:cNvSpPr/>
          <p:nvPr/>
        </p:nvSpPr>
        <p:spPr>
          <a:xfrm>
            <a:off x="10838892" y="765175"/>
            <a:ext cx="121754" cy="121754"/>
          </a:xfrm>
          <a:prstGeom prst="ellipse">
            <a:avLst/>
          </a:prstGeom>
          <a:solidFill>
            <a:srgbClr val="F9474E">
              <a:alpha val="6444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xmlns="" id="{D5D5D1FC-6B19-47BA-A7E8-348005D400F3}"/>
              </a:ext>
            </a:extLst>
          </p:cNvPr>
          <p:cNvSpPr/>
          <p:nvPr/>
        </p:nvSpPr>
        <p:spPr>
          <a:xfrm>
            <a:off x="11262962" y="765175"/>
            <a:ext cx="121754" cy="121754"/>
          </a:xfrm>
          <a:prstGeom prst="ellipse">
            <a:avLst/>
          </a:prstGeom>
          <a:solidFill>
            <a:srgbClr val="F9474E">
              <a:alpha val="5555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C9251031-72E6-4D05-BBD1-CC5A572A8915}"/>
              </a:ext>
            </a:extLst>
          </p:cNvPr>
          <p:cNvSpPr/>
          <p:nvPr/>
        </p:nvSpPr>
        <p:spPr>
          <a:xfrm>
            <a:off x="11687032" y="765175"/>
            <a:ext cx="121754" cy="121754"/>
          </a:xfrm>
          <a:prstGeom prst="ellipse">
            <a:avLst/>
          </a:prstGeom>
          <a:solidFill>
            <a:srgbClr val="F9474E">
              <a:alpha val="46667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30E7F82B-E6F4-4C0A-8057-1286A8AC0E42}"/>
              </a:ext>
            </a:extLst>
          </p:cNvPr>
          <p:cNvSpPr/>
          <p:nvPr/>
        </p:nvSpPr>
        <p:spPr>
          <a:xfrm>
            <a:off x="12111101" y="765175"/>
            <a:ext cx="121754" cy="121754"/>
          </a:xfrm>
          <a:prstGeom prst="ellipse">
            <a:avLst/>
          </a:prstGeom>
          <a:solidFill>
            <a:srgbClr val="F9474E">
              <a:alpha val="37778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02A04A85-FACC-490A-9873-3F79E3C0912D}"/>
              </a:ext>
            </a:extLst>
          </p:cNvPr>
          <p:cNvSpPr/>
          <p:nvPr/>
        </p:nvSpPr>
        <p:spPr>
          <a:xfrm>
            <a:off x="12535171" y="765175"/>
            <a:ext cx="121754" cy="121754"/>
          </a:xfrm>
          <a:prstGeom prst="ellipse">
            <a:avLst/>
          </a:prstGeom>
          <a:solidFill>
            <a:srgbClr val="F9474E">
              <a:alpha val="28889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116FC5DA-8F9B-447B-B1EA-5F43BDD90FB0}"/>
              </a:ext>
            </a:extLst>
          </p:cNvPr>
          <p:cNvSpPr/>
          <p:nvPr/>
        </p:nvSpPr>
        <p:spPr>
          <a:xfrm>
            <a:off x="12959240" y="765175"/>
            <a:ext cx="121754" cy="121754"/>
          </a:xfrm>
          <a:prstGeom prst="ellipse">
            <a:avLst/>
          </a:prstGeom>
          <a:solidFill>
            <a:srgbClr val="F9474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170E399B-8F41-4D8C-83DA-E42EF13E591D}"/>
              </a:ext>
            </a:extLst>
          </p:cNvPr>
          <p:cNvSpPr/>
          <p:nvPr/>
        </p:nvSpPr>
        <p:spPr>
          <a:xfrm>
            <a:off x="10414822" y="1142862"/>
            <a:ext cx="121754" cy="121754"/>
          </a:xfrm>
          <a:prstGeom prst="ellipse">
            <a:avLst/>
          </a:prstGeom>
          <a:solidFill>
            <a:srgbClr val="F9474E">
              <a:alpha val="73333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BC137ABC-2388-4C20-A1ED-34E5CEB37C86}"/>
              </a:ext>
            </a:extLst>
          </p:cNvPr>
          <p:cNvSpPr/>
          <p:nvPr/>
        </p:nvSpPr>
        <p:spPr>
          <a:xfrm>
            <a:off x="10838892" y="1142862"/>
            <a:ext cx="121754" cy="121754"/>
          </a:xfrm>
          <a:prstGeom prst="ellipse">
            <a:avLst/>
          </a:prstGeom>
          <a:solidFill>
            <a:srgbClr val="F9474E">
              <a:alpha val="6444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6E4F133D-6E85-40D8-A1F3-38F89C83C810}"/>
              </a:ext>
            </a:extLst>
          </p:cNvPr>
          <p:cNvSpPr/>
          <p:nvPr/>
        </p:nvSpPr>
        <p:spPr>
          <a:xfrm>
            <a:off x="11262962" y="1142862"/>
            <a:ext cx="121754" cy="121754"/>
          </a:xfrm>
          <a:prstGeom prst="ellipse">
            <a:avLst/>
          </a:prstGeom>
          <a:solidFill>
            <a:srgbClr val="F9474E">
              <a:alpha val="5555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D4460003-080E-4069-B0D9-2C677E3BF5C6}"/>
              </a:ext>
            </a:extLst>
          </p:cNvPr>
          <p:cNvSpPr/>
          <p:nvPr/>
        </p:nvSpPr>
        <p:spPr>
          <a:xfrm>
            <a:off x="11687032" y="1142862"/>
            <a:ext cx="121754" cy="121754"/>
          </a:xfrm>
          <a:prstGeom prst="ellipse">
            <a:avLst/>
          </a:prstGeom>
          <a:solidFill>
            <a:srgbClr val="F9474E">
              <a:alpha val="46667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xmlns="" id="{BE6BE07E-E7AD-4037-B490-D7674BF6E16F}"/>
              </a:ext>
            </a:extLst>
          </p:cNvPr>
          <p:cNvSpPr/>
          <p:nvPr/>
        </p:nvSpPr>
        <p:spPr>
          <a:xfrm>
            <a:off x="12111101" y="1142862"/>
            <a:ext cx="121754" cy="121754"/>
          </a:xfrm>
          <a:prstGeom prst="ellipse">
            <a:avLst/>
          </a:prstGeom>
          <a:solidFill>
            <a:srgbClr val="F9474E">
              <a:alpha val="37778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xmlns="" id="{2DC417CC-76A0-48CE-84A6-A166DF900F95}"/>
              </a:ext>
            </a:extLst>
          </p:cNvPr>
          <p:cNvSpPr/>
          <p:nvPr/>
        </p:nvSpPr>
        <p:spPr>
          <a:xfrm>
            <a:off x="12535171" y="1142862"/>
            <a:ext cx="121754" cy="121754"/>
          </a:xfrm>
          <a:prstGeom prst="ellipse">
            <a:avLst/>
          </a:prstGeom>
          <a:solidFill>
            <a:srgbClr val="F9474E">
              <a:alpha val="28889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xmlns="" id="{60738753-C9F8-4CF5-9F61-330F505D5715}"/>
              </a:ext>
            </a:extLst>
          </p:cNvPr>
          <p:cNvSpPr/>
          <p:nvPr/>
        </p:nvSpPr>
        <p:spPr>
          <a:xfrm>
            <a:off x="12959240" y="1142862"/>
            <a:ext cx="121754" cy="121754"/>
          </a:xfrm>
          <a:prstGeom prst="ellipse">
            <a:avLst/>
          </a:prstGeom>
          <a:solidFill>
            <a:srgbClr val="F9474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xmlns="" id="{F36276A7-21DF-4D36-BEDB-DD21DF15774A}"/>
              </a:ext>
            </a:extLst>
          </p:cNvPr>
          <p:cNvSpPr/>
          <p:nvPr/>
        </p:nvSpPr>
        <p:spPr>
          <a:xfrm>
            <a:off x="10414822" y="1500671"/>
            <a:ext cx="121754" cy="121754"/>
          </a:xfrm>
          <a:prstGeom prst="ellipse">
            <a:avLst/>
          </a:prstGeom>
          <a:solidFill>
            <a:srgbClr val="F9474E">
              <a:alpha val="73333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xmlns="" id="{0D32B080-4941-4131-9B7E-43476F330E70}"/>
              </a:ext>
            </a:extLst>
          </p:cNvPr>
          <p:cNvSpPr/>
          <p:nvPr/>
        </p:nvSpPr>
        <p:spPr>
          <a:xfrm>
            <a:off x="10838892" y="1500671"/>
            <a:ext cx="121754" cy="121754"/>
          </a:xfrm>
          <a:prstGeom prst="ellipse">
            <a:avLst/>
          </a:prstGeom>
          <a:solidFill>
            <a:srgbClr val="F9474E">
              <a:alpha val="6444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xmlns="" id="{A75E7096-3CB8-433E-8C38-A3E9F2E7A1B7}"/>
              </a:ext>
            </a:extLst>
          </p:cNvPr>
          <p:cNvSpPr/>
          <p:nvPr/>
        </p:nvSpPr>
        <p:spPr>
          <a:xfrm>
            <a:off x="11262962" y="1500671"/>
            <a:ext cx="121754" cy="121754"/>
          </a:xfrm>
          <a:prstGeom prst="ellipse">
            <a:avLst/>
          </a:prstGeom>
          <a:solidFill>
            <a:srgbClr val="F9474E">
              <a:alpha val="5555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xmlns="" id="{7CDCDFA1-4A47-454D-A68A-D7B9F94BCF11}"/>
              </a:ext>
            </a:extLst>
          </p:cNvPr>
          <p:cNvSpPr/>
          <p:nvPr/>
        </p:nvSpPr>
        <p:spPr>
          <a:xfrm>
            <a:off x="11687032" y="1500671"/>
            <a:ext cx="121754" cy="121754"/>
          </a:xfrm>
          <a:prstGeom prst="ellipse">
            <a:avLst/>
          </a:prstGeom>
          <a:solidFill>
            <a:srgbClr val="F9474E">
              <a:alpha val="46667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xmlns="" id="{558B470F-034F-4937-ADF8-A69EB9800B29}"/>
              </a:ext>
            </a:extLst>
          </p:cNvPr>
          <p:cNvSpPr/>
          <p:nvPr/>
        </p:nvSpPr>
        <p:spPr>
          <a:xfrm>
            <a:off x="12111101" y="1500671"/>
            <a:ext cx="121754" cy="121754"/>
          </a:xfrm>
          <a:prstGeom prst="ellipse">
            <a:avLst/>
          </a:prstGeom>
          <a:solidFill>
            <a:srgbClr val="F9474E">
              <a:alpha val="37778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xmlns="" id="{70609489-5237-45DC-9DB7-B0B5C01013C3}"/>
              </a:ext>
            </a:extLst>
          </p:cNvPr>
          <p:cNvSpPr/>
          <p:nvPr/>
        </p:nvSpPr>
        <p:spPr>
          <a:xfrm>
            <a:off x="12535171" y="1500671"/>
            <a:ext cx="121754" cy="121754"/>
          </a:xfrm>
          <a:prstGeom prst="ellipse">
            <a:avLst/>
          </a:prstGeom>
          <a:solidFill>
            <a:srgbClr val="F9474E">
              <a:alpha val="28889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xmlns="" id="{2C3DD4D9-F0A3-4477-A877-D4FBFD245C99}"/>
              </a:ext>
            </a:extLst>
          </p:cNvPr>
          <p:cNvSpPr/>
          <p:nvPr/>
        </p:nvSpPr>
        <p:spPr>
          <a:xfrm>
            <a:off x="12959240" y="1500671"/>
            <a:ext cx="121754" cy="121754"/>
          </a:xfrm>
          <a:prstGeom prst="ellipse">
            <a:avLst/>
          </a:prstGeom>
          <a:solidFill>
            <a:srgbClr val="F9474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5" name="空心弧 7">
            <a:extLst>
              <a:ext uri="{FF2B5EF4-FFF2-40B4-BE49-F238E27FC236}">
                <a16:creationId xmlns:a16="http://schemas.microsoft.com/office/drawing/2014/main" xmlns="" id="{AF151851-760E-4B1C-A538-90AE260828A8}"/>
              </a:ext>
            </a:extLst>
          </p:cNvPr>
          <p:cNvSpPr/>
          <p:nvPr/>
        </p:nvSpPr>
        <p:spPr>
          <a:xfrm rot="17576191">
            <a:off x="3006822" y="645985"/>
            <a:ext cx="6178358" cy="5966080"/>
          </a:xfrm>
          <a:prstGeom prst="donut">
            <a:avLst>
              <a:gd name="adj" fmla="val 864"/>
            </a:avLst>
          </a:prstGeom>
          <a:solidFill>
            <a:srgbClr val="F9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3F9CAFE-C9FB-4F84-8C82-8216E77C321C}"/>
              </a:ext>
            </a:extLst>
          </p:cNvPr>
          <p:cNvSpPr txBox="1"/>
          <p:nvPr/>
        </p:nvSpPr>
        <p:spPr>
          <a:xfrm>
            <a:off x="3382169" y="2325085"/>
            <a:ext cx="542766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998</a:t>
            </a: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519A4979-C894-4726-89A7-AA416B5A5F62}"/>
              </a:ext>
            </a:extLst>
          </p:cNvPr>
          <p:cNvSpPr txBox="1"/>
          <p:nvPr/>
        </p:nvSpPr>
        <p:spPr>
          <a:xfrm>
            <a:off x="3382169" y="2325085"/>
            <a:ext cx="542766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998</a:t>
            </a: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CBA08AF1-E931-4E7F-928A-527C6E666BD1}"/>
              </a:ext>
            </a:extLst>
          </p:cNvPr>
          <p:cNvSpPr txBox="1"/>
          <p:nvPr/>
        </p:nvSpPr>
        <p:spPr>
          <a:xfrm>
            <a:off x="3382169" y="2325085"/>
            <a:ext cx="542766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998</a:t>
            </a: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pic>
        <p:nvPicPr>
          <p:cNvPr id="5" name="图片 4" descr="图片包含 游戏机&#10;&#10;描述已自动生成">
            <a:extLst>
              <a:ext uri="{FF2B5EF4-FFF2-40B4-BE49-F238E27FC236}">
                <a16:creationId xmlns:a16="http://schemas.microsoft.com/office/drawing/2014/main" xmlns="" id="{4F997F6C-9D3A-4F35-B975-E66DA017AF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516" y="3805785"/>
            <a:ext cx="4785961" cy="2091097"/>
          </a:xfrm>
          <a:prstGeom prst="rect">
            <a:avLst/>
          </a:prstGeom>
        </p:spPr>
      </p:pic>
      <p:sp>
        <p:nvSpPr>
          <p:cNvPr id="44" name="空心弧 7">
            <a:extLst>
              <a:ext uri="{FF2B5EF4-FFF2-40B4-BE49-F238E27FC236}">
                <a16:creationId xmlns:a16="http://schemas.microsoft.com/office/drawing/2014/main" xmlns="" id="{950B4FBE-374E-4B79-BFEB-0B683FF9B645}"/>
              </a:ext>
            </a:extLst>
          </p:cNvPr>
          <p:cNvSpPr/>
          <p:nvPr/>
        </p:nvSpPr>
        <p:spPr>
          <a:xfrm rot="17576191">
            <a:off x="3517849" y="1139454"/>
            <a:ext cx="5156303" cy="4979142"/>
          </a:xfrm>
          <a:prstGeom prst="donut">
            <a:avLst>
              <a:gd name="adj" fmla="val 2330"/>
            </a:avLst>
          </a:prstGeom>
          <a:solidFill>
            <a:srgbClr val="F9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264BE285-DD54-4BA6-9AC0-5E525CC0923F}"/>
              </a:ext>
            </a:extLst>
          </p:cNvPr>
          <p:cNvSpPr/>
          <p:nvPr/>
        </p:nvSpPr>
        <p:spPr>
          <a:xfrm>
            <a:off x="1062245" y="-2203309"/>
            <a:ext cx="508000" cy="508000"/>
          </a:xfrm>
          <a:prstGeom prst="ellipse">
            <a:avLst/>
          </a:prstGeom>
          <a:gradFill flip="none" rotWithShape="1">
            <a:gsLst>
              <a:gs pos="0">
                <a:srgbClr val="EB2B06"/>
              </a:gs>
              <a:gs pos="100000">
                <a:srgbClr val="3C42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035C725D-E3EC-426C-A84F-2EA018C01967}"/>
              </a:ext>
            </a:extLst>
          </p:cNvPr>
          <p:cNvSpPr txBox="1"/>
          <p:nvPr/>
        </p:nvSpPr>
        <p:spPr>
          <a:xfrm>
            <a:off x="1044317" y="-2168598"/>
            <a:ext cx="27670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 b="1" i="1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产 品 服 务</a:t>
            </a:r>
          </a:p>
        </p:txBody>
      </p:sp>
      <p:sp>
        <p:nvSpPr>
          <p:cNvPr id="60" name="平行四边形 59">
            <a:extLst>
              <a:ext uri="{FF2B5EF4-FFF2-40B4-BE49-F238E27FC236}">
                <a16:creationId xmlns:a16="http://schemas.microsoft.com/office/drawing/2014/main" xmlns="" id="{93FF873E-DC79-498C-A595-26A5DA4F3DF5}"/>
              </a:ext>
            </a:extLst>
          </p:cNvPr>
          <p:cNvSpPr/>
          <p:nvPr/>
        </p:nvSpPr>
        <p:spPr>
          <a:xfrm>
            <a:off x="3828660" y="-2066992"/>
            <a:ext cx="202592" cy="456771"/>
          </a:xfrm>
          <a:prstGeom prst="parallelogram">
            <a:avLst>
              <a:gd name="adj" fmla="val 7874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9" name="平行四边形 68">
            <a:extLst>
              <a:ext uri="{FF2B5EF4-FFF2-40B4-BE49-F238E27FC236}">
                <a16:creationId xmlns:a16="http://schemas.microsoft.com/office/drawing/2014/main" xmlns="" id="{9A196E96-48E1-40E9-9E08-91A4ACB510A9}"/>
              </a:ext>
            </a:extLst>
          </p:cNvPr>
          <p:cNvSpPr/>
          <p:nvPr/>
        </p:nvSpPr>
        <p:spPr>
          <a:xfrm>
            <a:off x="4134556" y="-2066992"/>
            <a:ext cx="202592" cy="456771"/>
          </a:xfrm>
          <a:prstGeom prst="parallelogram">
            <a:avLst>
              <a:gd name="adj" fmla="val 7874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0" name="平行四边形 69">
            <a:extLst>
              <a:ext uri="{FF2B5EF4-FFF2-40B4-BE49-F238E27FC236}">
                <a16:creationId xmlns:a16="http://schemas.microsoft.com/office/drawing/2014/main" xmlns="" id="{51F648D1-C4FA-435A-AF07-3D514CA1E9A3}"/>
              </a:ext>
            </a:extLst>
          </p:cNvPr>
          <p:cNvSpPr/>
          <p:nvPr/>
        </p:nvSpPr>
        <p:spPr>
          <a:xfrm>
            <a:off x="3981608" y="-2066992"/>
            <a:ext cx="202592" cy="456771"/>
          </a:xfrm>
          <a:prstGeom prst="parallelogram">
            <a:avLst>
              <a:gd name="adj" fmla="val 7874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C38C9409-811A-4EB5-B15F-F490B4F17367}"/>
              </a:ext>
            </a:extLst>
          </p:cNvPr>
          <p:cNvSpPr txBox="1"/>
          <p:nvPr/>
        </p:nvSpPr>
        <p:spPr>
          <a:xfrm>
            <a:off x="1252731" y="-1520092"/>
            <a:ext cx="2926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solidFill>
                  <a:schemeClr val="bg1">
                    <a:alpha val="50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About  our service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xmlns="" id="{67BB07A3-5503-4CB4-B53A-610F2943C24A}"/>
              </a:ext>
            </a:extLst>
          </p:cNvPr>
          <p:cNvSpPr/>
          <p:nvPr/>
        </p:nvSpPr>
        <p:spPr>
          <a:xfrm>
            <a:off x="1196174" y="-1373133"/>
            <a:ext cx="75414" cy="75414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3" name="空心弧 72">
            <a:extLst>
              <a:ext uri="{FF2B5EF4-FFF2-40B4-BE49-F238E27FC236}">
                <a16:creationId xmlns:a16="http://schemas.microsoft.com/office/drawing/2014/main" xmlns="" id="{DED16E48-06CF-4258-90BA-C537DA4C5B52}"/>
              </a:ext>
            </a:extLst>
          </p:cNvPr>
          <p:cNvSpPr/>
          <p:nvPr/>
        </p:nvSpPr>
        <p:spPr>
          <a:xfrm rot="2387317">
            <a:off x="-3825393" y="-336263"/>
            <a:ext cx="2202873" cy="2202873"/>
          </a:xfrm>
          <a:prstGeom prst="blockArc">
            <a:avLst>
              <a:gd name="adj1" fmla="val 10800000"/>
              <a:gd name="adj2" fmla="val 19781335"/>
              <a:gd name="adj3" fmla="val 29024"/>
            </a:avLst>
          </a:prstGeom>
          <a:solidFill>
            <a:srgbClr val="F9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4" name="空心弧 73">
            <a:extLst>
              <a:ext uri="{FF2B5EF4-FFF2-40B4-BE49-F238E27FC236}">
                <a16:creationId xmlns:a16="http://schemas.microsoft.com/office/drawing/2014/main" xmlns="" id="{203334A5-D5C0-4B43-94E6-551F78FCEBE0}"/>
              </a:ext>
            </a:extLst>
          </p:cNvPr>
          <p:cNvSpPr/>
          <p:nvPr/>
        </p:nvSpPr>
        <p:spPr>
          <a:xfrm rot="2460318">
            <a:off x="13134109" y="1217620"/>
            <a:ext cx="2202873" cy="2202873"/>
          </a:xfrm>
          <a:prstGeom prst="blockArc">
            <a:avLst>
              <a:gd name="adj1" fmla="val 15833862"/>
              <a:gd name="adj2" fmla="val 4543989"/>
              <a:gd name="adj3" fmla="val 3072"/>
            </a:avLst>
          </a:prstGeom>
          <a:solidFill>
            <a:srgbClr val="F9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2" name="图片 81">
            <a:extLst>
              <a:ext uri="{FF2B5EF4-FFF2-40B4-BE49-F238E27FC236}">
                <a16:creationId xmlns:a16="http://schemas.microsoft.com/office/drawing/2014/main" xmlns="" id="{5F02920B-A258-48CE-850C-3B06CCA15E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531" b="90091" l="3500" r="96750">
                        <a14:foregroundMark x1="60583" y1="15204" x2="65833" y2="15053"/>
                        <a14:foregroundMark x1="34583" y1="17700" x2="41667" y2="19213"/>
                        <a14:foregroundMark x1="3500" y1="62103" x2="3500" y2="62103"/>
                        <a14:foregroundMark x1="41250" y1="90091" x2="41250" y2="90091"/>
                        <a14:foregroundMark x1="96833" y1="68381" x2="96833" y2="68381"/>
                        <a14:foregroundMark x1="63500" y1="9531" x2="63500" y2="953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444529">
            <a:off x="4695249" y="3837830"/>
            <a:ext cx="2801503" cy="3086322"/>
          </a:xfrm>
          <a:prstGeom prst="rect">
            <a:avLst/>
          </a:prstGeom>
          <a:effectLst>
            <a:outerShdw blurRad="50800" dist="88900" dir="5400000" algn="t" rotWithShape="0">
              <a:prstClr val="black">
                <a:alpha val="25000"/>
              </a:prstClr>
            </a:outerShdw>
          </a:effectLst>
        </p:spPr>
      </p:pic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F8414283-6E7C-49C6-AC72-98DF7629D17A}"/>
              </a:ext>
            </a:extLst>
          </p:cNvPr>
          <p:cNvSpPr txBox="1"/>
          <p:nvPr/>
        </p:nvSpPr>
        <p:spPr>
          <a:xfrm rot="1946939">
            <a:off x="1505787" y="8010746"/>
            <a:ext cx="2075017" cy="2037022"/>
          </a:xfrm>
          <a:prstGeom prst="rect">
            <a:avLst/>
          </a:prstGeom>
          <a:noFill/>
        </p:spPr>
        <p:txBody>
          <a:bodyPr wrap="square" rtlCol="0">
            <a:prstTxWarp prst="textCircle">
              <a:avLst>
                <a:gd name="adj" fmla="val 11533928"/>
              </a:avLst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Lorng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elit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. ere, magna sed pulvinar ultricies, purus lectus malesuada libero, sit amet commodo magna eros quis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urna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.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F0BEC5C7-914E-4599-AF30-4E11C407E249}"/>
              </a:ext>
            </a:extLst>
          </p:cNvPr>
          <p:cNvSpPr txBox="1"/>
          <p:nvPr/>
        </p:nvSpPr>
        <p:spPr>
          <a:xfrm rot="1946939">
            <a:off x="5233392" y="8001479"/>
            <a:ext cx="2051427" cy="2037022"/>
          </a:xfrm>
          <a:prstGeom prst="rect">
            <a:avLst/>
          </a:prstGeom>
          <a:noFill/>
        </p:spPr>
        <p:txBody>
          <a:bodyPr wrap="square" rtlCol="0">
            <a:prstTxWarp prst="textCircle">
              <a:avLst>
                <a:gd name="adj" fmla="val 10820314"/>
              </a:avLst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Lorng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elit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. ere, magna sed pulvinar ultricies, purus lectus malesuada libero, sit amet commodo magna eros quis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urna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.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8402188F-05B6-490F-89E1-E344B2C0B5B8}"/>
              </a:ext>
            </a:extLst>
          </p:cNvPr>
          <p:cNvSpPr txBox="1"/>
          <p:nvPr/>
        </p:nvSpPr>
        <p:spPr>
          <a:xfrm rot="7276767">
            <a:off x="8940619" y="8024631"/>
            <a:ext cx="2051427" cy="2037022"/>
          </a:xfrm>
          <a:prstGeom prst="rect">
            <a:avLst/>
          </a:prstGeom>
          <a:noFill/>
        </p:spPr>
        <p:txBody>
          <a:bodyPr wrap="square" rtlCol="0">
            <a:prstTxWarp prst="textCircle">
              <a:avLst>
                <a:gd name="adj" fmla="val 10820314"/>
              </a:avLst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, sit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97343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3" presetClass="exit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23" presetClass="exit" presetSubtype="27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0" grpId="0"/>
      <p:bldP spid="40" grpId="1"/>
      <p:bldP spid="40" grpId="2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4CC3A02-6FDE-47EF-862A-0F1781F8072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3C42F0"/>
              </a:gs>
              <a:gs pos="100000">
                <a:srgbClr val="1957EA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752975" algn="l"/>
              </a:tabLst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3" name="空心弧 7">
            <a:extLst>
              <a:ext uri="{FF2B5EF4-FFF2-40B4-BE49-F238E27FC236}">
                <a16:creationId xmlns:a16="http://schemas.microsoft.com/office/drawing/2014/main" xmlns="" id="{0E7B353D-CF46-450B-9790-90F080828E18}"/>
              </a:ext>
            </a:extLst>
          </p:cNvPr>
          <p:cNvSpPr/>
          <p:nvPr/>
        </p:nvSpPr>
        <p:spPr>
          <a:xfrm rot="17576191">
            <a:off x="9613847" y="4774828"/>
            <a:ext cx="5156303" cy="4979142"/>
          </a:xfrm>
          <a:prstGeom prst="donut">
            <a:avLst>
              <a:gd name="adj" fmla="val 20756"/>
            </a:avLst>
          </a:prstGeom>
          <a:solidFill>
            <a:srgbClr val="F9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9B7A6680-7B81-4679-B7B9-60DF595DA62F}"/>
              </a:ext>
            </a:extLst>
          </p:cNvPr>
          <p:cNvSpPr txBox="1"/>
          <p:nvPr/>
        </p:nvSpPr>
        <p:spPr>
          <a:xfrm>
            <a:off x="3397029" y="1585770"/>
            <a:ext cx="5397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40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Freelace</a:t>
            </a: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40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 pro 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40000"/>
                </a:prstClr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A4E8E8E-2A26-4D35-975A-8FEA415825EC}"/>
              </a:ext>
            </a:extLst>
          </p:cNvPr>
          <p:cNvSpPr/>
          <p:nvPr/>
        </p:nvSpPr>
        <p:spPr>
          <a:xfrm flipV="1">
            <a:off x="-10600267" y="-6739467"/>
            <a:ext cx="2336800" cy="5418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E95EC07-32EF-4105-A020-6653B7C164B2}"/>
              </a:ext>
            </a:extLst>
          </p:cNvPr>
          <p:cNvSpPr/>
          <p:nvPr/>
        </p:nvSpPr>
        <p:spPr>
          <a:xfrm flipV="1">
            <a:off x="20421600" y="14020800"/>
            <a:ext cx="2336800" cy="5418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4222C423-140B-4573-BBE1-D040762A26FF}"/>
              </a:ext>
            </a:extLst>
          </p:cNvPr>
          <p:cNvSpPr txBox="1"/>
          <p:nvPr/>
        </p:nvSpPr>
        <p:spPr>
          <a:xfrm>
            <a:off x="660400" y="765175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探索   发现   新生活</a:t>
            </a:r>
          </a:p>
        </p:txBody>
      </p:sp>
      <p:sp>
        <p:nvSpPr>
          <p:cNvPr id="112" name="平行四边形 111">
            <a:extLst>
              <a:ext uri="{FF2B5EF4-FFF2-40B4-BE49-F238E27FC236}">
                <a16:creationId xmlns:a16="http://schemas.microsoft.com/office/drawing/2014/main" xmlns="" id="{BE8D5C31-771B-480C-8678-64AE82305254}"/>
              </a:ext>
            </a:extLst>
          </p:cNvPr>
          <p:cNvSpPr/>
          <p:nvPr/>
        </p:nvSpPr>
        <p:spPr>
          <a:xfrm>
            <a:off x="2135476" y="1094300"/>
            <a:ext cx="504853" cy="21600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xmlns="" id="{C8DD68DD-75D6-4739-B9B8-F31BAD345EE4}"/>
              </a:ext>
            </a:extLst>
          </p:cNvPr>
          <p:cNvSpPr/>
          <p:nvPr/>
        </p:nvSpPr>
        <p:spPr>
          <a:xfrm>
            <a:off x="8243997" y="765597"/>
            <a:ext cx="508000" cy="508000"/>
          </a:xfrm>
          <a:prstGeom prst="ellipse">
            <a:avLst/>
          </a:prstGeom>
          <a:gradFill flip="none" rotWithShape="1">
            <a:gsLst>
              <a:gs pos="0">
                <a:srgbClr val="EB2B06"/>
              </a:gs>
              <a:gs pos="100000">
                <a:srgbClr val="3C42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EB286C96-D693-45CC-A885-5364D6083303}"/>
              </a:ext>
            </a:extLst>
          </p:cNvPr>
          <p:cNvSpPr txBox="1"/>
          <p:nvPr/>
        </p:nvSpPr>
        <p:spPr>
          <a:xfrm>
            <a:off x="8226069" y="800308"/>
            <a:ext cx="27670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 b="1" i="1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产 品 服 务</a:t>
            </a:r>
          </a:p>
        </p:txBody>
      </p:sp>
      <p:sp>
        <p:nvSpPr>
          <p:cNvPr id="58" name="平行四边形 57">
            <a:extLst>
              <a:ext uri="{FF2B5EF4-FFF2-40B4-BE49-F238E27FC236}">
                <a16:creationId xmlns:a16="http://schemas.microsoft.com/office/drawing/2014/main" xmlns="" id="{F1E928FF-5E98-4287-B718-5775F7ED29F1}"/>
              </a:ext>
            </a:extLst>
          </p:cNvPr>
          <p:cNvSpPr/>
          <p:nvPr/>
        </p:nvSpPr>
        <p:spPr>
          <a:xfrm>
            <a:off x="11010412" y="901914"/>
            <a:ext cx="202592" cy="456771"/>
          </a:xfrm>
          <a:prstGeom prst="parallelogram">
            <a:avLst>
              <a:gd name="adj" fmla="val 7874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平行四边形 58">
            <a:extLst>
              <a:ext uri="{FF2B5EF4-FFF2-40B4-BE49-F238E27FC236}">
                <a16:creationId xmlns:a16="http://schemas.microsoft.com/office/drawing/2014/main" xmlns="" id="{D55BE7DD-BE96-45E1-9678-0E7321744291}"/>
              </a:ext>
            </a:extLst>
          </p:cNvPr>
          <p:cNvSpPr/>
          <p:nvPr/>
        </p:nvSpPr>
        <p:spPr>
          <a:xfrm>
            <a:off x="11316308" y="901914"/>
            <a:ext cx="202592" cy="456771"/>
          </a:xfrm>
          <a:prstGeom prst="parallelogram">
            <a:avLst>
              <a:gd name="adj" fmla="val 7874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平行四边形 59">
            <a:extLst>
              <a:ext uri="{FF2B5EF4-FFF2-40B4-BE49-F238E27FC236}">
                <a16:creationId xmlns:a16="http://schemas.microsoft.com/office/drawing/2014/main" xmlns="" id="{0D7F040E-0232-44FC-85CE-94502A613072}"/>
              </a:ext>
            </a:extLst>
          </p:cNvPr>
          <p:cNvSpPr/>
          <p:nvPr/>
        </p:nvSpPr>
        <p:spPr>
          <a:xfrm>
            <a:off x="11163360" y="901914"/>
            <a:ext cx="202592" cy="456771"/>
          </a:xfrm>
          <a:prstGeom prst="parallelogram">
            <a:avLst>
              <a:gd name="adj" fmla="val 7874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DCB66FA8-0D4B-41EC-AF60-D6A52665BCC7}"/>
              </a:ext>
            </a:extLst>
          </p:cNvPr>
          <p:cNvSpPr txBox="1"/>
          <p:nvPr/>
        </p:nvSpPr>
        <p:spPr>
          <a:xfrm>
            <a:off x="8434483" y="1448814"/>
            <a:ext cx="2926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solidFill>
                  <a:schemeClr val="bg1">
                    <a:alpha val="50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About  our service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xmlns="" id="{9D642E79-13B5-4535-BEFE-F09603039E0E}"/>
              </a:ext>
            </a:extLst>
          </p:cNvPr>
          <p:cNvSpPr/>
          <p:nvPr/>
        </p:nvSpPr>
        <p:spPr>
          <a:xfrm>
            <a:off x="8377926" y="1595773"/>
            <a:ext cx="75414" cy="75414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空心弧 3">
            <a:extLst>
              <a:ext uri="{FF2B5EF4-FFF2-40B4-BE49-F238E27FC236}">
                <a16:creationId xmlns:a16="http://schemas.microsoft.com/office/drawing/2014/main" xmlns="" id="{23CFE818-15AC-4E53-A896-5BF9C21C0747}"/>
              </a:ext>
            </a:extLst>
          </p:cNvPr>
          <p:cNvSpPr/>
          <p:nvPr/>
        </p:nvSpPr>
        <p:spPr>
          <a:xfrm rot="2387317">
            <a:off x="1288473" y="2483428"/>
            <a:ext cx="2202873" cy="2202873"/>
          </a:xfrm>
          <a:prstGeom prst="blockArc">
            <a:avLst>
              <a:gd name="adj1" fmla="val 10800000"/>
              <a:gd name="adj2" fmla="val 9870111"/>
              <a:gd name="adj3" fmla="val 6074"/>
            </a:avLst>
          </a:prstGeom>
          <a:solidFill>
            <a:srgbClr val="F9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2" name="空心弧 71">
            <a:extLst>
              <a:ext uri="{FF2B5EF4-FFF2-40B4-BE49-F238E27FC236}">
                <a16:creationId xmlns:a16="http://schemas.microsoft.com/office/drawing/2014/main" xmlns="" id="{08A0FE22-48E5-4E90-9D54-487107F72E98}"/>
              </a:ext>
            </a:extLst>
          </p:cNvPr>
          <p:cNvSpPr/>
          <p:nvPr/>
        </p:nvSpPr>
        <p:spPr>
          <a:xfrm rot="2460318">
            <a:off x="8714508" y="2483428"/>
            <a:ext cx="2202873" cy="2202873"/>
          </a:xfrm>
          <a:prstGeom prst="blockArc">
            <a:avLst>
              <a:gd name="adj1" fmla="val 15833862"/>
              <a:gd name="adj2" fmla="val 16524713"/>
              <a:gd name="adj3" fmla="val 4865"/>
            </a:avLst>
          </a:prstGeom>
          <a:solidFill>
            <a:srgbClr val="F9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32B99D8-3C79-426B-9CBA-B62FCD9813B0}"/>
              </a:ext>
            </a:extLst>
          </p:cNvPr>
          <p:cNvSpPr txBox="1"/>
          <p:nvPr/>
        </p:nvSpPr>
        <p:spPr>
          <a:xfrm>
            <a:off x="1652154" y="2992368"/>
            <a:ext cx="14755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99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7" name="圆: 空心 6">
            <a:extLst>
              <a:ext uri="{FF2B5EF4-FFF2-40B4-BE49-F238E27FC236}">
                <a16:creationId xmlns:a16="http://schemas.microsoft.com/office/drawing/2014/main" xmlns="" id="{BBC2C559-03FE-4D04-8A83-A041A6F3CEE9}"/>
              </a:ext>
            </a:extLst>
          </p:cNvPr>
          <p:cNvSpPr/>
          <p:nvPr/>
        </p:nvSpPr>
        <p:spPr>
          <a:xfrm>
            <a:off x="5001327" y="2483264"/>
            <a:ext cx="2203200" cy="2203200"/>
          </a:xfrm>
          <a:prstGeom prst="donut">
            <a:avLst>
              <a:gd name="adj" fmla="val 6971"/>
            </a:avLst>
          </a:prstGeom>
          <a:solidFill>
            <a:srgbClr val="F9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C9828F7B-2472-4D40-BA62-F722995119D7}"/>
              </a:ext>
            </a:extLst>
          </p:cNvPr>
          <p:cNvSpPr txBox="1"/>
          <p:nvPr/>
        </p:nvSpPr>
        <p:spPr>
          <a:xfrm>
            <a:off x="5358245" y="2992368"/>
            <a:ext cx="14755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24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66C9044E-FE3B-480B-BD37-B312F81917FB}"/>
              </a:ext>
            </a:extLst>
          </p:cNvPr>
          <p:cNvSpPr txBox="1"/>
          <p:nvPr/>
        </p:nvSpPr>
        <p:spPr>
          <a:xfrm>
            <a:off x="9078189" y="2992368"/>
            <a:ext cx="14755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0.1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1F68EBE9-2152-4CBD-9F4A-8A067CB0EA9B}"/>
              </a:ext>
            </a:extLst>
          </p:cNvPr>
          <p:cNvSpPr txBox="1"/>
          <p:nvPr/>
        </p:nvSpPr>
        <p:spPr>
          <a:xfrm>
            <a:off x="1022206" y="4909895"/>
            <a:ext cx="2573048" cy="901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产品合格率，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99.99%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损一赔百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CA4A8471-839C-471B-B0F3-3C8CEDD333D4}"/>
              </a:ext>
            </a:extLst>
          </p:cNvPr>
          <p:cNvSpPr txBox="1"/>
          <p:nvPr/>
        </p:nvSpPr>
        <p:spPr>
          <a:xfrm>
            <a:off x="4809476" y="4909895"/>
            <a:ext cx="2573048" cy="901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售后服务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24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小时在线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全天守护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93EE20B8-705A-41F1-BABB-5C46FBC5A5AB}"/>
              </a:ext>
            </a:extLst>
          </p:cNvPr>
          <p:cNvSpPr txBox="1"/>
          <p:nvPr/>
        </p:nvSpPr>
        <p:spPr>
          <a:xfrm>
            <a:off x="8555185" y="4909895"/>
            <a:ext cx="2573048" cy="901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差评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0.01%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不排除恶意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有口皆碑</a:t>
            </a:r>
          </a:p>
        </p:txBody>
      </p:sp>
      <p:sp>
        <p:nvSpPr>
          <p:cNvPr id="84" name="iconfont-10123-4910597">
            <a:extLst>
              <a:ext uri="{FF2B5EF4-FFF2-40B4-BE49-F238E27FC236}">
                <a16:creationId xmlns:a16="http://schemas.microsoft.com/office/drawing/2014/main" xmlns="" id="{39DCE0CE-059D-44CC-BDAE-EB38BC5C2730}"/>
              </a:ext>
            </a:extLst>
          </p:cNvPr>
          <p:cNvSpPr/>
          <p:nvPr/>
        </p:nvSpPr>
        <p:spPr>
          <a:xfrm>
            <a:off x="2207592" y="3983691"/>
            <a:ext cx="277880" cy="277949"/>
          </a:xfrm>
          <a:custGeom>
            <a:avLst/>
            <a:gdLst>
              <a:gd name="T0" fmla="*/ 5560 w 8321"/>
              <a:gd name="T1" fmla="*/ 6314 h 8321"/>
              <a:gd name="T2" fmla="*/ 1291 w 8321"/>
              <a:gd name="T3" fmla="*/ 5967 h 8321"/>
              <a:gd name="T4" fmla="*/ 1291 w 8321"/>
              <a:gd name="T5" fmla="*/ 1291 h 8321"/>
              <a:gd name="T6" fmla="*/ 5967 w 8321"/>
              <a:gd name="T7" fmla="*/ 1291 h 8321"/>
              <a:gd name="T8" fmla="*/ 6314 w 8321"/>
              <a:gd name="T9" fmla="*/ 5560 h 8321"/>
              <a:gd name="T10" fmla="*/ 8154 w 8321"/>
              <a:gd name="T11" fmla="*/ 7400 h 8321"/>
              <a:gd name="T12" fmla="*/ 8154 w 8321"/>
              <a:gd name="T13" fmla="*/ 8004 h 8321"/>
              <a:gd name="T14" fmla="*/ 8004 w 8321"/>
              <a:gd name="T15" fmla="*/ 8154 h 8321"/>
              <a:gd name="T16" fmla="*/ 7400 w 8321"/>
              <a:gd name="T17" fmla="*/ 8154 h 8321"/>
              <a:gd name="T18" fmla="*/ 5560 w 8321"/>
              <a:gd name="T19" fmla="*/ 6314 h 8321"/>
              <a:gd name="T20" fmla="*/ 3163 w 8321"/>
              <a:gd name="T21" fmla="*/ 4609 h 8321"/>
              <a:gd name="T22" fmla="*/ 2257 w 8321"/>
              <a:gd name="T23" fmla="*/ 3704 h 8321"/>
              <a:gd name="T24" fmla="*/ 1956 w 8321"/>
              <a:gd name="T25" fmla="*/ 3704 h 8321"/>
              <a:gd name="T26" fmla="*/ 1956 w 8321"/>
              <a:gd name="T27" fmla="*/ 4006 h 8321"/>
              <a:gd name="T28" fmla="*/ 3012 w 8321"/>
              <a:gd name="T29" fmla="*/ 5062 h 8321"/>
              <a:gd name="T30" fmla="*/ 3313 w 8321"/>
              <a:gd name="T31" fmla="*/ 5062 h 8321"/>
              <a:gd name="T32" fmla="*/ 5274 w 8321"/>
              <a:gd name="T33" fmla="*/ 3100 h 8321"/>
              <a:gd name="T34" fmla="*/ 5272 w 8321"/>
              <a:gd name="T35" fmla="*/ 2801 h 8321"/>
              <a:gd name="T36" fmla="*/ 4973 w 8321"/>
              <a:gd name="T37" fmla="*/ 2799 h 8321"/>
              <a:gd name="T38" fmla="*/ 3163 w 8321"/>
              <a:gd name="T39" fmla="*/ 4609 h 8321"/>
              <a:gd name="T40" fmla="*/ 5665 w 8321"/>
              <a:gd name="T41" fmla="*/ 1593 h 8321"/>
              <a:gd name="T42" fmla="*/ 5502 w 8321"/>
              <a:gd name="T43" fmla="*/ 2044 h 8321"/>
              <a:gd name="T44" fmla="*/ 5364 w 8321"/>
              <a:gd name="T45" fmla="*/ 5364 h 8321"/>
              <a:gd name="T46" fmla="*/ 4051 w 8321"/>
              <a:gd name="T47" fmla="*/ 6046 h 8321"/>
              <a:gd name="T48" fmla="*/ 3888 w 8321"/>
              <a:gd name="T49" fmla="*/ 6497 h 8321"/>
              <a:gd name="T50" fmla="*/ 5665 w 8321"/>
              <a:gd name="T51" fmla="*/ 5665 h 8321"/>
              <a:gd name="T52" fmla="*/ 5665 w 8321"/>
              <a:gd name="T53" fmla="*/ 1593 h 8321"/>
              <a:gd name="T54" fmla="*/ 1895 w 8321"/>
              <a:gd name="T55" fmla="*/ 1895 h 8321"/>
              <a:gd name="T56" fmla="*/ 3484 w 8321"/>
              <a:gd name="T57" fmla="*/ 1180 h 8321"/>
              <a:gd name="T58" fmla="*/ 3666 w 8321"/>
              <a:gd name="T59" fmla="*/ 749 h 8321"/>
              <a:gd name="T60" fmla="*/ 1593 w 8321"/>
              <a:gd name="T61" fmla="*/ 1593 h 8321"/>
              <a:gd name="T62" fmla="*/ 1593 w 8321"/>
              <a:gd name="T63" fmla="*/ 5666 h 8321"/>
              <a:gd name="T64" fmla="*/ 1774 w 8321"/>
              <a:gd name="T65" fmla="*/ 5235 h 8321"/>
              <a:gd name="T66" fmla="*/ 1895 w 8321"/>
              <a:gd name="T67" fmla="*/ 1894 h 8321"/>
              <a:gd name="T68" fmla="*/ 1895 w 8321"/>
              <a:gd name="T69" fmla="*/ 1895 h 8321"/>
              <a:gd name="T70" fmla="*/ 5892 w 8321"/>
              <a:gd name="T71" fmla="*/ 6043 h 8321"/>
              <a:gd name="T72" fmla="*/ 7702 w 8321"/>
              <a:gd name="T73" fmla="*/ 7853 h 8321"/>
              <a:gd name="T74" fmla="*/ 7853 w 8321"/>
              <a:gd name="T75" fmla="*/ 7702 h 8321"/>
              <a:gd name="T76" fmla="*/ 6043 w 8321"/>
              <a:gd name="T77" fmla="*/ 5892 h 8321"/>
              <a:gd name="T78" fmla="*/ 5892 w 8321"/>
              <a:gd name="T79" fmla="*/ 6043 h 8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321" h="8321">
                <a:moveTo>
                  <a:pt x="5560" y="6314"/>
                </a:moveTo>
                <a:cubicBezTo>
                  <a:pt x="4268" y="7246"/>
                  <a:pt x="2454" y="7130"/>
                  <a:pt x="1291" y="5967"/>
                </a:cubicBezTo>
                <a:cubicBezTo>
                  <a:pt x="0" y="4676"/>
                  <a:pt x="0" y="2582"/>
                  <a:pt x="1291" y="1291"/>
                </a:cubicBezTo>
                <a:cubicBezTo>
                  <a:pt x="2582" y="0"/>
                  <a:pt x="4676" y="0"/>
                  <a:pt x="5967" y="1291"/>
                </a:cubicBezTo>
                <a:cubicBezTo>
                  <a:pt x="7130" y="2454"/>
                  <a:pt x="7246" y="4268"/>
                  <a:pt x="6314" y="5560"/>
                </a:cubicBezTo>
                <a:lnTo>
                  <a:pt x="8154" y="7400"/>
                </a:lnTo>
                <a:cubicBezTo>
                  <a:pt x="8321" y="7567"/>
                  <a:pt x="8321" y="7837"/>
                  <a:pt x="8154" y="8004"/>
                </a:cubicBezTo>
                <a:lnTo>
                  <a:pt x="8004" y="8154"/>
                </a:lnTo>
                <a:cubicBezTo>
                  <a:pt x="7837" y="8321"/>
                  <a:pt x="7567" y="8321"/>
                  <a:pt x="7400" y="8154"/>
                </a:cubicBezTo>
                <a:lnTo>
                  <a:pt x="5560" y="6314"/>
                </a:lnTo>
                <a:close/>
                <a:moveTo>
                  <a:pt x="3163" y="4609"/>
                </a:moveTo>
                <a:lnTo>
                  <a:pt x="2257" y="3704"/>
                </a:lnTo>
                <a:cubicBezTo>
                  <a:pt x="2174" y="3620"/>
                  <a:pt x="2039" y="3620"/>
                  <a:pt x="1956" y="3704"/>
                </a:cubicBezTo>
                <a:cubicBezTo>
                  <a:pt x="1872" y="3787"/>
                  <a:pt x="1872" y="3922"/>
                  <a:pt x="1956" y="4006"/>
                </a:cubicBezTo>
                <a:lnTo>
                  <a:pt x="3012" y="5062"/>
                </a:lnTo>
                <a:cubicBezTo>
                  <a:pt x="3095" y="5145"/>
                  <a:pt x="3230" y="5145"/>
                  <a:pt x="3313" y="5062"/>
                </a:cubicBezTo>
                <a:lnTo>
                  <a:pt x="5274" y="3100"/>
                </a:lnTo>
                <a:cubicBezTo>
                  <a:pt x="5355" y="3017"/>
                  <a:pt x="5354" y="2884"/>
                  <a:pt x="5272" y="2801"/>
                </a:cubicBezTo>
                <a:cubicBezTo>
                  <a:pt x="5190" y="2719"/>
                  <a:pt x="5056" y="2718"/>
                  <a:pt x="4973" y="2799"/>
                </a:cubicBezTo>
                <a:lnTo>
                  <a:pt x="3163" y="4609"/>
                </a:lnTo>
                <a:close/>
                <a:moveTo>
                  <a:pt x="5665" y="1593"/>
                </a:moveTo>
                <a:lnTo>
                  <a:pt x="5502" y="2044"/>
                </a:lnTo>
                <a:cubicBezTo>
                  <a:pt x="6320" y="3008"/>
                  <a:pt x="6273" y="4454"/>
                  <a:pt x="5364" y="5364"/>
                </a:cubicBezTo>
                <a:cubicBezTo>
                  <a:pt x="5007" y="5722"/>
                  <a:pt x="4549" y="5960"/>
                  <a:pt x="4051" y="6046"/>
                </a:cubicBezTo>
                <a:lnTo>
                  <a:pt x="3888" y="6497"/>
                </a:lnTo>
                <a:cubicBezTo>
                  <a:pt x="4560" y="6438"/>
                  <a:pt x="5189" y="6143"/>
                  <a:pt x="5665" y="5665"/>
                </a:cubicBezTo>
                <a:cubicBezTo>
                  <a:pt x="6790" y="4541"/>
                  <a:pt x="6790" y="2717"/>
                  <a:pt x="5665" y="1593"/>
                </a:cubicBezTo>
                <a:close/>
                <a:moveTo>
                  <a:pt x="1895" y="1895"/>
                </a:moveTo>
                <a:cubicBezTo>
                  <a:pt x="2319" y="1469"/>
                  <a:pt x="2885" y="1215"/>
                  <a:pt x="3484" y="1180"/>
                </a:cubicBezTo>
                <a:lnTo>
                  <a:pt x="3666" y="749"/>
                </a:lnTo>
                <a:cubicBezTo>
                  <a:pt x="2889" y="739"/>
                  <a:pt x="2141" y="1043"/>
                  <a:pt x="1593" y="1593"/>
                </a:cubicBezTo>
                <a:cubicBezTo>
                  <a:pt x="468" y="2717"/>
                  <a:pt x="468" y="4541"/>
                  <a:pt x="1593" y="5666"/>
                </a:cubicBezTo>
                <a:lnTo>
                  <a:pt x="1774" y="5235"/>
                </a:lnTo>
                <a:cubicBezTo>
                  <a:pt x="938" y="4271"/>
                  <a:pt x="978" y="2811"/>
                  <a:pt x="1895" y="1894"/>
                </a:cubicBezTo>
                <a:lnTo>
                  <a:pt x="1895" y="1895"/>
                </a:lnTo>
                <a:close/>
                <a:moveTo>
                  <a:pt x="5892" y="6043"/>
                </a:moveTo>
                <a:lnTo>
                  <a:pt x="7702" y="7853"/>
                </a:lnTo>
                <a:lnTo>
                  <a:pt x="7853" y="7702"/>
                </a:lnTo>
                <a:lnTo>
                  <a:pt x="6043" y="5892"/>
                </a:lnTo>
                <a:lnTo>
                  <a:pt x="5892" y="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86" name="iconfont-10123-4910597">
            <a:extLst>
              <a:ext uri="{FF2B5EF4-FFF2-40B4-BE49-F238E27FC236}">
                <a16:creationId xmlns:a16="http://schemas.microsoft.com/office/drawing/2014/main" xmlns="" id="{5E2DA5E0-DFA1-4013-80B2-76518CA48AF1}"/>
              </a:ext>
            </a:extLst>
          </p:cNvPr>
          <p:cNvSpPr/>
          <p:nvPr/>
        </p:nvSpPr>
        <p:spPr>
          <a:xfrm>
            <a:off x="5957026" y="3994132"/>
            <a:ext cx="277949" cy="257067"/>
          </a:xfrm>
          <a:custGeom>
            <a:avLst/>
            <a:gdLst>
              <a:gd name="T0" fmla="*/ 11714 w 13392"/>
              <a:gd name="T1" fmla="*/ 3752 h 12386"/>
              <a:gd name="T2" fmla="*/ 6681 w 13392"/>
              <a:gd name="T3" fmla="*/ 0 h 12386"/>
              <a:gd name="T4" fmla="*/ 1678 w 13392"/>
              <a:gd name="T5" fmla="*/ 3752 h 12386"/>
              <a:gd name="T6" fmla="*/ 0 w 13392"/>
              <a:gd name="T7" fmla="*/ 6193 h 12386"/>
              <a:gd name="T8" fmla="*/ 1647 w 13392"/>
              <a:gd name="T9" fmla="*/ 8694 h 12386"/>
              <a:gd name="T10" fmla="*/ 3203 w 13392"/>
              <a:gd name="T11" fmla="*/ 11196 h 12386"/>
              <a:gd name="T12" fmla="*/ 5795 w 13392"/>
              <a:gd name="T13" fmla="*/ 11897 h 12386"/>
              <a:gd name="T14" fmla="*/ 6589 w 13392"/>
              <a:gd name="T15" fmla="*/ 12386 h 12386"/>
              <a:gd name="T16" fmla="*/ 7504 w 13392"/>
              <a:gd name="T17" fmla="*/ 11471 h 12386"/>
              <a:gd name="T18" fmla="*/ 6589 w 13392"/>
              <a:gd name="T19" fmla="*/ 10555 h 12386"/>
              <a:gd name="T20" fmla="*/ 5765 w 13392"/>
              <a:gd name="T21" fmla="*/ 11104 h 12386"/>
              <a:gd name="T22" fmla="*/ 3599 w 13392"/>
              <a:gd name="T23" fmla="*/ 10525 h 12386"/>
              <a:gd name="T24" fmla="*/ 2410 w 13392"/>
              <a:gd name="T25" fmla="*/ 8390 h 12386"/>
              <a:gd name="T26" fmla="*/ 2410 w 13392"/>
              <a:gd name="T27" fmla="*/ 4118 h 12386"/>
              <a:gd name="T28" fmla="*/ 6681 w 13392"/>
              <a:gd name="T29" fmla="*/ 823 h 12386"/>
              <a:gd name="T30" fmla="*/ 10951 w 13392"/>
              <a:gd name="T31" fmla="*/ 4118 h 12386"/>
              <a:gd name="T32" fmla="*/ 10951 w 13392"/>
              <a:gd name="T33" fmla="*/ 8420 h 12386"/>
              <a:gd name="T34" fmla="*/ 11104 w 13392"/>
              <a:gd name="T35" fmla="*/ 8755 h 12386"/>
              <a:gd name="T36" fmla="*/ 11348 w 13392"/>
              <a:gd name="T37" fmla="*/ 8846 h 12386"/>
              <a:gd name="T38" fmla="*/ 11470 w 13392"/>
              <a:gd name="T39" fmla="*/ 8816 h 12386"/>
              <a:gd name="T40" fmla="*/ 13392 w 13392"/>
              <a:gd name="T41" fmla="*/ 6223 h 12386"/>
              <a:gd name="T42" fmla="*/ 11714 w 13392"/>
              <a:gd name="T43" fmla="*/ 3752 h 12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392" h="12386">
                <a:moveTo>
                  <a:pt x="11714" y="3752"/>
                </a:moveTo>
                <a:cubicBezTo>
                  <a:pt x="11470" y="2867"/>
                  <a:pt x="10432" y="0"/>
                  <a:pt x="6681" y="0"/>
                </a:cubicBezTo>
                <a:cubicBezTo>
                  <a:pt x="2959" y="0"/>
                  <a:pt x="1891" y="2868"/>
                  <a:pt x="1678" y="3752"/>
                </a:cubicBezTo>
                <a:cubicBezTo>
                  <a:pt x="976" y="4026"/>
                  <a:pt x="0" y="4759"/>
                  <a:pt x="0" y="6193"/>
                </a:cubicBezTo>
                <a:cubicBezTo>
                  <a:pt x="0" y="7596"/>
                  <a:pt x="976" y="8390"/>
                  <a:pt x="1647" y="8694"/>
                </a:cubicBezTo>
                <a:cubicBezTo>
                  <a:pt x="1739" y="9244"/>
                  <a:pt x="2013" y="10464"/>
                  <a:pt x="3203" y="11196"/>
                </a:cubicBezTo>
                <a:cubicBezTo>
                  <a:pt x="4057" y="11745"/>
                  <a:pt x="5094" y="11867"/>
                  <a:pt x="5795" y="11897"/>
                </a:cubicBezTo>
                <a:cubicBezTo>
                  <a:pt x="5948" y="12202"/>
                  <a:pt x="6253" y="12386"/>
                  <a:pt x="6589" y="12386"/>
                </a:cubicBezTo>
                <a:cubicBezTo>
                  <a:pt x="7107" y="12386"/>
                  <a:pt x="7504" y="11990"/>
                  <a:pt x="7504" y="11471"/>
                </a:cubicBezTo>
                <a:cubicBezTo>
                  <a:pt x="7504" y="10983"/>
                  <a:pt x="7108" y="10555"/>
                  <a:pt x="6589" y="10555"/>
                </a:cubicBezTo>
                <a:cubicBezTo>
                  <a:pt x="6223" y="10555"/>
                  <a:pt x="5918" y="10769"/>
                  <a:pt x="5765" y="11104"/>
                </a:cubicBezTo>
                <a:cubicBezTo>
                  <a:pt x="5155" y="11074"/>
                  <a:pt x="4301" y="10952"/>
                  <a:pt x="3599" y="10525"/>
                </a:cubicBezTo>
                <a:cubicBezTo>
                  <a:pt x="2471" y="9823"/>
                  <a:pt x="2410" y="8451"/>
                  <a:pt x="2410" y="8390"/>
                </a:cubicBezTo>
                <a:lnTo>
                  <a:pt x="2410" y="4118"/>
                </a:lnTo>
                <a:cubicBezTo>
                  <a:pt x="2471" y="3752"/>
                  <a:pt x="3142" y="823"/>
                  <a:pt x="6681" y="823"/>
                </a:cubicBezTo>
                <a:cubicBezTo>
                  <a:pt x="10219" y="823"/>
                  <a:pt x="10891" y="3782"/>
                  <a:pt x="10951" y="4118"/>
                </a:cubicBezTo>
                <a:lnTo>
                  <a:pt x="10951" y="8420"/>
                </a:lnTo>
                <a:cubicBezTo>
                  <a:pt x="10951" y="8541"/>
                  <a:pt x="11012" y="8663"/>
                  <a:pt x="11104" y="8755"/>
                </a:cubicBezTo>
                <a:cubicBezTo>
                  <a:pt x="11165" y="8816"/>
                  <a:pt x="11256" y="8846"/>
                  <a:pt x="11348" y="8846"/>
                </a:cubicBezTo>
                <a:cubicBezTo>
                  <a:pt x="11378" y="8846"/>
                  <a:pt x="11439" y="8846"/>
                  <a:pt x="11470" y="8816"/>
                </a:cubicBezTo>
                <a:cubicBezTo>
                  <a:pt x="12141" y="8602"/>
                  <a:pt x="13392" y="7809"/>
                  <a:pt x="13392" y="6223"/>
                </a:cubicBezTo>
                <a:cubicBezTo>
                  <a:pt x="13392" y="4759"/>
                  <a:pt x="12385" y="4027"/>
                  <a:pt x="11714" y="3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88" name="iconfont-10123-4910597">
            <a:extLst>
              <a:ext uri="{FF2B5EF4-FFF2-40B4-BE49-F238E27FC236}">
                <a16:creationId xmlns:a16="http://schemas.microsoft.com/office/drawing/2014/main" xmlns="" id="{439086EB-9F4A-4AF7-B3C7-E16F5B006FF6}"/>
              </a:ext>
            </a:extLst>
          </p:cNvPr>
          <p:cNvSpPr/>
          <p:nvPr/>
        </p:nvSpPr>
        <p:spPr>
          <a:xfrm>
            <a:off x="9752510" y="3983691"/>
            <a:ext cx="273115" cy="277949"/>
          </a:xfrm>
          <a:custGeom>
            <a:avLst/>
            <a:gdLst>
              <a:gd name="T0" fmla="*/ 6087 w 12475"/>
              <a:gd name="T1" fmla="*/ 12626 h 12696"/>
              <a:gd name="T2" fmla="*/ 6041 w 12475"/>
              <a:gd name="T3" fmla="*/ 12605 h 12696"/>
              <a:gd name="T4" fmla="*/ 601 w 12475"/>
              <a:gd name="T5" fmla="*/ 6023 h 12696"/>
              <a:gd name="T6" fmla="*/ 257 w 12475"/>
              <a:gd name="T7" fmla="*/ 1376 h 12696"/>
              <a:gd name="T8" fmla="*/ 1017 w 12475"/>
              <a:gd name="T9" fmla="*/ 1395 h 12696"/>
              <a:gd name="T10" fmla="*/ 6045 w 12475"/>
              <a:gd name="T11" fmla="*/ 123 h 12696"/>
              <a:gd name="T12" fmla="*/ 6431 w 12475"/>
              <a:gd name="T13" fmla="*/ 125 h 12696"/>
              <a:gd name="T14" fmla="*/ 6512 w 12475"/>
              <a:gd name="T15" fmla="*/ 176 h 12696"/>
              <a:gd name="T16" fmla="*/ 11889 w 12475"/>
              <a:gd name="T17" fmla="*/ 1388 h 12696"/>
              <a:gd name="T18" fmla="*/ 12254 w 12475"/>
              <a:gd name="T19" fmla="*/ 1703 h 12696"/>
              <a:gd name="T20" fmla="*/ 10189 w 12475"/>
              <a:gd name="T21" fmla="*/ 9635 h 12696"/>
              <a:gd name="T22" fmla="*/ 6416 w 12475"/>
              <a:gd name="T23" fmla="*/ 12615 h 12696"/>
              <a:gd name="T24" fmla="*/ 6236 w 12475"/>
              <a:gd name="T25" fmla="*/ 12696 h 12696"/>
              <a:gd name="T26" fmla="*/ 1204 w 12475"/>
              <a:gd name="T27" fmla="*/ 5867 h 12696"/>
              <a:gd name="T28" fmla="*/ 11277 w 12475"/>
              <a:gd name="T29" fmla="*/ 5845 h 12696"/>
              <a:gd name="T30" fmla="*/ 11548 w 12475"/>
              <a:gd name="T31" fmla="*/ 2013 h 12696"/>
              <a:gd name="T32" fmla="*/ 6238 w 12475"/>
              <a:gd name="T33" fmla="*/ 746 h 12696"/>
              <a:gd name="T34" fmla="*/ 927 w 12475"/>
              <a:gd name="T35" fmla="*/ 2013 h 12696"/>
              <a:gd name="T36" fmla="*/ 2781 w 12475"/>
              <a:gd name="T37" fmla="*/ 5845 h 12696"/>
              <a:gd name="T38" fmla="*/ 4716 w 12475"/>
              <a:gd name="T39" fmla="*/ 2666 h 12696"/>
              <a:gd name="T40" fmla="*/ 4105 w 12475"/>
              <a:gd name="T41" fmla="*/ 9210 h 12696"/>
              <a:gd name="T42" fmla="*/ 3611 w 12475"/>
              <a:gd name="T43" fmla="*/ 5399 h 12696"/>
              <a:gd name="T44" fmla="*/ 2781 w 12475"/>
              <a:gd name="T45" fmla="*/ 5845 h 12696"/>
              <a:gd name="T46" fmla="*/ 9022 w 12475"/>
              <a:gd name="T47" fmla="*/ 2816 h 12696"/>
              <a:gd name="T48" fmla="*/ 8501 w 12475"/>
              <a:gd name="T49" fmla="*/ 5405 h 12696"/>
              <a:gd name="T50" fmla="*/ 7347 w 12475"/>
              <a:gd name="T51" fmla="*/ 5143 h 12696"/>
              <a:gd name="T52" fmla="*/ 9614 w 12475"/>
              <a:gd name="T53" fmla="*/ 6070 h 12696"/>
              <a:gd name="T54" fmla="*/ 7745 w 12475"/>
              <a:gd name="T55" fmla="*/ 6537 h 12696"/>
              <a:gd name="T56" fmla="*/ 9323 w 12475"/>
              <a:gd name="T57" fmla="*/ 8701 h 12696"/>
              <a:gd name="T58" fmla="*/ 7346 w 12475"/>
              <a:gd name="T59" fmla="*/ 9243 h 12696"/>
              <a:gd name="T60" fmla="*/ 6845 w 12475"/>
              <a:gd name="T61" fmla="*/ 6558 h 12696"/>
              <a:gd name="T62" fmla="*/ 4380 w 12475"/>
              <a:gd name="T63" fmla="*/ 8420 h 12696"/>
              <a:gd name="T64" fmla="*/ 4566 w 12475"/>
              <a:gd name="T65" fmla="*/ 6538 h 12696"/>
              <a:gd name="T66" fmla="*/ 6846 w 12475"/>
              <a:gd name="T67" fmla="*/ 6071 h 12696"/>
              <a:gd name="T68" fmla="*/ 5713 w 12475"/>
              <a:gd name="T69" fmla="*/ 5145 h 12696"/>
              <a:gd name="T70" fmla="*/ 5191 w 12475"/>
              <a:gd name="T71" fmla="*/ 5453 h 12696"/>
              <a:gd name="T72" fmla="*/ 8500 w 12475"/>
              <a:gd name="T73" fmla="*/ 3276 h 12696"/>
              <a:gd name="T74" fmla="*/ 5712 w 12475"/>
              <a:gd name="T75" fmla="*/ 4683 h 12696"/>
              <a:gd name="T76" fmla="*/ 8500 w 12475"/>
              <a:gd name="T77" fmla="*/ 3276 h 12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475" h="12696">
                <a:moveTo>
                  <a:pt x="6236" y="12696"/>
                </a:moveTo>
                <a:lnTo>
                  <a:pt x="6087" y="12626"/>
                </a:lnTo>
                <a:cubicBezTo>
                  <a:pt x="6077" y="12621"/>
                  <a:pt x="6067" y="12616"/>
                  <a:pt x="6057" y="12612"/>
                </a:cubicBezTo>
                <a:cubicBezTo>
                  <a:pt x="6052" y="12610"/>
                  <a:pt x="6046" y="12607"/>
                  <a:pt x="6041" y="12605"/>
                </a:cubicBezTo>
                <a:cubicBezTo>
                  <a:pt x="4504" y="11923"/>
                  <a:pt x="3241" y="10923"/>
                  <a:pt x="2285" y="9633"/>
                </a:cubicBezTo>
                <a:cubicBezTo>
                  <a:pt x="1522" y="8603"/>
                  <a:pt x="956" y="7388"/>
                  <a:pt x="601" y="6023"/>
                </a:cubicBezTo>
                <a:cubicBezTo>
                  <a:pt x="0" y="3711"/>
                  <a:pt x="211" y="1782"/>
                  <a:pt x="220" y="1702"/>
                </a:cubicBezTo>
                <a:lnTo>
                  <a:pt x="257" y="1376"/>
                </a:lnTo>
                <a:lnTo>
                  <a:pt x="585" y="1387"/>
                </a:lnTo>
                <a:cubicBezTo>
                  <a:pt x="729" y="1392"/>
                  <a:pt x="875" y="1395"/>
                  <a:pt x="1017" y="1395"/>
                </a:cubicBezTo>
                <a:cubicBezTo>
                  <a:pt x="3754" y="1395"/>
                  <a:pt x="5494" y="461"/>
                  <a:pt x="5962" y="175"/>
                </a:cubicBezTo>
                <a:cubicBezTo>
                  <a:pt x="5997" y="153"/>
                  <a:pt x="6026" y="136"/>
                  <a:pt x="6045" y="123"/>
                </a:cubicBezTo>
                <a:lnTo>
                  <a:pt x="6239" y="0"/>
                </a:lnTo>
                <a:lnTo>
                  <a:pt x="6431" y="125"/>
                </a:lnTo>
                <a:cubicBezTo>
                  <a:pt x="6451" y="138"/>
                  <a:pt x="6479" y="155"/>
                  <a:pt x="6507" y="172"/>
                </a:cubicBezTo>
                <a:lnTo>
                  <a:pt x="6512" y="176"/>
                </a:lnTo>
                <a:cubicBezTo>
                  <a:pt x="6980" y="462"/>
                  <a:pt x="8717" y="1396"/>
                  <a:pt x="11456" y="1396"/>
                </a:cubicBezTo>
                <a:cubicBezTo>
                  <a:pt x="11599" y="1396"/>
                  <a:pt x="11745" y="1393"/>
                  <a:pt x="11889" y="1388"/>
                </a:cubicBezTo>
                <a:lnTo>
                  <a:pt x="12216" y="1377"/>
                </a:lnTo>
                <a:lnTo>
                  <a:pt x="12254" y="1703"/>
                </a:lnTo>
                <a:cubicBezTo>
                  <a:pt x="12262" y="1784"/>
                  <a:pt x="12475" y="3712"/>
                  <a:pt x="11872" y="6025"/>
                </a:cubicBezTo>
                <a:cubicBezTo>
                  <a:pt x="11517" y="7390"/>
                  <a:pt x="10951" y="8605"/>
                  <a:pt x="10189" y="9635"/>
                </a:cubicBezTo>
                <a:cubicBezTo>
                  <a:pt x="9234" y="10926"/>
                  <a:pt x="7970" y="11926"/>
                  <a:pt x="6432" y="12607"/>
                </a:cubicBezTo>
                <a:cubicBezTo>
                  <a:pt x="6427" y="12610"/>
                  <a:pt x="6421" y="12612"/>
                  <a:pt x="6416" y="12615"/>
                </a:cubicBezTo>
                <a:cubicBezTo>
                  <a:pt x="6406" y="12619"/>
                  <a:pt x="6395" y="12624"/>
                  <a:pt x="6385" y="12630"/>
                </a:cubicBezTo>
                <a:lnTo>
                  <a:pt x="6236" y="12696"/>
                </a:lnTo>
                <a:close/>
                <a:moveTo>
                  <a:pt x="811" y="2013"/>
                </a:moveTo>
                <a:cubicBezTo>
                  <a:pt x="780" y="2642"/>
                  <a:pt x="768" y="4211"/>
                  <a:pt x="1204" y="5867"/>
                </a:cubicBezTo>
                <a:cubicBezTo>
                  <a:pt x="1955" y="8730"/>
                  <a:pt x="3707" y="10855"/>
                  <a:pt x="6237" y="12006"/>
                </a:cubicBezTo>
                <a:cubicBezTo>
                  <a:pt x="8774" y="10851"/>
                  <a:pt x="10530" y="8718"/>
                  <a:pt x="11277" y="5845"/>
                </a:cubicBezTo>
                <a:cubicBezTo>
                  <a:pt x="11707" y="4193"/>
                  <a:pt x="11696" y="2640"/>
                  <a:pt x="11664" y="2013"/>
                </a:cubicBezTo>
                <a:lnTo>
                  <a:pt x="11548" y="2013"/>
                </a:lnTo>
                <a:cubicBezTo>
                  <a:pt x="10307" y="2013"/>
                  <a:pt x="9032" y="1926"/>
                  <a:pt x="7937" y="1576"/>
                </a:cubicBezTo>
                <a:cubicBezTo>
                  <a:pt x="7127" y="1317"/>
                  <a:pt x="6552" y="930"/>
                  <a:pt x="6238" y="746"/>
                </a:cubicBezTo>
                <a:cubicBezTo>
                  <a:pt x="5924" y="930"/>
                  <a:pt x="5349" y="1226"/>
                  <a:pt x="4540" y="1485"/>
                </a:cubicBezTo>
                <a:cubicBezTo>
                  <a:pt x="3445" y="1835"/>
                  <a:pt x="2169" y="2013"/>
                  <a:pt x="927" y="2013"/>
                </a:cubicBezTo>
                <a:lnTo>
                  <a:pt x="811" y="2013"/>
                </a:lnTo>
                <a:close/>
                <a:moveTo>
                  <a:pt x="2781" y="5845"/>
                </a:moveTo>
                <a:cubicBezTo>
                  <a:pt x="3394" y="4930"/>
                  <a:pt x="3870" y="3820"/>
                  <a:pt x="4209" y="2515"/>
                </a:cubicBezTo>
                <a:lnTo>
                  <a:pt x="4716" y="2666"/>
                </a:lnTo>
                <a:cubicBezTo>
                  <a:pt x="4529" y="3270"/>
                  <a:pt x="4325" y="3836"/>
                  <a:pt x="4105" y="4362"/>
                </a:cubicBezTo>
                <a:lnTo>
                  <a:pt x="4105" y="9210"/>
                </a:lnTo>
                <a:lnTo>
                  <a:pt x="3611" y="9210"/>
                </a:lnTo>
                <a:lnTo>
                  <a:pt x="3611" y="5399"/>
                </a:lnTo>
                <a:cubicBezTo>
                  <a:pt x="3414" y="5761"/>
                  <a:pt x="3209" y="6097"/>
                  <a:pt x="2994" y="6408"/>
                </a:cubicBezTo>
                <a:cubicBezTo>
                  <a:pt x="2930" y="6215"/>
                  <a:pt x="2859" y="6027"/>
                  <a:pt x="2781" y="5845"/>
                </a:cubicBezTo>
                <a:close/>
                <a:moveTo>
                  <a:pt x="5191" y="2816"/>
                </a:moveTo>
                <a:lnTo>
                  <a:pt x="9022" y="2816"/>
                </a:lnTo>
                <a:lnTo>
                  <a:pt x="9022" y="5405"/>
                </a:lnTo>
                <a:lnTo>
                  <a:pt x="8501" y="5405"/>
                </a:lnTo>
                <a:lnTo>
                  <a:pt x="8501" y="5143"/>
                </a:lnTo>
                <a:lnTo>
                  <a:pt x="7347" y="5143"/>
                </a:lnTo>
                <a:lnTo>
                  <a:pt x="7347" y="6070"/>
                </a:lnTo>
                <a:lnTo>
                  <a:pt x="9614" y="6070"/>
                </a:lnTo>
                <a:lnTo>
                  <a:pt x="9614" y="6537"/>
                </a:lnTo>
                <a:lnTo>
                  <a:pt x="7745" y="6537"/>
                </a:lnTo>
                <a:cubicBezTo>
                  <a:pt x="8166" y="7237"/>
                  <a:pt x="8806" y="7788"/>
                  <a:pt x="9667" y="8192"/>
                </a:cubicBezTo>
                <a:cubicBezTo>
                  <a:pt x="9525" y="8390"/>
                  <a:pt x="9411" y="8558"/>
                  <a:pt x="9323" y="8701"/>
                </a:cubicBezTo>
                <a:cubicBezTo>
                  <a:pt x="8464" y="8180"/>
                  <a:pt x="7803" y="7475"/>
                  <a:pt x="7346" y="6586"/>
                </a:cubicBezTo>
                <a:lnTo>
                  <a:pt x="7346" y="9243"/>
                </a:lnTo>
                <a:lnTo>
                  <a:pt x="6845" y="9243"/>
                </a:lnTo>
                <a:lnTo>
                  <a:pt x="6845" y="6558"/>
                </a:lnTo>
                <a:cubicBezTo>
                  <a:pt x="6291" y="7556"/>
                  <a:pt x="5597" y="8316"/>
                  <a:pt x="4765" y="8838"/>
                </a:cubicBezTo>
                <a:cubicBezTo>
                  <a:pt x="4660" y="8710"/>
                  <a:pt x="4531" y="8571"/>
                  <a:pt x="4380" y="8420"/>
                </a:cubicBezTo>
                <a:cubicBezTo>
                  <a:pt x="5195" y="7971"/>
                  <a:pt x="5856" y="7345"/>
                  <a:pt x="6363" y="6538"/>
                </a:cubicBezTo>
                <a:lnTo>
                  <a:pt x="4566" y="6538"/>
                </a:lnTo>
                <a:lnTo>
                  <a:pt x="4566" y="6071"/>
                </a:lnTo>
                <a:lnTo>
                  <a:pt x="6846" y="6071"/>
                </a:lnTo>
                <a:lnTo>
                  <a:pt x="6846" y="5145"/>
                </a:lnTo>
                <a:lnTo>
                  <a:pt x="5713" y="5145"/>
                </a:lnTo>
                <a:lnTo>
                  <a:pt x="5713" y="5453"/>
                </a:lnTo>
                <a:lnTo>
                  <a:pt x="5191" y="5453"/>
                </a:lnTo>
                <a:lnTo>
                  <a:pt x="5191" y="2816"/>
                </a:lnTo>
                <a:close/>
                <a:moveTo>
                  <a:pt x="8500" y="3276"/>
                </a:moveTo>
                <a:lnTo>
                  <a:pt x="5712" y="3276"/>
                </a:lnTo>
                <a:lnTo>
                  <a:pt x="5712" y="4683"/>
                </a:lnTo>
                <a:lnTo>
                  <a:pt x="8500" y="4683"/>
                </a:lnTo>
                <a:lnTo>
                  <a:pt x="8500" y="32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2A9DBBB6-E128-40AD-9291-BF9E8B0E698D}"/>
              </a:ext>
            </a:extLst>
          </p:cNvPr>
          <p:cNvCxnSpPr/>
          <p:nvPr/>
        </p:nvCxnSpPr>
        <p:spPr>
          <a:xfrm>
            <a:off x="1271588" y="4826000"/>
            <a:ext cx="2165879" cy="0"/>
          </a:xfrm>
          <a:prstGeom prst="line">
            <a:avLst/>
          </a:prstGeom>
          <a:ln>
            <a:solidFill>
              <a:srgbClr val="F9474E"/>
            </a:solidFill>
          </a:ln>
          <a:effectLst>
            <a:outerShdw blurRad="50800" dist="38100" dir="5400000" algn="t" rotWithShape="0">
              <a:prstClr val="black">
                <a:alpha val="2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xmlns="" id="{1021AE42-7F24-4248-A8B0-197B1F9B3189}"/>
              </a:ext>
            </a:extLst>
          </p:cNvPr>
          <p:cNvCxnSpPr/>
          <p:nvPr/>
        </p:nvCxnSpPr>
        <p:spPr>
          <a:xfrm>
            <a:off x="5013060" y="4826000"/>
            <a:ext cx="2165879" cy="0"/>
          </a:xfrm>
          <a:prstGeom prst="line">
            <a:avLst/>
          </a:prstGeom>
          <a:ln>
            <a:solidFill>
              <a:srgbClr val="F9474E"/>
            </a:solidFill>
          </a:ln>
          <a:effectLst>
            <a:outerShdw blurRad="50800" dist="38100" dir="5400000" algn="t" rotWithShape="0">
              <a:prstClr val="black">
                <a:alpha val="2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xmlns="" id="{E3B508E8-8EBF-436E-84CD-C07DAE611A32}"/>
              </a:ext>
            </a:extLst>
          </p:cNvPr>
          <p:cNvCxnSpPr/>
          <p:nvPr/>
        </p:nvCxnSpPr>
        <p:spPr>
          <a:xfrm>
            <a:off x="8754534" y="4826000"/>
            <a:ext cx="2165879" cy="0"/>
          </a:xfrm>
          <a:prstGeom prst="line">
            <a:avLst/>
          </a:prstGeom>
          <a:ln>
            <a:solidFill>
              <a:srgbClr val="F9474E"/>
            </a:solidFill>
          </a:ln>
          <a:effectLst>
            <a:outerShdw blurRad="50800" dist="38100" dir="5400000" algn="t" rotWithShape="0">
              <a:prstClr val="black">
                <a:alpha val="2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1" name="图片 90">
            <a:extLst>
              <a:ext uri="{FF2B5EF4-FFF2-40B4-BE49-F238E27FC236}">
                <a16:creationId xmlns:a16="http://schemas.microsoft.com/office/drawing/2014/main" xmlns="" id="{24C2259E-4D60-4C2B-BF6B-B0FB8A0439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31" b="90091" l="3500" r="96750">
                        <a14:foregroundMark x1="60583" y1="15204" x2="65833" y2="15053"/>
                        <a14:foregroundMark x1="34583" y1="17700" x2="41667" y2="19213"/>
                        <a14:foregroundMark x1="3500" y1="62103" x2="3500" y2="62103"/>
                        <a14:foregroundMark x1="41250" y1="90091" x2="41250" y2="90091"/>
                        <a14:foregroundMark x1="96833" y1="68381" x2="96833" y2="68381"/>
                        <a14:foregroundMark x1="63500" y1="9531" x2="63500" y2="953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444529">
            <a:off x="19885" y="5726108"/>
            <a:ext cx="2801503" cy="3086322"/>
          </a:xfrm>
          <a:prstGeom prst="rect">
            <a:avLst/>
          </a:prstGeom>
          <a:effectLst>
            <a:outerShdw blurRad="50800" dist="88900" dir="5400000" algn="t" rotWithShape="0">
              <a:prstClr val="black">
                <a:alpha val="25000"/>
              </a:prstClr>
            </a:outerShdw>
          </a:effectLst>
        </p:spPr>
      </p:pic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8B6158DC-3515-42B7-8F6D-AAA6F5661C0B}"/>
              </a:ext>
            </a:extLst>
          </p:cNvPr>
          <p:cNvSpPr/>
          <p:nvPr/>
        </p:nvSpPr>
        <p:spPr>
          <a:xfrm>
            <a:off x="10913532" y="5985933"/>
            <a:ext cx="2556933" cy="255693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B53082B-5891-4A81-913E-F895DC81D957}"/>
              </a:ext>
            </a:extLst>
          </p:cNvPr>
          <p:cNvSpPr txBox="1"/>
          <p:nvPr/>
        </p:nvSpPr>
        <p:spPr>
          <a:xfrm rot="1946939">
            <a:off x="1356931" y="2566876"/>
            <a:ext cx="2075017" cy="2037022"/>
          </a:xfrm>
          <a:prstGeom prst="rect">
            <a:avLst/>
          </a:prstGeom>
          <a:noFill/>
        </p:spPr>
        <p:txBody>
          <a:bodyPr wrap="square" rtlCol="0">
            <a:prstTxWarp prst="textCircle">
              <a:avLst>
                <a:gd name="adj" fmla="val 11533928"/>
              </a:avLst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Lorng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elit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. ere, magna sed pulvinar ultricies, purus lectus malesuada libero, sit amet commodo magna eros quis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urna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.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xmlns="" id="{3FDE96EF-C2E6-4AA0-84E4-93BAB92AD6E0}"/>
              </a:ext>
            </a:extLst>
          </p:cNvPr>
          <p:cNvSpPr txBox="1"/>
          <p:nvPr/>
        </p:nvSpPr>
        <p:spPr>
          <a:xfrm rot="1946939">
            <a:off x="5084536" y="2557609"/>
            <a:ext cx="2051427" cy="2037022"/>
          </a:xfrm>
          <a:prstGeom prst="rect">
            <a:avLst/>
          </a:prstGeom>
          <a:noFill/>
        </p:spPr>
        <p:txBody>
          <a:bodyPr wrap="square" rtlCol="0">
            <a:prstTxWarp prst="textCircle">
              <a:avLst>
                <a:gd name="adj" fmla="val 10820314"/>
              </a:avLst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Lorng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elit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. ere, magna sed pulvinar ultricies, purus lectus malesuada libero, sit amet commodo magna eros quis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urna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.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xmlns="" id="{03B97C55-6D3F-40CB-99B3-0807EA0C63D0}"/>
              </a:ext>
            </a:extLst>
          </p:cNvPr>
          <p:cNvSpPr txBox="1"/>
          <p:nvPr/>
        </p:nvSpPr>
        <p:spPr>
          <a:xfrm rot="7276767">
            <a:off x="8791763" y="2580761"/>
            <a:ext cx="2051427" cy="2037022"/>
          </a:xfrm>
          <a:prstGeom prst="rect">
            <a:avLst/>
          </a:prstGeom>
          <a:noFill/>
        </p:spPr>
        <p:txBody>
          <a:bodyPr wrap="square" rtlCol="0">
            <a:prstTxWarp prst="textCircle">
              <a:avLst>
                <a:gd name="adj" fmla="val 10820314"/>
              </a:avLst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, sit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98492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4CC3A02-6FDE-47EF-862A-0F1781F8072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3C42F0"/>
              </a:gs>
              <a:gs pos="100000">
                <a:srgbClr val="1957EA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752975" algn="l"/>
              </a:tabLst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9BA1CB96-00A0-4C23-9B8F-00E170882C9D}"/>
              </a:ext>
            </a:extLst>
          </p:cNvPr>
          <p:cNvSpPr/>
          <p:nvPr/>
        </p:nvSpPr>
        <p:spPr>
          <a:xfrm>
            <a:off x="11173883" y="440267"/>
            <a:ext cx="690033" cy="690033"/>
          </a:xfrm>
          <a:prstGeom prst="ellipse">
            <a:avLst/>
          </a:prstGeom>
          <a:gradFill flip="none" rotWithShape="1">
            <a:gsLst>
              <a:gs pos="0">
                <a:srgbClr val="EB2B06"/>
              </a:gs>
              <a:gs pos="100000">
                <a:srgbClr val="3C42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A4E8E8E-2A26-4D35-975A-8FEA415825EC}"/>
              </a:ext>
            </a:extLst>
          </p:cNvPr>
          <p:cNvSpPr/>
          <p:nvPr/>
        </p:nvSpPr>
        <p:spPr>
          <a:xfrm flipV="1">
            <a:off x="-10600267" y="-6739467"/>
            <a:ext cx="2336800" cy="5418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E95EC07-32EF-4105-A020-6653B7C164B2}"/>
              </a:ext>
            </a:extLst>
          </p:cNvPr>
          <p:cNvSpPr/>
          <p:nvPr/>
        </p:nvSpPr>
        <p:spPr>
          <a:xfrm flipV="1">
            <a:off x="20421600" y="14020800"/>
            <a:ext cx="2336800" cy="5418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4222C423-140B-4573-BBE1-D040762A26FF}"/>
              </a:ext>
            </a:extLst>
          </p:cNvPr>
          <p:cNvSpPr txBox="1"/>
          <p:nvPr/>
        </p:nvSpPr>
        <p:spPr>
          <a:xfrm>
            <a:off x="660400" y="765175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探索   发现   新生活</a:t>
            </a:r>
          </a:p>
        </p:txBody>
      </p:sp>
      <p:sp>
        <p:nvSpPr>
          <p:cNvPr id="112" name="平行四边形 111">
            <a:extLst>
              <a:ext uri="{FF2B5EF4-FFF2-40B4-BE49-F238E27FC236}">
                <a16:creationId xmlns:a16="http://schemas.microsoft.com/office/drawing/2014/main" xmlns="" id="{BE8D5C31-771B-480C-8678-64AE82305254}"/>
              </a:ext>
            </a:extLst>
          </p:cNvPr>
          <p:cNvSpPr/>
          <p:nvPr/>
        </p:nvSpPr>
        <p:spPr>
          <a:xfrm>
            <a:off x="2135476" y="1094300"/>
            <a:ext cx="504853" cy="21600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8D435F54-1170-480C-B738-B3AF0DC643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0381" y="4849283"/>
            <a:ext cx="1011238" cy="1011238"/>
          </a:xfrm>
          <a:prstGeom prst="rect">
            <a:avLst/>
          </a:prstGeom>
          <a:effectLst>
            <a:outerShdw blurRad="63500" sx="103000" sy="103000" algn="ctr" rotWithShape="0">
              <a:srgbClr val="006038">
                <a:alpha val="25000"/>
              </a:srgbClr>
            </a:outerShdw>
          </a:effectLst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8A30E107-5639-40FF-81FD-576EC35DA041}"/>
              </a:ext>
            </a:extLst>
          </p:cNvPr>
          <p:cNvSpPr txBox="1">
            <a:spLocks/>
          </p:cNvSpPr>
          <p:nvPr/>
        </p:nvSpPr>
        <p:spPr>
          <a:xfrm>
            <a:off x="3626775" y="3980165"/>
            <a:ext cx="4938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欢迎扫码，共同交流，共同进步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73104376-5167-43DB-AC5B-5F464BC5B8A1}"/>
              </a:ext>
            </a:extLst>
          </p:cNvPr>
          <p:cNvSpPr txBox="1">
            <a:spLocks/>
          </p:cNvSpPr>
          <p:nvPr/>
        </p:nvSpPr>
        <p:spPr>
          <a:xfrm>
            <a:off x="3564631" y="2556933"/>
            <a:ext cx="5062738" cy="429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3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世上本无事，愚人自扰之</a:t>
            </a:r>
            <a:endParaRPr kumimoji="0" lang="en-US" altLang="zh-CN" sz="1800" b="0" i="0" u="none" strike="noStrike" kern="1200" cap="none" spc="1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A5A85471-053A-4DED-BAB6-E4119E0C917B}"/>
              </a:ext>
            </a:extLst>
          </p:cNvPr>
          <p:cNvSpPr txBox="1">
            <a:spLocks/>
          </p:cNvSpPr>
          <p:nvPr/>
        </p:nvSpPr>
        <p:spPr>
          <a:xfrm>
            <a:off x="3564631" y="3251616"/>
            <a:ext cx="5062738" cy="429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3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您好，感谢您的喜欢，我是设计狮，愚人</a:t>
            </a:r>
            <a:endParaRPr kumimoji="0" lang="en-US" altLang="zh-CN" sz="1800" b="0" i="0" u="none" strike="noStrike" kern="1200" cap="none" spc="1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0" name="空心弧 7">
            <a:extLst>
              <a:ext uri="{FF2B5EF4-FFF2-40B4-BE49-F238E27FC236}">
                <a16:creationId xmlns:a16="http://schemas.microsoft.com/office/drawing/2014/main" xmlns="" id="{9310A7AE-700F-4B06-A818-AE6E8E8FAB72}"/>
              </a:ext>
            </a:extLst>
          </p:cNvPr>
          <p:cNvSpPr/>
          <p:nvPr/>
        </p:nvSpPr>
        <p:spPr>
          <a:xfrm rot="17576191">
            <a:off x="-3603425" y="3981217"/>
            <a:ext cx="7782582" cy="7515187"/>
          </a:xfrm>
          <a:prstGeom prst="donut">
            <a:avLst>
              <a:gd name="adj" fmla="val 29484"/>
            </a:avLst>
          </a:prstGeom>
          <a:solidFill>
            <a:srgbClr val="F9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B0C01E06-201E-4EA4-9A5B-98D3FFA70DA0}"/>
              </a:ext>
            </a:extLst>
          </p:cNvPr>
          <p:cNvSpPr txBox="1"/>
          <p:nvPr/>
        </p:nvSpPr>
        <p:spPr>
          <a:xfrm>
            <a:off x="5936445" y="622300"/>
            <a:ext cx="558245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NEW  POWER  NEW LIFE</a:t>
            </a:r>
            <a:endParaRPr kumimoji="0" lang="zh-CN" altLang="en-US" sz="54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B185DDD9-9D16-4766-8937-5A71785702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31" b="90091" l="3500" r="96750">
                        <a14:foregroundMark x1="60583" y1="15204" x2="65833" y2="15053"/>
                        <a14:foregroundMark x1="34583" y1="17700" x2="41667" y2="19213"/>
                        <a14:foregroundMark x1="3500" y1="62103" x2="3500" y2="62103"/>
                        <a14:foregroundMark x1="41250" y1="90091" x2="41250" y2="90091"/>
                        <a14:foregroundMark x1="96833" y1="68381" x2="96833" y2="68381"/>
                        <a14:foregroundMark x1="63500" y1="9531" x2="63500" y2="953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444529">
            <a:off x="187292" y="4067428"/>
            <a:ext cx="2801503" cy="3086322"/>
          </a:xfrm>
          <a:prstGeom prst="rect">
            <a:avLst/>
          </a:prstGeom>
          <a:effectLst>
            <a:outerShdw blurRad="50800" dist="88900" dir="5400000" algn="t" rotWithShape="0">
              <a:prstClr val="black">
                <a:alpha val="25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773962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89" y="2890651"/>
            <a:ext cx="552266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dirty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愚</a:t>
            </a:r>
            <a:r>
              <a:rPr lang="zh-CN" altLang="en-US" dirty="0" smtClean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人   作品</a:t>
            </a:r>
            <a:endParaRPr lang="en-US" altLang="zh-CN" dirty="0" smtClean="0">
              <a:solidFill>
                <a:srgbClr val="FF0000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lvl="0">
              <a:defRPr/>
            </a:pPr>
            <a:endParaRPr lang="en-US" altLang="zh-CN" dirty="0">
              <a:solidFill>
                <a:srgbClr val="FF0000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lvl="0">
              <a:defRPr/>
            </a:pPr>
            <a:endParaRPr lang="en-US" altLang="zh-CN" dirty="0" smtClean="0">
              <a:solidFill>
                <a:srgbClr val="FF0000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lvl="0">
              <a:defRPr/>
            </a:pPr>
            <a:r>
              <a:rPr lang="en-US" altLang="zh-CN" dirty="0" smtClean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51PPT</a:t>
            </a:r>
            <a:r>
              <a:rPr lang="zh-CN" altLang="en-US" dirty="0" smtClean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模板网  </a:t>
            </a:r>
            <a:r>
              <a:rPr lang="en-US" altLang="zh-CN" dirty="0" smtClean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hlinkClick r:id="rId2"/>
              </a:rPr>
              <a:t>www.51pptmoban.com</a:t>
            </a:r>
            <a:r>
              <a:rPr lang="en-US" altLang="zh-CN" dirty="0" smtClean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   </a:t>
            </a:r>
            <a:r>
              <a:rPr lang="zh-CN" altLang="en-US" dirty="0" smtClean="0">
                <a:solidFill>
                  <a:srgbClr val="FF0000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授权发布</a:t>
            </a:r>
            <a:endParaRPr lang="zh-CN" altLang="en-US" dirty="0">
              <a:solidFill>
                <a:srgbClr val="FF0000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760818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384;#375999;#37145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384;#375999;#371450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384;#375999;#371450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384;#375999;#371450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384;#375999;#371450;#370900;#369072;#374577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384;#375999;#371450;#370900;#369072;#374577;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523</Words>
  <Application>Microsoft Office PowerPoint</Application>
  <PresentationFormat>宽屏</PresentationFormat>
  <Paragraphs>109</Paragraphs>
  <Slides>9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等线</vt:lpstr>
      <vt:lpstr>OPPOSans M</vt:lpstr>
      <vt:lpstr>OPPOSans L</vt:lpstr>
      <vt:lpstr>OPPOSans H</vt:lpstr>
      <vt:lpstr>Arial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电子数码产品耳机产品推介ppt模板</dc:title>
  <dc:creator>愚人</dc:creator>
  <cp:keywords>51PPT模板网</cp:keywords>
  <dc:description>www.51pptmoban.com</dc:description>
  <cp:lastModifiedBy>阳光男孩</cp:lastModifiedBy>
  <cp:revision>4</cp:revision>
  <dcterms:created xsi:type="dcterms:W3CDTF">2021-08-15T11:40:18Z</dcterms:created>
  <dcterms:modified xsi:type="dcterms:W3CDTF">2021-11-06T13:46:49Z</dcterms:modified>
</cp:coreProperties>
</file>