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7" r:id="rId1"/>
    <p:sldMasterId id="2147483969" r:id="rId2"/>
    <p:sldMasterId id="2147483970" r:id="rId3"/>
    <p:sldMasterId id="2147483971" r:id="rId4"/>
    <p:sldMasterId id="2147483972" r:id="rId5"/>
    <p:sldMasterId id="2147483973" r:id="rId6"/>
    <p:sldMasterId id="2147483974" r:id="rId7"/>
  </p:sldMasterIdLst>
  <p:sldIdLst>
    <p:sldId id="321" r:id="rId8"/>
    <p:sldId id="345" r:id="rId9"/>
    <p:sldId id="346" r:id="rId10"/>
    <p:sldId id="294" r:id="rId11"/>
    <p:sldId id="295" r:id="rId12"/>
    <p:sldId id="260" r:id="rId13"/>
    <p:sldId id="298" r:id="rId14"/>
    <p:sldId id="300" r:id="rId15"/>
    <p:sldId id="341" r:id="rId16"/>
    <p:sldId id="303" r:id="rId17"/>
    <p:sldId id="286" r:id="rId18"/>
    <p:sldId id="287" r:id="rId19"/>
    <p:sldId id="290" r:id="rId20"/>
    <p:sldId id="262" r:id="rId21"/>
    <p:sldId id="338" r:id="rId22"/>
    <p:sldId id="336" r:id="rId23"/>
    <p:sldId id="340" r:id="rId24"/>
    <p:sldId id="334" r:id="rId25"/>
    <p:sldId id="335" r:id="rId26"/>
    <p:sldId id="337" r:id="rId27"/>
    <p:sldId id="347" r:id="rId28"/>
    <p:sldId id="348" r:id="rId2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1ED"/>
    <a:srgbClr val="F4BCD4"/>
    <a:srgbClr val="FBE9F1"/>
    <a:srgbClr val="C8DAFE"/>
    <a:srgbClr val="0E94F1"/>
    <a:srgbClr val="52B6B1"/>
    <a:srgbClr val="97C602"/>
    <a:srgbClr val="79A002"/>
    <a:srgbClr val="CED676"/>
    <a:srgbClr val="B8C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15" y="1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Relationship Id="rId8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CACC-762F-4F29-93FE-78527D17D79A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D8AD0-B411-487E-87FB-568A20741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84456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807B6-17D3-4CA6-A820-17E7E66A92B3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64A13-15AE-4304-AF5B-D34AFD76AD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9920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B155A-11EF-403C-A4F3-E760CCBE4A9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AE17B-B56E-4DCC-8FC8-6CC5A37E3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8328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8F5F3-5F1D-4C45-85AF-B5A70F029B8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E28B1-CDC5-455A-A46A-D2FA028BF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71573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84840-662A-46E0-B52C-1E82424F5671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BDA9A-B96F-4B09-9908-1B0EC38DA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1546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F38C0-E569-4914-9635-AC6C7B47D259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946BE-776B-48F4-9460-4121B79D1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664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83A27-BDA4-4618-864C-2C25193DA4CA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12537-D47E-4DD2-8273-FB98F4E6B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667842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12957-4C47-4F6C-A09F-B8662C9FE7E0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8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70AE-4A57-471C-8928-E8D6290DE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169622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56239-2E05-46FF-8E5F-B853E141F17A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A22E-A262-4E11-AEEB-09D04DA81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2526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AD355-4574-46E7-84E4-2ABD80838035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BA536-0E1D-4F5A-BC7A-A5A5E190E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32967" y="77831"/>
            <a:ext cx="1105490" cy="752385"/>
            <a:chOff x="946158" y="1832587"/>
            <a:chExt cx="1105490" cy="752385"/>
          </a:xfrm>
        </p:grpSpPr>
        <p:sp>
          <p:nvSpPr>
            <p:cNvPr id="7" name="椭圆 6"/>
            <p:cNvSpPr/>
            <p:nvPr/>
          </p:nvSpPr>
          <p:spPr bwMode="auto">
            <a:xfrm rot="2427708">
              <a:off x="946158" y="1832587"/>
              <a:ext cx="648971" cy="648971"/>
            </a:xfrm>
            <a:prstGeom prst="ellipse">
              <a:avLst/>
            </a:prstGeom>
            <a:gradFill>
              <a:gsLst>
                <a:gs pos="0">
                  <a:srgbClr val="4B81ED"/>
                </a:gs>
                <a:gs pos="100000">
                  <a:srgbClr val="F4BCD4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 rot="13517997">
              <a:off x="1728004" y="2261328"/>
              <a:ext cx="323644" cy="323644"/>
            </a:xfrm>
            <a:prstGeom prst="ellipse">
              <a:avLst/>
            </a:prstGeom>
            <a:gradFill>
              <a:gsLst>
                <a:gs pos="0">
                  <a:srgbClr val="F4BCD4"/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5094288"/>
            <a:ext cx="12192000" cy="1763713"/>
            <a:chOff x="0" y="3375106"/>
            <a:chExt cx="12192000" cy="3482895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0" y="3375106"/>
              <a:ext cx="12192000" cy="3482894"/>
            </a:xfrm>
            <a:custGeom>
              <a:avLst/>
              <a:gdLst>
                <a:gd name="connsiteX0" fmla="*/ 0 w 12192000"/>
                <a:gd name="connsiteY0" fmla="*/ 0 h 3482894"/>
                <a:gd name="connsiteX1" fmla="*/ 216432 w 12192000"/>
                <a:gd name="connsiteY1" fmla="*/ 142363 h 3482894"/>
                <a:gd name="connsiteX2" fmla="*/ 4055222 w 12192000"/>
                <a:gd name="connsiteY2" fmla="*/ 1684574 h 3482894"/>
                <a:gd name="connsiteX3" fmla="*/ 11030207 w 12192000"/>
                <a:gd name="connsiteY3" fmla="*/ 1396324 h 3482894"/>
                <a:gd name="connsiteX4" fmla="*/ 12192000 w 12192000"/>
                <a:gd name="connsiteY4" fmla="*/ 1265382 h 3482894"/>
                <a:gd name="connsiteX5" fmla="*/ 12192000 w 12192000"/>
                <a:gd name="connsiteY5" fmla="*/ 3482894 h 3482894"/>
                <a:gd name="connsiteX6" fmla="*/ 0 w 12192000"/>
                <a:gd name="connsiteY6" fmla="*/ 3482894 h 348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482894">
                  <a:moveTo>
                    <a:pt x="0" y="0"/>
                  </a:moveTo>
                  <a:lnTo>
                    <a:pt x="216432" y="142363"/>
                  </a:lnTo>
                  <a:cubicBezTo>
                    <a:pt x="1115584" y="730467"/>
                    <a:pt x="2392608" y="1506457"/>
                    <a:pt x="4055222" y="1684574"/>
                  </a:cubicBezTo>
                  <a:cubicBezTo>
                    <a:pt x="5868982" y="1878884"/>
                    <a:pt x="8364389" y="1686003"/>
                    <a:pt x="11030207" y="1396324"/>
                  </a:cubicBezTo>
                  <a:lnTo>
                    <a:pt x="12192000" y="1265382"/>
                  </a:lnTo>
                  <a:lnTo>
                    <a:pt x="12192000" y="3482894"/>
                  </a:lnTo>
                  <a:lnTo>
                    <a:pt x="0" y="3482894"/>
                  </a:lnTo>
                  <a:close/>
                </a:path>
              </a:pathLst>
            </a:custGeom>
            <a:gradFill>
              <a:gsLst>
                <a:gs pos="1000">
                  <a:srgbClr val="F4BCD4">
                    <a:alpha val="12000"/>
                  </a:srgbClr>
                </a:gs>
                <a:gs pos="100000">
                  <a:srgbClr val="4B81ED">
                    <a:alpha val="2100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1" y="4486590"/>
              <a:ext cx="12191999" cy="2371411"/>
            </a:xfrm>
            <a:custGeom>
              <a:avLst/>
              <a:gdLst>
                <a:gd name="connsiteX0" fmla="*/ 12191999 w 12191999"/>
                <a:gd name="connsiteY0" fmla="*/ 0 h 2371411"/>
                <a:gd name="connsiteX1" fmla="*/ 12191999 w 12191999"/>
                <a:gd name="connsiteY1" fmla="*/ 2371411 h 2371411"/>
                <a:gd name="connsiteX2" fmla="*/ 0 w 12191999"/>
                <a:gd name="connsiteY2" fmla="*/ 2371411 h 2371411"/>
                <a:gd name="connsiteX3" fmla="*/ 0 w 12191999"/>
                <a:gd name="connsiteY3" fmla="*/ 188093 h 2371411"/>
                <a:gd name="connsiteX4" fmla="*/ 499107 w 12191999"/>
                <a:gd name="connsiteY4" fmla="*/ 420550 h 2371411"/>
                <a:gd name="connsiteX5" fmla="*/ 4504721 w 12191999"/>
                <a:gd name="connsiteY5" fmla="*/ 1352186 h 2371411"/>
                <a:gd name="connsiteX6" fmla="*/ 12098133 w 12191999"/>
                <a:gd name="connsiteY6" fmla="*/ 18068 h 237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2371411">
                  <a:moveTo>
                    <a:pt x="12191999" y="0"/>
                  </a:moveTo>
                  <a:lnTo>
                    <a:pt x="12191999" y="2371411"/>
                  </a:lnTo>
                  <a:lnTo>
                    <a:pt x="0" y="2371411"/>
                  </a:lnTo>
                  <a:lnTo>
                    <a:pt x="0" y="188093"/>
                  </a:lnTo>
                  <a:lnTo>
                    <a:pt x="499107" y="420550"/>
                  </a:lnTo>
                  <a:cubicBezTo>
                    <a:pt x="1640115" y="931755"/>
                    <a:pt x="2878221" y="1342631"/>
                    <a:pt x="4504721" y="1352186"/>
                  </a:cubicBezTo>
                  <a:cubicBezTo>
                    <a:pt x="6537845" y="1364130"/>
                    <a:pt x="10470532" y="340301"/>
                    <a:pt x="12098133" y="18068"/>
                  </a:cubicBezTo>
                  <a:close/>
                </a:path>
              </a:pathLst>
            </a:custGeom>
            <a:gradFill>
              <a:gsLst>
                <a:gs pos="1000">
                  <a:srgbClr val="F4BCD4">
                    <a:alpha val="33000"/>
                  </a:srgbClr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0" y="5862096"/>
              <a:ext cx="12192000" cy="995905"/>
            </a:xfrm>
            <a:custGeom>
              <a:avLst/>
              <a:gdLst>
                <a:gd name="connsiteX0" fmla="*/ 8554720 w 12192000"/>
                <a:gd name="connsiteY0" fmla="*/ 225 h 995905"/>
                <a:gd name="connsiteX1" fmla="*/ 11635581 w 12192000"/>
                <a:gd name="connsiteY1" fmla="*/ 286570 h 995905"/>
                <a:gd name="connsiteX2" fmla="*/ 12192000 w 12192000"/>
                <a:gd name="connsiteY2" fmla="*/ 384277 h 995905"/>
                <a:gd name="connsiteX3" fmla="*/ 12192000 w 12192000"/>
                <a:gd name="connsiteY3" fmla="*/ 995905 h 995905"/>
                <a:gd name="connsiteX4" fmla="*/ 0 w 12192000"/>
                <a:gd name="connsiteY4" fmla="*/ 995905 h 995905"/>
                <a:gd name="connsiteX5" fmla="*/ 0 w 12192000"/>
                <a:gd name="connsiteY5" fmla="*/ 82869 h 995905"/>
                <a:gd name="connsiteX6" fmla="*/ 100087 w 12192000"/>
                <a:gd name="connsiteY6" fmla="*/ 98538 h 995905"/>
                <a:gd name="connsiteX7" fmla="*/ 3810000 w 12192000"/>
                <a:gd name="connsiteY7" fmla="*/ 508225 h 995905"/>
                <a:gd name="connsiteX8" fmla="*/ 8554720 w 12192000"/>
                <a:gd name="connsiteY8" fmla="*/ 225 h 99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95905">
                  <a:moveTo>
                    <a:pt x="8554720" y="225"/>
                  </a:moveTo>
                  <a:cubicBezTo>
                    <a:pt x="9654540" y="-6125"/>
                    <a:pt x="10657205" y="123256"/>
                    <a:pt x="11635581" y="286570"/>
                  </a:cubicBezTo>
                  <a:lnTo>
                    <a:pt x="12192000" y="384277"/>
                  </a:lnTo>
                  <a:lnTo>
                    <a:pt x="12192000" y="995905"/>
                  </a:lnTo>
                  <a:lnTo>
                    <a:pt x="0" y="995905"/>
                  </a:lnTo>
                  <a:lnTo>
                    <a:pt x="0" y="82869"/>
                  </a:lnTo>
                  <a:lnTo>
                    <a:pt x="100087" y="98538"/>
                  </a:lnTo>
                  <a:cubicBezTo>
                    <a:pt x="1026517" y="245441"/>
                    <a:pt x="2593763" y="510977"/>
                    <a:pt x="3810000" y="508225"/>
                  </a:cubicBezTo>
                  <a:cubicBezTo>
                    <a:pt x="5306908" y="504838"/>
                    <a:pt x="7088293" y="8692"/>
                    <a:pt x="8554720" y="2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BCD4"/>
                </a:gs>
                <a:gs pos="100000">
                  <a:srgbClr val="4B81ED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170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F6817-39D6-4C0F-987C-6B3F0DD4EC2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ED4C3-E8E1-41D7-9F49-40CBAB3DF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6533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8C80-39C9-4D70-BE4C-155FF190DB93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F815-3723-4AB0-B2CB-1B3D5256C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42079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E17D8-B0BC-4BF5-BFBF-F0B1D09FB4EC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EBD88-AA5C-44FB-83E6-F4D3D3A5C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97190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9DB09-F7B5-4DF7-837B-C553AB84B54C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A8092-C648-41EF-9EF3-1C7B4BA71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28216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990F8-1BFC-4F60-8AC1-F51C7E5275F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0AD7B-5902-4DC4-A031-45619366E7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19659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6000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9799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1929593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53244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36923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626441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88817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E1CB-5A35-445B-A904-2DB0FC19639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72C87-AA1B-441A-BD7B-2AEF0E112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08393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9361274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47045522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16882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04795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97348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81158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3310327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575044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31984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3193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39E5D-9355-41E3-9E79-0BAEA19D0CE9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AA8E1-B15B-440F-B751-5EB9FDA69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13745"/>
      </p:ext>
    </p:extLst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935804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7334757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3193211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201915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1687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78836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66365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9283215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6588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82091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3D13E-565D-428E-898D-5A7A190655F5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8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FC569-BDD9-43CD-9BCB-298DB9D68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96248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802087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59499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1682194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0742977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56244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99736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05798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66273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07426711"/>
      </p:ext>
    </p:extLst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1042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433D7-1F70-439F-9A0A-E1AC199103EB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4E4E0-A2BA-4C9B-85B6-4393122C6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75126"/>
      </p:ext>
    </p:extLst>
  </p:cSld>
  <p:clrMapOvr>
    <a:masterClrMapping/>
  </p:clrMapOvr>
  <p:transition spd="med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03569"/>
      </p:ext>
    </p:extLst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50235"/>
      </p:ext>
    </p:extLst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148457"/>
      </p:ext>
    </p:extLst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3649394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4296532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22135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65513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41621"/>
      </p:ext>
    </p:extLst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0671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437489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DBF73-42B3-48AE-ADB2-7C6AB3172972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239B4-D66B-4DAA-B2F2-F504C81DC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55293"/>
      </p:ext>
    </p:extLst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75173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48123"/>
      </p:ext>
    </p:extLst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45941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197847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03542714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2642475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20689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35661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D70AC-0D60-4907-9B00-CA1779BF3551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CE862-94FE-4696-8657-64D161C1E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1831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BAA4E-E522-457E-978E-E4E8E13BE7A6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A0466-673C-4B4E-B064-C7B90F3758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5549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3" name="Date Placeholder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B22B9020-667A-4C43-BBB6-03FF546FC103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2054" name="Footer Placeholder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Slide Number Placeholder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8A5471A-1B15-4B9B-8C5C-BE11C8F0C7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8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10" name="Date Placeholder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2191C881-13E6-422C-8583-C3713F5DD450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111" name="Footer Placeholder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12" name="Slide Number Placeholder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1C7DFC68-DB86-42E0-8C93-13AB01CA4C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81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 bwMode="auto">
          <a:xfrm>
            <a:off x="1485214" y="3497580"/>
            <a:ext cx="3564940" cy="375920"/>
          </a:xfrm>
          <a:prstGeom prst="roundRect">
            <a:avLst/>
          </a:prstGeom>
          <a:gradFill flip="none" rotWithShape="1">
            <a:gsLst>
              <a:gs pos="1000">
                <a:srgbClr val="FBE9F1">
                  <a:alpha val="49000"/>
                </a:srgbClr>
              </a:gs>
              <a:gs pos="100000">
                <a:srgbClr val="0E94F1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4608193" y="2414050"/>
            <a:ext cx="1675134" cy="1675134"/>
          </a:xfrm>
          <a:prstGeom prst="ellipse">
            <a:avLst/>
          </a:prstGeom>
          <a:gradFill>
            <a:gsLst>
              <a:gs pos="1000">
                <a:srgbClr val="F4BCD4"/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0" y="3375106"/>
            <a:ext cx="9631352" cy="3482894"/>
          </a:xfrm>
          <a:custGeom>
            <a:avLst/>
            <a:gdLst>
              <a:gd name="connsiteX0" fmla="*/ 0 w 9631352"/>
              <a:gd name="connsiteY0" fmla="*/ 0 h 3482894"/>
              <a:gd name="connsiteX1" fmla="*/ 138816 w 9631352"/>
              <a:gd name="connsiteY1" fmla="*/ 142363 h 3482894"/>
              <a:gd name="connsiteX2" fmla="*/ 2600960 w 9631352"/>
              <a:gd name="connsiteY2" fmla="*/ 1684574 h 3482894"/>
              <a:gd name="connsiteX3" fmla="*/ 8808720 w 9631352"/>
              <a:gd name="connsiteY3" fmla="*/ 1085134 h 3482894"/>
              <a:gd name="connsiteX4" fmla="*/ 9418320 w 9631352"/>
              <a:gd name="connsiteY4" fmla="*/ 1704894 h 3482894"/>
              <a:gd name="connsiteX5" fmla="*/ 9631352 w 9631352"/>
              <a:gd name="connsiteY5" fmla="*/ 3482894 h 3482894"/>
              <a:gd name="connsiteX6" fmla="*/ 0 w 9631352"/>
              <a:gd name="connsiteY6" fmla="*/ 3482894 h 34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1352" h="3482894">
                <a:moveTo>
                  <a:pt x="0" y="0"/>
                </a:moveTo>
                <a:lnTo>
                  <a:pt x="138816" y="142363"/>
                </a:lnTo>
                <a:cubicBezTo>
                  <a:pt x="715519" y="730467"/>
                  <a:pt x="1534584" y="1506457"/>
                  <a:pt x="2600960" y="1684574"/>
                </a:cubicBezTo>
                <a:cubicBezTo>
                  <a:pt x="4152053" y="1943654"/>
                  <a:pt x="6480386" y="1514394"/>
                  <a:pt x="8808720" y="1085134"/>
                </a:cubicBezTo>
                <a:lnTo>
                  <a:pt x="9418320" y="1704894"/>
                </a:lnTo>
                <a:lnTo>
                  <a:pt x="9631352" y="3482894"/>
                </a:lnTo>
                <a:lnTo>
                  <a:pt x="0" y="3482894"/>
                </a:lnTo>
                <a:close/>
              </a:path>
            </a:pathLst>
          </a:custGeom>
          <a:gradFill>
            <a:gsLst>
              <a:gs pos="1000">
                <a:srgbClr val="F4BCD4">
                  <a:alpha val="12000"/>
                </a:srgbClr>
              </a:gs>
              <a:gs pos="100000">
                <a:srgbClr val="4B81ED">
                  <a:alpha val="2100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" y="4450080"/>
            <a:ext cx="10169097" cy="2407920"/>
          </a:xfrm>
          <a:custGeom>
            <a:avLst/>
            <a:gdLst>
              <a:gd name="connsiteX0" fmla="*/ 8524240 w 10169097"/>
              <a:gd name="connsiteY0" fmla="*/ 0 h 1920240"/>
              <a:gd name="connsiteX1" fmla="*/ 9306560 w 10169097"/>
              <a:gd name="connsiteY1" fmla="*/ 406400 h 1920240"/>
              <a:gd name="connsiteX2" fmla="*/ 10169097 w 10169097"/>
              <a:gd name="connsiteY2" fmla="*/ 1920240 h 1920240"/>
              <a:gd name="connsiteX3" fmla="*/ 0 w 10169097"/>
              <a:gd name="connsiteY3" fmla="*/ 1920240 h 1920240"/>
              <a:gd name="connsiteX4" fmla="*/ 0 w 10169097"/>
              <a:gd name="connsiteY4" fmla="*/ 179113 h 1920240"/>
              <a:gd name="connsiteX5" fmla="*/ 343336 w 10169097"/>
              <a:gd name="connsiteY5" fmla="*/ 364490 h 1920240"/>
              <a:gd name="connsiteX6" fmla="*/ 3098800 w 10169097"/>
              <a:gd name="connsiteY6" fmla="*/ 1107440 h 1920240"/>
              <a:gd name="connsiteX7" fmla="*/ 8524240 w 10169097"/>
              <a:gd name="connsiteY7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9097" h="1920240">
                <a:moveTo>
                  <a:pt x="8524240" y="0"/>
                </a:moveTo>
                <a:lnTo>
                  <a:pt x="9306560" y="406400"/>
                </a:lnTo>
                <a:lnTo>
                  <a:pt x="10169097" y="1920240"/>
                </a:lnTo>
                <a:lnTo>
                  <a:pt x="0" y="1920240"/>
                </a:lnTo>
                <a:lnTo>
                  <a:pt x="0" y="179113"/>
                </a:lnTo>
                <a:lnTo>
                  <a:pt x="343336" y="364490"/>
                </a:lnTo>
                <a:cubicBezTo>
                  <a:pt x="1128236" y="772160"/>
                  <a:pt x="1979930" y="1099820"/>
                  <a:pt x="3098800" y="1107440"/>
                </a:cubicBezTo>
                <a:cubicBezTo>
                  <a:pt x="4590627" y="1117600"/>
                  <a:pt x="7569200" y="187960"/>
                  <a:pt x="8524240" y="0"/>
                </a:cubicBezTo>
                <a:close/>
              </a:path>
            </a:pathLst>
          </a:custGeom>
          <a:gradFill>
            <a:gsLst>
              <a:gs pos="1000">
                <a:srgbClr val="F4BCD4">
                  <a:alpha val="33000"/>
                </a:srgbClr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0" y="5862096"/>
            <a:ext cx="12192000" cy="995905"/>
          </a:xfrm>
          <a:custGeom>
            <a:avLst/>
            <a:gdLst>
              <a:gd name="connsiteX0" fmla="*/ 8554720 w 12192000"/>
              <a:gd name="connsiteY0" fmla="*/ 225 h 995905"/>
              <a:gd name="connsiteX1" fmla="*/ 11635581 w 12192000"/>
              <a:gd name="connsiteY1" fmla="*/ 286570 h 995905"/>
              <a:gd name="connsiteX2" fmla="*/ 12192000 w 12192000"/>
              <a:gd name="connsiteY2" fmla="*/ 384277 h 995905"/>
              <a:gd name="connsiteX3" fmla="*/ 12192000 w 12192000"/>
              <a:gd name="connsiteY3" fmla="*/ 995905 h 995905"/>
              <a:gd name="connsiteX4" fmla="*/ 0 w 12192000"/>
              <a:gd name="connsiteY4" fmla="*/ 995905 h 995905"/>
              <a:gd name="connsiteX5" fmla="*/ 0 w 12192000"/>
              <a:gd name="connsiteY5" fmla="*/ 82869 h 995905"/>
              <a:gd name="connsiteX6" fmla="*/ 100087 w 12192000"/>
              <a:gd name="connsiteY6" fmla="*/ 98538 h 995905"/>
              <a:gd name="connsiteX7" fmla="*/ 3810000 w 12192000"/>
              <a:gd name="connsiteY7" fmla="*/ 508225 h 995905"/>
              <a:gd name="connsiteX8" fmla="*/ 8554720 w 12192000"/>
              <a:gd name="connsiteY8" fmla="*/ 225 h 99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95905">
                <a:moveTo>
                  <a:pt x="8554720" y="225"/>
                </a:moveTo>
                <a:cubicBezTo>
                  <a:pt x="9654540" y="-6125"/>
                  <a:pt x="10657205" y="123256"/>
                  <a:pt x="11635581" y="286570"/>
                </a:cubicBezTo>
                <a:lnTo>
                  <a:pt x="12192000" y="384277"/>
                </a:lnTo>
                <a:lnTo>
                  <a:pt x="12192000" y="995905"/>
                </a:lnTo>
                <a:lnTo>
                  <a:pt x="0" y="995905"/>
                </a:lnTo>
                <a:lnTo>
                  <a:pt x="0" y="82869"/>
                </a:lnTo>
                <a:lnTo>
                  <a:pt x="100087" y="98538"/>
                </a:lnTo>
                <a:cubicBezTo>
                  <a:pt x="1026517" y="245441"/>
                  <a:pt x="2593763" y="510977"/>
                  <a:pt x="3810000" y="508225"/>
                </a:cubicBezTo>
                <a:cubicBezTo>
                  <a:pt x="5306908" y="504838"/>
                  <a:pt x="7088293" y="8692"/>
                  <a:pt x="8554720" y="225"/>
                </a:cubicBezTo>
                <a:close/>
              </a:path>
            </a:pathLst>
          </a:custGeom>
          <a:gradFill flip="none" rotWithShape="1">
            <a:gsLst>
              <a:gs pos="0">
                <a:srgbClr val="F4BCD4"/>
              </a:gs>
              <a:gs pos="100000">
                <a:srgbClr val="4B81ED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5370" r="19013" b="6852"/>
          <a:stretch/>
        </p:blipFill>
        <p:spPr>
          <a:xfrm>
            <a:off x="6438900" y="863600"/>
            <a:ext cx="5778500" cy="6019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1332229" y="1656060"/>
            <a:ext cx="51676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工作计划</a:t>
            </a:r>
            <a:endParaRPr lang="zh-CN" altLang="en-US" sz="8800" dirty="0">
              <a:gradFill>
                <a:gsLst>
                  <a:gs pos="0">
                    <a:srgbClr val="4B81ED"/>
                  </a:gs>
                  <a:gs pos="100000">
                    <a:srgbClr val="FBE9F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5215" y="2871778"/>
            <a:ext cx="3960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gradFill flip="none" rotWithShape="1"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WORK PLAN</a:t>
            </a:r>
            <a:endParaRPr lang="zh-CN" altLang="en-US" sz="2400" dirty="0">
              <a:gradFill flip="none" rotWithShape="1">
                <a:gsLst>
                  <a:gs pos="0">
                    <a:srgbClr val="4B81ED"/>
                  </a:gs>
                  <a:gs pos="100000">
                    <a:srgbClr val="FBE9F1"/>
                  </a:gs>
                </a:gsLst>
                <a:lin ang="54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1160729" y="1702711"/>
            <a:ext cx="648971" cy="648971"/>
          </a:xfrm>
          <a:prstGeom prst="ellipse">
            <a:avLst/>
          </a:prstGeom>
          <a:gradFill>
            <a:gsLst>
              <a:gs pos="1000">
                <a:srgbClr val="F4BCD4"/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57126" y="3516263"/>
            <a:ext cx="2759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600" dirty="0" smtClean="0">
                <a:solidFill>
                  <a:schemeClr val="bg1"/>
                </a:solidFill>
              </a:rPr>
              <a:t>51PPT</a:t>
            </a:r>
            <a:r>
              <a:rPr lang="zh-CN" altLang="en-US" sz="1600" dirty="0" smtClean="0">
                <a:solidFill>
                  <a:schemeClr val="bg1"/>
                </a:solidFill>
              </a:rPr>
              <a:t>模板网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圆角矩形标注 27"/>
          <p:cNvSpPr/>
          <p:nvPr/>
        </p:nvSpPr>
        <p:spPr bwMode="auto">
          <a:xfrm>
            <a:off x="4279676" y="1485255"/>
            <a:ext cx="1072000" cy="297180"/>
          </a:xfrm>
          <a:prstGeom prst="wedgeRoundRectCallout">
            <a:avLst>
              <a:gd name="adj1" fmla="val -43579"/>
              <a:gd name="adj2" fmla="val 93269"/>
              <a:gd name="adj3" fmla="val 16667"/>
            </a:avLst>
          </a:prstGeom>
          <a:gradFill>
            <a:gsLst>
              <a:gs pos="1000">
                <a:srgbClr val="FBE9F1">
                  <a:alpha val="49000"/>
                </a:srgbClr>
              </a:gs>
              <a:gs pos="100000">
                <a:srgbClr val="0E94F1"/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66445" y="1425227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2022.01</a:t>
            </a:r>
            <a:endParaRPr lang="zh-CN" altLang="en-US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844924" y="1589087"/>
            <a:ext cx="4117976" cy="411797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1727200" y="1751013"/>
            <a:ext cx="2913062" cy="1719262"/>
            <a:chOff x="0" y="0"/>
            <a:chExt cx="2913063" cy="1719263"/>
          </a:xfrm>
        </p:grpSpPr>
        <p:sp>
          <p:nvSpPr>
            <p:cNvPr id="21539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38100">
              <a:solidFill>
                <a:srgbClr val="4B81E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1540" name="AutoShape 5"/>
            <p:cNvSpPr>
              <a:spLocks noChangeArrowheads="1"/>
            </p:cNvSpPr>
            <p:nvPr/>
          </p:nvSpPr>
          <p:spPr bwMode="auto">
            <a:xfrm>
              <a:off x="312010" y="338168"/>
              <a:ext cx="2422122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1512" name="Group 16"/>
          <p:cNvGrpSpPr>
            <a:grpSpLocks/>
          </p:cNvGrpSpPr>
          <p:nvPr/>
        </p:nvGrpSpPr>
        <p:grpSpPr bwMode="auto">
          <a:xfrm>
            <a:off x="4117519" y="1263650"/>
            <a:ext cx="976312" cy="974725"/>
            <a:chOff x="0" y="0"/>
            <a:chExt cx="976313" cy="974725"/>
          </a:xfrm>
        </p:grpSpPr>
        <p:sp>
          <p:nvSpPr>
            <p:cNvPr id="21529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050992598 w 19679"/>
                <a:gd name="T1" fmla="*/ 350089480 h 19679"/>
                <a:gd name="T2" fmla="*/ 2050992598 w 19679"/>
                <a:gd name="T3" fmla="*/ 2040999308 h 19679"/>
                <a:gd name="T4" fmla="*/ 351804633 w 19679"/>
                <a:gd name="T5" fmla="*/ 2040999308 h 19679"/>
                <a:gd name="T6" fmla="*/ 351804633 w 19679"/>
                <a:gd name="T7" fmla="*/ 350089480 h 19679"/>
                <a:gd name="T8" fmla="*/ 2050992598 w 19679"/>
                <a:gd name="T9" fmla="*/ 35008948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4B81E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1530" name="Group 18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31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1082112562 w 19679"/>
                  <a:gd name="T1" fmla="*/ 184710375 h 19679"/>
                  <a:gd name="T2" fmla="*/ 1082112562 w 19679"/>
                  <a:gd name="T3" fmla="*/ 1076845985 h 19679"/>
                  <a:gd name="T4" fmla="*/ 185614280 w 19679"/>
                  <a:gd name="T5" fmla="*/ 1076845985 h 19679"/>
                  <a:gd name="T6" fmla="*/ 185614280 w 19679"/>
                  <a:gd name="T7" fmla="*/ 184710375 h 19679"/>
                  <a:gd name="T8" fmla="*/ 1082112562 w 19679"/>
                  <a:gd name="T9" fmla="*/ 184710375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B81ED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1532" name="AutoShape 1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1</a:t>
                </a:r>
                <a:endPara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8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7112000" y="1751013"/>
            <a:ext cx="2913062" cy="1719262"/>
            <a:chOff x="0" y="0"/>
            <a:chExt cx="2913063" cy="1719263"/>
          </a:xfrm>
        </p:grpSpPr>
        <p:sp>
          <p:nvSpPr>
            <p:cNvPr id="40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38100">
              <a:solidFill>
                <a:srgbClr val="C8DAF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AutoShape 5"/>
            <p:cNvSpPr>
              <a:spLocks noChangeArrowheads="1"/>
            </p:cNvSpPr>
            <p:nvPr/>
          </p:nvSpPr>
          <p:spPr bwMode="auto">
            <a:xfrm>
              <a:off x="312010" y="338168"/>
              <a:ext cx="2422122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7" name="Group 4"/>
          <p:cNvGrpSpPr>
            <a:grpSpLocks/>
          </p:cNvGrpSpPr>
          <p:nvPr/>
        </p:nvGrpSpPr>
        <p:grpSpPr bwMode="auto">
          <a:xfrm>
            <a:off x="1727200" y="3808413"/>
            <a:ext cx="2913062" cy="1719262"/>
            <a:chOff x="0" y="0"/>
            <a:chExt cx="2913063" cy="1719263"/>
          </a:xfrm>
        </p:grpSpPr>
        <p:sp>
          <p:nvSpPr>
            <p:cNvPr id="48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38100">
              <a:solidFill>
                <a:srgbClr val="FBE9F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AutoShape 5"/>
            <p:cNvSpPr>
              <a:spLocks noChangeArrowheads="1"/>
            </p:cNvSpPr>
            <p:nvPr/>
          </p:nvSpPr>
          <p:spPr bwMode="auto">
            <a:xfrm>
              <a:off x="312010" y="338168"/>
              <a:ext cx="2422122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5" name="Group 4"/>
          <p:cNvGrpSpPr>
            <a:grpSpLocks/>
          </p:cNvGrpSpPr>
          <p:nvPr/>
        </p:nvGrpSpPr>
        <p:grpSpPr bwMode="auto">
          <a:xfrm>
            <a:off x="7112000" y="3808413"/>
            <a:ext cx="2913062" cy="1719262"/>
            <a:chOff x="0" y="0"/>
            <a:chExt cx="2913063" cy="1719263"/>
          </a:xfrm>
        </p:grpSpPr>
        <p:sp>
          <p:nvSpPr>
            <p:cNvPr id="56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38100">
              <a:solidFill>
                <a:srgbClr val="F4BCD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auto">
            <a:xfrm>
              <a:off x="312010" y="338168"/>
              <a:ext cx="2422122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3" name="Group 16"/>
          <p:cNvGrpSpPr>
            <a:grpSpLocks/>
          </p:cNvGrpSpPr>
          <p:nvPr/>
        </p:nvGrpSpPr>
        <p:grpSpPr bwMode="auto">
          <a:xfrm>
            <a:off x="6623844" y="1263650"/>
            <a:ext cx="976312" cy="974725"/>
            <a:chOff x="0" y="0"/>
            <a:chExt cx="976313" cy="974725"/>
          </a:xfrm>
        </p:grpSpPr>
        <p:sp>
          <p:nvSpPr>
            <p:cNvPr id="74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050992598 w 19679"/>
                <a:gd name="T1" fmla="*/ 350089480 h 19679"/>
                <a:gd name="T2" fmla="*/ 2050992598 w 19679"/>
                <a:gd name="T3" fmla="*/ 2040999308 h 19679"/>
                <a:gd name="T4" fmla="*/ 351804633 w 19679"/>
                <a:gd name="T5" fmla="*/ 2040999308 h 19679"/>
                <a:gd name="T6" fmla="*/ 351804633 w 19679"/>
                <a:gd name="T7" fmla="*/ 350089480 h 19679"/>
                <a:gd name="T8" fmla="*/ 2050992598 w 19679"/>
                <a:gd name="T9" fmla="*/ 35008948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C8DAF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75" name="Group 18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76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1082112562 w 19679"/>
                  <a:gd name="T1" fmla="*/ 184710375 h 19679"/>
                  <a:gd name="T2" fmla="*/ 1082112562 w 19679"/>
                  <a:gd name="T3" fmla="*/ 1076845985 h 19679"/>
                  <a:gd name="T4" fmla="*/ 185614280 w 19679"/>
                  <a:gd name="T5" fmla="*/ 1076845985 h 19679"/>
                  <a:gd name="T6" fmla="*/ 185614280 w 19679"/>
                  <a:gd name="T7" fmla="*/ 184710375 h 19679"/>
                  <a:gd name="T8" fmla="*/ 1082112562 w 19679"/>
                  <a:gd name="T9" fmla="*/ 184710375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C8DAFE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7" name="AutoShape 1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 dirty="0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2</a:t>
                </a:r>
                <a:endPara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16"/>
          <p:cNvGrpSpPr>
            <a:grpSpLocks/>
          </p:cNvGrpSpPr>
          <p:nvPr/>
        </p:nvGrpSpPr>
        <p:grpSpPr bwMode="auto">
          <a:xfrm>
            <a:off x="4117519" y="4945840"/>
            <a:ext cx="976312" cy="974725"/>
            <a:chOff x="0" y="0"/>
            <a:chExt cx="976313" cy="974725"/>
          </a:xfrm>
        </p:grpSpPr>
        <p:sp>
          <p:nvSpPr>
            <p:cNvPr id="79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050992598 w 19679"/>
                <a:gd name="T1" fmla="*/ 350089480 h 19679"/>
                <a:gd name="T2" fmla="*/ 2050992598 w 19679"/>
                <a:gd name="T3" fmla="*/ 2040999308 h 19679"/>
                <a:gd name="T4" fmla="*/ 351804633 w 19679"/>
                <a:gd name="T5" fmla="*/ 2040999308 h 19679"/>
                <a:gd name="T6" fmla="*/ 351804633 w 19679"/>
                <a:gd name="T7" fmla="*/ 350089480 h 19679"/>
                <a:gd name="T8" fmla="*/ 2050992598 w 19679"/>
                <a:gd name="T9" fmla="*/ 35008948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BE9F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80" name="Group 18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81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1082112562 w 19679"/>
                  <a:gd name="T1" fmla="*/ 184710375 h 19679"/>
                  <a:gd name="T2" fmla="*/ 1082112562 w 19679"/>
                  <a:gd name="T3" fmla="*/ 1076845985 h 19679"/>
                  <a:gd name="T4" fmla="*/ 185614280 w 19679"/>
                  <a:gd name="T5" fmla="*/ 1076845985 h 19679"/>
                  <a:gd name="T6" fmla="*/ 185614280 w 19679"/>
                  <a:gd name="T7" fmla="*/ 184710375 h 19679"/>
                  <a:gd name="T8" fmla="*/ 1082112562 w 19679"/>
                  <a:gd name="T9" fmla="*/ 184710375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BE9F1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2" name="AutoShape 1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 dirty="0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3</a:t>
                </a:r>
                <a:endPara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Group 16"/>
          <p:cNvGrpSpPr>
            <a:grpSpLocks/>
          </p:cNvGrpSpPr>
          <p:nvPr/>
        </p:nvGrpSpPr>
        <p:grpSpPr bwMode="auto">
          <a:xfrm>
            <a:off x="6623844" y="4945840"/>
            <a:ext cx="976312" cy="974725"/>
            <a:chOff x="0" y="0"/>
            <a:chExt cx="976313" cy="974725"/>
          </a:xfrm>
        </p:grpSpPr>
        <p:sp>
          <p:nvSpPr>
            <p:cNvPr id="84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050992598 w 19679"/>
                <a:gd name="T1" fmla="*/ 350089480 h 19679"/>
                <a:gd name="T2" fmla="*/ 2050992598 w 19679"/>
                <a:gd name="T3" fmla="*/ 2040999308 h 19679"/>
                <a:gd name="T4" fmla="*/ 351804633 w 19679"/>
                <a:gd name="T5" fmla="*/ 2040999308 h 19679"/>
                <a:gd name="T6" fmla="*/ 351804633 w 19679"/>
                <a:gd name="T7" fmla="*/ 350089480 h 19679"/>
                <a:gd name="T8" fmla="*/ 2050992598 w 19679"/>
                <a:gd name="T9" fmla="*/ 35008948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4BCD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85" name="Group 18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86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1082112562 w 19679"/>
                  <a:gd name="T1" fmla="*/ 184710375 h 19679"/>
                  <a:gd name="T2" fmla="*/ 1082112562 w 19679"/>
                  <a:gd name="T3" fmla="*/ 1076845985 h 19679"/>
                  <a:gd name="T4" fmla="*/ 185614280 w 19679"/>
                  <a:gd name="T5" fmla="*/ 1076845985 h 19679"/>
                  <a:gd name="T6" fmla="*/ 185614280 w 19679"/>
                  <a:gd name="T7" fmla="*/ 184710375 h 19679"/>
                  <a:gd name="T8" fmla="*/ 1082112562 w 19679"/>
                  <a:gd name="T9" fmla="*/ 184710375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4BCD4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7" name="AutoShape 1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 dirty="0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4</a:t>
                </a:r>
                <a:endPara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07"/>
          <p:cNvSpPr>
            <a:spLocks noChangeArrowheads="1"/>
          </p:cNvSpPr>
          <p:nvPr/>
        </p:nvSpPr>
        <p:spPr bwMode="auto">
          <a:xfrm>
            <a:off x="4213225" y="1460500"/>
            <a:ext cx="5508625" cy="3817938"/>
          </a:xfrm>
          <a:prstGeom prst="roundRect">
            <a:avLst>
              <a:gd name="adj" fmla="val 4171"/>
            </a:avLst>
          </a:prstGeom>
          <a:solidFill>
            <a:srgbClr val="FFFFFF">
              <a:alpha val="25098"/>
            </a:srgbClr>
          </a:solidFill>
          <a:ln w="1905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ko-KR" altLang="en-US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AutoShape 208"/>
          <p:cNvSpPr>
            <a:spLocks noChangeArrowheads="1"/>
          </p:cNvSpPr>
          <p:nvPr/>
        </p:nvSpPr>
        <p:spPr bwMode="auto">
          <a:xfrm>
            <a:off x="4792663" y="2658210"/>
            <a:ext cx="4781550" cy="539870"/>
          </a:xfrm>
          <a:prstGeom prst="roundRect">
            <a:avLst>
              <a:gd name="adj" fmla="val 50000"/>
            </a:avLst>
          </a:prstGeom>
          <a:solidFill>
            <a:srgbClr val="F4BCD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ko-KR" altLang="en-US">
              <a:latin typeface="+mn-lt"/>
              <a:cs typeface="+mn-ea"/>
              <a:sym typeface="+mn-lt"/>
            </a:endParaRPr>
          </a:p>
        </p:txBody>
      </p:sp>
      <p:sp>
        <p:nvSpPr>
          <p:cNvPr id="2" name="上箭头 1"/>
          <p:cNvSpPr/>
          <p:nvPr/>
        </p:nvSpPr>
        <p:spPr bwMode="auto">
          <a:xfrm>
            <a:off x="2538413" y="1425575"/>
            <a:ext cx="1446212" cy="3852863"/>
          </a:xfrm>
          <a:prstGeom prst="upArrow">
            <a:avLst>
              <a:gd name="adj1" fmla="val 100000"/>
              <a:gd name="adj2" fmla="val 49476"/>
            </a:avLst>
          </a:prstGeom>
          <a:gradFill>
            <a:gsLst>
              <a:gs pos="0">
                <a:srgbClr val="4B81ED"/>
              </a:gs>
              <a:gs pos="100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2550" name="Text Box 20"/>
          <p:cNvSpPr txBox="1">
            <a:spLocks noChangeArrowheads="1"/>
          </p:cNvSpPr>
          <p:nvPr/>
        </p:nvSpPr>
        <p:spPr bwMode="auto">
          <a:xfrm>
            <a:off x="2693988" y="1935163"/>
            <a:ext cx="1162050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ko-KR" altLang="en-US">
              <a:latin typeface="+mn-lt"/>
              <a:cs typeface="+mn-ea"/>
              <a:sym typeface="+mn-lt"/>
            </a:endParaRPr>
          </a:p>
        </p:txBody>
      </p:sp>
      <p:sp>
        <p:nvSpPr>
          <p:cNvPr id="22535" name="Oval 148"/>
          <p:cNvSpPr>
            <a:spLocks noChangeArrowheads="1"/>
          </p:cNvSpPr>
          <p:nvPr/>
        </p:nvSpPr>
        <p:spPr bwMode="auto">
          <a:xfrm>
            <a:off x="2868613" y="4384675"/>
            <a:ext cx="785812" cy="787400"/>
          </a:xfrm>
          <a:prstGeom prst="ellipse">
            <a:avLst/>
          </a:prstGeom>
          <a:solidFill>
            <a:srgbClr val="4B81ED"/>
          </a:solidFill>
          <a:ln>
            <a:noFill/>
          </a:ln>
          <a:extLst/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536" name="Oval 150"/>
          <p:cNvSpPr>
            <a:spLocks noChangeArrowheads="1"/>
          </p:cNvSpPr>
          <p:nvPr/>
        </p:nvSpPr>
        <p:spPr bwMode="auto">
          <a:xfrm>
            <a:off x="2868613" y="3444875"/>
            <a:ext cx="785812" cy="787400"/>
          </a:xfrm>
          <a:prstGeom prst="ellipse">
            <a:avLst/>
          </a:prstGeom>
          <a:solidFill>
            <a:srgbClr val="FBE9F1"/>
          </a:solidFill>
          <a:ln>
            <a:noFill/>
          </a:ln>
          <a:extLst/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C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537" name="Oval 152"/>
          <p:cNvSpPr>
            <a:spLocks noChangeArrowheads="1"/>
          </p:cNvSpPr>
          <p:nvPr/>
        </p:nvSpPr>
        <p:spPr bwMode="auto">
          <a:xfrm>
            <a:off x="2868613" y="2506663"/>
            <a:ext cx="785812" cy="787400"/>
          </a:xfrm>
          <a:prstGeom prst="ellipse">
            <a:avLst/>
          </a:prstGeom>
          <a:solidFill>
            <a:srgbClr val="F4BCD4"/>
          </a:solidFill>
          <a:ln>
            <a:noFill/>
          </a:ln>
          <a:extLst/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648" name="Line 186"/>
          <p:cNvSpPr>
            <a:spLocks noChangeShapeType="1"/>
          </p:cNvSpPr>
          <p:nvPr/>
        </p:nvSpPr>
        <p:spPr bwMode="auto">
          <a:xfrm flipH="1">
            <a:off x="3722688" y="28987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6649" name="Line 187"/>
          <p:cNvSpPr>
            <a:spLocks noChangeShapeType="1"/>
          </p:cNvSpPr>
          <p:nvPr/>
        </p:nvSpPr>
        <p:spPr bwMode="auto">
          <a:xfrm flipH="1">
            <a:off x="3722688" y="38385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6650" name="Line 188"/>
          <p:cNvSpPr>
            <a:spLocks noChangeShapeType="1"/>
          </p:cNvSpPr>
          <p:nvPr/>
        </p:nvSpPr>
        <p:spPr bwMode="auto">
          <a:xfrm flipH="1">
            <a:off x="3722688" y="47783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6651" name="AutoShape 208"/>
          <p:cNvSpPr>
            <a:spLocks noChangeArrowheads="1"/>
          </p:cNvSpPr>
          <p:nvPr/>
        </p:nvSpPr>
        <p:spPr bwMode="auto">
          <a:xfrm>
            <a:off x="4378325" y="1597025"/>
            <a:ext cx="5195888" cy="739775"/>
          </a:xfrm>
          <a:prstGeom prst="roundRect">
            <a:avLst>
              <a:gd name="adj" fmla="val 17352"/>
            </a:avLst>
          </a:prstGeom>
          <a:solidFill>
            <a:srgbClr val="4B81ED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ko-KR" altLang="en-US">
              <a:latin typeface="+mn-lt"/>
              <a:cs typeface="+mn-ea"/>
              <a:sym typeface="+mn-lt"/>
            </a:endParaRPr>
          </a:p>
        </p:txBody>
      </p:sp>
      <p:sp>
        <p:nvSpPr>
          <p:cNvPr id="26652" name="Text Box 25"/>
          <p:cNvSpPr txBox="1">
            <a:spLocks noChangeArrowheads="1"/>
          </p:cNvSpPr>
          <p:nvPr/>
        </p:nvSpPr>
        <p:spPr bwMode="auto">
          <a:xfrm>
            <a:off x="2935288" y="27178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文本</a:t>
            </a:r>
          </a:p>
        </p:txBody>
      </p:sp>
      <p:sp>
        <p:nvSpPr>
          <p:cNvPr id="26653" name="Text Box 25"/>
          <p:cNvSpPr txBox="1">
            <a:spLocks noChangeArrowheads="1"/>
          </p:cNvSpPr>
          <p:nvPr/>
        </p:nvSpPr>
        <p:spPr bwMode="auto">
          <a:xfrm>
            <a:off x="2935288" y="36703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latin typeface="+mn-lt"/>
                <a:cs typeface="+mn-ea"/>
                <a:sym typeface="+mn-lt"/>
              </a:rPr>
              <a:t>文本</a:t>
            </a:r>
          </a:p>
        </p:txBody>
      </p:sp>
      <p:sp>
        <p:nvSpPr>
          <p:cNvPr id="26654" name="Text Box 25"/>
          <p:cNvSpPr txBox="1">
            <a:spLocks noChangeArrowheads="1"/>
          </p:cNvSpPr>
          <p:nvPr/>
        </p:nvSpPr>
        <p:spPr bwMode="auto">
          <a:xfrm>
            <a:off x="2935288" y="4602163"/>
            <a:ext cx="668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文本</a:t>
            </a:r>
          </a:p>
        </p:txBody>
      </p:sp>
      <p:sp>
        <p:nvSpPr>
          <p:cNvPr id="26657" name="Rectangle 24"/>
          <p:cNvSpPr>
            <a:spLocks noChangeArrowheads="1"/>
          </p:cNvSpPr>
          <p:nvPr/>
        </p:nvSpPr>
        <p:spPr bwMode="auto">
          <a:xfrm>
            <a:off x="4953000" y="4627563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点击输入文本点击输入文本</a:t>
            </a:r>
          </a:p>
        </p:txBody>
      </p:sp>
      <p:sp>
        <p:nvSpPr>
          <p:cNvPr id="26658" name="Text Box 25"/>
          <p:cNvSpPr txBox="1">
            <a:spLocks noChangeArrowheads="1"/>
          </p:cNvSpPr>
          <p:nvPr/>
        </p:nvSpPr>
        <p:spPr bwMode="auto">
          <a:xfrm>
            <a:off x="5473700" y="1725613"/>
            <a:ext cx="3006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6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9843" y="2674860"/>
            <a:ext cx="418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AutoShape 208"/>
          <p:cNvSpPr>
            <a:spLocks noChangeArrowheads="1"/>
          </p:cNvSpPr>
          <p:nvPr/>
        </p:nvSpPr>
        <p:spPr bwMode="auto">
          <a:xfrm>
            <a:off x="4792663" y="3585309"/>
            <a:ext cx="4781550" cy="539870"/>
          </a:xfrm>
          <a:prstGeom prst="roundRect">
            <a:avLst>
              <a:gd name="adj" fmla="val 50000"/>
            </a:avLst>
          </a:prstGeom>
          <a:solidFill>
            <a:srgbClr val="FBE9F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ko-KR" altLang="en-US">
              <a:latin typeface="+mn-lt"/>
              <a:cs typeface="+mn-ea"/>
              <a:sym typeface="+mn-lt"/>
            </a:endParaRPr>
          </a:p>
        </p:txBody>
      </p:sp>
      <p:sp>
        <p:nvSpPr>
          <p:cNvPr id="44" name="AutoShape 208"/>
          <p:cNvSpPr>
            <a:spLocks noChangeArrowheads="1"/>
          </p:cNvSpPr>
          <p:nvPr/>
        </p:nvSpPr>
        <p:spPr bwMode="auto">
          <a:xfrm>
            <a:off x="4792663" y="4516378"/>
            <a:ext cx="4781550" cy="539870"/>
          </a:xfrm>
          <a:prstGeom prst="roundRect">
            <a:avLst>
              <a:gd name="adj" fmla="val 50000"/>
            </a:avLst>
          </a:prstGeom>
          <a:solidFill>
            <a:srgbClr val="4B81ED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ko-KR" altLang="en-US">
              <a:latin typeface="+mn-lt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89843" y="3585309"/>
            <a:ext cx="418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矩形 45"/>
          <p:cNvSpPr/>
          <p:nvPr/>
        </p:nvSpPr>
        <p:spPr>
          <a:xfrm>
            <a:off x="5089843" y="4524703"/>
            <a:ext cx="418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上箭头 40"/>
          <p:cNvSpPr/>
          <p:nvPr/>
        </p:nvSpPr>
        <p:spPr bwMode="auto">
          <a:xfrm rot="5400000">
            <a:off x="5009923" y="-1249135"/>
            <a:ext cx="1446212" cy="9202284"/>
          </a:xfrm>
          <a:prstGeom prst="upArrow">
            <a:avLst>
              <a:gd name="adj1" fmla="val 73906"/>
              <a:gd name="adj2" fmla="val 51483"/>
            </a:avLst>
          </a:prstGeom>
          <a:gradFill>
            <a:gsLst>
              <a:gs pos="0">
                <a:srgbClr val="4B81ED"/>
              </a:gs>
              <a:gs pos="100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653" name="WordArt 75"/>
          <p:cNvSpPr>
            <a:spLocks noChangeArrowheads="1" noChangeShapeType="1" noTextEdit="1"/>
          </p:cNvSpPr>
          <p:nvPr/>
        </p:nvSpPr>
        <p:spPr bwMode="auto">
          <a:xfrm>
            <a:off x="2383292" y="3227614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 smtClean="0">
                <a:solidFill>
                  <a:srgbClr val="4B81ED"/>
                </a:solidFill>
                <a:latin typeface="+mn-lt"/>
                <a:cs typeface="+mn-ea"/>
                <a:sym typeface="+mn-lt"/>
              </a:rPr>
              <a:t>2017</a:t>
            </a:r>
            <a:endParaRPr lang="zh-CN" altLang="en-US" kern="10" spc="-45" dirty="0">
              <a:solidFill>
                <a:srgbClr val="4B81E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654" name="WordArt 76"/>
          <p:cNvSpPr>
            <a:spLocks noChangeArrowheads="1" noChangeShapeType="1" noTextEdit="1"/>
          </p:cNvSpPr>
          <p:nvPr/>
        </p:nvSpPr>
        <p:spPr bwMode="auto">
          <a:xfrm>
            <a:off x="3535817" y="3227614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 smtClean="0">
                <a:solidFill>
                  <a:srgbClr val="4B81ED"/>
                </a:solidFill>
                <a:latin typeface="+mn-lt"/>
                <a:cs typeface="+mn-ea"/>
                <a:sym typeface="+mn-lt"/>
              </a:rPr>
              <a:t>2018</a:t>
            </a:r>
            <a:endParaRPr lang="zh-CN" altLang="en-US" kern="10" spc="-45" dirty="0">
              <a:solidFill>
                <a:srgbClr val="4B81E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655" name="WordArt 77"/>
          <p:cNvSpPr>
            <a:spLocks noChangeArrowheads="1" noChangeShapeType="1" noTextEdit="1"/>
          </p:cNvSpPr>
          <p:nvPr/>
        </p:nvSpPr>
        <p:spPr bwMode="auto">
          <a:xfrm>
            <a:off x="4688342" y="3227614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 smtClean="0">
                <a:solidFill>
                  <a:srgbClr val="4B81ED"/>
                </a:solidFill>
                <a:latin typeface="+mn-lt"/>
                <a:cs typeface="+mn-ea"/>
                <a:sym typeface="+mn-lt"/>
              </a:rPr>
              <a:t>2019</a:t>
            </a:r>
            <a:endParaRPr lang="zh-CN" altLang="en-US" kern="10" spc="-45" dirty="0">
              <a:solidFill>
                <a:srgbClr val="4B81E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656" name="WordArt 78"/>
          <p:cNvSpPr>
            <a:spLocks noChangeArrowheads="1" noChangeShapeType="1" noTextEdit="1"/>
          </p:cNvSpPr>
          <p:nvPr/>
        </p:nvSpPr>
        <p:spPr bwMode="auto">
          <a:xfrm>
            <a:off x="5839279" y="3227614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 smtClean="0">
                <a:solidFill>
                  <a:srgbClr val="4B81ED"/>
                </a:solidFill>
                <a:latin typeface="+mn-lt"/>
                <a:cs typeface="+mn-ea"/>
                <a:sym typeface="+mn-lt"/>
              </a:rPr>
              <a:t>2020</a:t>
            </a:r>
            <a:endParaRPr lang="zh-CN" altLang="en-US" kern="10" spc="-45" dirty="0">
              <a:solidFill>
                <a:srgbClr val="4B81E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657" name="WordArt 79"/>
          <p:cNvSpPr>
            <a:spLocks noChangeArrowheads="1" noChangeShapeType="1" noTextEdit="1"/>
          </p:cNvSpPr>
          <p:nvPr/>
        </p:nvSpPr>
        <p:spPr bwMode="auto">
          <a:xfrm>
            <a:off x="6991804" y="3227614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2021</a:t>
            </a:r>
            <a:endParaRPr lang="zh-CN" altLang="en-US" kern="10" spc="-45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658" name="Line 80"/>
          <p:cNvSpPr>
            <a:spLocks noChangeShapeType="1"/>
          </p:cNvSpPr>
          <p:nvPr/>
        </p:nvSpPr>
        <p:spPr bwMode="auto">
          <a:xfrm flipV="1">
            <a:off x="2780167" y="1646464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7659" name="Line 81"/>
          <p:cNvSpPr>
            <a:spLocks noChangeShapeType="1"/>
          </p:cNvSpPr>
          <p:nvPr/>
        </p:nvSpPr>
        <p:spPr bwMode="auto">
          <a:xfrm flipV="1">
            <a:off x="5083629" y="1646464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7660" name="Line 82"/>
          <p:cNvSpPr>
            <a:spLocks noChangeShapeType="1"/>
          </p:cNvSpPr>
          <p:nvPr/>
        </p:nvSpPr>
        <p:spPr bwMode="auto">
          <a:xfrm flipV="1">
            <a:off x="7388679" y="1646464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7661" name="Line 83"/>
          <p:cNvSpPr>
            <a:spLocks noChangeShapeType="1"/>
          </p:cNvSpPr>
          <p:nvPr/>
        </p:nvSpPr>
        <p:spPr bwMode="auto">
          <a:xfrm flipV="1">
            <a:off x="6236154" y="3662589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7668" name="Line 99"/>
          <p:cNvSpPr>
            <a:spLocks noChangeShapeType="1"/>
          </p:cNvSpPr>
          <p:nvPr/>
        </p:nvSpPr>
        <p:spPr bwMode="auto">
          <a:xfrm flipV="1">
            <a:off x="3931104" y="3662589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68054" y="1608364"/>
            <a:ext cx="1995488" cy="1132364"/>
            <a:chOff x="7671254" y="1608364"/>
            <a:chExt cx="1995488" cy="1132364"/>
          </a:xfrm>
        </p:grpSpPr>
        <p:sp>
          <p:nvSpPr>
            <p:cNvPr id="27678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19954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679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endParaRPr lang="zh-CN" altLang="en-US" sz="2000" b="1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0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237616" y="1608364"/>
            <a:ext cx="1995488" cy="1132364"/>
            <a:chOff x="7671254" y="1608364"/>
            <a:chExt cx="1995488" cy="1132364"/>
          </a:xfrm>
        </p:grpSpPr>
        <p:sp>
          <p:nvSpPr>
            <p:cNvPr id="44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19954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endParaRPr lang="zh-CN" altLang="en-US" sz="2000" b="1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59542" y="1608364"/>
            <a:ext cx="1995488" cy="1132364"/>
            <a:chOff x="7671254" y="1608364"/>
            <a:chExt cx="1995488" cy="1132364"/>
          </a:xfrm>
        </p:grpSpPr>
        <p:sp>
          <p:nvSpPr>
            <p:cNvPr id="47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19954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8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endParaRPr lang="zh-CN" altLang="en-US" sz="2000" b="1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85885" y="3997326"/>
            <a:ext cx="1995488" cy="1132364"/>
            <a:chOff x="7671254" y="1608364"/>
            <a:chExt cx="1995488" cy="1132364"/>
          </a:xfrm>
        </p:grpSpPr>
        <p:sp>
          <p:nvSpPr>
            <p:cNvPr id="50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19954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endParaRPr lang="zh-CN" altLang="en-US" sz="2000" b="1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90141" y="3997326"/>
            <a:ext cx="1995488" cy="1132364"/>
            <a:chOff x="7671254" y="1608364"/>
            <a:chExt cx="1995488" cy="1132364"/>
          </a:xfrm>
        </p:grpSpPr>
        <p:sp>
          <p:nvSpPr>
            <p:cNvPr id="53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19954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4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endParaRPr lang="zh-CN" altLang="en-US" sz="2000" b="1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 bwMode="auto">
          <a:xfrm>
            <a:off x="4688115" y="1204687"/>
            <a:ext cx="2902857" cy="4412342"/>
          </a:xfrm>
          <a:prstGeom prst="roundRect">
            <a:avLst>
              <a:gd name="adj" fmla="val 6500"/>
            </a:avLst>
          </a:prstGeom>
          <a:blipFill dpi="0" rotWithShape="0">
            <a:blip r:embed="rId2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9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圆角矩形 1"/>
          <p:cNvSpPr/>
          <p:nvPr/>
        </p:nvSpPr>
        <p:spPr bwMode="auto">
          <a:xfrm>
            <a:off x="3918859" y="1516742"/>
            <a:ext cx="2902857" cy="537029"/>
          </a:xfrm>
          <a:prstGeom prst="roundRect">
            <a:avLst>
              <a:gd name="adj" fmla="val 50000"/>
            </a:avLst>
          </a:prstGeom>
          <a:solidFill>
            <a:srgbClr val="4B81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0252" y="1600590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6" name="圆角矩形 15"/>
          <p:cNvSpPr/>
          <p:nvPr/>
        </p:nvSpPr>
        <p:spPr bwMode="auto">
          <a:xfrm>
            <a:off x="8069298" y="1967854"/>
            <a:ext cx="2381932" cy="3620536"/>
          </a:xfrm>
          <a:prstGeom prst="roundRect">
            <a:avLst>
              <a:gd name="adj" fmla="val 65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1609994" y="1967854"/>
            <a:ext cx="2381932" cy="3620536"/>
          </a:xfrm>
          <a:prstGeom prst="roundRect">
            <a:avLst>
              <a:gd name="adj" fmla="val 65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35639" y="2300982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0" name="圆角矩形 19"/>
          <p:cNvSpPr/>
          <p:nvPr/>
        </p:nvSpPr>
        <p:spPr bwMode="auto">
          <a:xfrm>
            <a:off x="1609995" y="4785236"/>
            <a:ext cx="2381932" cy="537029"/>
          </a:xfrm>
          <a:prstGeom prst="roundRect">
            <a:avLst>
              <a:gd name="adj" fmla="val 0"/>
            </a:avLst>
          </a:prstGeom>
          <a:solidFill>
            <a:srgbClr val="4B81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7824" y="2394102"/>
            <a:ext cx="21062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2" name="矩形 21"/>
          <p:cNvSpPr/>
          <p:nvPr/>
        </p:nvSpPr>
        <p:spPr>
          <a:xfrm>
            <a:off x="1747824" y="3490798"/>
            <a:ext cx="21062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矩形 23"/>
          <p:cNvSpPr/>
          <p:nvPr/>
        </p:nvSpPr>
        <p:spPr>
          <a:xfrm>
            <a:off x="2014384" y="4869084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5" name="圆角矩形 24"/>
          <p:cNvSpPr/>
          <p:nvPr/>
        </p:nvSpPr>
        <p:spPr bwMode="auto">
          <a:xfrm>
            <a:off x="8069298" y="4785236"/>
            <a:ext cx="2381932" cy="537029"/>
          </a:xfrm>
          <a:prstGeom prst="roundRect">
            <a:avLst>
              <a:gd name="adj" fmla="val 0"/>
            </a:avLst>
          </a:prstGeom>
          <a:solidFill>
            <a:srgbClr val="4B81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07127" y="2394102"/>
            <a:ext cx="21062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7" name="矩形 26"/>
          <p:cNvSpPr/>
          <p:nvPr/>
        </p:nvSpPr>
        <p:spPr>
          <a:xfrm>
            <a:off x="8207127" y="3490798"/>
            <a:ext cx="21062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矩形 27"/>
          <p:cNvSpPr/>
          <p:nvPr/>
        </p:nvSpPr>
        <p:spPr>
          <a:xfrm>
            <a:off x="8473687" y="4869084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/>
          <p:cNvSpPr>
            <a:spLocks noChangeArrowheads="1"/>
          </p:cNvSpPr>
          <p:nvPr/>
        </p:nvSpPr>
        <p:spPr bwMode="auto">
          <a:xfrm>
            <a:off x="4445000" y="1352550"/>
            <a:ext cx="2520950" cy="2520950"/>
          </a:xfrm>
          <a:prstGeom prst="ellipse">
            <a:avLst/>
          </a:prstGeom>
          <a:solidFill>
            <a:srgbClr val="4B81ED">
              <a:alpha val="50000"/>
            </a:srgbClr>
          </a:solidFill>
          <a:ln w="25400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zh-CN" i="1">
              <a:latin typeface="+mn-lt"/>
              <a:cs typeface="+mn-ea"/>
              <a:sym typeface="+mn-lt"/>
            </a:endParaRPr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3724275" y="2636838"/>
            <a:ext cx="2520950" cy="2520950"/>
          </a:xfrm>
          <a:prstGeom prst="ellipse">
            <a:avLst/>
          </a:prstGeom>
          <a:solidFill>
            <a:srgbClr val="F4BCD4">
              <a:alpha val="50000"/>
            </a:srgbClr>
          </a:solidFill>
          <a:ln w="25400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zh-CN" i="1">
              <a:latin typeface="+mn-lt"/>
              <a:cs typeface="+mn-ea"/>
              <a:sym typeface="+mn-lt"/>
            </a:endParaRPr>
          </a:p>
        </p:txBody>
      </p:sp>
      <p:sp>
        <p:nvSpPr>
          <p:cNvPr id="31748" name="Oval 4"/>
          <p:cNvSpPr>
            <a:spLocks noChangeArrowheads="1"/>
          </p:cNvSpPr>
          <p:nvPr/>
        </p:nvSpPr>
        <p:spPr bwMode="auto">
          <a:xfrm>
            <a:off x="5165725" y="2636838"/>
            <a:ext cx="2520950" cy="2520950"/>
          </a:xfrm>
          <a:prstGeom prst="ellipse">
            <a:avLst/>
          </a:prstGeom>
          <a:solidFill>
            <a:srgbClr val="C8DAFE">
              <a:alpha val="50000"/>
            </a:srgbClr>
          </a:solidFill>
          <a:ln w="25400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zh-CN" i="1">
              <a:latin typeface="+mn-lt"/>
              <a:cs typeface="+mn-ea"/>
              <a:sym typeface="+mn-lt"/>
            </a:endParaRPr>
          </a:p>
        </p:txBody>
      </p:sp>
      <p:sp>
        <p:nvSpPr>
          <p:cNvPr id="31749" name="未知"/>
          <p:cNvSpPr>
            <a:spLocks/>
          </p:cNvSpPr>
          <p:nvPr/>
        </p:nvSpPr>
        <p:spPr bwMode="auto">
          <a:xfrm>
            <a:off x="5180013" y="2867025"/>
            <a:ext cx="1050925" cy="1168400"/>
          </a:xfrm>
          <a:custGeom>
            <a:avLst/>
            <a:gdLst>
              <a:gd name="T0" fmla="*/ 2147483647 w 662"/>
              <a:gd name="T1" fmla="*/ 0 h 736"/>
              <a:gd name="T2" fmla="*/ 2147483647 w 662"/>
              <a:gd name="T3" fmla="*/ 2147483647 h 736"/>
              <a:gd name="T4" fmla="*/ 0 w 662"/>
              <a:gd name="T5" fmla="*/ 2147483647 h 736"/>
              <a:gd name="T6" fmla="*/ 2147483647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solidFill>
            <a:srgbClr val="4B81ED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1750" name="未知"/>
          <p:cNvSpPr>
            <a:spLocks/>
          </p:cNvSpPr>
          <p:nvPr/>
        </p:nvSpPr>
        <p:spPr bwMode="auto">
          <a:xfrm>
            <a:off x="5707063" y="2435225"/>
            <a:ext cx="1247775" cy="1311275"/>
          </a:xfrm>
          <a:custGeom>
            <a:avLst/>
            <a:gdLst>
              <a:gd name="T0" fmla="*/ 0 w 786"/>
              <a:gd name="T1" fmla="*/ 2147483647 h 826"/>
              <a:gd name="T2" fmla="*/ 2147483647 w 786"/>
              <a:gd name="T3" fmla="*/ 2147483647 h 826"/>
              <a:gd name="T4" fmla="*/ 2147483647 w 786"/>
              <a:gd name="T5" fmla="*/ 2147483647 h 826"/>
              <a:gd name="T6" fmla="*/ 0 w 786"/>
              <a:gd name="T7" fmla="*/ 2147483647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1751" name="未知"/>
          <p:cNvSpPr>
            <a:spLocks/>
          </p:cNvSpPr>
          <p:nvPr/>
        </p:nvSpPr>
        <p:spPr bwMode="auto">
          <a:xfrm>
            <a:off x="4452938" y="2432050"/>
            <a:ext cx="1250950" cy="1317625"/>
          </a:xfrm>
          <a:custGeom>
            <a:avLst/>
            <a:gdLst>
              <a:gd name="T0" fmla="*/ 2147483647 w 788"/>
              <a:gd name="T1" fmla="*/ 2147483647 h 826"/>
              <a:gd name="T2" fmla="*/ 0 w 788"/>
              <a:gd name="T3" fmla="*/ 2147483647 h 826"/>
              <a:gd name="T4" fmla="*/ 2147483647 w 788"/>
              <a:gd name="T5" fmla="*/ 2147483647 h 826"/>
              <a:gd name="T6" fmla="*/ 2147483647 w 788"/>
              <a:gd name="T7" fmla="*/ 2147483647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1752" name="未知"/>
          <p:cNvSpPr>
            <a:spLocks/>
          </p:cNvSpPr>
          <p:nvPr/>
        </p:nvSpPr>
        <p:spPr bwMode="auto">
          <a:xfrm>
            <a:off x="5068888" y="3746500"/>
            <a:ext cx="1270000" cy="1187450"/>
          </a:xfrm>
          <a:custGeom>
            <a:avLst/>
            <a:gdLst>
              <a:gd name="T0" fmla="*/ 2147483647 w 800"/>
              <a:gd name="T1" fmla="*/ 0 h 748"/>
              <a:gd name="T2" fmla="*/ 2147483647 w 800"/>
              <a:gd name="T3" fmla="*/ 2147483647 h 748"/>
              <a:gd name="T4" fmla="*/ 2147483647 w 800"/>
              <a:gd name="T5" fmla="*/ 2147483647 h 748"/>
              <a:gd name="T6" fmla="*/ 2147483647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1753" name="Oval 10"/>
          <p:cNvSpPr>
            <a:spLocks noChangeArrowheads="1"/>
          </p:cNvSpPr>
          <p:nvPr/>
        </p:nvSpPr>
        <p:spPr bwMode="auto">
          <a:xfrm>
            <a:off x="3921125" y="5256213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zh-CN" i="1">
              <a:latin typeface="+mn-lt"/>
              <a:cs typeface="+mn-ea"/>
              <a:sym typeface="+mn-lt"/>
            </a:endParaRPr>
          </a:p>
        </p:txBody>
      </p:sp>
      <p:sp>
        <p:nvSpPr>
          <p:cNvPr id="31754" name="Text Box 13"/>
          <p:cNvSpPr txBox="1">
            <a:spLocks noChangeArrowheads="1"/>
          </p:cNvSpPr>
          <p:nvPr/>
        </p:nvSpPr>
        <p:spPr bwMode="auto">
          <a:xfrm>
            <a:off x="4694238" y="28495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+mn-lt"/>
                <a:cs typeface="+mn-ea"/>
                <a:sym typeface="+mn-lt"/>
              </a:rPr>
              <a:t>内容１</a:t>
            </a:r>
          </a:p>
        </p:txBody>
      </p:sp>
      <p:sp>
        <p:nvSpPr>
          <p:cNvPr id="31755" name="Text Box 14"/>
          <p:cNvSpPr txBox="1">
            <a:spLocks noChangeArrowheads="1"/>
          </p:cNvSpPr>
          <p:nvPr/>
        </p:nvSpPr>
        <p:spPr bwMode="auto">
          <a:xfrm>
            <a:off x="5378450" y="32639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6329363" y="38862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solidFill>
                  <a:srgbClr val="333333"/>
                </a:solidFill>
                <a:latin typeface="+mn-lt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1757" name="Rectangle 17"/>
          <p:cNvSpPr>
            <a:spLocks noChangeArrowheads="1"/>
          </p:cNvSpPr>
          <p:nvPr/>
        </p:nvSpPr>
        <p:spPr bwMode="auto">
          <a:xfrm>
            <a:off x="5111750" y="2012950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solidFill>
                  <a:srgbClr val="333333"/>
                </a:solidFill>
                <a:latin typeface="+mn-lt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1758" name="Text Box 20"/>
          <p:cNvSpPr txBox="1">
            <a:spLocks noChangeArrowheads="1"/>
          </p:cNvSpPr>
          <p:nvPr/>
        </p:nvSpPr>
        <p:spPr bwMode="auto">
          <a:xfrm>
            <a:off x="5400675" y="4105275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+mn-lt"/>
                <a:cs typeface="+mn-ea"/>
                <a:sym typeface="+mn-lt"/>
              </a:rPr>
              <a:t>内容３</a:t>
            </a:r>
          </a:p>
        </p:txBody>
      </p:sp>
      <p:sp>
        <p:nvSpPr>
          <p:cNvPr id="31759" name="Text Box 21"/>
          <p:cNvSpPr txBox="1">
            <a:spLocks noChangeArrowheads="1"/>
          </p:cNvSpPr>
          <p:nvPr/>
        </p:nvSpPr>
        <p:spPr bwMode="auto">
          <a:xfrm>
            <a:off x="6137275" y="28495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+mn-lt"/>
                <a:cs typeface="+mn-ea"/>
                <a:sym typeface="+mn-lt"/>
              </a:rPr>
              <a:t>内容２</a:t>
            </a:r>
          </a:p>
        </p:txBody>
      </p:sp>
      <p:sp>
        <p:nvSpPr>
          <p:cNvPr id="22" name="文本框 21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3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56438" y="1428512"/>
            <a:ext cx="3776662" cy="916920"/>
            <a:chOff x="7671254" y="1608364"/>
            <a:chExt cx="3776662" cy="916920"/>
          </a:xfrm>
        </p:grpSpPr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85112" y="3630613"/>
            <a:ext cx="3776662" cy="916920"/>
            <a:chOff x="7671254" y="1608364"/>
            <a:chExt cx="3776662" cy="916920"/>
          </a:xfrm>
        </p:grpSpPr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006" y="3629026"/>
            <a:ext cx="2741159" cy="916920"/>
            <a:chOff x="7671254" y="1608364"/>
            <a:chExt cx="3776662" cy="916920"/>
          </a:xfrm>
        </p:grpSpPr>
        <p:sp>
          <p:nvSpPr>
            <p:cNvPr id="31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36544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3840843" y="3844131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solidFill>
                  <a:srgbClr val="333333"/>
                </a:solidFill>
                <a:latin typeface="+mn-lt"/>
                <a:cs typeface="+mn-ea"/>
                <a:sym typeface="+mn-lt"/>
              </a:rPr>
              <a:t>单击此处添加描述文本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cture5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2" y="1287462"/>
            <a:ext cx="5016500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AutoShape 4"/>
          <p:cNvSpPr>
            <a:spLocks/>
          </p:cNvSpPr>
          <p:nvPr/>
        </p:nvSpPr>
        <p:spPr bwMode="auto">
          <a:xfrm rot="-2232521">
            <a:off x="3168649" y="1387474"/>
            <a:ext cx="4940300" cy="45656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018"/>
                  <a:pt x="17501" y="7297"/>
                  <a:pt x="16328" y="5957"/>
                </a:cubicBezTo>
                <a:lnTo>
                  <a:pt x="18924" y="3683"/>
                </a:lnTo>
                <a:cubicBezTo>
                  <a:pt x="20649" y="5653"/>
                  <a:pt x="21600" y="8182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F4BCD4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8676" name="AutoShape 5"/>
          <p:cNvSpPr>
            <a:spLocks/>
          </p:cNvSpPr>
          <p:nvPr/>
        </p:nvSpPr>
        <p:spPr bwMode="auto">
          <a:xfrm rot="5078396">
            <a:off x="3305968" y="1075531"/>
            <a:ext cx="4941887" cy="45656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018"/>
                  <a:pt x="17501" y="7297"/>
                  <a:pt x="16327" y="5957"/>
                </a:cubicBezTo>
                <a:lnTo>
                  <a:pt x="18923" y="3683"/>
                </a:lnTo>
                <a:cubicBezTo>
                  <a:pt x="20648" y="5652"/>
                  <a:pt x="21600" y="8181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FBE9F1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8677" name="AutoShape 6"/>
          <p:cNvSpPr>
            <a:spLocks/>
          </p:cNvSpPr>
          <p:nvPr/>
        </p:nvSpPr>
        <p:spPr bwMode="auto">
          <a:xfrm rot="-9453040">
            <a:off x="3516312" y="1346199"/>
            <a:ext cx="4941887" cy="4564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130"/>
                  <a:pt x="17580" y="7511"/>
                  <a:pt x="16538" y="6208"/>
                </a:cubicBezTo>
                <a:lnTo>
                  <a:pt x="19232" y="4052"/>
                </a:lnTo>
                <a:cubicBezTo>
                  <a:pt x="20765" y="5967"/>
                  <a:pt x="21600" y="8347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4B81ED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8678" name="WordArt 7"/>
          <p:cNvSpPr>
            <a:spLocks noChangeArrowheads="1" noChangeShapeType="1"/>
          </p:cNvSpPr>
          <p:nvPr/>
        </p:nvSpPr>
        <p:spPr bwMode="auto">
          <a:xfrm rot="3394332">
            <a:off x="4972843" y="2024855"/>
            <a:ext cx="2762250" cy="23256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528527"/>
              </a:avLst>
            </a:prstTxWarp>
          </a:bodyPr>
          <a:lstStyle/>
          <a:p>
            <a:pPr algn="ctr"/>
            <a:r>
              <a:rPr lang="zh-CN" altLang="en-US" sz="2000" kern="10" dirty="0" smtClean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2000" kern="10" dirty="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679" name="WordArt 8"/>
          <p:cNvSpPr>
            <a:spLocks noChangeArrowheads="1" noChangeShapeType="1"/>
          </p:cNvSpPr>
          <p:nvPr/>
        </p:nvSpPr>
        <p:spPr bwMode="auto">
          <a:xfrm rot="79672">
            <a:off x="4200524" y="3167062"/>
            <a:ext cx="3248025" cy="23256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3004290"/>
              </a:avLst>
            </a:prstTxWarp>
          </a:bodyPr>
          <a:lstStyle/>
          <a:p>
            <a:pPr algn="ctr"/>
            <a:r>
              <a:rPr lang="zh-CN" altLang="en-US" sz="2000" kern="10" dirty="0" smtClean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2000" kern="10" dirty="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680" name="WordArt 9"/>
          <p:cNvSpPr>
            <a:spLocks noChangeArrowheads="1" noChangeShapeType="1"/>
          </p:cNvSpPr>
          <p:nvPr/>
        </p:nvSpPr>
        <p:spPr bwMode="auto">
          <a:xfrm rot="-3615436">
            <a:off x="3806030" y="2102643"/>
            <a:ext cx="2763838" cy="23241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884835"/>
              </a:avLst>
            </a:prstTxWarp>
          </a:bodyPr>
          <a:lstStyle/>
          <a:p>
            <a:pPr algn="ctr"/>
            <a:r>
              <a:rPr lang="zh-CN" altLang="en-US" sz="16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+mn-lt"/>
                <a:cs typeface="+mn-ea"/>
                <a:sym typeface="+mn-lt"/>
              </a:rPr>
              <a:t>添</a:t>
            </a:r>
            <a:r>
              <a:rPr lang="zh-CN" altLang="en-US" sz="1600" kern="10" dirty="0" smtClean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加标题文本</a:t>
            </a:r>
            <a:endParaRPr lang="zh-CN" altLang="en-US" sz="1600" kern="10" dirty="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780" name="Rectangle 20"/>
          <p:cNvSpPr>
            <a:spLocks noChangeArrowheads="1"/>
          </p:cNvSpPr>
          <p:nvPr/>
        </p:nvSpPr>
        <p:spPr bwMode="auto">
          <a:xfrm>
            <a:off x="4935537" y="3022599"/>
            <a:ext cx="16922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ea"/>
                <a:sym typeface="+mn-lt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0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750807" y="1488325"/>
            <a:ext cx="3776662" cy="916920"/>
            <a:chOff x="7671254" y="1608364"/>
            <a:chExt cx="3776662" cy="916920"/>
          </a:xfrm>
        </p:grpSpPr>
        <p:sp>
          <p:nvSpPr>
            <p:cNvPr id="22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50611" y="4877651"/>
            <a:ext cx="3776662" cy="916920"/>
            <a:chOff x="7671254" y="1608364"/>
            <a:chExt cx="3776662" cy="916920"/>
          </a:xfrm>
        </p:grpSpPr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7239" y="1609137"/>
            <a:ext cx="3061640" cy="916920"/>
            <a:chOff x="7229709" y="1608364"/>
            <a:chExt cx="4218208" cy="916920"/>
          </a:xfrm>
        </p:grpSpPr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7229709" y="2002064"/>
              <a:ext cx="42182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36544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圆角矩形 1"/>
          <p:cNvSpPr>
            <a:spLocks noChangeArrowheads="1"/>
          </p:cNvSpPr>
          <p:nvPr/>
        </p:nvSpPr>
        <p:spPr bwMode="auto">
          <a:xfrm>
            <a:off x="6102350" y="1454150"/>
            <a:ext cx="1566863" cy="1954213"/>
          </a:xfrm>
          <a:prstGeom prst="roundRect">
            <a:avLst>
              <a:gd name="adj" fmla="val 0"/>
            </a:avLst>
          </a:prstGeom>
          <a:solidFill>
            <a:srgbClr val="F4BCD4"/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3" name="圆角矩形 2"/>
          <p:cNvSpPr>
            <a:spLocks noChangeArrowheads="1"/>
          </p:cNvSpPr>
          <p:nvPr/>
        </p:nvSpPr>
        <p:spPr bwMode="auto">
          <a:xfrm>
            <a:off x="6102350" y="3570288"/>
            <a:ext cx="1566863" cy="1954212"/>
          </a:xfrm>
          <a:prstGeom prst="roundRect">
            <a:avLst>
              <a:gd name="adj" fmla="val 0"/>
            </a:avLst>
          </a:prstGeom>
          <a:solidFill>
            <a:srgbClr val="C8DAFE"/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4" name="AutoShape 106"/>
          <p:cNvSpPr>
            <a:spLocks noChangeArrowheads="1"/>
          </p:cNvSpPr>
          <p:nvPr/>
        </p:nvSpPr>
        <p:spPr bwMode="auto">
          <a:xfrm>
            <a:off x="1497013" y="3570288"/>
            <a:ext cx="2881312" cy="194468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17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5" name="AutoShape 106"/>
          <p:cNvSpPr>
            <a:spLocks noChangeArrowheads="1"/>
          </p:cNvSpPr>
          <p:nvPr/>
        </p:nvSpPr>
        <p:spPr bwMode="auto">
          <a:xfrm>
            <a:off x="1497013" y="1458913"/>
            <a:ext cx="2881312" cy="194468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17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6" name="圆角矩形 5"/>
          <p:cNvSpPr>
            <a:spLocks noChangeArrowheads="1"/>
          </p:cNvSpPr>
          <p:nvPr/>
        </p:nvSpPr>
        <p:spPr bwMode="auto">
          <a:xfrm>
            <a:off x="4378325" y="1454150"/>
            <a:ext cx="1565275" cy="1954213"/>
          </a:xfrm>
          <a:prstGeom prst="roundRect">
            <a:avLst>
              <a:gd name="adj" fmla="val 0"/>
            </a:avLst>
          </a:prstGeom>
          <a:solidFill>
            <a:srgbClr val="4B81ED"/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7" name="圆角矩形 6"/>
          <p:cNvSpPr>
            <a:spLocks noChangeArrowheads="1"/>
          </p:cNvSpPr>
          <p:nvPr/>
        </p:nvSpPr>
        <p:spPr bwMode="auto">
          <a:xfrm>
            <a:off x="4378325" y="3570288"/>
            <a:ext cx="1565275" cy="1954212"/>
          </a:xfrm>
          <a:prstGeom prst="roundRect">
            <a:avLst>
              <a:gd name="adj" fmla="val 0"/>
            </a:avLst>
          </a:prstGeom>
          <a:solidFill>
            <a:srgbClr val="FBE9F1"/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8" name="AutoShape 106"/>
          <p:cNvSpPr>
            <a:spLocks noChangeArrowheads="1"/>
          </p:cNvSpPr>
          <p:nvPr/>
        </p:nvSpPr>
        <p:spPr bwMode="auto">
          <a:xfrm flipH="1">
            <a:off x="7669213" y="3570288"/>
            <a:ext cx="2879725" cy="194468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17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5849" name="AutoShape 106"/>
          <p:cNvSpPr>
            <a:spLocks noChangeArrowheads="1"/>
          </p:cNvSpPr>
          <p:nvPr/>
        </p:nvSpPr>
        <p:spPr bwMode="auto">
          <a:xfrm flipH="1">
            <a:off x="7669213" y="1458913"/>
            <a:ext cx="2879725" cy="194468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17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1754" name="矩形 9"/>
          <p:cNvSpPr>
            <a:spLocks noChangeArrowheads="1"/>
          </p:cNvSpPr>
          <p:nvPr/>
        </p:nvSpPr>
        <p:spPr bwMode="auto">
          <a:xfrm>
            <a:off x="4569190" y="1453823"/>
            <a:ext cx="104067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1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</a:t>
            </a:r>
            <a:endParaRPr lang="zh-CN" altLang="en-US" sz="120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755" name="矩形 10"/>
          <p:cNvSpPr>
            <a:spLocks noChangeArrowheads="1"/>
          </p:cNvSpPr>
          <p:nvPr/>
        </p:nvSpPr>
        <p:spPr bwMode="auto">
          <a:xfrm>
            <a:off x="6391640" y="1453823"/>
            <a:ext cx="104067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120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</a:t>
            </a:r>
            <a:endParaRPr lang="zh-CN" altLang="en-US" sz="120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756" name="矩形 11"/>
          <p:cNvSpPr>
            <a:spLocks noChangeArrowheads="1"/>
          </p:cNvSpPr>
          <p:nvPr/>
        </p:nvSpPr>
        <p:spPr bwMode="auto">
          <a:xfrm>
            <a:off x="4569190" y="3569961"/>
            <a:ext cx="104067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120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3</a:t>
            </a:r>
            <a:endParaRPr lang="zh-CN" altLang="en-US" sz="120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757" name="矩形 12"/>
          <p:cNvSpPr>
            <a:spLocks noChangeArrowheads="1"/>
          </p:cNvSpPr>
          <p:nvPr/>
        </p:nvSpPr>
        <p:spPr bwMode="auto">
          <a:xfrm>
            <a:off x="6391640" y="3569961"/>
            <a:ext cx="104067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120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4</a:t>
            </a:r>
            <a:endParaRPr lang="zh-CN" altLang="en-US" sz="120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758" name="矩形 13"/>
          <p:cNvSpPr>
            <a:spLocks noChangeArrowheads="1"/>
          </p:cNvSpPr>
          <p:nvPr/>
        </p:nvSpPr>
        <p:spPr bwMode="auto">
          <a:xfrm>
            <a:off x="1641475" y="1835150"/>
            <a:ext cx="2592388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1762" name="Oval 12"/>
          <p:cNvSpPr>
            <a:spLocks noChangeArrowheads="1"/>
          </p:cNvSpPr>
          <p:nvPr/>
        </p:nvSpPr>
        <p:spPr bwMode="auto">
          <a:xfrm>
            <a:off x="5272088" y="3754438"/>
            <a:ext cx="1524000" cy="576262"/>
          </a:xfrm>
          <a:prstGeom prst="ellipse">
            <a:avLst/>
          </a:prstGeom>
          <a:gradFill rotWithShape="1">
            <a:gsLst>
              <a:gs pos="0">
                <a:schemeClr val="tx1">
                  <a:alpha val="31000"/>
                </a:scheme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000">
              <a:latin typeface="+mn-lt"/>
              <a:cs typeface="+mn-ea"/>
              <a:sym typeface="+mn-lt"/>
            </a:endParaRPr>
          </a:p>
        </p:txBody>
      </p:sp>
      <p:sp>
        <p:nvSpPr>
          <p:cNvPr id="31763" name="Oval 13"/>
          <p:cNvSpPr>
            <a:spLocks noChangeArrowheads="1"/>
          </p:cNvSpPr>
          <p:nvPr/>
        </p:nvSpPr>
        <p:spPr bwMode="auto">
          <a:xfrm>
            <a:off x="5343525" y="2765425"/>
            <a:ext cx="1384300" cy="13700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此处添加</a:t>
            </a:r>
          </a:p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文字内容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1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矩形 13"/>
          <p:cNvSpPr>
            <a:spLocks noChangeArrowheads="1"/>
          </p:cNvSpPr>
          <p:nvPr/>
        </p:nvSpPr>
        <p:spPr bwMode="auto">
          <a:xfrm>
            <a:off x="7721600" y="1835150"/>
            <a:ext cx="2592388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3" name="矩形 13"/>
          <p:cNvSpPr>
            <a:spLocks noChangeArrowheads="1"/>
          </p:cNvSpPr>
          <p:nvPr/>
        </p:nvSpPr>
        <p:spPr bwMode="auto">
          <a:xfrm>
            <a:off x="1641475" y="3983166"/>
            <a:ext cx="2592388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 13"/>
          <p:cNvSpPr>
            <a:spLocks noChangeArrowheads="1"/>
          </p:cNvSpPr>
          <p:nvPr/>
        </p:nvSpPr>
        <p:spPr bwMode="auto">
          <a:xfrm>
            <a:off x="7721600" y="3983166"/>
            <a:ext cx="2592388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216025" y="4168775"/>
            <a:ext cx="1963738" cy="452438"/>
            <a:chOff x="0" y="0"/>
            <a:chExt cx="2355" cy="542"/>
          </a:xfrm>
        </p:grpSpPr>
        <p:sp>
          <p:nvSpPr>
            <p:cNvPr id="32801" name="Line 92"/>
            <p:cNvSpPr>
              <a:spLocks noChangeShapeType="1"/>
            </p:cNvSpPr>
            <p:nvPr/>
          </p:nvSpPr>
          <p:spPr bwMode="auto">
            <a:xfrm>
              <a:off x="1174" y="0"/>
              <a:ext cx="0" cy="527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802" name="Line 93"/>
            <p:cNvSpPr>
              <a:spLocks noChangeShapeType="1"/>
            </p:cNvSpPr>
            <p:nvPr/>
          </p:nvSpPr>
          <p:spPr bwMode="auto">
            <a:xfrm flipH="1">
              <a:off x="0" y="542"/>
              <a:ext cx="2355" cy="0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771" name="Group 5"/>
          <p:cNvGrpSpPr>
            <a:grpSpLocks/>
          </p:cNvGrpSpPr>
          <p:nvPr/>
        </p:nvGrpSpPr>
        <p:grpSpPr bwMode="auto">
          <a:xfrm>
            <a:off x="8804275" y="2098675"/>
            <a:ext cx="2141538" cy="442913"/>
            <a:chOff x="0" y="0"/>
            <a:chExt cx="2570" cy="530"/>
          </a:xfrm>
        </p:grpSpPr>
        <p:sp>
          <p:nvSpPr>
            <p:cNvPr id="32799" name="Line 99"/>
            <p:cNvSpPr>
              <a:spLocks noChangeShapeType="1"/>
            </p:cNvSpPr>
            <p:nvPr/>
          </p:nvSpPr>
          <p:spPr bwMode="auto">
            <a:xfrm>
              <a:off x="1296" y="3"/>
              <a:ext cx="0" cy="527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800" name="Line 100"/>
            <p:cNvSpPr>
              <a:spLocks noChangeShapeType="1"/>
            </p:cNvSpPr>
            <p:nvPr/>
          </p:nvSpPr>
          <p:spPr bwMode="auto">
            <a:xfrm flipH="1">
              <a:off x="0" y="0"/>
              <a:ext cx="2570" cy="0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772" name="Group 8"/>
          <p:cNvGrpSpPr>
            <a:grpSpLocks/>
          </p:cNvGrpSpPr>
          <p:nvPr/>
        </p:nvGrpSpPr>
        <p:grpSpPr bwMode="auto">
          <a:xfrm>
            <a:off x="3592513" y="2098675"/>
            <a:ext cx="2325687" cy="442913"/>
            <a:chOff x="0" y="0"/>
            <a:chExt cx="2790" cy="530"/>
          </a:xfrm>
        </p:grpSpPr>
        <p:sp>
          <p:nvSpPr>
            <p:cNvPr id="32797" name="Line 102"/>
            <p:cNvSpPr>
              <a:spLocks noChangeShapeType="1"/>
            </p:cNvSpPr>
            <p:nvPr/>
          </p:nvSpPr>
          <p:spPr bwMode="auto">
            <a:xfrm>
              <a:off x="1415" y="3"/>
              <a:ext cx="0" cy="527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8" name="Line 103"/>
            <p:cNvSpPr>
              <a:spLocks noChangeShapeType="1"/>
            </p:cNvSpPr>
            <p:nvPr/>
          </p:nvSpPr>
          <p:spPr bwMode="auto">
            <a:xfrm flipH="1">
              <a:off x="0" y="0"/>
              <a:ext cx="2790" cy="0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773" name="Group 11"/>
          <p:cNvGrpSpPr>
            <a:grpSpLocks/>
          </p:cNvGrpSpPr>
          <p:nvPr/>
        </p:nvGrpSpPr>
        <p:grpSpPr bwMode="auto">
          <a:xfrm>
            <a:off x="6289675" y="4168775"/>
            <a:ext cx="2082800" cy="439738"/>
            <a:chOff x="0" y="0"/>
            <a:chExt cx="2500" cy="527"/>
          </a:xfrm>
        </p:grpSpPr>
        <p:sp>
          <p:nvSpPr>
            <p:cNvPr id="32795" name="Line 105"/>
            <p:cNvSpPr>
              <a:spLocks noChangeShapeType="1"/>
            </p:cNvSpPr>
            <p:nvPr/>
          </p:nvSpPr>
          <p:spPr bwMode="auto">
            <a:xfrm>
              <a:off x="1261" y="0"/>
              <a:ext cx="0" cy="527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6" name="Line 106"/>
            <p:cNvSpPr>
              <a:spLocks noChangeShapeType="1"/>
            </p:cNvSpPr>
            <p:nvPr/>
          </p:nvSpPr>
          <p:spPr bwMode="auto">
            <a:xfrm flipH="1">
              <a:off x="0" y="527"/>
              <a:ext cx="2500" cy="0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774" name="Group 14"/>
          <p:cNvGrpSpPr>
            <a:grpSpLocks/>
          </p:cNvGrpSpPr>
          <p:nvPr/>
        </p:nvGrpSpPr>
        <p:grpSpPr bwMode="auto">
          <a:xfrm>
            <a:off x="1404938" y="2520950"/>
            <a:ext cx="10687050" cy="1631950"/>
            <a:chOff x="0" y="0"/>
            <a:chExt cx="10688684" cy="1631452"/>
          </a:xfrm>
        </p:grpSpPr>
        <p:sp>
          <p:nvSpPr>
            <p:cNvPr id="32787" name="Line 110"/>
            <p:cNvSpPr>
              <a:spLocks noChangeShapeType="1"/>
            </p:cNvSpPr>
            <p:nvPr/>
          </p:nvSpPr>
          <p:spPr bwMode="auto">
            <a:xfrm flipH="1">
              <a:off x="6688886" y="824061"/>
              <a:ext cx="1061893" cy="0"/>
            </a:xfrm>
            <a:prstGeom prst="lin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88" name="Arc 111"/>
            <p:cNvSpPr>
              <a:spLocks/>
            </p:cNvSpPr>
            <p:nvPr/>
          </p:nvSpPr>
          <p:spPr bwMode="auto">
            <a:xfrm rot="16200000" flipV="1">
              <a:off x="2959469" y="-365113"/>
              <a:ext cx="858440" cy="1601168"/>
            </a:xfrm>
            <a:custGeom>
              <a:avLst/>
              <a:gdLst>
                <a:gd name="T0" fmla="*/ 40008411 w 22794"/>
                <a:gd name="T1" fmla="*/ 203296 h 43200"/>
                <a:gd name="T2" fmla="*/ 63778281 w 22794"/>
                <a:gd name="T3" fmla="*/ 0 h 43200"/>
                <a:gd name="T4" fmla="*/ 1217555460 w 22794"/>
                <a:gd name="T5" fmla="*/ 1099798749 h 43200"/>
                <a:gd name="T6" fmla="*/ 63778281 w 22794"/>
                <a:gd name="T7" fmla="*/ 2147483647 h 43200"/>
                <a:gd name="T8" fmla="*/ 0 w 22794"/>
                <a:gd name="T9" fmla="*/ 2147483647 h 43200"/>
                <a:gd name="T10" fmla="*/ 40008411 w 22794"/>
                <a:gd name="T11" fmla="*/ 203296 h 43200"/>
                <a:gd name="T12" fmla="*/ 63778281 w 22794"/>
                <a:gd name="T13" fmla="*/ 0 h 43200"/>
                <a:gd name="T14" fmla="*/ 1217555460 w 22794"/>
                <a:gd name="T15" fmla="*/ 1099798749 h 43200"/>
                <a:gd name="T16" fmla="*/ 63778281 w 22794"/>
                <a:gd name="T17" fmla="*/ 2147483647 h 43200"/>
                <a:gd name="T18" fmla="*/ 0 w 22794"/>
                <a:gd name="T19" fmla="*/ 2147483647 h 43200"/>
                <a:gd name="T20" fmla="*/ 63778281 w 22794"/>
                <a:gd name="T21" fmla="*/ 1099798749 h 43200"/>
                <a:gd name="T22" fmla="*/ 40008411 w 22794"/>
                <a:gd name="T23" fmla="*/ 203296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chemeClr val="bg1">
                  <a:lumMod val="85000"/>
                </a:schemeClr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89" name="Arc 112"/>
            <p:cNvSpPr>
              <a:spLocks/>
            </p:cNvSpPr>
            <p:nvPr/>
          </p:nvSpPr>
          <p:spPr bwMode="auto">
            <a:xfrm rot="16200000" flipV="1">
              <a:off x="8060715" y="-365113"/>
              <a:ext cx="870941" cy="1601168"/>
            </a:xfrm>
            <a:custGeom>
              <a:avLst/>
              <a:gdLst>
                <a:gd name="T0" fmla="*/ 41782166 w 22794"/>
                <a:gd name="T1" fmla="*/ 203296 h 43200"/>
                <a:gd name="T2" fmla="*/ 66605589 w 22794"/>
                <a:gd name="T3" fmla="*/ 0 h 43200"/>
                <a:gd name="T4" fmla="*/ 1271525640 w 22794"/>
                <a:gd name="T5" fmla="*/ 1099798749 h 43200"/>
                <a:gd name="T6" fmla="*/ 66605589 w 22794"/>
                <a:gd name="T7" fmla="*/ 2147483647 h 43200"/>
                <a:gd name="T8" fmla="*/ 0 w 22794"/>
                <a:gd name="T9" fmla="*/ 2147483647 h 43200"/>
                <a:gd name="T10" fmla="*/ 41782166 w 22794"/>
                <a:gd name="T11" fmla="*/ 203296 h 43200"/>
                <a:gd name="T12" fmla="*/ 66605589 w 22794"/>
                <a:gd name="T13" fmla="*/ 0 h 43200"/>
                <a:gd name="T14" fmla="*/ 1271525640 w 22794"/>
                <a:gd name="T15" fmla="*/ 1099798749 h 43200"/>
                <a:gd name="T16" fmla="*/ 66605589 w 22794"/>
                <a:gd name="T17" fmla="*/ 2147483647 h 43200"/>
                <a:gd name="T18" fmla="*/ 0 w 22794"/>
                <a:gd name="T19" fmla="*/ 2147483647 h 43200"/>
                <a:gd name="T20" fmla="*/ 66605589 w 22794"/>
                <a:gd name="T21" fmla="*/ 1099798749 h 43200"/>
                <a:gd name="T22" fmla="*/ 41782166 w 22794"/>
                <a:gd name="T23" fmla="*/ 203296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chemeClr val="bg1">
                  <a:lumMod val="85000"/>
                </a:schemeClr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0" name="Line 113"/>
            <p:cNvSpPr>
              <a:spLocks noChangeShapeType="1"/>
            </p:cNvSpPr>
            <p:nvPr/>
          </p:nvSpPr>
          <p:spPr bwMode="auto">
            <a:xfrm flipH="1">
              <a:off x="4148671" y="824061"/>
              <a:ext cx="1032743" cy="0"/>
            </a:xfrm>
            <a:prstGeom prst="lin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1" name="Arc 114"/>
            <p:cNvSpPr>
              <a:spLocks/>
            </p:cNvSpPr>
            <p:nvPr/>
          </p:nvSpPr>
          <p:spPr bwMode="auto">
            <a:xfrm rot="5400000">
              <a:off x="5510103" y="414150"/>
              <a:ext cx="833436" cy="1601168"/>
            </a:xfrm>
            <a:custGeom>
              <a:avLst/>
              <a:gdLst>
                <a:gd name="T0" fmla="*/ 36612718 w 22794"/>
                <a:gd name="T1" fmla="*/ 203296 h 43200"/>
                <a:gd name="T2" fmla="*/ 58365639 w 22794"/>
                <a:gd name="T3" fmla="*/ 0 h 43200"/>
                <a:gd name="T4" fmla="*/ 1114232121 w 22794"/>
                <a:gd name="T5" fmla="*/ 1099798749 h 43200"/>
                <a:gd name="T6" fmla="*/ 58365639 w 22794"/>
                <a:gd name="T7" fmla="*/ 2147483647 h 43200"/>
                <a:gd name="T8" fmla="*/ 0 w 22794"/>
                <a:gd name="T9" fmla="*/ 2147483647 h 43200"/>
                <a:gd name="T10" fmla="*/ 36612718 w 22794"/>
                <a:gd name="T11" fmla="*/ 203296 h 43200"/>
                <a:gd name="T12" fmla="*/ 58365639 w 22794"/>
                <a:gd name="T13" fmla="*/ 0 h 43200"/>
                <a:gd name="T14" fmla="*/ 1114232121 w 22794"/>
                <a:gd name="T15" fmla="*/ 1099798749 h 43200"/>
                <a:gd name="T16" fmla="*/ 58365639 w 22794"/>
                <a:gd name="T17" fmla="*/ 2147483647 h 43200"/>
                <a:gd name="T18" fmla="*/ 0 w 22794"/>
                <a:gd name="T19" fmla="*/ 2147483647 h 43200"/>
                <a:gd name="T20" fmla="*/ 58365639 w 22794"/>
                <a:gd name="T21" fmla="*/ 1099798749 h 43200"/>
                <a:gd name="T22" fmla="*/ 36612718 w 22794"/>
                <a:gd name="T23" fmla="*/ 203296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chemeClr val="bg1">
                  <a:lumMod val="85000"/>
                </a:schemeClr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2" name="Line 115"/>
            <p:cNvSpPr>
              <a:spLocks noChangeShapeType="1"/>
            </p:cNvSpPr>
            <p:nvPr/>
          </p:nvSpPr>
          <p:spPr bwMode="auto">
            <a:xfrm flipH="1">
              <a:off x="9254087" y="824061"/>
              <a:ext cx="1434597" cy="0"/>
            </a:xfrm>
            <a:prstGeom prst="lin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3" name="Line 116"/>
            <p:cNvSpPr>
              <a:spLocks noChangeShapeType="1"/>
            </p:cNvSpPr>
            <p:nvPr/>
          </p:nvSpPr>
          <p:spPr bwMode="auto">
            <a:xfrm flipH="1">
              <a:off x="1562649" y="824061"/>
              <a:ext cx="1088961" cy="0"/>
            </a:xfrm>
            <a:prstGeom prst="lin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94" name="Arc 117"/>
            <p:cNvSpPr>
              <a:spLocks/>
            </p:cNvSpPr>
            <p:nvPr/>
          </p:nvSpPr>
          <p:spPr bwMode="auto">
            <a:xfrm rot="5400000">
              <a:off x="383866" y="414150"/>
              <a:ext cx="833436" cy="1601168"/>
            </a:xfrm>
            <a:custGeom>
              <a:avLst/>
              <a:gdLst>
                <a:gd name="T0" fmla="*/ 36612718 w 22794"/>
                <a:gd name="T1" fmla="*/ 203296 h 43200"/>
                <a:gd name="T2" fmla="*/ 58365639 w 22794"/>
                <a:gd name="T3" fmla="*/ 0 h 43200"/>
                <a:gd name="T4" fmla="*/ 1114232121 w 22794"/>
                <a:gd name="T5" fmla="*/ 1099798749 h 43200"/>
                <a:gd name="T6" fmla="*/ 58365639 w 22794"/>
                <a:gd name="T7" fmla="*/ 2147483647 h 43200"/>
                <a:gd name="T8" fmla="*/ 0 w 22794"/>
                <a:gd name="T9" fmla="*/ 2147483647 h 43200"/>
                <a:gd name="T10" fmla="*/ 36612718 w 22794"/>
                <a:gd name="T11" fmla="*/ 203296 h 43200"/>
                <a:gd name="T12" fmla="*/ 58365639 w 22794"/>
                <a:gd name="T13" fmla="*/ 0 h 43200"/>
                <a:gd name="T14" fmla="*/ 1114232121 w 22794"/>
                <a:gd name="T15" fmla="*/ 1099798749 h 43200"/>
                <a:gd name="T16" fmla="*/ 58365639 w 22794"/>
                <a:gd name="T17" fmla="*/ 2147483647 h 43200"/>
                <a:gd name="T18" fmla="*/ 0 w 22794"/>
                <a:gd name="T19" fmla="*/ 2147483647 h 43200"/>
                <a:gd name="T20" fmla="*/ 58365639 w 22794"/>
                <a:gd name="T21" fmla="*/ 1099798749 h 43200"/>
                <a:gd name="T22" fmla="*/ 36612718 w 22794"/>
                <a:gd name="T23" fmla="*/ 203296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chemeClr val="bg1">
                  <a:lumMod val="85000"/>
                </a:schemeClr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2775" name="Oval 38"/>
          <p:cNvSpPr>
            <a:spLocks noChangeArrowheads="1"/>
          </p:cNvSpPr>
          <p:nvPr/>
        </p:nvSpPr>
        <p:spPr bwMode="auto">
          <a:xfrm>
            <a:off x="1525588" y="2627313"/>
            <a:ext cx="1357312" cy="1382712"/>
          </a:xfrm>
          <a:prstGeom prst="ellipse">
            <a:avLst/>
          </a:prstGeom>
          <a:solidFill>
            <a:srgbClr val="4B81ED"/>
          </a:solid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2776" name="Oval 38"/>
          <p:cNvSpPr>
            <a:spLocks noChangeArrowheads="1"/>
          </p:cNvSpPr>
          <p:nvPr/>
        </p:nvSpPr>
        <p:spPr bwMode="auto">
          <a:xfrm>
            <a:off x="4110038" y="2652713"/>
            <a:ext cx="1357312" cy="1382712"/>
          </a:xfrm>
          <a:prstGeom prst="ellipse">
            <a:avLst/>
          </a:prstGeom>
          <a:solidFill>
            <a:srgbClr val="F4BCD4"/>
          </a:solid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2777" name="Oval 38"/>
          <p:cNvSpPr>
            <a:spLocks noChangeArrowheads="1"/>
          </p:cNvSpPr>
          <p:nvPr/>
        </p:nvSpPr>
        <p:spPr bwMode="auto">
          <a:xfrm>
            <a:off x="6654800" y="2627313"/>
            <a:ext cx="1358900" cy="1382712"/>
          </a:xfrm>
          <a:prstGeom prst="ellipse">
            <a:avLst/>
          </a:prstGeom>
          <a:solidFill>
            <a:srgbClr val="C8DAFE"/>
          </a:solid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2778" name="Oval 38"/>
          <p:cNvSpPr>
            <a:spLocks noChangeArrowheads="1"/>
          </p:cNvSpPr>
          <p:nvPr/>
        </p:nvSpPr>
        <p:spPr bwMode="auto">
          <a:xfrm>
            <a:off x="9228138" y="2652713"/>
            <a:ext cx="1358900" cy="1382712"/>
          </a:xfrm>
          <a:prstGeom prst="ellipse">
            <a:avLst/>
          </a:prstGeom>
          <a:solidFill>
            <a:srgbClr val="FBE9F1"/>
          </a:solid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6891" name="Text Box 22"/>
          <p:cNvSpPr txBox="1">
            <a:spLocks noChangeArrowheads="1"/>
          </p:cNvSpPr>
          <p:nvPr/>
        </p:nvSpPr>
        <p:spPr bwMode="auto">
          <a:xfrm>
            <a:off x="1531938" y="2955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加内容</a:t>
            </a:r>
          </a:p>
        </p:txBody>
      </p:sp>
      <p:sp>
        <p:nvSpPr>
          <p:cNvPr id="36893" name="Text Box 22"/>
          <p:cNvSpPr txBox="1">
            <a:spLocks noChangeArrowheads="1"/>
          </p:cNvSpPr>
          <p:nvPr/>
        </p:nvSpPr>
        <p:spPr bwMode="auto">
          <a:xfrm>
            <a:off x="6710363" y="2955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加内容</a:t>
            </a:r>
          </a:p>
        </p:txBody>
      </p:sp>
      <p:sp>
        <p:nvSpPr>
          <p:cNvPr id="36895" name="Text Box 22"/>
          <p:cNvSpPr txBox="1">
            <a:spLocks noChangeArrowheads="1"/>
          </p:cNvSpPr>
          <p:nvPr/>
        </p:nvSpPr>
        <p:spPr bwMode="auto">
          <a:xfrm>
            <a:off x="4122738" y="2955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加内容</a:t>
            </a:r>
          </a:p>
        </p:txBody>
      </p:sp>
      <p:sp>
        <p:nvSpPr>
          <p:cNvPr id="36897" name="Text Box 22"/>
          <p:cNvSpPr txBox="1">
            <a:spLocks noChangeArrowheads="1"/>
          </p:cNvSpPr>
          <p:nvPr/>
        </p:nvSpPr>
        <p:spPr bwMode="auto">
          <a:xfrm>
            <a:off x="9244013" y="2955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+mn-lt"/>
                <a:cs typeface="+mn-ea"/>
                <a:sym typeface="+mn-lt"/>
              </a:rPr>
              <a:t>加内容</a:t>
            </a:r>
          </a:p>
        </p:txBody>
      </p:sp>
      <p:sp>
        <p:nvSpPr>
          <p:cNvPr id="35" name="文本框 34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6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矩形 13"/>
          <p:cNvSpPr>
            <a:spLocks noChangeArrowheads="1"/>
          </p:cNvSpPr>
          <p:nvPr/>
        </p:nvSpPr>
        <p:spPr bwMode="auto">
          <a:xfrm>
            <a:off x="1174027" y="4701921"/>
            <a:ext cx="200573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38" name="矩形 13"/>
          <p:cNvSpPr>
            <a:spLocks noChangeArrowheads="1"/>
          </p:cNvSpPr>
          <p:nvPr/>
        </p:nvSpPr>
        <p:spPr bwMode="auto">
          <a:xfrm>
            <a:off x="6337371" y="4701921"/>
            <a:ext cx="200573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39" name="矩形 13"/>
          <p:cNvSpPr>
            <a:spLocks noChangeArrowheads="1"/>
          </p:cNvSpPr>
          <p:nvPr/>
        </p:nvSpPr>
        <p:spPr bwMode="auto">
          <a:xfrm>
            <a:off x="3752488" y="889791"/>
            <a:ext cx="200573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40" name="矩形 13"/>
          <p:cNvSpPr>
            <a:spLocks noChangeArrowheads="1"/>
          </p:cNvSpPr>
          <p:nvPr/>
        </p:nvSpPr>
        <p:spPr bwMode="auto">
          <a:xfrm>
            <a:off x="8872176" y="889791"/>
            <a:ext cx="200573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1400" dirty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1" name="Freeform 53"/>
          <p:cNvPicPr>
            <a:picLocks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3129266"/>
            <a:ext cx="10650537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Oval 5"/>
          <p:cNvSpPr>
            <a:spLocks noChangeArrowheads="1"/>
          </p:cNvSpPr>
          <p:nvPr/>
        </p:nvSpPr>
        <p:spPr bwMode="auto">
          <a:xfrm>
            <a:off x="5133975" y="897241"/>
            <a:ext cx="1963738" cy="1962150"/>
          </a:xfrm>
          <a:prstGeom prst="ellipse">
            <a:avLst/>
          </a:prstGeom>
          <a:solidFill>
            <a:srgbClr val="4B81ED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3796" name="Oval 20"/>
          <p:cNvSpPr>
            <a:spLocks noChangeArrowheads="1"/>
          </p:cNvSpPr>
          <p:nvPr/>
        </p:nvSpPr>
        <p:spPr bwMode="auto">
          <a:xfrm>
            <a:off x="1776413" y="1795766"/>
            <a:ext cx="1963737" cy="1962150"/>
          </a:xfrm>
          <a:prstGeom prst="ellipse">
            <a:avLst/>
          </a:prstGeom>
          <a:solidFill>
            <a:srgbClr val="F4BCD4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33797" name="Oval 35"/>
          <p:cNvSpPr>
            <a:spLocks noChangeArrowheads="1"/>
          </p:cNvSpPr>
          <p:nvPr/>
        </p:nvSpPr>
        <p:spPr bwMode="auto">
          <a:xfrm>
            <a:off x="8331200" y="1795766"/>
            <a:ext cx="1963738" cy="1962150"/>
          </a:xfrm>
          <a:prstGeom prst="ellipse">
            <a:avLst/>
          </a:prstGeom>
          <a:solidFill>
            <a:srgbClr val="FBE9F1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7896" name="Rectangle 16"/>
          <p:cNvSpPr>
            <a:spLocks noChangeArrowheads="1"/>
          </p:cNvSpPr>
          <p:nvPr/>
        </p:nvSpPr>
        <p:spPr bwMode="auto">
          <a:xfrm>
            <a:off x="2119313" y="2514903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333333"/>
                </a:solidFill>
                <a:latin typeface="+mn-lt"/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37897" name="Rectangle 16"/>
          <p:cNvSpPr>
            <a:spLocks noChangeArrowheads="1"/>
          </p:cNvSpPr>
          <p:nvPr/>
        </p:nvSpPr>
        <p:spPr bwMode="auto">
          <a:xfrm>
            <a:off x="5530850" y="1616378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37898" name="Rectangle 16"/>
          <p:cNvSpPr>
            <a:spLocks noChangeArrowheads="1"/>
          </p:cNvSpPr>
          <p:nvPr/>
        </p:nvSpPr>
        <p:spPr bwMode="auto">
          <a:xfrm>
            <a:off x="8674100" y="2514903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+mn-lt"/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11" name="文本框 10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9"/>
          <p:cNvSpPr>
            <a:spLocks/>
          </p:cNvSpPr>
          <p:nvPr/>
        </p:nvSpPr>
        <p:spPr bwMode="auto">
          <a:xfrm flipH="1">
            <a:off x="5553075" y="1954516"/>
            <a:ext cx="5203825" cy="1079500"/>
          </a:xfrm>
          <a:custGeom>
            <a:avLst/>
            <a:gdLst>
              <a:gd name="T0" fmla="*/ 0 w 2452"/>
              <a:gd name="T1" fmla="*/ 2147483647 h 770"/>
              <a:gd name="T2" fmla="*/ 2147483647 w 2452"/>
              <a:gd name="T3" fmla="*/ 0 h 770"/>
              <a:gd name="T4" fmla="*/ 2147483647 w 2452"/>
              <a:gd name="T5" fmla="*/ 2147483647 h 770"/>
              <a:gd name="T6" fmla="*/ 0 w 2452"/>
              <a:gd name="T7" fmla="*/ 2147483647 h 7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2" h="770">
                <a:moveTo>
                  <a:pt x="0" y="770"/>
                </a:moveTo>
                <a:lnTo>
                  <a:pt x="2452" y="0"/>
                </a:lnTo>
                <a:lnTo>
                  <a:pt x="1008" y="770"/>
                </a:lnTo>
                <a:lnTo>
                  <a:pt x="0" y="77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4819" name="Freeform 36"/>
          <p:cNvSpPr>
            <a:spLocks/>
          </p:cNvSpPr>
          <p:nvPr/>
        </p:nvSpPr>
        <p:spPr bwMode="auto">
          <a:xfrm>
            <a:off x="1693863" y="1954516"/>
            <a:ext cx="5203825" cy="1079500"/>
          </a:xfrm>
          <a:custGeom>
            <a:avLst/>
            <a:gdLst>
              <a:gd name="T0" fmla="*/ 0 w 2452"/>
              <a:gd name="T1" fmla="*/ 2147483647 h 770"/>
              <a:gd name="T2" fmla="*/ 2147483647 w 2452"/>
              <a:gd name="T3" fmla="*/ 0 h 770"/>
              <a:gd name="T4" fmla="*/ 2147483647 w 2452"/>
              <a:gd name="T5" fmla="*/ 2147483647 h 770"/>
              <a:gd name="T6" fmla="*/ 0 w 2452"/>
              <a:gd name="T7" fmla="*/ 2147483647 h 7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2" h="770">
                <a:moveTo>
                  <a:pt x="0" y="770"/>
                </a:moveTo>
                <a:lnTo>
                  <a:pt x="2452" y="0"/>
                </a:lnTo>
                <a:lnTo>
                  <a:pt x="1008" y="770"/>
                </a:lnTo>
                <a:lnTo>
                  <a:pt x="0" y="77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4820" name="Freeform 40"/>
          <p:cNvSpPr>
            <a:spLocks/>
          </p:cNvSpPr>
          <p:nvPr/>
        </p:nvSpPr>
        <p:spPr bwMode="auto">
          <a:xfrm>
            <a:off x="3856038" y="2208516"/>
            <a:ext cx="2354262" cy="827087"/>
          </a:xfrm>
          <a:custGeom>
            <a:avLst/>
            <a:gdLst>
              <a:gd name="T0" fmla="*/ 2147483647 w 1315"/>
              <a:gd name="T1" fmla="*/ 0 h 590"/>
              <a:gd name="T2" fmla="*/ 0 w 1315"/>
              <a:gd name="T3" fmla="*/ 2147483647 h 590"/>
              <a:gd name="T4" fmla="*/ 2147483647 w 1315"/>
              <a:gd name="T5" fmla="*/ 2147483647 h 590"/>
              <a:gd name="T6" fmla="*/ 2147483647 w 1315"/>
              <a:gd name="T7" fmla="*/ 0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5" h="590">
                <a:moveTo>
                  <a:pt x="1315" y="0"/>
                </a:moveTo>
                <a:lnTo>
                  <a:pt x="0" y="590"/>
                </a:lnTo>
                <a:lnTo>
                  <a:pt x="1315" y="590"/>
                </a:lnTo>
                <a:lnTo>
                  <a:pt x="1315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4821" name="Freeform 41"/>
          <p:cNvSpPr>
            <a:spLocks/>
          </p:cNvSpPr>
          <p:nvPr/>
        </p:nvSpPr>
        <p:spPr bwMode="auto">
          <a:xfrm flipH="1">
            <a:off x="6235700" y="2208516"/>
            <a:ext cx="2354263" cy="827087"/>
          </a:xfrm>
          <a:custGeom>
            <a:avLst/>
            <a:gdLst>
              <a:gd name="T0" fmla="*/ 2147483647 w 1315"/>
              <a:gd name="T1" fmla="*/ 0 h 590"/>
              <a:gd name="T2" fmla="*/ 0 w 1315"/>
              <a:gd name="T3" fmla="*/ 2147483647 h 590"/>
              <a:gd name="T4" fmla="*/ 2147483647 w 1315"/>
              <a:gd name="T5" fmla="*/ 2147483647 h 590"/>
              <a:gd name="T6" fmla="*/ 2147483647 w 1315"/>
              <a:gd name="T7" fmla="*/ 0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5" h="590">
                <a:moveTo>
                  <a:pt x="1315" y="0"/>
                </a:moveTo>
                <a:lnTo>
                  <a:pt x="0" y="590"/>
                </a:lnTo>
                <a:lnTo>
                  <a:pt x="1315" y="590"/>
                </a:lnTo>
                <a:lnTo>
                  <a:pt x="1315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4822" name="Oval 13"/>
          <p:cNvSpPr>
            <a:spLocks noChangeArrowheads="1"/>
          </p:cNvSpPr>
          <p:nvPr/>
        </p:nvSpPr>
        <p:spPr bwMode="auto">
          <a:xfrm>
            <a:off x="5418138" y="897241"/>
            <a:ext cx="1606550" cy="1589087"/>
          </a:xfrm>
          <a:prstGeom prst="ellipse">
            <a:avLst/>
          </a:prstGeom>
          <a:solidFill>
            <a:srgbClr val="4B81ED"/>
          </a:solidFill>
          <a:ln w="25400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</a:t>
            </a:r>
          </a:p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文字内容</a:t>
            </a:r>
          </a:p>
        </p:txBody>
      </p:sp>
      <p:sp>
        <p:nvSpPr>
          <p:cNvPr id="15" name="文本框 14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41475" y="3062591"/>
            <a:ext cx="2216150" cy="2309812"/>
            <a:chOff x="1997075" y="3392488"/>
            <a:chExt cx="2216150" cy="2309812"/>
          </a:xfrm>
        </p:grpSpPr>
        <p:sp>
          <p:nvSpPr>
            <p:cNvPr id="34829" name="AutoShape 49"/>
            <p:cNvSpPr>
              <a:spLocks noChangeArrowheads="1"/>
            </p:cNvSpPr>
            <p:nvPr/>
          </p:nvSpPr>
          <p:spPr bwMode="auto">
            <a:xfrm>
              <a:off x="1997075" y="3392488"/>
              <a:ext cx="2216150" cy="2309812"/>
            </a:xfrm>
            <a:prstGeom prst="roundRect">
              <a:avLst>
                <a:gd name="adj" fmla="val 4060"/>
              </a:avLst>
            </a:prstGeom>
            <a:noFill/>
            <a:ln w="254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单击此处添加文字</a:t>
              </a:r>
            </a:p>
            <a:p>
              <a:pPr algn="ctr"/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0" name="AutoShape 48"/>
            <p:cNvSpPr>
              <a:spLocks noChangeArrowheads="1"/>
            </p:cNvSpPr>
            <p:nvPr/>
          </p:nvSpPr>
          <p:spPr bwMode="auto">
            <a:xfrm>
              <a:off x="2060575" y="3460750"/>
              <a:ext cx="2085975" cy="369888"/>
            </a:xfrm>
            <a:prstGeom prst="roundRect">
              <a:avLst>
                <a:gd name="adj" fmla="val 16667"/>
              </a:avLst>
            </a:prstGeom>
            <a:solidFill>
              <a:srgbClr val="F4BCD4"/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dirty="0" smtClean="0">
                  <a:latin typeface="+mn-lt"/>
                  <a:cs typeface="+mn-ea"/>
                  <a:sym typeface="+mn-lt"/>
                </a:rPr>
                <a:t>题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62163" y="4000500"/>
              <a:ext cx="20859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25094" y="3062591"/>
            <a:ext cx="2216150" cy="2309812"/>
            <a:chOff x="1997075" y="3392488"/>
            <a:chExt cx="2216150" cy="2309812"/>
          </a:xfrm>
        </p:grpSpPr>
        <p:sp>
          <p:nvSpPr>
            <p:cNvPr id="21" name="AutoShape 49"/>
            <p:cNvSpPr>
              <a:spLocks noChangeArrowheads="1"/>
            </p:cNvSpPr>
            <p:nvPr/>
          </p:nvSpPr>
          <p:spPr bwMode="auto">
            <a:xfrm>
              <a:off x="1997075" y="3392488"/>
              <a:ext cx="2216150" cy="2309812"/>
            </a:xfrm>
            <a:prstGeom prst="roundRect">
              <a:avLst>
                <a:gd name="adj" fmla="val 4060"/>
              </a:avLst>
            </a:prstGeom>
            <a:noFill/>
            <a:ln w="254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单击此处添加文字</a:t>
              </a:r>
            </a:p>
            <a:p>
              <a:pPr algn="ctr"/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AutoShape 48"/>
            <p:cNvSpPr>
              <a:spLocks noChangeArrowheads="1"/>
            </p:cNvSpPr>
            <p:nvPr/>
          </p:nvSpPr>
          <p:spPr bwMode="auto">
            <a:xfrm>
              <a:off x="2060575" y="3460750"/>
              <a:ext cx="2085975" cy="369888"/>
            </a:xfrm>
            <a:prstGeom prst="roundRect">
              <a:avLst>
                <a:gd name="adj" fmla="val 16667"/>
              </a:avLst>
            </a:prstGeom>
            <a:solidFill>
              <a:srgbClr val="4B81ED"/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dirty="0" smtClean="0">
                  <a:latin typeface="+mn-lt"/>
                  <a:cs typeface="+mn-ea"/>
                  <a:sym typeface="+mn-lt"/>
                </a:rPr>
                <a:t>题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62163" y="4000500"/>
              <a:ext cx="20859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08713" y="3062591"/>
            <a:ext cx="2216150" cy="2309812"/>
            <a:chOff x="1997075" y="3392488"/>
            <a:chExt cx="2216150" cy="2309812"/>
          </a:xfrm>
        </p:grpSpPr>
        <p:sp>
          <p:nvSpPr>
            <p:cNvPr id="25" name="AutoShape 49"/>
            <p:cNvSpPr>
              <a:spLocks noChangeArrowheads="1"/>
            </p:cNvSpPr>
            <p:nvPr/>
          </p:nvSpPr>
          <p:spPr bwMode="auto">
            <a:xfrm>
              <a:off x="1997075" y="3392488"/>
              <a:ext cx="2216150" cy="2309812"/>
            </a:xfrm>
            <a:prstGeom prst="roundRect">
              <a:avLst>
                <a:gd name="adj" fmla="val 4060"/>
              </a:avLst>
            </a:prstGeom>
            <a:noFill/>
            <a:ln w="254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单击此处添加文字</a:t>
              </a:r>
            </a:p>
            <a:p>
              <a:pPr algn="ctr"/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AutoShape 48"/>
            <p:cNvSpPr>
              <a:spLocks noChangeArrowheads="1"/>
            </p:cNvSpPr>
            <p:nvPr/>
          </p:nvSpPr>
          <p:spPr bwMode="auto">
            <a:xfrm>
              <a:off x="2060575" y="3460750"/>
              <a:ext cx="2085975" cy="369888"/>
            </a:xfrm>
            <a:prstGeom prst="roundRect">
              <a:avLst>
                <a:gd name="adj" fmla="val 16667"/>
              </a:avLst>
            </a:prstGeom>
            <a:solidFill>
              <a:srgbClr val="4B81ED"/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dirty="0" smtClean="0">
                  <a:latin typeface="+mn-lt"/>
                  <a:cs typeface="+mn-ea"/>
                  <a:sym typeface="+mn-lt"/>
                </a:rPr>
                <a:t>题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062163" y="4000500"/>
              <a:ext cx="20859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92332" y="3062591"/>
            <a:ext cx="2216150" cy="2309812"/>
            <a:chOff x="1997075" y="3392488"/>
            <a:chExt cx="2216150" cy="2309812"/>
          </a:xfrm>
        </p:grpSpPr>
        <p:sp>
          <p:nvSpPr>
            <p:cNvPr id="29" name="AutoShape 49"/>
            <p:cNvSpPr>
              <a:spLocks noChangeArrowheads="1"/>
            </p:cNvSpPr>
            <p:nvPr/>
          </p:nvSpPr>
          <p:spPr bwMode="auto">
            <a:xfrm>
              <a:off x="1997075" y="3392488"/>
              <a:ext cx="2216150" cy="2309812"/>
            </a:xfrm>
            <a:prstGeom prst="roundRect">
              <a:avLst>
                <a:gd name="adj" fmla="val 4060"/>
              </a:avLst>
            </a:prstGeom>
            <a:noFill/>
            <a:ln w="254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单击此处添加文字</a:t>
              </a:r>
            </a:p>
            <a:p>
              <a:pPr algn="ctr"/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AutoShape 48"/>
            <p:cNvSpPr>
              <a:spLocks noChangeArrowheads="1"/>
            </p:cNvSpPr>
            <p:nvPr/>
          </p:nvSpPr>
          <p:spPr bwMode="auto">
            <a:xfrm>
              <a:off x="2060575" y="3460750"/>
              <a:ext cx="2085975" cy="369888"/>
            </a:xfrm>
            <a:prstGeom prst="roundRect">
              <a:avLst>
                <a:gd name="adj" fmla="val 16667"/>
              </a:avLst>
            </a:prstGeom>
            <a:solidFill>
              <a:srgbClr val="F4BCD4"/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dirty="0" smtClean="0">
                  <a:latin typeface="+mn-lt"/>
                  <a:cs typeface="+mn-ea"/>
                  <a:sym typeface="+mn-lt"/>
                </a:rPr>
                <a:t>题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62163" y="4000500"/>
              <a:ext cx="20859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81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 bwMode="auto">
          <a:xfrm>
            <a:off x="0" y="3375106"/>
            <a:ext cx="9631352" cy="3482894"/>
          </a:xfrm>
          <a:custGeom>
            <a:avLst/>
            <a:gdLst>
              <a:gd name="connsiteX0" fmla="*/ 0 w 9631352"/>
              <a:gd name="connsiteY0" fmla="*/ 0 h 3482894"/>
              <a:gd name="connsiteX1" fmla="*/ 138816 w 9631352"/>
              <a:gd name="connsiteY1" fmla="*/ 142363 h 3482894"/>
              <a:gd name="connsiteX2" fmla="*/ 2600960 w 9631352"/>
              <a:gd name="connsiteY2" fmla="*/ 1684574 h 3482894"/>
              <a:gd name="connsiteX3" fmla="*/ 8808720 w 9631352"/>
              <a:gd name="connsiteY3" fmla="*/ 1085134 h 3482894"/>
              <a:gd name="connsiteX4" fmla="*/ 9418320 w 9631352"/>
              <a:gd name="connsiteY4" fmla="*/ 1704894 h 3482894"/>
              <a:gd name="connsiteX5" fmla="*/ 9631352 w 9631352"/>
              <a:gd name="connsiteY5" fmla="*/ 3482894 h 3482894"/>
              <a:gd name="connsiteX6" fmla="*/ 0 w 9631352"/>
              <a:gd name="connsiteY6" fmla="*/ 3482894 h 34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1352" h="3482894">
                <a:moveTo>
                  <a:pt x="0" y="0"/>
                </a:moveTo>
                <a:lnTo>
                  <a:pt x="138816" y="142363"/>
                </a:lnTo>
                <a:cubicBezTo>
                  <a:pt x="715519" y="730467"/>
                  <a:pt x="1534584" y="1506457"/>
                  <a:pt x="2600960" y="1684574"/>
                </a:cubicBezTo>
                <a:cubicBezTo>
                  <a:pt x="4152053" y="1943654"/>
                  <a:pt x="6480386" y="1514394"/>
                  <a:pt x="8808720" y="1085134"/>
                </a:cubicBezTo>
                <a:lnTo>
                  <a:pt x="9418320" y="1704894"/>
                </a:lnTo>
                <a:lnTo>
                  <a:pt x="9631352" y="3482894"/>
                </a:lnTo>
                <a:lnTo>
                  <a:pt x="0" y="3482894"/>
                </a:lnTo>
                <a:close/>
              </a:path>
            </a:pathLst>
          </a:custGeom>
          <a:gradFill>
            <a:gsLst>
              <a:gs pos="1000">
                <a:srgbClr val="F4BCD4">
                  <a:alpha val="12000"/>
                </a:srgbClr>
              </a:gs>
              <a:gs pos="100000">
                <a:srgbClr val="4B81ED">
                  <a:alpha val="2100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" y="4450080"/>
            <a:ext cx="10169097" cy="2407920"/>
          </a:xfrm>
          <a:custGeom>
            <a:avLst/>
            <a:gdLst>
              <a:gd name="connsiteX0" fmla="*/ 8524240 w 10169097"/>
              <a:gd name="connsiteY0" fmla="*/ 0 h 1920240"/>
              <a:gd name="connsiteX1" fmla="*/ 9306560 w 10169097"/>
              <a:gd name="connsiteY1" fmla="*/ 406400 h 1920240"/>
              <a:gd name="connsiteX2" fmla="*/ 10169097 w 10169097"/>
              <a:gd name="connsiteY2" fmla="*/ 1920240 h 1920240"/>
              <a:gd name="connsiteX3" fmla="*/ 0 w 10169097"/>
              <a:gd name="connsiteY3" fmla="*/ 1920240 h 1920240"/>
              <a:gd name="connsiteX4" fmla="*/ 0 w 10169097"/>
              <a:gd name="connsiteY4" fmla="*/ 179113 h 1920240"/>
              <a:gd name="connsiteX5" fmla="*/ 343336 w 10169097"/>
              <a:gd name="connsiteY5" fmla="*/ 364490 h 1920240"/>
              <a:gd name="connsiteX6" fmla="*/ 3098800 w 10169097"/>
              <a:gd name="connsiteY6" fmla="*/ 1107440 h 1920240"/>
              <a:gd name="connsiteX7" fmla="*/ 8524240 w 10169097"/>
              <a:gd name="connsiteY7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9097" h="1920240">
                <a:moveTo>
                  <a:pt x="8524240" y="0"/>
                </a:moveTo>
                <a:lnTo>
                  <a:pt x="9306560" y="406400"/>
                </a:lnTo>
                <a:lnTo>
                  <a:pt x="10169097" y="1920240"/>
                </a:lnTo>
                <a:lnTo>
                  <a:pt x="0" y="1920240"/>
                </a:lnTo>
                <a:lnTo>
                  <a:pt x="0" y="179113"/>
                </a:lnTo>
                <a:lnTo>
                  <a:pt x="343336" y="364490"/>
                </a:lnTo>
                <a:cubicBezTo>
                  <a:pt x="1128236" y="772160"/>
                  <a:pt x="1979930" y="1099820"/>
                  <a:pt x="3098800" y="1107440"/>
                </a:cubicBezTo>
                <a:cubicBezTo>
                  <a:pt x="4590627" y="1117600"/>
                  <a:pt x="7569200" y="187960"/>
                  <a:pt x="8524240" y="0"/>
                </a:cubicBezTo>
                <a:close/>
              </a:path>
            </a:pathLst>
          </a:custGeom>
          <a:gradFill>
            <a:gsLst>
              <a:gs pos="1000">
                <a:srgbClr val="F4BCD4">
                  <a:alpha val="33000"/>
                </a:srgbClr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0" y="5862096"/>
            <a:ext cx="12192000" cy="995905"/>
          </a:xfrm>
          <a:custGeom>
            <a:avLst/>
            <a:gdLst>
              <a:gd name="connsiteX0" fmla="*/ 8554720 w 12192000"/>
              <a:gd name="connsiteY0" fmla="*/ 225 h 995905"/>
              <a:gd name="connsiteX1" fmla="*/ 11635581 w 12192000"/>
              <a:gd name="connsiteY1" fmla="*/ 286570 h 995905"/>
              <a:gd name="connsiteX2" fmla="*/ 12192000 w 12192000"/>
              <a:gd name="connsiteY2" fmla="*/ 384277 h 995905"/>
              <a:gd name="connsiteX3" fmla="*/ 12192000 w 12192000"/>
              <a:gd name="connsiteY3" fmla="*/ 995905 h 995905"/>
              <a:gd name="connsiteX4" fmla="*/ 0 w 12192000"/>
              <a:gd name="connsiteY4" fmla="*/ 995905 h 995905"/>
              <a:gd name="connsiteX5" fmla="*/ 0 w 12192000"/>
              <a:gd name="connsiteY5" fmla="*/ 82869 h 995905"/>
              <a:gd name="connsiteX6" fmla="*/ 100087 w 12192000"/>
              <a:gd name="connsiteY6" fmla="*/ 98538 h 995905"/>
              <a:gd name="connsiteX7" fmla="*/ 3810000 w 12192000"/>
              <a:gd name="connsiteY7" fmla="*/ 508225 h 995905"/>
              <a:gd name="connsiteX8" fmla="*/ 8554720 w 12192000"/>
              <a:gd name="connsiteY8" fmla="*/ 225 h 99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95905">
                <a:moveTo>
                  <a:pt x="8554720" y="225"/>
                </a:moveTo>
                <a:cubicBezTo>
                  <a:pt x="9654540" y="-6125"/>
                  <a:pt x="10657205" y="123256"/>
                  <a:pt x="11635581" y="286570"/>
                </a:cubicBezTo>
                <a:lnTo>
                  <a:pt x="12192000" y="384277"/>
                </a:lnTo>
                <a:lnTo>
                  <a:pt x="12192000" y="995905"/>
                </a:lnTo>
                <a:lnTo>
                  <a:pt x="0" y="995905"/>
                </a:lnTo>
                <a:lnTo>
                  <a:pt x="0" y="82869"/>
                </a:lnTo>
                <a:lnTo>
                  <a:pt x="100087" y="98538"/>
                </a:lnTo>
                <a:cubicBezTo>
                  <a:pt x="1026517" y="245441"/>
                  <a:pt x="2593763" y="510977"/>
                  <a:pt x="3810000" y="508225"/>
                </a:cubicBezTo>
                <a:cubicBezTo>
                  <a:pt x="5306908" y="504838"/>
                  <a:pt x="7088293" y="8692"/>
                  <a:pt x="8554720" y="225"/>
                </a:cubicBezTo>
                <a:close/>
              </a:path>
            </a:pathLst>
          </a:custGeom>
          <a:gradFill flip="none" rotWithShape="1">
            <a:gsLst>
              <a:gs pos="0">
                <a:srgbClr val="F4BCD4"/>
              </a:gs>
              <a:gs pos="100000">
                <a:srgbClr val="4B81ED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5370" r="19013" b="6852"/>
          <a:stretch/>
        </p:blipFill>
        <p:spPr>
          <a:xfrm>
            <a:off x="9363918" y="3910762"/>
            <a:ext cx="2853481" cy="297263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7995" y="262528"/>
            <a:ext cx="3107657" cy="1847627"/>
            <a:chOff x="1003028" y="1566496"/>
            <a:chExt cx="3107657" cy="1847627"/>
          </a:xfrm>
        </p:grpSpPr>
        <p:sp>
          <p:nvSpPr>
            <p:cNvPr id="20" name="椭圆 19"/>
            <p:cNvSpPr/>
            <p:nvPr/>
          </p:nvSpPr>
          <p:spPr bwMode="auto">
            <a:xfrm rot="7492547">
              <a:off x="3111918" y="1566496"/>
              <a:ext cx="998767" cy="998767"/>
            </a:xfrm>
            <a:prstGeom prst="ellipse">
              <a:avLst/>
            </a:prstGeom>
            <a:gradFill>
              <a:gsLst>
                <a:gs pos="1000">
                  <a:srgbClr val="F4BCD4"/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flipH="1">
              <a:off x="1332229" y="1656060"/>
              <a:ext cx="227907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4B81ED"/>
                      </a:gs>
                      <a:gs pos="100000">
                        <a:srgbClr val="FBE9F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2.0 115 Black" panose="00020600040101010101" pitchFamily="18" charset="-122"/>
                  <a:sym typeface="+mn-lt"/>
                </a:rPr>
                <a:t>目录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270958" y="2763419"/>
              <a:ext cx="22245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>
                  <a:gradFill flip="none" rotWithShape="1">
                    <a:gsLst>
                      <a:gs pos="0">
                        <a:srgbClr val="4B81ED"/>
                      </a:gs>
                      <a:gs pos="100000">
                        <a:srgbClr val="FBE9F1"/>
                      </a:gs>
                    </a:gsLst>
                    <a:lin ang="54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CONTENTS</a:t>
              </a:r>
              <a:endParaRPr lang="zh-CN" altLang="en-US" sz="2400" dirty="0">
                <a:gradFill flip="none" rotWithShape="1"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 rot="19859850">
              <a:off x="1003028" y="2765152"/>
              <a:ext cx="648971" cy="648971"/>
            </a:xfrm>
            <a:prstGeom prst="ellipse">
              <a:avLst/>
            </a:prstGeom>
            <a:gradFill>
              <a:gsLst>
                <a:gs pos="1000">
                  <a:srgbClr val="F4BCD4"/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18843" y="1421943"/>
            <a:ext cx="5107804" cy="648971"/>
            <a:chOff x="3260691" y="2246412"/>
            <a:chExt cx="5107804" cy="648971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3375266" y="2308487"/>
              <a:ext cx="4993229" cy="537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">
                  <a:srgbClr val="FBE9F1">
                    <a:alpha val="0"/>
                  </a:srgbClr>
                </a:gs>
                <a:gs pos="100000">
                  <a:srgbClr val="FBE9F1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84775" y="2383732"/>
              <a:ext cx="2759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3260691" y="2246412"/>
              <a:ext cx="648971" cy="648971"/>
            </a:xfrm>
            <a:prstGeom prst="ellipse">
              <a:avLst/>
            </a:prstGeom>
            <a:solidFill>
              <a:srgbClr val="F4BCD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84264" y="2247733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18843" y="2327167"/>
            <a:ext cx="5107804" cy="648971"/>
            <a:chOff x="3260691" y="2246412"/>
            <a:chExt cx="5107804" cy="648971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3375266" y="2308487"/>
              <a:ext cx="4993229" cy="537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">
                  <a:srgbClr val="FBE9F1">
                    <a:alpha val="0"/>
                  </a:srgbClr>
                </a:gs>
                <a:gs pos="100000">
                  <a:srgbClr val="FBE9F1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784775" y="2383732"/>
              <a:ext cx="2759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3260691" y="2246412"/>
              <a:ext cx="648971" cy="648971"/>
            </a:xfrm>
            <a:prstGeom prst="ellipse">
              <a:avLst/>
            </a:prstGeom>
            <a:solidFill>
              <a:srgbClr val="F4BCD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84264" y="2247733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18843" y="3232391"/>
            <a:ext cx="5107804" cy="648971"/>
            <a:chOff x="3260691" y="2246412"/>
            <a:chExt cx="5107804" cy="648971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3375266" y="2308487"/>
              <a:ext cx="4993229" cy="537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">
                  <a:srgbClr val="FBE9F1">
                    <a:alpha val="0"/>
                  </a:srgbClr>
                </a:gs>
                <a:gs pos="100000">
                  <a:srgbClr val="FBE9F1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84775" y="2383732"/>
              <a:ext cx="2759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3260691" y="2246412"/>
              <a:ext cx="648971" cy="648971"/>
            </a:xfrm>
            <a:prstGeom prst="ellipse">
              <a:avLst/>
            </a:prstGeom>
            <a:solidFill>
              <a:srgbClr val="F4BCD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284264" y="2247733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18843" y="4137615"/>
            <a:ext cx="5107804" cy="648971"/>
            <a:chOff x="3260691" y="2246412"/>
            <a:chExt cx="5107804" cy="648971"/>
          </a:xfrm>
        </p:grpSpPr>
        <p:sp>
          <p:nvSpPr>
            <p:cNvPr id="36" name="圆角矩形 35"/>
            <p:cNvSpPr/>
            <p:nvPr/>
          </p:nvSpPr>
          <p:spPr bwMode="auto">
            <a:xfrm>
              <a:off x="3375266" y="2308487"/>
              <a:ext cx="4993229" cy="537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">
                  <a:srgbClr val="FBE9F1">
                    <a:alpha val="0"/>
                  </a:srgbClr>
                </a:gs>
                <a:gs pos="100000">
                  <a:srgbClr val="FBE9F1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84775" y="2383732"/>
              <a:ext cx="2759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3260691" y="2246412"/>
              <a:ext cx="648971" cy="648971"/>
            </a:xfrm>
            <a:prstGeom prst="ellipse">
              <a:avLst/>
            </a:prstGeom>
            <a:solidFill>
              <a:srgbClr val="F4BCD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284264" y="2247733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2709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365963" y="1206500"/>
            <a:ext cx="4699000" cy="1803400"/>
          </a:xfrm>
          <a:custGeom>
            <a:avLst/>
            <a:gdLst>
              <a:gd name="connsiteX0" fmla="*/ 0 w 4699000"/>
              <a:gd name="connsiteY0" fmla="*/ 0 h 1803400"/>
              <a:gd name="connsiteX1" fmla="*/ 4699000 w 4699000"/>
              <a:gd name="connsiteY1" fmla="*/ 0 h 1803400"/>
              <a:gd name="connsiteX2" fmla="*/ 4248150 w 4699000"/>
              <a:gd name="connsiteY2" fmla="*/ 1803400 h 1803400"/>
              <a:gd name="connsiteX3" fmla="*/ 0 w 4699000"/>
              <a:gd name="connsiteY3" fmla="*/ 1803400 h 1803400"/>
              <a:gd name="connsiteX4" fmla="*/ 0 w 46990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000" h="1803400">
                <a:moveTo>
                  <a:pt x="0" y="0"/>
                </a:moveTo>
                <a:lnTo>
                  <a:pt x="4699000" y="0"/>
                </a:lnTo>
                <a:lnTo>
                  <a:pt x="4248150" y="1803400"/>
                </a:lnTo>
                <a:lnTo>
                  <a:pt x="0" y="18034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 rot="10800000">
            <a:off x="6064963" y="3484881"/>
            <a:ext cx="4699000" cy="1803400"/>
          </a:xfrm>
          <a:custGeom>
            <a:avLst/>
            <a:gdLst>
              <a:gd name="connsiteX0" fmla="*/ 0 w 4699000"/>
              <a:gd name="connsiteY0" fmla="*/ 0 h 1803400"/>
              <a:gd name="connsiteX1" fmla="*/ 4699000 w 4699000"/>
              <a:gd name="connsiteY1" fmla="*/ 0 h 1803400"/>
              <a:gd name="connsiteX2" fmla="*/ 4248150 w 4699000"/>
              <a:gd name="connsiteY2" fmla="*/ 1803400 h 1803400"/>
              <a:gd name="connsiteX3" fmla="*/ 0 w 4699000"/>
              <a:gd name="connsiteY3" fmla="*/ 1803400 h 1803400"/>
              <a:gd name="connsiteX4" fmla="*/ 0 w 46990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000" h="1803400">
                <a:moveTo>
                  <a:pt x="0" y="0"/>
                </a:moveTo>
                <a:lnTo>
                  <a:pt x="4699000" y="0"/>
                </a:lnTo>
                <a:lnTo>
                  <a:pt x="4248150" y="1803400"/>
                </a:lnTo>
                <a:lnTo>
                  <a:pt x="0" y="18034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04607" y="1649740"/>
            <a:ext cx="3776662" cy="916920"/>
            <a:chOff x="7671254" y="1608364"/>
            <a:chExt cx="3776662" cy="916920"/>
          </a:xfrm>
        </p:grpSpPr>
        <p:sp>
          <p:nvSpPr>
            <p:cNvPr id="13" name="Text Box 29"/>
            <p:cNvSpPr txBox="1">
              <a:spLocks noChangeArrowheads="1"/>
            </p:cNvSpPr>
            <p:nvPr/>
          </p:nvSpPr>
          <p:spPr bwMode="auto">
            <a:xfrm>
              <a:off x="7671254" y="2002064"/>
              <a:ext cx="3776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18743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68139" y="3928121"/>
            <a:ext cx="3061640" cy="916920"/>
            <a:chOff x="7229709" y="1608364"/>
            <a:chExt cx="4218208" cy="916920"/>
          </a:xfrm>
        </p:grpSpPr>
        <p:sp>
          <p:nvSpPr>
            <p:cNvPr id="16" name="Text Box 29"/>
            <p:cNvSpPr txBox="1">
              <a:spLocks noChangeArrowheads="1"/>
            </p:cNvSpPr>
            <p:nvPr/>
          </p:nvSpPr>
          <p:spPr bwMode="auto">
            <a:xfrm>
              <a:off x="7229709" y="2002064"/>
              <a:ext cx="42182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" name="Text Box 29"/>
            <p:cNvSpPr txBox="1">
              <a:spLocks noChangeArrowheads="1"/>
            </p:cNvSpPr>
            <p:nvPr/>
          </p:nvSpPr>
          <p:spPr bwMode="auto">
            <a:xfrm>
              <a:off x="7676017" y="1608364"/>
              <a:ext cx="36544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添加标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题</a:t>
              </a:r>
              <a:r>
                <a:rPr lang="zh-CN" altLang="en-US" sz="20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81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 bwMode="auto">
          <a:xfrm>
            <a:off x="1485214" y="3497580"/>
            <a:ext cx="3564940" cy="375920"/>
          </a:xfrm>
          <a:prstGeom prst="roundRect">
            <a:avLst/>
          </a:prstGeom>
          <a:gradFill flip="none" rotWithShape="1">
            <a:gsLst>
              <a:gs pos="1000">
                <a:srgbClr val="FBE9F1">
                  <a:alpha val="49000"/>
                </a:srgbClr>
              </a:gs>
              <a:gs pos="100000">
                <a:srgbClr val="0E94F1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4608193" y="2414050"/>
            <a:ext cx="1675134" cy="1675134"/>
          </a:xfrm>
          <a:prstGeom prst="ellipse">
            <a:avLst/>
          </a:prstGeom>
          <a:gradFill>
            <a:gsLst>
              <a:gs pos="1000">
                <a:srgbClr val="F4BCD4"/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0" y="3375106"/>
            <a:ext cx="9631352" cy="3482894"/>
          </a:xfrm>
          <a:custGeom>
            <a:avLst/>
            <a:gdLst>
              <a:gd name="connsiteX0" fmla="*/ 0 w 9631352"/>
              <a:gd name="connsiteY0" fmla="*/ 0 h 3482894"/>
              <a:gd name="connsiteX1" fmla="*/ 138816 w 9631352"/>
              <a:gd name="connsiteY1" fmla="*/ 142363 h 3482894"/>
              <a:gd name="connsiteX2" fmla="*/ 2600960 w 9631352"/>
              <a:gd name="connsiteY2" fmla="*/ 1684574 h 3482894"/>
              <a:gd name="connsiteX3" fmla="*/ 8808720 w 9631352"/>
              <a:gd name="connsiteY3" fmla="*/ 1085134 h 3482894"/>
              <a:gd name="connsiteX4" fmla="*/ 9418320 w 9631352"/>
              <a:gd name="connsiteY4" fmla="*/ 1704894 h 3482894"/>
              <a:gd name="connsiteX5" fmla="*/ 9631352 w 9631352"/>
              <a:gd name="connsiteY5" fmla="*/ 3482894 h 3482894"/>
              <a:gd name="connsiteX6" fmla="*/ 0 w 9631352"/>
              <a:gd name="connsiteY6" fmla="*/ 3482894 h 34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1352" h="3482894">
                <a:moveTo>
                  <a:pt x="0" y="0"/>
                </a:moveTo>
                <a:lnTo>
                  <a:pt x="138816" y="142363"/>
                </a:lnTo>
                <a:cubicBezTo>
                  <a:pt x="715519" y="730467"/>
                  <a:pt x="1534584" y="1506457"/>
                  <a:pt x="2600960" y="1684574"/>
                </a:cubicBezTo>
                <a:cubicBezTo>
                  <a:pt x="4152053" y="1943654"/>
                  <a:pt x="6480386" y="1514394"/>
                  <a:pt x="8808720" y="1085134"/>
                </a:cubicBezTo>
                <a:lnTo>
                  <a:pt x="9418320" y="1704894"/>
                </a:lnTo>
                <a:lnTo>
                  <a:pt x="9631352" y="3482894"/>
                </a:lnTo>
                <a:lnTo>
                  <a:pt x="0" y="3482894"/>
                </a:lnTo>
                <a:close/>
              </a:path>
            </a:pathLst>
          </a:custGeom>
          <a:gradFill>
            <a:gsLst>
              <a:gs pos="1000">
                <a:srgbClr val="F4BCD4">
                  <a:alpha val="12000"/>
                </a:srgbClr>
              </a:gs>
              <a:gs pos="100000">
                <a:srgbClr val="4B81ED">
                  <a:alpha val="2100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" y="4450080"/>
            <a:ext cx="10169097" cy="2407920"/>
          </a:xfrm>
          <a:custGeom>
            <a:avLst/>
            <a:gdLst>
              <a:gd name="connsiteX0" fmla="*/ 8524240 w 10169097"/>
              <a:gd name="connsiteY0" fmla="*/ 0 h 1920240"/>
              <a:gd name="connsiteX1" fmla="*/ 9306560 w 10169097"/>
              <a:gd name="connsiteY1" fmla="*/ 406400 h 1920240"/>
              <a:gd name="connsiteX2" fmla="*/ 10169097 w 10169097"/>
              <a:gd name="connsiteY2" fmla="*/ 1920240 h 1920240"/>
              <a:gd name="connsiteX3" fmla="*/ 0 w 10169097"/>
              <a:gd name="connsiteY3" fmla="*/ 1920240 h 1920240"/>
              <a:gd name="connsiteX4" fmla="*/ 0 w 10169097"/>
              <a:gd name="connsiteY4" fmla="*/ 179113 h 1920240"/>
              <a:gd name="connsiteX5" fmla="*/ 343336 w 10169097"/>
              <a:gd name="connsiteY5" fmla="*/ 364490 h 1920240"/>
              <a:gd name="connsiteX6" fmla="*/ 3098800 w 10169097"/>
              <a:gd name="connsiteY6" fmla="*/ 1107440 h 1920240"/>
              <a:gd name="connsiteX7" fmla="*/ 8524240 w 10169097"/>
              <a:gd name="connsiteY7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9097" h="1920240">
                <a:moveTo>
                  <a:pt x="8524240" y="0"/>
                </a:moveTo>
                <a:lnTo>
                  <a:pt x="9306560" y="406400"/>
                </a:lnTo>
                <a:lnTo>
                  <a:pt x="10169097" y="1920240"/>
                </a:lnTo>
                <a:lnTo>
                  <a:pt x="0" y="1920240"/>
                </a:lnTo>
                <a:lnTo>
                  <a:pt x="0" y="179113"/>
                </a:lnTo>
                <a:lnTo>
                  <a:pt x="343336" y="364490"/>
                </a:lnTo>
                <a:cubicBezTo>
                  <a:pt x="1128236" y="772160"/>
                  <a:pt x="1979930" y="1099820"/>
                  <a:pt x="3098800" y="1107440"/>
                </a:cubicBezTo>
                <a:cubicBezTo>
                  <a:pt x="4590627" y="1117600"/>
                  <a:pt x="7569200" y="187960"/>
                  <a:pt x="8524240" y="0"/>
                </a:cubicBezTo>
                <a:close/>
              </a:path>
            </a:pathLst>
          </a:custGeom>
          <a:gradFill>
            <a:gsLst>
              <a:gs pos="1000">
                <a:srgbClr val="F4BCD4">
                  <a:alpha val="33000"/>
                </a:srgbClr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0" y="5862096"/>
            <a:ext cx="12192000" cy="995905"/>
          </a:xfrm>
          <a:custGeom>
            <a:avLst/>
            <a:gdLst>
              <a:gd name="connsiteX0" fmla="*/ 8554720 w 12192000"/>
              <a:gd name="connsiteY0" fmla="*/ 225 h 995905"/>
              <a:gd name="connsiteX1" fmla="*/ 11635581 w 12192000"/>
              <a:gd name="connsiteY1" fmla="*/ 286570 h 995905"/>
              <a:gd name="connsiteX2" fmla="*/ 12192000 w 12192000"/>
              <a:gd name="connsiteY2" fmla="*/ 384277 h 995905"/>
              <a:gd name="connsiteX3" fmla="*/ 12192000 w 12192000"/>
              <a:gd name="connsiteY3" fmla="*/ 995905 h 995905"/>
              <a:gd name="connsiteX4" fmla="*/ 0 w 12192000"/>
              <a:gd name="connsiteY4" fmla="*/ 995905 h 995905"/>
              <a:gd name="connsiteX5" fmla="*/ 0 w 12192000"/>
              <a:gd name="connsiteY5" fmla="*/ 82869 h 995905"/>
              <a:gd name="connsiteX6" fmla="*/ 100087 w 12192000"/>
              <a:gd name="connsiteY6" fmla="*/ 98538 h 995905"/>
              <a:gd name="connsiteX7" fmla="*/ 3810000 w 12192000"/>
              <a:gd name="connsiteY7" fmla="*/ 508225 h 995905"/>
              <a:gd name="connsiteX8" fmla="*/ 8554720 w 12192000"/>
              <a:gd name="connsiteY8" fmla="*/ 225 h 99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95905">
                <a:moveTo>
                  <a:pt x="8554720" y="225"/>
                </a:moveTo>
                <a:cubicBezTo>
                  <a:pt x="9654540" y="-6125"/>
                  <a:pt x="10657205" y="123256"/>
                  <a:pt x="11635581" y="286570"/>
                </a:cubicBezTo>
                <a:lnTo>
                  <a:pt x="12192000" y="384277"/>
                </a:lnTo>
                <a:lnTo>
                  <a:pt x="12192000" y="995905"/>
                </a:lnTo>
                <a:lnTo>
                  <a:pt x="0" y="995905"/>
                </a:lnTo>
                <a:lnTo>
                  <a:pt x="0" y="82869"/>
                </a:lnTo>
                <a:lnTo>
                  <a:pt x="100087" y="98538"/>
                </a:lnTo>
                <a:cubicBezTo>
                  <a:pt x="1026517" y="245441"/>
                  <a:pt x="2593763" y="510977"/>
                  <a:pt x="3810000" y="508225"/>
                </a:cubicBezTo>
                <a:cubicBezTo>
                  <a:pt x="5306908" y="504838"/>
                  <a:pt x="7088293" y="8692"/>
                  <a:pt x="8554720" y="225"/>
                </a:cubicBezTo>
                <a:close/>
              </a:path>
            </a:pathLst>
          </a:custGeom>
          <a:gradFill flip="none" rotWithShape="1">
            <a:gsLst>
              <a:gs pos="0">
                <a:srgbClr val="F4BCD4"/>
              </a:gs>
              <a:gs pos="100000">
                <a:srgbClr val="4B81ED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5370" r="19013" b="6852"/>
          <a:stretch/>
        </p:blipFill>
        <p:spPr>
          <a:xfrm>
            <a:off x="6438900" y="863600"/>
            <a:ext cx="5778500" cy="6019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1332229" y="1656060"/>
            <a:ext cx="51676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  <a:endParaRPr lang="zh-CN" altLang="en-US" sz="8800" dirty="0">
              <a:gradFill>
                <a:gsLst>
                  <a:gs pos="0">
                    <a:srgbClr val="4B81ED"/>
                  </a:gs>
                  <a:gs pos="100000">
                    <a:srgbClr val="FBE9F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5215" y="2871778"/>
            <a:ext cx="3960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 smtClean="0">
                <a:gradFill flip="none" rotWithShape="1"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2400" dirty="0">
              <a:gradFill flip="none" rotWithShape="1">
                <a:gsLst>
                  <a:gs pos="0">
                    <a:srgbClr val="4B81ED"/>
                  </a:gs>
                  <a:gs pos="100000">
                    <a:srgbClr val="FBE9F1"/>
                  </a:gs>
                </a:gsLst>
                <a:lin ang="54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1160729" y="1702711"/>
            <a:ext cx="648971" cy="648971"/>
          </a:xfrm>
          <a:prstGeom prst="ellipse">
            <a:avLst/>
          </a:prstGeom>
          <a:gradFill>
            <a:gsLst>
              <a:gs pos="1000">
                <a:srgbClr val="F4BCD4"/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57126" y="3516263"/>
            <a:ext cx="2759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600" dirty="0" smtClean="0">
                <a:solidFill>
                  <a:schemeClr val="bg1"/>
                </a:solidFill>
              </a:rPr>
              <a:t>51PPT</a:t>
            </a:r>
            <a:r>
              <a:rPr lang="zh-CN" altLang="en-US" sz="1600" dirty="0" smtClean="0">
                <a:solidFill>
                  <a:schemeClr val="bg1"/>
                </a:solidFill>
              </a:rPr>
              <a:t>模板网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圆角矩形标注 27"/>
          <p:cNvSpPr/>
          <p:nvPr/>
        </p:nvSpPr>
        <p:spPr bwMode="auto">
          <a:xfrm>
            <a:off x="4279676" y="1485255"/>
            <a:ext cx="1072000" cy="297180"/>
          </a:xfrm>
          <a:prstGeom prst="wedgeRoundRectCallout">
            <a:avLst>
              <a:gd name="adj1" fmla="val -43579"/>
              <a:gd name="adj2" fmla="val 93269"/>
              <a:gd name="adj3" fmla="val 16667"/>
            </a:avLst>
          </a:prstGeom>
          <a:gradFill>
            <a:gsLst>
              <a:gs pos="1000">
                <a:srgbClr val="FBE9F1">
                  <a:alpha val="49000"/>
                </a:srgbClr>
              </a:gs>
              <a:gs pos="100000">
                <a:srgbClr val="0E94F1"/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66445" y="1425227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2022.01</a:t>
            </a:r>
            <a:endParaRPr lang="zh-CN" altLang="en-US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9293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1153" y="2197395"/>
            <a:ext cx="4436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598545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81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 bwMode="auto">
          <a:xfrm>
            <a:off x="0" y="3375106"/>
            <a:ext cx="9631352" cy="3482894"/>
          </a:xfrm>
          <a:custGeom>
            <a:avLst/>
            <a:gdLst>
              <a:gd name="connsiteX0" fmla="*/ 0 w 9631352"/>
              <a:gd name="connsiteY0" fmla="*/ 0 h 3482894"/>
              <a:gd name="connsiteX1" fmla="*/ 138816 w 9631352"/>
              <a:gd name="connsiteY1" fmla="*/ 142363 h 3482894"/>
              <a:gd name="connsiteX2" fmla="*/ 2600960 w 9631352"/>
              <a:gd name="connsiteY2" fmla="*/ 1684574 h 3482894"/>
              <a:gd name="connsiteX3" fmla="*/ 8808720 w 9631352"/>
              <a:gd name="connsiteY3" fmla="*/ 1085134 h 3482894"/>
              <a:gd name="connsiteX4" fmla="*/ 9418320 w 9631352"/>
              <a:gd name="connsiteY4" fmla="*/ 1704894 h 3482894"/>
              <a:gd name="connsiteX5" fmla="*/ 9631352 w 9631352"/>
              <a:gd name="connsiteY5" fmla="*/ 3482894 h 3482894"/>
              <a:gd name="connsiteX6" fmla="*/ 0 w 9631352"/>
              <a:gd name="connsiteY6" fmla="*/ 3482894 h 34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1352" h="3482894">
                <a:moveTo>
                  <a:pt x="0" y="0"/>
                </a:moveTo>
                <a:lnTo>
                  <a:pt x="138816" y="142363"/>
                </a:lnTo>
                <a:cubicBezTo>
                  <a:pt x="715519" y="730467"/>
                  <a:pt x="1534584" y="1506457"/>
                  <a:pt x="2600960" y="1684574"/>
                </a:cubicBezTo>
                <a:cubicBezTo>
                  <a:pt x="4152053" y="1943654"/>
                  <a:pt x="6480386" y="1514394"/>
                  <a:pt x="8808720" y="1085134"/>
                </a:cubicBezTo>
                <a:lnTo>
                  <a:pt x="9418320" y="1704894"/>
                </a:lnTo>
                <a:lnTo>
                  <a:pt x="9631352" y="3482894"/>
                </a:lnTo>
                <a:lnTo>
                  <a:pt x="0" y="3482894"/>
                </a:lnTo>
                <a:close/>
              </a:path>
            </a:pathLst>
          </a:custGeom>
          <a:gradFill>
            <a:gsLst>
              <a:gs pos="1000">
                <a:srgbClr val="F4BCD4">
                  <a:alpha val="12000"/>
                </a:srgbClr>
              </a:gs>
              <a:gs pos="100000">
                <a:srgbClr val="4B81ED">
                  <a:alpha val="2100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" y="4450080"/>
            <a:ext cx="10169097" cy="2407920"/>
          </a:xfrm>
          <a:custGeom>
            <a:avLst/>
            <a:gdLst>
              <a:gd name="connsiteX0" fmla="*/ 8524240 w 10169097"/>
              <a:gd name="connsiteY0" fmla="*/ 0 h 1920240"/>
              <a:gd name="connsiteX1" fmla="*/ 9306560 w 10169097"/>
              <a:gd name="connsiteY1" fmla="*/ 406400 h 1920240"/>
              <a:gd name="connsiteX2" fmla="*/ 10169097 w 10169097"/>
              <a:gd name="connsiteY2" fmla="*/ 1920240 h 1920240"/>
              <a:gd name="connsiteX3" fmla="*/ 0 w 10169097"/>
              <a:gd name="connsiteY3" fmla="*/ 1920240 h 1920240"/>
              <a:gd name="connsiteX4" fmla="*/ 0 w 10169097"/>
              <a:gd name="connsiteY4" fmla="*/ 179113 h 1920240"/>
              <a:gd name="connsiteX5" fmla="*/ 343336 w 10169097"/>
              <a:gd name="connsiteY5" fmla="*/ 364490 h 1920240"/>
              <a:gd name="connsiteX6" fmla="*/ 3098800 w 10169097"/>
              <a:gd name="connsiteY6" fmla="*/ 1107440 h 1920240"/>
              <a:gd name="connsiteX7" fmla="*/ 8524240 w 10169097"/>
              <a:gd name="connsiteY7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9097" h="1920240">
                <a:moveTo>
                  <a:pt x="8524240" y="0"/>
                </a:moveTo>
                <a:lnTo>
                  <a:pt x="9306560" y="406400"/>
                </a:lnTo>
                <a:lnTo>
                  <a:pt x="10169097" y="1920240"/>
                </a:lnTo>
                <a:lnTo>
                  <a:pt x="0" y="1920240"/>
                </a:lnTo>
                <a:lnTo>
                  <a:pt x="0" y="179113"/>
                </a:lnTo>
                <a:lnTo>
                  <a:pt x="343336" y="364490"/>
                </a:lnTo>
                <a:cubicBezTo>
                  <a:pt x="1128236" y="772160"/>
                  <a:pt x="1979930" y="1099820"/>
                  <a:pt x="3098800" y="1107440"/>
                </a:cubicBezTo>
                <a:cubicBezTo>
                  <a:pt x="4590627" y="1117600"/>
                  <a:pt x="7569200" y="187960"/>
                  <a:pt x="8524240" y="0"/>
                </a:cubicBezTo>
                <a:close/>
              </a:path>
            </a:pathLst>
          </a:custGeom>
          <a:gradFill>
            <a:gsLst>
              <a:gs pos="1000">
                <a:srgbClr val="F4BCD4">
                  <a:alpha val="33000"/>
                </a:srgbClr>
              </a:gs>
              <a:gs pos="100000">
                <a:srgbClr val="4B81ED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0" y="5862096"/>
            <a:ext cx="12192000" cy="995905"/>
          </a:xfrm>
          <a:custGeom>
            <a:avLst/>
            <a:gdLst>
              <a:gd name="connsiteX0" fmla="*/ 8554720 w 12192000"/>
              <a:gd name="connsiteY0" fmla="*/ 225 h 995905"/>
              <a:gd name="connsiteX1" fmla="*/ 11635581 w 12192000"/>
              <a:gd name="connsiteY1" fmla="*/ 286570 h 995905"/>
              <a:gd name="connsiteX2" fmla="*/ 12192000 w 12192000"/>
              <a:gd name="connsiteY2" fmla="*/ 384277 h 995905"/>
              <a:gd name="connsiteX3" fmla="*/ 12192000 w 12192000"/>
              <a:gd name="connsiteY3" fmla="*/ 995905 h 995905"/>
              <a:gd name="connsiteX4" fmla="*/ 0 w 12192000"/>
              <a:gd name="connsiteY4" fmla="*/ 995905 h 995905"/>
              <a:gd name="connsiteX5" fmla="*/ 0 w 12192000"/>
              <a:gd name="connsiteY5" fmla="*/ 82869 h 995905"/>
              <a:gd name="connsiteX6" fmla="*/ 100087 w 12192000"/>
              <a:gd name="connsiteY6" fmla="*/ 98538 h 995905"/>
              <a:gd name="connsiteX7" fmla="*/ 3810000 w 12192000"/>
              <a:gd name="connsiteY7" fmla="*/ 508225 h 995905"/>
              <a:gd name="connsiteX8" fmla="*/ 8554720 w 12192000"/>
              <a:gd name="connsiteY8" fmla="*/ 225 h 99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95905">
                <a:moveTo>
                  <a:pt x="8554720" y="225"/>
                </a:moveTo>
                <a:cubicBezTo>
                  <a:pt x="9654540" y="-6125"/>
                  <a:pt x="10657205" y="123256"/>
                  <a:pt x="11635581" y="286570"/>
                </a:cubicBezTo>
                <a:lnTo>
                  <a:pt x="12192000" y="384277"/>
                </a:lnTo>
                <a:lnTo>
                  <a:pt x="12192000" y="995905"/>
                </a:lnTo>
                <a:lnTo>
                  <a:pt x="0" y="995905"/>
                </a:lnTo>
                <a:lnTo>
                  <a:pt x="0" y="82869"/>
                </a:lnTo>
                <a:lnTo>
                  <a:pt x="100087" y="98538"/>
                </a:lnTo>
                <a:cubicBezTo>
                  <a:pt x="1026517" y="245441"/>
                  <a:pt x="2593763" y="510977"/>
                  <a:pt x="3810000" y="508225"/>
                </a:cubicBezTo>
                <a:cubicBezTo>
                  <a:pt x="5306908" y="504838"/>
                  <a:pt x="7088293" y="8692"/>
                  <a:pt x="8554720" y="225"/>
                </a:cubicBezTo>
                <a:close/>
              </a:path>
            </a:pathLst>
          </a:custGeom>
          <a:gradFill flip="none" rotWithShape="1">
            <a:gsLst>
              <a:gs pos="0">
                <a:srgbClr val="F4BCD4"/>
              </a:gs>
              <a:gs pos="100000">
                <a:srgbClr val="4B81ED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5370" r="19013" b="6852"/>
          <a:stretch/>
        </p:blipFill>
        <p:spPr>
          <a:xfrm>
            <a:off x="9363918" y="3910762"/>
            <a:ext cx="2853481" cy="297263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838169" y="1029503"/>
            <a:ext cx="2543515" cy="1575342"/>
            <a:chOff x="1067786" y="1656060"/>
            <a:chExt cx="2543515" cy="1575342"/>
          </a:xfrm>
        </p:grpSpPr>
        <p:sp>
          <p:nvSpPr>
            <p:cNvPr id="20" name="椭圆 19"/>
            <p:cNvSpPr/>
            <p:nvPr/>
          </p:nvSpPr>
          <p:spPr bwMode="auto">
            <a:xfrm rot="13517997">
              <a:off x="2322585" y="2232635"/>
              <a:ext cx="998767" cy="998767"/>
            </a:xfrm>
            <a:prstGeom prst="ellipse">
              <a:avLst/>
            </a:prstGeom>
            <a:gradFill>
              <a:gsLst>
                <a:gs pos="1000">
                  <a:srgbClr val="F4BCD4"/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flipH="1">
              <a:off x="1332229" y="1656060"/>
              <a:ext cx="227907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gradFill>
                    <a:gsLst>
                      <a:gs pos="0">
                        <a:srgbClr val="4B81ED"/>
                      </a:gs>
                      <a:gs pos="100000">
                        <a:srgbClr val="FBE9F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8800" dirty="0">
                <a:gradFill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70959" y="2763419"/>
              <a:ext cx="13727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>
                  <a:gradFill flip="none" rotWithShape="1">
                    <a:gsLst>
                      <a:gs pos="0">
                        <a:srgbClr val="4B81ED"/>
                      </a:gs>
                      <a:gs pos="100000">
                        <a:srgbClr val="FBE9F1"/>
                      </a:gs>
                    </a:gsLst>
                    <a:lin ang="54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PART</a:t>
              </a:r>
              <a:endParaRPr lang="zh-CN" altLang="en-US" sz="2400" dirty="0">
                <a:gradFill flip="none" rotWithShape="1">
                  <a:gsLst>
                    <a:gs pos="0">
                      <a:srgbClr val="4B81ED"/>
                    </a:gs>
                    <a:gs pos="100000">
                      <a:srgbClr val="FBE9F1"/>
                    </a:gs>
                  </a:gsLst>
                  <a:lin ang="54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 rot="3365341">
              <a:off x="1067786" y="1950989"/>
              <a:ext cx="648971" cy="648971"/>
            </a:xfrm>
            <a:prstGeom prst="ellipse">
              <a:avLst/>
            </a:prstGeom>
            <a:gradFill>
              <a:gsLst>
                <a:gs pos="1000">
                  <a:srgbClr val="F4BCD4"/>
                </a:gs>
                <a:gs pos="100000">
                  <a:srgbClr val="4B81ED">
                    <a:alpha val="0"/>
                  </a:srgbClr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34532" y="2849903"/>
            <a:ext cx="4993229" cy="537692"/>
            <a:chOff x="3375266" y="2308487"/>
            <a:chExt cx="4993229" cy="537692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3375266" y="2308487"/>
              <a:ext cx="4993229" cy="537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">
                  <a:srgbClr val="FBE9F1"/>
                </a:gs>
                <a:gs pos="100000">
                  <a:srgbClr val="FBE9F1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92365" y="2383732"/>
              <a:ext cx="2759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gradFill flip="none" rotWithShape="1">
                    <a:gsLst>
                      <a:gs pos="1000">
                        <a:schemeClr val="tx1"/>
                      </a:gs>
                      <a:gs pos="100000">
                        <a:srgbClr val="4B81ED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756080" y="3657436"/>
            <a:ext cx="42820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59527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03948" y="1294367"/>
            <a:ext cx="10072688" cy="2760662"/>
            <a:chOff x="1215708" y="1850415"/>
            <a:chExt cx="10072688" cy="2760662"/>
          </a:xfrm>
        </p:grpSpPr>
        <p:pic>
          <p:nvPicPr>
            <p:cNvPr id="12292" name="Group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708" y="1850415"/>
              <a:ext cx="2895600" cy="2760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AutoShape 6"/>
            <p:cNvSpPr>
              <a:spLocks/>
            </p:cNvSpPr>
            <p:nvPr/>
          </p:nvSpPr>
          <p:spPr bwMode="auto">
            <a:xfrm>
              <a:off x="1337946" y="3141052"/>
              <a:ext cx="2527300" cy="1355725"/>
            </a:xfrm>
            <a:custGeom>
              <a:avLst/>
              <a:gdLst>
                <a:gd name="T0" fmla="*/ 2147483647 w 21600"/>
                <a:gd name="T1" fmla="*/ 133519832 h 21600"/>
                <a:gd name="T2" fmla="*/ 2147483647 w 21600"/>
                <a:gd name="T3" fmla="*/ 360010703 h 21600"/>
                <a:gd name="T4" fmla="*/ 2147483647 w 21600"/>
                <a:gd name="T5" fmla="*/ 2147483647 h 21600"/>
                <a:gd name="T6" fmla="*/ 2147483647 w 21600"/>
                <a:gd name="T7" fmla="*/ 360010703 h 21600"/>
                <a:gd name="T8" fmla="*/ 2147483647 w 21600"/>
                <a:gd name="T9" fmla="*/ 133519832 h 21600"/>
                <a:gd name="T10" fmla="*/ 43247017 w 21600"/>
                <a:gd name="T11" fmla="*/ 0 h 21600"/>
                <a:gd name="T12" fmla="*/ 0 w 21600"/>
                <a:gd name="T13" fmla="*/ 360010703 h 21600"/>
                <a:gd name="T14" fmla="*/ 2147483647 w 21600"/>
                <a:gd name="T15" fmla="*/ 2147483647 h 21600"/>
                <a:gd name="T16" fmla="*/ 2147483647 w 21600"/>
                <a:gd name="T17" fmla="*/ 360010703 h 21600"/>
                <a:gd name="T18" fmla="*/ 2147483647 w 21600"/>
                <a:gd name="T19" fmla="*/ 0 h 21600"/>
                <a:gd name="T20" fmla="*/ 2147483647 w 21600"/>
                <a:gd name="T21" fmla="*/ 133519832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7576" y="540"/>
                  </a:moveTo>
                  <a:cubicBezTo>
                    <a:pt x="17588" y="844"/>
                    <a:pt x="17594" y="1150"/>
                    <a:pt x="17594" y="1456"/>
                  </a:cubicBezTo>
                  <a:cubicBezTo>
                    <a:pt x="17594" y="8454"/>
                    <a:pt x="14552" y="14128"/>
                    <a:pt x="10800" y="14128"/>
                  </a:cubicBezTo>
                  <a:cubicBezTo>
                    <a:pt x="7046" y="14128"/>
                    <a:pt x="4005" y="8454"/>
                    <a:pt x="4005" y="1456"/>
                  </a:cubicBezTo>
                  <a:cubicBezTo>
                    <a:pt x="4005" y="1150"/>
                    <a:pt x="4010" y="844"/>
                    <a:pt x="4022" y="540"/>
                  </a:cubicBezTo>
                  <a:lnTo>
                    <a:pt x="27" y="0"/>
                  </a:lnTo>
                  <a:cubicBezTo>
                    <a:pt x="8" y="484"/>
                    <a:pt x="0" y="969"/>
                    <a:pt x="0" y="1456"/>
                  </a:cubicBezTo>
                  <a:cubicBezTo>
                    <a:pt x="0" y="12580"/>
                    <a:pt x="4834" y="21599"/>
                    <a:pt x="10800" y="21599"/>
                  </a:cubicBezTo>
                  <a:cubicBezTo>
                    <a:pt x="16764" y="21599"/>
                    <a:pt x="21600" y="12580"/>
                    <a:pt x="21600" y="1456"/>
                  </a:cubicBezTo>
                  <a:cubicBezTo>
                    <a:pt x="21600" y="969"/>
                    <a:pt x="21590" y="484"/>
                    <a:pt x="21571" y="0"/>
                  </a:cubicBezTo>
                  <a:lnTo>
                    <a:pt x="17576" y="540"/>
                  </a:lnTo>
                  <a:close/>
                </a:path>
              </a:pathLst>
            </a:custGeom>
            <a:solidFill>
              <a:srgbClr val="F4BCD4">
                <a:alpha val="70000"/>
              </a:srgb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4" name="AutoShape 8"/>
            <p:cNvSpPr>
              <a:spLocks/>
            </p:cNvSpPr>
            <p:nvPr/>
          </p:nvSpPr>
          <p:spPr bwMode="auto">
            <a:xfrm>
              <a:off x="4897121" y="1867877"/>
              <a:ext cx="2730500" cy="2730500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2F2F2">
                <a:alpha val="50195"/>
              </a:srgbClr>
            </a:solidFill>
            <a:ln w="25400" cmpd="sng">
              <a:solidFill>
                <a:srgbClr val="C0C0C0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5" name="AutoShape 9"/>
            <p:cNvSpPr>
              <a:spLocks noChangeArrowheads="1"/>
            </p:cNvSpPr>
            <p:nvPr/>
          </p:nvSpPr>
          <p:spPr bwMode="auto">
            <a:xfrm>
              <a:off x="5297171" y="2723540"/>
              <a:ext cx="1930400" cy="10191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/>
              <a:r>
                <a:rPr lang="zh-CN" altLang="en-US" sz="4800" b="1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  <a:p>
              <a:pPr algn="ctr" eaLnBrk="1"/>
              <a:r>
                <a:rPr lang="en-US" altLang="zh-CN" sz="2000" b="1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TITLE</a:t>
              </a:r>
              <a:endParaRPr lang="en-US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6" name="AutoShape 10"/>
            <p:cNvSpPr>
              <a:spLocks/>
            </p:cNvSpPr>
            <p:nvPr/>
          </p:nvSpPr>
          <p:spPr bwMode="auto">
            <a:xfrm>
              <a:off x="4998721" y="2234590"/>
              <a:ext cx="2527300" cy="22621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0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0 h 21600"/>
                <a:gd name="T20" fmla="*/ 2147483647 w 21600"/>
                <a:gd name="T21" fmla="*/ 2147483647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4965" y="3543"/>
                  </a:moveTo>
                  <a:cubicBezTo>
                    <a:pt x="16617" y="4979"/>
                    <a:pt x="17584" y="7188"/>
                    <a:pt x="17584" y="9528"/>
                  </a:cubicBezTo>
                  <a:cubicBezTo>
                    <a:pt x="17584" y="13715"/>
                    <a:pt x="14546" y="17111"/>
                    <a:pt x="10800" y="17111"/>
                  </a:cubicBezTo>
                  <a:cubicBezTo>
                    <a:pt x="7052" y="17111"/>
                    <a:pt x="4015" y="13715"/>
                    <a:pt x="4015" y="9528"/>
                  </a:cubicBezTo>
                  <a:cubicBezTo>
                    <a:pt x="4015" y="7188"/>
                    <a:pt x="4981" y="4979"/>
                    <a:pt x="6633" y="3543"/>
                  </a:cubicBezTo>
                  <a:lnTo>
                    <a:pt x="4167" y="0"/>
                  </a:lnTo>
                  <a:cubicBezTo>
                    <a:pt x="1537" y="2286"/>
                    <a:pt x="0" y="5803"/>
                    <a:pt x="0" y="9528"/>
                  </a:cubicBezTo>
                  <a:cubicBezTo>
                    <a:pt x="0" y="16194"/>
                    <a:pt x="4834" y="21600"/>
                    <a:pt x="10800" y="21600"/>
                  </a:cubicBezTo>
                  <a:cubicBezTo>
                    <a:pt x="16764" y="21600"/>
                    <a:pt x="21600" y="16194"/>
                    <a:pt x="21600" y="9528"/>
                  </a:cubicBezTo>
                  <a:cubicBezTo>
                    <a:pt x="21600" y="5803"/>
                    <a:pt x="20061" y="2286"/>
                    <a:pt x="17431" y="0"/>
                  </a:cubicBezTo>
                  <a:lnTo>
                    <a:pt x="14965" y="3543"/>
                  </a:lnTo>
                  <a:close/>
                </a:path>
              </a:pathLst>
            </a:custGeom>
            <a:solidFill>
              <a:srgbClr val="4B81ED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7" name="AutoShape 12"/>
            <p:cNvSpPr>
              <a:spLocks/>
            </p:cNvSpPr>
            <p:nvPr/>
          </p:nvSpPr>
          <p:spPr bwMode="auto">
            <a:xfrm>
              <a:off x="8557896" y="1867877"/>
              <a:ext cx="2730500" cy="2730500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2F2F2">
                <a:alpha val="50195"/>
              </a:srgbClr>
            </a:solidFill>
            <a:ln w="25400" cmpd="sng">
              <a:solidFill>
                <a:srgbClr val="C0C0C0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8" name="AutoShape 13"/>
            <p:cNvSpPr>
              <a:spLocks noChangeArrowheads="1"/>
            </p:cNvSpPr>
            <p:nvPr/>
          </p:nvSpPr>
          <p:spPr bwMode="auto">
            <a:xfrm>
              <a:off x="8957946" y="2723540"/>
              <a:ext cx="1930400" cy="10191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/>
              <a:r>
                <a:rPr lang="zh-CN" altLang="en-US" sz="4800" b="1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  <a:p>
              <a:pPr algn="ctr" eaLnBrk="1"/>
              <a:r>
                <a:rPr lang="en-US" altLang="zh-CN" sz="2000" b="1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TITLE</a:t>
              </a:r>
              <a:endParaRPr lang="en-US" altLang="zh-CN">
                <a:solidFill>
                  <a:srgbClr val="00000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99" name="AutoShape 14"/>
            <p:cNvSpPr>
              <a:spLocks/>
            </p:cNvSpPr>
            <p:nvPr/>
          </p:nvSpPr>
          <p:spPr bwMode="auto">
            <a:xfrm>
              <a:off x="8765858" y="3517290"/>
              <a:ext cx="2312988" cy="979487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871952024 h 21600"/>
                <a:gd name="T4" fmla="*/ 2147483647 w 21600"/>
                <a:gd name="T5" fmla="*/ 0 h 21600"/>
                <a:gd name="T6" fmla="*/ 0 w 21600"/>
                <a:gd name="T7" fmla="*/ 459333694 h 21600"/>
                <a:gd name="T8" fmla="*/ 2147483647 w 21600"/>
                <a:gd name="T9" fmla="*/ 2014042256 h 21600"/>
                <a:gd name="T10" fmla="*/ 2147483647 w 21600"/>
                <a:gd name="T11" fmla="*/ 459333694 h 21600"/>
                <a:gd name="T12" fmla="*/ 214748364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6855" y="0"/>
                  </a:moveTo>
                  <a:cubicBezTo>
                    <a:pt x="15800" y="5682"/>
                    <a:pt x="13425" y="9351"/>
                    <a:pt x="10800" y="9351"/>
                  </a:cubicBezTo>
                  <a:cubicBezTo>
                    <a:pt x="8174" y="9351"/>
                    <a:pt x="5799" y="5682"/>
                    <a:pt x="4744" y="0"/>
                  </a:cubicBezTo>
                  <a:lnTo>
                    <a:pt x="0" y="4926"/>
                  </a:lnTo>
                  <a:cubicBezTo>
                    <a:pt x="1881" y="15057"/>
                    <a:pt x="6119" y="21599"/>
                    <a:pt x="10800" y="21599"/>
                  </a:cubicBezTo>
                  <a:cubicBezTo>
                    <a:pt x="15480" y="21599"/>
                    <a:pt x="19718" y="15057"/>
                    <a:pt x="21599" y="4926"/>
                  </a:cubicBezTo>
                  <a:lnTo>
                    <a:pt x="16855" y="0"/>
                  </a:lnTo>
                  <a:close/>
                </a:path>
              </a:pathLst>
            </a:custGeom>
            <a:solidFill>
              <a:srgbClr val="C8DAFE">
                <a:alpha val="70000"/>
              </a:srgb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09702" y="4379777"/>
            <a:ext cx="9481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1" name="文本框 30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5242638" y="4530271"/>
            <a:ext cx="976312" cy="976313"/>
            <a:chOff x="0" y="0"/>
            <a:chExt cx="976313" cy="976313"/>
          </a:xfrm>
        </p:grpSpPr>
        <p:sp>
          <p:nvSpPr>
            <p:cNvPr id="14361" name="AutoShape 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050992598 w 19679"/>
                <a:gd name="T1" fmla="*/ 351804633 h 19679"/>
                <a:gd name="T2" fmla="*/ 2050992598 w 19679"/>
                <a:gd name="T3" fmla="*/ 2050992598 h 19679"/>
                <a:gd name="T4" fmla="*/ 351804633 w 19679"/>
                <a:gd name="T5" fmla="*/ 2050992598 h 19679"/>
                <a:gd name="T6" fmla="*/ 351804633 w 19679"/>
                <a:gd name="T7" fmla="*/ 351804633 h 19679"/>
                <a:gd name="T8" fmla="*/ 2050992598 w 19679"/>
                <a:gd name="T9" fmla="*/ 351804633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C8DAF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4362" name="Group 5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4363" name="AutoShape 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1082454379 w 19679"/>
                  <a:gd name="T1" fmla="*/ 185669627 h 19679"/>
                  <a:gd name="T2" fmla="*/ 1082454379 w 19679"/>
                  <a:gd name="T3" fmla="*/ 1082441322 h 19679"/>
                  <a:gd name="T4" fmla="*/ 185672658 w 19679"/>
                  <a:gd name="T5" fmla="*/ 1082441322 h 19679"/>
                  <a:gd name="T6" fmla="*/ 185672658 w 19679"/>
                  <a:gd name="T7" fmla="*/ 185669627 h 19679"/>
                  <a:gd name="T8" fmla="*/ 1082454379 w 19679"/>
                  <a:gd name="T9" fmla="*/ 18566962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C8DAFE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4364" name="AutoShape 8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3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340" name="Group 8"/>
          <p:cNvGrpSpPr>
            <a:grpSpLocks/>
          </p:cNvGrpSpPr>
          <p:nvPr/>
        </p:nvGrpSpPr>
        <p:grpSpPr bwMode="auto">
          <a:xfrm>
            <a:off x="5242638" y="2882446"/>
            <a:ext cx="976312" cy="976313"/>
            <a:chOff x="0" y="0"/>
            <a:chExt cx="976313" cy="976313"/>
          </a:xfrm>
        </p:grpSpPr>
        <p:sp>
          <p:nvSpPr>
            <p:cNvPr id="14357" name="AutoShape 10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050992598 w 19679"/>
                <a:gd name="T1" fmla="*/ 351804633 h 19679"/>
                <a:gd name="T2" fmla="*/ 2050992598 w 19679"/>
                <a:gd name="T3" fmla="*/ 2050992598 h 19679"/>
                <a:gd name="T4" fmla="*/ 351804633 w 19679"/>
                <a:gd name="T5" fmla="*/ 2050992598 h 19679"/>
                <a:gd name="T6" fmla="*/ 351804633 w 19679"/>
                <a:gd name="T7" fmla="*/ 351804633 h 19679"/>
                <a:gd name="T8" fmla="*/ 2050992598 w 19679"/>
                <a:gd name="T9" fmla="*/ 351804633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4B81E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4358" name="Group 10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4359" name="AutoShape 12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1082454379 w 19679"/>
                  <a:gd name="T1" fmla="*/ 185669627 h 19679"/>
                  <a:gd name="T2" fmla="*/ 1082454379 w 19679"/>
                  <a:gd name="T3" fmla="*/ 1082441322 h 19679"/>
                  <a:gd name="T4" fmla="*/ 185672658 w 19679"/>
                  <a:gd name="T5" fmla="*/ 1082441322 h 19679"/>
                  <a:gd name="T6" fmla="*/ 185672658 w 19679"/>
                  <a:gd name="T7" fmla="*/ 185669627 h 19679"/>
                  <a:gd name="T8" fmla="*/ 1082454379 w 19679"/>
                  <a:gd name="T9" fmla="*/ 18566962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B81ED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4360" name="AutoShape 13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2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341" name="Group 13"/>
          <p:cNvGrpSpPr>
            <a:grpSpLocks/>
          </p:cNvGrpSpPr>
          <p:nvPr/>
        </p:nvGrpSpPr>
        <p:grpSpPr bwMode="auto">
          <a:xfrm>
            <a:off x="5242638" y="1234621"/>
            <a:ext cx="976312" cy="976313"/>
            <a:chOff x="0" y="0"/>
            <a:chExt cx="976313" cy="976313"/>
          </a:xfrm>
        </p:grpSpPr>
        <p:sp>
          <p:nvSpPr>
            <p:cNvPr id="14353" name="AutoShape 1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050992598 w 19679"/>
                <a:gd name="T1" fmla="*/ 351804633 h 19679"/>
                <a:gd name="T2" fmla="*/ 2050992598 w 19679"/>
                <a:gd name="T3" fmla="*/ 2050992598 h 19679"/>
                <a:gd name="T4" fmla="*/ 351804633 w 19679"/>
                <a:gd name="T5" fmla="*/ 2050992598 h 19679"/>
                <a:gd name="T6" fmla="*/ 351804633 w 19679"/>
                <a:gd name="T7" fmla="*/ 351804633 h 19679"/>
                <a:gd name="T8" fmla="*/ 2050992598 w 19679"/>
                <a:gd name="T9" fmla="*/ 351804633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4BCD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4354" name="Group 15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4355" name="AutoShape 1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1082454379 w 19679"/>
                  <a:gd name="T1" fmla="*/ 185669627 h 19679"/>
                  <a:gd name="T2" fmla="*/ 1082454379 w 19679"/>
                  <a:gd name="T3" fmla="*/ 1082441322 h 19679"/>
                  <a:gd name="T4" fmla="*/ 185672658 w 19679"/>
                  <a:gd name="T5" fmla="*/ 1082441322 h 19679"/>
                  <a:gd name="T6" fmla="*/ 185672658 w 19679"/>
                  <a:gd name="T7" fmla="*/ 185669627 h 19679"/>
                  <a:gd name="T8" fmla="*/ 1082454379 w 19679"/>
                  <a:gd name="T9" fmla="*/ 18566962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4BCD4"/>
              </a:solidFill>
              <a:ln w="12700" cap="flat" cmpd="sng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4356" name="AutoShape 18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en-US" altLang="zh-CN" sz="48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1</a:t>
                </a:r>
                <a:endPara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4342" name="Line 19"/>
          <p:cNvSpPr>
            <a:spLocks noChangeShapeType="1"/>
          </p:cNvSpPr>
          <p:nvPr/>
        </p:nvSpPr>
        <p:spPr bwMode="auto">
          <a:xfrm>
            <a:off x="4866400" y="1723571"/>
            <a:ext cx="376238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4343" name="Line 20"/>
          <p:cNvSpPr>
            <a:spLocks noChangeShapeType="1"/>
          </p:cNvSpPr>
          <p:nvPr/>
        </p:nvSpPr>
        <p:spPr bwMode="auto">
          <a:xfrm>
            <a:off x="4866400" y="3422196"/>
            <a:ext cx="376238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4344" name="Line 21"/>
          <p:cNvSpPr>
            <a:spLocks noChangeShapeType="1"/>
          </p:cNvSpPr>
          <p:nvPr/>
        </p:nvSpPr>
        <p:spPr bwMode="auto">
          <a:xfrm>
            <a:off x="4866400" y="5035096"/>
            <a:ext cx="376238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4345" name="Line 22"/>
          <p:cNvSpPr>
            <a:spLocks noChangeShapeType="1"/>
          </p:cNvSpPr>
          <p:nvPr/>
        </p:nvSpPr>
        <p:spPr bwMode="auto">
          <a:xfrm flipH="1">
            <a:off x="4864813" y="1723571"/>
            <a:ext cx="1587" cy="3311525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4346" name="Line 23"/>
          <p:cNvSpPr>
            <a:spLocks noChangeShapeType="1"/>
          </p:cNvSpPr>
          <p:nvPr/>
        </p:nvSpPr>
        <p:spPr bwMode="auto">
          <a:xfrm>
            <a:off x="4499688" y="3422196"/>
            <a:ext cx="376237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8455" name="AutoShape 24"/>
          <p:cNvSpPr>
            <a:spLocks noChangeArrowheads="1"/>
          </p:cNvSpPr>
          <p:nvPr/>
        </p:nvSpPr>
        <p:spPr bwMode="auto">
          <a:xfrm>
            <a:off x="6311025" y="1429884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348" name="AutoShape 25"/>
          <p:cNvSpPr>
            <a:spLocks noChangeArrowheads="1"/>
          </p:cNvSpPr>
          <p:nvPr/>
        </p:nvSpPr>
        <p:spPr bwMode="auto">
          <a:xfrm>
            <a:off x="6311025" y="1953759"/>
            <a:ext cx="4293475" cy="37034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57" name="AutoShape 26"/>
          <p:cNvSpPr>
            <a:spLocks noChangeArrowheads="1"/>
          </p:cNvSpPr>
          <p:nvPr/>
        </p:nvSpPr>
        <p:spPr bwMode="auto">
          <a:xfrm>
            <a:off x="6311025" y="2976109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350" name="AutoShape 27"/>
          <p:cNvSpPr>
            <a:spLocks noChangeArrowheads="1"/>
          </p:cNvSpPr>
          <p:nvPr/>
        </p:nvSpPr>
        <p:spPr bwMode="auto">
          <a:xfrm>
            <a:off x="6311025" y="3499984"/>
            <a:ext cx="4293475" cy="37034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59" name="AutoShape 28"/>
          <p:cNvSpPr>
            <a:spLocks noChangeArrowheads="1"/>
          </p:cNvSpPr>
          <p:nvPr/>
        </p:nvSpPr>
        <p:spPr bwMode="auto">
          <a:xfrm>
            <a:off x="6311025" y="4646159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352" name="AutoShape 29"/>
          <p:cNvSpPr>
            <a:spLocks noChangeArrowheads="1"/>
          </p:cNvSpPr>
          <p:nvPr/>
        </p:nvSpPr>
        <p:spPr bwMode="auto">
          <a:xfrm>
            <a:off x="6311025" y="5168446"/>
            <a:ext cx="4293475" cy="37034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1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AutoShape 17"/>
          <p:cNvSpPr>
            <a:spLocks/>
          </p:cNvSpPr>
          <p:nvPr/>
        </p:nvSpPr>
        <p:spPr bwMode="auto">
          <a:xfrm>
            <a:off x="1726778" y="2029503"/>
            <a:ext cx="2793548" cy="2793548"/>
          </a:xfrm>
          <a:custGeom>
            <a:avLst/>
            <a:gdLst>
              <a:gd name="T0" fmla="*/ 1082454379 w 19679"/>
              <a:gd name="T1" fmla="*/ 185669627 h 19679"/>
              <a:gd name="T2" fmla="*/ 1082454379 w 19679"/>
              <a:gd name="T3" fmla="*/ 1082441322 h 19679"/>
              <a:gd name="T4" fmla="*/ 185672658 w 19679"/>
              <a:gd name="T5" fmla="*/ 1082441322 h 19679"/>
              <a:gd name="T6" fmla="*/ 185672658 w 19679"/>
              <a:gd name="T7" fmla="*/ 185669627 h 19679"/>
              <a:gd name="T8" fmla="*/ 1082454379 w 19679"/>
              <a:gd name="T9" fmla="*/ 18566962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>
            <a:noFill/>
            <a:miter lim="80000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 bwMode="auto">
          <a:xfrm>
            <a:off x="4195261" y="1544980"/>
            <a:ext cx="3839820" cy="3839820"/>
          </a:xfrm>
          <a:custGeom>
            <a:avLst/>
            <a:gdLst>
              <a:gd name="connsiteX0" fmla="*/ 1919910 w 3839820"/>
              <a:gd name="connsiteY0" fmla="*/ 0 h 3839820"/>
              <a:gd name="connsiteX1" fmla="*/ 3839820 w 3839820"/>
              <a:gd name="connsiteY1" fmla="*/ 1919910 h 3839820"/>
              <a:gd name="connsiteX2" fmla="*/ 1919910 w 3839820"/>
              <a:gd name="connsiteY2" fmla="*/ 3839820 h 3839820"/>
              <a:gd name="connsiteX3" fmla="*/ 0 w 3839820"/>
              <a:gd name="connsiteY3" fmla="*/ 1919910 h 3839820"/>
              <a:gd name="connsiteX4" fmla="*/ 1919910 w 3839820"/>
              <a:gd name="connsiteY4" fmla="*/ 0 h 3839820"/>
              <a:gd name="connsiteX5" fmla="*/ 1919910 w 3839820"/>
              <a:gd name="connsiteY5" fmla="*/ 474320 h 3839820"/>
              <a:gd name="connsiteX6" fmla="*/ 474320 w 3839820"/>
              <a:gd name="connsiteY6" fmla="*/ 1919910 h 3839820"/>
              <a:gd name="connsiteX7" fmla="*/ 1919910 w 3839820"/>
              <a:gd name="connsiteY7" fmla="*/ 3365500 h 3839820"/>
              <a:gd name="connsiteX8" fmla="*/ 3365500 w 3839820"/>
              <a:gd name="connsiteY8" fmla="*/ 1919910 h 3839820"/>
              <a:gd name="connsiteX9" fmla="*/ 1919910 w 3839820"/>
              <a:gd name="connsiteY9" fmla="*/ 474320 h 383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9820" h="3839820">
                <a:moveTo>
                  <a:pt x="1919910" y="0"/>
                </a:moveTo>
                <a:cubicBezTo>
                  <a:pt x="2980247" y="0"/>
                  <a:pt x="3839820" y="859573"/>
                  <a:pt x="3839820" y="1919910"/>
                </a:cubicBezTo>
                <a:cubicBezTo>
                  <a:pt x="3839820" y="2980247"/>
                  <a:pt x="2980247" y="3839820"/>
                  <a:pt x="1919910" y="3839820"/>
                </a:cubicBezTo>
                <a:cubicBezTo>
                  <a:pt x="859573" y="3839820"/>
                  <a:pt x="0" y="2980247"/>
                  <a:pt x="0" y="1919910"/>
                </a:cubicBezTo>
                <a:cubicBezTo>
                  <a:pt x="0" y="859573"/>
                  <a:pt x="859573" y="0"/>
                  <a:pt x="1919910" y="0"/>
                </a:cubicBezTo>
                <a:close/>
                <a:moveTo>
                  <a:pt x="1919910" y="474320"/>
                </a:moveTo>
                <a:cubicBezTo>
                  <a:pt x="1121533" y="474320"/>
                  <a:pt x="474320" y="1121533"/>
                  <a:pt x="474320" y="1919910"/>
                </a:cubicBezTo>
                <a:cubicBezTo>
                  <a:pt x="474320" y="2718287"/>
                  <a:pt x="1121533" y="3365500"/>
                  <a:pt x="1919910" y="3365500"/>
                </a:cubicBezTo>
                <a:cubicBezTo>
                  <a:pt x="2718287" y="3365500"/>
                  <a:pt x="3365500" y="2718287"/>
                  <a:pt x="3365500" y="1919910"/>
                </a:cubicBezTo>
                <a:cubicBezTo>
                  <a:pt x="3365500" y="1121533"/>
                  <a:pt x="2718287" y="474320"/>
                  <a:pt x="1919910" y="4743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5358712" y="1157275"/>
            <a:ext cx="1475250" cy="1385277"/>
            <a:chOff x="42174" y="101551"/>
            <a:chExt cx="1475250" cy="1385277"/>
          </a:xfrm>
        </p:grpSpPr>
        <p:sp>
          <p:nvSpPr>
            <p:cNvPr id="16414" name="Oval 32"/>
            <p:cNvSpPr>
              <a:spLocks noChangeArrowheads="1"/>
            </p:cNvSpPr>
            <p:nvPr/>
          </p:nvSpPr>
          <p:spPr bwMode="auto">
            <a:xfrm>
              <a:off x="118936" y="101551"/>
              <a:ext cx="1398488" cy="1385277"/>
            </a:xfrm>
            <a:prstGeom prst="ellipse">
              <a:avLst/>
            </a:prstGeom>
            <a:solidFill>
              <a:srgbClr val="4B81ED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415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zh-CN" altLang="en-US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0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4" name="Group 6"/>
          <p:cNvGrpSpPr>
            <a:grpSpLocks/>
          </p:cNvGrpSpPr>
          <p:nvPr/>
        </p:nvGrpSpPr>
        <p:grpSpPr bwMode="auto">
          <a:xfrm>
            <a:off x="3888150" y="3653142"/>
            <a:ext cx="1475250" cy="1385277"/>
            <a:chOff x="42174" y="101551"/>
            <a:chExt cx="1475250" cy="1385277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118936" y="101551"/>
              <a:ext cx="1398488" cy="1385277"/>
            </a:xfrm>
            <a:prstGeom prst="ellipse">
              <a:avLst/>
            </a:prstGeom>
            <a:solidFill>
              <a:srgbClr val="F4BCD4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zh-CN" altLang="en-US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7" name="Group 6"/>
          <p:cNvGrpSpPr>
            <a:grpSpLocks/>
          </p:cNvGrpSpPr>
          <p:nvPr/>
        </p:nvGrpSpPr>
        <p:grpSpPr bwMode="auto">
          <a:xfrm>
            <a:off x="6919973" y="3653142"/>
            <a:ext cx="1475250" cy="1385277"/>
            <a:chOff x="42174" y="101551"/>
            <a:chExt cx="1475250" cy="1385277"/>
          </a:xfrm>
        </p:grpSpPr>
        <p:sp>
          <p:nvSpPr>
            <p:cNvPr id="48" name="Oval 32"/>
            <p:cNvSpPr>
              <a:spLocks noChangeArrowheads="1"/>
            </p:cNvSpPr>
            <p:nvPr/>
          </p:nvSpPr>
          <p:spPr bwMode="auto">
            <a:xfrm>
              <a:off x="118936" y="101551"/>
              <a:ext cx="1398488" cy="1385277"/>
            </a:xfrm>
            <a:prstGeom prst="ellipse">
              <a:avLst/>
            </a:prstGeom>
            <a:solidFill>
              <a:srgbClr val="C8DAFE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zh-CN" altLang="en-US" sz="32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50" name="AutoShape 24"/>
          <p:cNvSpPr>
            <a:spLocks noChangeArrowheads="1"/>
          </p:cNvSpPr>
          <p:nvPr/>
        </p:nvSpPr>
        <p:spPr bwMode="auto">
          <a:xfrm>
            <a:off x="7356800" y="933437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AutoShape 25"/>
          <p:cNvSpPr>
            <a:spLocks noChangeArrowheads="1"/>
          </p:cNvSpPr>
          <p:nvPr/>
        </p:nvSpPr>
        <p:spPr bwMode="auto">
          <a:xfrm>
            <a:off x="7356801" y="1457312"/>
            <a:ext cx="3158800" cy="37034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AutoShape 24"/>
          <p:cNvSpPr>
            <a:spLocks noChangeArrowheads="1"/>
          </p:cNvSpPr>
          <p:nvPr/>
        </p:nvSpPr>
        <p:spPr bwMode="auto">
          <a:xfrm>
            <a:off x="8563300" y="3929123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AutoShape 25"/>
          <p:cNvSpPr>
            <a:spLocks noChangeArrowheads="1"/>
          </p:cNvSpPr>
          <p:nvPr/>
        </p:nvSpPr>
        <p:spPr bwMode="auto">
          <a:xfrm>
            <a:off x="8563301" y="4452998"/>
            <a:ext cx="3158800" cy="37034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0" y="3510070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algn="r" eaLnBrk="1"/>
            <a:r>
              <a:rPr lang="zh-CN" altLang="en-US" sz="24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AutoShape 25"/>
          <p:cNvSpPr>
            <a:spLocks noChangeArrowheads="1"/>
          </p:cNvSpPr>
          <p:nvPr/>
        </p:nvSpPr>
        <p:spPr bwMode="auto">
          <a:xfrm>
            <a:off x="676319" y="4033945"/>
            <a:ext cx="3158800" cy="37034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algn="r"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4"/>
          <p:cNvSpPr>
            <a:spLocks/>
          </p:cNvSpPr>
          <p:nvPr/>
        </p:nvSpPr>
        <p:spPr bwMode="auto">
          <a:xfrm>
            <a:off x="2154238" y="1312863"/>
            <a:ext cx="2008187" cy="2006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rgbClr val="C8DA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7411" name="AutoShape 2"/>
          <p:cNvSpPr>
            <a:spLocks/>
          </p:cNvSpPr>
          <p:nvPr/>
        </p:nvSpPr>
        <p:spPr bwMode="auto">
          <a:xfrm>
            <a:off x="2286000" y="1444625"/>
            <a:ext cx="1744663" cy="1743075"/>
          </a:xfrm>
          <a:custGeom>
            <a:avLst/>
            <a:gdLst>
              <a:gd name="T0" fmla="*/ 2147483647 w 19679"/>
              <a:gd name="T1" fmla="*/ 2002086963 h 19679"/>
              <a:gd name="T2" fmla="*/ 2147483647 w 19679"/>
              <a:gd name="T3" fmla="*/ 2147483647 h 19679"/>
              <a:gd name="T4" fmla="*/ 2007560105 w 19679"/>
              <a:gd name="T5" fmla="*/ 2147483647 h 19679"/>
              <a:gd name="T6" fmla="*/ 2007560105 w 19679"/>
              <a:gd name="T7" fmla="*/ 2002086963 h 19679"/>
              <a:gd name="T8" fmla="*/ 2147483647 w 19679"/>
              <a:gd name="T9" fmla="*/ 200208696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C8DAFE"/>
          </a:solidFill>
          <a:ln w="12700" cap="flat" cmpd="sng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7412" name="AutoShape 5"/>
          <p:cNvSpPr>
            <a:spLocks noChangeArrowheads="1"/>
          </p:cNvSpPr>
          <p:nvPr/>
        </p:nvSpPr>
        <p:spPr bwMode="auto">
          <a:xfrm>
            <a:off x="2447925" y="1806575"/>
            <a:ext cx="1420813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</a:t>
            </a: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TITLE</a:t>
            </a:r>
            <a:endParaRPr lang="en-US" altLang="zh-CN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429" name="AutoShape 17"/>
          <p:cNvSpPr>
            <a:spLocks/>
          </p:cNvSpPr>
          <p:nvPr/>
        </p:nvSpPr>
        <p:spPr bwMode="auto">
          <a:xfrm>
            <a:off x="2286000" y="4041775"/>
            <a:ext cx="1744663" cy="1470025"/>
          </a:xfrm>
          <a:prstGeom prst="roundRect">
            <a:avLst>
              <a:gd name="adj" fmla="val 8574"/>
            </a:avLst>
          </a:prstGeom>
          <a:solidFill>
            <a:srgbClr val="FFFFFF">
              <a:alpha val="69019"/>
            </a:srgbClr>
          </a:solidFill>
          <a:ln w="12700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50000"/>
              </a:lnSpc>
            </a:pPr>
            <a:endParaRPr lang="zh-CN" altLang="zh-CN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414" name="AutoShape 19"/>
          <p:cNvSpPr>
            <a:spLocks noChangeArrowheads="1"/>
          </p:cNvSpPr>
          <p:nvPr/>
        </p:nvSpPr>
        <p:spPr bwMode="auto">
          <a:xfrm rot="5400000">
            <a:off x="2978150" y="3532188"/>
            <a:ext cx="358775" cy="358775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/>
            <a:endParaRPr lang="zh-CN" altLang="zh-CN" sz="48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4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5776" y="4201200"/>
            <a:ext cx="16859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AutoShape 4"/>
          <p:cNvSpPr>
            <a:spLocks/>
          </p:cNvSpPr>
          <p:nvPr/>
        </p:nvSpPr>
        <p:spPr bwMode="auto">
          <a:xfrm>
            <a:off x="5113338" y="1312863"/>
            <a:ext cx="2008187" cy="2006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rgbClr val="4B81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7" name="AutoShape 2"/>
          <p:cNvSpPr>
            <a:spLocks/>
          </p:cNvSpPr>
          <p:nvPr/>
        </p:nvSpPr>
        <p:spPr bwMode="auto">
          <a:xfrm>
            <a:off x="5245100" y="1444625"/>
            <a:ext cx="1744663" cy="1743075"/>
          </a:xfrm>
          <a:custGeom>
            <a:avLst/>
            <a:gdLst>
              <a:gd name="T0" fmla="*/ 2147483647 w 19679"/>
              <a:gd name="T1" fmla="*/ 2002086963 h 19679"/>
              <a:gd name="T2" fmla="*/ 2147483647 w 19679"/>
              <a:gd name="T3" fmla="*/ 2147483647 h 19679"/>
              <a:gd name="T4" fmla="*/ 2007560105 w 19679"/>
              <a:gd name="T5" fmla="*/ 2147483647 h 19679"/>
              <a:gd name="T6" fmla="*/ 2007560105 w 19679"/>
              <a:gd name="T7" fmla="*/ 2002086963 h 19679"/>
              <a:gd name="T8" fmla="*/ 2147483647 w 19679"/>
              <a:gd name="T9" fmla="*/ 200208696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B81ED"/>
          </a:solidFill>
          <a:ln w="12700" cap="flat" cmpd="sng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5407025" y="1806575"/>
            <a:ext cx="1420813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</a:t>
            </a: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TITLE</a:t>
            </a:r>
            <a:endParaRPr lang="en-US" altLang="zh-CN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AutoShape 17"/>
          <p:cNvSpPr>
            <a:spLocks/>
          </p:cNvSpPr>
          <p:nvPr/>
        </p:nvSpPr>
        <p:spPr bwMode="auto">
          <a:xfrm>
            <a:off x="5245100" y="4041775"/>
            <a:ext cx="1744663" cy="1470025"/>
          </a:xfrm>
          <a:prstGeom prst="roundRect">
            <a:avLst>
              <a:gd name="adj" fmla="val 8574"/>
            </a:avLst>
          </a:prstGeom>
          <a:solidFill>
            <a:srgbClr val="FFFFFF">
              <a:alpha val="69019"/>
            </a:srgbClr>
          </a:solidFill>
          <a:ln w="12700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50000"/>
              </a:lnSpc>
            </a:pPr>
            <a:endParaRPr lang="zh-CN" altLang="zh-CN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 rot="5400000">
            <a:off x="5937250" y="3532188"/>
            <a:ext cx="358775" cy="358775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/>
            <a:endParaRPr lang="zh-CN" altLang="zh-CN" sz="48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34876" y="4201200"/>
            <a:ext cx="16859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AutoShape 4"/>
          <p:cNvSpPr>
            <a:spLocks/>
          </p:cNvSpPr>
          <p:nvPr/>
        </p:nvSpPr>
        <p:spPr bwMode="auto">
          <a:xfrm>
            <a:off x="8072438" y="1312863"/>
            <a:ext cx="2008187" cy="2006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rgbClr val="F4BCD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3" name="AutoShape 2"/>
          <p:cNvSpPr>
            <a:spLocks/>
          </p:cNvSpPr>
          <p:nvPr/>
        </p:nvSpPr>
        <p:spPr bwMode="auto">
          <a:xfrm>
            <a:off x="8204200" y="1444625"/>
            <a:ext cx="1744663" cy="1743075"/>
          </a:xfrm>
          <a:custGeom>
            <a:avLst/>
            <a:gdLst>
              <a:gd name="T0" fmla="*/ 2147483647 w 19679"/>
              <a:gd name="T1" fmla="*/ 2002086963 h 19679"/>
              <a:gd name="T2" fmla="*/ 2147483647 w 19679"/>
              <a:gd name="T3" fmla="*/ 2147483647 h 19679"/>
              <a:gd name="T4" fmla="*/ 2007560105 w 19679"/>
              <a:gd name="T5" fmla="*/ 2147483647 h 19679"/>
              <a:gd name="T6" fmla="*/ 2007560105 w 19679"/>
              <a:gd name="T7" fmla="*/ 2002086963 h 19679"/>
              <a:gd name="T8" fmla="*/ 2147483647 w 19679"/>
              <a:gd name="T9" fmla="*/ 200208696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4BCD4"/>
          </a:solidFill>
          <a:ln w="12700" cap="flat" cmpd="sng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8366125" y="1806575"/>
            <a:ext cx="1420813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</a:t>
            </a: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TITLE</a:t>
            </a:r>
            <a:endParaRPr lang="en-US" altLang="zh-CN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AutoShape 17"/>
          <p:cNvSpPr>
            <a:spLocks/>
          </p:cNvSpPr>
          <p:nvPr/>
        </p:nvSpPr>
        <p:spPr bwMode="auto">
          <a:xfrm>
            <a:off x="8204200" y="4041775"/>
            <a:ext cx="1744663" cy="1470025"/>
          </a:xfrm>
          <a:prstGeom prst="roundRect">
            <a:avLst>
              <a:gd name="adj" fmla="val 8574"/>
            </a:avLst>
          </a:prstGeom>
          <a:solidFill>
            <a:srgbClr val="FFFFFF">
              <a:alpha val="69019"/>
            </a:srgbClr>
          </a:solidFill>
          <a:ln w="12700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50000"/>
              </a:lnSpc>
            </a:pPr>
            <a:endParaRPr lang="zh-CN" altLang="zh-CN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 rot="5400000">
            <a:off x="8896350" y="3532188"/>
            <a:ext cx="358775" cy="358775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/>
            <a:endParaRPr lang="zh-CN" altLang="zh-CN" sz="48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93976" y="4201200"/>
            <a:ext cx="16859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"/>
          <p:cNvSpPr>
            <a:spLocks noChangeArrowheads="1"/>
          </p:cNvSpPr>
          <p:nvPr/>
        </p:nvSpPr>
        <p:spPr bwMode="auto">
          <a:xfrm>
            <a:off x="8669338" y="1958658"/>
            <a:ext cx="1452562" cy="3209925"/>
          </a:xfrm>
          <a:prstGeom prst="triangle">
            <a:avLst>
              <a:gd name="adj" fmla="val 50000"/>
            </a:avLst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/>
            <a:endParaRPr lang="zh-CN" altLang="zh-CN" sz="72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35" name="AutoShape 2"/>
          <p:cNvSpPr>
            <a:spLocks noChangeArrowheads="1"/>
          </p:cNvSpPr>
          <p:nvPr/>
        </p:nvSpPr>
        <p:spPr bwMode="auto">
          <a:xfrm>
            <a:off x="1620838" y="2707958"/>
            <a:ext cx="2239962" cy="2460625"/>
          </a:xfrm>
          <a:prstGeom prst="triangle">
            <a:avLst>
              <a:gd name="adj" fmla="val 50000"/>
            </a:avLst>
          </a:prstGeom>
          <a:solidFill>
            <a:srgbClr val="C8DAFE">
              <a:alpha val="69000"/>
            </a:srgbClr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/>
            <a:endParaRPr lang="zh-CN" altLang="zh-CN" sz="72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>
            <a:off x="3548063" y="3352483"/>
            <a:ext cx="1855787" cy="1816100"/>
          </a:xfrm>
          <a:prstGeom prst="triangle">
            <a:avLst>
              <a:gd name="adj" fmla="val 50000"/>
            </a:avLst>
          </a:prstGeom>
          <a:solidFill>
            <a:srgbClr val="4B81ED">
              <a:alpha val="89000"/>
            </a:srgbClr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/>
            <a:endParaRPr lang="zh-CN" altLang="zh-CN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37" name="AutoShape 4"/>
          <p:cNvSpPr>
            <a:spLocks noChangeArrowheads="1"/>
          </p:cNvSpPr>
          <p:nvPr/>
        </p:nvSpPr>
        <p:spPr bwMode="auto">
          <a:xfrm>
            <a:off x="5153025" y="2358708"/>
            <a:ext cx="1768475" cy="2809875"/>
          </a:xfrm>
          <a:prstGeom prst="triangle">
            <a:avLst>
              <a:gd name="adj" fmla="val 50000"/>
            </a:avLst>
          </a:prstGeom>
          <a:solidFill>
            <a:srgbClr val="F4BCD4">
              <a:alpha val="69000"/>
            </a:srgbClr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/>
            <a:endParaRPr lang="zh-CN" altLang="zh-CN" sz="7200" b="1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6761163" y="2671445"/>
            <a:ext cx="2027237" cy="2497138"/>
          </a:xfrm>
          <a:prstGeom prst="triangle">
            <a:avLst>
              <a:gd name="adj" fmla="val 50000"/>
            </a:avLst>
          </a:prstGeom>
          <a:solidFill>
            <a:srgbClr val="FBE9F1">
              <a:alpha val="89000"/>
            </a:srgbClr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/>
            <a:endParaRPr lang="zh-CN" altLang="zh-CN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439" name="AutoShape 6"/>
          <p:cNvSpPr>
            <a:spLocks noChangeArrowheads="1"/>
          </p:cNvSpPr>
          <p:nvPr/>
        </p:nvSpPr>
        <p:spPr bwMode="auto">
          <a:xfrm>
            <a:off x="2200275" y="5449570"/>
            <a:ext cx="1082675" cy="369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 </a:t>
            </a:r>
          </a:p>
        </p:txBody>
      </p:sp>
      <p:sp>
        <p:nvSpPr>
          <p:cNvPr id="18440" name="AutoShape 7"/>
          <p:cNvSpPr>
            <a:spLocks noChangeArrowheads="1"/>
          </p:cNvSpPr>
          <p:nvPr/>
        </p:nvSpPr>
        <p:spPr bwMode="auto">
          <a:xfrm>
            <a:off x="3935413" y="5449570"/>
            <a:ext cx="1081087" cy="369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 </a:t>
            </a:r>
          </a:p>
        </p:txBody>
      </p:sp>
      <p:sp>
        <p:nvSpPr>
          <p:cNvPr id="18441" name="AutoShape 8"/>
          <p:cNvSpPr>
            <a:spLocks noChangeArrowheads="1"/>
          </p:cNvSpPr>
          <p:nvPr/>
        </p:nvSpPr>
        <p:spPr bwMode="auto">
          <a:xfrm>
            <a:off x="5495925" y="5449570"/>
            <a:ext cx="1082675" cy="369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 </a:t>
            </a:r>
          </a:p>
        </p:txBody>
      </p:sp>
      <p:sp>
        <p:nvSpPr>
          <p:cNvPr id="18442" name="AutoShape 9"/>
          <p:cNvSpPr>
            <a:spLocks noChangeArrowheads="1"/>
          </p:cNvSpPr>
          <p:nvPr/>
        </p:nvSpPr>
        <p:spPr bwMode="auto">
          <a:xfrm>
            <a:off x="7232650" y="5449570"/>
            <a:ext cx="1082675" cy="369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 </a:t>
            </a:r>
          </a:p>
        </p:txBody>
      </p:sp>
      <p:sp>
        <p:nvSpPr>
          <p:cNvPr id="18443" name="AutoShape 10"/>
          <p:cNvSpPr>
            <a:spLocks noChangeArrowheads="1"/>
          </p:cNvSpPr>
          <p:nvPr/>
        </p:nvSpPr>
        <p:spPr bwMode="auto">
          <a:xfrm>
            <a:off x="8863013" y="5449570"/>
            <a:ext cx="1081087" cy="369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altLang="en-US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添加标题 </a:t>
            </a:r>
          </a:p>
        </p:txBody>
      </p:sp>
      <p:sp>
        <p:nvSpPr>
          <p:cNvPr id="18445" name="AutoShape 12"/>
          <p:cNvSpPr>
            <a:spLocks noChangeArrowheads="1"/>
          </p:cNvSpPr>
          <p:nvPr/>
        </p:nvSpPr>
        <p:spPr bwMode="auto">
          <a:xfrm>
            <a:off x="1365963" y="1437801"/>
            <a:ext cx="9403637" cy="78486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60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5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3"/>
          <p:cNvSpPr>
            <a:spLocks noChangeArrowheads="1"/>
          </p:cNvSpPr>
          <p:nvPr/>
        </p:nvSpPr>
        <p:spPr bwMode="auto">
          <a:xfrm rot="-3626814">
            <a:off x="6185901" y="2164610"/>
            <a:ext cx="1082578" cy="336550"/>
          </a:xfrm>
          <a:prstGeom prst="rightArrow">
            <a:avLst>
              <a:gd name="adj1" fmla="val 36047"/>
              <a:gd name="adj2" fmla="val 111362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19459" name="AutoShape 4"/>
          <p:cNvSpPr>
            <a:spLocks noChangeArrowheads="1"/>
          </p:cNvSpPr>
          <p:nvPr/>
        </p:nvSpPr>
        <p:spPr bwMode="auto">
          <a:xfrm rot="3465783">
            <a:off x="6303168" y="4625182"/>
            <a:ext cx="925513" cy="336550"/>
          </a:xfrm>
          <a:prstGeom prst="rightArrow">
            <a:avLst>
              <a:gd name="adj1" fmla="val 35167"/>
              <a:gd name="adj2" fmla="val 111362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19460" name="AutoShape 5"/>
          <p:cNvSpPr>
            <a:spLocks noChangeArrowheads="1"/>
          </p:cNvSpPr>
          <p:nvPr/>
        </p:nvSpPr>
        <p:spPr bwMode="auto">
          <a:xfrm rot="-7230978">
            <a:off x="4879182" y="2185194"/>
            <a:ext cx="925512" cy="336550"/>
          </a:xfrm>
          <a:prstGeom prst="rightArrow">
            <a:avLst>
              <a:gd name="adj1" fmla="val 35167"/>
              <a:gd name="adj2" fmla="val 111362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19461" name="AutoShape 6"/>
          <p:cNvSpPr>
            <a:spLocks noChangeArrowheads="1"/>
          </p:cNvSpPr>
          <p:nvPr/>
        </p:nvSpPr>
        <p:spPr bwMode="auto">
          <a:xfrm rot="7535209">
            <a:off x="4832351" y="4584700"/>
            <a:ext cx="927100" cy="339725"/>
          </a:xfrm>
          <a:prstGeom prst="rightArrow">
            <a:avLst>
              <a:gd name="adj1" fmla="val 35167"/>
              <a:gd name="adj2" fmla="val 110511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19462" name="AutoShape 7"/>
          <p:cNvSpPr>
            <a:spLocks noChangeArrowheads="1"/>
          </p:cNvSpPr>
          <p:nvPr/>
        </p:nvSpPr>
        <p:spPr bwMode="auto">
          <a:xfrm>
            <a:off x="6978650" y="3414713"/>
            <a:ext cx="925513" cy="336550"/>
          </a:xfrm>
          <a:prstGeom prst="rightArrow">
            <a:avLst>
              <a:gd name="adj1" fmla="val 35167"/>
              <a:gd name="adj2" fmla="val 111108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19463" name="AutoShape 8"/>
          <p:cNvSpPr>
            <a:spLocks noChangeArrowheads="1"/>
          </p:cNvSpPr>
          <p:nvPr/>
        </p:nvSpPr>
        <p:spPr bwMode="auto">
          <a:xfrm rot="10800000">
            <a:off x="4164013" y="3405188"/>
            <a:ext cx="1009650" cy="339725"/>
          </a:xfrm>
          <a:prstGeom prst="rightArrow">
            <a:avLst>
              <a:gd name="adj1" fmla="val 35167"/>
              <a:gd name="adj2" fmla="val 120475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+mn-lt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4961991" y="2555438"/>
            <a:ext cx="2039226" cy="2039226"/>
          </a:xfrm>
          <a:prstGeom prst="ellipse">
            <a:avLst/>
          </a:prstGeom>
          <a:solidFill>
            <a:srgbClr val="4B81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466" name="AutoShape 21"/>
          <p:cNvSpPr>
            <a:spLocks noChangeArrowheads="1"/>
          </p:cNvSpPr>
          <p:nvPr/>
        </p:nvSpPr>
        <p:spPr bwMode="auto">
          <a:xfrm>
            <a:off x="1087438" y="3319463"/>
            <a:ext cx="3027362" cy="533400"/>
          </a:xfrm>
          <a:prstGeom prst="roundRect">
            <a:avLst>
              <a:gd name="adj" fmla="val 16667"/>
            </a:avLst>
          </a:prstGeom>
          <a:solidFill>
            <a:srgbClr val="C8DAFE"/>
          </a:solidFill>
          <a:ln>
            <a:noFill/>
          </a:ln>
          <a:extLst/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9467" name="AutoShape 22"/>
          <p:cNvSpPr>
            <a:spLocks noChangeArrowheads="1"/>
          </p:cNvSpPr>
          <p:nvPr/>
        </p:nvSpPr>
        <p:spPr bwMode="auto">
          <a:xfrm>
            <a:off x="1887538" y="1447800"/>
            <a:ext cx="3028950" cy="534988"/>
          </a:xfrm>
          <a:prstGeom prst="roundRect">
            <a:avLst>
              <a:gd name="adj" fmla="val 16667"/>
            </a:avLst>
          </a:prstGeom>
          <a:solidFill>
            <a:srgbClr val="4B81ED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9468" name="AutoShape 23"/>
          <p:cNvSpPr>
            <a:spLocks noChangeArrowheads="1"/>
          </p:cNvSpPr>
          <p:nvPr/>
        </p:nvSpPr>
        <p:spPr bwMode="auto">
          <a:xfrm>
            <a:off x="1887538" y="5011738"/>
            <a:ext cx="3028950" cy="533400"/>
          </a:xfrm>
          <a:prstGeom prst="roundRect">
            <a:avLst>
              <a:gd name="adj" fmla="val 16667"/>
            </a:avLst>
          </a:prstGeom>
          <a:solidFill>
            <a:srgbClr val="F4BCD4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9469" name="AutoShape 24"/>
          <p:cNvSpPr>
            <a:spLocks noChangeArrowheads="1"/>
          </p:cNvSpPr>
          <p:nvPr/>
        </p:nvSpPr>
        <p:spPr bwMode="auto">
          <a:xfrm>
            <a:off x="8032750" y="3319463"/>
            <a:ext cx="3116263" cy="533400"/>
          </a:xfrm>
          <a:prstGeom prst="roundRect">
            <a:avLst>
              <a:gd name="adj" fmla="val 16667"/>
            </a:avLst>
          </a:prstGeom>
          <a:solidFill>
            <a:srgbClr val="C8DAFE"/>
          </a:solidFill>
          <a:ln>
            <a:noFill/>
          </a:ln>
          <a:extLst/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9470" name="AutoShape 25"/>
          <p:cNvSpPr>
            <a:spLocks noChangeArrowheads="1"/>
          </p:cNvSpPr>
          <p:nvPr/>
        </p:nvSpPr>
        <p:spPr bwMode="auto">
          <a:xfrm>
            <a:off x="7140575" y="1447800"/>
            <a:ext cx="3117850" cy="534988"/>
          </a:xfrm>
          <a:prstGeom prst="roundRect">
            <a:avLst>
              <a:gd name="adj" fmla="val 16667"/>
            </a:avLst>
          </a:prstGeom>
          <a:solidFill>
            <a:srgbClr val="F4BCD4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9471" name="AutoShape 26"/>
          <p:cNvSpPr>
            <a:spLocks noChangeArrowheads="1"/>
          </p:cNvSpPr>
          <p:nvPr/>
        </p:nvSpPr>
        <p:spPr bwMode="auto">
          <a:xfrm>
            <a:off x="7140575" y="5011738"/>
            <a:ext cx="3117850" cy="533400"/>
          </a:xfrm>
          <a:prstGeom prst="roundRect">
            <a:avLst>
              <a:gd name="adj" fmla="val 16667"/>
            </a:avLst>
          </a:prstGeom>
          <a:solidFill>
            <a:srgbClr val="4B81ED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/>
            <a:r>
              <a: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点击添加备注信息</a:t>
            </a:r>
          </a:p>
        </p:txBody>
      </p:sp>
      <p:sp>
        <p:nvSpPr>
          <p:cNvPr id="16" name="文本框 15"/>
          <p:cNvSpPr txBox="1"/>
          <p:nvPr/>
        </p:nvSpPr>
        <p:spPr>
          <a:xfrm flipH="1">
            <a:off x="396731" y="127800"/>
            <a:ext cx="84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gradFill>
                  <a:gsLst>
                    <a:gs pos="0">
                      <a:srgbClr val="4B81ED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400" dirty="0">
              <a:gradFill>
                <a:gsLst>
                  <a:gs pos="0">
                    <a:srgbClr val="4B81ED"/>
                  </a:gs>
                  <a:gs pos="100000">
                    <a:schemeClr val="tx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7" name="AutoShape 1"/>
          <p:cNvSpPr>
            <a:spLocks noChangeArrowheads="1"/>
          </p:cNvSpPr>
          <p:nvPr/>
        </p:nvSpPr>
        <p:spPr bwMode="auto">
          <a:xfrm>
            <a:off x="1365963" y="262296"/>
            <a:ext cx="3632758" cy="46922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altLang="en-US" sz="2800" b="1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zh-CN" altLang="en-US" sz="1050" b="1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6610" y="3121707"/>
            <a:ext cx="8899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添</a:t>
            </a:r>
            <a:r>
              <a:rPr lang="zh-CN" altLang="en-US" sz="2800" dirty="0" smtClean="0">
                <a:solidFill>
                  <a:schemeClr val="bg1"/>
                </a:solidFill>
              </a:rPr>
              <a:t>加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标</a:t>
            </a:r>
            <a:r>
              <a:rPr lang="zh-CN" altLang="en-US" sz="2800" dirty="0">
                <a:solidFill>
                  <a:schemeClr val="bg1"/>
                </a:solidFill>
              </a:rPr>
              <a:t>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juijk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Pages>0</Pages>
  <Words>2536</Words>
  <Characters>0</Characters>
  <Application>Microsoft Office PowerPoint</Application>
  <DocSecurity>0</DocSecurity>
  <PresentationFormat>宽屏</PresentationFormat>
  <Lines>0</Lines>
  <Paragraphs>210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阿里巴巴普惠体 2.0 115 Black</vt:lpstr>
      <vt:lpstr>阿里巴巴普惠体 2.0 55 Regular</vt:lpstr>
      <vt:lpstr>江城斜黑体 900W</vt:lpstr>
      <vt:lpstr>宋体</vt:lpstr>
      <vt:lpstr>优设标题黑</vt:lpstr>
      <vt:lpstr>Arial</vt:lpstr>
      <vt:lpstr>Calibri</vt:lpstr>
      <vt:lpstr>Calibri Light</vt:lpstr>
      <vt:lpstr>1_Office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蓝紫卡通活力风工作计划ppt模板</dc:subject>
  <dc:creator>51PPT模板网</dc:creator>
  <cp:keywords>www.51pptmoban.com</cp:keywords>
  <dc:description>www.51pptmoban.com</dc:description>
  <cp:lastModifiedBy>阳光男孩</cp:lastModifiedBy>
  <cp:revision>202</cp:revision>
  <dcterms:created xsi:type="dcterms:W3CDTF">2013-08-29T10:54:42Z</dcterms:created>
  <dcterms:modified xsi:type="dcterms:W3CDTF">2021-11-08T15:26:59Z</dcterms:modified>
</cp:coreProperties>
</file>