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427" r:id="rId2"/>
    <p:sldId id="505" r:id="rId3"/>
    <p:sldId id="506" r:id="rId4"/>
    <p:sldId id="430" r:id="rId5"/>
    <p:sldId id="457" r:id="rId6"/>
    <p:sldId id="458" r:id="rId7"/>
    <p:sldId id="459" r:id="rId8"/>
    <p:sldId id="460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7" r:id="rId20"/>
    <p:sldId id="503" r:id="rId21"/>
    <p:sldId id="508" r:id="rId22"/>
    <p:sldId id="50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DBE"/>
    <a:srgbClr val="B0BFFE"/>
    <a:srgbClr val="9BDAF9"/>
    <a:srgbClr val="7C7A85"/>
    <a:srgbClr val="409CC3"/>
    <a:srgbClr val="445469"/>
    <a:srgbClr val="185C99"/>
    <a:srgbClr val="429CC1"/>
    <a:srgbClr val="7C7A87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1" autoAdjust="0"/>
    <p:restoredTop sz="88384" autoAdjust="0"/>
  </p:normalViewPr>
  <p:slideViewPr>
    <p:cSldViewPr snapToGrid="0" showGuides="1">
      <p:cViewPr varScale="1">
        <p:scale>
          <a:sx n="94" d="100"/>
          <a:sy n="94" d="100"/>
        </p:scale>
        <p:origin x="9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AABF9-EF9A-41BB-ACD4-3704F73A32E2}" type="datetimeFigureOut">
              <a:rPr lang="zh-CN" altLang="en-US" smtClean="0"/>
              <a:t>2021/11/9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6A1B-A685-4D5E-9C01-99EEBD5C0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6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60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406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80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14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4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277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07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77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591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26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84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44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25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05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54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79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4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882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096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38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82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形 7391">
            <a:extLst>
              <a:ext uri="{FF2B5EF4-FFF2-40B4-BE49-F238E27FC236}">
                <a16:creationId xmlns="" xmlns:a16="http://schemas.microsoft.com/office/drawing/2014/main" id="{DFCCB9A7-2EC3-433F-8B2F-41D31D73045B}"/>
              </a:ext>
            </a:extLst>
          </p:cNvPr>
          <p:cNvSpPr/>
          <p:nvPr userDrawn="1"/>
        </p:nvSpPr>
        <p:spPr>
          <a:xfrm rot="4327210">
            <a:off x="760431" y="-1031691"/>
            <a:ext cx="1139509" cy="2502396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8839"/>
            <a:ext cx="12192000" cy="69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6="http://schemas.microsoft.com/office/drawing/2014/main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1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2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5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0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2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4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D98BD3F-5CC6-4EB5-858E-C1EECE52FE2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2950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Freeform 695">
            <a:extLst>
              <a:ext uri="{FF2B5EF4-FFF2-40B4-BE49-F238E27FC236}">
                <a16:creationId xmlns="" xmlns:a16="http://schemas.microsoft.com/office/drawing/2014/main" id="{42D2E780-BCED-4E33-984D-C3BB24B54B01}"/>
              </a:ext>
            </a:extLst>
          </p:cNvPr>
          <p:cNvSpPr>
            <a:spLocks/>
          </p:cNvSpPr>
          <p:nvPr/>
        </p:nvSpPr>
        <p:spPr bwMode="auto">
          <a:xfrm flipV="1">
            <a:off x="2804441" y="3348807"/>
            <a:ext cx="7500702" cy="529718"/>
          </a:xfrm>
          <a:custGeom>
            <a:avLst/>
            <a:gdLst>
              <a:gd name="T0" fmla="*/ 448 w 495"/>
              <a:gd name="T1" fmla="*/ 101 h 116"/>
              <a:gd name="T2" fmla="*/ 439 w 495"/>
              <a:gd name="T3" fmla="*/ 98 h 116"/>
              <a:gd name="T4" fmla="*/ 408 w 495"/>
              <a:gd name="T5" fmla="*/ 92 h 116"/>
              <a:gd name="T6" fmla="*/ 413 w 495"/>
              <a:gd name="T7" fmla="*/ 93 h 116"/>
              <a:gd name="T8" fmla="*/ 431 w 495"/>
              <a:gd name="T9" fmla="*/ 92 h 116"/>
              <a:gd name="T10" fmla="*/ 432 w 495"/>
              <a:gd name="T11" fmla="*/ 89 h 116"/>
              <a:gd name="T12" fmla="*/ 463 w 495"/>
              <a:gd name="T13" fmla="*/ 89 h 116"/>
              <a:gd name="T14" fmla="*/ 481 w 495"/>
              <a:gd name="T15" fmla="*/ 83 h 116"/>
              <a:gd name="T16" fmla="*/ 393 w 495"/>
              <a:gd name="T17" fmla="*/ 71 h 116"/>
              <a:gd name="T18" fmla="*/ 384 w 495"/>
              <a:gd name="T19" fmla="*/ 67 h 116"/>
              <a:gd name="T20" fmla="*/ 489 w 495"/>
              <a:gd name="T21" fmla="*/ 70 h 116"/>
              <a:gd name="T22" fmla="*/ 463 w 495"/>
              <a:gd name="T23" fmla="*/ 63 h 116"/>
              <a:gd name="T24" fmla="*/ 430 w 495"/>
              <a:gd name="T25" fmla="*/ 57 h 116"/>
              <a:gd name="T26" fmla="*/ 433 w 495"/>
              <a:gd name="T27" fmla="*/ 50 h 116"/>
              <a:gd name="T28" fmla="*/ 417 w 495"/>
              <a:gd name="T29" fmla="*/ 47 h 116"/>
              <a:gd name="T30" fmla="*/ 426 w 495"/>
              <a:gd name="T31" fmla="*/ 45 h 116"/>
              <a:gd name="T32" fmla="*/ 353 w 495"/>
              <a:gd name="T33" fmla="*/ 37 h 116"/>
              <a:gd name="T34" fmla="*/ 335 w 495"/>
              <a:gd name="T35" fmla="*/ 33 h 116"/>
              <a:gd name="T36" fmla="*/ 300 w 495"/>
              <a:gd name="T37" fmla="*/ 28 h 116"/>
              <a:gd name="T38" fmla="*/ 366 w 495"/>
              <a:gd name="T39" fmla="*/ 29 h 116"/>
              <a:gd name="T40" fmla="*/ 399 w 495"/>
              <a:gd name="T41" fmla="*/ 29 h 116"/>
              <a:gd name="T42" fmla="*/ 396 w 495"/>
              <a:gd name="T43" fmla="*/ 27 h 116"/>
              <a:gd name="T44" fmla="*/ 326 w 495"/>
              <a:gd name="T45" fmla="*/ 19 h 116"/>
              <a:gd name="T46" fmla="*/ 401 w 495"/>
              <a:gd name="T47" fmla="*/ 22 h 116"/>
              <a:gd name="T48" fmla="*/ 284 w 495"/>
              <a:gd name="T49" fmla="*/ 11 h 116"/>
              <a:gd name="T50" fmla="*/ 196 w 495"/>
              <a:gd name="T51" fmla="*/ 7 h 116"/>
              <a:gd name="T52" fmla="*/ 40 w 495"/>
              <a:gd name="T53" fmla="*/ 3 h 116"/>
              <a:gd name="T54" fmla="*/ 21 w 495"/>
              <a:gd name="T55" fmla="*/ 10 h 116"/>
              <a:gd name="T56" fmla="*/ 32 w 495"/>
              <a:gd name="T57" fmla="*/ 13 h 116"/>
              <a:gd name="T58" fmla="*/ 39 w 495"/>
              <a:gd name="T59" fmla="*/ 14 h 116"/>
              <a:gd name="T60" fmla="*/ 30 w 495"/>
              <a:gd name="T61" fmla="*/ 17 h 116"/>
              <a:gd name="T62" fmla="*/ 33 w 495"/>
              <a:gd name="T63" fmla="*/ 19 h 116"/>
              <a:gd name="T64" fmla="*/ 24 w 495"/>
              <a:gd name="T65" fmla="*/ 21 h 116"/>
              <a:gd name="T66" fmla="*/ 22 w 495"/>
              <a:gd name="T67" fmla="*/ 28 h 116"/>
              <a:gd name="T68" fmla="*/ 4 w 495"/>
              <a:gd name="T69" fmla="*/ 34 h 116"/>
              <a:gd name="T70" fmla="*/ 15 w 495"/>
              <a:gd name="T71" fmla="*/ 37 h 116"/>
              <a:gd name="T72" fmla="*/ 15 w 495"/>
              <a:gd name="T73" fmla="*/ 38 h 116"/>
              <a:gd name="T74" fmla="*/ 19 w 495"/>
              <a:gd name="T75" fmla="*/ 47 h 116"/>
              <a:gd name="T76" fmla="*/ 5 w 495"/>
              <a:gd name="T77" fmla="*/ 51 h 116"/>
              <a:gd name="T78" fmla="*/ 11 w 495"/>
              <a:gd name="T79" fmla="*/ 60 h 116"/>
              <a:gd name="T80" fmla="*/ 0 w 495"/>
              <a:gd name="T81" fmla="*/ 66 h 116"/>
              <a:gd name="T82" fmla="*/ 9 w 495"/>
              <a:gd name="T83" fmla="*/ 70 h 116"/>
              <a:gd name="T84" fmla="*/ 13 w 495"/>
              <a:gd name="T85" fmla="*/ 72 h 116"/>
              <a:gd name="T86" fmla="*/ 12 w 495"/>
              <a:gd name="T87" fmla="*/ 83 h 116"/>
              <a:gd name="T88" fmla="*/ 4 w 495"/>
              <a:gd name="T89" fmla="*/ 81 h 116"/>
              <a:gd name="T90" fmla="*/ 3 w 495"/>
              <a:gd name="T91" fmla="*/ 82 h 116"/>
              <a:gd name="T92" fmla="*/ 5 w 495"/>
              <a:gd name="T93" fmla="*/ 92 h 116"/>
              <a:gd name="T94" fmla="*/ 28 w 495"/>
              <a:gd name="T95" fmla="*/ 103 h 116"/>
              <a:gd name="T96" fmla="*/ 141 w 495"/>
              <a:gd name="T97" fmla="*/ 110 h 116"/>
              <a:gd name="T98" fmla="*/ 280 w 495"/>
              <a:gd name="T99" fmla="*/ 116 h 116"/>
              <a:gd name="T100" fmla="*/ 286 w 495"/>
              <a:gd name="T101" fmla="*/ 116 h 116"/>
              <a:gd name="T102" fmla="*/ 288 w 495"/>
              <a:gd name="T103" fmla="*/ 115 h 116"/>
              <a:gd name="T104" fmla="*/ 290 w 495"/>
              <a:gd name="T105" fmla="*/ 113 h 116"/>
              <a:gd name="T106" fmla="*/ 339 w 495"/>
              <a:gd name="T107" fmla="*/ 113 h 116"/>
              <a:gd name="T108" fmla="*/ 422 w 495"/>
              <a:gd name="T109" fmla="*/ 113 h 116"/>
              <a:gd name="T110" fmla="*/ 420 w 495"/>
              <a:gd name="T111" fmla="*/ 109 h 116"/>
              <a:gd name="T112" fmla="*/ 452 w 495"/>
              <a:gd name="T113" fmla="*/ 107 h 116"/>
              <a:gd name="T114" fmla="*/ 467 w 495"/>
              <a:gd name="T115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95" h="116">
                <a:moveTo>
                  <a:pt x="449" y="103"/>
                </a:moveTo>
                <a:cubicBezTo>
                  <a:pt x="449" y="102"/>
                  <a:pt x="448" y="102"/>
                  <a:pt x="448" y="101"/>
                </a:cubicBezTo>
                <a:cubicBezTo>
                  <a:pt x="442" y="101"/>
                  <a:pt x="438" y="100"/>
                  <a:pt x="433" y="99"/>
                </a:cubicBezTo>
                <a:cubicBezTo>
                  <a:pt x="435" y="98"/>
                  <a:pt x="437" y="100"/>
                  <a:pt x="439" y="98"/>
                </a:cubicBezTo>
                <a:cubicBezTo>
                  <a:pt x="430" y="97"/>
                  <a:pt x="422" y="96"/>
                  <a:pt x="413" y="95"/>
                </a:cubicBezTo>
                <a:cubicBezTo>
                  <a:pt x="412" y="94"/>
                  <a:pt x="409" y="93"/>
                  <a:pt x="408" y="92"/>
                </a:cubicBezTo>
                <a:cubicBezTo>
                  <a:pt x="409" y="92"/>
                  <a:pt x="410" y="92"/>
                  <a:pt x="411" y="92"/>
                </a:cubicBezTo>
                <a:cubicBezTo>
                  <a:pt x="412" y="92"/>
                  <a:pt x="413" y="92"/>
                  <a:pt x="413" y="93"/>
                </a:cubicBezTo>
                <a:cubicBezTo>
                  <a:pt x="434" y="94"/>
                  <a:pt x="454" y="96"/>
                  <a:pt x="475" y="96"/>
                </a:cubicBezTo>
                <a:cubicBezTo>
                  <a:pt x="461" y="94"/>
                  <a:pt x="446" y="92"/>
                  <a:pt x="431" y="92"/>
                </a:cubicBezTo>
                <a:cubicBezTo>
                  <a:pt x="429" y="91"/>
                  <a:pt x="429" y="91"/>
                  <a:pt x="429" y="91"/>
                </a:cubicBezTo>
                <a:cubicBezTo>
                  <a:pt x="429" y="89"/>
                  <a:pt x="431" y="90"/>
                  <a:pt x="432" y="89"/>
                </a:cubicBezTo>
                <a:cubicBezTo>
                  <a:pt x="443" y="90"/>
                  <a:pt x="452" y="92"/>
                  <a:pt x="461" y="92"/>
                </a:cubicBezTo>
                <a:cubicBezTo>
                  <a:pt x="463" y="89"/>
                  <a:pt x="463" y="89"/>
                  <a:pt x="463" y="89"/>
                </a:cubicBezTo>
                <a:cubicBezTo>
                  <a:pt x="473" y="86"/>
                  <a:pt x="485" y="88"/>
                  <a:pt x="495" y="89"/>
                </a:cubicBezTo>
                <a:cubicBezTo>
                  <a:pt x="491" y="87"/>
                  <a:pt x="485" y="87"/>
                  <a:pt x="481" y="83"/>
                </a:cubicBezTo>
                <a:cubicBezTo>
                  <a:pt x="454" y="78"/>
                  <a:pt x="426" y="74"/>
                  <a:pt x="398" y="73"/>
                </a:cubicBezTo>
                <a:cubicBezTo>
                  <a:pt x="393" y="71"/>
                  <a:pt x="393" y="71"/>
                  <a:pt x="393" y="71"/>
                </a:cubicBezTo>
                <a:cubicBezTo>
                  <a:pt x="395" y="69"/>
                  <a:pt x="398" y="70"/>
                  <a:pt x="401" y="69"/>
                </a:cubicBezTo>
                <a:cubicBezTo>
                  <a:pt x="395" y="68"/>
                  <a:pt x="389" y="69"/>
                  <a:pt x="384" y="67"/>
                </a:cubicBezTo>
                <a:cubicBezTo>
                  <a:pt x="401" y="65"/>
                  <a:pt x="420" y="68"/>
                  <a:pt x="438" y="67"/>
                </a:cubicBezTo>
                <a:cubicBezTo>
                  <a:pt x="454" y="64"/>
                  <a:pt x="472" y="69"/>
                  <a:pt x="489" y="70"/>
                </a:cubicBezTo>
                <a:cubicBezTo>
                  <a:pt x="473" y="66"/>
                  <a:pt x="473" y="66"/>
                  <a:pt x="473" y="66"/>
                </a:cubicBezTo>
                <a:cubicBezTo>
                  <a:pt x="470" y="65"/>
                  <a:pt x="466" y="65"/>
                  <a:pt x="463" y="63"/>
                </a:cubicBezTo>
                <a:cubicBezTo>
                  <a:pt x="463" y="62"/>
                  <a:pt x="463" y="61"/>
                  <a:pt x="462" y="60"/>
                </a:cubicBezTo>
                <a:cubicBezTo>
                  <a:pt x="451" y="61"/>
                  <a:pt x="441" y="57"/>
                  <a:pt x="430" y="57"/>
                </a:cubicBezTo>
                <a:cubicBezTo>
                  <a:pt x="426" y="54"/>
                  <a:pt x="420" y="55"/>
                  <a:pt x="416" y="53"/>
                </a:cubicBezTo>
                <a:cubicBezTo>
                  <a:pt x="423" y="54"/>
                  <a:pt x="427" y="48"/>
                  <a:pt x="433" y="50"/>
                </a:cubicBezTo>
                <a:cubicBezTo>
                  <a:pt x="433" y="49"/>
                  <a:pt x="432" y="50"/>
                  <a:pt x="431" y="50"/>
                </a:cubicBezTo>
                <a:cubicBezTo>
                  <a:pt x="427" y="49"/>
                  <a:pt x="421" y="48"/>
                  <a:pt x="417" y="47"/>
                </a:cubicBezTo>
                <a:cubicBezTo>
                  <a:pt x="423" y="46"/>
                  <a:pt x="427" y="47"/>
                  <a:pt x="433" y="47"/>
                </a:cubicBezTo>
                <a:cubicBezTo>
                  <a:pt x="430" y="47"/>
                  <a:pt x="428" y="46"/>
                  <a:pt x="426" y="45"/>
                </a:cubicBezTo>
                <a:cubicBezTo>
                  <a:pt x="405" y="44"/>
                  <a:pt x="385" y="43"/>
                  <a:pt x="365" y="40"/>
                </a:cubicBezTo>
                <a:cubicBezTo>
                  <a:pt x="362" y="36"/>
                  <a:pt x="357" y="38"/>
                  <a:pt x="353" y="37"/>
                </a:cubicBezTo>
                <a:cubicBezTo>
                  <a:pt x="366" y="35"/>
                  <a:pt x="383" y="37"/>
                  <a:pt x="396" y="37"/>
                </a:cubicBezTo>
                <a:cubicBezTo>
                  <a:pt x="376" y="33"/>
                  <a:pt x="355" y="36"/>
                  <a:pt x="335" y="33"/>
                </a:cubicBezTo>
                <a:cubicBezTo>
                  <a:pt x="342" y="32"/>
                  <a:pt x="347" y="33"/>
                  <a:pt x="354" y="32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3" y="28"/>
                  <a:pt x="307" y="29"/>
                  <a:pt x="309" y="26"/>
                </a:cubicBezTo>
                <a:cubicBezTo>
                  <a:pt x="329" y="27"/>
                  <a:pt x="348" y="29"/>
                  <a:pt x="366" y="29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69" y="26"/>
                  <a:pt x="385" y="28"/>
                  <a:pt x="399" y="29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6" y="28"/>
                  <a:pt x="396" y="28"/>
                  <a:pt x="396" y="27"/>
                </a:cubicBezTo>
                <a:cubicBezTo>
                  <a:pt x="373" y="24"/>
                  <a:pt x="350" y="22"/>
                  <a:pt x="327" y="20"/>
                </a:cubicBezTo>
                <a:cubicBezTo>
                  <a:pt x="326" y="19"/>
                  <a:pt x="326" y="19"/>
                  <a:pt x="326" y="19"/>
                </a:cubicBezTo>
                <a:cubicBezTo>
                  <a:pt x="348" y="18"/>
                  <a:pt x="375" y="23"/>
                  <a:pt x="399" y="24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93" y="20"/>
                  <a:pt x="382" y="19"/>
                  <a:pt x="373" y="18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12"/>
                  <a:pt x="281" y="12"/>
                  <a:pt x="281" y="12"/>
                </a:cubicBezTo>
                <a:cubicBezTo>
                  <a:pt x="254" y="7"/>
                  <a:pt x="223" y="10"/>
                  <a:pt x="196" y="7"/>
                </a:cubicBezTo>
                <a:cubicBezTo>
                  <a:pt x="151" y="1"/>
                  <a:pt x="103" y="2"/>
                  <a:pt x="58" y="4"/>
                </a:cubicBezTo>
                <a:cubicBezTo>
                  <a:pt x="52" y="3"/>
                  <a:pt x="46" y="2"/>
                  <a:pt x="40" y="3"/>
                </a:cubicBezTo>
                <a:cubicBezTo>
                  <a:pt x="34" y="0"/>
                  <a:pt x="29" y="5"/>
                  <a:pt x="23" y="7"/>
                </a:cubicBezTo>
                <a:cubicBezTo>
                  <a:pt x="25" y="10"/>
                  <a:pt x="21" y="9"/>
                  <a:pt x="21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5" y="14"/>
                  <a:pt x="29" y="11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9" y="14"/>
                  <a:pt x="39" y="14"/>
                  <a:pt x="39" y="14"/>
                </a:cubicBezTo>
                <a:cubicBezTo>
                  <a:pt x="29" y="18"/>
                  <a:pt x="18" y="11"/>
                  <a:pt x="8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8"/>
                  <a:pt x="32" y="17"/>
                  <a:pt x="33" y="19"/>
                </a:cubicBezTo>
                <a:cubicBezTo>
                  <a:pt x="32" y="21"/>
                  <a:pt x="29" y="19"/>
                  <a:pt x="28" y="20"/>
                </a:cubicBezTo>
                <a:cubicBezTo>
                  <a:pt x="27" y="21"/>
                  <a:pt x="25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8" y="25"/>
                  <a:pt x="22" y="26"/>
                  <a:pt x="22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17" y="31"/>
                  <a:pt x="11" y="34"/>
                  <a:pt x="4" y="34"/>
                </a:cubicBezTo>
                <a:cubicBezTo>
                  <a:pt x="7" y="37"/>
                  <a:pt x="10" y="33"/>
                  <a:pt x="14" y="34"/>
                </a:cubicBezTo>
                <a:cubicBezTo>
                  <a:pt x="15" y="34"/>
                  <a:pt x="16" y="36"/>
                  <a:pt x="15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2"/>
                  <a:pt x="16" y="45"/>
                  <a:pt x="19" y="47"/>
                </a:cubicBezTo>
                <a:cubicBezTo>
                  <a:pt x="15" y="48"/>
                  <a:pt x="11" y="45"/>
                  <a:pt x="7" y="46"/>
                </a:cubicBezTo>
                <a:cubicBezTo>
                  <a:pt x="6" y="48"/>
                  <a:pt x="6" y="49"/>
                  <a:pt x="5" y="51"/>
                </a:cubicBezTo>
                <a:cubicBezTo>
                  <a:pt x="7" y="54"/>
                  <a:pt x="10" y="56"/>
                  <a:pt x="13" y="56"/>
                </a:cubicBezTo>
                <a:cubicBezTo>
                  <a:pt x="13" y="58"/>
                  <a:pt x="9" y="57"/>
                  <a:pt x="11" y="60"/>
                </a:cubicBezTo>
                <a:cubicBezTo>
                  <a:pt x="8" y="62"/>
                  <a:pt x="6" y="60"/>
                  <a:pt x="3" y="60"/>
                </a:cubicBezTo>
                <a:cubicBezTo>
                  <a:pt x="3" y="61"/>
                  <a:pt x="0" y="64"/>
                  <a:pt x="0" y="66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0"/>
                  <a:pt x="9" y="70"/>
                </a:cubicBezTo>
                <a:cubicBezTo>
                  <a:pt x="6" y="70"/>
                  <a:pt x="4" y="68"/>
                  <a:pt x="2" y="69"/>
                </a:cubicBezTo>
                <a:cubicBezTo>
                  <a:pt x="5" y="73"/>
                  <a:pt x="9" y="70"/>
                  <a:pt x="13" y="72"/>
                </a:cubicBezTo>
                <a:cubicBezTo>
                  <a:pt x="19" y="75"/>
                  <a:pt x="10" y="79"/>
                  <a:pt x="16" y="83"/>
                </a:cubicBezTo>
                <a:cubicBezTo>
                  <a:pt x="15" y="83"/>
                  <a:pt x="13" y="83"/>
                  <a:pt x="12" y="83"/>
                </a:cubicBezTo>
                <a:cubicBezTo>
                  <a:pt x="10" y="82"/>
                  <a:pt x="7" y="81"/>
                  <a:pt x="5" y="80"/>
                </a:cubicBezTo>
                <a:cubicBezTo>
                  <a:pt x="4" y="81"/>
                  <a:pt x="4" y="81"/>
                  <a:pt x="4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1"/>
                  <a:pt x="3" y="82"/>
                  <a:pt x="3" y="82"/>
                </a:cubicBezTo>
                <a:cubicBezTo>
                  <a:pt x="2" y="82"/>
                  <a:pt x="2" y="83"/>
                  <a:pt x="1" y="83"/>
                </a:cubicBezTo>
                <a:cubicBezTo>
                  <a:pt x="2" y="86"/>
                  <a:pt x="3" y="89"/>
                  <a:pt x="5" y="92"/>
                </a:cubicBezTo>
                <a:cubicBezTo>
                  <a:pt x="7" y="98"/>
                  <a:pt x="10" y="97"/>
                  <a:pt x="16" y="98"/>
                </a:cubicBezTo>
                <a:cubicBezTo>
                  <a:pt x="19" y="102"/>
                  <a:pt x="26" y="99"/>
                  <a:pt x="28" y="103"/>
                </a:cubicBezTo>
                <a:cubicBezTo>
                  <a:pt x="35" y="102"/>
                  <a:pt x="43" y="105"/>
                  <a:pt x="50" y="105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62" y="112"/>
                  <a:pt x="181" y="113"/>
                  <a:pt x="201" y="114"/>
                </a:cubicBezTo>
                <a:cubicBezTo>
                  <a:pt x="280" y="116"/>
                  <a:pt x="280" y="116"/>
                  <a:pt x="280" y="116"/>
                </a:cubicBezTo>
                <a:cubicBezTo>
                  <a:pt x="283" y="115"/>
                  <a:pt x="283" y="116"/>
                  <a:pt x="285" y="115"/>
                </a:cubicBezTo>
                <a:cubicBezTo>
                  <a:pt x="285" y="115"/>
                  <a:pt x="286" y="116"/>
                  <a:pt x="286" y="116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1" y="116"/>
                  <a:pt x="289" y="116"/>
                  <a:pt x="288" y="115"/>
                </a:cubicBezTo>
                <a:cubicBezTo>
                  <a:pt x="292" y="115"/>
                  <a:pt x="296" y="115"/>
                  <a:pt x="301" y="115"/>
                </a:cubicBezTo>
                <a:cubicBezTo>
                  <a:pt x="298" y="112"/>
                  <a:pt x="293" y="115"/>
                  <a:pt x="290" y="113"/>
                </a:cubicBezTo>
                <a:cubicBezTo>
                  <a:pt x="266" y="111"/>
                  <a:pt x="242" y="113"/>
                  <a:pt x="216" y="110"/>
                </a:cubicBezTo>
                <a:cubicBezTo>
                  <a:pt x="256" y="109"/>
                  <a:pt x="298" y="113"/>
                  <a:pt x="339" y="113"/>
                </a:cubicBezTo>
                <a:cubicBezTo>
                  <a:pt x="340" y="110"/>
                  <a:pt x="340" y="110"/>
                  <a:pt x="340" y="110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27" y="112"/>
                  <a:pt x="432" y="112"/>
                  <a:pt x="437" y="111"/>
                </a:cubicBezTo>
                <a:cubicBezTo>
                  <a:pt x="420" y="109"/>
                  <a:pt x="420" y="109"/>
                  <a:pt x="420" y="109"/>
                </a:cubicBezTo>
                <a:cubicBezTo>
                  <a:pt x="420" y="109"/>
                  <a:pt x="419" y="108"/>
                  <a:pt x="419" y="108"/>
                </a:cubicBezTo>
                <a:cubicBezTo>
                  <a:pt x="430" y="107"/>
                  <a:pt x="442" y="108"/>
                  <a:pt x="452" y="107"/>
                </a:cubicBezTo>
                <a:cubicBezTo>
                  <a:pt x="463" y="105"/>
                  <a:pt x="474" y="108"/>
                  <a:pt x="484" y="109"/>
                </a:cubicBezTo>
                <a:cubicBezTo>
                  <a:pt x="478" y="109"/>
                  <a:pt x="473" y="106"/>
                  <a:pt x="467" y="106"/>
                </a:cubicBezTo>
                <a:cubicBezTo>
                  <a:pt x="462" y="103"/>
                  <a:pt x="455" y="104"/>
                  <a:pt x="449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8" name="图形 7391">
            <a:extLst>
              <a:ext uri="{FF2B5EF4-FFF2-40B4-BE49-F238E27FC236}">
                <a16:creationId xmlns="" xmlns:a16="http://schemas.microsoft.com/office/drawing/2014/main" id="{DFCCB9A7-2EC3-433F-8B2F-41D31D73045B}"/>
              </a:ext>
            </a:extLst>
          </p:cNvPr>
          <p:cNvSpPr/>
          <p:nvPr/>
        </p:nvSpPr>
        <p:spPr>
          <a:xfrm rot="4327210">
            <a:off x="4034766" y="-4615168"/>
            <a:ext cx="4112812" cy="9031854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3351481" y="2228671"/>
            <a:ext cx="54793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水彩文艺风工作汇报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3298181" y="3429001"/>
            <a:ext cx="5585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807F83"/>
                </a:solidFill>
                <a:latin typeface="+mn-ea"/>
                <a:cs typeface="+mn-ea"/>
                <a:sym typeface="+mn-lt"/>
              </a:rPr>
              <a:t> WATERCOLOR WIND WORK REPORT PPT TEMPLATE </a:t>
            </a:r>
            <a:endParaRPr lang="zh-CN" altLang="en-US" dirty="0">
              <a:solidFill>
                <a:srgbClr val="807F8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41044" y="4333962"/>
            <a:ext cx="21002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汇报人：东方之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4978408-39BD-438B-85D1-34275885F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02671" y="1657973"/>
            <a:ext cx="5461929" cy="364161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CC4FF2B-5DDF-438A-80A6-FE1DA895A3E4}"/>
              </a:ext>
            </a:extLst>
          </p:cNvPr>
          <p:cNvGrpSpPr/>
          <p:nvPr/>
        </p:nvGrpSpPr>
        <p:grpSpPr>
          <a:xfrm>
            <a:off x="1359539" y="4001067"/>
            <a:ext cx="711200" cy="715962"/>
            <a:chOff x="1359539" y="5031581"/>
            <a:chExt cx="711200" cy="715962"/>
          </a:xfrm>
        </p:grpSpPr>
        <p:sp>
          <p:nvSpPr>
            <p:cNvPr id="20" name="Oval 1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EA5A41F-3DB5-4811-8FB9-DCEEE2A5B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5031581"/>
              <a:ext cx="711200" cy="715962"/>
            </a:xfrm>
            <a:prstGeom prst="ellipse">
              <a:avLst/>
            </a:prstGeom>
            <a:solidFill>
              <a:srgbClr val="185C9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" name="Group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7A36CBB-D439-4E66-A56F-B4A9F4E2624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101" y="5228431"/>
              <a:ext cx="390525" cy="32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489FDEE-7878-447F-BDB1-9DDC0C98BB4B}"/>
              </a:ext>
            </a:extLst>
          </p:cNvPr>
          <p:cNvGrpSpPr/>
          <p:nvPr/>
        </p:nvGrpSpPr>
        <p:grpSpPr>
          <a:xfrm>
            <a:off x="1359539" y="2943792"/>
            <a:ext cx="711200" cy="715962"/>
            <a:chOff x="1359539" y="3974306"/>
            <a:chExt cx="711200" cy="715962"/>
          </a:xfrm>
        </p:grpSpPr>
        <p:sp>
          <p:nvSpPr>
            <p:cNvPr id="22" name="Oval 1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6629B18-A420-4054-8474-8143A3F24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3974306"/>
              <a:ext cx="711200" cy="715962"/>
            </a:xfrm>
            <a:prstGeom prst="ellipse">
              <a:avLst/>
            </a:prstGeom>
            <a:solidFill>
              <a:srgbClr val="409CC3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3" name="Group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8695A5B-E577-41DD-842C-4D58FC04FE8C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7339" y="4137818"/>
              <a:ext cx="371475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9BC0D5-6DAA-4477-99BA-D989A2057EFE}"/>
              </a:ext>
            </a:extLst>
          </p:cNvPr>
          <p:cNvGrpSpPr/>
          <p:nvPr/>
        </p:nvGrpSpPr>
        <p:grpSpPr>
          <a:xfrm>
            <a:off x="1359539" y="1886517"/>
            <a:ext cx="711200" cy="715962"/>
            <a:chOff x="1359539" y="2917031"/>
            <a:chExt cx="711200" cy="715962"/>
          </a:xfrm>
        </p:grpSpPr>
        <p:sp>
          <p:nvSpPr>
            <p:cNvPr id="24" name="Oval 1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0350887-8FBF-4DD6-A79A-18DBEB469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539" y="2917031"/>
              <a:ext cx="711200" cy="715962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5" name="Group 8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CAD9048-512D-400A-94A8-7659ECED4CD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4801" y="3082131"/>
              <a:ext cx="347663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C62627C-5D5B-48A1-AD4E-BD149FED8F80}"/>
              </a:ext>
            </a:extLst>
          </p:cNvPr>
          <p:cNvGrpSpPr/>
          <p:nvPr/>
        </p:nvGrpSpPr>
        <p:grpSpPr>
          <a:xfrm>
            <a:off x="2240601" y="1927792"/>
            <a:ext cx="3289342" cy="978247"/>
            <a:chOff x="2240601" y="2958306"/>
            <a:chExt cx="2806700" cy="978247"/>
          </a:xfrm>
        </p:grpSpPr>
        <p:sp>
          <p:nvSpPr>
            <p:cNvPr id="26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0621802-1470-4317-A436-8A0D7DD63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29583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2558485-BA06-45A6-87C3-15D258496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3244056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9B3670F-D0FC-4B63-B7AB-1284D62650F2}"/>
              </a:ext>
            </a:extLst>
          </p:cNvPr>
          <p:cNvGrpSpPr/>
          <p:nvPr/>
        </p:nvGrpSpPr>
        <p:grpSpPr>
          <a:xfrm>
            <a:off x="2240601" y="2959667"/>
            <a:ext cx="3289342" cy="978247"/>
            <a:chOff x="2240601" y="3990181"/>
            <a:chExt cx="2806700" cy="978247"/>
          </a:xfrm>
        </p:grpSpPr>
        <p:sp>
          <p:nvSpPr>
            <p:cNvPr id="28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F2130A9-24B5-47AA-991A-B5F1CB3A8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3990181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5FC4A44-F0B9-443C-AD56-6B87E5EE5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4275931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D9255CE-0DB3-4667-A064-F784A7CFF425}"/>
              </a:ext>
            </a:extLst>
          </p:cNvPr>
          <p:cNvGrpSpPr/>
          <p:nvPr/>
        </p:nvGrpSpPr>
        <p:grpSpPr>
          <a:xfrm>
            <a:off x="2240601" y="4035992"/>
            <a:ext cx="3289342" cy="978247"/>
            <a:chOff x="2240601" y="5066506"/>
            <a:chExt cx="2806700" cy="978247"/>
          </a:xfrm>
        </p:grpSpPr>
        <p:sp>
          <p:nvSpPr>
            <p:cNvPr id="30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47FAB04-32BA-4C8D-879B-C13F92A166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0601" y="5066506"/>
              <a:ext cx="1400175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0662092-9723-4842-91CC-92342448A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364" y="5352256"/>
              <a:ext cx="2801937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ts val="18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62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3499F8-4660-456D-A2E8-E4193CBD845D}"/>
              </a:ext>
            </a:extLst>
          </p:cNvPr>
          <p:cNvGrpSpPr/>
          <p:nvPr/>
        </p:nvGrpSpPr>
        <p:grpSpPr>
          <a:xfrm>
            <a:off x="400052" y="2929021"/>
            <a:ext cx="2907472" cy="720295"/>
            <a:chOff x="0" y="2743200"/>
            <a:chExt cx="2806262" cy="662152"/>
          </a:xfrm>
          <a:solidFill>
            <a:srgbClr val="409CC3"/>
          </a:solidFill>
        </p:grpSpPr>
        <p:grpSp>
          <p:nvGrpSpPr>
            <p:cNvPr id="20" name="组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1BD677D5-97BC-499A-BEA9-0E40416388A5}"/>
                </a:ext>
              </a:extLst>
            </p:cNvPr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22" name="矩形 2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4364840E-94B3-423D-A265-869D4B91B239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三角形 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A1CD1B59-3029-4A4B-A4F1-02A5C0FE3D94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D9E1B35-543A-40BE-B2DF-25E46711DAEB}"/>
                </a:ext>
              </a:extLst>
            </p:cNvPr>
            <p:cNvSpPr/>
            <p:nvPr/>
          </p:nvSpPr>
          <p:spPr>
            <a:xfrm>
              <a:off x="645629" y="2979685"/>
              <a:ext cx="1515020" cy="339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094812-6E15-42B1-8AE6-46ABFB777A84}"/>
              </a:ext>
            </a:extLst>
          </p:cNvPr>
          <p:cNvSpPr/>
          <p:nvPr/>
        </p:nvSpPr>
        <p:spPr>
          <a:xfrm>
            <a:off x="1393131" y="1962982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FB41FE-263E-4379-BBD7-20A72252162F}"/>
              </a:ext>
            </a:extLst>
          </p:cNvPr>
          <p:cNvGrpSpPr/>
          <p:nvPr/>
        </p:nvGrpSpPr>
        <p:grpSpPr>
          <a:xfrm>
            <a:off x="826427" y="3882145"/>
            <a:ext cx="2083014" cy="2168041"/>
            <a:chOff x="826427" y="4230488"/>
            <a:chExt cx="2083014" cy="2168041"/>
          </a:xfrm>
        </p:grpSpPr>
        <p:sp>
          <p:nvSpPr>
            <p:cNvPr id="25" name="Freeform 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29BFD5E-2112-4E79-A003-0576B99E4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6592" y="4230488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FCB988E3-8C4D-4878-88B5-1C314297C17A}"/>
                </a:ext>
              </a:extLst>
            </p:cNvPr>
            <p:cNvSpPr txBox="1"/>
            <p:nvPr/>
          </p:nvSpPr>
          <p:spPr>
            <a:xfrm>
              <a:off x="826427" y="5382866"/>
              <a:ext cx="20830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05A65C64-3676-4519-9383-74837E78853A}"/>
                </a:ext>
              </a:extLst>
            </p:cNvPr>
            <p:cNvSpPr/>
            <p:nvPr/>
          </p:nvSpPr>
          <p:spPr>
            <a:xfrm>
              <a:off x="1094295" y="4930434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 6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49CF9BA-DA78-433D-A287-B7295EB4D24D}"/>
              </a:ext>
            </a:extLst>
          </p:cNvPr>
          <p:cNvGrpSpPr/>
          <p:nvPr/>
        </p:nvGrpSpPr>
        <p:grpSpPr>
          <a:xfrm>
            <a:off x="3270280" y="3118756"/>
            <a:ext cx="2841538" cy="720295"/>
            <a:chOff x="3046442" y="3471861"/>
            <a:chExt cx="3052676" cy="720295"/>
          </a:xfrm>
          <a:solidFill>
            <a:srgbClr val="185C99"/>
          </a:solidFill>
        </p:grpSpPr>
        <p:grpSp>
          <p:nvGrpSpPr>
            <p:cNvPr id="30" name="组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F78D6CBB-EA5E-4242-B105-7020C7AB94FC}"/>
                </a:ext>
              </a:extLst>
            </p:cNvPr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32" name="矩形 3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095EB9CD-509D-453A-A7E5-1248867BEFE4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三角形 2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42F2DA8E-79AB-4780-B119-D6EEC4E3AA97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036DC47-B84F-4AC8-9726-0F7C9D3928E4}"/>
                </a:ext>
              </a:extLst>
            </p:cNvPr>
            <p:cNvSpPr/>
            <p:nvPr/>
          </p:nvSpPr>
          <p:spPr>
            <a:xfrm>
              <a:off x="3729635" y="3523187"/>
              <a:ext cx="168629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F88582-BE2A-4ADA-BA28-252B7C78591D}"/>
              </a:ext>
            </a:extLst>
          </p:cNvPr>
          <p:cNvSpPr/>
          <p:nvPr/>
        </p:nvSpPr>
        <p:spPr>
          <a:xfrm>
            <a:off x="4344372" y="3882145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4E6530-5CA5-4389-827F-4FE42D657E4C}"/>
              </a:ext>
            </a:extLst>
          </p:cNvPr>
          <p:cNvGrpSpPr/>
          <p:nvPr/>
        </p:nvGrpSpPr>
        <p:grpSpPr>
          <a:xfrm>
            <a:off x="3540301" y="1170188"/>
            <a:ext cx="2277519" cy="1704866"/>
            <a:chOff x="3540301" y="1518531"/>
            <a:chExt cx="2277519" cy="1704866"/>
          </a:xfrm>
        </p:grpSpPr>
        <p:sp>
          <p:nvSpPr>
            <p:cNvPr id="28" name="Freeform 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9F338847-D80B-4C34-A24A-3A11FEEE50F3}"/>
                </a:ext>
              </a:extLst>
            </p:cNvPr>
            <p:cNvSpPr>
              <a:spLocks/>
            </p:cNvSpPr>
            <p:nvPr/>
          </p:nvSpPr>
          <p:spPr bwMode="auto">
            <a:xfrm rot="2557485">
              <a:off x="4267048" y="1518531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F7C5F61-F073-466D-84D3-016E9206200D}"/>
                </a:ext>
              </a:extLst>
            </p:cNvPr>
            <p:cNvSpPr txBox="1"/>
            <p:nvPr/>
          </p:nvSpPr>
          <p:spPr>
            <a:xfrm>
              <a:off x="3540301" y="2438567"/>
              <a:ext cx="2277519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36111BE0-259C-4E20-A7F2-F079047FA643}"/>
                </a:ext>
              </a:extLst>
            </p:cNvPr>
            <p:cNvSpPr/>
            <p:nvPr/>
          </p:nvSpPr>
          <p:spPr>
            <a:xfrm>
              <a:off x="3797567" y="2003012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 4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BC0C4F2-6B17-44A7-9B3D-B6879343C554}"/>
              </a:ext>
            </a:extLst>
          </p:cNvPr>
          <p:cNvGrpSpPr/>
          <p:nvPr/>
        </p:nvGrpSpPr>
        <p:grpSpPr>
          <a:xfrm>
            <a:off x="6109552" y="2929021"/>
            <a:ext cx="2841538" cy="720295"/>
            <a:chOff x="0" y="2743200"/>
            <a:chExt cx="2806262" cy="662152"/>
          </a:xfrm>
          <a:solidFill>
            <a:srgbClr val="7C7A85"/>
          </a:solidFill>
        </p:grpSpPr>
        <p:grpSp>
          <p:nvGrpSpPr>
            <p:cNvPr id="39" name="组 4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42431C9-B451-47D4-B413-6D66EBCF5FC2}"/>
                </a:ext>
              </a:extLst>
            </p:cNvPr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41" name="矩形 4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F7B3CAD5-FDC8-4617-899E-B4514DEC11E2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三角形 5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8D37A31D-8175-47FB-939B-CBCC166C3878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B19EE962-EBA1-4412-B275-FF88174BE6B4}"/>
                </a:ext>
              </a:extLst>
            </p:cNvPr>
            <p:cNvSpPr/>
            <p:nvPr/>
          </p:nvSpPr>
          <p:spPr>
            <a:xfrm>
              <a:off x="628045" y="2979685"/>
              <a:ext cx="1550174" cy="3395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19645AD-1AEC-4693-8595-907E0EE65B90}"/>
              </a:ext>
            </a:extLst>
          </p:cNvPr>
          <p:cNvSpPr/>
          <p:nvPr/>
        </p:nvSpPr>
        <p:spPr>
          <a:xfrm>
            <a:off x="7027278" y="1962982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3DE8BE-0A0E-44CE-ACFE-837D9760F439}"/>
              </a:ext>
            </a:extLst>
          </p:cNvPr>
          <p:cNvGrpSpPr/>
          <p:nvPr/>
        </p:nvGrpSpPr>
        <p:grpSpPr>
          <a:xfrm>
            <a:off x="6632487" y="4031039"/>
            <a:ext cx="2083014" cy="2244390"/>
            <a:chOff x="6632487" y="4379382"/>
            <a:chExt cx="2083014" cy="2244390"/>
          </a:xfrm>
        </p:grpSpPr>
        <p:sp>
          <p:nvSpPr>
            <p:cNvPr id="37" name="Freeform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AC046866-86CD-42B8-9D6A-EB4B8BB691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7916" y="4379382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2A60789-C345-4A92-B7F9-36AE6270B480}"/>
                </a:ext>
              </a:extLst>
            </p:cNvPr>
            <p:cNvSpPr txBox="1"/>
            <p:nvPr/>
          </p:nvSpPr>
          <p:spPr>
            <a:xfrm>
              <a:off x="6632487" y="5608109"/>
              <a:ext cx="208301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4DC4E58A-A58E-4D31-A07C-85B8FD058C46}"/>
                </a:ext>
              </a:extLst>
            </p:cNvPr>
            <p:cNvSpPr/>
            <p:nvPr/>
          </p:nvSpPr>
          <p:spPr>
            <a:xfrm>
              <a:off x="6877404" y="515665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 6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D3C96A-A85E-4496-B3C7-E6AB6D7B4D42}"/>
              </a:ext>
            </a:extLst>
          </p:cNvPr>
          <p:cNvGrpSpPr/>
          <p:nvPr/>
        </p:nvGrpSpPr>
        <p:grpSpPr>
          <a:xfrm>
            <a:off x="8950413" y="3118756"/>
            <a:ext cx="2841538" cy="720295"/>
            <a:chOff x="9139324" y="3471861"/>
            <a:chExt cx="3052676" cy="720295"/>
          </a:xfrm>
          <a:solidFill>
            <a:srgbClr val="9BDAF9"/>
          </a:solidFill>
        </p:grpSpPr>
        <p:grpSp>
          <p:nvGrpSpPr>
            <p:cNvPr id="48" name="组 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8C9EB6EB-9112-45BC-A1D7-BAC2D9E76676}"/>
                </a:ext>
              </a:extLst>
            </p:cNvPr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grpFill/>
          </p:grpSpPr>
          <p:sp>
            <p:nvSpPr>
              <p:cNvPr id="50" name="矩形 4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6C277E72-16C6-4883-B347-EEA81A1D1DBE}"/>
                  </a:ext>
                </a:extLst>
              </p:cNvPr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三角形 5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B55EB40C-0B9E-4CBF-B669-79812F53186E}"/>
                  </a:ext>
                </a:extLst>
              </p:cNvPr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矩形 4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BDA0A2DE-972C-4F1F-B59E-53895CE87644}"/>
                </a:ext>
              </a:extLst>
            </p:cNvPr>
            <p:cNvSpPr/>
            <p:nvPr/>
          </p:nvSpPr>
          <p:spPr>
            <a:xfrm>
              <a:off x="9822517" y="3523187"/>
              <a:ext cx="168629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可添加小标题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D90FAC-52AE-42CD-9ECD-71A57A3DC433}"/>
              </a:ext>
            </a:extLst>
          </p:cNvPr>
          <p:cNvSpPr/>
          <p:nvPr/>
        </p:nvSpPr>
        <p:spPr>
          <a:xfrm>
            <a:off x="9965947" y="3826666"/>
            <a:ext cx="8707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>
                <a:solidFill>
                  <a:srgbClr val="445469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C97A9BE-9829-4EAE-BD1C-8324C50108CB}"/>
              </a:ext>
            </a:extLst>
          </p:cNvPr>
          <p:cNvGrpSpPr/>
          <p:nvPr/>
        </p:nvGrpSpPr>
        <p:grpSpPr>
          <a:xfrm>
            <a:off x="9309689" y="1091377"/>
            <a:ext cx="2138512" cy="1854032"/>
            <a:chOff x="9309689" y="1439720"/>
            <a:chExt cx="2138512" cy="1854032"/>
          </a:xfrm>
        </p:grpSpPr>
        <p:sp>
          <p:nvSpPr>
            <p:cNvPr id="46" name="Freeform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81517C5-C579-44CE-8C36-91A10AE6D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6404" y="1439720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1FC11A04-2B85-4C82-B6EB-642682C836E8}"/>
                </a:ext>
              </a:extLst>
            </p:cNvPr>
            <p:cNvSpPr txBox="1"/>
            <p:nvPr/>
          </p:nvSpPr>
          <p:spPr>
            <a:xfrm>
              <a:off x="9309689" y="2508922"/>
              <a:ext cx="213851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AD8BBE3-1232-459B-BBED-1F1B9FC3F096}"/>
                </a:ext>
              </a:extLst>
            </p:cNvPr>
            <p:cNvSpPr/>
            <p:nvPr/>
          </p:nvSpPr>
          <p:spPr>
            <a:xfrm>
              <a:off x="9577317" y="2041435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45469"/>
                  </a:solidFill>
                  <a:cs typeface="+mn-ea"/>
                  <a:sym typeface="+mn-lt"/>
                </a:rPr>
                <a:t>此处添加标题</a:t>
              </a:r>
              <a:endParaRPr lang="en-US" altLang="zh-CN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98944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A4903EC-0687-4385-B684-B149F3D7C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57827" y="3062334"/>
            <a:ext cx="1282391" cy="85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F01591D-7B93-4C29-A21B-0801070A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02558" y="4470357"/>
            <a:ext cx="1255713" cy="83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AC3C53D-401B-4D14-951B-C91301AD5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55700" y="1631506"/>
            <a:ext cx="1255713" cy="89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0DAF696-14FD-411A-8690-95C0871E3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0" y="1421493"/>
            <a:ext cx="101600" cy="1311275"/>
          </a:xfrm>
          <a:prstGeom prst="rect">
            <a:avLst/>
          </a:prstGeom>
          <a:solidFill>
            <a:srgbClr val="7C7A85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Rectangle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DC2C0B5-6FD5-4308-91E4-3BEFEBFC2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108" y="4233291"/>
            <a:ext cx="101600" cy="1311275"/>
          </a:xfrm>
          <a:prstGeom prst="rect">
            <a:avLst/>
          </a:prstGeom>
          <a:solidFill>
            <a:srgbClr val="266DBE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Rectangle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1EC49D-11B9-446E-AE66-598B252C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9876" y="2838129"/>
            <a:ext cx="101600" cy="1311275"/>
          </a:xfrm>
          <a:prstGeom prst="rect">
            <a:avLst/>
          </a:prstGeom>
          <a:solidFill>
            <a:srgbClr val="B0BFFE"/>
          </a:solidFill>
          <a:ln>
            <a:noFill/>
          </a:ln>
          <a:ex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250C7A0-67B2-486C-AAC7-D0DCFE89C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9850" y="1250953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A2AD267-6A97-4D4E-AC04-B181126D9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4333" y="4052771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TextBox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22FF382-62CA-419D-A68D-19A27136C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3151" y="2692986"/>
            <a:ext cx="41069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3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endParaRPr lang="en-US" altLang="zh-CN" sz="3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58388AD-196B-48FD-8876-E5955B818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7975" y="1745343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DC6A059-275F-4938-A991-66F721006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6376" y="3301679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A06A6F1-7DD4-4B62-9EE8-F826D271B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833" y="4634928"/>
            <a:ext cx="7077075" cy="49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22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8881519-E78E-4F61-95EA-A3D7A1DD1F90}"/>
              </a:ext>
            </a:extLst>
          </p:cNvPr>
          <p:cNvGrpSpPr/>
          <p:nvPr/>
        </p:nvGrpSpPr>
        <p:grpSpPr>
          <a:xfrm>
            <a:off x="960474" y="1075959"/>
            <a:ext cx="10339167" cy="4718723"/>
            <a:chOff x="960474" y="1308188"/>
            <a:chExt cx="10339167" cy="4718723"/>
          </a:xfrm>
        </p:grpSpPr>
        <p:grpSp>
          <p:nvGrpSpPr>
            <p:cNvPr id="18" name="组 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ECB0B0F-9CD0-43D2-8096-7CE469703405}"/>
                </a:ext>
              </a:extLst>
            </p:cNvPr>
            <p:cNvGrpSpPr/>
            <p:nvPr/>
          </p:nvGrpSpPr>
          <p:grpSpPr>
            <a:xfrm>
              <a:off x="960474" y="1308188"/>
              <a:ext cx="2569779" cy="2569779"/>
              <a:chOff x="914400" y="1371601"/>
              <a:chExt cx="2569779" cy="2569779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95EB287-3D53-46EF-8E31-8AB521FC548E}"/>
                  </a:ext>
                </a:extLst>
              </p:cNvPr>
              <p:cNvSpPr/>
              <p:nvPr/>
            </p:nvSpPr>
            <p:spPr>
              <a:xfrm>
                <a:off x="914400" y="1371601"/>
                <a:ext cx="2569779" cy="2569779"/>
              </a:xfrm>
              <a:prstGeom prst="ellipse">
                <a:avLst/>
              </a:prstGeom>
              <a:solidFill>
                <a:srgbClr val="7C7A8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B2692DF-5F2C-443A-81F5-97B96BAF7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928" y="1859354"/>
                <a:ext cx="632722" cy="538434"/>
              </a:xfrm>
              <a:custGeom>
                <a:avLst/>
                <a:gdLst>
                  <a:gd name="T0" fmla="*/ 466 w 510"/>
                  <a:gd name="T1" fmla="*/ 4 h 434"/>
                  <a:gd name="T2" fmla="*/ 458 w 510"/>
                  <a:gd name="T3" fmla="*/ 0 h 434"/>
                  <a:gd name="T4" fmla="*/ 448 w 510"/>
                  <a:gd name="T5" fmla="*/ 0 h 434"/>
                  <a:gd name="T6" fmla="*/ 440 w 510"/>
                  <a:gd name="T7" fmla="*/ 6 h 434"/>
                  <a:gd name="T8" fmla="*/ 398 w 510"/>
                  <a:gd name="T9" fmla="*/ 58 h 434"/>
                  <a:gd name="T10" fmla="*/ 278 w 510"/>
                  <a:gd name="T11" fmla="*/ 206 h 434"/>
                  <a:gd name="T12" fmla="*/ 224 w 510"/>
                  <a:gd name="T13" fmla="*/ 262 h 434"/>
                  <a:gd name="T14" fmla="*/ 214 w 510"/>
                  <a:gd name="T15" fmla="*/ 270 h 434"/>
                  <a:gd name="T16" fmla="*/ 186 w 510"/>
                  <a:gd name="T17" fmla="*/ 284 h 434"/>
                  <a:gd name="T18" fmla="*/ 154 w 510"/>
                  <a:gd name="T19" fmla="*/ 288 h 434"/>
                  <a:gd name="T20" fmla="*/ 126 w 510"/>
                  <a:gd name="T21" fmla="*/ 278 h 434"/>
                  <a:gd name="T22" fmla="*/ 108 w 510"/>
                  <a:gd name="T23" fmla="*/ 264 h 434"/>
                  <a:gd name="T24" fmla="*/ 108 w 510"/>
                  <a:gd name="T25" fmla="*/ 264 h 434"/>
                  <a:gd name="T26" fmla="*/ 100 w 510"/>
                  <a:gd name="T27" fmla="*/ 260 h 434"/>
                  <a:gd name="T28" fmla="*/ 82 w 510"/>
                  <a:gd name="T29" fmla="*/ 260 h 434"/>
                  <a:gd name="T30" fmla="*/ 74 w 510"/>
                  <a:gd name="T31" fmla="*/ 262 h 434"/>
                  <a:gd name="T32" fmla="*/ 74 w 510"/>
                  <a:gd name="T33" fmla="*/ 262 h 434"/>
                  <a:gd name="T34" fmla="*/ 32 w 510"/>
                  <a:gd name="T35" fmla="*/ 274 h 434"/>
                  <a:gd name="T36" fmla="*/ 18 w 510"/>
                  <a:gd name="T37" fmla="*/ 280 h 434"/>
                  <a:gd name="T38" fmla="*/ 8 w 510"/>
                  <a:gd name="T39" fmla="*/ 292 h 434"/>
                  <a:gd name="T40" fmla="*/ 0 w 510"/>
                  <a:gd name="T41" fmla="*/ 318 h 434"/>
                  <a:gd name="T42" fmla="*/ 0 w 510"/>
                  <a:gd name="T43" fmla="*/ 326 h 434"/>
                  <a:gd name="T44" fmla="*/ 8 w 510"/>
                  <a:gd name="T45" fmla="*/ 354 h 434"/>
                  <a:gd name="T46" fmla="*/ 18 w 510"/>
                  <a:gd name="T47" fmla="*/ 368 h 434"/>
                  <a:gd name="T48" fmla="*/ 30 w 510"/>
                  <a:gd name="T49" fmla="*/ 380 h 434"/>
                  <a:gd name="T50" fmla="*/ 58 w 510"/>
                  <a:gd name="T51" fmla="*/ 400 h 434"/>
                  <a:gd name="T52" fmla="*/ 94 w 510"/>
                  <a:gd name="T53" fmla="*/ 416 h 434"/>
                  <a:gd name="T54" fmla="*/ 136 w 510"/>
                  <a:gd name="T55" fmla="*/ 428 h 434"/>
                  <a:gd name="T56" fmla="*/ 156 w 510"/>
                  <a:gd name="T57" fmla="*/ 432 h 434"/>
                  <a:gd name="T58" fmla="*/ 198 w 510"/>
                  <a:gd name="T59" fmla="*/ 432 h 434"/>
                  <a:gd name="T60" fmla="*/ 222 w 510"/>
                  <a:gd name="T61" fmla="*/ 424 h 434"/>
                  <a:gd name="T62" fmla="*/ 234 w 510"/>
                  <a:gd name="T63" fmla="*/ 416 h 434"/>
                  <a:gd name="T64" fmla="*/ 238 w 510"/>
                  <a:gd name="T65" fmla="*/ 412 h 434"/>
                  <a:gd name="T66" fmla="*/ 316 w 510"/>
                  <a:gd name="T67" fmla="*/ 302 h 434"/>
                  <a:gd name="T68" fmla="*/ 316 w 510"/>
                  <a:gd name="T69" fmla="*/ 302 h 434"/>
                  <a:gd name="T70" fmla="*/ 328 w 510"/>
                  <a:gd name="T71" fmla="*/ 286 h 434"/>
                  <a:gd name="T72" fmla="*/ 364 w 510"/>
                  <a:gd name="T73" fmla="*/ 250 h 434"/>
                  <a:gd name="T74" fmla="*/ 388 w 510"/>
                  <a:gd name="T75" fmla="*/ 230 h 434"/>
                  <a:gd name="T76" fmla="*/ 394 w 510"/>
                  <a:gd name="T77" fmla="*/ 228 h 434"/>
                  <a:gd name="T78" fmla="*/ 400 w 510"/>
                  <a:gd name="T79" fmla="*/ 228 h 434"/>
                  <a:gd name="T80" fmla="*/ 414 w 510"/>
                  <a:gd name="T81" fmla="*/ 232 h 434"/>
                  <a:gd name="T82" fmla="*/ 422 w 510"/>
                  <a:gd name="T83" fmla="*/ 242 h 434"/>
                  <a:gd name="T84" fmla="*/ 432 w 510"/>
                  <a:gd name="T85" fmla="*/ 416 h 434"/>
                  <a:gd name="T86" fmla="*/ 432 w 510"/>
                  <a:gd name="T87" fmla="*/ 418 h 434"/>
                  <a:gd name="T88" fmla="*/ 434 w 510"/>
                  <a:gd name="T89" fmla="*/ 422 h 434"/>
                  <a:gd name="T90" fmla="*/ 434 w 510"/>
                  <a:gd name="T91" fmla="*/ 426 h 434"/>
                  <a:gd name="T92" fmla="*/ 440 w 510"/>
                  <a:gd name="T93" fmla="*/ 432 h 434"/>
                  <a:gd name="T94" fmla="*/ 444 w 510"/>
                  <a:gd name="T95" fmla="*/ 434 h 434"/>
                  <a:gd name="T96" fmla="*/ 452 w 510"/>
                  <a:gd name="T97" fmla="*/ 428 h 434"/>
                  <a:gd name="T98" fmla="*/ 454 w 510"/>
                  <a:gd name="T99" fmla="*/ 418 h 434"/>
                  <a:gd name="T100" fmla="*/ 460 w 510"/>
                  <a:gd name="T101" fmla="*/ 368 h 434"/>
                  <a:gd name="T102" fmla="*/ 476 w 510"/>
                  <a:gd name="T103" fmla="*/ 230 h 434"/>
                  <a:gd name="T104" fmla="*/ 488 w 510"/>
                  <a:gd name="T105" fmla="*/ 188 h 434"/>
                  <a:gd name="T106" fmla="*/ 496 w 510"/>
                  <a:gd name="T107" fmla="*/ 168 h 434"/>
                  <a:gd name="T108" fmla="*/ 506 w 510"/>
                  <a:gd name="T109" fmla="*/ 132 h 434"/>
                  <a:gd name="T110" fmla="*/ 510 w 510"/>
                  <a:gd name="T111" fmla="*/ 100 h 434"/>
                  <a:gd name="T112" fmla="*/ 508 w 510"/>
                  <a:gd name="T113" fmla="*/ 74 h 434"/>
                  <a:gd name="T114" fmla="*/ 498 w 510"/>
                  <a:gd name="T115" fmla="*/ 42 h 434"/>
                  <a:gd name="T116" fmla="*/ 476 w 510"/>
                  <a:gd name="T117" fmla="*/ 12 h 434"/>
                  <a:gd name="T118" fmla="*/ 466 w 510"/>
                  <a:gd name="T119" fmla="*/ 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0" h="434">
                    <a:moveTo>
                      <a:pt x="466" y="4"/>
                    </a:moveTo>
                    <a:lnTo>
                      <a:pt x="466" y="4"/>
                    </a:lnTo>
                    <a:lnTo>
                      <a:pt x="464" y="2"/>
                    </a:lnTo>
                    <a:lnTo>
                      <a:pt x="458" y="0"/>
                    </a:lnTo>
                    <a:lnTo>
                      <a:pt x="454" y="0"/>
                    </a:lnTo>
                    <a:lnTo>
                      <a:pt x="448" y="0"/>
                    </a:lnTo>
                    <a:lnTo>
                      <a:pt x="444" y="2"/>
                    </a:lnTo>
                    <a:lnTo>
                      <a:pt x="440" y="6"/>
                    </a:lnTo>
                    <a:lnTo>
                      <a:pt x="440" y="6"/>
                    </a:lnTo>
                    <a:lnTo>
                      <a:pt x="398" y="58"/>
                    </a:lnTo>
                    <a:lnTo>
                      <a:pt x="340" y="132"/>
                    </a:lnTo>
                    <a:lnTo>
                      <a:pt x="278" y="206"/>
                    </a:lnTo>
                    <a:lnTo>
                      <a:pt x="248" y="236"/>
                    </a:lnTo>
                    <a:lnTo>
                      <a:pt x="224" y="262"/>
                    </a:lnTo>
                    <a:lnTo>
                      <a:pt x="224" y="262"/>
                    </a:lnTo>
                    <a:lnTo>
                      <a:pt x="214" y="270"/>
                    </a:lnTo>
                    <a:lnTo>
                      <a:pt x="204" y="276"/>
                    </a:lnTo>
                    <a:lnTo>
                      <a:pt x="186" y="284"/>
                    </a:lnTo>
                    <a:lnTo>
                      <a:pt x="170" y="288"/>
                    </a:lnTo>
                    <a:lnTo>
                      <a:pt x="154" y="288"/>
                    </a:lnTo>
                    <a:lnTo>
                      <a:pt x="140" y="284"/>
                    </a:lnTo>
                    <a:lnTo>
                      <a:pt x="126" y="278"/>
                    </a:lnTo>
                    <a:lnTo>
                      <a:pt x="116" y="272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6" y="264"/>
                    </a:lnTo>
                    <a:lnTo>
                      <a:pt x="100" y="260"/>
                    </a:lnTo>
                    <a:lnTo>
                      <a:pt x="88" y="258"/>
                    </a:lnTo>
                    <a:lnTo>
                      <a:pt x="82" y="260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74" y="262"/>
                    </a:lnTo>
                    <a:lnTo>
                      <a:pt x="32" y="274"/>
                    </a:lnTo>
                    <a:lnTo>
                      <a:pt x="32" y="274"/>
                    </a:lnTo>
                    <a:lnTo>
                      <a:pt x="24" y="276"/>
                    </a:lnTo>
                    <a:lnTo>
                      <a:pt x="18" y="280"/>
                    </a:lnTo>
                    <a:lnTo>
                      <a:pt x="12" y="286"/>
                    </a:lnTo>
                    <a:lnTo>
                      <a:pt x="8" y="292"/>
                    </a:lnTo>
                    <a:lnTo>
                      <a:pt x="2" y="304"/>
                    </a:lnTo>
                    <a:lnTo>
                      <a:pt x="0" y="318"/>
                    </a:lnTo>
                    <a:lnTo>
                      <a:pt x="0" y="318"/>
                    </a:lnTo>
                    <a:lnTo>
                      <a:pt x="0" y="326"/>
                    </a:lnTo>
                    <a:lnTo>
                      <a:pt x="4" y="338"/>
                    </a:lnTo>
                    <a:lnTo>
                      <a:pt x="8" y="354"/>
                    </a:lnTo>
                    <a:lnTo>
                      <a:pt x="12" y="362"/>
                    </a:lnTo>
                    <a:lnTo>
                      <a:pt x="18" y="368"/>
                    </a:lnTo>
                    <a:lnTo>
                      <a:pt x="18" y="368"/>
                    </a:lnTo>
                    <a:lnTo>
                      <a:pt x="30" y="380"/>
                    </a:lnTo>
                    <a:lnTo>
                      <a:pt x="44" y="390"/>
                    </a:lnTo>
                    <a:lnTo>
                      <a:pt x="58" y="400"/>
                    </a:lnTo>
                    <a:lnTo>
                      <a:pt x="76" y="408"/>
                    </a:lnTo>
                    <a:lnTo>
                      <a:pt x="94" y="416"/>
                    </a:lnTo>
                    <a:lnTo>
                      <a:pt x="114" y="424"/>
                    </a:lnTo>
                    <a:lnTo>
                      <a:pt x="136" y="428"/>
                    </a:lnTo>
                    <a:lnTo>
                      <a:pt x="156" y="432"/>
                    </a:lnTo>
                    <a:lnTo>
                      <a:pt x="156" y="432"/>
                    </a:lnTo>
                    <a:lnTo>
                      <a:pt x="178" y="434"/>
                    </a:lnTo>
                    <a:lnTo>
                      <a:pt x="198" y="432"/>
                    </a:lnTo>
                    <a:lnTo>
                      <a:pt x="212" y="428"/>
                    </a:lnTo>
                    <a:lnTo>
                      <a:pt x="222" y="424"/>
                    </a:lnTo>
                    <a:lnTo>
                      <a:pt x="230" y="420"/>
                    </a:lnTo>
                    <a:lnTo>
                      <a:pt x="234" y="416"/>
                    </a:lnTo>
                    <a:lnTo>
                      <a:pt x="238" y="412"/>
                    </a:lnTo>
                    <a:lnTo>
                      <a:pt x="238" y="412"/>
                    </a:lnTo>
                    <a:lnTo>
                      <a:pt x="264" y="378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16" y="302"/>
                    </a:lnTo>
                    <a:lnTo>
                      <a:pt x="328" y="286"/>
                    </a:lnTo>
                    <a:lnTo>
                      <a:pt x="342" y="272"/>
                    </a:lnTo>
                    <a:lnTo>
                      <a:pt x="364" y="250"/>
                    </a:lnTo>
                    <a:lnTo>
                      <a:pt x="382" y="236"/>
                    </a:lnTo>
                    <a:lnTo>
                      <a:pt x="388" y="230"/>
                    </a:lnTo>
                    <a:lnTo>
                      <a:pt x="388" y="230"/>
                    </a:lnTo>
                    <a:lnTo>
                      <a:pt x="394" y="228"/>
                    </a:lnTo>
                    <a:lnTo>
                      <a:pt x="394" y="228"/>
                    </a:lnTo>
                    <a:lnTo>
                      <a:pt x="400" y="228"/>
                    </a:lnTo>
                    <a:lnTo>
                      <a:pt x="410" y="228"/>
                    </a:lnTo>
                    <a:lnTo>
                      <a:pt x="414" y="232"/>
                    </a:lnTo>
                    <a:lnTo>
                      <a:pt x="418" y="236"/>
                    </a:lnTo>
                    <a:lnTo>
                      <a:pt x="422" y="242"/>
                    </a:lnTo>
                    <a:lnTo>
                      <a:pt x="424" y="252"/>
                    </a:lnTo>
                    <a:lnTo>
                      <a:pt x="432" y="416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2" y="418"/>
                    </a:lnTo>
                    <a:lnTo>
                      <a:pt x="434" y="422"/>
                    </a:lnTo>
                    <a:lnTo>
                      <a:pt x="434" y="422"/>
                    </a:lnTo>
                    <a:lnTo>
                      <a:pt x="434" y="426"/>
                    </a:lnTo>
                    <a:lnTo>
                      <a:pt x="436" y="428"/>
                    </a:lnTo>
                    <a:lnTo>
                      <a:pt x="440" y="432"/>
                    </a:lnTo>
                    <a:lnTo>
                      <a:pt x="444" y="434"/>
                    </a:lnTo>
                    <a:lnTo>
                      <a:pt x="444" y="434"/>
                    </a:lnTo>
                    <a:lnTo>
                      <a:pt x="450" y="432"/>
                    </a:lnTo>
                    <a:lnTo>
                      <a:pt x="452" y="428"/>
                    </a:lnTo>
                    <a:lnTo>
                      <a:pt x="454" y="420"/>
                    </a:lnTo>
                    <a:lnTo>
                      <a:pt x="454" y="418"/>
                    </a:lnTo>
                    <a:lnTo>
                      <a:pt x="454" y="418"/>
                    </a:lnTo>
                    <a:lnTo>
                      <a:pt x="460" y="368"/>
                    </a:lnTo>
                    <a:lnTo>
                      <a:pt x="468" y="298"/>
                    </a:lnTo>
                    <a:lnTo>
                      <a:pt x="476" y="230"/>
                    </a:lnTo>
                    <a:lnTo>
                      <a:pt x="482" y="204"/>
                    </a:lnTo>
                    <a:lnTo>
                      <a:pt x="488" y="188"/>
                    </a:lnTo>
                    <a:lnTo>
                      <a:pt x="488" y="188"/>
                    </a:lnTo>
                    <a:lnTo>
                      <a:pt x="496" y="168"/>
                    </a:lnTo>
                    <a:lnTo>
                      <a:pt x="502" y="148"/>
                    </a:lnTo>
                    <a:lnTo>
                      <a:pt x="506" y="132"/>
                    </a:lnTo>
                    <a:lnTo>
                      <a:pt x="508" y="114"/>
                    </a:lnTo>
                    <a:lnTo>
                      <a:pt x="510" y="100"/>
                    </a:lnTo>
                    <a:lnTo>
                      <a:pt x="508" y="86"/>
                    </a:lnTo>
                    <a:lnTo>
                      <a:pt x="508" y="74"/>
                    </a:lnTo>
                    <a:lnTo>
                      <a:pt x="504" y="62"/>
                    </a:lnTo>
                    <a:lnTo>
                      <a:pt x="498" y="42"/>
                    </a:lnTo>
                    <a:lnTo>
                      <a:pt x="488" y="26"/>
                    </a:lnTo>
                    <a:lnTo>
                      <a:pt x="476" y="12"/>
                    </a:lnTo>
                    <a:lnTo>
                      <a:pt x="466" y="4"/>
                    </a:lnTo>
                    <a:lnTo>
                      <a:pt x="46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8524CD8-FC00-4A79-B34D-CD543854195C}"/>
                  </a:ext>
                </a:extLst>
              </p:cNvPr>
              <p:cNvSpPr txBox="1"/>
              <p:nvPr/>
            </p:nvSpPr>
            <p:spPr>
              <a:xfrm>
                <a:off x="1275041" y="2934778"/>
                <a:ext cx="1848495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800"/>
                  </a:lnSpc>
                  <a:spcBef>
                    <a:spcPct val="20000"/>
                  </a:spcBef>
                </a:pPr>
                <a:r>
                  <a:rPr lang="zh-CN" altLang="en-US" sz="9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9AF9186-C965-4FC4-A2B8-4AB5675C7C07}"/>
                  </a:ext>
                </a:extLst>
              </p:cNvPr>
              <p:cNvSpPr/>
              <p:nvPr/>
            </p:nvSpPr>
            <p:spPr>
              <a:xfrm>
                <a:off x="1390836" y="2615682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9546D8B-5ED8-40CB-AAB2-E85AB7921226}"/>
                </a:ext>
              </a:extLst>
            </p:cNvPr>
            <p:cNvGrpSpPr/>
            <p:nvPr/>
          </p:nvGrpSpPr>
          <p:grpSpPr>
            <a:xfrm>
              <a:off x="3571078" y="3457132"/>
              <a:ext cx="2569779" cy="2569779"/>
              <a:chOff x="3525004" y="3582630"/>
              <a:chExt cx="2569779" cy="2569779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815F29-9ACF-42CE-9328-80FD048EACA8}"/>
                  </a:ext>
                </a:extLst>
              </p:cNvPr>
              <p:cNvSpPr/>
              <p:nvPr/>
            </p:nvSpPr>
            <p:spPr>
              <a:xfrm>
                <a:off x="3525004" y="3582630"/>
                <a:ext cx="2569779" cy="2569779"/>
              </a:xfrm>
              <a:prstGeom prst="ellipse">
                <a:avLst/>
              </a:prstGeom>
              <a:solidFill>
                <a:srgbClr val="9BDAF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7D5494B-211B-4684-9412-F464F1CD285D}"/>
                  </a:ext>
                </a:extLst>
              </p:cNvPr>
              <p:cNvSpPr txBox="1"/>
              <p:nvPr/>
            </p:nvSpPr>
            <p:spPr>
              <a:xfrm>
                <a:off x="3901338" y="5199121"/>
                <a:ext cx="184660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3A1C5F0-C0C0-4DA3-82A4-DEED7AE26209}"/>
                  </a:ext>
                </a:extLst>
              </p:cNvPr>
              <p:cNvSpPr/>
              <p:nvPr/>
            </p:nvSpPr>
            <p:spPr>
              <a:xfrm>
                <a:off x="4001440" y="4826711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1EB74A0-419F-4A90-9234-37C6696E3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725" y="4079279"/>
                <a:ext cx="618336" cy="591664"/>
              </a:xfrm>
              <a:custGeom>
                <a:avLst/>
                <a:gdLst>
                  <a:gd name="T0" fmla="*/ 438 w 510"/>
                  <a:gd name="T1" fmla="*/ 48 h 488"/>
                  <a:gd name="T2" fmla="*/ 396 w 510"/>
                  <a:gd name="T3" fmla="*/ 116 h 488"/>
                  <a:gd name="T4" fmla="*/ 362 w 510"/>
                  <a:gd name="T5" fmla="*/ 88 h 488"/>
                  <a:gd name="T6" fmla="*/ 334 w 510"/>
                  <a:gd name="T7" fmla="*/ 64 h 488"/>
                  <a:gd name="T8" fmla="*/ 304 w 510"/>
                  <a:gd name="T9" fmla="*/ 40 h 488"/>
                  <a:gd name="T10" fmla="*/ 274 w 510"/>
                  <a:gd name="T11" fmla="*/ 24 h 488"/>
                  <a:gd name="T12" fmla="*/ 242 w 510"/>
                  <a:gd name="T13" fmla="*/ 16 h 488"/>
                  <a:gd name="T14" fmla="*/ 206 w 510"/>
                  <a:gd name="T15" fmla="*/ 14 h 488"/>
                  <a:gd name="T16" fmla="*/ 198 w 510"/>
                  <a:gd name="T17" fmla="*/ 16 h 488"/>
                  <a:gd name="T18" fmla="*/ 188 w 510"/>
                  <a:gd name="T19" fmla="*/ 20 h 488"/>
                  <a:gd name="T20" fmla="*/ 178 w 510"/>
                  <a:gd name="T21" fmla="*/ 34 h 488"/>
                  <a:gd name="T22" fmla="*/ 166 w 510"/>
                  <a:gd name="T23" fmla="*/ 70 h 488"/>
                  <a:gd name="T24" fmla="*/ 152 w 510"/>
                  <a:gd name="T25" fmla="*/ 96 h 488"/>
                  <a:gd name="T26" fmla="*/ 148 w 510"/>
                  <a:gd name="T27" fmla="*/ 98 h 488"/>
                  <a:gd name="T28" fmla="*/ 128 w 510"/>
                  <a:gd name="T29" fmla="*/ 100 h 488"/>
                  <a:gd name="T30" fmla="*/ 78 w 510"/>
                  <a:gd name="T31" fmla="*/ 96 h 488"/>
                  <a:gd name="T32" fmla="*/ 54 w 510"/>
                  <a:gd name="T33" fmla="*/ 100 h 488"/>
                  <a:gd name="T34" fmla="*/ 42 w 510"/>
                  <a:gd name="T35" fmla="*/ 110 h 488"/>
                  <a:gd name="T36" fmla="*/ 38 w 510"/>
                  <a:gd name="T37" fmla="*/ 118 h 488"/>
                  <a:gd name="T38" fmla="*/ 26 w 510"/>
                  <a:gd name="T39" fmla="*/ 168 h 488"/>
                  <a:gd name="T40" fmla="*/ 28 w 510"/>
                  <a:gd name="T41" fmla="*/ 218 h 488"/>
                  <a:gd name="T42" fmla="*/ 44 w 510"/>
                  <a:gd name="T43" fmla="*/ 268 h 488"/>
                  <a:gd name="T44" fmla="*/ 74 w 510"/>
                  <a:gd name="T45" fmla="*/ 314 h 488"/>
                  <a:gd name="T46" fmla="*/ 96 w 510"/>
                  <a:gd name="T47" fmla="*/ 342 h 488"/>
                  <a:gd name="T48" fmla="*/ 122 w 510"/>
                  <a:gd name="T49" fmla="*/ 378 h 488"/>
                  <a:gd name="T50" fmla="*/ 50 w 510"/>
                  <a:gd name="T51" fmla="*/ 416 h 488"/>
                  <a:gd name="T52" fmla="*/ 34 w 510"/>
                  <a:gd name="T53" fmla="*/ 426 h 488"/>
                  <a:gd name="T54" fmla="*/ 10 w 510"/>
                  <a:gd name="T55" fmla="*/ 446 h 488"/>
                  <a:gd name="T56" fmla="*/ 0 w 510"/>
                  <a:gd name="T57" fmla="*/ 464 h 488"/>
                  <a:gd name="T58" fmla="*/ 2 w 510"/>
                  <a:gd name="T59" fmla="*/ 472 h 488"/>
                  <a:gd name="T60" fmla="*/ 10 w 510"/>
                  <a:gd name="T61" fmla="*/ 480 h 488"/>
                  <a:gd name="T62" fmla="*/ 22 w 510"/>
                  <a:gd name="T63" fmla="*/ 486 h 488"/>
                  <a:gd name="T64" fmla="*/ 38 w 510"/>
                  <a:gd name="T65" fmla="*/ 488 h 488"/>
                  <a:gd name="T66" fmla="*/ 62 w 510"/>
                  <a:gd name="T67" fmla="*/ 482 h 488"/>
                  <a:gd name="T68" fmla="*/ 128 w 510"/>
                  <a:gd name="T69" fmla="*/ 446 h 488"/>
                  <a:gd name="T70" fmla="*/ 214 w 510"/>
                  <a:gd name="T71" fmla="*/ 386 h 488"/>
                  <a:gd name="T72" fmla="*/ 310 w 510"/>
                  <a:gd name="T73" fmla="*/ 302 h 488"/>
                  <a:gd name="T74" fmla="*/ 358 w 510"/>
                  <a:gd name="T75" fmla="*/ 254 h 488"/>
                  <a:gd name="T76" fmla="*/ 436 w 510"/>
                  <a:gd name="T77" fmla="*/ 166 h 488"/>
                  <a:gd name="T78" fmla="*/ 488 w 510"/>
                  <a:gd name="T79" fmla="*/ 92 h 488"/>
                  <a:gd name="T80" fmla="*/ 508 w 510"/>
                  <a:gd name="T81" fmla="*/ 50 h 488"/>
                  <a:gd name="T82" fmla="*/ 510 w 510"/>
                  <a:gd name="T83" fmla="*/ 30 h 488"/>
                  <a:gd name="T84" fmla="*/ 510 w 510"/>
                  <a:gd name="T85" fmla="*/ 22 h 488"/>
                  <a:gd name="T86" fmla="*/ 500 w 510"/>
                  <a:gd name="T87" fmla="*/ 6 h 488"/>
                  <a:gd name="T88" fmla="*/ 492 w 510"/>
                  <a:gd name="T89" fmla="*/ 0 h 488"/>
                  <a:gd name="T90" fmla="*/ 478 w 510"/>
                  <a:gd name="T91" fmla="*/ 2 h 488"/>
                  <a:gd name="T92" fmla="*/ 458 w 510"/>
                  <a:gd name="T93" fmla="*/ 20 h 488"/>
                  <a:gd name="T94" fmla="*/ 438 w 510"/>
                  <a:gd name="T95" fmla="*/ 4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0" h="488">
                    <a:moveTo>
                      <a:pt x="438" y="48"/>
                    </a:moveTo>
                    <a:lnTo>
                      <a:pt x="438" y="48"/>
                    </a:lnTo>
                    <a:lnTo>
                      <a:pt x="416" y="80"/>
                    </a:lnTo>
                    <a:lnTo>
                      <a:pt x="396" y="116"/>
                    </a:lnTo>
                    <a:lnTo>
                      <a:pt x="396" y="116"/>
                    </a:lnTo>
                    <a:lnTo>
                      <a:pt x="362" y="88"/>
                    </a:lnTo>
                    <a:lnTo>
                      <a:pt x="334" y="64"/>
                    </a:lnTo>
                    <a:lnTo>
                      <a:pt x="334" y="64"/>
                    </a:lnTo>
                    <a:lnTo>
                      <a:pt x="318" y="52"/>
                    </a:lnTo>
                    <a:lnTo>
                      <a:pt x="304" y="40"/>
                    </a:lnTo>
                    <a:lnTo>
                      <a:pt x="288" y="32"/>
                    </a:lnTo>
                    <a:lnTo>
                      <a:pt x="274" y="24"/>
                    </a:lnTo>
                    <a:lnTo>
                      <a:pt x="258" y="18"/>
                    </a:lnTo>
                    <a:lnTo>
                      <a:pt x="242" y="16"/>
                    </a:lnTo>
                    <a:lnTo>
                      <a:pt x="224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198" y="16"/>
                    </a:lnTo>
                    <a:lnTo>
                      <a:pt x="192" y="18"/>
                    </a:lnTo>
                    <a:lnTo>
                      <a:pt x="188" y="20"/>
                    </a:lnTo>
                    <a:lnTo>
                      <a:pt x="184" y="24"/>
                    </a:lnTo>
                    <a:lnTo>
                      <a:pt x="178" y="34"/>
                    </a:lnTo>
                    <a:lnTo>
                      <a:pt x="174" y="44"/>
                    </a:lnTo>
                    <a:lnTo>
                      <a:pt x="166" y="70"/>
                    </a:lnTo>
                    <a:lnTo>
                      <a:pt x="160" y="84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8" y="98"/>
                    </a:lnTo>
                    <a:lnTo>
                      <a:pt x="142" y="100"/>
                    </a:lnTo>
                    <a:lnTo>
                      <a:pt x="128" y="100"/>
                    </a:lnTo>
                    <a:lnTo>
                      <a:pt x="96" y="98"/>
                    </a:lnTo>
                    <a:lnTo>
                      <a:pt x="78" y="96"/>
                    </a:lnTo>
                    <a:lnTo>
                      <a:pt x="62" y="98"/>
                    </a:lnTo>
                    <a:lnTo>
                      <a:pt x="54" y="100"/>
                    </a:lnTo>
                    <a:lnTo>
                      <a:pt x="48" y="104"/>
                    </a:lnTo>
                    <a:lnTo>
                      <a:pt x="42" y="110"/>
                    </a:lnTo>
                    <a:lnTo>
                      <a:pt x="38" y="118"/>
                    </a:lnTo>
                    <a:lnTo>
                      <a:pt x="38" y="118"/>
                    </a:lnTo>
                    <a:lnTo>
                      <a:pt x="30" y="142"/>
                    </a:lnTo>
                    <a:lnTo>
                      <a:pt x="26" y="168"/>
                    </a:lnTo>
                    <a:lnTo>
                      <a:pt x="24" y="194"/>
                    </a:lnTo>
                    <a:lnTo>
                      <a:pt x="28" y="218"/>
                    </a:lnTo>
                    <a:lnTo>
                      <a:pt x="34" y="244"/>
                    </a:lnTo>
                    <a:lnTo>
                      <a:pt x="44" y="268"/>
                    </a:lnTo>
                    <a:lnTo>
                      <a:pt x="56" y="292"/>
                    </a:lnTo>
                    <a:lnTo>
                      <a:pt x="74" y="314"/>
                    </a:lnTo>
                    <a:lnTo>
                      <a:pt x="74" y="314"/>
                    </a:lnTo>
                    <a:lnTo>
                      <a:pt x="96" y="342"/>
                    </a:lnTo>
                    <a:lnTo>
                      <a:pt x="122" y="378"/>
                    </a:lnTo>
                    <a:lnTo>
                      <a:pt x="122" y="378"/>
                    </a:lnTo>
                    <a:lnTo>
                      <a:pt x="86" y="398"/>
                    </a:lnTo>
                    <a:lnTo>
                      <a:pt x="50" y="416"/>
                    </a:lnTo>
                    <a:lnTo>
                      <a:pt x="50" y="416"/>
                    </a:lnTo>
                    <a:lnTo>
                      <a:pt x="34" y="426"/>
                    </a:lnTo>
                    <a:lnTo>
                      <a:pt x="22" y="436"/>
                    </a:lnTo>
                    <a:lnTo>
                      <a:pt x="10" y="446"/>
                    </a:lnTo>
                    <a:lnTo>
                      <a:pt x="4" y="456"/>
                    </a:lnTo>
                    <a:lnTo>
                      <a:pt x="0" y="464"/>
                    </a:lnTo>
                    <a:lnTo>
                      <a:pt x="0" y="468"/>
                    </a:lnTo>
                    <a:lnTo>
                      <a:pt x="2" y="472"/>
                    </a:lnTo>
                    <a:lnTo>
                      <a:pt x="4" y="476"/>
                    </a:lnTo>
                    <a:lnTo>
                      <a:pt x="10" y="480"/>
                    </a:lnTo>
                    <a:lnTo>
                      <a:pt x="22" y="486"/>
                    </a:lnTo>
                    <a:lnTo>
                      <a:pt x="22" y="486"/>
                    </a:lnTo>
                    <a:lnTo>
                      <a:pt x="30" y="488"/>
                    </a:lnTo>
                    <a:lnTo>
                      <a:pt x="38" y="488"/>
                    </a:lnTo>
                    <a:lnTo>
                      <a:pt x="50" y="486"/>
                    </a:lnTo>
                    <a:lnTo>
                      <a:pt x="62" y="482"/>
                    </a:lnTo>
                    <a:lnTo>
                      <a:pt x="92" y="468"/>
                    </a:lnTo>
                    <a:lnTo>
                      <a:pt x="128" y="446"/>
                    </a:lnTo>
                    <a:lnTo>
                      <a:pt x="170" y="420"/>
                    </a:lnTo>
                    <a:lnTo>
                      <a:pt x="214" y="386"/>
                    </a:lnTo>
                    <a:lnTo>
                      <a:pt x="262" y="346"/>
                    </a:lnTo>
                    <a:lnTo>
                      <a:pt x="310" y="302"/>
                    </a:lnTo>
                    <a:lnTo>
                      <a:pt x="310" y="302"/>
                    </a:lnTo>
                    <a:lnTo>
                      <a:pt x="358" y="254"/>
                    </a:lnTo>
                    <a:lnTo>
                      <a:pt x="400" y="208"/>
                    </a:lnTo>
                    <a:lnTo>
                      <a:pt x="436" y="166"/>
                    </a:lnTo>
                    <a:lnTo>
                      <a:pt x="464" y="126"/>
                    </a:lnTo>
                    <a:lnTo>
                      <a:pt x="488" y="92"/>
                    </a:lnTo>
                    <a:lnTo>
                      <a:pt x="502" y="62"/>
                    </a:lnTo>
                    <a:lnTo>
                      <a:pt x="508" y="50"/>
                    </a:lnTo>
                    <a:lnTo>
                      <a:pt x="510" y="40"/>
                    </a:lnTo>
                    <a:lnTo>
                      <a:pt x="510" y="30"/>
                    </a:lnTo>
                    <a:lnTo>
                      <a:pt x="510" y="22"/>
                    </a:lnTo>
                    <a:lnTo>
                      <a:pt x="510" y="22"/>
                    </a:lnTo>
                    <a:lnTo>
                      <a:pt x="504" y="10"/>
                    </a:lnTo>
                    <a:lnTo>
                      <a:pt x="500" y="6"/>
                    </a:lnTo>
                    <a:lnTo>
                      <a:pt x="496" y="2"/>
                    </a:lnTo>
                    <a:lnTo>
                      <a:pt x="492" y="0"/>
                    </a:lnTo>
                    <a:lnTo>
                      <a:pt x="488" y="0"/>
                    </a:lnTo>
                    <a:lnTo>
                      <a:pt x="478" y="2"/>
                    </a:lnTo>
                    <a:lnTo>
                      <a:pt x="468" y="10"/>
                    </a:lnTo>
                    <a:lnTo>
                      <a:pt x="458" y="20"/>
                    </a:lnTo>
                    <a:lnTo>
                      <a:pt x="448" y="32"/>
                    </a:lnTo>
                    <a:lnTo>
                      <a:pt x="438" y="48"/>
                    </a:lnTo>
                    <a:lnTo>
                      <a:pt x="43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39EEF51-3306-4B20-93F0-B15EF45ED6C4}"/>
                </a:ext>
              </a:extLst>
            </p:cNvPr>
            <p:cNvGrpSpPr/>
            <p:nvPr/>
          </p:nvGrpSpPr>
          <p:grpSpPr>
            <a:xfrm>
              <a:off x="6119258" y="1308188"/>
              <a:ext cx="2569779" cy="2569779"/>
              <a:chOff x="6073184" y="1371601"/>
              <a:chExt cx="2569779" cy="2569779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B02AB8-A3BB-4102-A388-2BD46FCE4472}"/>
                  </a:ext>
                </a:extLst>
              </p:cNvPr>
              <p:cNvSpPr/>
              <p:nvPr/>
            </p:nvSpPr>
            <p:spPr>
              <a:xfrm>
                <a:off x="6073184" y="1371601"/>
                <a:ext cx="2569779" cy="2569779"/>
              </a:xfrm>
              <a:prstGeom prst="ellipse">
                <a:avLst/>
              </a:prstGeom>
              <a:solidFill>
                <a:srgbClr val="B0BFF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1BFB5B6-70CF-496D-A0D2-9C1766C8A79C}"/>
                  </a:ext>
                </a:extLst>
              </p:cNvPr>
              <p:cNvSpPr txBox="1"/>
              <p:nvPr/>
            </p:nvSpPr>
            <p:spPr>
              <a:xfrm>
                <a:off x="6490344" y="2988092"/>
                <a:ext cx="180577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84238F7-6DA9-4AF1-A80D-7F79FF0917F8}"/>
                  </a:ext>
                </a:extLst>
              </p:cNvPr>
              <p:cNvSpPr/>
              <p:nvPr/>
            </p:nvSpPr>
            <p:spPr>
              <a:xfrm>
                <a:off x="6549620" y="2615682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B39AF56-9499-41E7-9EAD-CDAFC4DB2A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24834" y="1744537"/>
                <a:ext cx="466478" cy="677384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9205BAC-7ED7-4880-934E-8543D34881EB}"/>
                </a:ext>
              </a:extLst>
            </p:cNvPr>
            <p:cNvGrpSpPr/>
            <p:nvPr/>
          </p:nvGrpSpPr>
          <p:grpSpPr>
            <a:xfrm>
              <a:off x="8729862" y="3457132"/>
              <a:ext cx="2569779" cy="2569779"/>
              <a:chOff x="8683788" y="3582630"/>
              <a:chExt cx="2569779" cy="2569779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7BE043F-FDCC-4EFC-93DF-4A2515266BE1}"/>
                  </a:ext>
                </a:extLst>
              </p:cNvPr>
              <p:cNvSpPr/>
              <p:nvPr/>
            </p:nvSpPr>
            <p:spPr>
              <a:xfrm>
                <a:off x="8683788" y="3582630"/>
                <a:ext cx="2569779" cy="2569779"/>
              </a:xfrm>
              <a:prstGeom prst="ellipse">
                <a:avLst/>
              </a:prstGeom>
              <a:solidFill>
                <a:srgbClr val="266DB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21BC6F-D942-4406-95B0-080A16319630}"/>
                  </a:ext>
                </a:extLst>
              </p:cNvPr>
              <p:cNvSpPr txBox="1"/>
              <p:nvPr/>
            </p:nvSpPr>
            <p:spPr>
              <a:xfrm>
                <a:off x="9060122" y="5199121"/>
                <a:ext cx="184660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ts val="1800"/>
                  </a:lnSpc>
                  <a:spcBef>
                    <a:spcPct val="20000"/>
                  </a:spcBef>
                  <a:defRPr sz="9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 smtClean="0"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 smtClean="0"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F20482B-83F8-4415-91FD-D67B8970A768}"/>
                  </a:ext>
                </a:extLst>
              </p:cNvPr>
              <p:cNvSpPr/>
              <p:nvPr/>
            </p:nvSpPr>
            <p:spPr>
              <a:xfrm>
                <a:off x="9160224" y="4826711"/>
                <a:ext cx="1595309" cy="354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0BEE39C-C923-42FF-995C-B9B0DF42C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3249" y="4031983"/>
                <a:ext cx="669258" cy="528616"/>
              </a:xfrm>
              <a:custGeom>
                <a:avLst/>
                <a:gdLst>
                  <a:gd name="T0" fmla="*/ 550 w 552"/>
                  <a:gd name="T1" fmla="*/ 176 h 436"/>
                  <a:gd name="T2" fmla="*/ 432 w 552"/>
                  <a:gd name="T3" fmla="*/ 26 h 436"/>
                  <a:gd name="T4" fmla="*/ 432 w 552"/>
                  <a:gd name="T5" fmla="*/ 26 h 436"/>
                  <a:gd name="T6" fmla="*/ 428 w 552"/>
                  <a:gd name="T7" fmla="*/ 22 h 436"/>
                  <a:gd name="T8" fmla="*/ 428 w 552"/>
                  <a:gd name="T9" fmla="*/ 22 h 436"/>
                  <a:gd name="T10" fmla="*/ 418 w 552"/>
                  <a:gd name="T11" fmla="*/ 14 h 436"/>
                  <a:gd name="T12" fmla="*/ 408 w 552"/>
                  <a:gd name="T13" fmla="*/ 6 h 436"/>
                  <a:gd name="T14" fmla="*/ 394 w 552"/>
                  <a:gd name="T15" fmla="*/ 2 h 436"/>
                  <a:gd name="T16" fmla="*/ 380 w 552"/>
                  <a:gd name="T17" fmla="*/ 0 h 436"/>
                  <a:gd name="T18" fmla="*/ 348 w 552"/>
                  <a:gd name="T19" fmla="*/ 0 h 436"/>
                  <a:gd name="T20" fmla="*/ 348 w 552"/>
                  <a:gd name="T21" fmla="*/ 0 h 436"/>
                  <a:gd name="T22" fmla="*/ 344 w 552"/>
                  <a:gd name="T23" fmla="*/ 12 h 436"/>
                  <a:gd name="T24" fmla="*/ 338 w 552"/>
                  <a:gd name="T25" fmla="*/ 24 h 436"/>
                  <a:gd name="T26" fmla="*/ 332 w 552"/>
                  <a:gd name="T27" fmla="*/ 34 h 436"/>
                  <a:gd name="T28" fmla="*/ 322 w 552"/>
                  <a:gd name="T29" fmla="*/ 42 h 436"/>
                  <a:gd name="T30" fmla="*/ 312 w 552"/>
                  <a:gd name="T31" fmla="*/ 50 h 436"/>
                  <a:gd name="T32" fmla="*/ 300 w 552"/>
                  <a:gd name="T33" fmla="*/ 56 h 436"/>
                  <a:gd name="T34" fmla="*/ 288 w 552"/>
                  <a:gd name="T35" fmla="*/ 58 h 436"/>
                  <a:gd name="T36" fmla="*/ 276 w 552"/>
                  <a:gd name="T37" fmla="*/ 60 h 436"/>
                  <a:gd name="T38" fmla="*/ 276 w 552"/>
                  <a:gd name="T39" fmla="*/ 60 h 436"/>
                  <a:gd name="T40" fmla="*/ 262 w 552"/>
                  <a:gd name="T41" fmla="*/ 58 h 436"/>
                  <a:gd name="T42" fmla="*/ 250 w 552"/>
                  <a:gd name="T43" fmla="*/ 56 h 436"/>
                  <a:gd name="T44" fmla="*/ 238 w 552"/>
                  <a:gd name="T45" fmla="*/ 50 h 436"/>
                  <a:gd name="T46" fmla="*/ 228 w 552"/>
                  <a:gd name="T47" fmla="*/ 42 h 436"/>
                  <a:gd name="T48" fmla="*/ 220 w 552"/>
                  <a:gd name="T49" fmla="*/ 34 h 436"/>
                  <a:gd name="T50" fmla="*/ 212 w 552"/>
                  <a:gd name="T51" fmla="*/ 24 h 436"/>
                  <a:gd name="T52" fmla="*/ 208 w 552"/>
                  <a:gd name="T53" fmla="*/ 12 h 436"/>
                  <a:gd name="T54" fmla="*/ 204 w 552"/>
                  <a:gd name="T55" fmla="*/ 0 h 436"/>
                  <a:gd name="T56" fmla="*/ 170 w 552"/>
                  <a:gd name="T57" fmla="*/ 0 h 436"/>
                  <a:gd name="T58" fmla="*/ 170 w 552"/>
                  <a:gd name="T59" fmla="*/ 0 h 436"/>
                  <a:gd name="T60" fmla="*/ 156 w 552"/>
                  <a:gd name="T61" fmla="*/ 2 h 436"/>
                  <a:gd name="T62" fmla="*/ 142 w 552"/>
                  <a:gd name="T63" fmla="*/ 6 h 436"/>
                  <a:gd name="T64" fmla="*/ 130 w 552"/>
                  <a:gd name="T65" fmla="*/ 14 h 436"/>
                  <a:gd name="T66" fmla="*/ 120 w 552"/>
                  <a:gd name="T67" fmla="*/ 24 h 436"/>
                  <a:gd name="T68" fmla="*/ 120 w 552"/>
                  <a:gd name="T69" fmla="*/ 24 h 436"/>
                  <a:gd name="T70" fmla="*/ 120 w 552"/>
                  <a:gd name="T71" fmla="*/ 26 h 436"/>
                  <a:gd name="T72" fmla="*/ 0 w 552"/>
                  <a:gd name="T73" fmla="*/ 176 h 436"/>
                  <a:gd name="T74" fmla="*/ 0 w 552"/>
                  <a:gd name="T75" fmla="*/ 176 h 436"/>
                  <a:gd name="T76" fmla="*/ 0 w 552"/>
                  <a:gd name="T77" fmla="*/ 178 h 436"/>
                  <a:gd name="T78" fmla="*/ 0 w 552"/>
                  <a:gd name="T79" fmla="*/ 182 h 436"/>
                  <a:gd name="T80" fmla="*/ 0 w 552"/>
                  <a:gd name="T81" fmla="*/ 182 h 436"/>
                  <a:gd name="T82" fmla="*/ 0 w 552"/>
                  <a:gd name="T83" fmla="*/ 184 h 436"/>
                  <a:gd name="T84" fmla="*/ 4 w 552"/>
                  <a:gd name="T85" fmla="*/ 186 h 436"/>
                  <a:gd name="T86" fmla="*/ 110 w 552"/>
                  <a:gd name="T87" fmla="*/ 242 h 436"/>
                  <a:gd name="T88" fmla="*/ 110 w 552"/>
                  <a:gd name="T89" fmla="*/ 436 h 436"/>
                  <a:gd name="T90" fmla="*/ 438 w 552"/>
                  <a:gd name="T91" fmla="*/ 436 h 436"/>
                  <a:gd name="T92" fmla="*/ 438 w 552"/>
                  <a:gd name="T93" fmla="*/ 244 h 436"/>
                  <a:gd name="T94" fmla="*/ 548 w 552"/>
                  <a:gd name="T95" fmla="*/ 186 h 436"/>
                  <a:gd name="T96" fmla="*/ 548 w 552"/>
                  <a:gd name="T97" fmla="*/ 186 h 436"/>
                  <a:gd name="T98" fmla="*/ 550 w 552"/>
                  <a:gd name="T99" fmla="*/ 184 h 436"/>
                  <a:gd name="T100" fmla="*/ 552 w 552"/>
                  <a:gd name="T101" fmla="*/ 182 h 436"/>
                  <a:gd name="T102" fmla="*/ 552 w 552"/>
                  <a:gd name="T103" fmla="*/ 182 h 436"/>
                  <a:gd name="T104" fmla="*/ 552 w 552"/>
                  <a:gd name="T105" fmla="*/ 178 h 436"/>
                  <a:gd name="T106" fmla="*/ 550 w 552"/>
                  <a:gd name="T107" fmla="*/ 176 h 436"/>
                  <a:gd name="T108" fmla="*/ 550 w 552"/>
                  <a:gd name="T109" fmla="*/ 176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2" h="436">
                    <a:moveTo>
                      <a:pt x="550" y="176"/>
                    </a:moveTo>
                    <a:lnTo>
                      <a:pt x="432" y="26"/>
                    </a:lnTo>
                    <a:lnTo>
                      <a:pt x="432" y="26"/>
                    </a:lnTo>
                    <a:lnTo>
                      <a:pt x="428" y="22"/>
                    </a:lnTo>
                    <a:lnTo>
                      <a:pt x="428" y="22"/>
                    </a:lnTo>
                    <a:lnTo>
                      <a:pt x="418" y="14"/>
                    </a:lnTo>
                    <a:lnTo>
                      <a:pt x="408" y="6"/>
                    </a:lnTo>
                    <a:lnTo>
                      <a:pt x="394" y="2"/>
                    </a:lnTo>
                    <a:lnTo>
                      <a:pt x="380" y="0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344" y="12"/>
                    </a:lnTo>
                    <a:lnTo>
                      <a:pt x="338" y="24"/>
                    </a:lnTo>
                    <a:lnTo>
                      <a:pt x="332" y="34"/>
                    </a:lnTo>
                    <a:lnTo>
                      <a:pt x="322" y="42"/>
                    </a:lnTo>
                    <a:lnTo>
                      <a:pt x="312" y="50"/>
                    </a:lnTo>
                    <a:lnTo>
                      <a:pt x="300" y="56"/>
                    </a:lnTo>
                    <a:lnTo>
                      <a:pt x="288" y="58"/>
                    </a:lnTo>
                    <a:lnTo>
                      <a:pt x="276" y="60"/>
                    </a:lnTo>
                    <a:lnTo>
                      <a:pt x="276" y="60"/>
                    </a:lnTo>
                    <a:lnTo>
                      <a:pt x="262" y="58"/>
                    </a:lnTo>
                    <a:lnTo>
                      <a:pt x="250" y="56"/>
                    </a:lnTo>
                    <a:lnTo>
                      <a:pt x="238" y="50"/>
                    </a:lnTo>
                    <a:lnTo>
                      <a:pt x="228" y="42"/>
                    </a:lnTo>
                    <a:lnTo>
                      <a:pt x="220" y="34"/>
                    </a:lnTo>
                    <a:lnTo>
                      <a:pt x="212" y="24"/>
                    </a:lnTo>
                    <a:lnTo>
                      <a:pt x="208" y="12"/>
                    </a:lnTo>
                    <a:lnTo>
                      <a:pt x="204" y="0"/>
                    </a:lnTo>
                    <a:lnTo>
                      <a:pt x="170" y="0"/>
                    </a:lnTo>
                    <a:lnTo>
                      <a:pt x="170" y="0"/>
                    </a:lnTo>
                    <a:lnTo>
                      <a:pt x="156" y="2"/>
                    </a:lnTo>
                    <a:lnTo>
                      <a:pt x="142" y="6"/>
                    </a:lnTo>
                    <a:lnTo>
                      <a:pt x="130" y="14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20" y="26"/>
                    </a:lnTo>
                    <a:lnTo>
                      <a:pt x="0" y="176"/>
                    </a:lnTo>
                    <a:lnTo>
                      <a:pt x="0" y="176"/>
                    </a:lnTo>
                    <a:lnTo>
                      <a:pt x="0" y="17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4" y="186"/>
                    </a:lnTo>
                    <a:lnTo>
                      <a:pt x="110" y="242"/>
                    </a:lnTo>
                    <a:lnTo>
                      <a:pt x="110" y="436"/>
                    </a:lnTo>
                    <a:lnTo>
                      <a:pt x="438" y="436"/>
                    </a:lnTo>
                    <a:lnTo>
                      <a:pt x="438" y="244"/>
                    </a:lnTo>
                    <a:lnTo>
                      <a:pt x="548" y="186"/>
                    </a:lnTo>
                    <a:lnTo>
                      <a:pt x="548" y="186"/>
                    </a:lnTo>
                    <a:lnTo>
                      <a:pt x="550" y="184"/>
                    </a:lnTo>
                    <a:lnTo>
                      <a:pt x="552" y="182"/>
                    </a:lnTo>
                    <a:lnTo>
                      <a:pt x="552" y="182"/>
                    </a:lnTo>
                    <a:lnTo>
                      <a:pt x="552" y="178"/>
                    </a:lnTo>
                    <a:lnTo>
                      <a:pt x="550" y="176"/>
                    </a:lnTo>
                    <a:lnTo>
                      <a:pt x="550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9" name="直线连接符 2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0855EB2-BB10-4E02-913B-82F37B190C8F}"/>
                </a:ext>
              </a:extLst>
            </p:cNvPr>
            <p:cNvCxnSpPr>
              <a:stCxn id="20" idx="5"/>
              <a:endCxn id="25" idx="1"/>
            </p:cNvCxnSpPr>
            <p:nvPr/>
          </p:nvCxnSpPr>
          <p:spPr>
            <a:xfrm>
              <a:off x="3153918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CC595F9-DBB3-4F82-AAB1-26FD49D1EAF7}"/>
                </a:ext>
              </a:extLst>
            </p:cNvPr>
            <p:cNvCxnSpPr>
              <a:stCxn id="25" idx="7"/>
              <a:endCxn id="30" idx="3"/>
            </p:cNvCxnSpPr>
            <p:nvPr/>
          </p:nvCxnSpPr>
          <p:spPr>
            <a:xfrm flipV="1">
              <a:off x="5764522" y="3501632"/>
              <a:ext cx="731071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3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8280FE7-0829-44E5-A469-094A3F64EAE0}"/>
                </a:ext>
              </a:extLst>
            </p:cNvPr>
            <p:cNvCxnSpPr>
              <a:stCxn id="30" idx="5"/>
              <a:endCxn id="35" idx="1"/>
            </p:cNvCxnSpPr>
            <p:nvPr/>
          </p:nvCxnSpPr>
          <p:spPr>
            <a:xfrm>
              <a:off x="8312702" y="3501632"/>
              <a:ext cx="793495" cy="331835"/>
            </a:xfrm>
            <a:prstGeom prst="line">
              <a:avLst/>
            </a:prstGeom>
            <a:ln>
              <a:solidFill>
                <a:srgbClr val="185C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C17EE53-1E31-4D8B-A898-E151A79AEAF8}"/>
                </a:ext>
              </a:extLst>
            </p:cNvPr>
            <p:cNvSpPr/>
            <p:nvPr/>
          </p:nvSpPr>
          <p:spPr>
            <a:xfrm>
              <a:off x="1885751" y="4107827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2018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7BDC39E-0740-479B-B3D0-0DC8390D2950}"/>
                </a:ext>
              </a:extLst>
            </p:cNvPr>
            <p:cNvSpPr/>
            <p:nvPr/>
          </p:nvSpPr>
          <p:spPr>
            <a:xfrm>
              <a:off x="4496355" y="2851631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2019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73750A0-58D5-4ED6-AEED-9433CAA9E248}"/>
                </a:ext>
              </a:extLst>
            </p:cNvPr>
            <p:cNvSpPr/>
            <p:nvPr/>
          </p:nvSpPr>
          <p:spPr>
            <a:xfrm>
              <a:off x="7085360" y="4107275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2020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FB30D25-8360-404E-9564-9A5623AEEF1C}"/>
                </a:ext>
              </a:extLst>
            </p:cNvPr>
            <p:cNvSpPr/>
            <p:nvPr/>
          </p:nvSpPr>
          <p:spPr>
            <a:xfrm>
              <a:off x="9695964" y="2851079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445469"/>
                  </a:solidFill>
                  <a:cs typeface="+mn-ea"/>
                  <a:sym typeface="+mn-lt"/>
                </a:rPr>
                <a:t>2021</a:t>
              </a:r>
              <a:endParaRPr lang="zh-CN" altLang="en-US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340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07FB636-4856-4E3C-A637-A1DCFA715E51}"/>
              </a:ext>
            </a:extLst>
          </p:cNvPr>
          <p:cNvGrpSpPr>
            <a:grpSpLocks/>
          </p:cNvGrpSpPr>
          <p:nvPr/>
        </p:nvGrpSpPr>
        <p:grpSpPr bwMode="auto">
          <a:xfrm>
            <a:off x="3476625" y="1935843"/>
            <a:ext cx="5238750" cy="3257550"/>
            <a:chOff x="0" y="0"/>
            <a:chExt cx="5238751" cy="3257551"/>
          </a:xfrm>
        </p:grpSpPr>
        <p:pic>
          <p:nvPicPr>
            <p:cNvPr id="20" name="图片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A9B1059-9467-4209-8590-BABC6C2785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751" cy="325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E60CFB-A8EF-48E0-A946-AF852A7F6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339" y="376897"/>
              <a:ext cx="3733800" cy="23241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99CFBD3-BF2F-47A2-9EE4-4EDC0E063D95}"/>
              </a:ext>
            </a:extLst>
          </p:cNvPr>
          <p:cNvGrpSpPr/>
          <p:nvPr/>
        </p:nvGrpSpPr>
        <p:grpSpPr>
          <a:xfrm>
            <a:off x="721750" y="2094383"/>
            <a:ext cx="2895088" cy="953602"/>
            <a:chOff x="721750" y="2254040"/>
            <a:chExt cx="2895088" cy="953602"/>
          </a:xfrm>
        </p:grpSpPr>
        <p:sp>
          <p:nvSpPr>
            <p:cNvPr id="25" name="文本框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80A599-F3FA-46BB-A143-61B7149B5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FCF83D5-156D-46C5-B96B-58352D3F0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F2CB303-49E8-4F86-8056-50175D46083A}"/>
              </a:ext>
            </a:extLst>
          </p:cNvPr>
          <p:cNvGrpSpPr/>
          <p:nvPr/>
        </p:nvGrpSpPr>
        <p:grpSpPr>
          <a:xfrm>
            <a:off x="612631" y="3711103"/>
            <a:ext cx="2970356" cy="1004192"/>
            <a:chOff x="612631" y="3870760"/>
            <a:chExt cx="2970356" cy="1004192"/>
          </a:xfrm>
        </p:grpSpPr>
        <p:sp>
          <p:nvSpPr>
            <p:cNvPr id="27" name="文本框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6F476F1-38DA-483C-9546-E46949268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103788-0AD1-43AC-9A28-990C2CF51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DEC3D2-C7DE-4618-80A7-FF5C4B520D9B}"/>
              </a:ext>
            </a:extLst>
          </p:cNvPr>
          <p:cNvGrpSpPr/>
          <p:nvPr/>
        </p:nvGrpSpPr>
        <p:grpSpPr>
          <a:xfrm>
            <a:off x="8642805" y="2043793"/>
            <a:ext cx="2926181" cy="970289"/>
            <a:chOff x="8642805" y="2203450"/>
            <a:chExt cx="2926181" cy="970289"/>
          </a:xfrm>
        </p:grpSpPr>
        <p:sp>
          <p:nvSpPr>
            <p:cNvPr id="30" name="文本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939890E-6452-4A93-9C42-C3837D146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1" name="文本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2A6FC5E-834D-4ADB-AEED-061C53D45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62D68EF-21E3-46F8-BC56-B363958D1F60}"/>
              </a:ext>
            </a:extLst>
          </p:cNvPr>
          <p:cNvGrpSpPr/>
          <p:nvPr/>
        </p:nvGrpSpPr>
        <p:grpSpPr>
          <a:xfrm>
            <a:off x="8642804" y="3710508"/>
            <a:ext cx="2926181" cy="970290"/>
            <a:chOff x="8642804" y="3870165"/>
            <a:chExt cx="2926181" cy="970290"/>
          </a:xfrm>
        </p:grpSpPr>
        <p:sp>
          <p:nvSpPr>
            <p:cNvPr id="32" name="文本框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0F5688A-3036-44D6-B1D5-F76543280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文本框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206E7CA-5416-4B95-B4E7-6B55E0305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906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4D71C4D-53B1-497F-B889-2D2F246595D1}"/>
              </a:ext>
            </a:extLst>
          </p:cNvPr>
          <p:cNvGrpSpPr/>
          <p:nvPr/>
        </p:nvGrpSpPr>
        <p:grpSpPr>
          <a:xfrm>
            <a:off x="1190625" y="1645330"/>
            <a:ext cx="2019300" cy="2019300"/>
            <a:chOff x="1190625" y="2109788"/>
            <a:chExt cx="2019300" cy="2019300"/>
          </a:xfrm>
        </p:grpSpPr>
        <p:sp>
          <p:nvSpPr>
            <p:cNvPr id="18" name="对角圆角矩形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140E5A0-6DAA-43FA-B475-E875EF8F66A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1906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文本框 1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E355D8E-487B-4AAC-BAA4-29F55B5FF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7325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60%</a:t>
              </a:r>
              <a:endParaRPr lang="zh-CN" altLang="en-US" sz="4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7" name="直接连接符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D8D3F99-69D9-44D1-B173-A8FAF5F23B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210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1E2AD65-9000-4399-B313-244BC20E3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275" y="3140528"/>
              <a:ext cx="1546225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7FE8E1E-BB6A-42FA-AEF7-9A323239775B}"/>
              </a:ext>
            </a:extLst>
          </p:cNvPr>
          <p:cNvGrpSpPr/>
          <p:nvPr/>
        </p:nvGrpSpPr>
        <p:grpSpPr>
          <a:xfrm>
            <a:off x="3756025" y="1645330"/>
            <a:ext cx="2019300" cy="2019300"/>
            <a:chOff x="3756025" y="2109788"/>
            <a:chExt cx="2019300" cy="2019300"/>
          </a:xfrm>
        </p:grpSpPr>
        <p:sp>
          <p:nvSpPr>
            <p:cNvPr id="20" name="对角圆角矩形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C78DEF7-5F5E-48FF-AD1F-0472094723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56025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文本框 1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2746A21-D49E-4A8F-BF05-26B364C20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431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25%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8" name="直接连接符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14B5D82-F82C-4B11-84AF-E51049B1E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5750" y="3095625"/>
              <a:ext cx="1485900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C45C75D-CF2E-4C9A-943C-9A3881E0E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975" y="3096078"/>
              <a:ext cx="1544638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2E96033-635F-46BC-81E3-FD0AA178A4CD}"/>
              </a:ext>
            </a:extLst>
          </p:cNvPr>
          <p:cNvGrpSpPr/>
          <p:nvPr/>
        </p:nvGrpSpPr>
        <p:grpSpPr>
          <a:xfrm>
            <a:off x="6324600" y="1645330"/>
            <a:ext cx="2019300" cy="2019300"/>
            <a:chOff x="6324600" y="2109788"/>
            <a:chExt cx="2019300" cy="2019300"/>
          </a:xfrm>
        </p:grpSpPr>
        <p:sp>
          <p:nvSpPr>
            <p:cNvPr id="21" name="对角圆角矩形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0477299-31C8-43B5-8FC4-A8ACAD38635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3246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文本框 1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7448D6F-7664-4215-9E23-565AD4647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2263" y="2290763"/>
              <a:ext cx="1484312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41%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直接连接符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6E6CEBF-EA53-40D0-B390-E219EE1041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7861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B68BA3C-23E1-499E-960A-DD2A9FC7F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9413" y="3096078"/>
              <a:ext cx="1544637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FB0F12D-E95D-4F94-B2EA-492744F57767}"/>
              </a:ext>
            </a:extLst>
          </p:cNvPr>
          <p:cNvGrpSpPr/>
          <p:nvPr/>
        </p:nvGrpSpPr>
        <p:grpSpPr>
          <a:xfrm>
            <a:off x="8890000" y="1645330"/>
            <a:ext cx="2019300" cy="2019300"/>
            <a:chOff x="8890000" y="2109788"/>
            <a:chExt cx="2019300" cy="2019300"/>
          </a:xfrm>
        </p:grpSpPr>
        <p:sp>
          <p:nvSpPr>
            <p:cNvPr id="22" name="对角圆角矩形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20C5FC2-AD08-4EED-BFF7-B40DC775958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890000" y="2109788"/>
              <a:ext cx="2019300" cy="2019300"/>
            </a:xfrm>
            <a:custGeom>
              <a:avLst/>
              <a:gdLst>
                <a:gd name="T0" fmla="*/ 1390 w 3180"/>
                <a:gd name="T1" fmla="*/ 0 h 3180"/>
                <a:gd name="T2" fmla="*/ 3180 w 3180"/>
                <a:gd name="T3" fmla="*/ 0 h 3180"/>
                <a:gd name="T4" fmla="*/ 3180 w 3180"/>
                <a:gd name="T5" fmla="*/ 0 h 3180"/>
                <a:gd name="T6" fmla="*/ 3180 w 3180"/>
                <a:gd name="T7" fmla="*/ 1789 h 3180"/>
                <a:gd name="T8" fmla="*/ 1790 w 3180"/>
                <a:gd name="T9" fmla="*/ 3179 h 3180"/>
                <a:gd name="T10" fmla="*/ 0 w 3180"/>
                <a:gd name="T11" fmla="*/ 3180 h 3180"/>
                <a:gd name="T12" fmla="*/ 0 w 3180"/>
                <a:gd name="T13" fmla="*/ 3180 h 3180"/>
                <a:gd name="T14" fmla="*/ 0 w 3180"/>
                <a:gd name="T15" fmla="*/ 1390 h 3180"/>
                <a:gd name="T16" fmla="*/ 1390 w 3180"/>
                <a:gd name="T17" fmla="*/ 0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180">
                  <a:moveTo>
                    <a:pt x="1390" y="0"/>
                  </a:moveTo>
                  <a:lnTo>
                    <a:pt x="3180" y="0"/>
                  </a:lnTo>
                  <a:lnTo>
                    <a:pt x="3180" y="1789"/>
                  </a:lnTo>
                  <a:cubicBezTo>
                    <a:pt x="3180" y="2557"/>
                    <a:pt x="2558" y="3179"/>
                    <a:pt x="1790" y="3179"/>
                  </a:cubicBezTo>
                  <a:lnTo>
                    <a:pt x="0" y="3180"/>
                  </a:lnTo>
                  <a:lnTo>
                    <a:pt x="0" y="1390"/>
                  </a:lnTo>
                  <a:cubicBezTo>
                    <a:pt x="0" y="622"/>
                    <a:pt x="622" y="0"/>
                    <a:pt x="1390" y="0"/>
                  </a:cubicBez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1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51B5080-BFED-4207-A059-939E819EC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7338" y="2290763"/>
              <a:ext cx="148590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89%</a:t>
              </a:r>
              <a:endParaRPr lang="zh-CN" altLang="en-US" sz="40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0" name="直接连接符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969032E-9FD5-4283-AC6E-D1AEF2AD11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2263" y="3095625"/>
              <a:ext cx="1484312" cy="0"/>
            </a:xfrm>
            <a:prstGeom prst="line">
              <a:avLst/>
            </a:prstGeom>
            <a:noFill/>
            <a:ln w="6350">
              <a:solidFill>
                <a:srgbClr val="FFFFFF">
                  <a:alpha val="35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2013D2-32F4-4E5E-9632-F46CB0855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138" y="3113541"/>
              <a:ext cx="1544637" cy="834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5" name="文本框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5B2AC05-89EE-4186-A849-C449AB4DF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0" y="3999592"/>
            <a:ext cx="2309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</a:p>
        </p:txBody>
      </p:sp>
      <p:sp>
        <p:nvSpPr>
          <p:cNvPr id="36" name="文本框 3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60665F9-2E84-4254-87F5-F0CD0D7D0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563" y="3999592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文本框 3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2C7DA15-E615-4788-B47C-4A2EFC90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3999592"/>
            <a:ext cx="2309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文本框 3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3F5CE26-D0B4-4CA7-A3C8-EFE23A60A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6175" y="3999592"/>
            <a:ext cx="230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文本框 3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F8044A2-80E2-4BA7-B9B5-050DA152F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25" y="4641112"/>
            <a:ext cx="9801225" cy="96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22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>
              <a:lnSpc>
                <a:spcPts val="2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154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4440" y="1300480"/>
            <a:ext cx="9753600" cy="4243977"/>
            <a:chOff x="1234440" y="1402080"/>
            <a:chExt cx="9753600" cy="4754880"/>
          </a:xfrm>
        </p:grpSpPr>
        <p:sp>
          <p:nvSpPr>
            <p:cNvPr id="40" name="矩形 3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2761584-2715-41F1-9054-24E8EFC096B3}"/>
                </a:ext>
              </a:extLst>
            </p:cNvPr>
            <p:cNvSpPr/>
            <p:nvPr/>
          </p:nvSpPr>
          <p:spPr>
            <a:xfrm>
              <a:off x="1234440" y="1402080"/>
              <a:ext cx="2255520" cy="2255520"/>
            </a:xfrm>
            <a:prstGeom prst="rect">
              <a:avLst/>
            </a:prstGeom>
            <a:solidFill>
              <a:srgbClr val="7C7A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  <a:spcBef>
                  <a:spcPct val="20000"/>
                </a:spcBef>
              </a:pP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D5D0676-CAFB-4AE1-86BC-0D6F0093DE48}"/>
                </a:ext>
              </a:extLst>
            </p:cNvPr>
            <p:cNvSpPr/>
            <p:nvPr/>
          </p:nvSpPr>
          <p:spPr>
            <a:xfrm>
              <a:off x="1234440" y="3901440"/>
              <a:ext cx="2255520" cy="2255520"/>
            </a:xfrm>
            <a:prstGeom prst="rect">
              <a:avLst/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6197DB6-1242-4767-B2D2-FBAC894C2F0C}"/>
                </a:ext>
              </a:extLst>
            </p:cNvPr>
            <p:cNvSpPr/>
            <p:nvPr/>
          </p:nvSpPr>
          <p:spPr>
            <a:xfrm>
              <a:off x="3733800" y="3901440"/>
              <a:ext cx="2255520" cy="2255520"/>
            </a:xfrm>
            <a:prstGeom prst="rect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在此处添加具体内容。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FF02A96-DC03-4C0D-BE6E-5F5FDE4307D4}"/>
                </a:ext>
              </a:extLst>
            </p:cNvPr>
            <p:cNvSpPr/>
            <p:nvPr/>
          </p:nvSpPr>
          <p:spPr>
            <a:xfrm>
              <a:off x="6233160" y="3901440"/>
              <a:ext cx="2255520" cy="2255520"/>
            </a:xfrm>
            <a:prstGeom prst="rect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F038E65-9315-4355-8087-2C2C8C28D972}"/>
                </a:ext>
              </a:extLst>
            </p:cNvPr>
            <p:cNvSpPr/>
            <p:nvPr/>
          </p:nvSpPr>
          <p:spPr>
            <a:xfrm>
              <a:off x="8732520" y="3901440"/>
              <a:ext cx="2255520" cy="2255520"/>
            </a:xfrm>
            <a:prstGeom prst="rect">
              <a:avLst/>
            </a:prstGeom>
            <a:solidFill>
              <a:srgbClr val="266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在此处添加具体内容。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4A6825B-C5C1-45DD-91C4-EB3BF0D6D590}"/>
                </a:ext>
              </a:extLst>
            </p:cNvPr>
            <p:cNvSpPr/>
            <p:nvPr/>
          </p:nvSpPr>
          <p:spPr>
            <a:xfrm>
              <a:off x="3733800" y="1402080"/>
              <a:ext cx="2255520" cy="2255520"/>
            </a:xfrm>
            <a:prstGeom prst="rect">
              <a:avLst/>
            </a:prstGeom>
            <a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23AF5F-4D6A-4BE1-B069-15BE13C3BE22}"/>
                </a:ext>
              </a:extLst>
            </p:cNvPr>
            <p:cNvSpPr/>
            <p:nvPr/>
          </p:nvSpPr>
          <p:spPr>
            <a:xfrm>
              <a:off x="6233160" y="1402080"/>
              <a:ext cx="2255520" cy="2255520"/>
            </a:xfrm>
            <a:prstGeom prst="rect">
              <a:avLst/>
            </a:prstGeom>
            <a:solidFill>
              <a:srgbClr val="9BDA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E53F69-5F8A-4D66-BFEA-9412BA370FA8}"/>
                </a:ext>
              </a:extLst>
            </p:cNvPr>
            <p:cNvSpPr/>
            <p:nvPr/>
          </p:nvSpPr>
          <p:spPr>
            <a:xfrm>
              <a:off x="8732520" y="1402080"/>
              <a:ext cx="2255520" cy="2255520"/>
            </a:xfrm>
            <a:prstGeom prst="rect">
              <a:avLst/>
            </a:prstGeom>
            <a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79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C8C3257-1332-4927-BB16-7EEFF758E55B}"/>
              </a:ext>
            </a:extLst>
          </p:cNvPr>
          <p:cNvGrpSpPr>
            <a:grpSpLocks/>
          </p:cNvGrpSpPr>
          <p:nvPr/>
        </p:nvGrpSpPr>
        <p:grpSpPr bwMode="auto">
          <a:xfrm>
            <a:off x="4738688" y="2178504"/>
            <a:ext cx="2714625" cy="2714625"/>
            <a:chOff x="0" y="0"/>
            <a:chExt cx="2714171" cy="2714171"/>
          </a:xfrm>
        </p:grpSpPr>
        <p:sp>
          <p:nvSpPr>
            <p:cNvPr id="20" name="椭圆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6CCE1DD-5134-4069-8FBA-941560914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4171" cy="2714171"/>
            </a:xfrm>
            <a:prstGeom prst="ellipse">
              <a:avLst/>
            </a:prstGeom>
            <a:noFill/>
            <a:ln w="57150">
              <a:solidFill>
                <a:srgbClr val="222A3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21" name="图片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FA0D64B-DC41-45ED-98C2-598750502C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614" y="305143"/>
              <a:ext cx="1216939" cy="106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16FF808-C3E2-4E06-8801-22E9FCD9A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39" y="1525987"/>
              <a:ext cx="1464287" cy="759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+mn-lt"/>
                  <a:cs typeface="+mn-ea"/>
                  <a:sym typeface="+mn-lt"/>
                </a:rPr>
                <a:t>输入</a:t>
              </a:r>
              <a:endParaRPr lang="en-US" altLang="zh-CN" sz="2000" dirty="0">
                <a:solidFill>
                  <a:srgbClr val="222A35"/>
                </a:solidFill>
                <a:latin typeface="+mn-lt"/>
                <a:cs typeface="+mn-ea"/>
                <a:sym typeface="+mn-lt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222A35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80B6496-3719-484D-8282-9E8BE2A87A7C}"/>
              </a:ext>
            </a:extLst>
          </p:cNvPr>
          <p:cNvGrpSpPr/>
          <p:nvPr/>
        </p:nvGrpSpPr>
        <p:grpSpPr>
          <a:xfrm>
            <a:off x="4038600" y="1670504"/>
            <a:ext cx="3086100" cy="3295650"/>
            <a:chOff x="4038600" y="2047875"/>
            <a:chExt cx="3086100" cy="3295650"/>
          </a:xfrm>
        </p:grpSpPr>
        <p:grpSp>
          <p:nvGrpSpPr>
            <p:cNvPr id="25" name="组合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383A8F2-DDFB-4EDB-8FD4-4C2AEB71DB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3688" y="2047875"/>
              <a:ext cx="3021012" cy="3295650"/>
              <a:chOff x="0" y="0"/>
              <a:chExt cx="3019750" cy="3296085"/>
            </a:xfrm>
          </p:grpSpPr>
          <p:sp>
            <p:nvSpPr>
              <p:cNvPr id="26" name="椭圆 1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56DBF4-64FB-45B4-8E71-002CBA234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16521"/>
                <a:ext cx="633251" cy="633251"/>
              </a:xfrm>
              <a:prstGeom prst="ellipse">
                <a:avLst/>
              </a:prstGeom>
              <a:solidFill>
                <a:srgbClr val="7C7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7" name="椭圆 1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0CC95D0-F5D1-4238-99BC-91F5A6F7FE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657419"/>
                <a:ext cx="633251" cy="633251"/>
              </a:xfrm>
              <a:prstGeom prst="ellipse">
                <a:avLst/>
              </a:prstGeom>
              <a:solidFill>
                <a:srgbClr val="B0B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8" name="弧形 1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4D50B88-60DD-41ED-8A74-D9EA93320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8184208">
                <a:off x="64564" y="0"/>
                <a:ext cx="2955186" cy="3296085"/>
              </a:xfrm>
              <a:custGeom>
                <a:avLst/>
                <a:gdLst>
                  <a:gd name="T0" fmla="*/ 1714891 w 2955186"/>
                  <a:gd name="T1" fmla="*/ 21391 h 3296085"/>
                  <a:gd name="T2" fmla="*/ 2917810 w 2955186"/>
                  <a:gd name="T3" fmla="*/ 1278084 h 3296085"/>
                  <a:gd name="T4" fmla="*/ 1477593 w 2955186"/>
                  <a:gd name="T5" fmla="*/ 1648042 h 3296085"/>
                  <a:gd name="T6" fmla="*/ 1714891 w 2955186"/>
                  <a:gd name="T7" fmla="*/ 21391 h 3296085"/>
                  <a:gd name="T8" fmla="*/ 2917810 w 2955186"/>
                  <a:gd name="T9" fmla="*/ 1278084 h 3296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5186" h="3296085" stroke="0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  <a:lnTo>
                      <a:pt x="1477593" y="1648042"/>
                    </a:lnTo>
                    <a:close/>
                  </a:path>
                  <a:path w="2955186" h="3296085" fill="none">
                    <a:moveTo>
                      <a:pt x="1714891" y="21391"/>
                    </a:moveTo>
                    <a:cubicBezTo>
                      <a:pt x="2309571" y="128542"/>
                      <a:pt x="2784871" y="630763"/>
                      <a:pt x="2917810" y="1278084"/>
                    </a:cubicBezTo>
                  </a:path>
                </a:pathLst>
              </a:custGeom>
              <a:noFill/>
              <a:ln w="6350">
                <a:solidFill>
                  <a:srgbClr val="222A35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B305EF7-7A69-4E98-B853-A73D63B22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775" y="2449513"/>
              <a:ext cx="7588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E0120D7-C9F6-426C-9EDB-9274C7A0A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86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C9AD335-D130-40D7-9C6C-959B6E54AA84}"/>
              </a:ext>
            </a:extLst>
          </p:cNvPr>
          <p:cNvGrpSpPr/>
          <p:nvPr/>
        </p:nvGrpSpPr>
        <p:grpSpPr>
          <a:xfrm>
            <a:off x="5054600" y="1670504"/>
            <a:ext cx="3152775" cy="3295650"/>
            <a:chOff x="5054600" y="2047875"/>
            <a:chExt cx="3152775" cy="3295650"/>
          </a:xfrm>
        </p:grpSpPr>
        <p:sp>
          <p:nvSpPr>
            <p:cNvPr id="23" name="椭圆 1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B770B4F-B6B3-4DD3-80BA-EB62A88A0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825" y="2363788"/>
              <a:ext cx="633413" cy="633412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椭圆 1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8616D7C-A0C9-44B6-80D0-B988E79E4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825" y="4705350"/>
              <a:ext cx="633413" cy="633413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弧形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BE55744-762D-4409-BD06-F8875FB915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184208" flipH="1">
              <a:off x="5054600" y="2047875"/>
              <a:ext cx="2955925" cy="3295650"/>
            </a:xfrm>
            <a:custGeom>
              <a:avLst/>
              <a:gdLst>
                <a:gd name="T0" fmla="*/ 2700 w 4654"/>
                <a:gd name="T1" fmla="*/ 33 h 5191"/>
                <a:gd name="T2" fmla="*/ 4595 w 4654"/>
                <a:gd name="T3" fmla="*/ 2011 h 5191"/>
                <a:gd name="T4" fmla="*/ 2327 w 4654"/>
                <a:gd name="T5" fmla="*/ 2595 h 5191"/>
                <a:gd name="T6" fmla="*/ 2700 w 4654"/>
                <a:gd name="T7" fmla="*/ 33 h 5191"/>
                <a:gd name="T8" fmla="*/ 4595 w 4654"/>
                <a:gd name="T9" fmla="*/ 201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4" h="5191" stroke="0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  <a:lnTo>
                    <a:pt x="2327" y="2595"/>
                  </a:lnTo>
                  <a:close/>
                </a:path>
                <a:path w="4654" h="5191" fill="none">
                  <a:moveTo>
                    <a:pt x="2700" y="33"/>
                  </a:moveTo>
                  <a:cubicBezTo>
                    <a:pt x="3637" y="201"/>
                    <a:pt x="4386" y="992"/>
                    <a:pt x="4595" y="2011"/>
                  </a:cubicBezTo>
                </a:path>
              </a:pathLst>
            </a:custGeom>
            <a:noFill/>
            <a:ln w="6350">
              <a:solidFill>
                <a:srgbClr val="222A35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1" name="文本框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1B244ED-867E-4B22-BCFA-B89C215FB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8550" y="2451100"/>
              <a:ext cx="758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AD63CA3-E253-44B7-92FC-D84D707FC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9500" y="4791075"/>
              <a:ext cx="758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DB9558-B00F-40E8-B1CB-4FDED791A66C}"/>
              </a:ext>
            </a:extLst>
          </p:cNvPr>
          <p:cNvGrpSpPr/>
          <p:nvPr/>
        </p:nvGrpSpPr>
        <p:grpSpPr>
          <a:xfrm>
            <a:off x="721750" y="1876669"/>
            <a:ext cx="2895088" cy="953602"/>
            <a:chOff x="721750" y="2254040"/>
            <a:chExt cx="2895088" cy="953602"/>
          </a:xfrm>
        </p:grpSpPr>
        <p:sp>
          <p:nvSpPr>
            <p:cNvPr id="45" name="文本框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78B726F-882D-4988-B40F-43626145A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01" y="2254040"/>
              <a:ext cx="2861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lang="zh-CN" altLang="en-US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文本框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45489AA-2510-4F17-B59A-2BAEDAD6B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50" y="2602348"/>
              <a:ext cx="2861238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FF775C6-6BBC-4DD4-B29E-03593B292E15}"/>
              </a:ext>
            </a:extLst>
          </p:cNvPr>
          <p:cNvGrpSpPr/>
          <p:nvPr/>
        </p:nvGrpSpPr>
        <p:grpSpPr>
          <a:xfrm>
            <a:off x="612631" y="3493389"/>
            <a:ext cx="2970356" cy="1004192"/>
            <a:chOff x="612631" y="3870760"/>
            <a:chExt cx="2970356" cy="1004192"/>
          </a:xfrm>
        </p:grpSpPr>
        <p:sp>
          <p:nvSpPr>
            <p:cNvPr id="48" name="文本框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FADE5C8-5A5C-4437-9F3B-1A061E84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631" y="3870760"/>
              <a:ext cx="2970356" cy="46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9" name="文本框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484A0B5-AEFA-42BF-B095-8E1D00EF0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748" y="4269658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2F1D40-ED3B-4CC6-9780-2A5261830CE8}"/>
              </a:ext>
            </a:extLst>
          </p:cNvPr>
          <p:cNvGrpSpPr/>
          <p:nvPr/>
        </p:nvGrpSpPr>
        <p:grpSpPr>
          <a:xfrm>
            <a:off x="8642805" y="1826079"/>
            <a:ext cx="2926181" cy="970289"/>
            <a:chOff x="8642805" y="2203450"/>
            <a:chExt cx="2926181" cy="970289"/>
          </a:xfrm>
        </p:grpSpPr>
        <p:sp>
          <p:nvSpPr>
            <p:cNvPr id="51" name="文本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0753952-2269-45AC-8093-A1D812505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5" y="2203450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2" name="文本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80E7A54-554E-4144-94A3-4F4A52174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2568445"/>
              <a:ext cx="2812025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4BCDFF8-D64C-447C-BAA2-D524751851EC}"/>
              </a:ext>
            </a:extLst>
          </p:cNvPr>
          <p:cNvGrpSpPr/>
          <p:nvPr/>
        </p:nvGrpSpPr>
        <p:grpSpPr>
          <a:xfrm>
            <a:off x="8642804" y="3492794"/>
            <a:ext cx="2926181" cy="970290"/>
            <a:chOff x="8642804" y="3870165"/>
            <a:chExt cx="2926181" cy="970290"/>
          </a:xfrm>
        </p:grpSpPr>
        <p:sp>
          <p:nvSpPr>
            <p:cNvPr id="54" name="文本框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41D7437-2471-49ED-9400-417E31717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804" y="3870165"/>
              <a:ext cx="2926181" cy="46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5" name="文本框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ADC3F4A-3811-4407-B592-9EE9D3EA6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225" y="4235161"/>
              <a:ext cx="2861239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403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422D330-CBF4-4C47-A947-D82CB2556783}"/>
              </a:ext>
            </a:extLst>
          </p:cNvPr>
          <p:cNvSpPr/>
          <p:nvPr/>
        </p:nvSpPr>
        <p:spPr>
          <a:xfrm>
            <a:off x="5462088" y="128578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D4D1E1-03E9-41E8-A8A0-79517D29FBCB}"/>
              </a:ext>
            </a:extLst>
          </p:cNvPr>
          <p:cNvSpPr/>
          <p:nvPr/>
        </p:nvSpPr>
        <p:spPr>
          <a:xfrm>
            <a:off x="8126384" y="128578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DC6D121-B9B4-4072-BAFF-C22DC40A36C9}"/>
              </a:ext>
            </a:extLst>
          </p:cNvPr>
          <p:cNvSpPr/>
          <p:nvPr/>
        </p:nvSpPr>
        <p:spPr>
          <a:xfrm>
            <a:off x="5462088" y="3552929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8D3B492-4E28-4A4F-B965-EEC89B84A3AA}"/>
              </a:ext>
            </a:extLst>
          </p:cNvPr>
          <p:cNvSpPr/>
          <p:nvPr/>
        </p:nvSpPr>
        <p:spPr>
          <a:xfrm>
            <a:off x="8131026" y="3556851"/>
            <a:ext cx="2592288" cy="2195140"/>
          </a:xfrm>
          <a:prstGeom prst="roundRect">
            <a:avLst>
              <a:gd name="adj" fmla="val 5379"/>
            </a:avLst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C6F32AC-AC1D-4277-8F74-ECB6ADCA320B}"/>
              </a:ext>
            </a:extLst>
          </p:cNvPr>
          <p:cNvSpPr txBox="1"/>
          <p:nvPr/>
        </p:nvSpPr>
        <p:spPr>
          <a:xfrm>
            <a:off x="3270371" y="1533569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81DB3DB-A401-4AA1-B67B-27E7EB650EA9}"/>
              </a:ext>
            </a:extLst>
          </p:cNvPr>
          <p:cNvSpPr/>
          <p:nvPr/>
        </p:nvSpPr>
        <p:spPr>
          <a:xfrm>
            <a:off x="810260" y="1870529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2EB055D-A617-412D-A52A-552048F779DD}"/>
              </a:ext>
            </a:extLst>
          </p:cNvPr>
          <p:cNvSpPr txBox="1"/>
          <p:nvPr/>
        </p:nvSpPr>
        <p:spPr>
          <a:xfrm>
            <a:off x="3270371" y="3015024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37776DC-6836-4B29-911F-5D5929734398}"/>
              </a:ext>
            </a:extLst>
          </p:cNvPr>
          <p:cNvSpPr/>
          <p:nvPr/>
        </p:nvSpPr>
        <p:spPr>
          <a:xfrm>
            <a:off x="810260" y="3334204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6F93728-47E6-4354-9A5A-345E76C16768}"/>
              </a:ext>
            </a:extLst>
          </p:cNvPr>
          <p:cNvSpPr txBox="1"/>
          <p:nvPr/>
        </p:nvSpPr>
        <p:spPr>
          <a:xfrm>
            <a:off x="3270371" y="4572679"/>
            <a:ext cx="1808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45469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5C744C1-FF12-4F4F-85A2-7C54873F7FA4}"/>
              </a:ext>
            </a:extLst>
          </p:cNvPr>
          <p:cNvSpPr/>
          <p:nvPr/>
        </p:nvSpPr>
        <p:spPr>
          <a:xfrm>
            <a:off x="810260" y="4891859"/>
            <a:ext cx="424307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cs typeface="+mn-ea"/>
                <a:sym typeface="+mn-lt"/>
              </a:rPr>
              <a:t>... ...</a:t>
            </a:r>
            <a:r>
              <a:rPr lang="zh-CN" altLang="en-US" sz="1100" dirty="0" smtClean="0">
                <a:solidFill>
                  <a:srgbClr val="445469"/>
                </a:solidFill>
                <a:cs typeface="+mn-ea"/>
                <a:sym typeface="+mn-lt"/>
              </a:rPr>
              <a:t>请</a:t>
            </a:r>
            <a:r>
              <a:rPr lang="zh-CN" altLang="en-US" sz="1100" dirty="0">
                <a:solidFill>
                  <a:srgbClr val="445469"/>
                </a:solidFill>
                <a:cs typeface="+mn-ea"/>
                <a:sym typeface="+mn-lt"/>
              </a:rPr>
              <a:t>在此处添加具体内容。</a:t>
            </a:r>
            <a:endParaRPr lang="en-US" altLang="zh-CN" sz="1100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37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11599"/>
            <a:ext cx="12192000" cy="2946401"/>
          </a:xfrm>
          <a:prstGeom prst="rect">
            <a:avLst/>
          </a:prstGeom>
        </p:spPr>
      </p:pic>
      <p:grpSp>
        <p:nvGrpSpPr>
          <p:cNvPr id="28" name="组合 2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B986126-76CF-482F-AE8E-0F9117BF5FF2}"/>
              </a:ext>
            </a:extLst>
          </p:cNvPr>
          <p:cNvGrpSpPr>
            <a:grpSpLocks/>
          </p:cNvGrpSpPr>
          <p:nvPr/>
        </p:nvGrpSpPr>
        <p:grpSpPr bwMode="auto">
          <a:xfrm>
            <a:off x="2493963" y="1244177"/>
            <a:ext cx="3387725" cy="934472"/>
            <a:chOff x="0" y="0"/>
            <a:chExt cx="3388126" cy="934576"/>
          </a:xfrm>
        </p:grpSpPr>
        <p:sp>
          <p:nvSpPr>
            <p:cNvPr id="38" name="文本框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BD82F86-2C1A-46AB-8039-8C223B2AA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9" name="文本框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F8FF719-A554-4FEF-A661-C2E06D835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0" y="329215"/>
              <a:ext cx="3365506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9" name="组合 2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A27196D-9754-450B-909F-81BCB87AD00B}"/>
              </a:ext>
            </a:extLst>
          </p:cNvPr>
          <p:cNvGrpSpPr>
            <a:grpSpLocks/>
          </p:cNvGrpSpPr>
          <p:nvPr/>
        </p:nvGrpSpPr>
        <p:grpSpPr bwMode="auto">
          <a:xfrm>
            <a:off x="2493963" y="2309624"/>
            <a:ext cx="3353763" cy="950676"/>
            <a:chOff x="0" y="0"/>
            <a:chExt cx="3354160" cy="950782"/>
          </a:xfrm>
        </p:grpSpPr>
        <p:sp>
          <p:nvSpPr>
            <p:cNvPr id="36" name="文本框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0D2DD35-A452-4AFF-972A-303A6449D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文本框 2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8DAD253-03E4-478E-80A6-A4C5B3FD2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45421"/>
              <a:ext cx="3331539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1" name="组合 3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F8CB8BA-BF64-4DAD-9DE4-7BE4A74432FC}"/>
              </a:ext>
            </a:extLst>
          </p:cNvPr>
          <p:cNvGrpSpPr>
            <a:grpSpLocks/>
          </p:cNvGrpSpPr>
          <p:nvPr/>
        </p:nvGrpSpPr>
        <p:grpSpPr bwMode="auto">
          <a:xfrm>
            <a:off x="7529513" y="1244177"/>
            <a:ext cx="3353764" cy="936163"/>
            <a:chOff x="0" y="0"/>
            <a:chExt cx="3354162" cy="936267"/>
          </a:xfrm>
        </p:grpSpPr>
        <p:sp>
          <p:nvSpPr>
            <p:cNvPr id="51" name="文本框 4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E02776C-2CB3-45C0-9ACF-9A6D75FBD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52" name="文本框 4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B3CFD5-47E9-465F-B23E-0FFA88BEA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2" name="组合 3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CDE14B-F8B0-4DEB-AE14-A86A77E0BBF7}"/>
              </a:ext>
            </a:extLst>
          </p:cNvPr>
          <p:cNvGrpSpPr>
            <a:grpSpLocks/>
          </p:cNvGrpSpPr>
          <p:nvPr/>
        </p:nvGrpSpPr>
        <p:grpSpPr bwMode="auto">
          <a:xfrm>
            <a:off x="7529513" y="2309624"/>
            <a:ext cx="3353764" cy="936163"/>
            <a:chOff x="0" y="0"/>
            <a:chExt cx="3354162" cy="936267"/>
          </a:xfrm>
        </p:grpSpPr>
        <p:sp>
          <p:nvSpPr>
            <p:cNvPr id="49" name="文本框 4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6C7DF7E-B816-48D3-A9D1-A2425A083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88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50" name="文本框 4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388ACF5-4357-47AA-9245-12D739B9A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1" y="330906"/>
              <a:ext cx="3331541" cy="605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ts val="2000"/>
                </a:lnSpc>
                <a:spcBef>
                  <a:spcPct val="20000"/>
                </a:spcBef>
              </a:pPr>
              <a:r>
                <a:rPr lang="zh-CN" altLang="en-US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rgbClr val="445469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66349FD-F98A-4D9C-9A3A-167D71328CB5}"/>
              </a:ext>
            </a:extLst>
          </p:cNvPr>
          <p:cNvGrpSpPr/>
          <p:nvPr/>
        </p:nvGrpSpPr>
        <p:grpSpPr>
          <a:xfrm>
            <a:off x="1524000" y="1244177"/>
            <a:ext cx="800100" cy="800100"/>
            <a:chOff x="1524000" y="1600200"/>
            <a:chExt cx="800100" cy="800100"/>
          </a:xfrm>
        </p:grpSpPr>
        <p:sp>
          <p:nvSpPr>
            <p:cNvPr id="18" name="椭圆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5AAEDE1-88FB-4745-900D-6BEF533EC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1600200"/>
              <a:ext cx="800100" cy="800100"/>
            </a:xfrm>
            <a:prstGeom prst="ellipse">
              <a:avLst/>
            </a:prstGeom>
            <a:solidFill>
              <a:srgbClr val="7C7A85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3" name="图片 5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3DEA4D8-4BF0-4BA4-8BF2-3D505C384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450" y="1812925"/>
              <a:ext cx="460375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F128327-C423-43F2-9EE0-AF2C44F22431}"/>
              </a:ext>
            </a:extLst>
          </p:cNvPr>
          <p:cNvGrpSpPr/>
          <p:nvPr/>
        </p:nvGrpSpPr>
        <p:grpSpPr>
          <a:xfrm>
            <a:off x="1524000" y="2309390"/>
            <a:ext cx="800100" cy="800100"/>
            <a:chOff x="1524000" y="2665413"/>
            <a:chExt cx="800100" cy="800100"/>
          </a:xfrm>
        </p:grpSpPr>
        <p:sp>
          <p:nvSpPr>
            <p:cNvPr id="20" name="椭圆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0F3891D-580D-46DD-A848-A4C6FA690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2665413"/>
              <a:ext cx="800100" cy="800100"/>
            </a:xfrm>
            <a:prstGeom prst="ellipse">
              <a:avLst/>
            </a:prstGeom>
            <a:solidFill>
              <a:srgbClr val="B0BFFE"/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4" name="图片 5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A98B01B-1E9F-44B5-8EE7-9B4696BC8E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5613" y="2827338"/>
              <a:ext cx="404812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D281B9C-404C-4DA2-8ADE-FC3E881CF96D}"/>
              </a:ext>
            </a:extLst>
          </p:cNvPr>
          <p:cNvGrpSpPr/>
          <p:nvPr/>
        </p:nvGrpSpPr>
        <p:grpSpPr>
          <a:xfrm>
            <a:off x="6515100" y="1244177"/>
            <a:ext cx="800100" cy="800100"/>
            <a:chOff x="6515100" y="1600200"/>
            <a:chExt cx="800100" cy="800100"/>
          </a:xfrm>
        </p:grpSpPr>
        <p:sp>
          <p:nvSpPr>
            <p:cNvPr id="23" name="椭圆 1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B82F5AC-390E-450C-AFD0-318E8342D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1600200"/>
              <a:ext cx="800100" cy="800100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7" name="图片 5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AFA1D3F-9F52-4FD5-8502-2CB121BF90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0200" y="1768475"/>
              <a:ext cx="469900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2CC2748-E183-4FAD-AE28-05510F57EB39}"/>
              </a:ext>
            </a:extLst>
          </p:cNvPr>
          <p:cNvGrpSpPr/>
          <p:nvPr/>
        </p:nvGrpSpPr>
        <p:grpSpPr>
          <a:xfrm>
            <a:off x="6515100" y="2309390"/>
            <a:ext cx="800100" cy="800100"/>
            <a:chOff x="6515100" y="2665413"/>
            <a:chExt cx="800100" cy="800100"/>
          </a:xfrm>
        </p:grpSpPr>
        <p:sp>
          <p:nvSpPr>
            <p:cNvPr id="24" name="椭圆 1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D775C3C-0099-4B5C-A450-FC5C68EE6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5100" y="2665413"/>
              <a:ext cx="800100" cy="800100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en-US">
                <a:solidFill>
                  <a:srgbClr val="445469"/>
                </a:solidFill>
                <a:latin typeface="+mn-lt"/>
                <a:cs typeface="+mn-ea"/>
                <a:sym typeface="+mn-lt"/>
              </a:endParaRPr>
            </a:p>
          </p:txBody>
        </p:sp>
        <p:pic>
          <p:nvPicPr>
            <p:cNvPr id="58" name="图片 5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FEB1EAC-90D9-43D6-81BA-0A6E3CA52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125" y="2851150"/>
              <a:ext cx="401638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552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图形 7391">
            <a:extLst>
              <a:ext uri="{FF2B5EF4-FFF2-40B4-BE49-F238E27FC236}">
                <a16:creationId xmlns="" xmlns:a16="http://schemas.microsoft.com/office/drawing/2014/main" id="{DFCCB9A7-2EC3-433F-8B2F-41D31D73045B}"/>
              </a:ext>
            </a:extLst>
          </p:cNvPr>
          <p:cNvSpPr/>
          <p:nvPr/>
        </p:nvSpPr>
        <p:spPr>
          <a:xfrm rot="4327210">
            <a:off x="1052425" y="-1847092"/>
            <a:ext cx="2202686" cy="4837163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1172367" y="190756"/>
            <a:ext cx="13612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904745" y="1101947"/>
            <a:ext cx="189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66DBE"/>
                </a:solidFill>
                <a:latin typeface="+mn-ea"/>
                <a:cs typeface="+mn-ea"/>
                <a:sym typeface="+mn-lt"/>
              </a:rPr>
              <a:t>CONTENTS</a:t>
            </a:r>
            <a:endParaRPr lang="zh-CN" altLang="en-US" dirty="0">
              <a:solidFill>
                <a:srgbClr val="266DB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9853" y="1471279"/>
            <a:ext cx="5842637" cy="3567767"/>
            <a:chOff x="3169853" y="1941183"/>
            <a:chExt cx="5842637" cy="3567767"/>
          </a:xfrm>
        </p:grpSpPr>
        <p:grpSp>
          <p:nvGrpSpPr>
            <p:cNvPr id="3" name="组合 2"/>
            <p:cNvGrpSpPr/>
            <p:nvPr/>
          </p:nvGrpSpPr>
          <p:grpSpPr>
            <a:xfrm>
              <a:off x="3169853" y="1941183"/>
              <a:ext cx="5842637" cy="468655"/>
              <a:chOff x="2904649" y="2278743"/>
              <a:chExt cx="5842637" cy="468655"/>
            </a:xfrm>
          </p:grpSpPr>
          <p:sp>
            <p:nvSpPr>
              <p:cNvPr id="2" name="平行四边形 1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01</a:t>
                </a:r>
                <a:endParaRPr lang="zh-CN" altLang="en-US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  </a:ext>
                </a:extLst>
              </p:cNvPr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169853" y="2715961"/>
              <a:ext cx="5842637" cy="468655"/>
              <a:chOff x="2904649" y="2278743"/>
              <a:chExt cx="5842637" cy="468655"/>
            </a:xfrm>
          </p:grpSpPr>
          <p:sp>
            <p:nvSpPr>
              <p:cNvPr id="16" name="平行四边形 15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02</a:t>
                </a:r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  </a:ext>
                </a:extLst>
              </p:cNvPr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169853" y="3490739"/>
              <a:ext cx="5842637" cy="468655"/>
              <a:chOff x="2904649" y="2278743"/>
              <a:chExt cx="5842637" cy="468655"/>
            </a:xfrm>
          </p:grpSpPr>
          <p:sp>
            <p:nvSpPr>
              <p:cNvPr id="21" name="平行四边形 20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03</a:t>
                </a:r>
                <a:endParaRPr lang="zh-CN" altLang="en-US" dirty="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  </a:ext>
                </a:extLst>
              </p:cNvPr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169853" y="4265517"/>
              <a:ext cx="5842637" cy="468655"/>
              <a:chOff x="2904649" y="2278743"/>
              <a:chExt cx="5842637" cy="468655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04</a:t>
                </a:r>
                <a:endParaRPr lang="zh-CN" altLang="en-US" dirty="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  </a:ext>
                </a:extLst>
              </p:cNvPr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69853" y="5040295"/>
              <a:ext cx="5842637" cy="468655"/>
              <a:chOff x="2904649" y="2278743"/>
              <a:chExt cx="5842637" cy="468655"/>
            </a:xfrm>
          </p:grpSpPr>
          <p:sp>
            <p:nvSpPr>
              <p:cNvPr id="33" name="平行四边形 32"/>
              <p:cNvSpPr/>
              <p:nvPr/>
            </p:nvSpPr>
            <p:spPr>
              <a:xfrm>
                <a:off x="3435057" y="2278743"/>
                <a:ext cx="5312229" cy="468655"/>
              </a:xfrm>
              <a:prstGeom prst="parallelogram">
                <a:avLst/>
              </a:prstGeom>
              <a:gradFill>
                <a:gsLst>
                  <a:gs pos="100000">
                    <a:srgbClr val="9BDAF9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/>
              <p:cNvSpPr/>
              <p:nvPr/>
            </p:nvSpPr>
            <p:spPr>
              <a:xfrm>
                <a:off x="2904649" y="2278743"/>
                <a:ext cx="787063" cy="468655"/>
              </a:xfrm>
              <a:prstGeom prst="parallelogram">
                <a:avLst/>
              </a:prstGeom>
              <a:gradFill>
                <a:gsLst>
                  <a:gs pos="100000">
                    <a:srgbClr val="266DBE"/>
                  </a:gs>
                  <a:gs pos="0">
                    <a:srgbClr val="B0BFF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05</a:t>
                </a:r>
                <a:endParaRPr lang="zh-CN" altLang="en-US" dirty="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  </a:ext>
                </a:extLst>
              </p:cNvPr>
              <p:cNvSpPr txBox="1"/>
              <p:nvPr/>
            </p:nvSpPr>
            <p:spPr>
              <a:xfrm>
                <a:off x="4339785" y="2328373"/>
                <a:ext cx="3502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199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0126B5-4E69-4AFC-B6B0-0CA7AB8C292D}"/>
              </a:ext>
            </a:extLst>
          </p:cNvPr>
          <p:cNvGrpSpPr/>
          <p:nvPr/>
        </p:nvGrpSpPr>
        <p:grpSpPr>
          <a:xfrm>
            <a:off x="1137832" y="932723"/>
            <a:ext cx="10046733" cy="5269568"/>
            <a:chOff x="611188" y="803187"/>
            <a:chExt cx="7535050" cy="3952176"/>
          </a:xfrm>
        </p:grpSpPr>
        <p:sp>
          <p:nvSpPr>
            <p:cNvPr id="62" name="Freeform 13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A1F735E2-9D26-45BC-AF78-54C187B33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803187"/>
              <a:ext cx="229490" cy="883605"/>
            </a:xfrm>
            <a:custGeom>
              <a:avLst/>
              <a:gdLst>
                <a:gd name="T0" fmla="*/ 161 w 161"/>
                <a:gd name="T1" fmla="*/ 438 h 619"/>
                <a:gd name="T2" fmla="*/ 161 w 161"/>
                <a:gd name="T3" fmla="*/ 51 h 619"/>
                <a:gd name="T4" fmla="*/ 110 w 161"/>
                <a:gd name="T5" fmla="*/ 0 h 619"/>
                <a:gd name="T6" fmla="*/ 51 w 161"/>
                <a:gd name="T7" fmla="*/ 0 h 619"/>
                <a:gd name="T8" fmla="*/ 0 w 161"/>
                <a:gd name="T9" fmla="*/ 51 h 619"/>
                <a:gd name="T10" fmla="*/ 0 w 161"/>
                <a:gd name="T11" fmla="*/ 619 h 619"/>
                <a:gd name="T12" fmla="*/ 161 w 161"/>
                <a:gd name="T13" fmla="*/ 438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19">
                  <a:moveTo>
                    <a:pt x="161" y="438"/>
                  </a:moveTo>
                  <a:cubicBezTo>
                    <a:pt x="161" y="51"/>
                    <a:pt x="161" y="51"/>
                    <a:pt x="161" y="51"/>
                  </a:cubicBezTo>
                  <a:cubicBezTo>
                    <a:pt x="161" y="23"/>
                    <a:pt x="138" y="0"/>
                    <a:pt x="11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9" y="561"/>
                    <a:pt x="53" y="461"/>
                    <a:pt x="161" y="438"/>
                  </a:cubicBezTo>
                  <a:close/>
                </a:path>
              </a:pathLst>
            </a:custGeom>
            <a:solidFill>
              <a:srgbClr val="7C7A85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4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84A22C40-011A-49F0-9A20-5B80A2156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3514468"/>
              <a:ext cx="1500618" cy="1240895"/>
            </a:xfrm>
            <a:custGeom>
              <a:avLst/>
              <a:gdLst>
                <a:gd name="T0" fmla="*/ 1004 w 1051"/>
                <a:gd name="T1" fmla="*/ 0 h 869"/>
                <a:gd name="T2" fmla="*/ 218 w 1051"/>
                <a:gd name="T3" fmla="*/ 0 h 869"/>
                <a:gd name="T4" fmla="*/ 161 w 1051"/>
                <a:gd name="T5" fmla="*/ 5 h 869"/>
                <a:gd name="T6" fmla="*/ 0 w 1051"/>
                <a:gd name="T7" fmla="*/ 186 h 869"/>
                <a:gd name="T8" fmla="*/ 0 w 1051"/>
                <a:gd name="T9" fmla="*/ 201 h 869"/>
                <a:gd name="T10" fmla="*/ 0 w 1051"/>
                <a:gd name="T11" fmla="*/ 818 h 869"/>
                <a:gd name="T12" fmla="*/ 51 w 1051"/>
                <a:gd name="T13" fmla="*/ 869 h 869"/>
                <a:gd name="T14" fmla="*/ 110 w 1051"/>
                <a:gd name="T15" fmla="*/ 869 h 869"/>
                <a:gd name="T16" fmla="*/ 161 w 1051"/>
                <a:gd name="T17" fmla="*/ 818 h 869"/>
                <a:gd name="T18" fmla="*/ 161 w 1051"/>
                <a:gd name="T19" fmla="*/ 101 h 869"/>
                <a:gd name="T20" fmla="*/ 214 w 1051"/>
                <a:gd name="T21" fmla="*/ 92 h 869"/>
                <a:gd name="T22" fmla="*/ 1005 w 1051"/>
                <a:gd name="T23" fmla="*/ 92 h 869"/>
                <a:gd name="T24" fmla="*/ 1051 w 1051"/>
                <a:gd name="T25" fmla="*/ 46 h 869"/>
                <a:gd name="T26" fmla="*/ 1004 w 1051"/>
                <a:gd name="T27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1" h="869">
                  <a:moveTo>
                    <a:pt x="1004" y="0"/>
                  </a:moveTo>
                  <a:cubicBezTo>
                    <a:pt x="998" y="1"/>
                    <a:pt x="364" y="6"/>
                    <a:pt x="218" y="0"/>
                  </a:cubicBezTo>
                  <a:cubicBezTo>
                    <a:pt x="197" y="0"/>
                    <a:pt x="178" y="2"/>
                    <a:pt x="161" y="5"/>
                  </a:cubicBezTo>
                  <a:cubicBezTo>
                    <a:pt x="53" y="28"/>
                    <a:pt x="9" y="127"/>
                    <a:pt x="0" y="18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0" y="846"/>
                    <a:pt x="23" y="869"/>
                    <a:pt x="51" y="869"/>
                  </a:cubicBezTo>
                  <a:cubicBezTo>
                    <a:pt x="110" y="869"/>
                    <a:pt x="110" y="869"/>
                    <a:pt x="110" y="869"/>
                  </a:cubicBezTo>
                  <a:cubicBezTo>
                    <a:pt x="138" y="869"/>
                    <a:pt x="161" y="846"/>
                    <a:pt x="161" y="818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76" y="95"/>
                    <a:pt x="193" y="92"/>
                    <a:pt x="214" y="92"/>
                  </a:cubicBezTo>
                  <a:cubicBezTo>
                    <a:pt x="363" y="98"/>
                    <a:pt x="979" y="93"/>
                    <a:pt x="1005" y="92"/>
                  </a:cubicBezTo>
                  <a:cubicBezTo>
                    <a:pt x="1030" y="92"/>
                    <a:pt x="1051" y="71"/>
                    <a:pt x="1051" y="46"/>
                  </a:cubicBezTo>
                  <a:cubicBezTo>
                    <a:pt x="1050" y="21"/>
                    <a:pt x="1030" y="1"/>
                    <a:pt x="1004" y="0"/>
                  </a:cubicBezTo>
                  <a:close/>
                </a:path>
              </a:pathLst>
            </a:custGeom>
            <a:solidFill>
              <a:srgbClr val="266D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4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ED3B27A3-59B3-4A16-BBCF-2F1186C7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867" y="2839739"/>
              <a:ext cx="1374" cy="20613"/>
            </a:xfrm>
            <a:custGeom>
              <a:avLst/>
              <a:gdLst>
                <a:gd name="T0" fmla="*/ 1 w 1"/>
                <a:gd name="T1" fmla="*/ 2 h 15"/>
                <a:gd name="T2" fmla="*/ 0 w 1"/>
                <a:gd name="T3" fmla="*/ 0 h 15"/>
                <a:gd name="T4" fmla="*/ 0 w 1"/>
                <a:gd name="T5" fmla="*/ 15 h 15"/>
                <a:gd name="T6" fmla="*/ 1 w 1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EA055A68-1138-415B-8061-CAE05DF47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288" y="2529172"/>
              <a:ext cx="1499243" cy="1250515"/>
            </a:xfrm>
            <a:custGeom>
              <a:avLst/>
              <a:gdLst>
                <a:gd name="T0" fmla="*/ 889 w 1050"/>
                <a:gd name="T1" fmla="*/ 6 h 876"/>
                <a:gd name="T2" fmla="*/ 833 w 1050"/>
                <a:gd name="T3" fmla="*/ 1 h 876"/>
                <a:gd name="T4" fmla="*/ 46 w 1050"/>
                <a:gd name="T5" fmla="*/ 1 h 876"/>
                <a:gd name="T6" fmla="*/ 0 w 1050"/>
                <a:gd name="T7" fmla="*/ 47 h 876"/>
                <a:gd name="T8" fmla="*/ 46 w 1050"/>
                <a:gd name="T9" fmla="*/ 93 h 876"/>
                <a:gd name="T10" fmla="*/ 836 w 1050"/>
                <a:gd name="T11" fmla="*/ 93 h 876"/>
                <a:gd name="T12" fmla="*/ 889 w 1050"/>
                <a:gd name="T13" fmla="*/ 102 h 876"/>
                <a:gd name="T14" fmla="*/ 889 w 1050"/>
                <a:gd name="T15" fmla="*/ 876 h 876"/>
                <a:gd name="T16" fmla="*/ 1050 w 1050"/>
                <a:gd name="T17" fmla="*/ 695 h 876"/>
                <a:gd name="T18" fmla="*/ 1050 w 1050"/>
                <a:gd name="T19" fmla="*/ 202 h 876"/>
                <a:gd name="T20" fmla="*/ 1050 w 1050"/>
                <a:gd name="T21" fmla="*/ 186 h 876"/>
                <a:gd name="T22" fmla="*/ 889 w 1050"/>
                <a:gd name="T23" fmla="*/ 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0" h="876">
                  <a:moveTo>
                    <a:pt x="889" y="6"/>
                  </a:moveTo>
                  <a:cubicBezTo>
                    <a:pt x="872" y="2"/>
                    <a:pt x="853" y="0"/>
                    <a:pt x="833" y="1"/>
                  </a:cubicBezTo>
                  <a:cubicBezTo>
                    <a:pt x="687" y="6"/>
                    <a:pt x="53" y="1"/>
                    <a:pt x="46" y="1"/>
                  </a:cubicBezTo>
                  <a:cubicBezTo>
                    <a:pt x="21" y="1"/>
                    <a:pt x="0" y="21"/>
                    <a:pt x="0" y="47"/>
                  </a:cubicBezTo>
                  <a:cubicBezTo>
                    <a:pt x="0" y="72"/>
                    <a:pt x="20" y="93"/>
                    <a:pt x="46" y="93"/>
                  </a:cubicBezTo>
                  <a:cubicBezTo>
                    <a:pt x="72" y="93"/>
                    <a:pt x="688" y="98"/>
                    <a:pt x="836" y="93"/>
                  </a:cubicBezTo>
                  <a:cubicBezTo>
                    <a:pt x="857" y="92"/>
                    <a:pt x="875" y="96"/>
                    <a:pt x="889" y="102"/>
                  </a:cubicBezTo>
                  <a:cubicBezTo>
                    <a:pt x="889" y="876"/>
                    <a:pt x="889" y="876"/>
                    <a:pt x="889" y="876"/>
                  </a:cubicBezTo>
                  <a:cubicBezTo>
                    <a:pt x="898" y="817"/>
                    <a:pt x="942" y="718"/>
                    <a:pt x="1050" y="695"/>
                  </a:cubicBezTo>
                  <a:cubicBezTo>
                    <a:pt x="1050" y="202"/>
                    <a:pt x="1050" y="202"/>
                    <a:pt x="1050" y="202"/>
                  </a:cubicBezTo>
                  <a:cubicBezTo>
                    <a:pt x="1050" y="186"/>
                    <a:pt x="1050" y="186"/>
                    <a:pt x="1050" y="186"/>
                  </a:cubicBezTo>
                  <a:cubicBezTo>
                    <a:pt x="1041" y="128"/>
                    <a:pt x="997" y="29"/>
                    <a:pt x="889" y="6"/>
                  </a:cubicBezTo>
                  <a:close/>
                </a:path>
              </a:pathLst>
            </a:custGeom>
            <a:solidFill>
              <a:srgbClr val="B0BFF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B8D301FD-9B56-4B4D-A757-0E1BFCBB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041" y="1420199"/>
              <a:ext cx="1500618" cy="1374192"/>
            </a:xfrm>
            <a:custGeom>
              <a:avLst/>
              <a:gdLst>
                <a:gd name="T0" fmla="*/ 1004 w 1051"/>
                <a:gd name="T1" fmla="*/ 1 h 963"/>
                <a:gd name="T2" fmla="*/ 218 w 1051"/>
                <a:gd name="T3" fmla="*/ 1 h 963"/>
                <a:gd name="T4" fmla="*/ 161 w 1051"/>
                <a:gd name="T5" fmla="*/ 6 h 963"/>
                <a:gd name="T6" fmla="*/ 0 w 1051"/>
                <a:gd name="T7" fmla="*/ 187 h 963"/>
                <a:gd name="T8" fmla="*/ 0 w 1051"/>
                <a:gd name="T9" fmla="*/ 201 h 963"/>
                <a:gd name="T10" fmla="*/ 0 w 1051"/>
                <a:gd name="T11" fmla="*/ 783 h 963"/>
                <a:gd name="T12" fmla="*/ 161 w 1051"/>
                <a:gd name="T13" fmla="*/ 963 h 963"/>
                <a:gd name="T14" fmla="*/ 161 w 1051"/>
                <a:gd name="T15" fmla="*/ 102 h 963"/>
                <a:gd name="T16" fmla="*/ 214 w 1051"/>
                <a:gd name="T17" fmla="*/ 93 h 963"/>
                <a:gd name="T18" fmla="*/ 1005 w 1051"/>
                <a:gd name="T19" fmla="*/ 93 h 963"/>
                <a:gd name="T20" fmla="*/ 1051 w 1051"/>
                <a:gd name="T21" fmla="*/ 46 h 963"/>
                <a:gd name="T22" fmla="*/ 1004 w 1051"/>
                <a:gd name="T23" fmla="*/ 1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1" h="963">
                  <a:moveTo>
                    <a:pt x="1004" y="1"/>
                  </a:moveTo>
                  <a:cubicBezTo>
                    <a:pt x="998" y="1"/>
                    <a:pt x="364" y="6"/>
                    <a:pt x="218" y="1"/>
                  </a:cubicBezTo>
                  <a:cubicBezTo>
                    <a:pt x="197" y="0"/>
                    <a:pt x="178" y="2"/>
                    <a:pt x="161" y="6"/>
                  </a:cubicBezTo>
                  <a:cubicBezTo>
                    <a:pt x="53" y="29"/>
                    <a:pt x="9" y="129"/>
                    <a:pt x="0" y="18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08" y="806"/>
                    <a:pt x="152" y="905"/>
                    <a:pt x="161" y="96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76" y="96"/>
                    <a:pt x="193" y="92"/>
                    <a:pt x="214" y="93"/>
                  </a:cubicBezTo>
                  <a:cubicBezTo>
                    <a:pt x="363" y="98"/>
                    <a:pt x="979" y="93"/>
                    <a:pt x="1005" y="93"/>
                  </a:cubicBezTo>
                  <a:cubicBezTo>
                    <a:pt x="1031" y="93"/>
                    <a:pt x="1051" y="72"/>
                    <a:pt x="1051" y="46"/>
                  </a:cubicBezTo>
                  <a:cubicBezTo>
                    <a:pt x="1051" y="21"/>
                    <a:pt x="1030" y="1"/>
                    <a:pt x="1004" y="1"/>
                  </a:cubicBezTo>
                  <a:close/>
                </a:path>
              </a:pathLst>
            </a:custGeom>
            <a:solidFill>
              <a:srgbClr val="9BDAF9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4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306345F4-88F2-4F37-8E03-A8FAC0B75857}"/>
                </a:ext>
              </a:extLst>
            </p:cNvPr>
            <p:cNvSpPr txBox="1"/>
            <p:nvPr/>
          </p:nvSpPr>
          <p:spPr bwMode="auto">
            <a:xfrm>
              <a:off x="6156176" y="113159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8" name="矩形 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174CB0CF-C967-43FE-8C61-757C64AF5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4187" y="1431659"/>
              <a:ext cx="1973962" cy="58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4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8692EA8C-90AB-4ECA-8CEB-6A4AA68F2D1F}"/>
                </a:ext>
              </a:extLst>
            </p:cNvPr>
            <p:cNvSpPr txBox="1"/>
            <p:nvPr/>
          </p:nvSpPr>
          <p:spPr bwMode="auto">
            <a:xfrm>
              <a:off x="1675539" y="224981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0" name="矩形 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9EC138C-2074-4D60-B5DB-BED5AD347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2568189"/>
              <a:ext cx="2222950" cy="415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4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9F544D7-B554-4F5A-9AE3-0975584F4BC2}"/>
                </a:ext>
              </a:extLst>
            </p:cNvPr>
            <p:cNvSpPr txBox="1"/>
            <p:nvPr/>
          </p:nvSpPr>
          <p:spPr bwMode="auto">
            <a:xfrm>
              <a:off x="6155289" y="3229500"/>
              <a:ext cx="1177245" cy="3462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sz="24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2" name="矩形 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2D49F572-287F-4E17-A19B-A3E7561F4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2276" y="3529569"/>
              <a:ext cx="1973962" cy="58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0EEB50D-3BA9-44C3-9F0E-1217C3240594}"/>
                </a:ext>
              </a:extLst>
            </p:cNvPr>
            <p:cNvSpPr/>
            <p:nvPr/>
          </p:nvSpPr>
          <p:spPr>
            <a:xfrm>
              <a:off x="5590452" y="3300820"/>
              <a:ext cx="536130" cy="536130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0AAC1C05-C5B8-4D51-9477-A11AE121B4A2}"/>
                </a:ext>
              </a:extLst>
            </p:cNvPr>
            <p:cNvSpPr/>
            <p:nvPr/>
          </p:nvSpPr>
          <p:spPr>
            <a:xfrm>
              <a:off x="5590452" y="1230720"/>
              <a:ext cx="536130" cy="536130"/>
            </a:xfrm>
            <a:prstGeom prst="ellipse">
              <a:avLst/>
            </a:prstGeom>
            <a:solidFill>
              <a:srgbClr val="9BDAF9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8A5FF089-06D1-4C2D-9F4B-78FBF16F2085}"/>
                </a:ext>
              </a:extLst>
            </p:cNvPr>
            <p:cNvSpPr/>
            <p:nvPr/>
          </p:nvSpPr>
          <p:spPr>
            <a:xfrm>
              <a:off x="2881223" y="2324222"/>
              <a:ext cx="536130" cy="536130"/>
            </a:xfrm>
            <a:prstGeom prst="ellipse">
              <a:avLst/>
            </a:prstGeom>
            <a:solidFill>
              <a:srgbClr val="B0BFFE"/>
            </a:solidFill>
            <a:ln>
              <a:noFill/>
            </a:ln>
          </p:spPr>
          <p:txBody>
            <a:bodyPr/>
            <a:lstStyle/>
            <a:p>
              <a:endParaRPr lang="zh-CN" altLang="en-US" sz="2133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TextBox 68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666CFCB-C20E-45EC-B59B-A5DAA276979B}"/>
                </a:ext>
              </a:extLst>
            </p:cNvPr>
            <p:cNvSpPr txBox="1"/>
            <p:nvPr/>
          </p:nvSpPr>
          <p:spPr>
            <a:xfrm>
              <a:off x="5686953" y="1301196"/>
              <a:ext cx="322445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>
                  <a:latin typeface="+mn-lt"/>
                  <a:ea typeface="+mn-ea"/>
                  <a:cs typeface="+mn-ea"/>
                  <a:sym typeface="+mn-lt"/>
                </a:rPr>
                <a:t>C</a:t>
              </a:r>
              <a:endParaRPr lang="zh-CN" altLang="en-US" sz="266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68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DF0FB0E5-3210-4AE8-87A6-30F8349A6735}"/>
                </a:ext>
              </a:extLst>
            </p:cNvPr>
            <p:cNvSpPr txBox="1"/>
            <p:nvPr/>
          </p:nvSpPr>
          <p:spPr>
            <a:xfrm>
              <a:off x="5691762" y="3379577"/>
              <a:ext cx="312826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266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68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653C29B3-D117-48F4-B9FA-6A96B4B6D7F6}"/>
                </a:ext>
              </a:extLst>
            </p:cNvPr>
            <p:cNvSpPr txBox="1"/>
            <p:nvPr/>
          </p:nvSpPr>
          <p:spPr>
            <a:xfrm>
              <a:off x="2998994" y="2397162"/>
              <a:ext cx="309219" cy="377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2667" dirty="0"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2667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8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Freeform 695">
            <a:extLst>
              <a:ext uri="{FF2B5EF4-FFF2-40B4-BE49-F238E27FC236}">
                <a16:creationId xmlns="" xmlns:a16="http://schemas.microsoft.com/office/drawing/2014/main" id="{42D2E780-BCED-4E33-984D-C3BB24B54B01}"/>
              </a:ext>
            </a:extLst>
          </p:cNvPr>
          <p:cNvSpPr>
            <a:spLocks/>
          </p:cNvSpPr>
          <p:nvPr/>
        </p:nvSpPr>
        <p:spPr bwMode="auto">
          <a:xfrm flipV="1">
            <a:off x="2804441" y="3348807"/>
            <a:ext cx="7500702" cy="529718"/>
          </a:xfrm>
          <a:custGeom>
            <a:avLst/>
            <a:gdLst>
              <a:gd name="T0" fmla="*/ 448 w 495"/>
              <a:gd name="T1" fmla="*/ 101 h 116"/>
              <a:gd name="T2" fmla="*/ 439 w 495"/>
              <a:gd name="T3" fmla="*/ 98 h 116"/>
              <a:gd name="T4" fmla="*/ 408 w 495"/>
              <a:gd name="T5" fmla="*/ 92 h 116"/>
              <a:gd name="T6" fmla="*/ 413 w 495"/>
              <a:gd name="T7" fmla="*/ 93 h 116"/>
              <a:gd name="T8" fmla="*/ 431 w 495"/>
              <a:gd name="T9" fmla="*/ 92 h 116"/>
              <a:gd name="T10" fmla="*/ 432 w 495"/>
              <a:gd name="T11" fmla="*/ 89 h 116"/>
              <a:gd name="T12" fmla="*/ 463 w 495"/>
              <a:gd name="T13" fmla="*/ 89 h 116"/>
              <a:gd name="T14" fmla="*/ 481 w 495"/>
              <a:gd name="T15" fmla="*/ 83 h 116"/>
              <a:gd name="T16" fmla="*/ 393 w 495"/>
              <a:gd name="T17" fmla="*/ 71 h 116"/>
              <a:gd name="T18" fmla="*/ 384 w 495"/>
              <a:gd name="T19" fmla="*/ 67 h 116"/>
              <a:gd name="T20" fmla="*/ 489 w 495"/>
              <a:gd name="T21" fmla="*/ 70 h 116"/>
              <a:gd name="T22" fmla="*/ 463 w 495"/>
              <a:gd name="T23" fmla="*/ 63 h 116"/>
              <a:gd name="T24" fmla="*/ 430 w 495"/>
              <a:gd name="T25" fmla="*/ 57 h 116"/>
              <a:gd name="T26" fmla="*/ 433 w 495"/>
              <a:gd name="T27" fmla="*/ 50 h 116"/>
              <a:gd name="T28" fmla="*/ 417 w 495"/>
              <a:gd name="T29" fmla="*/ 47 h 116"/>
              <a:gd name="T30" fmla="*/ 426 w 495"/>
              <a:gd name="T31" fmla="*/ 45 h 116"/>
              <a:gd name="T32" fmla="*/ 353 w 495"/>
              <a:gd name="T33" fmla="*/ 37 h 116"/>
              <a:gd name="T34" fmla="*/ 335 w 495"/>
              <a:gd name="T35" fmla="*/ 33 h 116"/>
              <a:gd name="T36" fmla="*/ 300 w 495"/>
              <a:gd name="T37" fmla="*/ 28 h 116"/>
              <a:gd name="T38" fmla="*/ 366 w 495"/>
              <a:gd name="T39" fmla="*/ 29 h 116"/>
              <a:gd name="T40" fmla="*/ 399 w 495"/>
              <a:gd name="T41" fmla="*/ 29 h 116"/>
              <a:gd name="T42" fmla="*/ 396 w 495"/>
              <a:gd name="T43" fmla="*/ 27 h 116"/>
              <a:gd name="T44" fmla="*/ 326 w 495"/>
              <a:gd name="T45" fmla="*/ 19 h 116"/>
              <a:gd name="T46" fmla="*/ 401 w 495"/>
              <a:gd name="T47" fmla="*/ 22 h 116"/>
              <a:gd name="T48" fmla="*/ 284 w 495"/>
              <a:gd name="T49" fmla="*/ 11 h 116"/>
              <a:gd name="T50" fmla="*/ 196 w 495"/>
              <a:gd name="T51" fmla="*/ 7 h 116"/>
              <a:gd name="T52" fmla="*/ 40 w 495"/>
              <a:gd name="T53" fmla="*/ 3 h 116"/>
              <a:gd name="T54" fmla="*/ 21 w 495"/>
              <a:gd name="T55" fmla="*/ 10 h 116"/>
              <a:gd name="T56" fmla="*/ 32 w 495"/>
              <a:gd name="T57" fmla="*/ 13 h 116"/>
              <a:gd name="T58" fmla="*/ 39 w 495"/>
              <a:gd name="T59" fmla="*/ 14 h 116"/>
              <a:gd name="T60" fmla="*/ 30 w 495"/>
              <a:gd name="T61" fmla="*/ 17 h 116"/>
              <a:gd name="T62" fmla="*/ 33 w 495"/>
              <a:gd name="T63" fmla="*/ 19 h 116"/>
              <a:gd name="T64" fmla="*/ 24 w 495"/>
              <a:gd name="T65" fmla="*/ 21 h 116"/>
              <a:gd name="T66" fmla="*/ 22 w 495"/>
              <a:gd name="T67" fmla="*/ 28 h 116"/>
              <a:gd name="T68" fmla="*/ 4 w 495"/>
              <a:gd name="T69" fmla="*/ 34 h 116"/>
              <a:gd name="T70" fmla="*/ 15 w 495"/>
              <a:gd name="T71" fmla="*/ 37 h 116"/>
              <a:gd name="T72" fmla="*/ 15 w 495"/>
              <a:gd name="T73" fmla="*/ 38 h 116"/>
              <a:gd name="T74" fmla="*/ 19 w 495"/>
              <a:gd name="T75" fmla="*/ 47 h 116"/>
              <a:gd name="T76" fmla="*/ 5 w 495"/>
              <a:gd name="T77" fmla="*/ 51 h 116"/>
              <a:gd name="T78" fmla="*/ 11 w 495"/>
              <a:gd name="T79" fmla="*/ 60 h 116"/>
              <a:gd name="T80" fmla="*/ 0 w 495"/>
              <a:gd name="T81" fmla="*/ 66 h 116"/>
              <a:gd name="T82" fmla="*/ 9 w 495"/>
              <a:gd name="T83" fmla="*/ 70 h 116"/>
              <a:gd name="T84" fmla="*/ 13 w 495"/>
              <a:gd name="T85" fmla="*/ 72 h 116"/>
              <a:gd name="T86" fmla="*/ 12 w 495"/>
              <a:gd name="T87" fmla="*/ 83 h 116"/>
              <a:gd name="T88" fmla="*/ 4 w 495"/>
              <a:gd name="T89" fmla="*/ 81 h 116"/>
              <a:gd name="T90" fmla="*/ 3 w 495"/>
              <a:gd name="T91" fmla="*/ 82 h 116"/>
              <a:gd name="T92" fmla="*/ 5 w 495"/>
              <a:gd name="T93" fmla="*/ 92 h 116"/>
              <a:gd name="T94" fmla="*/ 28 w 495"/>
              <a:gd name="T95" fmla="*/ 103 h 116"/>
              <a:gd name="T96" fmla="*/ 141 w 495"/>
              <a:gd name="T97" fmla="*/ 110 h 116"/>
              <a:gd name="T98" fmla="*/ 280 w 495"/>
              <a:gd name="T99" fmla="*/ 116 h 116"/>
              <a:gd name="T100" fmla="*/ 286 w 495"/>
              <a:gd name="T101" fmla="*/ 116 h 116"/>
              <a:gd name="T102" fmla="*/ 288 w 495"/>
              <a:gd name="T103" fmla="*/ 115 h 116"/>
              <a:gd name="T104" fmla="*/ 290 w 495"/>
              <a:gd name="T105" fmla="*/ 113 h 116"/>
              <a:gd name="T106" fmla="*/ 339 w 495"/>
              <a:gd name="T107" fmla="*/ 113 h 116"/>
              <a:gd name="T108" fmla="*/ 422 w 495"/>
              <a:gd name="T109" fmla="*/ 113 h 116"/>
              <a:gd name="T110" fmla="*/ 420 w 495"/>
              <a:gd name="T111" fmla="*/ 109 h 116"/>
              <a:gd name="T112" fmla="*/ 452 w 495"/>
              <a:gd name="T113" fmla="*/ 107 h 116"/>
              <a:gd name="T114" fmla="*/ 467 w 495"/>
              <a:gd name="T115" fmla="*/ 10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95" h="116">
                <a:moveTo>
                  <a:pt x="449" y="103"/>
                </a:moveTo>
                <a:cubicBezTo>
                  <a:pt x="449" y="102"/>
                  <a:pt x="448" y="102"/>
                  <a:pt x="448" y="101"/>
                </a:cubicBezTo>
                <a:cubicBezTo>
                  <a:pt x="442" y="101"/>
                  <a:pt x="438" y="100"/>
                  <a:pt x="433" y="99"/>
                </a:cubicBezTo>
                <a:cubicBezTo>
                  <a:pt x="435" y="98"/>
                  <a:pt x="437" y="100"/>
                  <a:pt x="439" y="98"/>
                </a:cubicBezTo>
                <a:cubicBezTo>
                  <a:pt x="430" y="97"/>
                  <a:pt x="422" y="96"/>
                  <a:pt x="413" y="95"/>
                </a:cubicBezTo>
                <a:cubicBezTo>
                  <a:pt x="412" y="94"/>
                  <a:pt x="409" y="93"/>
                  <a:pt x="408" y="92"/>
                </a:cubicBezTo>
                <a:cubicBezTo>
                  <a:pt x="409" y="92"/>
                  <a:pt x="410" y="92"/>
                  <a:pt x="411" y="92"/>
                </a:cubicBezTo>
                <a:cubicBezTo>
                  <a:pt x="412" y="92"/>
                  <a:pt x="413" y="92"/>
                  <a:pt x="413" y="93"/>
                </a:cubicBezTo>
                <a:cubicBezTo>
                  <a:pt x="434" y="94"/>
                  <a:pt x="454" y="96"/>
                  <a:pt x="475" y="96"/>
                </a:cubicBezTo>
                <a:cubicBezTo>
                  <a:pt x="461" y="94"/>
                  <a:pt x="446" y="92"/>
                  <a:pt x="431" y="92"/>
                </a:cubicBezTo>
                <a:cubicBezTo>
                  <a:pt x="429" y="91"/>
                  <a:pt x="429" y="91"/>
                  <a:pt x="429" y="91"/>
                </a:cubicBezTo>
                <a:cubicBezTo>
                  <a:pt x="429" y="89"/>
                  <a:pt x="431" y="90"/>
                  <a:pt x="432" y="89"/>
                </a:cubicBezTo>
                <a:cubicBezTo>
                  <a:pt x="443" y="90"/>
                  <a:pt x="452" y="92"/>
                  <a:pt x="461" y="92"/>
                </a:cubicBezTo>
                <a:cubicBezTo>
                  <a:pt x="463" y="89"/>
                  <a:pt x="463" y="89"/>
                  <a:pt x="463" y="89"/>
                </a:cubicBezTo>
                <a:cubicBezTo>
                  <a:pt x="473" y="86"/>
                  <a:pt x="485" y="88"/>
                  <a:pt x="495" y="89"/>
                </a:cubicBezTo>
                <a:cubicBezTo>
                  <a:pt x="491" y="87"/>
                  <a:pt x="485" y="87"/>
                  <a:pt x="481" y="83"/>
                </a:cubicBezTo>
                <a:cubicBezTo>
                  <a:pt x="454" y="78"/>
                  <a:pt x="426" y="74"/>
                  <a:pt x="398" y="73"/>
                </a:cubicBezTo>
                <a:cubicBezTo>
                  <a:pt x="393" y="71"/>
                  <a:pt x="393" y="71"/>
                  <a:pt x="393" y="71"/>
                </a:cubicBezTo>
                <a:cubicBezTo>
                  <a:pt x="395" y="69"/>
                  <a:pt x="398" y="70"/>
                  <a:pt x="401" y="69"/>
                </a:cubicBezTo>
                <a:cubicBezTo>
                  <a:pt x="395" y="68"/>
                  <a:pt x="389" y="69"/>
                  <a:pt x="384" y="67"/>
                </a:cubicBezTo>
                <a:cubicBezTo>
                  <a:pt x="401" y="65"/>
                  <a:pt x="420" y="68"/>
                  <a:pt x="438" y="67"/>
                </a:cubicBezTo>
                <a:cubicBezTo>
                  <a:pt x="454" y="64"/>
                  <a:pt x="472" y="69"/>
                  <a:pt x="489" y="70"/>
                </a:cubicBezTo>
                <a:cubicBezTo>
                  <a:pt x="473" y="66"/>
                  <a:pt x="473" y="66"/>
                  <a:pt x="473" y="66"/>
                </a:cubicBezTo>
                <a:cubicBezTo>
                  <a:pt x="470" y="65"/>
                  <a:pt x="466" y="65"/>
                  <a:pt x="463" y="63"/>
                </a:cubicBezTo>
                <a:cubicBezTo>
                  <a:pt x="463" y="62"/>
                  <a:pt x="463" y="61"/>
                  <a:pt x="462" y="60"/>
                </a:cubicBezTo>
                <a:cubicBezTo>
                  <a:pt x="451" y="61"/>
                  <a:pt x="441" y="57"/>
                  <a:pt x="430" y="57"/>
                </a:cubicBezTo>
                <a:cubicBezTo>
                  <a:pt x="426" y="54"/>
                  <a:pt x="420" y="55"/>
                  <a:pt x="416" y="53"/>
                </a:cubicBezTo>
                <a:cubicBezTo>
                  <a:pt x="423" y="54"/>
                  <a:pt x="427" y="48"/>
                  <a:pt x="433" y="50"/>
                </a:cubicBezTo>
                <a:cubicBezTo>
                  <a:pt x="433" y="49"/>
                  <a:pt x="432" y="50"/>
                  <a:pt x="431" y="50"/>
                </a:cubicBezTo>
                <a:cubicBezTo>
                  <a:pt x="427" y="49"/>
                  <a:pt x="421" y="48"/>
                  <a:pt x="417" y="47"/>
                </a:cubicBezTo>
                <a:cubicBezTo>
                  <a:pt x="423" y="46"/>
                  <a:pt x="427" y="47"/>
                  <a:pt x="433" y="47"/>
                </a:cubicBezTo>
                <a:cubicBezTo>
                  <a:pt x="430" y="47"/>
                  <a:pt x="428" y="46"/>
                  <a:pt x="426" y="45"/>
                </a:cubicBezTo>
                <a:cubicBezTo>
                  <a:pt x="405" y="44"/>
                  <a:pt x="385" y="43"/>
                  <a:pt x="365" y="40"/>
                </a:cubicBezTo>
                <a:cubicBezTo>
                  <a:pt x="362" y="36"/>
                  <a:pt x="357" y="38"/>
                  <a:pt x="353" y="37"/>
                </a:cubicBezTo>
                <a:cubicBezTo>
                  <a:pt x="366" y="35"/>
                  <a:pt x="383" y="37"/>
                  <a:pt x="396" y="37"/>
                </a:cubicBezTo>
                <a:cubicBezTo>
                  <a:pt x="376" y="33"/>
                  <a:pt x="355" y="36"/>
                  <a:pt x="335" y="33"/>
                </a:cubicBezTo>
                <a:cubicBezTo>
                  <a:pt x="342" y="32"/>
                  <a:pt x="347" y="33"/>
                  <a:pt x="354" y="32"/>
                </a:cubicBezTo>
                <a:cubicBezTo>
                  <a:pt x="300" y="28"/>
                  <a:pt x="300" y="28"/>
                  <a:pt x="300" y="28"/>
                </a:cubicBezTo>
                <a:cubicBezTo>
                  <a:pt x="303" y="28"/>
                  <a:pt x="307" y="29"/>
                  <a:pt x="309" y="26"/>
                </a:cubicBezTo>
                <a:cubicBezTo>
                  <a:pt x="329" y="27"/>
                  <a:pt x="348" y="29"/>
                  <a:pt x="366" y="29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69" y="26"/>
                  <a:pt x="385" y="28"/>
                  <a:pt x="399" y="29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96" y="28"/>
                  <a:pt x="396" y="28"/>
                  <a:pt x="396" y="27"/>
                </a:cubicBezTo>
                <a:cubicBezTo>
                  <a:pt x="373" y="24"/>
                  <a:pt x="350" y="22"/>
                  <a:pt x="327" y="20"/>
                </a:cubicBezTo>
                <a:cubicBezTo>
                  <a:pt x="326" y="19"/>
                  <a:pt x="326" y="19"/>
                  <a:pt x="326" y="19"/>
                </a:cubicBezTo>
                <a:cubicBezTo>
                  <a:pt x="348" y="18"/>
                  <a:pt x="375" y="23"/>
                  <a:pt x="399" y="24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93" y="20"/>
                  <a:pt x="382" y="19"/>
                  <a:pt x="373" y="18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12"/>
                  <a:pt x="281" y="12"/>
                  <a:pt x="281" y="12"/>
                </a:cubicBezTo>
                <a:cubicBezTo>
                  <a:pt x="254" y="7"/>
                  <a:pt x="223" y="10"/>
                  <a:pt x="196" y="7"/>
                </a:cubicBezTo>
                <a:cubicBezTo>
                  <a:pt x="151" y="1"/>
                  <a:pt x="103" y="2"/>
                  <a:pt x="58" y="4"/>
                </a:cubicBezTo>
                <a:cubicBezTo>
                  <a:pt x="52" y="3"/>
                  <a:pt x="46" y="2"/>
                  <a:pt x="40" y="3"/>
                </a:cubicBezTo>
                <a:cubicBezTo>
                  <a:pt x="34" y="0"/>
                  <a:pt x="29" y="5"/>
                  <a:pt x="23" y="7"/>
                </a:cubicBezTo>
                <a:cubicBezTo>
                  <a:pt x="25" y="10"/>
                  <a:pt x="21" y="9"/>
                  <a:pt x="21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5" y="14"/>
                  <a:pt x="29" y="11"/>
                  <a:pt x="32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9" y="14"/>
                  <a:pt x="39" y="14"/>
                  <a:pt x="39" y="14"/>
                </a:cubicBezTo>
                <a:cubicBezTo>
                  <a:pt x="29" y="18"/>
                  <a:pt x="18" y="11"/>
                  <a:pt x="8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8"/>
                  <a:pt x="32" y="17"/>
                  <a:pt x="33" y="19"/>
                </a:cubicBezTo>
                <a:cubicBezTo>
                  <a:pt x="32" y="21"/>
                  <a:pt x="29" y="19"/>
                  <a:pt x="28" y="20"/>
                </a:cubicBezTo>
                <a:cubicBezTo>
                  <a:pt x="27" y="21"/>
                  <a:pt x="25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8" y="25"/>
                  <a:pt x="22" y="26"/>
                  <a:pt x="22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17" y="31"/>
                  <a:pt x="11" y="34"/>
                  <a:pt x="4" y="34"/>
                </a:cubicBezTo>
                <a:cubicBezTo>
                  <a:pt x="7" y="37"/>
                  <a:pt x="10" y="33"/>
                  <a:pt x="14" y="34"/>
                </a:cubicBezTo>
                <a:cubicBezTo>
                  <a:pt x="15" y="34"/>
                  <a:pt x="16" y="36"/>
                  <a:pt x="15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42"/>
                  <a:pt x="16" y="45"/>
                  <a:pt x="19" y="47"/>
                </a:cubicBezTo>
                <a:cubicBezTo>
                  <a:pt x="15" y="48"/>
                  <a:pt x="11" y="45"/>
                  <a:pt x="7" y="46"/>
                </a:cubicBezTo>
                <a:cubicBezTo>
                  <a:pt x="6" y="48"/>
                  <a:pt x="6" y="49"/>
                  <a:pt x="5" y="51"/>
                </a:cubicBezTo>
                <a:cubicBezTo>
                  <a:pt x="7" y="54"/>
                  <a:pt x="10" y="56"/>
                  <a:pt x="13" y="56"/>
                </a:cubicBezTo>
                <a:cubicBezTo>
                  <a:pt x="13" y="58"/>
                  <a:pt x="9" y="57"/>
                  <a:pt x="11" y="60"/>
                </a:cubicBezTo>
                <a:cubicBezTo>
                  <a:pt x="8" y="62"/>
                  <a:pt x="6" y="60"/>
                  <a:pt x="3" y="60"/>
                </a:cubicBezTo>
                <a:cubicBezTo>
                  <a:pt x="3" y="61"/>
                  <a:pt x="0" y="64"/>
                  <a:pt x="0" y="66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0"/>
                  <a:pt x="9" y="70"/>
                </a:cubicBezTo>
                <a:cubicBezTo>
                  <a:pt x="6" y="70"/>
                  <a:pt x="4" y="68"/>
                  <a:pt x="2" y="69"/>
                </a:cubicBezTo>
                <a:cubicBezTo>
                  <a:pt x="5" y="73"/>
                  <a:pt x="9" y="70"/>
                  <a:pt x="13" y="72"/>
                </a:cubicBezTo>
                <a:cubicBezTo>
                  <a:pt x="19" y="75"/>
                  <a:pt x="10" y="79"/>
                  <a:pt x="16" y="83"/>
                </a:cubicBezTo>
                <a:cubicBezTo>
                  <a:pt x="15" y="83"/>
                  <a:pt x="13" y="83"/>
                  <a:pt x="12" y="83"/>
                </a:cubicBezTo>
                <a:cubicBezTo>
                  <a:pt x="10" y="82"/>
                  <a:pt x="7" y="81"/>
                  <a:pt x="5" y="80"/>
                </a:cubicBezTo>
                <a:cubicBezTo>
                  <a:pt x="4" y="81"/>
                  <a:pt x="4" y="81"/>
                  <a:pt x="4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1"/>
                  <a:pt x="3" y="82"/>
                  <a:pt x="3" y="82"/>
                </a:cubicBezTo>
                <a:cubicBezTo>
                  <a:pt x="2" y="82"/>
                  <a:pt x="2" y="83"/>
                  <a:pt x="1" y="83"/>
                </a:cubicBezTo>
                <a:cubicBezTo>
                  <a:pt x="2" y="86"/>
                  <a:pt x="3" y="89"/>
                  <a:pt x="5" y="92"/>
                </a:cubicBezTo>
                <a:cubicBezTo>
                  <a:pt x="7" y="98"/>
                  <a:pt x="10" y="97"/>
                  <a:pt x="16" y="98"/>
                </a:cubicBezTo>
                <a:cubicBezTo>
                  <a:pt x="19" y="102"/>
                  <a:pt x="26" y="99"/>
                  <a:pt x="28" y="103"/>
                </a:cubicBezTo>
                <a:cubicBezTo>
                  <a:pt x="35" y="102"/>
                  <a:pt x="43" y="105"/>
                  <a:pt x="50" y="105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62" y="112"/>
                  <a:pt x="181" y="113"/>
                  <a:pt x="201" y="114"/>
                </a:cubicBezTo>
                <a:cubicBezTo>
                  <a:pt x="280" y="116"/>
                  <a:pt x="280" y="116"/>
                  <a:pt x="280" y="116"/>
                </a:cubicBezTo>
                <a:cubicBezTo>
                  <a:pt x="283" y="115"/>
                  <a:pt x="283" y="116"/>
                  <a:pt x="285" y="115"/>
                </a:cubicBezTo>
                <a:cubicBezTo>
                  <a:pt x="285" y="115"/>
                  <a:pt x="286" y="116"/>
                  <a:pt x="286" y="116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1" y="116"/>
                  <a:pt x="289" y="116"/>
                  <a:pt x="288" y="115"/>
                </a:cubicBezTo>
                <a:cubicBezTo>
                  <a:pt x="292" y="115"/>
                  <a:pt x="296" y="115"/>
                  <a:pt x="301" y="115"/>
                </a:cubicBezTo>
                <a:cubicBezTo>
                  <a:pt x="298" y="112"/>
                  <a:pt x="293" y="115"/>
                  <a:pt x="290" y="113"/>
                </a:cubicBezTo>
                <a:cubicBezTo>
                  <a:pt x="266" y="111"/>
                  <a:pt x="242" y="113"/>
                  <a:pt x="216" y="110"/>
                </a:cubicBezTo>
                <a:cubicBezTo>
                  <a:pt x="256" y="109"/>
                  <a:pt x="298" y="113"/>
                  <a:pt x="339" y="113"/>
                </a:cubicBezTo>
                <a:cubicBezTo>
                  <a:pt x="340" y="110"/>
                  <a:pt x="340" y="110"/>
                  <a:pt x="340" y="110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27" y="112"/>
                  <a:pt x="432" y="112"/>
                  <a:pt x="437" y="111"/>
                </a:cubicBezTo>
                <a:cubicBezTo>
                  <a:pt x="420" y="109"/>
                  <a:pt x="420" y="109"/>
                  <a:pt x="420" y="109"/>
                </a:cubicBezTo>
                <a:cubicBezTo>
                  <a:pt x="420" y="109"/>
                  <a:pt x="419" y="108"/>
                  <a:pt x="419" y="108"/>
                </a:cubicBezTo>
                <a:cubicBezTo>
                  <a:pt x="430" y="107"/>
                  <a:pt x="442" y="108"/>
                  <a:pt x="452" y="107"/>
                </a:cubicBezTo>
                <a:cubicBezTo>
                  <a:pt x="463" y="105"/>
                  <a:pt x="474" y="108"/>
                  <a:pt x="484" y="109"/>
                </a:cubicBezTo>
                <a:cubicBezTo>
                  <a:pt x="478" y="109"/>
                  <a:pt x="473" y="106"/>
                  <a:pt x="467" y="106"/>
                </a:cubicBezTo>
                <a:cubicBezTo>
                  <a:pt x="462" y="103"/>
                  <a:pt x="455" y="104"/>
                  <a:pt x="449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8" name="图形 7391">
            <a:extLst>
              <a:ext uri="{FF2B5EF4-FFF2-40B4-BE49-F238E27FC236}">
                <a16:creationId xmlns="" xmlns:a16="http://schemas.microsoft.com/office/drawing/2014/main" id="{DFCCB9A7-2EC3-433F-8B2F-41D31D73045B}"/>
              </a:ext>
            </a:extLst>
          </p:cNvPr>
          <p:cNvSpPr/>
          <p:nvPr/>
        </p:nvSpPr>
        <p:spPr>
          <a:xfrm rot="4327210">
            <a:off x="4034766" y="-4615168"/>
            <a:ext cx="4112812" cy="9031854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4108902" y="2228671"/>
            <a:ext cx="39645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感谢您的聆听！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3298181" y="3429001"/>
            <a:ext cx="5585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807F83"/>
                </a:solidFill>
                <a:latin typeface="+mn-ea"/>
                <a:cs typeface="+mn-ea"/>
                <a:sym typeface="+mn-lt"/>
              </a:rPr>
              <a:t> WATERCOLOR WIND WORK REPORT PPT TEMPLATE </a:t>
            </a:r>
            <a:endParaRPr lang="zh-CN" altLang="en-US" dirty="0">
              <a:solidFill>
                <a:srgbClr val="807F8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41044" y="4333962"/>
            <a:ext cx="21002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汇报人：东方之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22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1600" dirty="0" smtClean="0"/>
              <a:t>东方之</a:t>
            </a:r>
            <a:r>
              <a:rPr lang="en-US" altLang="zh-CN" sz="1600" dirty="0" smtClean="0"/>
              <a:t>P    </a:t>
            </a:r>
            <a:r>
              <a:rPr lang="zh-CN" altLang="en-US" sz="1600" dirty="0" smtClean="0"/>
              <a:t>作品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600" dirty="0"/>
              <a:t/>
            </a:r>
            <a:br>
              <a:rPr lang="en-US" altLang="zh-CN" sz="1600" dirty="0"/>
            </a:b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600" dirty="0" smtClean="0"/>
              <a:t>51PPT</a:t>
            </a:r>
            <a:r>
              <a:rPr lang="zh-CN" altLang="en-US" sz="1600" dirty="0" smtClean="0"/>
              <a:t>模板网  </a:t>
            </a:r>
            <a:r>
              <a:rPr lang="en-US" altLang="zh-CN" sz="1600" dirty="0" smtClean="0">
                <a:hlinkClick r:id="rId2"/>
              </a:rPr>
              <a:t>www.51pptmoban.com</a:t>
            </a:r>
            <a:r>
              <a:rPr lang="en-US" altLang="zh-CN" sz="1600" dirty="0" smtClean="0"/>
              <a:t>  </a:t>
            </a:r>
            <a:r>
              <a:rPr lang="zh-CN" altLang="en-US" sz="1600" dirty="0" smtClean="0"/>
              <a:t>授权发布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0041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 xmlns:a14="http://schemas.microsoft.com/office/drawing/2010/main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图形 7391">
            <a:extLst>
              <a:ext uri="{FF2B5EF4-FFF2-40B4-BE49-F238E27FC236}">
                <a16:creationId xmlns="" xmlns:a16="http://schemas.microsoft.com/office/drawing/2014/main" id="{DFCCB9A7-2EC3-433F-8B2F-41D31D73045B}"/>
              </a:ext>
            </a:extLst>
          </p:cNvPr>
          <p:cNvSpPr/>
          <p:nvPr/>
        </p:nvSpPr>
        <p:spPr>
          <a:xfrm rot="4327210">
            <a:off x="4708417" y="-352120"/>
            <a:ext cx="2202686" cy="4837163"/>
          </a:xfrm>
          <a:custGeom>
            <a:avLst/>
            <a:gdLst>
              <a:gd name="connsiteX0" fmla="*/ 2031406 w 2815098"/>
              <a:gd name="connsiteY0" fmla="*/ 5949868 h 6852469"/>
              <a:gd name="connsiteX1" fmla="*/ 2018685 w 2815098"/>
              <a:gd name="connsiteY1" fmla="*/ 6004069 h 6852469"/>
              <a:gd name="connsiteX2" fmla="*/ 2077863 w 2815098"/>
              <a:gd name="connsiteY2" fmla="*/ 6004069 h 6852469"/>
              <a:gd name="connsiteX3" fmla="*/ 2103304 w 2815098"/>
              <a:gd name="connsiteY3" fmla="*/ 5954293 h 6852469"/>
              <a:gd name="connsiteX4" fmla="*/ 2107729 w 2815098"/>
              <a:gd name="connsiteY4" fmla="*/ 6012365 h 6852469"/>
              <a:gd name="connsiteX5" fmla="*/ 2095008 w 2815098"/>
              <a:gd name="connsiteY5" fmla="*/ 6187133 h 6852469"/>
              <a:gd name="connsiteX6" fmla="*/ 2077863 w 2815098"/>
              <a:gd name="connsiteY6" fmla="*/ 6332589 h 6852469"/>
              <a:gd name="connsiteX7" fmla="*/ 2086159 w 2815098"/>
              <a:gd name="connsiteY7" fmla="*/ 6349181 h 6852469"/>
              <a:gd name="connsiteX8" fmla="*/ 2069014 w 2815098"/>
              <a:gd name="connsiteY8" fmla="*/ 6395085 h 6852469"/>
              <a:gd name="connsiteX9" fmla="*/ 2073439 w 2815098"/>
              <a:gd name="connsiteY9" fmla="*/ 6449286 h 6852469"/>
              <a:gd name="connsiteX10" fmla="*/ 2052422 w 2815098"/>
              <a:gd name="connsiteY10" fmla="*/ 6540541 h 6852469"/>
              <a:gd name="connsiteX11" fmla="*/ 2039702 w 2815098"/>
              <a:gd name="connsiteY11" fmla="*/ 6673830 h 6852469"/>
              <a:gd name="connsiteX12" fmla="*/ 2026981 w 2815098"/>
              <a:gd name="connsiteY12" fmla="*/ 6786102 h 6852469"/>
              <a:gd name="connsiteX13" fmla="*/ 2018685 w 2815098"/>
              <a:gd name="connsiteY13" fmla="*/ 6848598 h 6852469"/>
              <a:gd name="connsiteX14" fmla="*/ 1989373 w 2815098"/>
              <a:gd name="connsiteY14" fmla="*/ 6856894 h 6852469"/>
              <a:gd name="connsiteX15" fmla="*/ 2006518 w 2815098"/>
              <a:gd name="connsiteY15" fmla="*/ 6848598 h 6852469"/>
              <a:gd name="connsiteX16" fmla="*/ 2010942 w 2815098"/>
              <a:gd name="connsiteY16" fmla="*/ 6636221 h 6852469"/>
              <a:gd name="connsiteX17" fmla="*/ 2028087 w 2815098"/>
              <a:gd name="connsiteY17" fmla="*/ 6582021 h 6852469"/>
              <a:gd name="connsiteX18" fmla="*/ 2015367 w 2815098"/>
              <a:gd name="connsiteY18" fmla="*/ 6577596 h 6852469"/>
              <a:gd name="connsiteX19" fmla="*/ 2032512 w 2815098"/>
              <a:gd name="connsiteY19" fmla="*/ 6527821 h 6852469"/>
              <a:gd name="connsiteX20" fmla="*/ 2019791 w 2815098"/>
              <a:gd name="connsiteY20" fmla="*/ 6527821 h 6852469"/>
              <a:gd name="connsiteX21" fmla="*/ 2036936 w 2815098"/>
              <a:gd name="connsiteY21" fmla="*/ 6398957 h 6852469"/>
              <a:gd name="connsiteX22" fmla="*/ 2049657 w 2815098"/>
              <a:gd name="connsiteY22" fmla="*/ 6332589 h 6852469"/>
              <a:gd name="connsiteX23" fmla="*/ 2062377 w 2815098"/>
              <a:gd name="connsiteY23" fmla="*/ 6311573 h 6852469"/>
              <a:gd name="connsiteX24" fmla="*/ 2054081 w 2815098"/>
              <a:gd name="connsiteY24" fmla="*/ 6212021 h 6852469"/>
              <a:gd name="connsiteX25" fmla="*/ 2033065 w 2815098"/>
              <a:gd name="connsiteY25" fmla="*/ 6199300 h 6852469"/>
              <a:gd name="connsiteX26" fmla="*/ 2062377 w 2815098"/>
              <a:gd name="connsiteY26" fmla="*/ 6191004 h 6852469"/>
              <a:gd name="connsiteX27" fmla="*/ 2066802 w 2815098"/>
              <a:gd name="connsiteY27" fmla="*/ 6120212 h 6852469"/>
              <a:gd name="connsiteX28" fmla="*/ 2037490 w 2815098"/>
              <a:gd name="connsiteY28" fmla="*/ 6169988 h 6852469"/>
              <a:gd name="connsiteX29" fmla="*/ 2020344 w 2815098"/>
              <a:gd name="connsiteY29" fmla="*/ 6148971 h 6852469"/>
              <a:gd name="connsiteX30" fmla="*/ 2033065 w 2815098"/>
              <a:gd name="connsiteY30" fmla="*/ 6119659 h 6852469"/>
              <a:gd name="connsiteX31" fmla="*/ 2024769 w 2815098"/>
              <a:gd name="connsiteY31" fmla="*/ 6090347 h 6852469"/>
              <a:gd name="connsiteX32" fmla="*/ 2037490 w 2815098"/>
              <a:gd name="connsiteY32" fmla="*/ 6057163 h 6852469"/>
              <a:gd name="connsiteX33" fmla="*/ 2020344 w 2815098"/>
              <a:gd name="connsiteY33" fmla="*/ 6078180 h 6852469"/>
              <a:gd name="connsiteX34" fmla="*/ 2015920 w 2815098"/>
              <a:gd name="connsiteY34" fmla="*/ 6069884 h 6852469"/>
              <a:gd name="connsiteX35" fmla="*/ 1965038 w 2815098"/>
              <a:gd name="connsiteY35" fmla="*/ 6448179 h 6852469"/>
              <a:gd name="connsiteX36" fmla="*/ 1960613 w 2815098"/>
              <a:gd name="connsiteY36" fmla="*/ 6423291 h 6852469"/>
              <a:gd name="connsiteX37" fmla="*/ 1939597 w 2815098"/>
              <a:gd name="connsiteY37" fmla="*/ 6423291 h 6852469"/>
              <a:gd name="connsiteX38" fmla="*/ 1935173 w 2815098"/>
              <a:gd name="connsiteY38" fmla="*/ 6460900 h 6852469"/>
              <a:gd name="connsiteX39" fmla="*/ 1926877 w 2815098"/>
              <a:gd name="connsiteY39" fmla="*/ 6444308 h 6852469"/>
              <a:gd name="connsiteX40" fmla="*/ 1922452 w 2815098"/>
              <a:gd name="connsiteY40" fmla="*/ 6460900 h 6852469"/>
              <a:gd name="connsiteX41" fmla="*/ 1939597 w 2815098"/>
              <a:gd name="connsiteY41" fmla="*/ 6473621 h 6852469"/>
              <a:gd name="connsiteX42" fmla="*/ 1914156 w 2815098"/>
              <a:gd name="connsiteY42" fmla="*/ 6502933 h 6852469"/>
              <a:gd name="connsiteX43" fmla="*/ 1918581 w 2815098"/>
              <a:gd name="connsiteY43" fmla="*/ 6236909 h 6852469"/>
              <a:gd name="connsiteX44" fmla="*/ 1910285 w 2815098"/>
              <a:gd name="connsiteY44" fmla="*/ 6241334 h 6852469"/>
              <a:gd name="connsiteX45" fmla="*/ 1914709 w 2815098"/>
              <a:gd name="connsiteY45" fmla="*/ 6262350 h 6852469"/>
              <a:gd name="connsiteX46" fmla="*/ 1910285 w 2815098"/>
              <a:gd name="connsiteY46" fmla="*/ 6199854 h 6852469"/>
              <a:gd name="connsiteX47" fmla="*/ 1901989 w 2815098"/>
              <a:gd name="connsiteY47" fmla="*/ 6178837 h 6852469"/>
              <a:gd name="connsiteX48" fmla="*/ 1910285 w 2815098"/>
              <a:gd name="connsiteY48" fmla="*/ 6195429 h 6852469"/>
              <a:gd name="connsiteX49" fmla="*/ 1914709 w 2815098"/>
              <a:gd name="connsiteY49" fmla="*/ 6145653 h 6852469"/>
              <a:gd name="connsiteX50" fmla="*/ 1901989 w 2815098"/>
              <a:gd name="connsiteY50" fmla="*/ 6137357 h 6852469"/>
              <a:gd name="connsiteX51" fmla="*/ 1923005 w 2815098"/>
              <a:gd name="connsiteY51" fmla="*/ 6104173 h 6852469"/>
              <a:gd name="connsiteX52" fmla="*/ 1944022 w 2815098"/>
              <a:gd name="connsiteY52" fmla="*/ 6116894 h 6852469"/>
              <a:gd name="connsiteX53" fmla="*/ 1923005 w 2815098"/>
              <a:gd name="connsiteY53" fmla="*/ 6141782 h 6852469"/>
              <a:gd name="connsiteX54" fmla="*/ 1931301 w 2815098"/>
              <a:gd name="connsiteY54" fmla="*/ 6146206 h 6852469"/>
              <a:gd name="connsiteX55" fmla="*/ 1956742 w 2815098"/>
              <a:gd name="connsiteY55" fmla="*/ 6141782 h 6852469"/>
              <a:gd name="connsiteX56" fmla="*/ 1990479 w 2815098"/>
              <a:gd name="connsiteY56" fmla="*/ 6129061 h 6852469"/>
              <a:gd name="connsiteX57" fmla="*/ 1986054 w 2815098"/>
              <a:gd name="connsiteY57" fmla="*/ 6049973 h 6852469"/>
              <a:gd name="connsiteX58" fmla="*/ 1960613 w 2815098"/>
              <a:gd name="connsiteY58" fmla="*/ 6049973 h 6852469"/>
              <a:gd name="connsiteX59" fmla="*/ 1981630 w 2815098"/>
              <a:gd name="connsiteY59" fmla="*/ 6045549 h 6852469"/>
              <a:gd name="connsiteX60" fmla="*/ 1981630 w 2815098"/>
              <a:gd name="connsiteY60" fmla="*/ 6016236 h 6852469"/>
              <a:gd name="connsiteX61" fmla="*/ 1960613 w 2815098"/>
              <a:gd name="connsiteY61" fmla="*/ 6032828 h 6852469"/>
              <a:gd name="connsiteX62" fmla="*/ 1931301 w 2815098"/>
              <a:gd name="connsiteY62" fmla="*/ 6011812 h 6852469"/>
              <a:gd name="connsiteX63" fmla="*/ 1952317 w 2815098"/>
              <a:gd name="connsiteY63" fmla="*/ 6003516 h 6852469"/>
              <a:gd name="connsiteX64" fmla="*/ 1931301 w 2815098"/>
              <a:gd name="connsiteY64" fmla="*/ 5920556 h 6852469"/>
              <a:gd name="connsiteX65" fmla="*/ 1910285 w 2815098"/>
              <a:gd name="connsiteY65" fmla="*/ 5924980 h 6852469"/>
              <a:gd name="connsiteX66" fmla="*/ 1910285 w 2815098"/>
              <a:gd name="connsiteY66" fmla="*/ 5903964 h 6852469"/>
              <a:gd name="connsiteX67" fmla="*/ 1931301 w 2815098"/>
              <a:gd name="connsiteY67" fmla="*/ 5903964 h 6852469"/>
              <a:gd name="connsiteX68" fmla="*/ 1914156 w 2815098"/>
              <a:gd name="connsiteY68" fmla="*/ 5862484 h 6852469"/>
              <a:gd name="connsiteX69" fmla="*/ 1897011 w 2815098"/>
              <a:gd name="connsiteY69" fmla="*/ 5870780 h 6852469"/>
              <a:gd name="connsiteX70" fmla="*/ 1892587 w 2815098"/>
              <a:gd name="connsiteY70" fmla="*/ 5908388 h 6852469"/>
              <a:gd name="connsiteX71" fmla="*/ 1905307 w 2815098"/>
              <a:gd name="connsiteY71" fmla="*/ 5924980 h 6852469"/>
              <a:gd name="connsiteX72" fmla="*/ 1884291 w 2815098"/>
              <a:gd name="connsiteY72" fmla="*/ 5924980 h 6852469"/>
              <a:gd name="connsiteX73" fmla="*/ 1897011 w 2815098"/>
              <a:gd name="connsiteY73" fmla="*/ 5941572 h 6852469"/>
              <a:gd name="connsiteX74" fmla="*/ 1879866 w 2815098"/>
              <a:gd name="connsiteY74" fmla="*/ 5949868 h 6852469"/>
              <a:gd name="connsiteX75" fmla="*/ 1884291 w 2815098"/>
              <a:gd name="connsiteY75" fmla="*/ 5962589 h 6852469"/>
              <a:gd name="connsiteX76" fmla="*/ 1888715 w 2815098"/>
              <a:gd name="connsiteY76" fmla="*/ 5954293 h 6852469"/>
              <a:gd name="connsiteX77" fmla="*/ 1884291 w 2815098"/>
              <a:gd name="connsiteY77" fmla="*/ 6016789 h 6852469"/>
              <a:gd name="connsiteX78" fmla="*/ 1897011 w 2815098"/>
              <a:gd name="connsiteY78" fmla="*/ 6016789 h 6852469"/>
              <a:gd name="connsiteX79" fmla="*/ 1863274 w 2815098"/>
              <a:gd name="connsiteY79" fmla="*/ 6033381 h 6852469"/>
              <a:gd name="connsiteX80" fmla="*/ 1871570 w 2815098"/>
              <a:gd name="connsiteY80" fmla="*/ 5750765 h 6852469"/>
              <a:gd name="connsiteX81" fmla="*/ 1863274 w 2815098"/>
              <a:gd name="connsiteY81" fmla="*/ 5771782 h 6852469"/>
              <a:gd name="connsiteX82" fmla="*/ 1871570 w 2815098"/>
              <a:gd name="connsiteY82" fmla="*/ 5722006 h 6852469"/>
              <a:gd name="connsiteX83" fmla="*/ 1854425 w 2815098"/>
              <a:gd name="connsiteY83" fmla="*/ 5700989 h 6852469"/>
              <a:gd name="connsiteX84" fmla="*/ 1867146 w 2815098"/>
              <a:gd name="connsiteY84" fmla="*/ 5713710 h 6852469"/>
              <a:gd name="connsiteX85" fmla="*/ 1875442 w 2815098"/>
              <a:gd name="connsiteY85" fmla="*/ 5688822 h 6852469"/>
              <a:gd name="connsiteX86" fmla="*/ 1858297 w 2815098"/>
              <a:gd name="connsiteY86" fmla="*/ 5697118 h 6852469"/>
              <a:gd name="connsiteX87" fmla="*/ 1858297 w 2815098"/>
              <a:gd name="connsiteY87" fmla="*/ 5672230 h 6852469"/>
              <a:gd name="connsiteX88" fmla="*/ 1875442 w 2815098"/>
              <a:gd name="connsiteY88" fmla="*/ 5651213 h 6852469"/>
              <a:gd name="connsiteX89" fmla="*/ 1858297 w 2815098"/>
              <a:gd name="connsiteY89" fmla="*/ 5651213 h 6852469"/>
              <a:gd name="connsiteX90" fmla="*/ 1871017 w 2815098"/>
              <a:gd name="connsiteY90" fmla="*/ 5580421 h 6852469"/>
              <a:gd name="connsiteX91" fmla="*/ 1837280 w 2815098"/>
              <a:gd name="connsiteY91" fmla="*/ 5575997 h 6852469"/>
              <a:gd name="connsiteX92" fmla="*/ 1875442 w 2815098"/>
              <a:gd name="connsiteY92" fmla="*/ 5571572 h 6852469"/>
              <a:gd name="connsiteX93" fmla="*/ 1862721 w 2815098"/>
              <a:gd name="connsiteY93" fmla="*/ 5513500 h 6852469"/>
              <a:gd name="connsiteX94" fmla="*/ 1883738 w 2815098"/>
              <a:gd name="connsiteY94" fmla="*/ 5355324 h 6852469"/>
              <a:gd name="connsiteX95" fmla="*/ 1862721 w 2815098"/>
              <a:gd name="connsiteY95" fmla="*/ 5359749 h 6852469"/>
              <a:gd name="connsiteX96" fmla="*/ 1883738 w 2815098"/>
              <a:gd name="connsiteY96" fmla="*/ 5351453 h 6852469"/>
              <a:gd name="connsiteX97" fmla="*/ 1875442 w 2815098"/>
              <a:gd name="connsiteY97" fmla="*/ 5276789 h 6852469"/>
              <a:gd name="connsiteX98" fmla="*/ 1879866 w 2815098"/>
              <a:gd name="connsiteY98" fmla="*/ 5214292 h 6852469"/>
              <a:gd name="connsiteX99" fmla="*/ 1858850 w 2815098"/>
              <a:gd name="connsiteY99" fmla="*/ 5247476 h 6852469"/>
              <a:gd name="connsiteX100" fmla="*/ 1867146 w 2815098"/>
              <a:gd name="connsiteY100" fmla="*/ 5255772 h 6852469"/>
              <a:gd name="connsiteX101" fmla="*/ 1858850 w 2815098"/>
              <a:gd name="connsiteY101" fmla="*/ 5338732 h 6852469"/>
              <a:gd name="connsiteX102" fmla="*/ 1846129 w 2815098"/>
              <a:gd name="connsiteY102" fmla="*/ 5322140 h 6852469"/>
              <a:gd name="connsiteX103" fmla="*/ 1854425 w 2815098"/>
              <a:gd name="connsiteY103" fmla="*/ 5371916 h 6852469"/>
              <a:gd name="connsiteX104" fmla="*/ 1828984 w 2815098"/>
              <a:gd name="connsiteY104" fmla="*/ 5380212 h 6852469"/>
              <a:gd name="connsiteX105" fmla="*/ 1833409 w 2815098"/>
              <a:gd name="connsiteY105" fmla="*/ 5479763 h 6852469"/>
              <a:gd name="connsiteX106" fmla="*/ 1858850 w 2815098"/>
              <a:gd name="connsiteY106" fmla="*/ 5475339 h 6852469"/>
              <a:gd name="connsiteX107" fmla="*/ 1829537 w 2815098"/>
              <a:gd name="connsiteY107" fmla="*/ 5491931 h 6852469"/>
              <a:gd name="connsiteX108" fmla="*/ 1821241 w 2815098"/>
              <a:gd name="connsiteY108" fmla="*/ 5666699 h 6852469"/>
              <a:gd name="connsiteX109" fmla="*/ 1833962 w 2815098"/>
              <a:gd name="connsiteY109" fmla="*/ 5653979 h 6852469"/>
              <a:gd name="connsiteX110" fmla="*/ 1816817 w 2815098"/>
              <a:gd name="connsiteY110" fmla="*/ 5712050 h 6852469"/>
              <a:gd name="connsiteX111" fmla="*/ 1837833 w 2815098"/>
              <a:gd name="connsiteY111" fmla="*/ 5720346 h 6852469"/>
              <a:gd name="connsiteX112" fmla="*/ 1820688 w 2815098"/>
              <a:gd name="connsiteY112" fmla="*/ 5724771 h 6852469"/>
              <a:gd name="connsiteX113" fmla="*/ 1828984 w 2815098"/>
              <a:gd name="connsiteY113" fmla="*/ 5807731 h 6852469"/>
              <a:gd name="connsiteX114" fmla="*/ 1816264 w 2815098"/>
              <a:gd name="connsiteY114" fmla="*/ 5857507 h 6852469"/>
              <a:gd name="connsiteX115" fmla="*/ 1782527 w 2815098"/>
              <a:gd name="connsiteY115" fmla="*/ 5857507 h 6852469"/>
              <a:gd name="connsiteX116" fmla="*/ 1803543 w 2815098"/>
              <a:gd name="connsiteY116" fmla="*/ 5849211 h 6852469"/>
              <a:gd name="connsiteX117" fmla="*/ 1803543 w 2815098"/>
              <a:gd name="connsiteY117" fmla="*/ 5782843 h 6852469"/>
              <a:gd name="connsiteX118" fmla="*/ 1786398 w 2815098"/>
              <a:gd name="connsiteY118" fmla="*/ 5787267 h 6852469"/>
              <a:gd name="connsiteX119" fmla="*/ 1760957 w 2815098"/>
              <a:gd name="connsiteY119" fmla="*/ 5754083 h 6852469"/>
              <a:gd name="connsiteX120" fmla="*/ 1773678 w 2815098"/>
              <a:gd name="connsiteY120" fmla="*/ 5629091 h 6852469"/>
              <a:gd name="connsiteX121" fmla="*/ 1781974 w 2815098"/>
              <a:gd name="connsiteY121" fmla="*/ 5645683 h 6852469"/>
              <a:gd name="connsiteX122" fmla="*/ 1794694 w 2815098"/>
              <a:gd name="connsiteY122" fmla="*/ 5587611 h 6852469"/>
              <a:gd name="connsiteX123" fmla="*/ 1777549 w 2815098"/>
              <a:gd name="connsiteY123" fmla="*/ 5616924 h 6852469"/>
              <a:gd name="connsiteX124" fmla="*/ 1764829 w 2815098"/>
              <a:gd name="connsiteY124" fmla="*/ 5554427 h 6852469"/>
              <a:gd name="connsiteX125" fmla="*/ 1781974 w 2815098"/>
              <a:gd name="connsiteY125" fmla="*/ 5546131 h 6852469"/>
              <a:gd name="connsiteX126" fmla="*/ 1786398 w 2815098"/>
              <a:gd name="connsiteY126" fmla="*/ 5579315 h 6852469"/>
              <a:gd name="connsiteX127" fmla="*/ 1773678 w 2815098"/>
              <a:gd name="connsiteY127" fmla="*/ 5525115 h 6852469"/>
              <a:gd name="connsiteX128" fmla="*/ 1778102 w 2815098"/>
              <a:gd name="connsiteY128" fmla="*/ 5495802 h 6852469"/>
              <a:gd name="connsiteX129" fmla="*/ 1790823 w 2815098"/>
              <a:gd name="connsiteY129" fmla="*/ 5500227 h 6852469"/>
              <a:gd name="connsiteX130" fmla="*/ 1799119 w 2815098"/>
              <a:gd name="connsiteY130" fmla="*/ 5404547 h 6852469"/>
              <a:gd name="connsiteX131" fmla="*/ 1781974 w 2815098"/>
              <a:gd name="connsiteY131" fmla="*/ 5379659 h 6852469"/>
              <a:gd name="connsiteX132" fmla="*/ 1802990 w 2815098"/>
              <a:gd name="connsiteY132" fmla="*/ 5280107 h 6852469"/>
              <a:gd name="connsiteX133" fmla="*/ 1794694 w 2815098"/>
              <a:gd name="connsiteY133" fmla="*/ 5255219 h 6852469"/>
              <a:gd name="connsiteX134" fmla="*/ 1802990 w 2815098"/>
              <a:gd name="connsiteY134" fmla="*/ 5225907 h 6852469"/>
              <a:gd name="connsiteX135" fmla="*/ 1794694 w 2815098"/>
              <a:gd name="connsiteY135" fmla="*/ 5225907 h 6852469"/>
              <a:gd name="connsiteX136" fmla="*/ 1799119 w 2815098"/>
              <a:gd name="connsiteY136" fmla="*/ 5192723 h 6852469"/>
              <a:gd name="connsiteX137" fmla="*/ 1794694 w 2815098"/>
              <a:gd name="connsiteY137" fmla="*/ 5171707 h 6852469"/>
              <a:gd name="connsiteX138" fmla="*/ 1777549 w 2815098"/>
              <a:gd name="connsiteY138" fmla="*/ 5184427 h 6852469"/>
              <a:gd name="connsiteX139" fmla="*/ 1790270 w 2815098"/>
              <a:gd name="connsiteY139" fmla="*/ 5159539 h 6852469"/>
              <a:gd name="connsiteX140" fmla="*/ 1773125 w 2815098"/>
              <a:gd name="connsiteY140" fmla="*/ 5151243 h 6852469"/>
              <a:gd name="connsiteX141" fmla="*/ 1802437 w 2815098"/>
              <a:gd name="connsiteY141" fmla="*/ 5142947 h 6852469"/>
              <a:gd name="connsiteX142" fmla="*/ 1789717 w 2815098"/>
              <a:gd name="connsiteY142" fmla="*/ 5134651 h 6852469"/>
              <a:gd name="connsiteX143" fmla="*/ 1789717 w 2815098"/>
              <a:gd name="connsiteY143" fmla="*/ 5118059 h 6852469"/>
              <a:gd name="connsiteX144" fmla="*/ 1802437 w 2815098"/>
              <a:gd name="connsiteY144" fmla="*/ 5126355 h 6852469"/>
              <a:gd name="connsiteX145" fmla="*/ 1810733 w 2815098"/>
              <a:gd name="connsiteY145" fmla="*/ 5097043 h 6852469"/>
              <a:gd name="connsiteX146" fmla="*/ 1776996 w 2815098"/>
              <a:gd name="connsiteY146" fmla="*/ 5076026 h 6852469"/>
              <a:gd name="connsiteX147" fmla="*/ 1781421 w 2815098"/>
              <a:gd name="connsiteY147" fmla="*/ 5055010 h 6852469"/>
              <a:gd name="connsiteX148" fmla="*/ 1806862 w 2815098"/>
              <a:gd name="connsiteY148" fmla="*/ 5050585 h 6852469"/>
              <a:gd name="connsiteX149" fmla="*/ 1802437 w 2815098"/>
              <a:gd name="connsiteY149" fmla="*/ 5033993 h 6852469"/>
              <a:gd name="connsiteX150" fmla="*/ 1768700 w 2815098"/>
              <a:gd name="connsiteY150" fmla="*/ 5033993 h 6852469"/>
              <a:gd name="connsiteX151" fmla="*/ 1785845 w 2815098"/>
              <a:gd name="connsiteY151" fmla="*/ 5012977 h 6852469"/>
              <a:gd name="connsiteX152" fmla="*/ 1802990 w 2815098"/>
              <a:gd name="connsiteY152" fmla="*/ 5025698 h 6852469"/>
              <a:gd name="connsiteX153" fmla="*/ 1807415 w 2815098"/>
              <a:gd name="connsiteY153" fmla="*/ 5009106 h 6852469"/>
              <a:gd name="connsiteX154" fmla="*/ 1781974 w 2815098"/>
              <a:gd name="connsiteY154" fmla="*/ 5004681 h 6852469"/>
              <a:gd name="connsiteX155" fmla="*/ 1794694 w 2815098"/>
              <a:gd name="connsiteY155" fmla="*/ 4938313 h 6852469"/>
              <a:gd name="connsiteX156" fmla="*/ 1799119 w 2815098"/>
              <a:gd name="connsiteY156" fmla="*/ 4951034 h 6852469"/>
              <a:gd name="connsiteX157" fmla="*/ 1803543 w 2815098"/>
              <a:gd name="connsiteY157" fmla="*/ 4951034 h 6852469"/>
              <a:gd name="connsiteX158" fmla="*/ 1816264 w 2815098"/>
              <a:gd name="connsiteY158" fmla="*/ 4942738 h 6852469"/>
              <a:gd name="connsiteX159" fmla="*/ 1790823 w 2815098"/>
              <a:gd name="connsiteY159" fmla="*/ 4930017 h 6852469"/>
              <a:gd name="connsiteX160" fmla="*/ 1786398 w 2815098"/>
              <a:gd name="connsiteY160" fmla="*/ 4900705 h 6852469"/>
              <a:gd name="connsiteX161" fmla="*/ 1811839 w 2815098"/>
              <a:gd name="connsiteY161" fmla="*/ 4905130 h 6852469"/>
              <a:gd name="connsiteX162" fmla="*/ 1794694 w 2815098"/>
              <a:gd name="connsiteY162" fmla="*/ 4888538 h 6852469"/>
              <a:gd name="connsiteX163" fmla="*/ 1811839 w 2815098"/>
              <a:gd name="connsiteY163" fmla="*/ 4884113 h 6852469"/>
              <a:gd name="connsiteX164" fmla="*/ 1811839 w 2815098"/>
              <a:gd name="connsiteY164" fmla="*/ 4846504 h 6852469"/>
              <a:gd name="connsiteX165" fmla="*/ 1803543 w 2815098"/>
              <a:gd name="connsiteY165" fmla="*/ 4867521 h 6852469"/>
              <a:gd name="connsiteX166" fmla="*/ 1786398 w 2815098"/>
              <a:gd name="connsiteY166" fmla="*/ 4838209 h 6852469"/>
              <a:gd name="connsiteX167" fmla="*/ 1786398 w 2815098"/>
              <a:gd name="connsiteY167" fmla="*/ 4792304 h 6852469"/>
              <a:gd name="connsiteX168" fmla="*/ 1803543 w 2815098"/>
              <a:gd name="connsiteY168" fmla="*/ 4784008 h 6852469"/>
              <a:gd name="connsiteX169" fmla="*/ 1786398 w 2815098"/>
              <a:gd name="connsiteY169" fmla="*/ 4759120 h 6852469"/>
              <a:gd name="connsiteX170" fmla="*/ 1799119 w 2815098"/>
              <a:gd name="connsiteY170" fmla="*/ 4721512 h 6852469"/>
              <a:gd name="connsiteX171" fmla="*/ 1790823 w 2815098"/>
              <a:gd name="connsiteY171" fmla="*/ 4713216 h 6852469"/>
              <a:gd name="connsiteX172" fmla="*/ 1773678 w 2815098"/>
              <a:gd name="connsiteY172" fmla="*/ 4738104 h 6852469"/>
              <a:gd name="connsiteX173" fmla="*/ 1781974 w 2815098"/>
              <a:gd name="connsiteY173" fmla="*/ 4796176 h 6852469"/>
              <a:gd name="connsiteX174" fmla="*/ 1764829 w 2815098"/>
              <a:gd name="connsiteY174" fmla="*/ 4862543 h 6852469"/>
              <a:gd name="connsiteX175" fmla="*/ 1726667 w 2815098"/>
              <a:gd name="connsiteY175" fmla="*/ 4837656 h 6852469"/>
              <a:gd name="connsiteX176" fmla="*/ 1743812 w 2815098"/>
              <a:gd name="connsiteY176" fmla="*/ 4845952 h 6852469"/>
              <a:gd name="connsiteX177" fmla="*/ 1748237 w 2815098"/>
              <a:gd name="connsiteY177" fmla="*/ 4821064 h 6852469"/>
              <a:gd name="connsiteX178" fmla="*/ 1731092 w 2815098"/>
              <a:gd name="connsiteY178" fmla="*/ 4816639 h 6852469"/>
              <a:gd name="connsiteX179" fmla="*/ 1748237 w 2815098"/>
              <a:gd name="connsiteY179" fmla="*/ 4758567 h 6852469"/>
              <a:gd name="connsiteX180" fmla="*/ 1731092 w 2815098"/>
              <a:gd name="connsiteY180" fmla="*/ 4754143 h 6852469"/>
              <a:gd name="connsiteX181" fmla="*/ 1731092 w 2815098"/>
              <a:gd name="connsiteY181" fmla="*/ 4741422 h 6852469"/>
              <a:gd name="connsiteX182" fmla="*/ 1752108 w 2815098"/>
              <a:gd name="connsiteY182" fmla="*/ 4720406 h 6852469"/>
              <a:gd name="connsiteX183" fmla="*/ 1734963 w 2815098"/>
              <a:gd name="connsiteY183" fmla="*/ 4695518 h 6852469"/>
              <a:gd name="connsiteX184" fmla="*/ 1713947 w 2815098"/>
              <a:gd name="connsiteY184" fmla="*/ 4741422 h 6852469"/>
              <a:gd name="connsiteX185" fmla="*/ 1701226 w 2815098"/>
              <a:gd name="connsiteY185" fmla="*/ 4745847 h 6852469"/>
              <a:gd name="connsiteX186" fmla="*/ 1705651 w 2815098"/>
              <a:gd name="connsiteY186" fmla="*/ 4650167 h 6852469"/>
              <a:gd name="connsiteX187" fmla="*/ 1684634 w 2815098"/>
              <a:gd name="connsiteY187" fmla="*/ 4679479 h 6852469"/>
              <a:gd name="connsiteX188" fmla="*/ 1684634 w 2815098"/>
              <a:gd name="connsiteY188" fmla="*/ 4745847 h 6852469"/>
              <a:gd name="connsiteX189" fmla="*/ 1718371 w 2815098"/>
              <a:gd name="connsiteY189" fmla="*/ 4745847 h 6852469"/>
              <a:gd name="connsiteX190" fmla="*/ 1718371 w 2815098"/>
              <a:gd name="connsiteY190" fmla="*/ 4874711 h 6852469"/>
              <a:gd name="connsiteX191" fmla="*/ 1676338 w 2815098"/>
              <a:gd name="connsiteY191" fmla="*/ 4887431 h 6852469"/>
              <a:gd name="connsiteX192" fmla="*/ 1731092 w 2815098"/>
              <a:gd name="connsiteY192" fmla="*/ 4895727 h 6852469"/>
              <a:gd name="connsiteX193" fmla="*/ 1764829 w 2815098"/>
              <a:gd name="connsiteY193" fmla="*/ 4870839 h 6852469"/>
              <a:gd name="connsiteX194" fmla="*/ 1769253 w 2815098"/>
              <a:gd name="connsiteY194" fmla="*/ 4895727 h 6852469"/>
              <a:gd name="connsiteX195" fmla="*/ 1756533 w 2815098"/>
              <a:gd name="connsiteY195" fmla="*/ 4900152 h 6852469"/>
              <a:gd name="connsiteX196" fmla="*/ 1773678 w 2815098"/>
              <a:gd name="connsiteY196" fmla="*/ 4921168 h 6852469"/>
              <a:gd name="connsiteX197" fmla="*/ 1760957 w 2815098"/>
              <a:gd name="connsiteY197" fmla="*/ 4929464 h 6852469"/>
              <a:gd name="connsiteX198" fmla="*/ 1765382 w 2815098"/>
              <a:gd name="connsiteY198" fmla="*/ 4995832 h 6852469"/>
              <a:gd name="connsiteX199" fmla="*/ 1769806 w 2815098"/>
              <a:gd name="connsiteY199" fmla="*/ 4987536 h 6852469"/>
              <a:gd name="connsiteX200" fmla="*/ 1736069 w 2815098"/>
              <a:gd name="connsiteY200" fmla="*/ 5145713 h 6852469"/>
              <a:gd name="connsiteX201" fmla="*/ 1744365 w 2815098"/>
              <a:gd name="connsiteY201" fmla="*/ 5137417 h 6852469"/>
              <a:gd name="connsiteX202" fmla="*/ 1736069 w 2815098"/>
              <a:gd name="connsiteY202" fmla="*/ 5262409 h 6852469"/>
              <a:gd name="connsiteX203" fmla="*/ 1748790 w 2815098"/>
              <a:gd name="connsiteY203" fmla="*/ 5266834 h 6852469"/>
              <a:gd name="connsiteX204" fmla="*/ 1731645 w 2815098"/>
              <a:gd name="connsiteY204" fmla="*/ 5300017 h 6852469"/>
              <a:gd name="connsiteX205" fmla="*/ 1714500 w 2815098"/>
              <a:gd name="connsiteY205" fmla="*/ 5291721 h 6852469"/>
              <a:gd name="connsiteX206" fmla="*/ 1735516 w 2815098"/>
              <a:gd name="connsiteY206" fmla="*/ 4984218 h 6852469"/>
              <a:gd name="connsiteX207" fmla="*/ 1718371 w 2815098"/>
              <a:gd name="connsiteY207" fmla="*/ 4975922 h 6852469"/>
              <a:gd name="connsiteX208" fmla="*/ 1743812 w 2815098"/>
              <a:gd name="connsiteY208" fmla="*/ 4938313 h 6852469"/>
              <a:gd name="connsiteX209" fmla="*/ 1739388 w 2815098"/>
              <a:gd name="connsiteY209" fmla="*/ 4900705 h 6852469"/>
              <a:gd name="connsiteX210" fmla="*/ 1726667 w 2815098"/>
              <a:gd name="connsiteY210" fmla="*/ 4921721 h 6852469"/>
              <a:gd name="connsiteX211" fmla="*/ 1697355 w 2815098"/>
              <a:gd name="connsiteY211" fmla="*/ 4930017 h 6852469"/>
              <a:gd name="connsiteX212" fmla="*/ 1701779 w 2815098"/>
              <a:gd name="connsiteY212" fmla="*/ 4896834 h 6852469"/>
              <a:gd name="connsiteX213" fmla="*/ 1676338 w 2815098"/>
              <a:gd name="connsiteY213" fmla="*/ 4913425 h 6852469"/>
              <a:gd name="connsiteX214" fmla="*/ 1642601 w 2815098"/>
              <a:gd name="connsiteY214" fmla="*/ 4900705 h 6852469"/>
              <a:gd name="connsiteX215" fmla="*/ 1671914 w 2815098"/>
              <a:gd name="connsiteY215" fmla="*/ 4921721 h 6852469"/>
              <a:gd name="connsiteX216" fmla="*/ 1689059 w 2815098"/>
              <a:gd name="connsiteY216" fmla="*/ 4942738 h 6852469"/>
              <a:gd name="connsiteX217" fmla="*/ 1671914 w 2815098"/>
              <a:gd name="connsiteY217" fmla="*/ 4951034 h 6852469"/>
              <a:gd name="connsiteX218" fmla="*/ 1684634 w 2815098"/>
              <a:gd name="connsiteY218" fmla="*/ 4996938 h 6852469"/>
              <a:gd name="connsiteX219" fmla="*/ 1671914 w 2815098"/>
              <a:gd name="connsiteY219" fmla="*/ 4980346 h 6852469"/>
              <a:gd name="connsiteX220" fmla="*/ 1654769 w 2815098"/>
              <a:gd name="connsiteY220" fmla="*/ 5046714 h 6852469"/>
              <a:gd name="connsiteX221" fmla="*/ 1646473 w 2815098"/>
              <a:gd name="connsiteY221" fmla="*/ 5117506 h 6852469"/>
              <a:gd name="connsiteX222" fmla="*/ 1642048 w 2815098"/>
              <a:gd name="connsiteY222" fmla="*/ 5055010 h 6852469"/>
              <a:gd name="connsiteX223" fmla="*/ 1612736 w 2815098"/>
              <a:gd name="connsiteY223" fmla="*/ 5055010 h 6852469"/>
              <a:gd name="connsiteX224" fmla="*/ 1604440 w 2815098"/>
              <a:gd name="connsiteY224" fmla="*/ 4996938 h 6852469"/>
              <a:gd name="connsiteX225" fmla="*/ 1600016 w 2815098"/>
              <a:gd name="connsiteY225" fmla="*/ 4926146 h 6852469"/>
              <a:gd name="connsiteX226" fmla="*/ 1612736 w 2815098"/>
              <a:gd name="connsiteY226" fmla="*/ 4892962 h 6852469"/>
              <a:gd name="connsiteX227" fmla="*/ 1629881 w 2815098"/>
              <a:gd name="connsiteY227" fmla="*/ 4888538 h 6852469"/>
              <a:gd name="connsiteX228" fmla="*/ 1621585 w 2815098"/>
              <a:gd name="connsiteY228" fmla="*/ 4842633 h 6852469"/>
              <a:gd name="connsiteX229" fmla="*/ 1659746 w 2815098"/>
              <a:gd name="connsiteY229" fmla="*/ 4826041 h 6852469"/>
              <a:gd name="connsiteX230" fmla="*/ 1638730 w 2815098"/>
              <a:gd name="connsiteY230" fmla="*/ 4826041 h 6852469"/>
              <a:gd name="connsiteX231" fmla="*/ 1634305 w 2815098"/>
              <a:gd name="connsiteY231" fmla="*/ 4771841 h 6852469"/>
              <a:gd name="connsiteX232" fmla="*/ 1617161 w 2815098"/>
              <a:gd name="connsiteY232" fmla="*/ 4750824 h 6852469"/>
              <a:gd name="connsiteX233" fmla="*/ 1638177 w 2815098"/>
              <a:gd name="connsiteY233" fmla="*/ 4709345 h 6852469"/>
              <a:gd name="connsiteX234" fmla="*/ 1625457 w 2815098"/>
              <a:gd name="connsiteY234" fmla="*/ 4704920 h 6852469"/>
              <a:gd name="connsiteX235" fmla="*/ 1629881 w 2815098"/>
              <a:gd name="connsiteY235" fmla="*/ 4671736 h 6852469"/>
              <a:gd name="connsiteX236" fmla="*/ 1612736 w 2815098"/>
              <a:gd name="connsiteY236" fmla="*/ 4680032 h 6852469"/>
              <a:gd name="connsiteX237" fmla="*/ 1604440 w 2815098"/>
              <a:gd name="connsiteY237" fmla="*/ 4808896 h 6852469"/>
              <a:gd name="connsiteX238" fmla="*/ 1587295 w 2815098"/>
              <a:gd name="connsiteY238" fmla="*/ 4825488 h 6852469"/>
              <a:gd name="connsiteX239" fmla="*/ 1608311 w 2815098"/>
              <a:gd name="connsiteY239" fmla="*/ 4838209 h 6852469"/>
              <a:gd name="connsiteX240" fmla="*/ 1600016 w 2815098"/>
              <a:gd name="connsiteY240" fmla="*/ 4859225 h 6852469"/>
              <a:gd name="connsiteX241" fmla="*/ 1582870 w 2815098"/>
              <a:gd name="connsiteY241" fmla="*/ 4863650 h 6852469"/>
              <a:gd name="connsiteX242" fmla="*/ 1600016 w 2815098"/>
              <a:gd name="connsiteY242" fmla="*/ 4868074 h 6852469"/>
              <a:gd name="connsiteX243" fmla="*/ 1595591 w 2815098"/>
              <a:gd name="connsiteY243" fmla="*/ 5005234 h 6852469"/>
              <a:gd name="connsiteX244" fmla="*/ 1566279 w 2815098"/>
              <a:gd name="connsiteY244" fmla="*/ 5009659 h 6852469"/>
              <a:gd name="connsiteX245" fmla="*/ 1591720 w 2815098"/>
              <a:gd name="connsiteY245" fmla="*/ 5059434 h 6852469"/>
              <a:gd name="connsiteX246" fmla="*/ 1562407 w 2815098"/>
              <a:gd name="connsiteY246" fmla="*/ 5055010 h 6852469"/>
              <a:gd name="connsiteX247" fmla="*/ 1545262 w 2815098"/>
              <a:gd name="connsiteY247" fmla="*/ 5109210 h 6852469"/>
              <a:gd name="connsiteX248" fmla="*/ 1524246 w 2815098"/>
              <a:gd name="connsiteY248" fmla="*/ 5092618 h 6852469"/>
              <a:gd name="connsiteX249" fmla="*/ 1562407 w 2815098"/>
              <a:gd name="connsiteY249" fmla="*/ 4526833 h 6852469"/>
              <a:gd name="connsiteX250" fmla="*/ 1541391 w 2815098"/>
              <a:gd name="connsiteY250" fmla="*/ 4514113 h 6852469"/>
              <a:gd name="connsiteX251" fmla="*/ 1566832 w 2815098"/>
              <a:gd name="connsiteY251" fmla="*/ 4514113 h 6852469"/>
              <a:gd name="connsiteX252" fmla="*/ 1562407 w 2815098"/>
              <a:gd name="connsiteY252" fmla="*/ 4251960 h 6852469"/>
              <a:gd name="connsiteX253" fmla="*/ 1549687 w 2815098"/>
              <a:gd name="connsiteY253" fmla="*/ 4243664 h 6852469"/>
              <a:gd name="connsiteX254" fmla="*/ 1554111 w 2815098"/>
              <a:gd name="connsiteY254" fmla="*/ 4193888 h 6852469"/>
              <a:gd name="connsiteX255" fmla="*/ 1562407 w 2815098"/>
              <a:gd name="connsiteY255" fmla="*/ 3994232 h 6852469"/>
              <a:gd name="connsiteX256" fmla="*/ 1541391 w 2815098"/>
              <a:gd name="connsiteY256" fmla="*/ 3994232 h 6852469"/>
              <a:gd name="connsiteX257" fmla="*/ 1554111 w 2815098"/>
              <a:gd name="connsiteY257" fmla="*/ 4093784 h 6852469"/>
              <a:gd name="connsiteX258" fmla="*/ 1545815 w 2815098"/>
              <a:gd name="connsiteY258" fmla="*/ 4185039 h 6852469"/>
              <a:gd name="connsiteX259" fmla="*/ 1537519 w 2815098"/>
              <a:gd name="connsiteY259" fmla="*/ 4230944 h 6852469"/>
              <a:gd name="connsiteX260" fmla="*/ 1550240 w 2815098"/>
              <a:gd name="connsiteY260" fmla="*/ 4247536 h 6852469"/>
              <a:gd name="connsiteX261" fmla="*/ 1537519 w 2815098"/>
              <a:gd name="connsiteY261" fmla="*/ 4255832 h 6852469"/>
              <a:gd name="connsiteX262" fmla="*/ 1541944 w 2815098"/>
              <a:gd name="connsiteY262" fmla="*/ 4272424 h 6852469"/>
              <a:gd name="connsiteX263" fmla="*/ 1529223 w 2815098"/>
              <a:gd name="connsiteY263" fmla="*/ 4305607 h 6852469"/>
              <a:gd name="connsiteX264" fmla="*/ 1512078 w 2815098"/>
              <a:gd name="connsiteY264" fmla="*/ 4130839 h 6852469"/>
              <a:gd name="connsiteX265" fmla="*/ 1494933 w 2815098"/>
              <a:gd name="connsiteY265" fmla="*/ 4563336 h 6852469"/>
              <a:gd name="connsiteX266" fmla="*/ 1473917 w 2815098"/>
              <a:gd name="connsiteY266" fmla="*/ 4563336 h 6852469"/>
              <a:gd name="connsiteX267" fmla="*/ 1473917 w 2815098"/>
              <a:gd name="connsiteY267" fmla="*/ 4604816 h 6852469"/>
              <a:gd name="connsiteX268" fmla="*/ 1499358 w 2815098"/>
              <a:gd name="connsiteY268" fmla="*/ 4609240 h 6852469"/>
              <a:gd name="connsiteX269" fmla="*/ 1482213 w 2815098"/>
              <a:gd name="connsiteY269" fmla="*/ 4721512 h 6852469"/>
              <a:gd name="connsiteX270" fmla="*/ 1469492 w 2815098"/>
              <a:gd name="connsiteY270" fmla="*/ 4675608 h 6852469"/>
              <a:gd name="connsiteX271" fmla="*/ 1461196 w 2815098"/>
              <a:gd name="connsiteY271" fmla="*/ 4758567 h 6852469"/>
              <a:gd name="connsiteX272" fmla="*/ 1482213 w 2815098"/>
              <a:gd name="connsiteY272" fmla="*/ 4745847 h 6852469"/>
              <a:gd name="connsiteX273" fmla="*/ 1465068 w 2815098"/>
              <a:gd name="connsiteY273" fmla="*/ 4787327 h 6852469"/>
              <a:gd name="connsiteX274" fmla="*/ 1482213 w 2815098"/>
              <a:gd name="connsiteY274" fmla="*/ 4795623 h 6852469"/>
              <a:gd name="connsiteX275" fmla="*/ 1456772 w 2815098"/>
              <a:gd name="connsiteY275" fmla="*/ 4837103 h 6852469"/>
              <a:gd name="connsiteX276" fmla="*/ 1477788 w 2815098"/>
              <a:gd name="connsiteY276" fmla="*/ 4820511 h 6852469"/>
              <a:gd name="connsiteX277" fmla="*/ 1486084 w 2815098"/>
              <a:gd name="connsiteY277" fmla="*/ 4845399 h 6852469"/>
              <a:gd name="connsiteX278" fmla="*/ 1456772 w 2815098"/>
              <a:gd name="connsiteY278" fmla="*/ 4849823 h 6852469"/>
              <a:gd name="connsiteX279" fmla="*/ 1456772 w 2815098"/>
              <a:gd name="connsiteY279" fmla="*/ 4912319 h 6852469"/>
              <a:gd name="connsiteX280" fmla="*/ 1477788 w 2815098"/>
              <a:gd name="connsiteY280" fmla="*/ 4849823 h 6852469"/>
              <a:gd name="connsiteX281" fmla="*/ 1473364 w 2815098"/>
              <a:gd name="connsiteY281" fmla="*/ 5149031 h 6852469"/>
              <a:gd name="connsiteX282" fmla="*/ 1456219 w 2815098"/>
              <a:gd name="connsiteY282" fmla="*/ 5144606 h 6852469"/>
              <a:gd name="connsiteX283" fmla="*/ 1456219 w 2815098"/>
              <a:gd name="connsiteY283" fmla="*/ 4965967 h 6852469"/>
              <a:gd name="connsiteX284" fmla="*/ 1443498 w 2815098"/>
              <a:gd name="connsiteY284" fmla="*/ 5020167 h 6852469"/>
              <a:gd name="connsiteX285" fmla="*/ 1439074 w 2815098"/>
              <a:gd name="connsiteY285" fmla="*/ 5066071 h 6852469"/>
              <a:gd name="connsiteX286" fmla="*/ 1421929 w 2815098"/>
              <a:gd name="connsiteY286" fmla="*/ 5049479 h 6852469"/>
              <a:gd name="connsiteX287" fmla="*/ 1430225 w 2815098"/>
              <a:gd name="connsiteY287" fmla="*/ 4986983 h 6852469"/>
              <a:gd name="connsiteX288" fmla="*/ 1417504 w 2815098"/>
              <a:gd name="connsiteY288" fmla="*/ 4970391 h 6852469"/>
              <a:gd name="connsiteX289" fmla="*/ 1413080 w 2815098"/>
              <a:gd name="connsiteY289" fmla="*/ 5032887 h 6852469"/>
              <a:gd name="connsiteX290" fmla="*/ 1395935 w 2815098"/>
              <a:gd name="connsiteY290" fmla="*/ 5049479 h 6852469"/>
              <a:gd name="connsiteX291" fmla="*/ 1404231 w 2815098"/>
              <a:gd name="connsiteY291" fmla="*/ 5078792 h 6852469"/>
              <a:gd name="connsiteX292" fmla="*/ 1391510 w 2815098"/>
              <a:gd name="connsiteY292" fmla="*/ 5062200 h 6852469"/>
              <a:gd name="connsiteX293" fmla="*/ 1387086 w 2815098"/>
              <a:gd name="connsiteY293" fmla="*/ 5120271 h 6852469"/>
              <a:gd name="connsiteX294" fmla="*/ 1408102 w 2815098"/>
              <a:gd name="connsiteY294" fmla="*/ 5128567 h 6852469"/>
              <a:gd name="connsiteX295" fmla="*/ 1408102 w 2815098"/>
              <a:gd name="connsiteY295" fmla="*/ 5103679 h 6852469"/>
              <a:gd name="connsiteX296" fmla="*/ 1425247 w 2815098"/>
              <a:gd name="connsiteY296" fmla="*/ 5108104 h 6852469"/>
              <a:gd name="connsiteX297" fmla="*/ 1412527 w 2815098"/>
              <a:gd name="connsiteY297" fmla="*/ 5087088 h 6852469"/>
              <a:gd name="connsiteX298" fmla="*/ 1441839 w 2815098"/>
              <a:gd name="connsiteY298" fmla="*/ 5074367 h 6852469"/>
              <a:gd name="connsiteX299" fmla="*/ 1429119 w 2815098"/>
              <a:gd name="connsiteY299" fmla="*/ 5153455 h 6852469"/>
              <a:gd name="connsiteX300" fmla="*/ 1395382 w 2815098"/>
              <a:gd name="connsiteY300" fmla="*/ 5132439 h 6852469"/>
              <a:gd name="connsiteX301" fmla="*/ 1387086 w 2815098"/>
              <a:gd name="connsiteY301" fmla="*/ 5149031 h 6852469"/>
              <a:gd name="connsiteX302" fmla="*/ 1399806 w 2815098"/>
              <a:gd name="connsiteY302" fmla="*/ 5153455 h 6852469"/>
              <a:gd name="connsiteX303" fmla="*/ 1391510 w 2815098"/>
              <a:gd name="connsiteY303" fmla="*/ 5178343 h 6852469"/>
              <a:gd name="connsiteX304" fmla="*/ 1416951 w 2815098"/>
              <a:gd name="connsiteY304" fmla="*/ 5194935 h 6852469"/>
              <a:gd name="connsiteX305" fmla="*/ 1404231 w 2815098"/>
              <a:gd name="connsiteY305" fmla="*/ 5207656 h 6852469"/>
              <a:gd name="connsiteX306" fmla="*/ 1395935 w 2815098"/>
              <a:gd name="connsiteY306" fmla="*/ 5191064 h 6852469"/>
              <a:gd name="connsiteX307" fmla="*/ 1391510 w 2815098"/>
              <a:gd name="connsiteY307" fmla="*/ 5232544 h 6852469"/>
              <a:gd name="connsiteX308" fmla="*/ 1383214 w 2815098"/>
              <a:gd name="connsiteY308" fmla="*/ 5207656 h 6852469"/>
              <a:gd name="connsiteX309" fmla="*/ 1378790 w 2815098"/>
              <a:gd name="connsiteY309" fmla="*/ 4986983 h 6852469"/>
              <a:gd name="connsiteX310" fmla="*/ 1378790 w 2815098"/>
              <a:gd name="connsiteY310" fmla="*/ 4883007 h 6852469"/>
              <a:gd name="connsiteX311" fmla="*/ 1370494 w 2815098"/>
              <a:gd name="connsiteY311" fmla="*/ 4932783 h 6852469"/>
              <a:gd name="connsiteX312" fmla="*/ 1362198 w 2815098"/>
              <a:gd name="connsiteY312" fmla="*/ 4895174 h 6852469"/>
              <a:gd name="connsiteX313" fmla="*/ 1328461 w 2815098"/>
              <a:gd name="connsiteY313" fmla="*/ 4911766 h 6852469"/>
              <a:gd name="connsiteX314" fmla="*/ 1362198 w 2815098"/>
              <a:gd name="connsiteY314" fmla="*/ 4890750 h 6852469"/>
              <a:gd name="connsiteX315" fmla="*/ 1349477 w 2815098"/>
              <a:gd name="connsiteY315" fmla="*/ 4886325 h 6852469"/>
              <a:gd name="connsiteX316" fmla="*/ 1387639 w 2815098"/>
              <a:gd name="connsiteY316" fmla="*/ 4865309 h 6852469"/>
              <a:gd name="connsiteX317" fmla="*/ 1383214 w 2815098"/>
              <a:gd name="connsiteY317" fmla="*/ 4931677 h 6852469"/>
              <a:gd name="connsiteX318" fmla="*/ 1395935 w 2815098"/>
              <a:gd name="connsiteY318" fmla="*/ 4936101 h 6852469"/>
              <a:gd name="connsiteX319" fmla="*/ 1413080 w 2815098"/>
              <a:gd name="connsiteY319" fmla="*/ 4911213 h 6852469"/>
              <a:gd name="connsiteX320" fmla="*/ 1408655 w 2815098"/>
              <a:gd name="connsiteY320" fmla="*/ 4932229 h 6852469"/>
              <a:gd name="connsiteX321" fmla="*/ 1370494 w 2815098"/>
              <a:gd name="connsiteY321" fmla="*/ 4948821 h 6852469"/>
              <a:gd name="connsiteX322" fmla="*/ 1370494 w 2815098"/>
              <a:gd name="connsiteY322" fmla="*/ 4961542 h 6852469"/>
              <a:gd name="connsiteX323" fmla="*/ 1387639 w 2815098"/>
              <a:gd name="connsiteY323" fmla="*/ 4953246 h 6852469"/>
              <a:gd name="connsiteX324" fmla="*/ 1395935 w 2815098"/>
              <a:gd name="connsiteY324" fmla="*/ 4961542 h 6852469"/>
              <a:gd name="connsiteX325" fmla="*/ 1391510 w 2815098"/>
              <a:gd name="connsiteY325" fmla="*/ 5057222 h 6852469"/>
              <a:gd name="connsiteX326" fmla="*/ 1395935 w 2815098"/>
              <a:gd name="connsiteY326" fmla="*/ 4953246 h 6852469"/>
              <a:gd name="connsiteX327" fmla="*/ 1425247 w 2815098"/>
              <a:gd name="connsiteY327" fmla="*/ 4965967 h 6852469"/>
              <a:gd name="connsiteX328" fmla="*/ 1425247 w 2815098"/>
              <a:gd name="connsiteY328" fmla="*/ 4895174 h 6852469"/>
              <a:gd name="connsiteX329" fmla="*/ 1429672 w 2815098"/>
              <a:gd name="connsiteY329" fmla="*/ 4791198 h 6852469"/>
              <a:gd name="connsiteX330" fmla="*/ 1437968 w 2815098"/>
              <a:gd name="connsiteY330" fmla="*/ 4616430 h 6852469"/>
              <a:gd name="connsiteX331" fmla="*/ 1446264 w 2815098"/>
              <a:gd name="connsiteY331" fmla="*/ 4337685 h 6852469"/>
              <a:gd name="connsiteX332" fmla="*/ 1437968 w 2815098"/>
              <a:gd name="connsiteY332" fmla="*/ 4329389 h 6852469"/>
              <a:gd name="connsiteX333" fmla="*/ 1442392 w 2815098"/>
              <a:gd name="connsiteY333" fmla="*/ 4250301 h 6852469"/>
              <a:gd name="connsiteX334" fmla="*/ 1437968 w 2815098"/>
              <a:gd name="connsiteY334" fmla="*/ 4034053 h 6852469"/>
              <a:gd name="connsiteX335" fmla="*/ 1416951 w 2815098"/>
              <a:gd name="connsiteY335" fmla="*/ 3826100 h 6852469"/>
              <a:gd name="connsiteX336" fmla="*/ 1416951 w 2815098"/>
              <a:gd name="connsiteY336" fmla="*/ 3759733 h 6852469"/>
              <a:gd name="connsiteX337" fmla="*/ 1421376 w 2815098"/>
              <a:gd name="connsiteY337" fmla="*/ 3850988 h 6852469"/>
              <a:gd name="connsiteX338" fmla="*/ 1416951 w 2815098"/>
              <a:gd name="connsiteY338" fmla="*/ 4233709 h 6852469"/>
              <a:gd name="connsiteX339" fmla="*/ 1429672 w 2815098"/>
              <a:gd name="connsiteY339" fmla="*/ 4238134 h 6852469"/>
              <a:gd name="connsiteX340" fmla="*/ 1421376 w 2815098"/>
              <a:gd name="connsiteY340" fmla="*/ 4371422 h 6852469"/>
              <a:gd name="connsiteX341" fmla="*/ 1421376 w 2815098"/>
              <a:gd name="connsiteY341" fmla="*/ 4616983 h 6852469"/>
              <a:gd name="connsiteX342" fmla="*/ 1413080 w 2815098"/>
              <a:gd name="connsiteY342" fmla="*/ 4671183 h 6852469"/>
              <a:gd name="connsiteX343" fmla="*/ 1395935 w 2815098"/>
              <a:gd name="connsiteY343" fmla="*/ 4654591 h 6852469"/>
              <a:gd name="connsiteX344" fmla="*/ 1383214 w 2815098"/>
              <a:gd name="connsiteY344" fmla="*/ 4683904 h 6852469"/>
              <a:gd name="connsiteX345" fmla="*/ 1391510 w 2815098"/>
              <a:gd name="connsiteY345" fmla="*/ 4700496 h 6852469"/>
              <a:gd name="connsiteX346" fmla="*/ 1383214 w 2815098"/>
              <a:gd name="connsiteY346" fmla="*/ 4733680 h 6852469"/>
              <a:gd name="connsiteX347" fmla="*/ 1400359 w 2815098"/>
              <a:gd name="connsiteY347" fmla="*/ 4729255 h 6852469"/>
              <a:gd name="connsiteX348" fmla="*/ 1383214 w 2815098"/>
              <a:gd name="connsiteY348" fmla="*/ 4745847 h 6852469"/>
              <a:gd name="connsiteX349" fmla="*/ 1370494 w 2815098"/>
              <a:gd name="connsiteY349" fmla="*/ 4791751 h 6852469"/>
              <a:gd name="connsiteX350" fmla="*/ 1357773 w 2815098"/>
              <a:gd name="connsiteY350" fmla="*/ 4854248 h 6852469"/>
              <a:gd name="connsiteX351" fmla="*/ 1336757 w 2815098"/>
              <a:gd name="connsiteY351" fmla="*/ 4837656 h 6852469"/>
              <a:gd name="connsiteX352" fmla="*/ 1353902 w 2815098"/>
              <a:gd name="connsiteY352" fmla="*/ 4704367 h 6852469"/>
              <a:gd name="connsiteX353" fmla="*/ 1324589 w 2815098"/>
              <a:gd name="connsiteY353" fmla="*/ 4717088 h 6852469"/>
              <a:gd name="connsiteX354" fmla="*/ 1345606 w 2815098"/>
              <a:gd name="connsiteY354" fmla="*/ 4733680 h 6852469"/>
              <a:gd name="connsiteX355" fmla="*/ 1320165 w 2815098"/>
              <a:gd name="connsiteY355" fmla="*/ 4754696 h 6852469"/>
              <a:gd name="connsiteX356" fmla="*/ 1320165 w 2815098"/>
              <a:gd name="connsiteY356" fmla="*/ 4850376 h 6852469"/>
              <a:gd name="connsiteX357" fmla="*/ 1307444 w 2815098"/>
              <a:gd name="connsiteY357" fmla="*/ 4850376 h 6852469"/>
              <a:gd name="connsiteX358" fmla="*/ 1307444 w 2815098"/>
              <a:gd name="connsiteY358" fmla="*/ 4883560 h 6852469"/>
              <a:gd name="connsiteX359" fmla="*/ 1315740 w 2815098"/>
              <a:gd name="connsiteY359" fmla="*/ 4908448 h 6852469"/>
              <a:gd name="connsiteX360" fmla="*/ 1286428 w 2815098"/>
              <a:gd name="connsiteY360" fmla="*/ 4891856 h 6852469"/>
              <a:gd name="connsiteX361" fmla="*/ 1303573 w 2815098"/>
              <a:gd name="connsiteY361" fmla="*/ 4833784 h 6852469"/>
              <a:gd name="connsiteX362" fmla="*/ 1295277 w 2815098"/>
              <a:gd name="connsiteY362" fmla="*/ 4796176 h 6852469"/>
              <a:gd name="connsiteX363" fmla="*/ 1307997 w 2815098"/>
              <a:gd name="connsiteY363" fmla="*/ 4791751 h 6852469"/>
              <a:gd name="connsiteX364" fmla="*/ 1299702 w 2815098"/>
              <a:gd name="connsiteY364" fmla="*/ 4775159 h 6852469"/>
              <a:gd name="connsiteX365" fmla="*/ 1299702 w 2815098"/>
              <a:gd name="connsiteY365" fmla="*/ 4770735 h 6852469"/>
              <a:gd name="connsiteX366" fmla="*/ 1312422 w 2815098"/>
              <a:gd name="connsiteY366" fmla="*/ 4762439 h 6852469"/>
              <a:gd name="connsiteX367" fmla="*/ 1299702 w 2815098"/>
              <a:gd name="connsiteY367" fmla="*/ 4749718 h 6852469"/>
              <a:gd name="connsiteX368" fmla="*/ 1312422 w 2815098"/>
              <a:gd name="connsiteY368" fmla="*/ 4741422 h 6852469"/>
              <a:gd name="connsiteX369" fmla="*/ 1316846 w 2815098"/>
              <a:gd name="connsiteY369" fmla="*/ 4637446 h 6852469"/>
              <a:gd name="connsiteX370" fmla="*/ 1299702 w 2815098"/>
              <a:gd name="connsiteY370" fmla="*/ 4620854 h 6852469"/>
              <a:gd name="connsiteX371" fmla="*/ 1295277 w 2815098"/>
              <a:gd name="connsiteY371" fmla="*/ 4650167 h 6852469"/>
              <a:gd name="connsiteX372" fmla="*/ 1278132 w 2815098"/>
              <a:gd name="connsiteY372" fmla="*/ 4775159 h 6852469"/>
              <a:gd name="connsiteX373" fmla="*/ 1290852 w 2815098"/>
              <a:gd name="connsiteY373" fmla="*/ 4787880 h 6852469"/>
              <a:gd name="connsiteX374" fmla="*/ 1282556 w 2815098"/>
              <a:gd name="connsiteY374" fmla="*/ 4829360 h 6852469"/>
              <a:gd name="connsiteX375" fmla="*/ 1274261 w 2815098"/>
              <a:gd name="connsiteY375" fmla="*/ 4908448 h 6852469"/>
              <a:gd name="connsiteX376" fmla="*/ 1244948 w 2815098"/>
              <a:gd name="connsiteY376" fmla="*/ 5016849 h 6852469"/>
              <a:gd name="connsiteX377" fmla="*/ 1257669 w 2815098"/>
              <a:gd name="connsiteY377" fmla="*/ 5033441 h 6852469"/>
              <a:gd name="connsiteX378" fmla="*/ 1240524 w 2815098"/>
              <a:gd name="connsiteY378" fmla="*/ 5066624 h 6852469"/>
              <a:gd name="connsiteX379" fmla="*/ 1248820 w 2815098"/>
              <a:gd name="connsiteY379" fmla="*/ 5045608 h 6852469"/>
              <a:gd name="connsiteX380" fmla="*/ 1265965 w 2815098"/>
              <a:gd name="connsiteY380" fmla="*/ 5037312 h 6852469"/>
              <a:gd name="connsiteX381" fmla="*/ 1270389 w 2815098"/>
              <a:gd name="connsiteY381" fmla="*/ 5091512 h 6852469"/>
              <a:gd name="connsiteX382" fmla="*/ 1249373 w 2815098"/>
              <a:gd name="connsiteY382" fmla="*/ 5099808 h 6852469"/>
              <a:gd name="connsiteX383" fmla="*/ 1249373 w 2815098"/>
              <a:gd name="connsiteY383" fmla="*/ 5070496 h 6852469"/>
              <a:gd name="connsiteX384" fmla="*/ 1236652 w 2815098"/>
              <a:gd name="connsiteY384" fmla="*/ 5132992 h 6852469"/>
              <a:gd name="connsiteX385" fmla="*/ 1253797 w 2815098"/>
              <a:gd name="connsiteY385" fmla="*/ 5103679 h 6852469"/>
              <a:gd name="connsiteX386" fmla="*/ 1262093 w 2815098"/>
              <a:gd name="connsiteY386" fmla="*/ 5178343 h 6852469"/>
              <a:gd name="connsiteX387" fmla="*/ 1287534 w 2815098"/>
              <a:gd name="connsiteY387" fmla="*/ 5170047 h 6852469"/>
              <a:gd name="connsiteX388" fmla="*/ 1295830 w 2815098"/>
              <a:gd name="connsiteY388" fmla="*/ 5191064 h 6852469"/>
              <a:gd name="connsiteX389" fmla="*/ 1283110 w 2815098"/>
              <a:gd name="connsiteY389" fmla="*/ 5257432 h 6852469"/>
              <a:gd name="connsiteX390" fmla="*/ 1257669 w 2815098"/>
              <a:gd name="connsiteY390" fmla="*/ 5498568 h 6852469"/>
              <a:gd name="connsiteX391" fmla="*/ 1236652 w 2815098"/>
              <a:gd name="connsiteY391" fmla="*/ 5469255 h 6852469"/>
              <a:gd name="connsiteX392" fmla="*/ 1249373 w 2815098"/>
              <a:gd name="connsiteY392" fmla="*/ 5477551 h 6852469"/>
              <a:gd name="connsiteX393" fmla="*/ 1262093 w 2815098"/>
              <a:gd name="connsiteY393" fmla="*/ 5269599 h 6852469"/>
              <a:gd name="connsiteX394" fmla="*/ 1241077 w 2815098"/>
              <a:gd name="connsiteY394" fmla="*/ 5261303 h 6852469"/>
              <a:gd name="connsiteX395" fmla="*/ 1258222 w 2815098"/>
              <a:gd name="connsiteY395" fmla="*/ 5231991 h 6852469"/>
              <a:gd name="connsiteX396" fmla="*/ 1253797 w 2815098"/>
              <a:gd name="connsiteY396" fmla="*/ 5253007 h 6852469"/>
              <a:gd name="connsiteX397" fmla="*/ 1266518 w 2815098"/>
              <a:gd name="connsiteY397" fmla="*/ 5194935 h 6852469"/>
              <a:gd name="connsiteX398" fmla="*/ 1249373 w 2815098"/>
              <a:gd name="connsiteY398" fmla="*/ 5224248 h 6852469"/>
              <a:gd name="connsiteX399" fmla="*/ 1241077 w 2815098"/>
              <a:gd name="connsiteY399" fmla="*/ 5141288 h 6852469"/>
              <a:gd name="connsiteX400" fmla="*/ 1236652 w 2815098"/>
              <a:gd name="connsiteY400" fmla="*/ 5182768 h 6852469"/>
              <a:gd name="connsiteX401" fmla="*/ 1232228 w 2815098"/>
              <a:gd name="connsiteY401" fmla="*/ 5240840 h 6852469"/>
              <a:gd name="connsiteX402" fmla="*/ 1223932 w 2815098"/>
              <a:gd name="connsiteY402" fmla="*/ 5315503 h 6852469"/>
              <a:gd name="connsiteX403" fmla="*/ 1202915 w 2815098"/>
              <a:gd name="connsiteY403" fmla="*/ 5536176 h 6852469"/>
              <a:gd name="connsiteX404" fmla="*/ 1194619 w 2815098"/>
              <a:gd name="connsiteY404" fmla="*/ 5548896 h 6852469"/>
              <a:gd name="connsiteX405" fmla="*/ 1202915 w 2815098"/>
              <a:gd name="connsiteY405" fmla="*/ 5553321 h 6852469"/>
              <a:gd name="connsiteX406" fmla="*/ 1202915 w 2815098"/>
              <a:gd name="connsiteY406" fmla="*/ 5578209 h 6852469"/>
              <a:gd name="connsiteX407" fmla="*/ 1194619 w 2815098"/>
              <a:gd name="connsiteY407" fmla="*/ 5561617 h 6852469"/>
              <a:gd name="connsiteX408" fmla="*/ 1173603 w 2815098"/>
              <a:gd name="connsiteY408" fmla="*/ 5615817 h 6852469"/>
              <a:gd name="connsiteX409" fmla="*/ 1178027 w 2815098"/>
              <a:gd name="connsiteY409" fmla="*/ 5449345 h 6852469"/>
              <a:gd name="connsiteX410" fmla="*/ 1195172 w 2815098"/>
              <a:gd name="connsiteY410" fmla="*/ 5016849 h 6852469"/>
              <a:gd name="connsiteX411" fmla="*/ 1178027 w 2815098"/>
              <a:gd name="connsiteY411" fmla="*/ 4987536 h 6852469"/>
              <a:gd name="connsiteX412" fmla="*/ 1195172 w 2815098"/>
              <a:gd name="connsiteY412" fmla="*/ 4983111 h 6852469"/>
              <a:gd name="connsiteX413" fmla="*/ 1195172 w 2815098"/>
              <a:gd name="connsiteY413" fmla="*/ 4949928 h 6852469"/>
              <a:gd name="connsiteX414" fmla="*/ 1178027 w 2815098"/>
              <a:gd name="connsiteY414" fmla="*/ 4954352 h 6852469"/>
              <a:gd name="connsiteX415" fmla="*/ 1195172 w 2815098"/>
              <a:gd name="connsiteY415" fmla="*/ 4946056 h 6852469"/>
              <a:gd name="connsiteX416" fmla="*/ 1199597 w 2815098"/>
              <a:gd name="connsiteY416" fmla="*/ 4921168 h 6852469"/>
              <a:gd name="connsiteX417" fmla="*/ 1174156 w 2815098"/>
              <a:gd name="connsiteY417" fmla="*/ 4925593 h 6852469"/>
              <a:gd name="connsiteX418" fmla="*/ 1178580 w 2815098"/>
              <a:gd name="connsiteY418" fmla="*/ 4887984 h 6852469"/>
              <a:gd name="connsiteX419" fmla="*/ 1183005 w 2815098"/>
              <a:gd name="connsiteY419" fmla="*/ 4900705 h 6852469"/>
              <a:gd name="connsiteX420" fmla="*/ 1200150 w 2815098"/>
              <a:gd name="connsiteY420" fmla="*/ 4896280 h 6852469"/>
              <a:gd name="connsiteX421" fmla="*/ 1204574 w 2815098"/>
              <a:gd name="connsiteY421" fmla="*/ 4866968 h 6852469"/>
              <a:gd name="connsiteX422" fmla="*/ 1187429 w 2815098"/>
              <a:gd name="connsiteY422" fmla="*/ 4854248 h 6852469"/>
              <a:gd name="connsiteX423" fmla="*/ 1204574 w 2815098"/>
              <a:gd name="connsiteY423" fmla="*/ 4849823 h 6852469"/>
              <a:gd name="connsiteX424" fmla="*/ 1183558 w 2815098"/>
              <a:gd name="connsiteY424" fmla="*/ 4824935 h 6852469"/>
              <a:gd name="connsiteX425" fmla="*/ 1204574 w 2815098"/>
              <a:gd name="connsiteY425" fmla="*/ 4816639 h 6852469"/>
              <a:gd name="connsiteX426" fmla="*/ 1208999 w 2815098"/>
              <a:gd name="connsiteY426" fmla="*/ 4750271 h 6852469"/>
              <a:gd name="connsiteX427" fmla="*/ 1196278 w 2815098"/>
              <a:gd name="connsiteY427" fmla="*/ 4796176 h 6852469"/>
              <a:gd name="connsiteX428" fmla="*/ 1196278 w 2815098"/>
              <a:gd name="connsiteY428" fmla="*/ 4766863 h 6852469"/>
              <a:gd name="connsiteX429" fmla="*/ 1183558 w 2815098"/>
              <a:gd name="connsiteY429" fmla="*/ 4745847 h 6852469"/>
              <a:gd name="connsiteX430" fmla="*/ 1175262 w 2815098"/>
              <a:gd name="connsiteY430" fmla="*/ 4775159 h 6852469"/>
              <a:gd name="connsiteX431" fmla="*/ 1166966 w 2815098"/>
              <a:gd name="connsiteY431" fmla="*/ 4683904 h 6852469"/>
              <a:gd name="connsiteX432" fmla="*/ 1137654 w 2815098"/>
              <a:gd name="connsiteY432" fmla="*/ 4692200 h 6852469"/>
              <a:gd name="connsiteX433" fmla="*/ 1137654 w 2815098"/>
              <a:gd name="connsiteY433" fmla="*/ 4725384 h 6852469"/>
              <a:gd name="connsiteX434" fmla="*/ 1154799 w 2815098"/>
              <a:gd name="connsiteY434" fmla="*/ 4725384 h 6852469"/>
              <a:gd name="connsiteX435" fmla="*/ 1154799 w 2815098"/>
              <a:gd name="connsiteY435" fmla="*/ 4783455 h 6852469"/>
              <a:gd name="connsiteX436" fmla="*/ 1137654 w 2815098"/>
              <a:gd name="connsiteY436" fmla="*/ 4750271 h 6852469"/>
              <a:gd name="connsiteX437" fmla="*/ 1133229 w 2815098"/>
              <a:gd name="connsiteY437" fmla="*/ 4808343 h 6852469"/>
              <a:gd name="connsiteX438" fmla="*/ 1145950 w 2815098"/>
              <a:gd name="connsiteY438" fmla="*/ 4808343 h 6852469"/>
              <a:gd name="connsiteX439" fmla="*/ 1145950 w 2815098"/>
              <a:gd name="connsiteY439" fmla="*/ 4841527 h 6852469"/>
              <a:gd name="connsiteX440" fmla="*/ 1137654 w 2815098"/>
              <a:gd name="connsiteY440" fmla="*/ 4828807 h 6852469"/>
              <a:gd name="connsiteX441" fmla="*/ 1133229 w 2815098"/>
              <a:gd name="connsiteY441" fmla="*/ 4866415 h 6852469"/>
              <a:gd name="connsiteX442" fmla="*/ 1150374 w 2815098"/>
              <a:gd name="connsiteY442" fmla="*/ 4870839 h 6852469"/>
              <a:gd name="connsiteX443" fmla="*/ 1145950 w 2815098"/>
              <a:gd name="connsiteY443" fmla="*/ 4933336 h 6852469"/>
              <a:gd name="connsiteX444" fmla="*/ 1128805 w 2815098"/>
              <a:gd name="connsiteY444" fmla="*/ 4928911 h 6852469"/>
              <a:gd name="connsiteX445" fmla="*/ 1120509 w 2815098"/>
              <a:gd name="connsiteY445" fmla="*/ 4945503 h 6852469"/>
              <a:gd name="connsiteX446" fmla="*/ 1141525 w 2815098"/>
              <a:gd name="connsiteY446" fmla="*/ 4966520 h 6852469"/>
              <a:gd name="connsiteX447" fmla="*/ 1133229 w 2815098"/>
              <a:gd name="connsiteY447" fmla="*/ 4970944 h 6852469"/>
              <a:gd name="connsiteX448" fmla="*/ 1137654 w 2815098"/>
              <a:gd name="connsiteY448" fmla="*/ 5095937 h 6852469"/>
              <a:gd name="connsiteX449" fmla="*/ 1124933 w 2815098"/>
              <a:gd name="connsiteY449" fmla="*/ 5104233 h 6852469"/>
              <a:gd name="connsiteX450" fmla="*/ 1103917 w 2815098"/>
              <a:gd name="connsiteY450" fmla="*/ 5091512 h 6852469"/>
              <a:gd name="connsiteX451" fmla="*/ 1108341 w 2815098"/>
              <a:gd name="connsiteY451" fmla="*/ 5149584 h 6852469"/>
              <a:gd name="connsiteX452" fmla="*/ 1100045 w 2815098"/>
              <a:gd name="connsiteY452" fmla="*/ 5149584 h 6852469"/>
              <a:gd name="connsiteX453" fmla="*/ 1095621 w 2815098"/>
              <a:gd name="connsiteY453" fmla="*/ 5448792 h 6852469"/>
              <a:gd name="connsiteX454" fmla="*/ 1074604 w 2815098"/>
              <a:gd name="connsiteY454" fmla="*/ 5419480 h 6852469"/>
              <a:gd name="connsiteX455" fmla="*/ 1087325 w 2815098"/>
              <a:gd name="connsiteY455" fmla="*/ 5406759 h 6852469"/>
              <a:gd name="connsiteX456" fmla="*/ 1070180 w 2815098"/>
              <a:gd name="connsiteY456" fmla="*/ 5369150 h 6852469"/>
              <a:gd name="connsiteX457" fmla="*/ 1082900 w 2815098"/>
              <a:gd name="connsiteY457" fmla="*/ 5348134 h 6852469"/>
              <a:gd name="connsiteX458" fmla="*/ 1053588 w 2815098"/>
              <a:gd name="connsiteY458" fmla="*/ 5098702 h 6852469"/>
              <a:gd name="connsiteX459" fmla="*/ 1049163 w 2815098"/>
              <a:gd name="connsiteY459" fmla="*/ 5036206 h 6852469"/>
              <a:gd name="connsiteX460" fmla="*/ 1061884 w 2815098"/>
              <a:gd name="connsiteY460" fmla="*/ 4965413 h 6852469"/>
              <a:gd name="connsiteX461" fmla="*/ 1053588 w 2815098"/>
              <a:gd name="connsiteY461" fmla="*/ 4603709 h 6852469"/>
              <a:gd name="connsiteX462" fmla="*/ 1032571 w 2815098"/>
              <a:gd name="connsiteY462" fmla="*/ 4612005 h 6852469"/>
              <a:gd name="connsiteX463" fmla="*/ 1049716 w 2815098"/>
              <a:gd name="connsiteY463" fmla="*/ 4624726 h 6852469"/>
              <a:gd name="connsiteX464" fmla="*/ 1032571 w 2815098"/>
              <a:gd name="connsiteY464" fmla="*/ 4620301 h 6852469"/>
              <a:gd name="connsiteX465" fmla="*/ 1032571 w 2815098"/>
              <a:gd name="connsiteY465" fmla="*/ 4649614 h 6852469"/>
              <a:gd name="connsiteX466" fmla="*/ 1049716 w 2815098"/>
              <a:gd name="connsiteY466" fmla="*/ 4645189 h 6852469"/>
              <a:gd name="connsiteX467" fmla="*/ 1028700 w 2815098"/>
              <a:gd name="connsiteY467" fmla="*/ 4649614 h 6852469"/>
              <a:gd name="connsiteX468" fmla="*/ 1033124 w 2815098"/>
              <a:gd name="connsiteY468" fmla="*/ 4670630 h 6852469"/>
              <a:gd name="connsiteX469" fmla="*/ 1012108 w 2815098"/>
              <a:gd name="connsiteY469" fmla="*/ 4678926 h 6852469"/>
              <a:gd name="connsiteX470" fmla="*/ 1016533 w 2815098"/>
              <a:gd name="connsiteY470" fmla="*/ 4649614 h 6852469"/>
              <a:gd name="connsiteX471" fmla="*/ 1012108 w 2815098"/>
              <a:gd name="connsiteY471" fmla="*/ 4654038 h 6852469"/>
              <a:gd name="connsiteX472" fmla="*/ 1003812 w 2815098"/>
              <a:gd name="connsiteY472" fmla="*/ 4641318 h 6852469"/>
              <a:gd name="connsiteX473" fmla="*/ 999387 w 2815098"/>
              <a:gd name="connsiteY473" fmla="*/ 4695518 h 6852469"/>
              <a:gd name="connsiteX474" fmla="*/ 986667 w 2815098"/>
              <a:gd name="connsiteY474" fmla="*/ 4791198 h 6852469"/>
              <a:gd name="connsiteX475" fmla="*/ 991092 w 2815098"/>
              <a:gd name="connsiteY475" fmla="*/ 4774606 h 6852469"/>
              <a:gd name="connsiteX476" fmla="*/ 1033124 w 2815098"/>
              <a:gd name="connsiteY476" fmla="*/ 4770182 h 6852469"/>
              <a:gd name="connsiteX477" fmla="*/ 1015979 w 2815098"/>
              <a:gd name="connsiteY477" fmla="*/ 4774606 h 6852469"/>
              <a:gd name="connsiteX478" fmla="*/ 1036996 w 2815098"/>
              <a:gd name="connsiteY478" fmla="*/ 4791198 h 6852469"/>
              <a:gd name="connsiteX479" fmla="*/ 998834 w 2815098"/>
              <a:gd name="connsiteY479" fmla="*/ 4812215 h 6852469"/>
              <a:gd name="connsiteX480" fmla="*/ 1011555 w 2815098"/>
              <a:gd name="connsiteY480" fmla="*/ 4820511 h 6852469"/>
              <a:gd name="connsiteX481" fmla="*/ 994410 w 2815098"/>
              <a:gd name="connsiteY481" fmla="*/ 4837103 h 6852469"/>
              <a:gd name="connsiteX482" fmla="*/ 998834 w 2815098"/>
              <a:gd name="connsiteY482" fmla="*/ 4853695 h 6852469"/>
              <a:gd name="connsiteX483" fmla="*/ 956802 w 2815098"/>
              <a:gd name="connsiteY483" fmla="*/ 5119718 h 6852469"/>
              <a:gd name="connsiteX484" fmla="*/ 969522 w 2815098"/>
              <a:gd name="connsiteY484" fmla="*/ 5124143 h 6852469"/>
              <a:gd name="connsiteX485" fmla="*/ 956802 w 2815098"/>
              <a:gd name="connsiteY485" fmla="*/ 5211527 h 6852469"/>
              <a:gd name="connsiteX486" fmla="*/ 935785 w 2815098"/>
              <a:gd name="connsiteY486" fmla="*/ 5319928 h 6852469"/>
              <a:gd name="connsiteX487" fmla="*/ 910344 w 2815098"/>
              <a:gd name="connsiteY487" fmla="*/ 5332648 h 6852469"/>
              <a:gd name="connsiteX488" fmla="*/ 914769 w 2815098"/>
              <a:gd name="connsiteY488" fmla="*/ 5307760 h 6852469"/>
              <a:gd name="connsiteX489" fmla="*/ 902048 w 2815098"/>
              <a:gd name="connsiteY489" fmla="*/ 5312185 h 6852469"/>
              <a:gd name="connsiteX490" fmla="*/ 893752 w 2815098"/>
              <a:gd name="connsiteY490" fmla="*/ 5282873 h 6852469"/>
              <a:gd name="connsiteX491" fmla="*/ 914769 w 2815098"/>
              <a:gd name="connsiteY491" fmla="*/ 5278448 h 6852469"/>
              <a:gd name="connsiteX492" fmla="*/ 902048 w 2815098"/>
              <a:gd name="connsiteY492" fmla="*/ 5215952 h 6852469"/>
              <a:gd name="connsiteX493" fmla="*/ 876607 w 2815098"/>
              <a:gd name="connsiteY493" fmla="*/ 5220376 h 6852469"/>
              <a:gd name="connsiteX494" fmla="*/ 855591 w 2815098"/>
              <a:gd name="connsiteY494" fmla="*/ 5286744 h 6852469"/>
              <a:gd name="connsiteX495" fmla="*/ 863887 w 2815098"/>
              <a:gd name="connsiteY495" fmla="*/ 5311632 h 6852469"/>
              <a:gd name="connsiteX496" fmla="*/ 846742 w 2815098"/>
              <a:gd name="connsiteY496" fmla="*/ 5344816 h 6852469"/>
              <a:gd name="connsiteX497" fmla="*/ 851166 w 2815098"/>
              <a:gd name="connsiteY497" fmla="*/ 4891303 h 6852469"/>
              <a:gd name="connsiteX498" fmla="*/ 859462 w 2815098"/>
              <a:gd name="connsiteY498" fmla="*/ 4824935 h 6852469"/>
              <a:gd name="connsiteX499" fmla="*/ 842317 w 2815098"/>
              <a:gd name="connsiteY499" fmla="*/ 4858119 h 6852469"/>
              <a:gd name="connsiteX500" fmla="*/ 816876 w 2815098"/>
              <a:gd name="connsiteY500" fmla="*/ 4858119 h 6852469"/>
              <a:gd name="connsiteX501" fmla="*/ 808580 w 2815098"/>
              <a:gd name="connsiteY501" fmla="*/ 4820511 h 6852469"/>
              <a:gd name="connsiteX502" fmla="*/ 791435 w 2815098"/>
              <a:gd name="connsiteY502" fmla="*/ 4824935 h 6852469"/>
              <a:gd name="connsiteX503" fmla="*/ 812452 w 2815098"/>
              <a:gd name="connsiteY503" fmla="*/ 4816639 h 6852469"/>
              <a:gd name="connsiteX504" fmla="*/ 816876 w 2815098"/>
              <a:gd name="connsiteY504" fmla="*/ 4750271 h 6852469"/>
              <a:gd name="connsiteX505" fmla="*/ 808580 w 2815098"/>
              <a:gd name="connsiteY505" fmla="*/ 4754696 h 6852469"/>
              <a:gd name="connsiteX506" fmla="*/ 795860 w 2815098"/>
              <a:gd name="connsiteY506" fmla="*/ 4729808 h 6852469"/>
              <a:gd name="connsiteX507" fmla="*/ 816876 w 2815098"/>
              <a:gd name="connsiteY507" fmla="*/ 4738104 h 6852469"/>
              <a:gd name="connsiteX508" fmla="*/ 816876 w 2815098"/>
              <a:gd name="connsiteY508" fmla="*/ 4692200 h 6852469"/>
              <a:gd name="connsiteX509" fmla="*/ 812452 w 2815098"/>
              <a:gd name="connsiteY509" fmla="*/ 4708792 h 6852469"/>
              <a:gd name="connsiteX510" fmla="*/ 791435 w 2815098"/>
              <a:gd name="connsiteY510" fmla="*/ 4704367 h 6852469"/>
              <a:gd name="connsiteX511" fmla="*/ 795860 w 2815098"/>
              <a:gd name="connsiteY511" fmla="*/ 4654591 h 6852469"/>
              <a:gd name="connsiteX512" fmla="*/ 800284 w 2815098"/>
              <a:gd name="connsiteY512" fmla="*/ 4633575 h 6852469"/>
              <a:gd name="connsiteX513" fmla="*/ 821301 w 2815098"/>
              <a:gd name="connsiteY513" fmla="*/ 4629150 h 6852469"/>
              <a:gd name="connsiteX514" fmla="*/ 821301 w 2815098"/>
              <a:gd name="connsiteY514" fmla="*/ 4604262 h 6852469"/>
              <a:gd name="connsiteX515" fmla="*/ 804156 w 2815098"/>
              <a:gd name="connsiteY515" fmla="*/ 4616983 h 6852469"/>
              <a:gd name="connsiteX516" fmla="*/ 799731 w 2815098"/>
              <a:gd name="connsiteY516" fmla="*/ 4608687 h 6852469"/>
              <a:gd name="connsiteX517" fmla="*/ 820748 w 2815098"/>
              <a:gd name="connsiteY517" fmla="*/ 4600391 h 6852469"/>
              <a:gd name="connsiteX518" fmla="*/ 803603 w 2815098"/>
              <a:gd name="connsiteY518" fmla="*/ 4550615 h 6852469"/>
              <a:gd name="connsiteX519" fmla="*/ 816323 w 2815098"/>
              <a:gd name="connsiteY519" fmla="*/ 4488119 h 6852469"/>
              <a:gd name="connsiteX520" fmla="*/ 803603 w 2815098"/>
              <a:gd name="connsiteY520" fmla="*/ 4492543 h 6852469"/>
              <a:gd name="connsiteX521" fmla="*/ 816323 w 2815098"/>
              <a:gd name="connsiteY521" fmla="*/ 4475951 h 6852469"/>
              <a:gd name="connsiteX522" fmla="*/ 803603 w 2815098"/>
              <a:gd name="connsiteY522" fmla="*/ 4471527 h 6852469"/>
              <a:gd name="connsiteX523" fmla="*/ 790882 w 2815098"/>
              <a:gd name="connsiteY523" fmla="*/ 4371975 h 6852469"/>
              <a:gd name="connsiteX524" fmla="*/ 808027 w 2815098"/>
              <a:gd name="connsiteY524" fmla="*/ 4359255 h 6852469"/>
              <a:gd name="connsiteX525" fmla="*/ 790882 w 2815098"/>
              <a:gd name="connsiteY525" fmla="*/ 4350959 h 6852469"/>
              <a:gd name="connsiteX526" fmla="*/ 782586 w 2815098"/>
              <a:gd name="connsiteY526" fmla="*/ 4392439 h 6852469"/>
              <a:gd name="connsiteX527" fmla="*/ 782586 w 2815098"/>
              <a:gd name="connsiteY527" fmla="*/ 4359255 h 6852469"/>
              <a:gd name="connsiteX528" fmla="*/ 769866 w 2815098"/>
              <a:gd name="connsiteY528" fmla="*/ 4346534 h 6852469"/>
              <a:gd name="connsiteX529" fmla="*/ 774290 w 2815098"/>
              <a:gd name="connsiteY529" fmla="*/ 4188358 h 6852469"/>
              <a:gd name="connsiteX530" fmla="*/ 757145 w 2815098"/>
              <a:gd name="connsiteY530" fmla="*/ 4279613 h 6852469"/>
              <a:gd name="connsiteX531" fmla="*/ 769866 w 2815098"/>
              <a:gd name="connsiteY531" fmla="*/ 4296205 h 6852469"/>
              <a:gd name="connsiteX532" fmla="*/ 757145 w 2815098"/>
              <a:gd name="connsiteY532" fmla="*/ 4300630 h 6852469"/>
              <a:gd name="connsiteX533" fmla="*/ 765441 w 2815098"/>
              <a:gd name="connsiteY533" fmla="*/ 4363126 h 6852469"/>
              <a:gd name="connsiteX534" fmla="*/ 765441 w 2815098"/>
              <a:gd name="connsiteY534" fmla="*/ 4450510 h 6852469"/>
              <a:gd name="connsiteX535" fmla="*/ 752721 w 2815098"/>
              <a:gd name="connsiteY535" fmla="*/ 4454935 h 6852469"/>
              <a:gd name="connsiteX536" fmla="*/ 757145 w 2815098"/>
              <a:gd name="connsiteY536" fmla="*/ 4704367 h 6852469"/>
              <a:gd name="connsiteX537" fmla="*/ 748849 w 2815098"/>
              <a:gd name="connsiteY537" fmla="*/ 4696071 h 6852469"/>
              <a:gd name="connsiteX538" fmla="*/ 736129 w 2815098"/>
              <a:gd name="connsiteY538" fmla="*/ 4824935 h 6852469"/>
              <a:gd name="connsiteX539" fmla="*/ 757145 w 2815098"/>
              <a:gd name="connsiteY539" fmla="*/ 4833231 h 6852469"/>
              <a:gd name="connsiteX540" fmla="*/ 731704 w 2815098"/>
              <a:gd name="connsiteY540" fmla="*/ 4845952 h 6852469"/>
              <a:gd name="connsiteX541" fmla="*/ 752721 w 2815098"/>
              <a:gd name="connsiteY541" fmla="*/ 4945503 h 6852469"/>
              <a:gd name="connsiteX542" fmla="*/ 752721 w 2815098"/>
              <a:gd name="connsiteY542" fmla="*/ 4986983 h 6852469"/>
              <a:gd name="connsiteX543" fmla="*/ 735576 w 2815098"/>
              <a:gd name="connsiteY543" fmla="*/ 4986983 h 6852469"/>
              <a:gd name="connsiteX544" fmla="*/ 735576 w 2815098"/>
              <a:gd name="connsiteY544" fmla="*/ 5028463 h 6852469"/>
              <a:gd name="connsiteX545" fmla="*/ 727280 w 2815098"/>
              <a:gd name="connsiteY545" fmla="*/ 5049479 h 6852469"/>
              <a:gd name="connsiteX546" fmla="*/ 718984 w 2815098"/>
              <a:gd name="connsiteY546" fmla="*/ 5041183 h 6852469"/>
              <a:gd name="connsiteX547" fmla="*/ 714559 w 2815098"/>
              <a:gd name="connsiteY547" fmla="*/ 5062200 h 6852469"/>
              <a:gd name="connsiteX548" fmla="*/ 735576 w 2815098"/>
              <a:gd name="connsiteY548" fmla="*/ 5078792 h 6852469"/>
              <a:gd name="connsiteX549" fmla="*/ 748296 w 2815098"/>
              <a:gd name="connsiteY549" fmla="*/ 5066071 h 6852469"/>
              <a:gd name="connsiteX550" fmla="*/ 748296 w 2815098"/>
              <a:gd name="connsiteY550" fmla="*/ 5087088 h 6852469"/>
              <a:gd name="connsiteX551" fmla="*/ 727280 w 2815098"/>
              <a:gd name="connsiteY551" fmla="*/ 5099808 h 6852469"/>
              <a:gd name="connsiteX552" fmla="*/ 752721 w 2815098"/>
              <a:gd name="connsiteY552" fmla="*/ 5099808 h 6852469"/>
              <a:gd name="connsiteX553" fmla="*/ 748296 w 2815098"/>
              <a:gd name="connsiteY553" fmla="*/ 5129121 h 6852469"/>
              <a:gd name="connsiteX554" fmla="*/ 731151 w 2815098"/>
              <a:gd name="connsiteY554" fmla="*/ 5116400 h 6852469"/>
              <a:gd name="connsiteX555" fmla="*/ 726727 w 2815098"/>
              <a:gd name="connsiteY555" fmla="*/ 5166176 h 6852469"/>
              <a:gd name="connsiteX556" fmla="*/ 701286 w 2815098"/>
              <a:gd name="connsiteY556" fmla="*/ 5174472 h 6852469"/>
              <a:gd name="connsiteX557" fmla="*/ 684141 w 2815098"/>
              <a:gd name="connsiteY557" fmla="*/ 5420032 h 6852469"/>
              <a:gd name="connsiteX558" fmla="*/ 666996 w 2815098"/>
              <a:gd name="connsiteY558" fmla="*/ 5465937 h 6852469"/>
              <a:gd name="connsiteX559" fmla="*/ 675292 w 2815098"/>
              <a:gd name="connsiteY559" fmla="*/ 5436624 h 6852469"/>
              <a:gd name="connsiteX560" fmla="*/ 688012 w 2815098"/>
              <a:gd name="connsiteY560" fmla="*/ 5502992 h 6852469"/>
              <a:gd name="connsiteX561" fmla="*/ 679716 w 2815098"/>
              <a:gd name="connsiteY561" fmla="*/ 5524009 h 6852469"/>
              <a:gd name="connsiteX562" fmla="*/ 666996 w 2815098"/>
              <a:gd name="connsiteY562" fmla="*/ 5469808 h 6852469"/>
              <a:gd name="connsiteX563" fmla="*/ 645979 w 2815098"/>
              <a:gd name="connsiteY563" fmla="*/ 5794457 h 6852469"/>
              <a:gd name="connsiteX564" fmla="*/ 603946 w 2815098"/>
              <a:gd name="connsiteY564" fmla="*/ 5794457 h 6852469"/>
              <a:gd name="connsiteX565" fmla="*/ 608371 w 2815098"/>
              <a:gd name="connsiteY565" fmla="*/ 5644577 h 6852469"/>
              <a:gd name="connsiteX566" fmla="*/ 642108 w 2815098"/>
              <a:gd name="connsiteY566" fmla="*/ 5631856 h 6852469"/>
              <a:gd name="connsiteX567" fmla="*/ 616667 w 2815098"/>
              <a:gd name="connsiteY567" fmla="*/ 5602544 h 6852469"/>
              <a:gd name="connsiteX568" fmla="*/ 612242 w 2815098"/>
              <a:gd name="connsiteY568" fmla="*/ 5573231 h 6852469"/>
              <a:gd name="connsiteX569" fmla="*/ 629387 w 2815098"/>
              <a:gd name="connsiteY569" fmla="*/ 5564935 h 6852469"/>
              <a:gd name="connsiteX570" fmla="*/ 612242 w 2815098"/>
              <a:gd name="connsiteY570" fmla="*/ 5560511 h 6852469"/>
              <a:gd name="connsiteX571" fmla="*/ 612242 w 2815098"/>
              <a:gd name="connsiteY571" fmla="*/ 5473127 h 6852469"/>
              <a:gd name="connsiteX572" fmla="*/ 595097 w 2815098"/>
              <a:gd name="connsiteY572" fmla="*/ 5564382 h 6852469"/>
              <a:gd name="connsiteX573" fmla="*/ 553064 w 2815098"/>
              <a:gd name="connsiteY573" fmla="*/ 5489719 h 6852469"/>
              <a:gd name="connsiteX574" fmla="*/ 565785 w 2815098"/>
              <a:gd name="connsiteY574" fmla="*/ 5356430 h 6852469"/>
              <a:gd name="connsiteX575" fmla="*/ 557489 w 2815098"/>
              <a:gd name="connsiteY575" fmla="*/ 5335414 h 6852469"/>
              <a:gd name="connsiteX576" fmla="*/ 582930 w 2815098"/>
              <a:gd name="connsiteY576" fmla="*/ 5335414 h 6852469"/>
              <a:gd name="connsiteX577" fmla="*/ 549193 w 2815098"/>
              <a:gd name="connsiteY577" fmla="*/ 5269046 h 6852469"/>
              <a:gd name="connsiteX578" fmla="*/ 549193 w 2815098"/>
              <a:gd name="connsiteY578" fmla="*/ 5323246 h 6852469"/>
              <a:gd name="connsiteX579" fmla="*/ 557489 w 2815098"/>
              <a:gd name="connsiteY579" fmla="*/ 5318822 h 6852469"/>
              <a:gd name="connsiteX580" fmla="*/ 540344 w 2815098"/>
              <a:gd name="connsiteY580" fmla="*/ 5485294 h 6852469"/>
              <a:gd name="connsiteX581" fmla="*/ 514903 w 2815098"/>
              <a:gd name="connsiteY581" fmla="*/ 5714263 h 6852469"/>
              <a:gd name="connsiteX582" fmla="*/ 485591 w 2815098"/>
              <a:gd name="connsiteY582" fmla="*/ 5709838 h 6852469"/>
              <a:gd name="connsiteX583" fmla="*/ 481166 w 2815098"/>
              <a:gd name="connsiteY583" fmla="*/ 5680526 h 6852469"/>
              <a:gd name="connsiteX584" fmla="*/ 489462 w 2815098"/>
              <a:gd name="connsiteY584" fmla="*/ 5618029 h 6852469"/>
              <a:gd name="connsiteX585" fmla="*/ 476742 w 2815098"/>
              <a:gd name="connsiteY585" fmla="*/ 5597013 h 6852469"/>
              <a:gd name="connsiteX586" fmla="*/ 468446 w 2815098"/>
              <a:gd name="connsiteY586" fmla="*/ 5613605 h 6852469"/>
              <a:gd name="connsiteX587" fmla="*/ 481166 w 2815098"/>
              <a:gd name="connsiteY587" fmla="*/ 5600885 h 6852469"/>
              <a:gd name="connsiteX588" fmla="*/ 472870 w 2815098"/>
              <a:gd name="connsiteY588" fmla="*/ 5621901 h 6852469"/>
              <a:gd name="connsiteX589" fmla="*/ 485591 w 2815098"/>
              <a:gd name="connsiteY589" fmla="*/ 5646789 h 6852469"/>
              <a:gd name="connsiteX590" fmla="*/ 460150 w 2815098"/>
              <a:gd name="connsiteY590" fmla="*/ 5651213 h 6852469"/>
              <a:gd name="connsiteX591" fmla="*/ 443005 w 2815098"/>
              <a:gd name="connsiteY591" fmla="*/ 5534517 h 6852469"/>
              <a:gd name="connsiteX592" fmla="*/ 425860 w 2815098"/>
              <a:gd name="connsiteY592" fmla="*/ 5738045 h 6852469"/>
              <a:gd name="connsiteX593" fmla="*/ 400419 w 2815098"/>
              <a:gd name="connsiteY593" fmla="*/ 5904517 h 6852469"/>
              <a:gd name="connsiteX594" fmla="*/ 383274 w 2815098"/>
              <a:gd name="connsiteY594" fmla="*/ 5904517 h 6852469"/>
              <a:gd name="connsiteX595" fmla="*/ 395994 w 2815098"/>
              <a:gd name="connsiteY595" fmla="*/ 5908941 h 6852469"/>
              <a:gd name="connsiteX596" fmla="*/ 391570 w 2815098"/>
              <a:gd name="connsiteY596" fmla="*/ 5933829 h 6852469"/>
              <a:gd name="connsiteX597" fmla="*/ 387145 w 2815098"/>
              <a:gd name="connsiteY597" fmla="*/ 5917237 h 6852469"/>
              <a:gd name="connsiteX598" fmla="*/ 382721 w 2815098"/>
              <a:gd name="connsiteY598" fmla="*/ 5967013 h 6852469"/>
              <a:gd name="connsiteX599" fmla="*/ 361704 w 2815098"/>
              <a:gd name="connsiteY599" fmla="*/ 5967013 h 6852469"/>
              <a:gd name="connsiteX600" fmla="*/ 378849 w 2815098"/>
              <a:gd name="connsiteY600" fmla="*/ 5871333 h 6852469"/>
              <a:gd name="connsiteX601" fmla="*/ 378849 w 2815098"/>
              <a:gd name="connsiteY601" fmla="*/ 5829853 h 6852469"/>
              <a:gd name="connsiteX602" fmla="*/ 378849 w 2815098"/>
              <a:gd name="connsiteY602" fmla="*/ 5746894 h 6852469"/>
              <a:gd name="connsiteX603" fmla="*/ 370553 w 2815098"/>
              <a:gd name="connsiteY603" fmla="*/ 5746894 h 6852469"/>
              <a:gd name="connsiteX604" fmla="*/ 324096 w 2815098"/>
              <a:gd name="connsiteY604" fmla="*/ 6233591 h 6852469"/>
              <a:gd name="connsiteX605" fmla="*/ 324096 w 2815098"/>
              <a:gd name="connsiteY605" fmla="*/ 6067118 h 6852469"/>
              <a:gd name="connsiteX606" fmla="*/ 306951 w 2815098"/>
              <a:gd name="connsiteY606" fmla="*/ 6050526 h 6852469"/>
              <a:gd name="connsiteX607" fmla="*/ 311375 w 2815098"/>
              <a:gd name="connsiteY607" fmla="*/ 6017342 h 6852469"/>
              <a:gd name="connsiteX608" fmla="*/ 328520 w 2815098"/>
              <a:gd name="connsiteY608" fmla="*/ 5992455 h 6852469"/>
              <a:gd name="connsiteX609" fmla="*/ 311375 w 2815098"/>
              <a:gd name="connsiteY609" fmla="*/ 5984159 h 6852469"/>
              <a:gd name="connsiteX610" fmla="*/ 332392 w 2815098"/>
              <a:gd name="connsiteY610" fmla="*/ 5888478 h 6852469"/>
              <a:gd name="connsiteX611" fmla="*/ 319671 w 2815098"/>
              <a:gd name="connsiteY611" fmla="*/ 5888478 h 6852469"/>
              <a:gd name="connsiteX612" fmla="*/ 319671 w 2815098"/>
              <a:gd name="connsiteY612" fmla="*/ 5859165 h 6852469"/>
              <a:gd name="connsiteX613" fmla="*/ 336816 w 2815098"/>
              <a:gd name="connsiteY613" fmla="*/ 5854741 h 6852469"/>
              <a:gd name="connsiteX614" fmla="*/ 324096 w 2815098"/>
              <a:gd name="connsiteY614" fmla="*/ 5846445 h 6852469"/>
              <a:gd name="connsiteX615" fmla="*/ 336816 w 2815098"/>
              <a:gd name="connsiteY615" fmla="*/ 5655085 h 6852469"/>
              <a:gd name="connsiteX616" fmla="*/ 328520 w 2815098"/>
              <a:gd name="connsiteY616" fmla="*/ 5642364 h 6852469"/>
              <a:gd name="connsiteX617" fmla="*/ 353961 w 2815098"/>
              <a:gd name="connsiteY617" fmla="*/ 5533964 h 6852469"/>
              <a:gd name="connsiteX618" fmla="*/ 336816 w 2815098"/>
              <a:gd name="connsiteY618" fmla="*/ 5296699 h 6852469"/>
              <a:gd name="connsiteX619" fmla="*/ 324096 w 2815098"/>
              <a:gd name="connsiteY619" fmla="*/ 5421692 h 6852469"/>
              <a:gd name="connsiteX620" fmla="*/ 298655 w 2815098"/>
              <a:gd name="connsiteY620" fmla="*/ 5408971 h 6852469"/>
              <a:gd name="connsiteX621" fmla="*/ 303079 w 2815098"/>
              <a:gd name="connsiteY621" fmla="*/ 5042842 h 6852469"/>
              <a:gd name="connsiteX622" fmla="*/ 328520 w 2815098"/>
              <a:gd name="connsiteY622" fmla="*/ 5038418 h 6852469"/>
              <a:gd name="connsiteX623" fmla="*/ 328520 w 2815098"/>
              <a:gd name="connsiteY623" fmla="*/ 5025698 h 6852469"/>
              <a:gd name="connsiteX624" fmla="*/ 324096 w 2815098"/>
              <a:gd name="connsiteY624" fmla="*/ 5030122 h 6852469"/>
              <a:gd name="connsiteX625" fmla="*/ 306951 w 2815098"/>
              <a:gd name="connsiteY625" fmla="*/ 5000810 h 6852469"/>
              <a:gd name="connsiteX626" fmla="*/ 324096 w 2815098"/>
              <a:gd name="connsiteY626" fmla="*/ 5009106 h 6852469"/>
              <a:gd name="connsiteX627" fmla="*/ 328520 w 2815098"/>
              <a:gd name="connsiteY627" fmla="*/ 4963201 h 6852469"/>
              <a:gd name="connsiteX628" fmla="*/ 315800 w 2815098"/>
              <a:gd name="connsiteY628" fmla="*/ 4992514 h 6852469"/>
              <a:gd name="connsiteX629" fmla="*/ 315800 w 2815098"/>
              <a:gd name="connsiteY629" fmla="*/ 4909554 h 6852469"/>
              <a:gd name="connsiteX630" fmla="*/ 324096 w 2815098"/>
              <a:gd name="connsiteY630" fmla="*/ 4938866 h 6852469"/>
              <a:gd name="connsiteX631" fmla="*/ 341241 w 2815098"/>
              <a:gd name="connsiteY631" fmla="*/ 4813874 h 6852469"/>
              <a:gd name="connsiteX632" fmla="*/ 358386 w 2815098"/>
              <a:gd name="connsiteY632" fmla="*/ 4809449 h 6852469"/>
              <a:gd name="connsiteX633" fmla="*/ 345665 w 2815098"/>
              <a:gd name="connsiteY633" fmla="*/ 4730361 h 6852469"/>
              <a:gd name="connsiteX634" fmla="*/ 328520 w 2815098"/>
              <a:gd name="connsiteY634" fmla="*/ 4871946 h 6852469"/>
              <a:gd name="connsiteX635" fmla="*/ 299208 w 2815098"/>
              <a:gd name="connsiteY635" fmla="*/ 4867521 h 6852469"/>
              <a:gd name="connsiteX636" fmla="*/ 320224 w 2815098"/>
              <a:gd name="connsiteY636" fmla="*/ 4846504 h 6852469"/>
              <a:gd name="connsiteX637" fmla="*/ 303079 w 2815098"/>
              <a:gd name="connsiteY637" fmla="*/ 4838209 h 6852469"/>
              <a:gd name="connsiteX638" fmla="*/ 307504 w 2815098"/>
              <a:gd name="connsiteY638" fmla="*/ 4392992 h 6852469"/>
              <a:gd name="connsiteX639" fmla="*/ 273767 w 2815098"/>
              <a:gd name="connsiteY639" fmla="*/ 4655144 h 6852469"/>
              <a:gd name="connsiteX640" fmla="*/ 282063 w 2815098"/>
              <a:gd name="connsiteY640" fmla="*/ 4663440 h 6852469"/>
              <a:gd name="connsiteX641" fmla="*/ 252750 w 2815098"/>
              <a:gd name="connsiteY641" fmla="*/ 4833784 h 6852469"/>
              <a:gd name="connsiteX642" fmla="*/ 261046 w 2815098"/>
              <a:gd name="connsiteY642" fmla="*/ 4838209 h 6852469"/>
              <a:gd name="connsiteX643" fmla="*/ 222885 w 2815098"/>
              <a:gd name="connsiteY643" fmla="*/ 4842633 h 6852469"/>
              <a:gd name="connsiteX644" fmla="*/ 227310 w 2815098"/>
              <a:gd name="connsiteY644" fmla="*/ 4826041 h 6852469"/>
              <a:gd name="connsiteX645" fmla="*/ 244454 w 2815098"/>
              <a:gd name="connsiteY645" fmla="*/ 4834337 h 6852469"/>
              <a:gd name="connsiteX646" fmla="*/ 227310 w 2815098"/>
              <a:gd name="connsiteY646" fmla="*/ 4801153 h 6852469"/>
              <a:gd name="connsiteX647" fmla="*/ 244454 w 2815098"/>
              <a:gd name="connsiteY647" fmla="*/ 4780137 h 6852469"/>
              <a:gd name="connsiteX648" fmla="*/ 223438 w 2815098"/>
              <a:gd name="connsiteY648" fmla="*/ 4767416 h 6852469"/>
              <a:gd name="connsiteX649" fmla="*/ 248879 w 2815098"/>
              <a:gd name="connsiteY649" fmla="*/ 4750824 h 6852469"/>
              <a:gd name="connsiteX650" fmla="*/ 231734 w 2815098"/>
              <a:gd name="connsiteY650" fmla="*/ 4725936 h 6852469"/>
              <a:gd name="connsiteX651" fmla="*/ 248879 w 2815098"/>
              <a:gd name="connsiteY651" fmla="*/ 4646848 h 6852469"/>
              <a:gd name="connsiteX652" fmla="*/ 248879 w 2815098"/>
              <a:gd name="connsiteY652" fmla="*/ 4592648 h 6852469"/>
              <a:gd name="connsiteX653" fmla="*/ 236159 w 2815098"/>
              <a:gd name="connsiteY653" fmla="*/ 4617536 h 6852469"/>
              <a:gd name="connsiteX654" fmla="*/ 219014 w 2815098"/>
              <a:gd name="connsiteY654" fmla="*/ 4588224 h 6852469"/>
              <a:gd name="connsiteX655" fmla="*/ 189701 w 2815098"/>
              <a:gd name="connsiteY655" fmla="*/ 4692200 h 6852469"/>
              <a:gd name="connsiteX656" fmla="*/ 189701 w 2815098"/>
              <a:gd name="connsiteY656" fmla="*/ 4866968 h 6852469"/>
              <a:gd name="connsiteX657" fmla="*/ 189701 w 2815098"/>
              <a:gd name="connsiteY657" fmla="*/ 4900152 h 6852469"/>
              <a:gd name="connsiteX658" fmla="*/ 176981 w 2815098"/>
              <a:gd name="connsiteY658" fmla="*/ 4925040 h 6852469"/>
              <a:gd name="connsiteX659" fmla="*/ 168685 w 2815098"/>
              <a:gd name="connsiteY659" fmla="*/ 5012424 h 6852469"/>
              <a:gd name="connsiteX660" fmla="*/ 181405 w 2815098"/>
              <a:gd name="connsiteY660" fmla="*/ 4999703 h 6852469"/>
              <a:gd name="connsiteX661" fmla="*/ 160389 w 2815098"/>
              <a:gd name="connsiteY661" fmla="*/ 5161751 h 6852469"/>
              <a:gd name="connsiteX662" fmla="*/ 177534 w 2815098"/>
              <a:gd name="connsiteY662" fmla="*/ 5182768 h 6852469"/>
              <a:gd name="connsiteX663" fmla="*/ 160389 w 2815098"/>
              <a:gd name="connsiteY663" fmla="*/ 5257432 h 6852469"/>
              <a:gd name="connsiteX664" fmla="*/ 173109 w 2815098"/>
              <a:gd name="connsiteY664" fmla="*/ 5257432 h 6852469"/>
              <a:gd name="connsiteX665" fmla="*/ 160389 w 2815098"/>
              <a:gd name="connsiteY665" fmla="*/ 5274024 h 6852469"/>
              <a:gd name="connsiteX666" fmla="*/ 168685 w 2815098"/>
              <a:gd name="connsiteY666" fmla="*/ 5295040 h 6852469"/>
              <a:gd name="connsiteX667" fmla="*/ 155964 w 2815098"/>
              <a:gd name="connsiteY667" fmla="*/ 5316056 h 6852469"/>
              <a:gd name="connsiteX668" fmla="*/ 168685 w 2815098"/>
              <a:gd name="connsiteY668" fmla="*/ 5324352 h 6852469"/>
              <a:gd name="connsiteX669" fmla="*/ 168685 w 2815098"/>
              <a:gd name="connsiteY669" fmla="*/ 5340944 h 6852469"/>
              <a:gd name="connsiteX670" fmla="*/ 151540 w 2815098"/>
              <a:gd name="connsiteY670" fmla="*/ 5336520 h 6852469"/>
              <a:gd name="connsiteX671" fmla="*/ 164260 w 2815098"/>
              <a:gd name="connsiteY671" fmla="*/ 5448792 h 6852469"/>
              <a:gd name="connsiteX672" fmla="*/ 143244 w 2815098"/>
              <a:gd name="connsiteY672" fmla="*/ 5478104 h 6852469"/>
              <a:gd name="connsiteX673" fmla="*/ 160389 w 2815098"/>
              <a:gd name="connsiteY673" fmla="*/ 5486400 h 6852469"/>
              <a:gd name="connsiteX674" fmla="*/ 152093 w 2815098"/>
              <a:gd name="connsiteY674" fmla="*/ 5698777 h 6852469"/>
              <a:gd name="connsiteX675" fmla="*/ 118356 w 2815098"/>
              <a:gd name="connsiteY675" fmla="*/ 5694353 h 6852469"/>
              <a:gd name="connsiteX676" fmla="*/ 147668 w 2815098"/>
              <a:gd name="connsiteY676" fmla="*/ 5669465 h 6852469"/>
              <a:gd name="connsiteX677" fmla="*/ 118356 w 2815098"/>
              <a:gd name="connsiteY677" fmla="*/ 5623560 h 6852469"/>
              <a:gd name="connsiteX678" fmla="*/ 135501 w 2815098"/>
              <a:gd name="connsiteY678" fmla="*/ 5619136 h 6852469"/>
              <a:gd name="connsiteX679" fmla="*/ 135501 w 2815098"/>
              <a:gd name="connsiteY679" fmla="*/ 5602544 h 6852469"/>
              <a:gd name="connsiteX680" fmla="*/ 122780 w 2815098"/>
              <a:gd name="connsiteY680" fmla="*/ 5598119 h 6852469"/>
              <a:gd name="connsiteX681" fmla="*/ 131076 w 2815098"/>
              <a:gd name="connsiteY681" fmla="*/ 5327671 h 6852469"/>
              <a:gd name="connsiteX682" fmla="*/ 135501 w 2815098"/>
              <a:gd name="connsiteY682" fmla="*/ 5402334 h 6852469"/>
              <a:gd name="connsiteX683" fmla="*/ 118356 w 2815098"/>
              <a:gd name="connsiteY683" fmla="*/ 5244158 h 6852469"/>
              <a:gd name="connsiteX684" fmla="*/ 143797 w 2815098"/>
              <a:gd name="connsiteY684" fmla="*/ 4753590 h 6852469"/>
              <a:gd name="connsiteX685" fmla="*/ 156517 w 2815098"/>
              <a:gd name="connsiteY685" fmla="*/ 4749165 h 6852469"/>
              <a:gd name="connsiteX686" fmla="*/ 160942 w 2815098"/>
              <a:gd name="connsiteY686" fmla="*/ 4516325 h 6852469"/>
              <a:gd name="connsiteX687" fmla="*/ 165366 w 2815098"/>
              <a:gd name="connsiteY687" fmla="*/ 4449957 h 6852469"/>
              <a:gd name="connsiteX688" fmla="*/ 152646 w 2815098"/>
              <a:gd name="connsiteY688" fmla="*/ 4445533 h 6852469"/>
              <a:gd name="connsiteX689" fmla="*/ 148221 w 2815098"/>
              <a:gd name="connsiteY689" fmla="*/ 4383036 h 6852469"/>
              <a:gd name="connsiteX690" fmla="*/ 173662 w 2815098"/>
              <a:gd name="connsiteY690" fmla="*/ 4303948 h 6852469"/>
              <a:gd name="connsiteX691" fmla="*/ 152646 w 2815098"/>
              <a:gd name="connsiteY691" fmla="*/ 4287356 h 6852469"/>
              <a:gd name="connsiteX692" fmla="*/ 181958 w 2815098"/>
              <a:gd name="connsiteY692" fmla="*/ 4266340 h 6852469"/>
              <a:gd name="connsiteX693" fmla="*/ 164813 w 2815098"/>
              <a:gd name="connsiteY693" fmla="*/ 4249748 h 6852469"/>
              <a:gd name="connsiteX694" fmla="*/ 160389 w 2815098"/>
              <a:gd name="connsiteY694" fmla="*/ 4262468 h 6852469"/>
              <a:gd name="connsiteX695" fmla="*/ 152093 w 2815098"/>
              <a:gd name="connsiteY695" fmla="*/ 4237581 h 6852469"/>
              <a:gd name="connsiteX696" fmla="*/ 169238 w 2815098"/>
              <a:gd name="connsiteY696" fmla="*/ 4237581 h 6852469"/>
              <a:gd name="connsiteX697" fmla="*/ 161495 w 2815098"/>
              <a:gd name="connsiteY697" fmla="*/ 4207162 h 6852469"/>
              <a:gd name="connsiteX698" fmla="*/ 182511 w 2815098"/>
              <a:gd name="connsiteY698" fmla="*/ 4207162 h 6852469"/>
              <a:gd name="connsiteX699" fmla="*/ 169791 w 2815098"/>
              <a:gd name="connsiteY699" fmla="*/ 4124202 h 6852469"/>
              <a:gd name="connsiteX700" fmla="*/ 174215 w 2815098"/>
              <a:gd name="connsiteY700" fmla="*/ 4020226 h 6852469"/>
              <a:gd name="connsiteX701" fmla="*/ 161495 w 2815098"/>
              <a:gd name="connsiteY701" fmla="*/ 4032947 h 6852469"/>
              <a:gd name="connsiteX702" fmla="*/ 182511 w 2815098"/>
              <a:gd name="connsiteY702" fmla="*/ 3974875 h 6852469"/>
              <a:gd name="connsiteX703" fmla="*/ 165366 w 2815098"/>
              <a:gd name="connsiteY703" fmla="*/ 3945562 h 6852469"/>
              <a:gd name="connsiteX704" fmla="*/ 173662 w 2815098"/>
              <a:gd name="connsiteY704" fmla="*/ 3887491 h 6852469"/>
              <a:gd name="connsiteX705" fmla="*/ 160942 w 2815098"/>
              <a:gd name="connsiteY705" fmla="*/ 3858178 h 6852469"/>
              <a:gd name="connsiteX706" fmla="*/ 143797 w 2815098"/>
              <a:gd name="connsiteY706" fmla="*/ 3874770 h 6852469"/>
              <a:gd name="connsiteX707" fmla="*/ 135501 w 2815098"/>
              <a:gd name="connsiteY707" fmla="*/ 3862050 h 6852469"/>
              <a:gd name="connsiteX708" fmla="*/ 148221 w 2815098"/>
              <a:gd name="connsiteY708" fmla="*/ 3899658 h 6852469"/>
              <a:gd name="connsiteX709" fmla="*/ 114484 w 2815098"/>
              <a:gd name="connsiteY709" fmla="*/ 3912379 h 6852469"/>
              <a:gd name="connsiteX710" fmla="*/ 127205 w 2815098"/>
              <a:gd name="connsiteY710" fmla="*/ 3883066 h 6852469"/>
              <a:gd name="connsiteX711" fmla="*/ 114484 w 2815098"/>
              <a:gd name="connsiteY711" fmla="*/ 3853754 h 6852469"/>
              <a:gd name="connsiteX712" fmla="*/ 156517 w 2815098"/>
              <a:gd name="connsiteY712" fmla="*/ 3853754 h 6852469"/>
              <a:gd name="connsiteX713" fmla="*/ 139372 w 2815098"/>
              <a:gd name="connsiteY713" fmla="*/ 3812274 h 6852469"/>
              <a:gd name="connsiteX714" fmla="*/ 131076 w 2815098"/>
              <a:gd name="connsiteY714" fmla="*/ 3828866 h 6852469"/>
              <a:gd name="connsiteX715" fmla="*/ 118356 w 2815098"/>
              <a:gd name="connsiteY715" fmla="*/ 3799553 h 6852469"/>
              <a:gd name="connsiteX716" fmla="*/ 139372 w 2815098"/>
              <a:gd name="connsiteY716" fmla="*/ 3807849 h 6852469"/>
              <a:gd name="connsiteX717" fmla="*/ 147668 w 2815098"/>
              <a:gd name="connsiteY717" fmla="*/ 3770241 h 6852469"/>
              <a:gd name="connsiteX718" fmla="*/ 126652 w 2815098"/>
              <a:gd name="connsiteY718" fmla="*/ 3753649 h 6852469"/>
              <a:gd name="connsiteX719" fmla="*/ 143797 w 2815098"/>
              <a:gd name="connsiteY719" fmla="*/ 3753649 h 6852469"/>
              <a:gd name="connsiteX720" fmla="*/ 143797 w 2815098"/>
              <a:gd name="connsiteY720" fmla="*/ 3728761 h 6852469"/>
              <a:gd name="connsiteX721" fmla="*/ 122780 w 2815098"/>
              <a:gd name="connsiteY721" fmla="*/ 3720465 h 6852469"/>
              <a:gd name="connsiteX722" fmla="*/ 122780 w 2815098"/>
              <a:gd name="connsiteY722" fmla="*/ 3695577 h 6852469"/>
              <a:gd name="connsiteX723" fmla="*/ 143797 w 2815098"/>
              <a:gd name="connsiteY723" fmla="*/ 3700002 h 6852469"/>
              <a:gd name="connsiteX724" fmla="*/ 135501 w 2815098"/>
              <a:gd name="connsiteY724" fmla="*/ 3666818 h 6852469"/>
              <a:gd name="connsiteX725" fmla="*/ 122780 w 2815098"/>
              <a:gd name="connsiteY725" fmla="*/ 3687834 h 6852469"/>
              <a:gd name="connsiteX726" fmla="*/ 135501 w 2815098"/>
              <a:gd name="connsiteY726" fmla="*/ 3633634 h 6852469"/>
              <a:gd name="connsiteX727" fmla="*/ 122780 w 2815098"/>
              <a:gd name="connsiteY727" fmla="*/ 3222154 h 6852469"/>
              <a:gd name="connsiteX728" fmla="*/ 131076 w 2815098"/>
              <a:gd name="connsiteY728" fmla="*/ 3201137 h 6852469"/>
              <a:gd name="connsiteX729" fmla="*/ 118356 w 2815098"/>
              <a:gd name="connsiteY729" fmla="*/ 3130345 h 6852469"/>
              <a:gd name="connsiteX730" fmla="*/ 126652 w 2815098"/>
              <a:gd name="connsiteY730" fmla="*/ 3092737 h 6852469"/>
              <a:gd name="connsiteX731" fmla="*/ 122227 w 2815098"/>
              <a:gd name="connsiteY731" fmla="*/ 3113753 h 6852469"/>
              <a:gd name="connsiteX732" fmla="*/ 130523 w 2815098"/>
              <a:gd name="connsiteY732" fmla="*/ 3080569 h 6852469"/>
              <a:gd name="connsiteX733" fmla="*/ 138819 w 2815098"/>
              <a:gd name="connsiteY733" fmla="*/ 2930689 h 6852469"/>
              <a:gd name="connsiteX734" fmla="*/ 121674 w 2815098"/>
              <a:gd name="connsiteY734" fmla="*/ 2930689 h 6852469"/>
              <a:gd name="connsiteX735" fmla="*/ 104529 w 2815098"/>
              <a:gd name="connsiteY735" fmla="*/ 2955577 h 6852469"/>
              <a:gd name="connsiteX736" fmla="*/ 117250 w 2815098"/>
              <a:gd name="connsiteY736" fmla="*/ 2972169 h 6852469"/>
              <a:gd name="connsiteX737" fmla="*/ 96233 w 2815098"/>
              <a:gd name="connsiteY737" fmla="*/ 2963873 h 6852469"/>
              <a:gd name="connsiteX738" fmla="*/ 83513 w 2815098"/>
              <a:gd name="connsiteY738" fmla="*/ 2564560 h 6852469"/>
              <a:gd name="connsiteX739" fmla="*/ 108954 w 2815098"/>
              <a:gd name="connsiteY739" fmla="*/ 2581152 h 6852469"/>
              <a:gd name="connsiteX740" fmla="*/ 108954 w 2815098"/>
              <a:gd name="connsiteY740" fmla="*/ 2568432 h 6852469"/>
              <a:gd name="connsiteX741" fmla="*/ 126099 w 2815098"/>
              <a:gd name="connsiteY741" fmla="*/ 2597744 h 6852469"/>
              <a:gd name="connsiteX742" fmla="*/ 138819 w 2815098"/>
              <a:gd name="connsiteY742" fmla="*/ 2435696 h 6852469"/>
              <a:gd name="connsiteX743" fmla="*/ 147115 w 2815098"/>
              <a:gd name="connsiteY743" fmla="*/ 2310704 h 6852469"/>
              <a:gd name="connsiteX744" fmla="*/ 134395 w 2815098"/>
              <a:gd name="connsiteY744" fmla="*/ 2297983 h 6852469"/>
              <a:gd name="connsiteX745" fmla="*/ 151540 w 2815098"/>
              <a:gd name="connsiteY745" fmla="*/ 2264799 h 6852469"/>
              <a:gd name="connsiteX746" fmla="*/ 134395 w 2815098"/>
              <a:gd name="connsiteY746" fmla="*/ 2202303 h 6852469"/>
              <a:gd name="connsiteX747" fmla="*/ 126099 w 2815098"/>
              <a:gd name="connsiteY747" fmla="*/ 2264799 h 6852469"/>
              <a:gd name="connsiteX748" fmla="*/ 108954 w 2815098"/>
              <a:gd name="connsiteY748" fmla="*/ 2273095 h 6852469"/>
              <a:gd name="connsiteX749" fmla="*/ 126099 w 2815098"/>
              <a:gd name="connsiteY749" fmla="*/ 2289687 h 6852469"/>
              <a:gd name="connsiteX750" fmla="*/ 121674 w 2815098"/>
              <a:gd name="connsiteY750" fmla="*/ 2356055 h 6852469"/>
              <a:gd name="connsiteX751" fmla="*/ 100658 w 2815098"/>
              <a:gd name="connsiteY751" fmla="*/ 2360480 h 6852469"/>
              <a:gd name="connsiteX752" fmla="*/ 100658 w 2815098"/>
              <a:gd name="connsiteY752" fmla="*/ 2381496 h 6852469"/>
              <a:gd name="connsiteX753" fmla="*/ 121674 w 2815098"/>
              <a:gd name="connsiteY753" fmla="*/ 2385921 h 6852469"/>
              <a:gd name="connsiteX754" fmla="*/ 100658 w 2815098"/>
              <a:gd name="connsiteY754" fmla="*/ 2427400 h 6852469"/>
              <a:gd name="connsiteX755" fmla="*/ 75217 w 2815098"/>
              <a:gd name="connsiteY755" fmla="*/ 2402512 h 6852469"/>
              <a:gd name="connsiteX756" fmla="*/ 75217 w 2815098"/>
              <a:gd name="connsiteY756" fmla="*/ 2448417 h 6852469"/>
              <a:gd name="connsiteX757" fmla="*/ 54200 w 2815098"/>
              <a:gd name="connsiteY757" fmla="*/ 2785233 h 6852469"/>
              <a:gd name="connsiteX758" fmla="*/ 45904 w 2815098"/>
              <a:gd name="connsiteY758" fmla="*/ 2843305 h 6852469"/>
              <a:gd name="connsiteX759" fmla="*/ 16592 w 2815098"/>
              <a:gd name="connsiteY759" fmla="*/ 2830584 h 6852469"/>
              <a:gd name="connsiteX760" fmla="*/ 21016 w 2815098"/>
              <a:gd name="connsiteY760" fmla="*/ 2813992 h 6852469"/>
              <a:gd name="connsiteX761" fmla="*/ 33737 w 2815098"/>
              <a:gd name="connsiteY761" fmla="*/ 2809568 h 6852469"/>
              <a:gd name="connsiteX762" fmla="*/ 42033 w 2815098"/>
              <a:gd name="connsiteY762" fmla="*/ 2743200 h 6852469"/>
              <a:gd name="connsiteX763" fmla="*/ 21016 w 2815098"/>
              <a:gd name="connsiteY763" fmla="*/ 2730480 h 6852469"/>
              <a:gd name="connsiteX764" fmla="*/ 38161 w 2815098"/>
              <a:gd name="connsiteY764" fmla="*/ 2701167 h 6852469"/>
              <a:gd name="connsiteX765" fmla="*/ 25441 w 2815098"/>
              <a:gd name="connsiteY765" fmla="*/ 2701167 h 6852469"/>
              <a:gd name="connsiteX766" fmla="*/ 8296 w 2815098"/>
              <a:gd name="connsiteY766" fmla="*/ 2592767 h 6852469"/>
              <a:gd name="connsiteX767" fmla="*/ 21016 w 2815098"/>
              <a:gd name="connsiteY767" fmla="*/ 2563454 h 6852469"/>
              <a:gd name="connsiteX768" fmla="*/ 25441 w 2815098"/>
              <a:gd name="connsiteY768" fmla="*/ 2576175 h 6852469"/>
              <a:gd name="connsiteX769" fmla="*/ 50882 w 2815098"/>
              <a:gd name="connsiteY769" fmla="*/ 2559583 h 6852469"/>
              <a:gd name="connsiteX770" fmla="*/ 38161 w 2815098"/>
              <a:gd name="connsiteY770" fmla="*/ 2551287 h 6852469"/>
              <a:gd name="connsiteX771" fmla="*/ 42586 w 2815098"/>
              <a:gd name="connsiteY771" fmla="*/ 2451735 h 6852469"/>
              <a:gd name="connsiteX772" fmla="*/ 25441 w 2815098"/>
              <a:gd name="connsiteY772" fmla="*/ 2456160 h 6852469"/>
              <a:gd name="connsiteX773" fmla="*/ 4425 w 2815098"/>
              <a:gd name="connsiteY773" fmla="*/ 2398088 h 6852469"/>
              <a:gd name="connsiteX774" fmla="*/ 17145 w 2815098"/>
              <a:gd name="connsiteY774" fmla="*/ 2393663 h 6852469"/>
              <a:gd name="connsiteX775" fmla="*/ 0 w 2815098"/>
              <a:gd name="connsiteY775" fmla="*/ 2364351 h 6852469"/>
              <a:gd name="connsiteX776" fmla="*/ 17145 w 2815098"/>
              <a:gd name="connsiteY776" fmla="*/ 2364351 h 6852469"/>
              <a:gd name="connsiteX777" fmla="*/ 21570 w 2815098"/>
              <a:gd name="connsiteY777" fmla="*/ 2318447 h 6852469"/>
              <a:gd name="connsiteX778" fmla="*/ 42586 w 2815098"/>
              <a:gd name="connsiteY778" fmla="*/ 2322871 h 6852469"/>
              <a:gd name="connsiteX779" fmla="*/ 50882 w 2815098"/>
              <a:gd name="connsiteY779" fmla="*/ 2368775 h 6852469"/>
              <a:gd name="connsiteX780" fmla="*/ 42586 w 2815098"/>
              <a:gd name="connsiteY780" fmla="*/ 2297983 h 6852469"/>
              <a:gd name="connsiteX781" fmla="*/ 47010 w 2815098"/>
              <a:gd name="connsiteY781" fmla="*/ 2181287 h 6852469"/>
              <a:gd name="connsiteX782" fmla="*/ 4978 w 2815098"/>
              <a:gd name="connsiteY782" fmla="*/ 2093902 h 6852469"/>
              <a:gd name="connsiteX783" fmla="*/ 13274 w 2815098"/>
              <a:gd name="connsiteY783" fmla="*/ 2056294 h 6852469"/>
              <a:gd name="connsiteX784" fmla="*/ 21570 w 2815098"/>
              <a:gd name="connsiteY784" fmla="*/ 2035277 h 6852469"/>
              <a:gd name="connsiteX785" fmla="*/ 4425 w 2815098"/>
              <a:gd name="connsiteY785" fmla="*/ 1939597 h 6852469"/>
              <a:gd name="connsiteX786" fmla="*/ 25441 w 2815098"/>
              <a:gd name="connsiteY786" fmla="*/ 1944022 h 6852469"/>
              <a:gd name="connsiteX787" fmla="*/ 12720 w 2815098"/>
              <a:gd name="connsiteY787" fmla="*/ 1889822 h 6852469"/>
              <a:gd name="connsiteX788" fmla="*/ 8296 w 2815098"/>
              <a:gd name="connsiteY788" fmla="*/ 1860509 h 6852469"/>
              <a:gd name="connsiteX789" fmla="*/ 25441 w 2815098"/>
              <a:gd name="connsiteY789" fmla="*/ 1731645 h 6852469"/>
              <a:gd name="connsiteX790" fmla="*/ 46457 w 2815098"/>
              <a:gd name="connsiteY790" fmla="*/ 1220060 h 6852469"/>
              <a:gd name="connsiteX791" fmla="*/ 54753 w 2815098"/>
              <a:gd name="connsiteY791" fmla="*/ 1120509 h 6852469"/>
              <a:gd name="connsiteX792" fmla="*/ 71898 w 2815098"/>
              <a:gd name="connsiteY792" fmla="*/ 1095621 h 6852469"/>
              <a:gd name="connsiteX793" fmla="*/ 63602 w 2815098"/>
              <a:gd name="connsiteY793" fmla="*/ 1082900 h 6852469"/>
              <a:gd name="connsiteX794" fmla="*/ 97339 w 2815098"/>
              <a:gd name="connsiteY794" fmla="*/ 820748 h 6852469"/>
              <a:gd name="connsiteX795" fmla="*/ 89043 w 2815098"/>
              <a:gd name="connsiteY795" fmla="*/ 845636 h 6852469"/>
              <a:gd name="connsiteX796" fmla="*/ 89043 w 2815098"/>
              <a:gd name="connsiteY796" fmla="*/ 799731 h 6852469"/>
              <a:gd name="connsiteX797" fmla="*/ 97339 w 2815098"/>
              <a:gd name="connsiteY797" fmla="*/ 812452 h 6852469"/>
              <a:gd name="connsiteX798" fmla="*/ 148221 w 2815098"/>
              <a:gd name="connsiteY798" fmla="*/ 575187 h 6852469"/>
              <a:gd name="connsiteX799" fmla="*/ 156517 w 2815098"/>
              <a:gd name="connsiteY799" fmla="*/ 762123 h 6852469"/>
              <a:gd name="connsiteX800" fmla="*/ 194679 w 2815098"/>
              <a:gd name="connsiteY800" fmla="*/ 529283 h 6852469"/>
              <a:gd name="connsiteX801" fmla="*/ 211824 w 2815098"/>
              <a:gd name="connsiteY801" fmla="*/ 387698 h 6852469"/>
              <a:gd name="connsiteX802" fmla="*/ 232840 w 2815098"/>
              <a:gd name="connsiteY802" fmla="*/ 412586 h 6852469"/>
              <a:gd name="connsiteX803" fmla="*/ 245561 w 2815098"/>
              <a:gd name="connsiteY803" fmla="*/ 404290 h 6852469"/>
              <a:gd name="connsiteX804" fmla="*/ 266577 w 2815098"/>
              <a:gd name="connsiteY804" fmla="*/ 587355 h 6852469"/>
              <a:gd name="connsiteX805" fmla="*/ 283722 w 2815098"/>
              <a:gd name="connsiteY805" fmla="*/ 337922 h 6852469"/>
              <a:gd name="connsiteX806" fmla="*/ 342900 w 2815098"/>
              <a:gd name="connsiteY806" fmla="*/ 204634 h 6852469"/>
              <a:gd name="connsiteX807" fmla="*/ 381061 w 2815098"/>
              <a:gd name="connsiteY807" fmla="*/ 191913 h 6852469"/>
              <a:gd name="connsiteX808" fmla="*/ 393782 w 2815098"/>
              <a:gd name="connsiteY808" fmla="*/ 237818 h 6852469"/>
              <a:gd name="connsiteX809" fmla="*/ 414798 w 2815098"/>
              <a:gd name="connsiteY809" fmla="*/ 250538 h 6852469"/>
              <a:gd name="connsiteX810" fmla="*/ 440239 w 2815098"/>
              <a:gd name="connsiteY810" fmla="*/ 242242 h 6852469"/>
              <a:gd name="connsiteX811" fmla="*/ 461256 w 2815098"/>
              <a:gd name="connsiteY811" fmla="*/ 325202 h 6852469"/>
              <a:gd name="connsiteX812" fmla="*/ 482272 w 2815098"/>
              <a:gd name="connsiteY812" fmla="*/ 404290 h 6852469"/>
              <a:gd name="connsiteX813" fmla="*/ 477848 w 2815098"/>
              <a:gd name="connsiteY813" fmla="*/ 445770 h 6852469"/>
              <a:gd name="connsiteX814" fmla="*/ 524305 w 2815098"/>
              <a:gd name="connsiteY814" fmla="*/ 354514 h 6852469"/>
              <a:gd name="connsiteX815" fmla="*/ 528730 w 2815098"/>
              <a:gd name="connsiteY815" fmla="*/ 712347 h 6852469"/>
              <a:gd name="connsiteX816" fmla="*/ 554171 w 2815098"/>
              <a:gd name="connsiteY816" fmla="*/ 691331 h 6852469"/>
              <a:gd name="connsiteX817" fmla="*/ 512138 w 2815098"/>
              <a:gd name="connsiteY817" fmla="*/ 757698 h 6852469"/>
              <a:gd name="connsiteX818" fmla="*/ 520434 w 2815098"/>
              <a:gd name="connsiteY818" fmla="*/ 787011 h 6852469"/>
              <a:gd name="connsiteX819" fmla="*/ 512138 w 2815098"/>
              <a:gd name="connsiteY819" fmla="*/ 886562 h 6852469"/>
              <a:gd name="connsiteX820" fmla="*/ 533154 w 2815098"/>
              <a:gd name="connsiteY820" fmla="*/ 882138 h 6852469"/>
              <a:gd name="connsiteX821" fmla="*/ 516009 w 2815098"/>
              <a:gd name="connsiteY821" fmla="*/ 990539 h 6852469"/>
              <a:gd name="connsiteX822" fmla="*/ 558042 w 2815098"/>
              <a:gd name="connsiteY822" fmla="*/ 890987 h 6852469"/>
              <a:gd name="connsiteX823" fmla="*/ 575187 w 2815098"/>
              <a:gd name="connsiteY823" fmla="*/ 890987 h 6852469"/>
              <a:gd name="connsiteX824" fmla="*/ 642661 w 2815098"/>
              <a:gd name="connsiteY824" fmla="*/ 620538 h 6852469"/>
              <a:gd name="connsiteX825" fmla="*/ 668102 w 2815098"/>
              <a:gd name="connsiteY825" fmla="*/ 666443 h 6852469"/>
              <a:gd name="connsiteX826" fmla="*/ 689118 w 2815098"/>
              <a:gd name="connsiteY826" fmla="*/ 499970 h 6852469"/>
              <a:gd name="connsiteX827" fmla="*/ 701839 w 2815098"/>
              <a:gd name="connsiteY827" fmla="*/ 545875 h 6852469"/>
              <a:gd name="connsiteX828" fmla="*/ 735576 w 2815098"/>
              <a:gd name="connsiteY828" fmla="*/ 562467 h 6852469"/>
              <a:gd name="connsiteX829" fmla="*/ 756592 w 2815098"/>
              <a:gd name="connsiteY829" fmla="*/ 479507 h 6852469"/>
              <a:gd name="connsiteX830" fmla="*/ 785905 w 2815098"/>
              <a:gd name="connsiteY830" fmla="*/ 462915 h 6852469"/>
              <a:gd name="connsiteX831" fmla="*/ 790329 w 2815098"/>
              <a:gd name="connsiteY831" fmla="*/ 483931 h 6852469"/>
              <a:gd name="connsiteX832" fmla="*/ 819642 w 2815098"/>
              <a:gd name="connsiteY832" fmla="*/ 309163 h 6852469"/>
              <a:gd name="connsiteX833" fmla="*/ 827937 w 2815098"/>
              <a:gd name="connsiteY833" fmla="*/ 479507 h 6852469"/>
              <a:gd name="connsiteX834" fmla="*/ 869970 w 2815098"/>
              <a:gd name="connsiteY834" fmla="*/ 358939 h 6852469"/>
              <a:gd name="connsiteX835" fmla="*/ 874395 w 2815098"/>
              <a:gd name="connsiteY835" fmla="*/ 408715 h 6852469"/>
              <a:gd name="connsiteX836" fmla="*/ 891540 w 2815098"/>
              <a:gd name="connsiteY836" fmla="*/ 392123 h 6852469"/>
              <a:gd name="connsiteX837" fmla="*/ 933573 w 2815098"/>
              <a:gd name="connsiteY837" fmla="*/ 595651 h 6852469"/>
              <a:gd name="connsiteX838" fmla="*/ 967310 w 2815098"/>
              <a:gd name="connsiteY838" fmla="*/ 499970 h 6852469"/>
              <a:gd name="connsiteX839" fmla="*/ 971734 w 2815098"/>
              <a:gd name="connsiteY839" fmla="*/ 524858 h 6852469"/>
              <a:gd name="connsiteX840" fmla="*/ 971734 w 2815098"/>
              <a:gd name="connsiteY840" fmla="*/ 458490 h 6852469"/>
              <a:gd name="connsiteX841" fmla="*/ 992751 w 2815098"/>
              <a:gd name="connsiteY841" fmla="*/ 487803 h 6852469"/>
              <a:gd name="connsiteX842" fmla="*/ 1005471 w 2815098"/>
              <a:gd name="connsiteY842" fmla="*/ 479507 h 6852469"/>
              <a:gd name="connsiteX843" fmla="*/ 1001047 w 2815098"/>
              <a:gd name="connsiteY843" fmla="*/ 429731 h 6852469"/>
              <a:gd name="connsiteX844" fmla="*/ 1030359 w 2815098"/>
              <a:gd name="connsiteY844" fmla="*/ 438027 h 6852469"/>
              <a:gd name="connsiteX845" fmla="*/ 1025935 w 2815098"/>
              <a:gd name="connsiteY845" fmla="*/ 550299 h 6852469"/>
              <a:gd name="connsiteX846" fmla="*/ 1059671 w 2815098"/>
              <a:gd name="connsiteY846" fmla="*/ 337922 h 6852469"/>
              <a:gd name="connsiteX847" fmla="*/ 1101704 w 2815098"/>
              <a:gd name="connsiteY847" fmla="*/ 417011 h 6852469"/>
              <a:gd name="connsiteX848" fmla="*/ 1194619 w 2815098"/>
              <a:gd name="connsiteY848" fmla="*/ 429731 h 6852469"/>
              <a:gd name="connsiteX849" fmla="*/ 1215636 w 2815098"/>
              <a:gd name="connsiteY849" fmla="*/ 438027 h 6852469"/>
              <a:gd name="connsiteX850" fmla="*/ 1207340 w 2815098"/>
              <a:gd name="connsiteY850" fmla="*/ 392123 h 6852469"/>
              <a:gd name="connsiteX851" fmla="*/ 1245501 w 2815098"/>
              <a:gd name="connsiteY851" fmla="*/ 354514 h 6852469"/>
              <a:gd name="connsiteX852" fmla="*/ 1232781 w 2815098"/>
              <a:gd name="connsiteY852" fmla="*/ 412586 h 6852469"/>
              <a:gd name="connsiteX853" fmla="*/ 1262093 w 2815098"/>
              <a:gd name="connsiteY853" fmla="*/ 520987 h 6852469"/>
              <a:gd name="connsiteX854" fmla="*/ 1295830 w 2815098"/>
              <a:gd name="connsiteY854" fmla="*/ 446323 h 6852469"/>
              <a:gd name="connsiteX855" fmla="*/ 1308550 w 2815098"/>
              <a:gd name="connsiteY855" fmla="*/ 596204 h 6852469"/>
              <a:gd name="connsiteX856" fmla="*/ 1316846 w 2815098"/>
              <a:gd name="connsiteY856" fmla="*/ 529836 h 6852469"/>
              <a:gd name="connsiteX857" fmla="*/ 1342287 w 2815098"/>
              <a:gd name="connsiteY857" fmla="*/ 525411 h 6852469"/>
              <a:gd name="connsiteX858" fmla="*/ 1346712 w 2815098"/>
              <a:gd name="connsiteY858" fmla="*/ 467340 h 6852469"/>
              <a:gd name="connsiteX859" fmla="*/ 1372153 w 2815098"/>
              <a:gd name="connsiteY859" fmla="*/ 483931 h 6852469"/>
              <a:gd name="connsiteX860" fmla="*/ 1359432 w 2815098"/>
              <a:gd name="connsiteY860" fmla="*/ 496652 h 6852469"/>
              <a:gd name="connsiteX861" fmla="*/ 1376577 w 2815098"/>
              <a:gd name="connsiteY861" fmla="*/ 504948 h 6852469"/>
              <a:gd name="connsiteX862" fmla="*/ 1368281 w 2815098"/>
              <a:gd name="connsiteY862" fmla="*/ 587908 h 6852469"/>
              <a:gd name="connsiteX863" fmla="*/ 1389298 w 2815098"/>
              <a:gd name="connsiteY863" fmla="*/ 637683 h 6852469"/>
              <a:gd name="connsiteX864" fmla="*/ 1376577 w 2815098"/>
              <a:gd name="connsiteY864" fmla="*/ 746084 h 6852469"/>
              <a:gd name="connsiteX865" fmla="*/ 1389298 w 2815098"/>
              <a:gd name="connsiteY865" fmla="*/ 879373 h 6852469"/>
              <a:gd name="connsiteX866" fmla="*/ 1402018 w 2815098"/>
              <a:gd name="connsiteY866" fmla="*/ 804709 h 6852469"/>
              <a:gd name="connsiteX867" fmla="*/ 1393722 w 2815098"/>
              <a:gd name="connsiteY867" fmla="*/ 834021 h 6852469"/>
              <a:gd name="connsiteX868" fmla="*/ 1393722 w 2815098"/>
              <a:gd name="connsiteY868" fmla="*/ 751062 h 6852469"/>
              <a:gd name="connsiteX869" fmla="*/ 1402018 w 2815098"/>
              <a:gd name="connsiteY869" fmla="*/ 792542 h 6852469"/>
              <a:gd name="connsiteX870" fmla="*/ 1456772 w 2815098"/>
              <a:gd name="connsiteY870" fmla="*/ 459597 h 6852469"/>
              <a:gd name="connsiteX871" fmla="*/ 1536966 w 2815098"/>
              <a:gd name="connsiteY871" fmla="*/ 360045 h 6852469"/>
              <a:gd name="connsiteX872" fmla="*/ 1549687 w 2815098"/>
              <a:gd name="connsiteY872" fmla="*/ 418117 h 6852469"/>
              <a:gd name="connsiteX873" fmla="*/ 1528670 w 2815098"/>
              <a:gd name="connsiteY873" fmla="*/ 434709 h 6852469"/>
              <a:gd name="connsiteX874" fmla="*/ 1533095 w 2815098"/>
              <a:gd name="connsiteY874" fmla="*/ 447429 h 6852469"/>
              <a:gd name="connsiteX875" fmla="*/ 1550240 w 2815098"/>
              <a:gd name="connsiteY875" fmla="*/ 451854 h 6852469"/>
              <a:gd name="connsiteX876" fmla="*/ 1537519 w 2815098"/>
              <a:gd name="connsiteY876" fmla="*/ 501630 h 6852469"/>
              <a:gd name="connsiteX877" fmla="*/ 1558536 w 2815098"/>
              <a:gd name="connsiteY877" fmla="*/ 488909 h 6852469"/>
              <a:gd name="connsiteX878" fmla="*/ 1558536 w 2815098"/>
              <a:gd name="connsiteY878" fmla="*/ 518221 h 6852469"/>
              <a:gd name="connsiteX879" fmla="*/ 1575681 w 2815098"/>
              <a:gd name="connsiteY879" fmla="*/ 513797 h 6852469"/>
              <a:gd name="connsiteX880" fmla="*/ 1583977 w 2815098"/>
              <a:gd name="connsiteY880" fmla="*/ 388804 h 6852469"/>
              <a:gd name="connsiteX881" fmla="*/ 1601122 w 2815098"/>
              <a:gd name="connsiteY881" fmla="*/ 401525 h 6852469"/>
              <a:gd name="connsiteX882" fmla="*/ 1605546 w 2815098"/>
              <a:gd name="connsiteY882" fmla="*/ 526517 h 6852469"/>
              <a:gd name="connsiteX883" fmla="*/ 1647579 w 2815098"/>
              <a:gd name="connsiteY883" fmla="*/ 493334 h 6852469"/>
              <a:gd name="connsiteX884" fmla="*/ 1643154 w 2815098"/>
              <a:gd name="connsiteY884" fmla="*/ 460150 h 6852469"/>
              <a:gd name="connsiteX885" fmla="*/ 1672467 w 2815098"/>
              <a:gd name="connsiteY885" fmla="*/ 414245 h 6852469"/>
              <a:gd name="connsiteX886" fmla="*/ 1659746 w 2815098"/>
              <a:gd name="connsiteY886" fmla="*/ 405949 h 6852469"/>
              <a:gd name="connsiteX887" fmla="*/ 1731645 w 2815098"/>
              <a:gd name="connsiteY887" fmla="*/ 73005 h 6852469"/>
              <a:gd name="connsiteX888" fmla="*/ 1769806 w 2815098"/>
              <a:gd name="connsiteY888" fmla="*/ 102317 h 6852469"/>
              <a:gd name="connsiteX889" fmla="*/ 1778102 w 2815098"/>
              <a:gd name="connsiteY889" fmla="*/ 81300 h 6852469"/>
              <a:gd name="connsiteX890" fmla="*/ 1799119 w 2815098"/>
              <a:gd name="connsiteY890" fmla="*/ 310269 h 6852469"/>
              <a:gd name="connsiteX891" fmla="*/ 1832856 w 2815098"/>
              <a:gd name="connsiteY891" fmla="*/ 210718 h 6852469"/>
              <a:gd name="connsiteX892" fmla="*/ 1850001 w 2815098"/>
              <a:gd name="connsiteY892" fmla="*/ 240030 h 6852469"/>
              <a:gd name="connsiteX893" fmla="*/ 1850001 w 2815098"/>
              <a:gd name="connsiteY893" fmla="*/ 365023 h 6852469"/>
              <a:gd name="connsiteX894" fmla="*/ 1875442 w 2815098"/>
              <a:gd name="connsiteY894" fmla="*/ 539791 h 6852469"/>
              <a:gd name="connsiteX895" fmla="*/ 1900883 w 2815098"/>
              <a:gd name="connsiteY895" fmla="*/ 531495 h 6852469"/>
              <a:gd name="connsiteX896" fmla="*/ 1905307 w 2815098"/>
              <a:gd name="connsiteY896" fmla="*/ 468999 h 6852469"/>
              <a:gd name="connsiteX897" fmla="*/ 1934620 w 2815098"/>
              <a:gd name="connsiteY897" fmla="*/ 460703 h 6852469"/>
              <a:gd name="connsiteX898" fmla="*/ 1934620 w 2815098"/>
              <a:gd name="connsiteY898" fmla="*/ 481719 h 6852469"/>
              <a:gd name="connsiteX899" fmla="*/ 1989373 w 2815098"/>
              <a:gd name="connsiteY899" fmla="*/ 427519 h 6852469"/>
              <a:gd name="connsiteX900" fmla="*/ 1997669 w 2815098"/>
              <a:gd name="connsiteY900" fmla="*/ 506607 h 6852469"/>
              <a:gd name="connsiteX901" fmla="*/ 1984948 w 2815098"/>
              <a:gd name="connsiteY901" fmla="*/ 585695 h 6852469"/>
              <a:gd name="connsiteX902" fmla="*/ 2005965 w 2815098"/>
              <a:gd name="connsiteY902" fmla="*/ 523199 h 6852469"/>
              <a:gd name="connsiteX903" fmla="*/ 2018685 w 2815098"/>
              <a:gd name="connsiteY903" fmla="*/ 527624 h 6852469"/>
              <a:gd name="connsiteX904" fmla="*/ 2056847 w 2815098"/>
              <a:gd name="connsiteY904" fmla="*/ 306951 h 6852469"/>
              <a:gd name="connsiteX905" fmla="*/ 2065143 w 2815098"/>
              <a:gd name="connsiteY905" fmla="*/ 319671 h 6852469"/>
              <a:gd name="connsiteX906" fmla="*/ 2128192 w 2815098"/>
              <a:gd name="connsiteY906" fmla="*/ 16039 h 6852469"/>
              <a:gd name="connsiteX907" fmla="*/ 2145337 w 2815098"/>
              <a:gd name="connsiteY907" fmla="*/ 78535 h 6852469"/>
              <a:gd name="connsiteX908" fmla="*/ 2153633 w 2815098"/>
              <a:gd name="connsiteY908" fmla="*/ 65815 h 6852469"/>
              <a:gd name="connsiteX909" fmla="*/ 2174650 w 2815098"/>
              <a:gd name="connsiteY909" fmla="*/ 82407 h 6852469"/>
              <a:gd name="connsiteX910" fmla="*/ 2191795 w 2815098"/>
              <a:gd name="connsiteY910" fmla="*/ 290359 h 6852469"/>
              <a:gd name="connsiteX911" fmla="*/ 2229956 w 2815098"/>
              <a:gd name="connsiteY911" fmla="*/ 290359 h 6852469"/>
              <a:gd name="connsiteX912" fmla="*/ 2280838 w 2815098"/>
              <a:gd name="connsiteY912" fmla="*/ 369447 h 6852469"/>
              <a:gd name="connsiteX913" fmla="*/ 2289134 w 2815098"/>
              <a:gd name="connsiteY913" fmla="*/ 402631 h 6852469"/>
              <a:gd name="connsiteX914" fmla="*/ 2306279 w 2815098"/>
              <a:gd name="connsiteY914" fmla="*/ 261046 h 6852469"/>
              <a:gd name="connsiteX915" fmla="*/ 2280838 w 2815098"/>
              <a:gd name="connsiteY915" fmla="*/ 360598 h 6852469"/>
              <a:gd name="connsiteX916" fmla="*/ 2280838 w 2815098"/>
              <a:gd name="connsiteY916" fmla="*/ 215142 h 6852469"/>
              <a:gd name="connsiteX917" fmla="*/ 2293558 w 2815098"/>
              <a:gd name="connsiteY917" fmla="*/ 236159 h 6852469"/>
              <a:gd name="connsiteX918" fmla="*/ 2301854 w 2815098"/>
              <a:gd name="connsiteY918" fmla="*/ 178087 h 6852469"/>
              <a:gd name="connsiteX919" fmla="*/ 2327295 w 2815098"/>
              <a:gd name="connsiteY919" fmla="*/ 178087 h 6852469"/>
              <a:gd name="connsiteX920" fmla="*/ 2335591 w 2815098"/>
              <a:gd name="connsiteY920" fmla="*/ 190807 h 6852469"/>
              <a:gd name="connsiteX921" fmla="*/ 2318446 w 2815098"/>
              <a:gd name="connsiteY921" fmla="*/ 327967 h 6852469"/>
              <a:gd name="connsiteX922" fmla="*/ 2347759 w 2815098"/>
              <a:gd name="connsiteY922" fmla="*/ 440239 h 6852469"/>
              <a:gd name="connsiteX923" fmla="*/ 2373200 w 2815098"/>
              <a:gd name="connsiteY923" fmla="*/ 327967 h 6852469"/>
              <a:gd name="connsiteX924" fmla="*/ 2356055 w 2815098"/>
              <a:gd name="connsiteY924" fmla="*/ 452960 h 6852469"/>
              <a:gd name="connsiteX925" fmla="*/ 2351630 w 2815098"/>
              <a:gd name="connsiteY925" fmla="*/ 477848 h 6852469"/>
              <a:gd name="connsiteX926" fmla="*/ 2377071 w 2815098"/>
              <a:gd name="connsiteY926" fmla="*/ 598416 h 6852469"/>
              <a:gd name="connsiteX927" fmla="*/ 2364351 w 2815098"/>
              <a:gd name="connsiteY927" fmla="*/ 715112 h 6852469"/>
              <a:gd name="connsiteX928" fmla="*/ 2381496 w 2815098"/>
              <a:gd name="connsiteY928" fmla="*/ 723408 h 6852469"/>
              <a:gd name="connsiteX929" fmla="*/ 2373200 w 2815098"/>
              <a:gd name="connsiteY929" fmla="*/ 831809 h 6852469"/>
              <a:gd name="connsiteX930" fmla="*/ 2390345 w 2815098"/>
              <a:gd name="connsiteY930" fmla="*/ 690225 h 6852469"/>
              <a:gd name="connsiteX931" fmla="*/ 2411361 w 2815098"/>
              <a:gd name="connsiteY931" fmla="*/ 523752 h 6852469"/>
              <a:gd name="connsiteX932" fmla="*/ 2424082 w 2815098"/>
              <a:gd name="connsiteY932" fmla="*/ 249432 h 6852469"/>
              <a:gd name="connsiteX933" fmla="*/ 2453394 w 2815098"/>
              <a:gd name="connsiteY933" fmla="*/ 370000 h 6852469"/>
              <a:gd name="connsiteX934" fmla="*/ 2457819 w 2815098"/>
              <a:gd name="connsiteY934" fmla="*/ 0 h 6852469"/>
              <a:gd name="connsiteX935" fmla="*/ 2504276 w 2815098"/>
              <a:gd name="connsiteY935" fmla="*/ 470105 h 6852469"/>
              <a:gd name="connsiteX936" fmla="*/ 2546309 w 2815098"/>
              <a:gd name="connsiteY936" fmla="*/ 220673 h 6852469"/>
              <a:gd name="connsiteX937" fmla="*/ 2571750 w 2815098"/>
              <a:gd name="connsiteY937" fmla="*/ 207952 h 6852469"/>
              <a:gd name="connsiteX938" fmla="*/ 2592766 w 2815098"/>
              <a:gd name="connsiteY938" fmla="*/ 249432 h 6852469"/>
              <a:gd name="connsiteX939" fmla="*/ 2609911 w 2815098"/>
              <a:gd name="connsiteY939" fmla="*/ 203528 h 6852469"/>
              <a:gd name="connsiteX940" fmla="*/ 2627056 w 2815098"/>
              <a:gd name="connsiteY940" fmla="*/ 353408 h 6852469"/>
              <a:gd name="connsiteX941" fmla="*/ 2677938 w 2815098"/>
              <a:gd name="connsiteY941" fmla="*/ 249432 h 6852469"/>
              <a:gd name="connsiteX942" fmla="*/ 2719971 w 2815098"/>
              <a:gd name="connsiteY942" fmla="*/ 290912 h 6852469"/>
              <a:gd name="connsiteX943" fmla="*/ 2707250 w 2815098"/>
              <a:gd name="connsiteY943" fmla="*/ 324096 h 6852469"/>
              <a:gd name="connsiteX944" fmla="*/ 2732691 w 2815098"/>
              <a:gd name="connsiteY944" fmla="*/ 345112 h 6852469"/>
              <a:gd name="connsiteX945" fmla="*/ 2732691 w 2815098"/>
              <a:gd name="connsiteY945" fmla="*/ 453513 h 6852469"/>
              <a:gd name="connsiteX946" fmla="*/ 2762004 w 2815098"/>
              <a:gd name="connsiteY946" fmla="*/ 424200 h 6852469"/>
              <a:gd name="connsiteX947" fmla="*/ 2728267 w 2815098"/>
              <a:gd name="connsiteY947" fmla="*/ 757145 h 6852469"/>
              <a:gd name="connsiteX948" fmla="*/ 2753708 w 2815098"/>
              <a:gd name="connsiteY948" fmla="*/ 686353 h 6852469"/>
              <a:gd name="connsiteX949" fmla="*/ 2749283 w 2815098"/>
              <a:gd name="connsiteY949" fmla="*/ 998281 h 6852469"/>
              <a:gd name="connsiteX950" fmla="*/ 2744859 w 2815098"/>
              <a:gd name="connsiteY950" fmla="*/ 1039761 h 6852469"/>
              <a:gd name="connsiteX951" fmla="*/ 2736563 w 2815098"/>
              <a:gd name="connsiteY951" fmla="*/ 1031465 h 6852469"/>
              <a:gd name="connsiteX952" fmla="*/ 2744859 w 2815098"/>
              <a:gd name="connsiteY952" fmla="*/ 1060778 h 6852469"/>
              <a:gd name="connsiteX953" fmla="*/ 2736563 w 2815098"/>
              <a:gd name="connsiteY953" fmla="*/ 1110554 h 6852469"/>
              <a:gd name="connsiteX954" fmla="*/ 2736563 w 2815098"/>
              <a:gd name="connsiteY954" fmla="*/ 1247714 h 6852469"/>
              <a:gd name="connsiteX955" fmla="*/ 2740987 w 2815098"/>
              <a:gd name="connsiteY955" fmla="*/ 1451241 h 6852469"/>
              <a:gd name="connsiteX956" fmla="*/ 2745412 w 2815098"/>
              <a:gd name="connsiteY956" fmla="*/ 1779762 h 6852469"/>
              <a:gd name="connsiteX957" fmla="*/ 2745412 w 2815098"/>
              <a:gd name="connsiteY957" fmla="*/ 1900330 h 6852469"/>
              <a:gd name="connsiteX958" fmla="*/ 2740987 w 2815098"/>
              <a:gd name="connsiteY958" fmla="*/ 2004306 h 6852469"/>
              <a:gd name="connsiteX959" fmla="*/ 2736563 w 2815098"/>
              <a:gd name="connsiteY959" fmla="*/ 1996010 h 6852469"/>
              <a:gd name="connsiteX960" fmla="*/ 2723842 w 2815098"/>
              <a:gd name="connsiteY960" fmla="*/ 2020898 h 6852469"/>
              <a:gd name="connsiteX961" fmla="*/ 2749283 w 2815098"/>
              <a:gd name="connsiteY961" fmla="*/ 2311810 h 6852469"/>
              <a:gd name="connsiteX962" fmla="*/ 2753708 w 2815098"/>
              <a:gd name="connsiteY962" fmla="*/ 2361586 h 6852469"/>
              <a:gd name="connsiteX963" fmla="*/ 2745412 w 2815098"/>
              <a:gd name="connsiteY963" fmla="*/ 2390898 h 6852469"/>
              <a:gd name="connsiteX964" fmla="*/ 2762557 w 2815098"/>
              <a:gd name="connsiteY964" fmla="*/ 2473858 h 6852469"/>
              <a:gd name="connsiteX965" fmla="*/ 2749837 w 2815098"/>
              <a:gd name="connsiteY965" fmla="*/ 2482154 h 6852469"/>
              <a:gd name="connsiteX966" fmla="*/ 2787998 w 2815098"/>
              <a:gd name="connsiteY966" fmla="*/ 2931242 h 6852469"/>
              <a:gd name="connsiteX967" fmla="*/ 2792423 w 2815098"/>
              <a:gd name="connsiteY967" fmla="*/ 3139194 h 6852469"/>
              <a:gd name="connsiteX968" fmla="*/ 2800719 w 2815098"/>
              <a:gd name="connsiteY968" fmla="*/ 3147490 h 6852469"/>
              <a:gd name="connsiteX969" fmla="*/ 2809014 w 2815098"/>
              <a:gd name="connsiteY969" fmla="*/ 3272483 h 6852469"/>
              <a:gd name="connsiteX970" fmla="*/ 2804590 w 2815098"/>
              <a:gd name="connsiteY970" fmla="*/ 3310091 h 6852469"/>
              <a:gd name="connsiteX971" fmla="*/ 2817310 w 2815098"/>
              <a:gd name="connsiteY971" fmla="*/ 3310091 h 6852469"/>
              <a:gd name="connsiteX972" fmla="*/ 2804590 w 2815098"/>
              <a:gd name="connsiteY972" fmla="*/ 3326683 h 6852469"/>
              <a:gd name="connsiteX973" fmla="*/ 2812886 w 2815098"/>
              <a:gd name="connsiteY973" fmla="*/ 3347700 h 6852469"/>
              <a:gd name="connsiteX974" fmla="*/ 2783573 w 2815098"/>
              <a:gd name="connsiteY974" fmla="*/ 3281332 h 6852469"/>
              <a:gd name="connsiteX975" fmla="*/ 2779149 w 2815098"/>
              <a:gd name="connsiteY975" fmla="*/ 3185652 h 6852469"/>
              <a:gd name="connsiteX976" fmla="*/ 2766428 w 2815098"/>
              <a:gd name="connsiteY976" fmla="*/ 3164635 h 6852469"/>
              <a:gd name="connsiteX977" fmla="*/ 2728267 w 2815098"/>
              <a:gd name="connsiteY977" fmla="*/ 2857132 h 6852469"/>
              <a:gd name="connsiteX978" fmla="*/ 2715546 w 2815098"/>
              <a:gd name="connsiteY978" fmla="*/ 3930077 h 6852469"/>
              <a:gd name="connsiteX979" fmla="*/ 2715546 w 2815098"/>
              <a:gd name="connsiteY979" fmla="*/ 4058941 h 6852469"/>
              <a:gd name="connsiteX980" fmla="*/ 2715546 w 2815098"/>
              <a:gd name="connsiteY980" fmla="*/ 4379165 h 6852469"/>
              <a:gd name="connsiteX981" fmla="*/ 2707250 w 2815098"/>
              <a:gd name="connsiteY981" fmla="*/ 4508029 h 6852469"/>
              <a:gd name="connsiteX982" fmla="*/ 2711675 w 2815098"/>
              <a:gd name="connsiteY982" fmla="*/ 4603709 h 6852469"/>
              <a:gd name="connsiteX983" fmla="*/ 2690659 w 2815098"/>
              <a:gd name="connsiteY983" fmla="*/ 4661781 h 6852469"/>
              <a:gd name="connsiteX984" fmla="*/ 2677938 w 2815098"/>
              <a:gd name="connsiteY984" fmla="*/ 4254173 h 6852469"/>
              <a:gd name="connsiteX985" fmla="*/ 2673514 w 2815098"/>
              <a:gd name="connsiteY985" fmla="*/ 4199972 h 6852469"/>
              <a:gd name="connsiteX986" fmla="*/ 2656369 w 2815098"/>
              <a:gd name="connsiteY986" fmla="*/ 3717700 h 6852469"/>
              <a:gd name="connsiteX987" fmla="*/ 2618207 w 2815098"/>
              <a:gd name="connsiteY987" fmla="*/ 3704979 h 6852469"/>
              <a:gd name="connsiteX988" fmla="*/ 2651944 w 2815098"/>
              <a:gd name="connsiteY988" fmla="*/ 3713275 h 6852469"/>
              <a:gd name="connsiteX989" fmla="*/ 2634799 w 2815098"/>
              <a:gd name="connsiteY989" fmla="*/ 3667371 h 6852469"/>
              <a:gd name="connsiteX990" fmla="*/ 2651944 w 2815098"/>
              <a:gd name="connsiteY990" fmla="*/ 3654650 h 6852469"/>
              <a:gd name="connsiteX991" fmla="*/ 2651944 w 2815098"/>
              <a:gd name="connsiteY991" fmla="*/ 3608746 h 6852469"/>
              <a:gd name="connsiteX992" fmla="*/ 2613783 w 2815098"/>
              <a:gd name="connsiteY992" fmla="*/ 3641930 h 6852469"/>
              <a:gd name="connsiteX993" fmla="*/ 2613783 w 2815098"/>
              <a:gd name="connsiteY993" fmla="*/ 3575562 h 6852469"/>
              <a:gd name="connsiteX994" fmla="*/ 2626503 w 2815098"/>
              <a:gd name="connsiteY994" fmla="*/ 3583858 h 6852469"/>
              <a:gd name="connsiteX995" fmla="*/ 2651944 w 2815098"/>
              <a:gd name="connsiteY995" fmla="*/ 3567266 h 6852469"/>
              <a:gd name="connsiteX996" fmla="*/ 2647520 w 2815098"/>
              <a:gd name="connsiteY996" fmla="*/ 3525786 h 6852469"/>
              <a:gd name="connsiteX997" fmla="*/ 2613783 w 2815098"/>
              <a:gd name="connsiteY997" fmla="*/ 3555099 h 6852469"/>
              <a:gd name="connsiteX998" fmla="*/ 2618207 w 2815098"/>
              <a:gd name="connsiteY998" fmla="*/ 3530211 h 6852469"/>
              <a:gd name="connsiteX999" fmla="*/ 2639224 w 2815098"/>
              <a:gd name="connsiteY999" fmla="*/ 3451123 h 6852469"/>
              <a:gd name="connsiteX1000" fmla="*/ 2630928 w 2815098"/>
              <a:gd name="connsiteY1000" fmla="*/ 3467715 h 6852469"/>
              <a:gd name="connsiteX1001" fmla="*/ 2613783 w 2815098"/>
              <a:gd name="connsiteY1001" fmla="*/ 3463290 h 6852469"/>
              <a:gd name="connsiteX1002" fmla="*/ 2613783 w 2815098"/>
              <a:gd name="connsiteY1002" fmla="*/ 3372034 h 6852469"/>
              <a:gd name="connsiteX1003" fmla="*/ 2643095 w 2815098"/>
              <a:gd name="connsiteY1003" fmla="*/ 3334426 h 6852469"/>
              <a:gd name="connsiteX1004" fmla="*/ 2613783 w 2815098"/>
              <a:gd name="connsiteY1004" fmla="*/ 3367610 h 6852469"/>
              <a:gd name="connsiteX1005" fmla="*/ 2596638 w 2815098"/>
              <a:gd name="connsiteY1005" fmla="*/ 3326130 h 6852469"/>
              <a:gd name="connsiteX1006" fmla="*/ 2604934 w 2815098"/>
              <a:gd name="connsiteY1006" fmla="*/ 3375906 h 6852469"/>
              <a:gd name="connsiteX1007" fmla="*/ 2600509 w 2815098"/>
              <a:gd name="connsiteY1007" fmla="*/ 3363186 h 6852469"/>
              <a:gd name="connsiteX1008" fmla="*/ 2600509 w 2815098"/>
              <a:gd name="connsiteY1008" fmla="*/ 3462737 h 6852469"/>
              <a:gd name="connsiteX1009" fmla="*/ 2587789 w 2815098"/>
              <a:gd name="connsiteY1009" fmla="*/ 3753649 h 6852469"/>
              <a:gd name="connsiteX1010" fmla="*/ 2570644 w 2815098"/>
              <a:gd name="connsiteY1010" fmla="*/ 3703873 h 6852469"/>
              <a:gd name="connsiteX1011" fmla="*/ 2578940 w 2815098"/>
              <a:gd name="connsiteY1011" fmla="*/ 3441720 h 6852469"/>
              <a:gd name="connsiteX1012" fmla="*/ 2553499 w 2815098"/>
              <a:gd name="connsiteY1012" fmla="*/ 3283544 h 6852469"/>
              <a:gd name="connsiteX1013" fmla="*/ 2557923 w 2815098"/>
              <a:gd name="connsiteY1013" fmla="*/ 3308432 h 6852469"/>
              <a:gd name="connsiteX1014" fmla="*/ 2545203 w 2815098"/>
              <a:gd name="connsiteY1014" fmla="*/ 3529105 h 6852469"/>
              <a:gd name="connsiteX1015" fmla="*/ 2528058 w 2815098"/>
              <a:gd name="connsiteY1015" fmla="*/ 3553993 h 6852469"/>
              <a:gd name="connsiteX1016" fmla="*/ 2549074 w 2815098"/>
              <a:gd name="connsiteY1016" fmla="*/ 3566713 h 6852469"/>
              <a:gd name="connsiteX1017" fmla="*/ 2549074 w 2815098"/>
              <a:gd name="connsiteY1017" fmla="*/ 3666265 h 6852469"/>
              <a:gd name="connsiteX1018" fmla="*/ 2531929 w 2815098"/>
              <a:gd name="connsiteY1018" fmla="*/ 3707745 h 6852469"/>
              <a:gd name="connsiteX1019" fmla="*/ 2549074 w 2815098"/>
              <a:gd name="connsiteY1019" fmla="*/ 3699449 h 6852469"/>
              <a:gd name="connsiteX1020" fmla="*/ 2531929 w 2815098"/>
              <a:gd name="connsiteY1020" fmla="*/ 3753649 h 6852469"/>
              <a:gd name="connsiteX1021" fmla="*/ 2531929 w 2815098"/>
              <a:gd name="connsiteY1021" fmla="*/ 3786833 h 6852469"/>
              <a:gd name="connsiteX1022" fmla="*/ 2531929 w 2815098"/>
              <a:gd name="connsiteY1022" fmla="*/ 3853201 h 6852469"/>
              <a:gd name="connsiteX1023" fmla="*/ 2549074 w 2815098"/>
              <a:gd name="connsiteY1023" fmla="*/ 3948881 h 6852469"/>
              <a:gd name="connsiteX1024" fmla="*/ 2531929 w 2815098"/>
              <a:gd name="connsiteY1024" fmla="*/ 4110929 h 6852469"/>
              <a:gd name="connsiteX1025" fmla="*/ 2514784 w 2815098"/>
              <a:gd name="connsiteY1025" fmla="*/ 4073320 h 6852469"/>
              <a:gd name="connsiteX1026" fmla="*/ 2510360 w 2815098"/>
              <a:gd name="connsiteY1026" fmla="*/ 3844352 h 6852469"/>
              <a:gd name="connsiteX1027" fmla="*/ 2518656 w 2815098"/>
              <a:gd name="connsiteY1027" fmla="*/ 3815039 h 6852469"/>
              <a:gd name="connsiteX1028" fmla="*/ 2518656 w 2815098"/>
              <a:gd name="connsiteY1028" fmla="*/ 3681751 h 6852469"/>
              <a:gd name="connsiteX1029" fmla="*/ 2510360 w 2815098"/>
              <a:gd name="connsiteY1029" fmla="*/ 3511407 h 6852469"/>
              <a:gd name="connsiteX1030" fmla="*/ 2518656 w 2815098"/>
              <a:gd name="connsiteY1030" fmla="*/ 3486519 h 6852469"/>
              <a:gd name="connsiteX1031" fmla="*/ 2505935 w 2815098"/>
              <a:gd name="connsiteY1031" fmla="*/ 3469927 h 6852469"/>
              <a:gd name="connsiteX1032" fmla="*/ 2497639 w 2815098"/>
              <a:gd name="connsiteY1032" fmla="*/ 3478223 h 6852469"/>
              <a:gd name="connsiteX1033" fmla="*/ 2502064 w 2815098"/>
              <a:gd name="connsiteY1033" fmla="*/ 3519703 h 6852469"/>
              <a:gd name="connsiteX1034" fmla="*/ 2497639 w 2815098"/>
              <a:gd name="connsiteY1034" fmla="*/ 3524127 h 6852469"/>
              <a:gd name="connsiteX1035" fmla="*/ 2493215 w 2815098"/>
              <a:gd name="connsiteY1035" fmla="*/ 3536848 h 6852469"/>
              <a:gd name="connsiteX1036" fmla="*/ 2480494 w 2815098"/>
              <a:gd name="connsiteY1036" fmla="*/ 3391392 h 6852469"/>
              <a:gd name="connsiteX1037" fmla="*/ 2472198 w 2815098"/>
              <a:gd name="connsiteY1037" fmla="*/ 3432872 h 6852469"/>
              <a:gd name="connsiteX1038" fmla="*/ 2455053 w 2815098"/>
              <a:gd name="connsiteY1038" fmla="*/ 3428447 h 6852469"/>
              <a:gd name="connsiteX1039" fmla="*/ 2455053 w 2815098"/>
              <a:gd name="connsiteY1039" fmla="*/ 3453335 h 6852469"/>
              <a:gd name="connsiteX1040" fmla="*/ 2467774 w 2815098"/>
              <a:gd name="connsiteY1040" fmla="*/ 3474351 h 6852469"/>
              <a:gd name="connsiteX1041" fmla="*/ 2455053 w 2815098"/>
              <a:gd name="connsiteY1041" fmla="*/ 3487072 h 6852469"/>
              <a:gd name="connsiteX1042" fmla="*/ 2472198 w 2815098"/>
              <a:gd name="connsiteY1042" fmla="*/ 3524680 h 6852469"/>
              <a:gd name="connsiteX1043" fmla="*/ 2463902 w 2815098"/>
              <a:gd name="connsiteY1043" fmla="*/ 3511960 h 6852469"/>
              <a:gd name="connsiteX1044" fmla="*/ 2463902 w 2815098"/>
              <a:gd name="connsiteY1044" fmla="*/ 3657416 h 6852469"/>
              <a:gd name="connsiteX1045" fmla="*/ 2468327 w 2815098"/>
              <a:gd name="connsiteY1045" fmla="*/ 3649120 h 6852469"/>
              <a:gd name="connsiteX1046" fmla="*/ 2472751 w 2815098"/>
              <a:gd name="connsiteY1046" fmla="*/ 3670136 h 6852469"/>
              <a:gd name="connsiteX1047" fmla="*/ 2464455 w 2815098"/>
              <a:gd name="connsiteY1047" fmla="*/ 3661840 h 6852469"/>
              <a:gd name="connsiteX1048" fmla="*/ 2468880 w 2815098"/>
              <a:gd name="connsiteY1048" fmla="*/ 3761392 h 6852469"/>
              <a:gd name="connsiteX1049" fmla="*/ 2473304 w 2815098"/>
              <a:gd name="connsiteY1049" fmla="*/ 3744800 h 6852469"/>
              <a:gd name="connsiteX1050" fmla="*/ 2477729 w 2815098"/>
              <a:gd name="connsiteY1050" fmla="*/ 3769688 h 6852469"/>
              <a:gd name="connsiteX1051" fmla="*/ 2456712 w 2815098"/>
              <a:gd name="connsiteY1051" fmla="*/ 3777984 h 6852469"/>
              <a:gd name="connsiteX1052" fmla="*/ 2439567 w 2815098"/>
              <a:gd name="connsiteY1052" fmla="*/ 4214905 h 6852469"/>
              <a:gd name="connsiteX1053" fmla="*/ 2435143 w 2815098"/>
              <a:gd name="connsiteY1053" fmla="*/ 4306161 h 6852469"/>
              <a:gd name="connsiteX1054" fmla="*/ 2460584 w 2815098"/>
              <a:gd name="connsiteY1054" fmla="*/ 4331049 h 6852469"/>
              <a:gd name="connsiteX1055" fmla="*/ 2447863 w 2815098"/>
              <a:gd name="connsiteY1055" fmla="*/ 4331049 h 6852469"/>
              <a:gd name="connsiteX1056" fmla="*/ 2460584 w 2815098"/>
              <a:gd name="connsiteY1056" fmla="*/ 4364232 h 6852469"/>
              <a:gd name="connsiteX1057" fmla="*/ 2452288 w 2815098"/>
              <a:gd name="connsiteY1057" fmla="*/ 4351512 h 6852469"/>
              <a:gd name="connsiteX1058" fmla="*/ 2447863 w 2815098"/>
              <a:gd name="connsiteY1058" fmla="*/ 4517984 h 6852469"/>
              <a:gd name="connsiteX1059" fmla="*/ 2435143 w 2815098"/>
              <a:gd name="connsiteY1059" fmla="*/ 4438896 h 6852469"/>
              <a:gd name="connsiteX1060" fmla="*/ 2430718 w 2815098"/>
              <a:gd name="connsiteY1060" fmla="*/ 4488672 h 6852469"/>
              <a:gd name="connsiteX1061" fmla="*/ 2422422 w 2815098"/>
              <a:gd name="connsiteY1061" fmla="*/ 4538448 h 6852469"/>
              <a:gd name="connsiteX1062" fmla="*/ 2447863 w 2815098"/>
              <a:gd name="connsiteY1062" fmla="*/ 4525727 h 6852469"/>
              <a:gd name="connsiteX1063" fmla="*/ 2456159 w 2815098"/>
              <a:gd name="connsiteY1063" fmla="*/ 4596520 h 6852469"/>
              <a:gd name="connsiteX1064" fmla="*/ 2439014 w 2815098"/>
              <a:gd name="connsiteY1064" fmla="*/ 4575503 h 6852469"/>
              <a:gd name="connsiteX1065" fmla="*/ 2421869 w 2815098"/>
              <a:gd name="connsiteY1065" fmla="*/ 4629703 h 6852469"/>
              <a:gd name="connsiteX1066" fmla="*/ 2439014 w 2815098"/>
              <a:gd name="connsiteY1066" fmla="*/ 4634128 h 6852469"/>
              <a:gd name="connsiteX1067" fmla="*/ 2443439 w 2815098"/>
              <a:gd name="connsiteY1067" fmla="*/ 4609240 h 6852469"/>
              <a:gd name="connsiteX1068" fmla="*/ 2464455 w 2815098"/>
              <a:gd name="connsiteY1068" fmla="*/ 4613664 h 6852469"/>
              <a:gd name="connsiteX1069" fmla="*/ 2460031 w 2815098"/>
              <a:gd name="connsiteY1069" fmla="*/ 4696624 h 6852469"/>
              <a:gd name="connsiteX1070" fmla="*/ 2417998 w 2815098"/>
              <a:gd name="connsiteY1070" fmla="*/ 4696624 h 6852469"/>
              <a:gd name="connsiteX1071" fmla="*/ 2426294 w 2815098"/>
              <a:gd name="connsiteY1071" fmla="*/ 4725936 h 6852469"/>
              <a:gd name="connsiteX1072" fmla="*/ 2413573 w 2815098"/>
              <a:gd name="connsiteY1072" fmla="*/ 4767416 h 6852469"/>
              <a:gd name="connsiteX1073" fmla="*/ 2421869 w 2815098"/>
              <a:gd name="connsiteY1073" fmla="*/ 4762992 h 6852469"/>
              <a:gd name="connsiteX1074" fmla="*/ 2413573 w 2815098"/>
              <a:gd name="connsiteY1074" fmla="*/ 4771288 h 6852469"/>
              <a:gd name="connsiteX1075" fmla="*/ 2421869 w 2815098"/>
              <a:gd name="connsiteY1075" fmla="*/ 4808896 h 6852469"/>
              <a:gd name="connsiteX1076" fmla="*/ 2409149 w 2815098"/>
              <a:gd name="connsiteY1076" fmla="*/ 4817192 h 6852469"/>
              <a:gd name="connsiteX1077" fmla="*/ 2421869 w 2815098"/>
              <a:gd name="connsiteY1077" fmla="*/ 4842080 h 6852469"/>
              <a:gd name="connsiteX1078" fmla="*/ 2426294 w 2815098"/>
              <a:gd name="connsiteY1078" fmla="*/ 4858672 h 6852469"/>
              <a:gd name="connsiteX1079" fmla="*/ 2409149 w 2815098"/>
              <a:gd name="connsiteY1079" fmla="*/ 4871392 h 6852469"/>
              <a:gd name="connsiteX1080" fmla="*/ 2409149 w 2815098"/>
              <a:gd name="connsiteY1080" fmla="*/ 4962648 h 6852469"/>
              <a:gd name="connsiteX1081" fmla="*/ 2438461 w 2815098"/>
              <a:gd name="connsiteY1081" fmla="*/ 4958224 h 6852469"/>
              <a:gd name="connsiteX1082" fmla="*/ 2409149 w 2815098"/>
              <a:gd name="connsiteY1082" fmla="*/ 4970944 h 6852469"/>
              <a:gd name="connsiteX1083" fmla="*/ 2417445 w 2815098"/>
              <a:gd name="connsiteY1083" fmla="*/ 5058328 h 6852469"/>
              <a:gd name="connsiteX1084" fmla="*/ 2442886 w 2815098"/>
              <a:gd name="connsiteY1084" fmla="*/ 5050032 h 6852469"/>
              <a:gd name="connsiteX1085" fmla="*/ 2434590 w 2815098"/>
              <a:gd name="connsiteY1085" fmla="*/ 5074920 h 6852469"/>
              <a:gd name="connsiteX1086" fmla="*/ 2405277 w 2815098"/>
              <a:gd name="connsiteY1086" fmla="*/ 5079345 h 6852469"/>
              <a:gd name="connsiteX1087" fmla="*/ 2396981 w 2815098"/>
              <a:gd name="connsiteY1087" fmla="*/ 4921168 h 6852469"/>
              <a:gd name="connsiteX1088" fmla="*/ 2388686 w 2815098"/>
              <a:gd name="connsiteY1088" fmla="*/ 4958777 h 6852469"/>
              <a:gd name="connsiteX1089" fmla="*/ 2388686 w 2815098"/>
              <a:gd name="connsiteY1089" fmla="*/ 5154009 h 6852469"/>
              <a:gd name="connsiteX1090" fmla="*/ 2375965 w 2815098"/>
              <a:gd name="connsiteY1090" fmla="*/ 5170600 h 6852469"/>
              <a:gd name="connsiteX1091" fmla="*/ 2393110 w 2815098"/>
              <a:gd name="connsiteY1091" fmla="*/ 5228672 h 6852469"/>
              <a:gd name="connsiteX1092" fmla="*/ 2363798 w 2815098"/>
              <a:gd name="connsiteY1092" fmla="*/ 5207656 h 6852469"/>
              <a:gd name="connsiteX1093" fmla="*/ 2355502 w 2815098"/>
              <a:gd name="connsiteY1093" fmla="*/ 5261856 h 6852469"/>
              <a:gd name="connsiteX1094" fmla="*/ 2342781 w 2815098"/>
              <a:gd name="connsiteY1094" fmla="*/ 5261856 h 6852469"/>
              <a:gd name="connsiteX1095" fmla="*/ 2342781 w 2815098"/>
              <a:gd name="connsiteY1095" fmla="*/ 5232544 h 6852469"/>
              <a:gd name="connsiteX1096" fmla="*/ 2300748 w 2815098"/>
              <a:gd name="connsiteY1096" fmla="*/ 5402888 h 6852469"/>
              <a:gd name="connsiteX1097" fmla="*/ 2292452 w 2815098"/>
              <a:gd name="connsiteY1097" fmla="*/ 5419480 h 6852469"/>
              <a:gd name="connsiteX1098" fmla="*/ 2279732 w 2815098"/>
              <a:gd name="connsiteY1098" fmla="*/ 5602544 h 6852469"/>
              <a:gd name="connsiteX1099" fmla="*/ 2275307 w 2815098"/>
              <a:gd name="connsiteY1099" fmla="*/ 5644024 h 6852469"/>
              <a:gd name="connsiteX1100" fmla="*/ 2233274 w 2815098"/>
              <a:gd name="connsiteY1100" fmla="*/ 6246864 h 6852469"/>
              <a:gd name="connsiteX1101" fmla="*/ 2224978 w 2815098"/>
              <a:gd name="connsiteY1101" fmla="*/ 6384024 h 6852469"/>
              <a:gd name="connsiteX1102" fmla="*/ 2203962 w 2815098"/>
              <a:gd name="connsiteY1102" fmla="*/ 6384024 h 6852469"/>
              <a:gd name="connsiteX1103" fmla="*/ 2242123 w 2815098"/>
              <a:gd name="connsiteY1103" fmla="*/ 5797775 h 6852469"/>
              <a:gd name="connsiteX1104" fmla="*/ 2233827 w 2815098"/>
              <a:gd name="connsiteY1104" fmla="*/ 5822663 h 6852469"/>
              <a:gd name="connsiteX1105" fmla="*/ 2208386 w 2815098"/>
              <a:gd name="connsiteY1105" fmla="*/ 5814367 h 6852469"/>
              <a:gd name="connsiteX1106" fmla="*/ 2229403 w 2815098"/>
              <a:gd name="connsiteY1106" fmla="*/ 5830959 h 6852469"/>
              <a:gd name="connsiteX1107" fmla="*/ 2178521 w 2815098"/>
              <a:gd name="connsiteY1107" fmla="*/ 5847551 h 6852469"/>
              <a:gd name="connsiteX1108" fmla="*/ 2195666 w 2815098"/>
              <a:gd name="connsiteY1108" fmla="*/ 5801647 h 6852469"/>
              <a:gd name="connsiteX1109" fmla="*/ 2200091 w 2815098"/>
              <a:gd name="connsiteY1109" fmla="*/ 5747447 h 6852469"/>
              <a:gd name="connsiteX1110" fmla="*/ 2187370 w 2815098"/>
              <a:gd name="connsiteY1110" fmla="*/ 5643471 h 6852469"/>
              <a:gd name="connsiteX1111" fmla="*/ 2195666 w 2815098"/>
              <a:gd name="connsiteY1111" fmla="*/ 5630750 h 6852469"/>
              <a:gd name="connsiteX1112" fmla="*/ 2182945 w 2815098"/>
              <a:gd name="connsiteY1112" fmla="*/ 5639046 h 6852469"/>
              <a:gd name="connsiteX1113" fmla="*/ 2187370 w 2815098"/>
              <a:gd name="connsiteY1113" fmla="*/ 5688822 h 6852469"/>
              <a:gd name="connsiteX1114" fmla="*/ 2170225 w 2815098"/>
              <a:gd name="connsiteY1114" fmla="*/ 5697118 h 6852469"/>
              <a:gd name="connsiteX1115" fmla="*/ 2153080 w 2815098"/>
              <a:gd name="connsiteY1115" fmla="*/ 6009046 h 6852469"/>
              <a:gd name="connsiteX1116" fmla="*/ 2132063 w 2815098"/>
              <a:gd name="connsiteY1116" fmla="*/ 6146206 h 6852469"/>
              <a:gd name="connsiteX1117" fmla="*/ 2127639 w 2815098"/>
              <a:gd name="connsiteY1117" fmla="*/ 6075414 h 6852469"/>
              <a:gd name="connsiteX1118" fmla="*/ 2119343 w 2815098"/>
              <a:gd name="connsiteY1118" fmla="*/ 6042230 h 6852469"/>
              <a:gd name="connsiteX1119" fmla="*/ 2136488 w 2815098"/>
              <a:gd name="connsiteY1119" fmla="*/ 5979734 h 6852469"/>
              <a:gd name="connsiteX1120" fmla="*/ 2140913 w 2815098"/>
              <a:gd name="connsiteY1120" fmla="*/ 5938254 h 6852469"/>
              <a:gd name="connsiteX1121" fmla="*/ 2145337 w 2815098"/>
              <a:gd name="connsiteY1121" fmla="*/ 5842574 h 6852469"/>
              <a:gd name="connsiteX1122" fmla="*/ 2132617 w 2815098"/>
              <a:gd name="connsiteY1122" fmla="*/ 5825982 h 6852469"/>
              <a:gd name="connsiteX1123" fmla="*/ 2098880 w 2815098"/>
              <a:gd name="connsiteY1123" fmla="*/ 5900645 h 6852469"/>
              <a:gd name="connsiteX1124" fmla="*/ 2116025 w 2815098"/>
              <a:gd name="connsiteY1124" fmla="*/ 5925533 h 6852469"/>
              <a:gd name="connsiteX1125" fmla="*/ 2073992 w 2815098"/>
              <a:gd name="connsiteY1125" fmla="*/ 5929958 h 6852469"/>
              <a:gd name="connsiteX1126" fmla="*/ 2073992 w 2815098"/>
              <a:gd name="connsiteY1126" fmla="*/ 5859165 h 6852469"/>
              <a:gd name="connsiteX1127" fmla="*/ 2056847 w 2815098"/>
              <a:gd name="connsiteY1127" fmla="*/ 5913366 h 6852469"/>
              <a:gd name="connsiteX1128" fmla="*/ 2048551 w 2815098"/>
              <a:gd name="connsiteY1128" fmla="*/ 5855294 h 6852469"/>
              <a:gd name="connsiteX1129" fmla="*/ 2035830 w 2815098"/>
              <a:gd name="connsiteY1129" fmla="*/ 5921662 h 6852469"/>
              <a:gd name="connsiteX1130" fmla="*/ 2031406 w 2815098"/>
              <a:gd name="connsiteY1130" fmla="*/ 5949868 h 6852469"/>
              <a:gd name="connsiteX1131" fmla="*/ 2031406 w 2815098"/>
              <a:gd name="connsiteY1131" fmla="*/ 5949868 h 6852469"/>
              <a:gd name="connsiteX1132" fmla="*/ 1309657 w 2815098"/>
              <a:gd name="connsiteY1132" fmla="*/ 4360914 h 6852469"/>
              <a:gd name="connsiteX1133" fmla="*/ 1309657 w 2815098"/>
              <a:gd name="connsiteY1133" fmla="*/ 4623067 h 6852469"/>
              <a:gd name="connsiteX1134" fmla="*/ 1309657 w 2815098"/>
              <a:gd name="connsiteY1134" fmla="*/ 4273530 h 6852469"/>
              <a:gd name="connsiteX1135" fmla="*/ 1309657 w 2815098"/>
              <a:gd name="connsiteY1135" fmla="*/ 4360914 h 6852469"/>
              <a:gd name="connsiteX1136" fmla="*/ 1309657 w 2815098"/>
              <a:gd name="connsiteY1136" fmla="*/ 4360914 h 6852469"/>
              <a:gd name="connsiteX1137" fmla="*/ 1229462 w 2815098"/>
              <a:gd name="connsiteY1137" fmla="*/ 435262 h 6852469"/>
              <a:gd name="connsiteX1138" fmla="*/ 1242183 w 2815098"/>
              <a:gd name="connsiteY1138" fmla="*/ 426966 h 6852469"/>
              <a:gd name="connsiteX1139" fmla="*/ 1229462 w 2815098"/>
              <a:gd name="connsiteY1139" fmla="*/ 435262 h 6852469"/>
              <a:gd name="connsiteX1140" fmla="*/ 1229462 w 2815098"/>
              <a:gd name="connsiteY1140" fmla="*/ 435262 h 6852469"/>
              <a:gd name="connsiteX1141" fmla="*/ 2229403 w 2815098"/>
              <a:gd name="connsiteY1141" fmla="*/ 5812709 h 6852469"/>
              <a:gd name="connsiteX1142" fmla="*/ 2229403 w 2815098"/>
              <a:gd name="connsiteY1142" fmla="*/ 5787821 h 6852469"/>
              <a:gd name="connsiteX1143" fmla="*/ 2212258 w 2815098"/>
              <a:gd name="connsiteY1143" fmla="*/ 5817133 h 6852469"/>
              <a:gd name="connsiteX1144" fmla="*/ 2229403 w 2815098"/>
              <a:gd name="connsiteY1144" fmla="*/ 5812709 h 6852469"/>
              <a:gd name="connsiteX1145" fmla="*/ 2229403 w 2815098"/>
              <a:gd name="connsiteY1145" fmla="*/ 5812709 h 6852469"/>
              <a:gd name="connsiteX1146" fmla="*/ 1929642 w 2815098"/>
              <a:gd name="connsiteY1146" fmla="*/ 6249630 h 6852469"/>
              <a:gd name="connsiteX1147" fmla="*/ 1934066 w 2815098"/>
              <a:gd name="connsiteY1147" fmla="*/ 6291109 h 6852469"/>
              <a:gd name="connsiteX1148" fmla="*/ 1951211 w 2815098"/>
              <a:gd name="connsiteY1148" fmla="*/ 6282813 h 6852469"/>
              <a:gd name="connsiteX1149" fmla="*/ 1934066 w 2815098"/>
              <a:gd name="connsiteY1149" fmla="*/ 6307701 h 6852469"/>
              <a:gd name="connsiteX1150" fmla="*/ 1951211 w 2815098"/>
              <a:gd name="connsiteY1150" fmla="*/ 6419973 h 6852469"/>
              <a:gd name="connsiteX1151" fmla="*/ 1955636 w 2815098"/>
              <a:gd name="connsiteY1151" fmla="*/ 6357477 h 6852469"/>
              <a:gd name="connsiteX1152" fmla="*/ 1968356 w 2815098"/>
              <a:gd name="connsiteY1152" fmla="*/ 6291109 h 6852469"/>
              <a:gd name="connsiteX1153" fmla="*/ 1951211 w 2815098"/>
              <a:gd name="connsiteY1153" fmla="*/ 6291109 h 6852469"/>
              <a:gd name="connsiteX1154" fmla="*/ 1968356 w 2815098"/>
              <a:gd name="connsiteY1154" fmla="*/ 6241334 h 6852469"/>
              <a:gd name="connsiteX1155" fmla="*/ 1929642 w 2815098"/>
              <a:gd name="connsiteY1155" fmla="*/ 6249630 h 6852469"/>
              <a:gd name="connsiteX1156" fmla="*/ 1929642 w 2815098"/>
              <a:gd name="connsiteY1156" fmla="*/ 6249630 h 6852469"/>
              <a:gd name="connsiteX1157" fmla="*/ 1972228 w 2815098"/>
              <a:gd name="connsiteY1157" fmla="*/ 6203725 h 6852469"/>
              <a:gd name="connsiteX1158" fmla="*/ 1972228 w 2815098"/>
              <a:gd name="connsiteY1158" fmla="*/ 6233038 h 6852469"/>
              <a:gd name="connsiteX1159" fmla="*/ 1972228 w 2815098"/>
              <a:gd name="connsiteY1159" fmla="*/ 6203725 h 6852469"/>
              <a:gd name="connsiteX1160" fmla="*/ 1972228 w 2815098"/>
              <a:gd name="connsiteY1160" fmla="*/ 6203725 h 6852469"/>
              <a:gd name="connsiteX1161" fmla="*/ 1955083 w 2815098"/>
              <a:gd name="connsiteY1161" fmla="*/ 6166116 h 6852469"/>
              <a:gd name="connsiteX1162" fmla="*/ 1950658 w 2815098"/>
              <a:gd name="connsiteY1162" fmla="*/ 6203725 h 6852469"/>
              <a:gd name="connsiteX1163" fmla="*/ 1925217 w 2815098"/>
              <a:gd name="connsiteY1163" fmla="*/ 6224742 h 6852469"/>
              <a:gd name="connsiteX1164" fmla="*/ 1954530 w 2815098"/>
              <a:gd name="connsiteY1164" fmla="*/ 6233038 h 6852469"/>
              <a:gd name="connsiteX1165" fmla="*/ 1958954 w 2815098"/>
              <a:gd name="connsiteY1165" fmla="*/ 6199854 h 6852469"/>
              <a:gd name="connsiteX1166" fmla="*/ 1979971 w 2815098"/>
              <a:gd name="connsiteY1166" fmla="*/ 6191558 h 6852469"/>
              <a:gd name="connsiteX1167" fmla="*/ 1979971 w 2815098"/>
              <a:gd name="connsiteY1167" fmla="*/ 6162245 h 6852469"/>
              <a:gd name="connsiteX1168" fmla="*/ 1950658 w 2815098"/>
              <a:gd name="connsiteY1168" fmla="*/ 6149524 h 6852469"/>
              <a:gd name="connsiteX1169" fmla="*/ 1971675 w 2815098"/>
              <a:gd name="connsiteY1169" fmla="*/ 6166116 h 6852469"/>
              <a:gd name="connsiteX1170" fmla="*/ 1958954 w 2815098"/>
              <a:gd name="connsiteY1170" fmla="*/ 6195429 h 6852469"/>
              <a:gd name="connsiteX1171" fmla="*/ 1955083 w 2815098"/>
              <a:gd name="connsiteY1171" fmla="*/ 6166116 h 6852469"/>
              <a:gd name="connsiteX1172" fmla="*/ 1955083 w 2815098"/>
              <a:gd name="connsiteY1172" fmla="*/ 6166116 h 6852469"/>
              <a:gd name="connsiteX1173" fmla="*/ 2077863 w 2815098"/>
              <a:gd name="connsiteY1173" fmla="*/ 6028957 h 6852469"/>
              <a:gd name="connsiteX1174" fmla="*/ 2056847 w 2815098"/>
              <a:gd name="connsiteY1174" fmla="*/ 6024532 h 6852469"/>
              <a:gd name="connsiteX1175" fmla="*/ 2035830 w 2815098"/>
              <a:gd name="connsiteY1175" fmla="*/ 6032828 h 6852469"/>
              <a:gd name="connsiteX1176" fmla="*/ 2031406 w 2815098"/>
              <a:gd name="connsiteY1176" fmla="*/ 6053845 h 6852469"/>
              <a:gd name="connsiteX1177" fmla="*/ 2056847 w 2815098"/>
              <a:gd name="connsiteY1177" fmla="*/ 6066565 h 6852469"/>
              <a:gd name="connsiteX1178" fmla="*/ 2044126 w 2815098"/>
              <a:gd name="connsiteY1178" fmla="*/ 6091453 h 6852469"/>
              <a:gd name="connsiteX1179" fmla="*/ 2065143 w 2815098"/>
              <a:gd name="connsiteY1179" fmla="*/ 6099749 h 6852469"/>
              <a:gd name="connsiteX1180" fmla="*/ 2077863 w 2815098"/>
              <a:gd name="connsiteY1180" fmla="*/ 6028957 h 6852469"/>
              <a:gd name="connsiteX1181" fmla="*/ 2077863 w 2815098"/>
              <a:gd name="connsiteY1181" fmla="*/ 6028957 h 6852469"/>
              <a:gd name="connsiteX1182" fmla="*/ 2022557 w 2815098"/>
              <a:gd name="connsiteY1182" fmla="*/ 6049973 h 6852469"/>
              <a:gd name="connsiteX1183" fmla="*/ 2009836 w 2815098"/>
              <a:gd name="connsiteY1183" fmla="*/ 6066565 h 6852469"/>
              <a:gd name="connsiteX1184" fmla="*/ 2022557 w 2815098"/>
              <a:gd name="connsiteY1184" fmla="*/ 6049973 h 6852469"/>
              <a:gd name="connsiteX1185" fmla="*/ 2022557 w 2815098"/>
              <a:gd name="connsiteY1185" fmla="*/ 6049973 h 6852469"/>
              <a:gd name="connsiteX1186" fmla="*/ 1980524 w 2815098"/>
              <a:gd name="connsiteY1186" fmla="*/ 5962589 h 6852469"/>
              <a:gd name="connsiteX1187" fmla="*/ 1984948 w 2815098"/>
              <a:gd name="connsiteY1187" fmla="*/ 6000197 h 6852469"/>
              <a:gd name="connsiteX1188" fmla="*/ 1980524 w 2815098"/>
              <a:gd name="connsiteY1188" fmla="*/ 5962589 h 6852469"/>
              <a:gd name="connsiteX1189" fmla="*/ 1980524 w 2815098"/>
              <a:gd name="connsiteY1189" fmla="*/ 5962589 h 6852469"/>
              <a:gd name="connsiteX1190" fmla="*/ 1984948 w 2815098"/>
              <a:gd name="connsiteY1190" fmla="*/ 5920556 h 6852469"/>
              <a:gd name="connsiteX1191" fmla="*/ 1976652 w 2815098"/>
              <a:gd name="connsiteY1191" fmla="*/ 5945444 h 6852469"/>
              <a:gd name="connsiteX1192" fmla="*/ 1984948 w 2815098"/>
              <a:gd name="connsiteY1192" fmla="*/ 5920556 h 6852469"/>
              <a:gd name="connsiteX1193" fmla="*/ 1984948 w 2815098"/>
              <a:gd name="connsiteY1193" fmla="*/ 5920556 h 6852469"/>
              <a:gd name="connsiteX1194" fmla="*/ 1984948 w 2815098"/>
              <a:gd name="connsiteY1194" fmla="*/ 5875204 h 6852469"/>
              <a:gd name="connsiteX1195" fmla="*/ 1989373 w 2815098"/>
              <a:gd name="connsiteY1195" fmla="*/ 5896221 h 6852469"/>
              <a:gd name="connsiteX1196" fmla="*/ 1984948 w 2815098"/>
              <a:gd name="connsiteY1196" fmla="*/ 5875204 h 6852469"/>
              <a:gd name="connsiteX1197" fmla="*/ 1984948 w 2815098"/>
              <a:gd name="connsiteY1197" fmla="*/ 5875204 h 6852469"/>
              <a:gd name="connsiteX1198" fmla="*/ 2052422 w 2815098"/>
              <a:gd name="connsiteY1198" fmla="*/ 5821005 h 6852469"/>
              <a:gd name="connsiteX1199" fmla="*/ 2052422 w 2815098"/>
              <a:gd name="connsiteY1199" fmla="*/ 5850317 h 6852469"/>
              <a:gd name="connsiteX1200" fmla="*/ 2052422 w 2815098"/>
              <a:gd name="connsiteY1200" fmla="*/ 5821005 h 6852469"/>
              <a:gd name="connsiteX1201" fmla="*/ 2052422 w 2815098"/>
              <a:gd name="connsiteY1201" fmla="*/ 5821005 h 6852469"/>
              <a:gd name="connsiteX1202" fmla="*/ 2128192 w 2815098"/>
              <a:gd name="connsiteY1202" fmla="*/ 5791692 h 6852469"/>
              <a:gd name="connsiteX1203" fmla="*/ 2128192 w 2815098"/>
              <a:gd name="connsiteY1203" fmla="*/ 5821005 h 6852469"/>
              <a:gd name="connsiteX1204" fmla="*/ 2149209 w 2815098"/>
              <a:gd name="connsiteY1204" fmla="*/ 5799988 h 6852469"/>
              <a:gd name="connsiteX1205" fmla="*/ 2140913 w 2815098"/>
              <a:gd name="connsiteY1205" fmla="*/ 5745787 h 6852469"/>
              <a:gd name="connsiteX1206" fmla="*/ 2128192 w 2815098"/>
              <a:gd name="connsiteY1206" fmla="*/ 5791692 h 6852469"/>
              <a:gd name="connsiteX1207" fmla="*/ 2128192 w 2815098"/>
              <a:gd name="connsiteY1207" fmla="*/ 5791692 h 6852469"/>
              <a:gd name="connsiteX1208" fmla="*/ 2246548 w 2815098"/>
              <a:gd name="connsiteY1208" fmla="*/ 5779525 h 6852469"/>
              <a:gd name="connsiteX1209" fmla="*/ 2242123 w 2815098"/>
              <a:gd name="connsiteY1209" fmla="*/ 5796117 h 6852469"/>
              <a:gd name="connsiteX1210" fmla="*/ 2246548 w 2815098"/>
              <a:gd name="connsiteY1210" fmla="*/ 5779525 h 6852469"/>
              <a:gd name="connsiteX1211" fmla="*/ 2246548 w 2815098"/>
              <a:gd name="connsiteY1211" fmla="*/ 5779525 h 6852469"/>
              <a:gd name="connsiteX1212" fmla="*/ 638236 w 2815098"/>
              <a:gd name="connsiteY1212" fmla="*/ 5762933 h 6852469"/>
              <a:gd name="connsiteX1213" fmla="*/ 617220 w 2815098"/>
              <a:gd name="connsiteY1213" fmla="*/ 5754637 h 6852469"/>
              <a:gd name="connsiteX1214" fmla="*/ 612795 w 2815098"/>
              <a:gd name="connsiteY1214" fmla="*/ 5775653 h 6852469"/>
              <a:gd name="connsiteX1215" fmla="*/ 638236 w 2815098"/>
              <a:gd name="connsiteY1215" fmla="*/ 5762933 h 6852469"/>
              <a:gd name="connsiteX1216" fmla="*/ 638236 w 2815098"/>
              <a:gd name="connsiteY1216" fmla="*/ 5762933 h 6852469"/>
              <a:gd name="connsiteX1217" fmla="*/ 2233827 w 2815098"/>
              <a:gd name="connsiteY1217" fmla="*/ 5741916 h 6852469"/>
              <a:gd name="connsiteX1218" fmla="*/ 2216682 w 2815098"/>
              <a:gd name="connsiteY1218" fmla="*/ 5758508 h 6852469"/>
              <a:gd name="connsiteX1219" fmla="*/ 2229403 w 2815098"/>
              <a:gd name="connsiteY1219" fmla="*/ 5766804 h 6852469"/>
              <a:gd name="connsiteX1220" fmla="*/ 2233827 w 2815098"/>
              <a:gd name="connsiteY1220" fmla="*/ 5741916 h 6852469"/>
              <a:gd name="connsiteX1221" fmla="*/ 2233827 w 2815098"/>
              <a:gd name="connsiteY1221" fmla="*/ 5741916 h 6852469"/>
              <a:gd name="connsiteX1222" fmla="*/ 372765 w 2815098"/>
              <a:gd name="connsiteY1222" fmla="*/ 5717028 h 6852469"/>
              <a:gd name="connsiteX1223" fmla="*/ 372765 w 2815098"/>
              <a:gd name="connsiteY1223" fmla="*/ 5650660 h 6852469"/>
              <a:gd name="connsiteX1224" fmla="*/ 372765 w 2815098"/>
              <a:gd name="connsiteY1224" fmla="*/ 5741916 h 6852469"/>
              <a:gd name="connsiteX1225" fmla="*/ 372765 w 2815098"/>
              <a:gd name="connsiteY1225" fmla="*/ 5717028 h 6852469"/>
              <a:gd name="connsiteX1226" fmla="*/ 372765 w 2815098"/>
              <a:gd name="connsiteY1226" fmla="*/ 5717028 h 6852469"/>
              <a:gd name="connsiteX1227" fmla="*/ 1786398 w 2815098"/>
              <a:gd name="connsiteY1227" fmla="*/ 5720899 h 6852469"/>
              <a:gd name="connsiteX1228" fmla="*/ 1778102 w 2815098"/>
              <a:gd name="connsiteY1228" fmla="*/ 5720899 h 6852469"/>
              <a:gd name="connsiteX1229" fmla="*/ 1778102 w 2815098"/>
              <a:gd name="connsiteY1229" fmla="*/ 5737491 h 6852469"/>
              <a:gd name="connsiteX1230" fmla="*/ 1786398 w 2815098"/>
              <a:gd name="connsiteY1230" fmla="*/ 5737491 h 6852469"/>
              <a:gd name="connsiteX1231" fmla="*/ 1786398 w 2815098"/>
              <a:gd name="connsiteY1231" fmla="*/ 5720899 h 6852469"/>
              <a:gd name="connsiteX1232" fmla="*/ 1786398 w 2815098"/>
              <a:gd name="connsiteY1232" fmla="*/ 5720899 h 6852469"/>
              <a:gd name="connsiteX1233" fmla="*/ 2229403 w 2815098"/>
              <a:gd name="connsiteY1233" fmla="*/ 5696011 h 6852469"/>
              <a:gd name="connsiteX1234" fmla="*/ 2233827 w 2815098"/>
              <a:gd name="connsiteY1234" fmla="*/ 5729195 h 6852469"/>
              <a:gd name="connsiteX1235" fmla="*/ 2229403 w 2815098"/>
              <a:gd name="connsiteY1235" fmla="*/ 5696011 h 6852469"/>
              <a:gd name="connsiteX1236" fmla="*/ 2229403 w 2815098"/>
              <a:gd name="connsiteY1236" fmla="*/ 5696011 h 6852469"/>
              <a:gd name="connsiteX1237" fmla="*/ 1786398 w 2815098"/>
              <a:gd name="connsiteY1237" fmla="*/ 5662828 h 6852469"/>
              <a:gd name="connsiteX1238" fmla="*/ 1786398 w 2815098"/>
              <a:gd name="connsiteY1238" fmla="*/ 5683844 h 6852469"/>
              <a:gd name="connsiteX1239" fmla="*/ 1786398 w 2815098"/>
              <a:gd name="connsiteY1239" fmla="*/ 5662828 h 6852469"/>
              <a:gd name="connsiteX1240" fmla="*/ 1786398 w 2815098"/>
              <a:gd name="connsiteY1240" fmla="*/ 5662828 h 6852469"/>
              <a:gd name="connsiteX1241" fmla="*/ 625516 w 2815098"/>
              <a:gd name="connsiteY1241" fmla="*/ 5654532 h 6852469"/>
              <a:gd name="connsiteX1242" fmla="*/ 629940 w 2815098"/>
              <a:gd name="connsiteY1242" fmla="*/ 5683844 h 6852469"/>
              <a:gd name="connsiteX1243" fmla="*/ 625516 w 2815098"/>
              <a:gd name="connsiteY1243" fmla="*/ 5654532 h 6852469"/>
              <a:gd name="connsiteX1244" fmla="*/ 625516 w 2815098"/>
              <a:gd name="connsiteY1244" fmla="*/ 5654532 h 6852469"/>
              <a:gd name="connsiteX1245" fmla="*/ 372765 w 2815098"/>
              <a:gd name="connsiteY1245" fmla="*/ 5613052 h 6852469"/>
              <a:gd name="connsiteX1246" fmla="*/ 385486 w 2815098"/>
              <a:gd name="connsiteY1246" fmla="*/ 5634068 h 6852469"/>
              <a:gd name="connsiteX1247" fmla="*/ 372765 w 2815098"/>
              <a:gd name="connsiteY1247" fmla="*/ 5613052 h 6852469"/>
              <a:gd name="connsiteX1248" fmla="*/ 372765 w 2815098"/>
              <a:gd name="connsiteY1248" fmla="*/ 5613052 h 6852469"/>
              <a:gd name="connsiteX1249" fmla="*/ 2195666 w 2815098"/>
              <a:gd name="connsiteY1249" fmla="*/ 5608628 h 6852469"/>
              <a:gd name="connsiteX1250" fmla="*/ 2187370 w 2815098"/>
              <a:gd name="connsiteY1250" fmla="*/ 5608628 h 6852469"/>
              <a:gd name="connsiteX1251" fmla="*/ 2182945 w 2815098"/>
              <a:gd name="connsiteY1251" fmla="*/ 5616924 h 6852469"/>
              <a:gd name="connsiteX1252" fmla="*/ 2195666 w 2815098"/>
              <a:gd name="connsiteY1252" fmla="*/ 5621348 h 6852469"/>
              <a:gd name="connsiteX1253" fmla="*/ 2195666 w 2815098"/>
              <a:gd name="connsiteY1253" fmla="*/ 5608628 h 6852469"/>
              <a:gd name="connsiteX1254" fmla="*/ 2195666 w 2815098"/>
              <a:gd name="connsiteY1254" fmla="*/ 5608628 h 6852469"/>
              <a:gd name="connsiteX1255" fmla="*/ 490568 w 2815098"/>
              <a:gd name="connsiteY1255" fmla="*/ 5521796 h 6852469"/>
              <a:gd name="connsiteX1256" fmla="*/ 482272 w 2815098"/>
              <a:gd name="connsiteY1256" fmla="*/ 5538388 h 6852469"/>
              <a:gd name="connsiteX1257" fmla="*/ 494993 w 2815098"/>
              <a:gd name="connsiteY1257" fmla="*/ 5542813 h 6852469"/>
              <a:gd name="connsiteX1258" fmla="*/ 490568 w 2815098"/>
              <a:gd name="connsiteY1258" fmla="*/ 5521796 h 6852469"/>
              <a:gd name="connsiteX1259" fmla="*/ 490568 w 2815098"/>
              <a:gd name="connsiteY1259" fmla="*/ 5521796 h 6852469"/>
              <a:gd name="connsiteX1260" fmla="*/ 440239 w 2815098"/>
              <a:gd name="connsiteY1260" fmla="*/ 5500780 h 6852469"/>
              <a:gd name="connsiteX1261" fmla="*/ 448535 w 2815098"/>
              <a:gd name="connsiteY1261" fmla="*/ 5533964 h 6852469"/>
              <a:gd name="connsiteX1262" fmla="*/ 440239 w 2815098"/>
              <a:gd name="connsiteY1262" fmla="*/ 5500780 h 6852469"/>
              <a:gd name="connsiteX1263" fmla="*/ 440239 w 2815098"/>
              <a:gd name="connsiteY1263" fmla="*/ 5500780 h 6852469"/>
              <a:gd name="connsiteX1264" fmla="*/ 148774 w 2815098"/>
              <a:gd name="connsiteY1264" fmla="*/ 5521796 h 6852469"/>
              <a:gd name="connsiteX1265" fmla="*/ 136054 w 2815098"/>
              <a:gd name="connsiteY1265" fmla="*/ 5521796 h 6852469"/>
              <a:gd name="connsiteX1266" fmla="*/ 136054 w 2815098"/>
              <a:gd name="connsiteY1266" fmla="*/ 5534517 h 6852469"/>
              <a:gd name="connsiteX1267" fmla="*/ 148774 w 2815098"/>
              <a:gd name="connsiteY1267" fmla="*/ 5534517 h 6852469"/>
              <a:gd name="connsiteX1268" fmla="*/ 148774 w 2815098"/>
              <a:gd name="connsiteY1268" fmla="*/ 5521796 h 6852469"/>
              <a:gd name="connsiteX1269" fmla="*/ 148774 w 2815098"/>
              <a:gd name="connsiteY1269" fmla="*/ 5521796 h 6852469"/>
              <a:gd name="connsiteX1270" fmla="*/ 600628 w 2815098"/>
              <a:gd name="connsiteY1270" fmla="*/ 5400675 h 6852469"/>
              <a:gd name="connsiteX1271" fmla="*/ 600628 w 2815098"/>
              <a:gd name="connsiteY1271" fmla="*/ 5433859 h 6852469"/>
              <a:gd name="connsiteX1272" fmla="*/ 600628 w 2815098"/>
              <a:gd name="connsiteY1272" fmla="*/ 5400675 h 6852469"/>
              <a:gd name="connsiteX1273" fmla="*/ 600628 w 2815098"/>
              <a:gd name="connsiteY1273" fmla="*/ 5400675 h 6852469"/>
              <a:gd name="connsiteX1274" fmla="*/ 604499 w 2815098"/>
              <a:gd name="connsiteY1274" fmla="*/ 5350899 h 6852469"/>
              <a:gd name="connsiteX1275" fmla="*/ 608924 w 2815098"/>
              <a:gd name="connsiteY1275" fmla="*/ 5396804 h 6852469"/>
              <a:gd name="connsiteX1276" fmla="*/ 604499 w 2815098"/>
              <a:gd name="connsiteY1276" fmla="*/ 5350899 h 6852469"/>
              <a:gd name="connsiteX1277" fmla="*/ 604499 w 2815098"/>
              <a:gd name="connsiteY1277" fmla="*/ 5350899 h 6852469"/>
              <a:gd name="connsiteX1278" fmla="*/ 608924 w 2815098"/>
              <a:gd name="connsiteY1278" fmla="*/ 5350899 h 6852469"/>
              <a:gd name="connsiteX1279" fmla="*/ 621644 w 2815098"/>
              <a:gd name="connsiteY1279" fmla="*/ 5317716 h 6852469"/>
              <a:gd name="connsiteX1280" fmla="*/ 604499 w 2815098"/>
              <a:gd name="connsiteY1280" fmla="*/ 5313291 h 6852469"/>
              <a:gd name="connsiteX1281" fmla="*/ 596203 w 2815098"/>
              <a:gd name="connsiteY1281" fmla="*/ 5338179 h 6852469"/>
              <a:gd name="connsiteX1282" fmla="*/ 608924 w 2815098"/>
              <a:gd name="connsiteY1282" fmla="*/ 5350899 h 6852469"/>
              <a:gd name="connsiteX1283" fmla="*/ 608924 w 2815098"/>
              <a:gd name="connsiteY1283" fmla="*/ 5350899 h 6852469"/>
              <a:gd name="connsiteX1284" fmla="*/ 1845576 w 2815098"/>
              <a:gd name="connsiteY1284" fmla="*/ 5288403 h 6852469"/>
              <a:gd name="connsiteX1285" fmla="*/ 1845576 w 2815098"/>
              <a:gd name="connsiteY1285" fmla="*/ 5288403 h 6852469"/>
              <a:gd name="connsiteX1286" fmla="*/ 1845576 w 2815098"/>
              <a:gd name="connsiteY1286" fmla="*/ 5288403 h 6852469"/>
              <a:gd name="connsiteX1287" fmla="*/ 596203 w 2815098"/>
              <a:gd name="connsiteY1287" fmla="*/ 5301124 h 6852469"/>
              <a:gd name="connsiteX1288" fmla="*/ 613348 w 2815098"/>
              <a:gd name="connsiteY1288" fmla="*/ 5305548 h 6852469"/>
              <a:gd name="connsiteX1289" fmla="*/ 596203 w 2815098"/>
              <a:gd name="connsiteY1289" fmla="*/ 5301124 h 6852469"/>
              <a:gd name="connsiteX1290" fmla="*/ 596203 w 2815098"/>
              <a:gd name="connsiteY1290" fmla="*/ 5301124 h 6852469"/>
              <a:gd name="connsiteX1291" fmla="*/ 342900 w 2815098"/>
              <a:gd name="connsiteY1291" fmla="*/ 5122484 h 6852469"/>
              <a:gd name="connsiteX1292" fmla="*/ 338475 w 2815098"/>
              <a:gd name="connsiteY1292" fmla="*/ 5297252 h 6852469"/>
              <a:gd name="connsiteX1293" fmla="*/ 342900 w 2815098"/>
              <a:gd name="connsiteY1293" fmla="*/ 5122484 h 6852469"/>
              <a:gd name="connsiteX1294" fmla="*/ 342900 w 2815098"/>
              <a:gd name="connsiteY1294" fmla="*/ 5122484 h 6852469"/>
              <a:gd name="connsiteX1295" fmla="*/ 617220 w 2815098"/>
              <a:gd name="connsiteY1295" fmla="*/ 5251348 h 6852469"/>
              <a:gd name="connsiteX1296" fmla="*/ 600075 w 2815098"/>
              <a:gd name="connsiteY1296" fmla="*/ 5276236 h 6852469"/>
              <a:gd name="connsiteX1297" fmla="*/ 617220 w 2815098"/>
              <a:gd name="connsiteY1297" fmla="*/ 5251348 h 6852469"/>
              <a:gd name="connsiteX1298" fmla="*/ 617220 w 2815098"/>
              <a:gd name="connsiteY1298" fmla="*/ 5251348 h 6852469"/>
              <a:gd name="connsiteX1299" fmla="*/ 566891 w 2815098"/>
              <a:gd name="connsiteY1299" fmla="*/ 5246923 h 6852469"/>
              <a:gd name="connsiteX1300" fmla="*/ 562467 w 2815098"/>
              <a:gd name="connsiteY1300" fmla="*/ 5209315 h 6852469"/>
              <a:gd name="connsiteX1301" fmla="*/ 549746 w 2815098"/>
              <a:gd name="connsiteY1301" fmla="*/ 5213739 h 6852469"/>
              <a:gd name="connsiteX1302" fmla="*/ 558042 w 2815098"/>
              <a:gd name="connsiteY1302" fmla="*/ 5251348 h 6852469"/>
              <a:gd name="connsiteX1303" fmla="*/ 566891 w 2815098"/>
              <a:gd name="connsiteY1303" fmla="*/ 5246923 h 6852469"/>
              <a:gd name="connsiteX1304" fmla="*/ 566891 w 2815098"/>
              <a:gd name="connsiteY1304" fmla="*/ 5246923 h 6852469"/>
              <a:gd name="connsiteX1305" fmla="*/ 600628 w 2815098"/>
              <a:gd name="connsiteY1305" fmla="*/ 5222035 h 6852469"/>
              <a:gd name="connsiteX1306" fmla="*/ 605053 w 2815098"/>
              <a:gd name="connsiteY1306" fmla="*/ 5243052 h 6852469"/>
              <a:gd name="connsiteX1307" fmla="*/ 600628 w 2815098"/>
              <a:gd name="connsiteY1307" fmla="*/ 5222035 h 6852469"/>
              <a:gd name="connsiteX1308" fmla="*/ 600628 w 2815098"/>
              <a:gd name="connsiteY1308" fmla="*/ 5222035 h 6852469"/>
              <a:gd name="connsiteX1309" fmla="*/ 2335038 w 2815098"/>
              <a:gd name="connsiteY1309" fmla="*/ 5201019 h 6852469"/>
              <a:gd name="connsiteX1310" fmla="*/ 2309597 w 2815098"/>
              <a:gd name="connsiteY1310" fmla="*/ 5222035 h 6852469"/>
              <a:gd name="connsiteX1311" fmla="*/ 2343334 w 2815098"/>
              <a:gd name="connsiteY1311" fmla="*/ 5230331 h 6852469"/>
              <a:gd name="connsiteX1312" fmla="*/ 2335038 w 2815098"/>
              <a:gd name="connsiteY1312" fmla="*/ 5201019 h 6852469"/>
              <a:gd name="connsiteX1313" fmla="*/ 2335038 w 2815098"/>
              <a:gd name="connsiteY1313" fmla="*/ 5201019 h 6852469"/>
              <a:gd name="connsiteX1314" fmla="*/ 895964 w 2815098"/>
              <a:gd name="connsiteY1314" fmla="*/ 5122484 h 6852469"/>
              <a:gd name="connsiteX1315" fmla="*/ 891540 w 2815098"/>
              <a:gd name="connsiteY1315" fmla="*/ 5139076 h 6852469"/>
              <a:gd name="connsiteX1316" fmla="*/ 874395 w 2815098"/>
              <a:gd name="connsiteY1316" fmla="*/ 5118059 h 6852469"/>
              <a:gd name="connsiteX1317" fmla="*/ 866099 w 2815098"/>
              <a:gd name="connsiteY1317" fmla="*/ 5209315 h 6852469"/>
              <a:gd name="connsiteX1318" fmla="*/ 891540 w 2815098"/>
              <a:gd name="connsiteY1318" fmla="*/ 5188299 h 6852469"/>
              <a:gd name="connsiteX1319" fmla="*/ 899836 w 2815098"/>
              <a:gd name="connsiteY1319" fmla="*/ 5213187 h 6852469"/>
              <a:gd name="connsiteX1320" fmla="*/ 895964 w 2815098"/>
              <a:gd name="connsiteY1320" fmla="*/ 5122484 h 6852469"/>
              <a:gd name="connsiteX1321" fmla="*/ 895964 w 2815098"/>
              <a:gd name="connsiteY1321" fmla="*/ 5122484 h 6852469"/>
              <a:gd name="connsiteX1322" fmla="*/ 1892033 w 2815098"/>
              <a:gd name="connsiteY1322" fmla="*/ 5184427 h 6852469"/>
              <a:gd name="connsiteX1323" fmla="*/ 1892033 w 2815098"/>
              <a:gd name="connsiteY1323" fmla="*/ 5130227 h 6852469"/>
              <a:gd name="connsiteX1324" fmla="*/ 1879313 w 2815098"/>
              <a:gd name="connsiteY1324" fmla="*/ 5180003 h 6852469"/>
              <a:gd name="connsiteX1325" fmla="*/ 1866592 w 2815098"/>
              <a:gd name="connsiteY1325" fmla="*/ 5188299 h 6852469"/>
              <a:gd name="connsiteX1326" fmla="*/ 1866592 w 2815098"/>
              <a:gd name="connsiteY1326" fmla="*/ 5204891 h 6852469"/>
              <a:gd name="connsiteX1327" fmla="*/ 1887609 w 2815098"/>
              <a:gd name="connsiteY1327" fmla="*/ 5204891 h 6852469"/>
              <a:gd name="connsiteX1328" fmla="*/ 1892033 w 2815098"/>
              <a:gd name="connsiteY1328" fmla="*/ 5184427 h 6852469"/>
              <a:gd name="connsiteX1329" fmla="*/ 1892033 w 2815098"/>
              <a:gd name="connsiteY1329" fmla="*/ 5184427 h 6852469"/>
              <a:gd name="connsiteX1330" fmla="*/ 549746 w 2815098"/>
              <a:gd name="connsiteY1330" fmla="*/ 5180556 h 6852469"/>
              <a:gd name="connsiteX1331" fmla="*/ 558042 w 2815098"/>
              <a:gd name="connsiteY1331" fmla="*/ 5205443 h 6852469"/>
              <a:gd name="connsiteX1332" fmla="*/ 549746 w 2815098"/>
              <a:gd name="connsiteY1332" fmla="*/ 5180556 h 6852469"/>
              <a:gd name="connsiteX1333" fmla="*/ 549746 w 2815098"/>
              <a:gd name="connsiteY1333" fmla="*/ 5180556 h 6852469"/>
              <a:gd name="connsiteX1334" fmla="*/ 2335038 w 2815098"/>
              <a:gd name="connsiteY1334" fmla="*/ 5126355 h 6852469"/>
              <a:gd name="connsiteX1335" fmla="*/ 2317893 w 2815098"/>
              <a:gd name="connsiteY1335" fmla="*/ 5130780 h 6852469"/>
              <a:gd name="connsiteX1336" fmla="*/ 2313469 w 2815098"/>
              <a:gd name="connsiteY1336" fmla="*/ 5193276 h 6852469"/>
              <a:gd name="connsiteX1337" fmla="*/ 2334485 w 2815098"/>
              <a:gd name="connsiteY1337" fmla="*/ 5193276 h 6852469"/>
              <a:gd name="connsiteX1338" fmla="*/ 2335038 w 2815098"/>
              <a:gd name="connsiteY1338" fmla="*/ 5126355 h 6852469"/>
              <a:gd name="connsiteX1339" fmla="*/ 2335038 w 2815098"/>
              <a:gd name="connsiteY1339" fmla="*/ 5126355 h 6852469"/>
              <a:gd name="connsiteX1340" fmla="*/ 891540 w 2815098"/>
              <a:gd name="connsiteY1340" fmla="*/ 5063859 h 6852469"/>
              <a:gd name="connsiteX1341" fmla="*/ 870523 w 2815098"/>
              <a:gd name="connsiteY1341" fmla="*/ 5051138 h 6852469"/>
              <a:gd name="connsiteX1342" fmla="*/ 874948 w 2815098"/>
              <a:gd name="connsiteY1342" fmla="*/ 5100914 h 6852469"/>
              <a:gd name="connsiteX1343" fmla="*/ 895964 w 2815098"/>
              <a:gd name="connsiteY1343" fmla="*/ 5100914 h 6852469"/>
              <a:gd name="connsiteX1344" fmla="*/ 891540 w 2815098"/>
              <a:gd name="connsiteY1344" fmla="*/ 5063859 h 6852469"/>
              <a:gd name="connsiteX1345" fmla="*/ 891540 w 2815098"/>
              <a:gd name="connsiteY1345" fmla="*/ 5063859 h 6852469"/>
              <a:gd name="connsiteX1346" fmla="*/ 1883738 w 2815098"/>
              <a:gd name="connsiteY1346" fmla="*/ 5072155 h 6852469"/>
              <a:gd name="connsiteX1347" fmla="*/ 1879313 w 2815098"/>
              <a:gd name="connsiteY1347" fmla="*/ 5097043 h 6852469"/>
              <a:gd name="connsiteX1348" fmla="*/ 1892033 w 2815098"/>
              <a:gd name="connsiteY1348" fmla="*/ 5097043 h 6852469"/>
              <a:gd name="connsiteX1349" fmla="*/ 1883738 w 2815098"/>
              <a:gd name="connsiteY1349" fmla="*/ 5072155 h 6852469"/>
              <a:gd name="connsiteX1350" fmla="*/ 1883738 w 2815098"/>
              <a:gd name="connsiteY1350" fmla="*/ 5072155 h 6852469"/>
              <a:gd name="connsiteX1351" fmla="*/ 1807415 w 2815098"/>
              <a:gd name="connsiteY1351" fmla="*/ 5076580 h 6852469"/>
              <a:gd name="connsiteX1352" fmla="*/ 1799119 w 2815098"/>
              <a:gd name="connsiteY1352" fmla="*/ 5076580 h 6852469"/>
              <a:gd name="connsiteX1353" fmla="*/ 1799119 w 2815098"/>
              <a:gd name="connsiteY1353" fmla="*/ 5084875 h 6852469"/>
              <a:gd name="connsiteX1354" fmla="*/ 1807415 w 2815098"/>
              <a:gd name="connsiteY1354" fmla="*/ 5084875 h 6852469"/>
              <a:gd name="connsiteX1355" fmla="*/ 1807415 w 2815098"/>
              <a:gd name="connsiteY1355" fmla="*/ 5076580 h 6852469"/>
              <a:gd name="connsiteX1356" fmla="*/ 1807415 w 2815098"/>
              <a:gd name="connsiteY1356" fmla="*/ 5076580 h 6852469"/>
              <a:gd name="connsiteX1357" fmla="*/ 1098386 w 2815098"/>
              <a:gd name="connsiteY1357" fmla="*/ 5072155 h 6852469"/>
              <a:gd name="connsiteX1358" fmla="*/ 1115531 w 2815098"/>
              <a:gd name="connsiteY1358" fmla="*/ 5084875 h 6852469"/>
              <a:gd name="connsiteX1359" fmla="*/ 1098386 w 2815098"/>
              <a:gd name="connsiteY1359" fmla="*/ 5072155 h 6852469"/>
              <a:gd name="connsiteX1360" fmla="*/ 1098386 w 2815098"/>
              <a:gd name="connsiteY1360" fmla="*/ 5072155 h 6852469"/>
              <a:gd name="connsiteX1361" fmla="*/ 1803543 w 2815098"/>
              <a:gd name="connsiteY1361" fmla="*/ 5051692 h 6852469"/>
              <a:gd name="connsiteX1362" fmla="*/ 1803543 w 2815098"/>
              <a:gd name="connsiteY1362" fmla="*/ 5072708 h 6852469"/>
              <a:gd name="connsiteX1363" fmla="*/ 1803543 w 2815098"/>
              <a:gd name="connsiteY1363" fmla="*/ 5051692 h 6852469"/>
              <a:gd name="connsiteX1364" fmla="*/ 1803543 w 2815098"/>
              <a:gd name="connsiteY1364" fmla="*/ 5051692 h 6852469"/>
              <a:gd name="connsiteX1365" fmla="*/ 1111107 w 2815098"/>
              <a:gd name="connsiteY1365" fmla="*/ 5010212 h 6852469"/>
              <a:gd name="connsiteX1366" fmla="*/ 1102811 w 2815098"/>
              <a:gd name="connsiteY1366" fmla="*/ 5010212 h 6852469"/>
              <a:gd name="connsiteX1367" fmla="*/ 1115531 w 2815098"/>
              <a:gd name="connsiteY1367" fmla="*/ 5064412 h 6852469"/>
              <a:gd name="connsiteX1368" fmla="*/ 1111107 w 2815098"/>
              <a:gd name="connsiteY1368" fmla="*/ 5010212 h 6852469"/>
              <a:gd name="connsiteX1369" fmla="*/ 1111107 w 2815098"/>
              <a:gd name="connsiteY1369" fmla="*/ 5010212 h 6852469"/>
              <a:gd name="connsiteX1370" fmla="*/ 174215 w 2815098"/>
              <a:gd name="connsiteY1370" fmla="*/ 5038971 h 6852469"/>
              <a:gd name="connsiteX1371" fmla="*/ 165919 w 2815098"/>
              <a:gd name="connsiteY1371" fmla="*/ 5038971 h 6852469"/>
              <a:gd name="connsiteX1372" fmla="*/ 165919 w 2815098"/>
              <a:gd name="connsiteY1372" fmla="*/ 5051692 h 6852469"/>
              <a:gd name="connsiteX1373" fmla="*/ 174215 w 2815098"/>
              <a:gd name="connsiteY1373" fmla="*/ 5051692 h 6852469"/>
              <a:gd name="connsiteX1374" fmla="*/ 174215 w 2815098"/>
              <a:gd name="connsiteY1374" fmla="*/ 5038971 h 6852469"/>
              <a:gd name="connsiteX1375" fmla="*/ 174215 w 2815098"/>
              <a:gd name="connsiteY1375" fmla="*/ 5038971 h 6852469"/>
              <a:gd name="connsiteX1376" fmla="*/ 1647026 w 2815098"/>
              <a:gd name="connsiteY1376" fmla="*/ 5005787 h 6852469"/>
              <a:gd name="connsiteX1377" fmla="*/ 1629881 w 2815098"/>
              <a:gd name="connsiteY1377" fmla="*/ 5043396 h 6852469"/>
              <a:gd name="connsiteX1378" fmla="*/ 1642601 w 2815098"/>
              <a:gd name="connsiteY1378" fmla="*/ 5047820 h 6852469"/>
              <a:gd name="connsiteX1379" fmla="*/ 1647026 w 2815098"/>
              <a:gd name="connsiteY1379" fmla="*/ 5005787 h 6852469"/>
              <a:gd name="connsiteX1380" fmla="*/ 1647026 w 2815098"/>
              <a:gd name="connsiteY1380" fmla="*/ 5005787 h 6852469"/>
              <a:gd name="connsiteX1381" fmla="*/ 899836 w 2815098"/>
              <a:gd name="connsiteY1381" fmla="*/ 5005787 h 6852469"/>
              <a:gd name="connsiteX1382" fmla="*/ 874395 w 2815098"/>
              <a:gd name="connsiteY1382" fmla="*/ 4984771 h 6852469"/>
              <a:gd name="connsiteX1383" fmla="*/ 869970 w 2815098"/>
              <a:gd name="connsiteY1383" fmla="*/ 5042842 h 6852469"/>
              <a:gd name="connsiteX1384" fmla="*/ 882691 w 2815098"/>
              <a:gd name="connsiteY1384" fmla="*/ 5042842 h 6852469"/>
              <a:gd name="connsiteX1385" fmla="*/ 899836 w 2815098"/>
              <a:gd name="connsiteY1385" fmla="*/ 5005787 h 6852469"/>
              <a:gd name="connsiteX1386" fmla="*/ 899836 w 2815098"/>
              <a:gd name="connsiteY1386" fmla="*/ 5005787 h 6852469"/>
              <a:gd name="connsiteX1387" fmla="*/ 1803543 w 2815098"/>
              <a:gd name="connsiteY1387" fmla="*/ 4956012 h 6852469"/>
              <a:gd name="connsiteX1388" fmla="*/ 1795247 w 2815098"/>
              <a:gd name="connsiteY1388" fmla="*/ 4972603 h 6852469"/>
              <a:gd name="connsiteX1389" fmla="*/ 1807968 w 2815098"/>
              <a:gd name="connsiteY1389" fmla="*/ 4980899 h 6852469"/>
              <a:gd name="connsiteX1390" fmla="*/ 1803543 w 2815098"/>
              <a:gd name="connsiteY1390" fmla="*/ 4956012 h 6852469"/>
              <a:gd name="connsiteX1391" fmla="*/ 1803543 w 2815098"/>
              <a:gd name="connsiteY1391" fmla="*/ 4956012 h 6852469"/>
              <a:gd name="connsiteX1392" fmla="*/ 1643154 w 2815098"/>
              <a:gd name="connsiteY1392" fmla="*/ 4951587 h 6852469"/>
              <a:gd name="connsiteX1393" fmla="*/ 1634859 w 2815098"/>
              <a:gd name="connsiteY1393" fmla="*/ 4976475 h 6852469"/>
              <a:gd name="connsiteX1394" fmla="*/ 1647579 w 2815098"/>
              <a:gd name="connsiteY1394" fmla="*/ 4980899 h 6852469"/>
              <a:gd name="connsiteX1395" fmla="*/ 1643154 w 2815098"/>
              <a:gd name="connsiteY1395" fmla="*/ 4951587 h 6852469"/>
              <a:gd name="connsiteX1396" fmla="*/ 1643154 w 2815098"/>
              <a:gd name="connsiteY1396" fmla="*/ 4951587 h 6852469"/>
              <a:gd name="connsiteX1397" fmla="*/ 895964 w 2815098"/>
              <a:gd name="connsiteY1397" fmla="*/ 4901811 h 6852469"/>
              <a:gd name="connsiteX1398" fmla="*/ 891540 w 2815098"/>
              <a:gd name="connsiteY1398" fmla="*/ 4906236 h 6852469"/>
              <a:gd name="connsiteX1399" fmla="*/ 883244 w 2815098"/>
              <a:gd name="connsiteY1399" fmla="*/ 4931124 h 6852469"/>
              <a:gd name="connsiteX1400" fmla="*/ 878819 w 2815098"/>
              <a:gd name="connsiteY1400" fmla="*/ 4918403 h 6852469"/>
              <a:gd name="connsiteX1401" fmla="*/ 874395 w 2815098"/>
              <a:gd name="connsiteY1401" fmla="*/ 4976475 h 6852469"/>
              <a:gd name="connsiteX1402" fmla="*/ 899836 w 2815098"/>
              <a:gd name="connsiteY1402" fmla="*/ 4980899 h 6852469"/>
              <a:gd name="connsiteX1403" fmla="*/ 895964 w 2815098"/>
              <a:gd name="connsiteY1403" fmla="*/ 4901811 h 6852469"/>
              <a:gd name="connsiteX1404" fmla="*/ 895964 w 2815098"/>
              <a:gd name="connsiteY1404" fmla="*/ 4901811 h 6852469"/>
              <a:gd name="connsiteX1405" fmla="*/ 1457325 w 2815098"/>
              <a:gd name="connsiteY1405" fmla="*/ 4931124 h 6852469"/>
              <a:gd name="connsiteX1406" fmla="*/ 1461749 w 2815098"/>
              <a:gd name="connsiteY1406" fmla="*/ 4952140 h 6852469"/>
              <a:gd name="connsiteX1407" fmla="*/ 1457325 w 2815098"/>
              <a:gd name="connsiteY1407" fmla="*/ 4931124 h 6852469"/>
              <a:gd name="connsiteX1408" fmla="*/ 1457325 w 2815098"/>
              <a:gd name="connsiteY1408" fmla="*/ 4931124 h 6852469"/>
              <a:gd name="connsiteX1409" fmla="*/ 1647026 w 2815098"/>
              <a:gd name="connsiteY1409" fmla="*/ 4922828 h 6852469"/>
              <a:gd name="connsiteX1410" fmla="*/ 1634305 w 2815098"/>
              <a:gd name="connsiteY1410" fmla="*/ 4943844 h 6852469"/>
              <a:gd name="connsiteX1411" fmla="*/ 1651450 w 2815098"/>
              <a:gd name="connsiteY1411" fmla="*/ 4952140 h 6852469"/>
              <a:gd name="connsiteX1412" fmla="*/ 1647026 w 2815098"/>
              <a:gd name="connsiteY1412" fmla="*/ 4922828 h 6852469"/>
              <a:gd name="connsiteX1413" fmla="*/ 1647026 w 2815098"/>
              <a:gd name="connsiteY1413" fmla="*/ 4922828 h 6852469"/>
              <a:gd name="connsiteX1414" fmla="*/ 1651450 w 2815098"/>
              <a:gd name="connsiteY1414" fmla="*/ 4852035 h 6852469"/>
              <a:gd name="connsiteX1415" fmla="*/ 1643154 w 2815098"/>
              <a:gd name="connsiteY1415" fmla="*/ 4852035 h 6852469"/>
              <a:gd name="connsiteX1416" fmla="*/ 1643154 w 2815098"/>
              <a:gd name="connsiteY1416" fmla="*/ 4893515 h 6852469"/>
              <a:gd name="connsiteX1417" fmla="*/ 1655875 w 2815098"/>
              <a:gd name="connsiteY1417" fmla="*/ 4897940 h 6852469"/>
              <a:gd name="connsiteX1418" fmla="*/ 1651450 w 2815098"/>
              <a:gd name="connsiteY1418" fmla="*/ 4852035 h 6852469"/>
              <a:gd name="connsiteX1419" fmla="*/ 1651450 w 2815098"/>
              <a:gd name="connsiteY1419" fmla="*/ 4852035 h 6852469"/>
              <a:gd name="connsiteX1420" fmla="*/ 908685 w 2815098"/>
              <a:gd name="connsiteY1420" fmla="*/ 4889091 h 6852469"/>
              <a:gd name="connsiteX1421" fmla="*/ 908685 w 2815098"/>
              <a:gd name="connsiteY1421" fmla="*/ 4818298 h 6852469"/>
              <a:gd name="connsiteX1422" fmla="*/ 891540 w 2815098"/>
              <a:gd name="connsiteY1422" fmla="*/ 4801706 h 6852469"/>
              <a:gd name="connsiteX1423" fmla="*/ 878819 w 2815098"/>
              <a:gd name="connsiteY1423" fmla="*/ 4897386 h 6852469"/>
              <a:gd name="connsiteX1424" fmla="*/ 908685 w 2815098"/>
              <a:gd name="connsiteY1424" fmla="*/ 4889091 h 6852469"/>
              <a:gd name="connsiteX1425" fmla="*/ 908685 w 2815098"/>
              <a:gd name="connsiteY1425" fmla="*/ 4889091 h 6852469"/>
              <a:gd name="connsiteX1426" fmla="*/ 1701779 w 2815098"/>
              <a:gd name="connsiteY1426" fmla="*/ 4855907 h 6852469"/>
              <a:gd name="connsiteX1427" fmla="*/ 1701779 w 2815098"/>
              <a:gd name="connsiteY1427" fmla="*/ 4764651 h 6852469"/>
              <a:gd name="connsiteX1428" fmla="*/ 1684634 w 2815098"/>
              <a:gd name="connsiteY1428" fmla="*/ 4764651 h 6852469"/>
              <a:gd name="connsiteX1429" fmla="*/ 1676338 w 2815098"/>
              <a:gd name="connsiteY1429" fmla="*/ 4864203 h 6852469"/>
              <a:gd name="connsiteX1430" fmla="*/ 1693483 w 2815098"/>
              <a:gd name="connsiteY1430" fmla="*/ 4868627 h 6852469"/>
              <a:gd name="connsiteX1431" fmla="*/ 1701779 w 2815098"/>
              <a:gd name="connsiteY1431" fmla="*/ 4855907 h 6852469"/>
              <a:gd name="connsiteX1432" fmla="*/ 1701779 w 2815098"/>
              <a:gd name="connsiteY1432" fmla="*/ 4855907 h 6852469"/>
              <a:gd name="connsiteX1433" fmla="*/ 853932 w 2815098"/>
              <a:gd name="connsiteY1433" fmla="*/ 4693859 h 6852469"/>
              <a:gd name="connsiteX1434" fmla="*/ 858356 w 2815098"/>
              <a:gd name="connsiteY1434" fmla="*/ 4822723 h 6852469"/>
              <a:gd name="connsiteX1435" fmla="*/ 853932 w 2815098"/>
              <a:gd name="connsiteY1435" fmla="*/ 4693859 h 6852469"/>
              <a:gd name="connsiteX1436" fmla="*/ 853932 w 2815098"/>
              <a:gd name="connsiteY1436" fmla="*/ 4693859 h 6852469"/>
              <a:gd name="connsiteX1437" fmla="*/ 912556 w 2815098"/>
              <a:gd name="connsiteY1437" fmla="*/ 4810555 h 6852469"/>
              <a:gd name="connsiteX1438" fmla="*/ 895411 w 2815098"/>
              <a:gd name="connsiteY1438" fmla="*/ 4802259 h 6852469"/>
              <a:gd name="connsiteX1439" fmla="*/ 895411 w 2815098"/>
              <a:gd name="connsiteY1439" fmla="*/ 4814980 h 6852469"/>
              <a:gd name="connsiteX1440" fmla="*/ 912556 w 2815098"/>
              <a:gd name="connsiteY1440" fmla="*/ 4810555 h 6852469"/>
              <a:gd name="connsiteX1441" fmla="*/ 912556 w 2815098"/>
              <a:gd name="connsiteY1441" fmla="*/ 4810555 h 6852469"/>
              <a:gd name="connsiteX1442" fmla="*/ 891540 w 2815098"/>
              <a:gd name="connsiteY1442" fmla="*/ 4614771 h 6852469"/>
              <a:gd name="connsiteX1443" fmla="*/ 887115 w 2815098"/>
              <a:gd name="connsiteY1443" fmla="*/ 4785114 h 6852469"/>
              <a:gd name="connsiteX1444" fmla="*/ 908132 w 2815098"/>
              <a:gd name="connsiteY1444" fmla="*/ 4793410 h 6852469"/>
              <a:gd name="connsiteX1445" fmla="*/ 912556 w 2815098"/>
              <a:gd name="connsiteY1445" fmla="*/ 4531258 h 6852469"/>
              <a:gd name="connsiteX1446" fmla="*/ 904260 w 2815098"/>
              <a:gd name="connsiteY1446" fmla="*/ 4489778 h 6852469"/>
              <a:gd name="connsiteX1447" fmla="*/ 912556 w 2815098"/>
              <a:gd name="connsiteY1447" fmla="*/ 4494203 h 6852469"/>
              <a:gd name="connsiteX1448" fmla="*/ 904260 w 2815098"/>
              <a:gd name="connsiteY1448" fmla="*/ 4402947 h 6852469"/>
              <a:gd name="connsiteX1449" fmla="*/ 891540 w 2815098"/>
              <a:gd name="connsiteY1449" fmla="*/ 4606475 h 6852469"/>
              <a:gd name="connsiteX1450" fmla="*/ 899836 w 2815098"/>
              <a:gd name="connsiteY1450" fmla="*/ 4623067 h 6852469"/>
              <a:gd name="connsiteX1451" fmla="*/ 891540 w 2815098"/>
              <a:gd name="connsiteY1451" fmla="*/ 4614771 h 6852469"/>
              <a:gd name="connsiteX1452" fmla="*/ 891540 w 2815098"/>
              <a:gd name="connsiteY1452" fmla="*/ 4614771 h 6852469"/>
              <a:gd name="connsiteX1453" fmla="*/ 1199597 w 2815098"/>
              <a:gd name="connsiteY1453" fmla="*/ 4053410 h 6852469"/>
              <a:gd name="connsiteX1454" fmla="*/ 1195172 w 2815098"/>
              <a:gd name="connsiteY1454" fmla="*/ 4020226 h 6852469"/>
              <a:gd name="connsiteX1455" fmla="*/ 1199597 w 2815098"/>
              <a:gd name="connsiteY1455" fmla="*/ 4066130 h 6852469"/>
              <a:gd name="connsiteX1456" fmla="*/ 1178580 w 2815098"/>
              <a:gd name="connsiteY1456" fmla="*/ 4016355 h 6852469"/>
              <a:gd name="connsiteX1457" fmla="*/ 1195725 w 2815098"/>
              <a:gd name="connsiteY1457" fmla="*/ 4003634 h 6852469"/>
              <a:gd name="connsiteX1458" fmla="*/ 1174709 w 2815098"/>
              <a:gd name="connsiteY1458" fmla="*/ 4003634 h 6852469"/>
              <a:gd name="connsiteX1459" fmla="*/ 1191854 w 2815098"/>
              <a:gd name="connsiteY1459" fmla="*/ 3974322 h 6852469"/>
              <a:gd name="connsiteX1460" fmla="*/ 1158117 w 2815098"/>
              <a:gd name="connsiteY1460" fmla="*/ 3987042 h 6852469"/>
              <a:gd name="connsiteX1461" fmla="*/ 1162542 w 2815098"/>
              <a:gd name="connsiteY1461" fmla="*/ 3966026 h 6852469"/>
              <a:gd name="connsiteX1462" fmla="*/ 1149821 w 2815098"/>
              <a:gd name="connsiteY1462" fmla="*/ 3961601 h 6852469"/>
              <a:gd name="connsiteX1463" fmla="*/ 1196278 w 2815098"/>
              <a:gd name="connsiteY1463" fmla="*/ 3957177 h 6852469"/>
              <a:gd name="connsiteX1464" fmla="*/ 1196278 w 2815098"/>
              <a:gd name="connsiteY1464" fmla="*/ 3940585 h 6852469"/>
              <a:gd name="connsiteX1465" fmla="*/ 1183558 w 2815098"/>
              <a:gd name="connsiteY1465" fmla="*/ 3923993 h 6852469"/>
              <a:gd name="connsiteX1466" fmla="*/ 1204574 w 2815098"/>
              <a:gd name="connsiteY1466" fmla="*/ 3911272 h 6852469"/>
              <a:gd name="connsiteX1467" fmla="*/ 1158117 w 2815098"/>
              <a:gd name="connsiteY1467" fmla="*/ 3890256 h 6852469"/>
              <a:gd name="connsiteX1468" fmla="*/ 1191854 w 2815098"/>
              <a:gd name="connsiteY1468" fmla="*/ 3852648 h 6852469"/>
              <a:gd name="connsiteX1469" fmla="*/ 1174709 w 2815098"/>
              <a:gd name="connsiteY1469" fmla="*/ 3844352 h 6852469"/>
              <a:gd name="connsiteX1470" fmla="*/ 1195725 w 2815098"/>
              <a:gd name="connsiteY1470" fmla="*/ 3811168 h 6852469"/>
              <a:gd name="connsiteX1471" fmla="*/ 1144843 w 2815098"/>
              <a:gd name="connsiteY1471" fmla="*/ 3790151 h 6852469"/>
              <a:gd name="connsiteX1472" fmla="*/ 1144843 w 2815098"/>
              <a:gd name="connsiteY1472" fmla="*/ 4022991 h 6852469"/>
              <a:gd name="connsiteX1473" fmla="*/ 1174156 w 2815098"/>
              <a:gd name="connsiteY1473" fmla="*/ 4022991 h 6852469"/>
              <a:gd name="connsiteX1474" fmla="*/ 1161435 w 2815098"/>
              <a:gd name="connsiteY1474" fmla="*/ 4035712 h 6852469"/>
              <a:gd name="connsiteX1475" fmla="*/ 1144290 w 2815098"/>
              <a:gd name="connsiteY1475" fmla="*/ 4031287 h 6852469"/>
              <a:gd name="connsiteX1476" fmla="*/ 1152586 w 2815098"/>
              <a:gd name="connsiteY1476" fmla="*/ 4185039 h 6852469"/>
              <a:gd name="connsiteX1477" fmla="*/ 1148162 w 2815098"/>
              <a:gd name="connsiteY1477" fmla="*/ 4351512 h 6852469"/>
              <a:gd name="connsiteX1478" fmla="*/ 1160882 w 2815098"/>
              <a:gd name="connsiteY1478" fmla="*/ 4351512 h 6852469"/>
              <a:gd name="connsiteX1479" fmla="*/ 1139866 w 2815098"/>
              <a:gd name="connsiteY1479" fmla="*/ 4476505 h 6852469"/>
              <a:gd name="connsiteX1480" fmla="*/ 1157011 w 2815098"/>
              <a:gd name="connsiteY1480" fmla="*/ 4397416 h 6852469"/>
              <a:gd name="connsiteX1481" fmla="*/ 1161435 w 2815098"/>
              <a:gd name="connsiteY1481" fmla="*/ 4447192 h 6852469"/>
              <a:gd name="connsiteX1482" fmla="*/ 1178580 w 2815098"/>
              <a:gd name="connsiteY1482" fmla="*/ 4451617 h 6852469"/>
              <a:gd name="connsiteX1483" fmla="*/ 1178580 w 2815098"/>
              <a:gd name="connsiteY1483" fmla="*/ 4459913 h 6852469"/>
              <a:gd name="connsiteX1484" fmla="*/ 1157564 w 2815098"/>
              <a:gd name="connsiteY1484" fmla="*/ 4501392 h 6852469"/>
              <a:gd name="connsiteX1485" fmla="*/ 1178580 w 2815098"/>
              <a:gd name="connsiteY1485" fmla="*/ 4496968 h 6852469"/>
              <a:gd name="connsiteX1486" fmla="*/ 1174156 w 2815098"/>
              <a:gd name="connsiteY1486" fmla="*/ 4521856 h 6852469"/>
              <a:gd name="connsiteX1487" fmla="*/ 1161435 w 2815098"/>
              <a:gd name="connsiteY1487" fmla="*/ 4505264 h 6852469"/>
              <a:gd name="connsiteX1488" fmla="*/ 1140419 w 2815098"/>
              <a:gd name="connsiteY1488" fmla="*/ 4505264 h 6852469"/>
              <a:gd name="connsiteX1489" fmla="*/ 1148715 w 2815098"/>
              <a:gd name="connsiteY1489" fmla="*/ 4596520 h 6852469"/>
              <a:gd name="connsiteX1490" fmla="*/ 1148715 w 2815098"/>
              <a:gd name="connsiteY1490" fmla="*/ 4650720 h 6852469"/>
              <a:gd name="connsiteX1491" fmla="*/ 1169731 w 2815098"/>
              <a:gd name="connsiteY1491" fmla="*/ 4629703 h 6852469"/>
              <a:gd name="connsiteX1492" fmla="*/ 1161435 w 2815098"/>
              <a:gd name="connsiteY1492" fmla="*/ 4608687 h 6852469"/>
              <a:gd name="connsiteX1493" fmla="*/ 1186876 w 2815098"/>
              <a:gd name="connsiteY1493" fmla="*/ 4558911 h 6852469"/>
              <a:gd name="connsiteX1494" fmla="*/ 1186876 w 2815098"/>
              <a:gd name="connsiteY1494" fmla="*/ 4692200 h 6852469"/>
              <a:gd name="connsiteX1495" fmla="*/ 1207893 w 2815098"/>
              <a:gd name="connsiteY1495" fmla="*/ 4738104 h 6852469"/>
              <a:gd name="connsiteX1496" fmla="*/ 1195172 w 2815098"/>
              <a:gd name="connsiteY1496" fmla="*/ 4650720 h 6852469"/>
              <a:gd name="connsiteX1497" fmla="*/ 1203468 w 2815098"/>
              <a:gd name="connsiteY1497" fmla="*/ 4621407 h 6852469"/>
              <a:gd name="connsiteX1498" fmla="*/ 1207893 w 2815098"/>
              <a:gd name="connsiteY1498" fmla="*/ 4550615 h 6852469"/>
              <a:gd name="connsiteX1499" fmla="*/ 1203468 w 2815098"/>
              <a:gd name="connsiteY1499" fmla="*/ 4284591 h 6852469"/>
              <a:gd name="connsiteX1500" fmla="*/ 1211764 w 2815098"/>
              <a:gd name="connsiteY1500" fmla="*/ 4201631 h 6852469"/>
              <a:gd name="connsiteX1501" fmla="*/ 1186323 w 2815098"/>
              <a:gd name="connsiteY1501" fmla="*/ 4201631 h 6852469"/>
              <a:gd name="connsiteX1502" fmla="*/ 1190748 w 2815098"/>
              <a:gd name="connsiteY1502" fmla="*/ 4180615 h 6852469"/>
              <a:gd name="connsiteX1503" fmla="*/ 1203468 w 2815098"/>
              <a:gd name="connsiteY1503" fmla="*/ 4197207 h 6852469"/>
              <a:gd name="connsiteX1504" fmla="*/ 1211764 w 2815098"/>
              <a:gd name="connsiteY1504" fmla="*/ 4167894 h 6852469"/>
              <a:gd name="connsiteX1505" fmla="*/ 1186323 w 2815098"/>
              <a:gd name="connsiteY1505" fmla="*/ 4172319 h 6852469"/>
              <a:gd name="connsiteX1506" fmla="*/ 1169178 w 2815098"/>
              <a:gd name="connsiteY1506" fmla="*/ 4139135 h 6852469"/>
              <a:gd name="connsiteX1507" fmla="*/ 1186323 w 2815098"/>
              <a:gd name="connsiteY1507" fmla="*/ 4134711 h 6852469"/>
              <a:gd name="connsiteX1508" fmla="*/ 1190748 w 2815098"/>
              <a:gd name="connsiteY1508" fmla="*/ 4101527 h 6852469"/>
              <a:gd name="connsiteX1509" fmla="*/ 1173603 w 2815098"/>
              <a:gd name="connsiteY1509" fmla="*/ 4097102 h 6852469"/>
              <a:gd name="connsiteX1510" fmla="*/ 1199044 w 2815098"/>
              <a:gd name="connsiteY1510" fmla="*/ 4076086 h 6852469"/>
              <a:gd name="connsiteX1511" fmla="*/ 1203468 w 2815098"/>
              <a:gd name="connsiteY1511" fmla="*/ 4125861 h 6852469"/>
              <a:gd name="connsiteX1512" fmla="*/ 1199597 w 2815098"/>
              <a:gd name="connsiteY1512" fmla="*/ 4053410 h 6852469"/>
              <a:gd name="connsiteX1513" fmla="*/ 1199597 w 2815098"/>
              <a:gd name="connsiteY1513" fmla="*/ 4053410 h 6852469"/>
              <a:gd name="connsiteX1514" fmla="*/ 1208446 w 2815098"/>
              <a:gd name="connsiteY1514" fmla="*/ 4161811 h 6852469"/>
              <a:gd name="connsiteX1515" fmla="*/ 1212870 w 2815098"/>
              <a:gd name="connsiteY1515" fmla="*/ 4145219 h 6852469"/>
              <a:gd name="connsiteX1516" fmla="*/ 1204574 w 2815098"/>
              <a:gd name="connsiteY1516" fmla="*/ 4136923 h 6852469"/>
              <a:gd name="connsiteX1517" fmla="*/ 1208446 w 2815098"/>
              <a:gd name="connsiteY1517" fmla="*/ 4161811 h 6852469"/>
              <a:gd name="connsiteX1518" fmla="*/ 1208446 w 2815098"/>
              <a:gd name="connsiteY1518" fmla="*/ 4161811 h 6852469"/>
              <a:gd name="connsiteX1519" fmla="*/ 1186876 w 2815098"/>
              <a:gd name="connsiteY1519" fmla="*/ 4718747 h 6852469"/>
              <a:gd name="connsiteX1520" fmla="*/ 1186876 w 2815098"/>
              <a:gd name="connsiteY1520" fmla="*/ 4739763 h 6852469"/>
              <a:gd name="connsiteX1521" fmla="*/ 1186876 w 2815098"/>
              <a:gd name="connsiteY1521" fmla="*/ 4718747 h 6852469"/>
              <a:gd name="connsiteX1522" fmla="*/ 1186876 w 2815098"/>
              <a:gd name="connsiteY1522" fmla="*/ 4718747 h 6852469"/>
              <a:gd name="connsiteX1523" fmla="*/ 1807415 w 2815098"/>
              <a:gd name="connsiteY1523" fmla="*/ 4685563 h 6852469"/>
              <a:gd name="connsiteX1524" fmla="*/ 1778102 w 2815098"/>
              <a:gd name="connsiteY1524" fmla="*/ 4668971 h 6852469"/>
              <a:gd name="connsiteX1525" fmla="*/ 1795247 w 2815098"/>
              <a:gd name="connsiteY1525" fmla="*/ 4681691 h 6852469"/>
              <a:gd name="connsiteX1526" fmla="*/ 1778102 w 2815098"/>
              <a:gd name="connsiteY1526" fmla="*/ 4689987 h 6852469"/>
              <a:gd name="connsiteX1527" fmla="*/ 1790823 w 2815098"/>
              <a:gd name="connsiteY1527" fmla="*/ 4702708 h 6852469"/>
              <a:gd name="connsiteX1528" fmla="*/ 1807415 w 2815098"/>
              <a:gd name="connsiteY1528" fmla="*/ 4685563 h 6852469"/>
              <a:gd name="connsiteX1529" fmla="*/ 1807415 w 2815098"/>
              <a:gd name="connsiteY1529" fmla="*/ 4685563 h 6852469"/>
              <a:gd name="connsiteX1530" fmla="*/ 1347265 w 2815098"/>
              <a:gd name="connsiteY1530" fmla="*/ 4652379 h 6852469"/>
              <a:gd name="connsiteX1531" fmla="*/ 1330120 w 2815098"/>
              <a:gd name="connsiteY1531" fmla="*/ 4698283 h 6852469"/>
              <a:gd name="connsiteX1532" fmla="*/ 1351137 w 2815098"/>
              <a:gd name="connsiteY1532" fmla="*/ 4702708 h 6852469"/>
              <a:gd name="connsiteX1533" fmla="*/ 1347265 w 2815098"/>
              <a:gd name="connsiteY1533" fmla="*/ 4652379 h 6852469"/>
              <a:gd name="connsiteX1534" fmla="*/ 1347265 w 2815098"/>
              <a:gd name="connsiteY1534" fmla="*/ 4652379 h 6852469"/>
              <a:gd name="connsiteX1535" fmla="*/ 1744365 w 2815098"/>
              <a:gd name="connsiteY1535" fmla="*/ 4652379 h 6852469"/>
              <a:gd name="connsiteX1536" fmla="*/ 1727220 w 2815098"/>
              <a:gd name="connsiteY1536" fmla="*/ 4685563 h 6852469"/>
              <a:gd name="connsiteX1537" fmla="*/ 1739941 w 2815098"/>
              <a:gd name="connsiteY1537" fmla="*/ 4693859 h 6852469"/>
              <a:gd name="connsiteX1538" fmla="*/ 1744365 w 2815098"/>
              <a:gd name="connsiteY1538" fmla="*/ 4652379 h 6852469"/>
              <a:gd name="connsiteX1539" fmla="*/ 1744365 w 2815098"/>
              <a:gd name="connsiteY1539" fmla="*/ 4652379 h 6852469"/>
              <a:gd name="connsiteX1540" fmla="*/ 866099 w 2815098"/>
              <a:gd name="connsiteY1540" fmla="*/ 4647955 h 6852469"/>
              <a:gd name="connsiteX1541" fmla="*/ 861674 w 2815098"/>
              <a:gd name="connsiteY1541" fmla="*/ 4689434 h 6852469"/>
              <a:gd name="connsiteX1542" fmla="*/ 866099 w 2815098"/>
              <a:gd name="connsiteY1542" fmla="*/ 4647955 h 6852469"/>
              <a:gd name="connsiteX1543" fmla="*/ 866099 w 2815098"/>
              <a:gd name="connsiteY1543" fmla="*/ 4647955 h 6852469"/>
              <a:gd name="connsiteX1544" fmla="*/ 2448969 w 2815098"/>
              <a:gd name="connsiteY1544" fmla="*/ 4660675 h 6852469"/>
              <a:gd name="connsiteX1545" fmla="*/ 2444545 w 2815098"/>
              <a:gd name="connsiteY1545" fmla="*/ 4652379 h 6852469"/>
              <a:gd name="connsiteX1546" fmla="*/ 2419104 w 2815098"/>
              <a:gd name="connsiteY1546" fmla="*/ 4652379 h 6852469"/>
              <a:gd name="connsiteX1547" fmla="*/ 2419104 w 2815098"/>
              <a:gd name="connsiteY1547" fmla="*/ 4673395 h 6852469"/>
              <a:gd name="connsiteX1548" fmla="*/ 2448969 w 2815098"/>
              <a:gd name="connsiteY1548" fmla="*/ 4660675 h 6852469"/>
              <a:gd name="connsiteX1549" fmla="*/ 2448969 w 2815098"/>
              <a:gd name="connsiteY1549" fmla="*/ 4660675 h 6852469"/>
              <a:gd name="connsiteX1550" fmla="*/ 1161988 w 2815098"/>
              <a:gd name="connsiteY1550" fmla="*/ 4647955 h 6852469"/>
              <a:gd name="connsiteX1551" fmla="*/ 1161988 w 2815098"/>
              <a:gd name="connsiteY1551" fmla="*/ 4672842 h 6852469"/>
              <a:gd name="connsiteX1552" fmla="*/ 1161988 w 2815098"/>
              <a:gd name="connsiteY1552" fmla="*/ 4647955 h 6852469"/>
              <a:gd name="connsiteX1553" fmla="*/ 1161988 w 2815098"/>
              <a:gd name="connsiteY1553" fmla="*/ 4647955 h 6852469"/>
              <a:gd name="connsiteX1554" fmla="*/ 1486637 w 2815098"/>
              <a:gd name="connsiteY1554" fmla="*/ 4652379 h 6852469"/>
              <a:gd name="connsiteX1555" fmla="*/ 1465621 w 2815098"/>
              <a:gd name="connsiteY1555" fmla="*/ 4639659 h 6852469"/>
              <a:gd name="connsiteX1556" fmla="*/ 1465621 w 2815098"/>
              <a:gd name="connsiteY1556" fmla="*/ 4664546 h 6852469"/>
              <a:gd name="connsiteX1557" fmla="*/ 1482766 w 2815098"/>
              <a:gd name="connsiteY1557" fmla="*/ 4664546 h 6852469"/>
              <a:gd name="connsiteX1558" fmla="*/ 1487190 w 2815098"/>
              <a:gd name="connsiteY1558" fmla="*/ 4668971 h 6852469"/>
              <a:gd name="connsiteX1559" fmla="*/ 1486637 w 2815098"/>
              <a:gd name="connsiteY1559" fmla="*/ 4652379 h 6852469"/>
              <a:gd name="connsiteX1560" fmla="*/ 1486637 w 2815098"/>
              <a:gd name="connsiteY1560" fmla="*/ 4652379 h 6852469"/>
              <a:gd name="connsiteX1561" fmla="*/ 1149268 w 2815098"/>
              <a:gd name="connsiteY1561" fmla="*/ 4652379 h 6852469"/>
              <a:gd name="connsiteX1562" fmla="*/ 1136548 w 2815098"/>
              <a:gd name="connsiteY1562" fmla="*/ 4652379 h 6852469"/>
              <a:gd name="connsiteX1563" fmla="*/ 1144843 w 2815098"/>
              <a:gd name="connsiteY1563" fmla="*/ 4665099 h 6852469"/>
              <a:gd name="connsiteX1564" fmla="*/ 1149268 w 2815098"/>
              <a:gd name="connsiteY1564" fmla="*/ 4652379 h 6852469"/>
              <a:gd name="connsiteX1565" fmla="*/ 1149268 w 2815098"/>
              <a:gd name="connsiteY1565" fmla="*/ 4652379 h 6852469"/>
              <a:gd name="connsiteX1566" fmla="*/ 1807415 w 2815098"/>
              <a:gd name="connsiteY1566" fmla="*/ 4652379 h 6852469"/>
              <a:gd name="connsiteX1567" fmla="*/ 1790270 w 2815098"/>
              <a:gd name="connsiteY1567" fmla="*/ 4639659 h 6852469"/>
              <a:gd name="connsiteX1568" fmla="*/ 1785845 w 2815098"/>
              <a:gd name="connsiteY1568" fmla="*/ 4626938 h 6852469"/>
              <a:gd name="connsiteX1569" fmla="*/ 1785845 w 2815098"/>
              <a:gd name="connsiteY1569" fmla="*/ 4656250 h 6852469"/>
              <a:gd name="connsiteX1570" fmla="*/ 1807415 w 2815098"/>
              <a:gd name="connsiteY1570" fmla="*/ 4652379 h 6852469"/>
              <a:gd name="connsiteX1571" fmla="*/ 1807415 w 2815098"/>
              <a:gd name="connsiteY1571" fmla="*/ 4652379 h 6852469"/>
              <a:gd name="connsiteX1572" fmla="*/ 811346 w 2815098"/>
              <a:gd name="connsiteY1572" fmla="*/ 4635787 h 6852469"/>
              <a:gd name="connsiteX1573" fmla="*/ 815770 w 2815098"/>
              <a:gd name="connsiteY1573" fmla="*/ 4652379 h 6852469"/>
              <a:gd name="connsiteX1574" fmla="*/ 811346 w 2815098"/>
              <a:gd name="connsiteY1574" fmla="*/ 4635787 h 6852469"/>
              <a:gd name="connsiteX1575" fmla="*/ 811346 w 2815098"/>
              <a:gd name="connsiteY1575" fmla="*/ 4635787 h 6852469"/>
              <a:gd name="connsiteX1576" fmla="*/ 1638730 w 2815098"/>
              <a:gd name="connsiteY1576" fmla="*/ 4647955 h 6852469"/>
              <a:gd name="connsiteX1577" fmla="*/ 1630434 w 2815098"/>
              <a:gd name="connsiteY1577" fmla="*/ 4610346 h 6852469"/>
              <a:gd name="connsiteX1578" fmla="*/ 1626009 w 2815098"/>
              <a:gd name="connsiteY1578" fmla="*/ 4643530 h 6852469"/>
              <a:gd name="connsiteX1579" fmla="*/ 1621585 w 2815098"/>
              <a:gd name="connsiteY1579" fmla="*/ 4651826 h 6852469"/>
              <a:gd name="connsiteX1580" fmla="*/ 1638730 w 2815098"/>
              <a:gd name="connsiteY1580" fmla="*/ 4647955 h 6852469"/>
              <a:gd name="connsiteX1581" fmla="*/ 1638730 w 2815098"/>
              <a:gd name="connsiteY1581" fmla="*/ 4647955 h 6852469"/>
              <a:gd name="connsiteX1582" fmla="*/ 1398147 w 2815098"/>
              <a:gd name="connsiteY1582" fmla="*/ 4482035 h 6852469"/>
              <a:gd name="connsiteX1583" fmla="*/ 1393722 w 2815098"/>
              <a:gd name="connsiteY1583" fmla="*/ 4531811 h 6852469"/>
              <a:gd name="connsiteX1584" fmla="*/ 1398147 w 2815098"/>
              <a:gd name="connsiteY1584" fmla="*/ 4648507 h 6852469"/>
              <a:gd name="connsiteX1585" fmla="*/ 1398147 w 2815098"/>
              <a:gd name="connsiteY1585" fmla="*/ 4482035 h 6852469"/>
              <a:gd name="connsiteX1586" fmla="*/ 1398147 w 2815098"/>
              <a:gd name="connsiteY1586" fmla="*/ 4482035 h 6852469"/>
              <a:gd name="connsiteX1587" fmla="*/ 1347265 w 2815098"/>
              <a:gd name="connsiteY1587" fmla="*/ 4581587 h 6852469"/>
              <a:gd name="connsiteX1588" fmla="*/ 1351690 w 2815098"/>
              <a:gd name="connsiteY1588" fmla="*/ 4647955 h 6852469"/>
              <a:gd name="connsiteX1589" fmla="*/ 1347265 w 2815098"/>
              <a:gd name="connsiteY1589" fmla="*/ 4581587 h 6852469"/>
              <a:gd name="connsiteX1590" fmla="*/ 1347265 w 2815098"/>
              <a:gd name="connsiteY1590" fmla="*/ 4581587 h 6852469"/>
              <a:gd name="connsiteX1591" fmla="*/ 1744365 w 2815098"/>
              <a:gd name="connsiteY1591" fmla="*/ 4581587 h 6852469"/>
              <a:gd name="connsiteX1592" fmla="*/ 1744365 w 2815098"/>
              <a:gd name="connsiteY1592" fmla="*/ 4644083 h 6852469"/>
              <a:gd name="connsiteX1593" fmla="*/ 1744365 w 2815098"/>
              <a:gd name="connsiteY1593" fmla="*/ 4581587 h 6852469"/>
              <a:gd name="connsiteX1594" fmla="*/ 1744365 w 2815098"/>
              <a:gd name="connsiteY1594" fmla="*/ 4581587 h 6852469"/>
              <a:gd name="connsiteX1595" fmla="*/ 1005471 w 2815098"/>
              <a:gd name="connsiteY1595" fmla="*/ 4614771 h 6852469"/>
              <a:gd name="connsiteX1596" fmla="*/ 997175 w 2815098"/>
              <a:gd name="connsiteY1596" fmla="*/ 4614771 h 6852469"/>
              <a:gd name="connsiteX1597" fmla="*/ 997175 w 2815098"/>
              <a:gd name="connsiteY1597" fmla="*/ 4631363 h 6852469"/>
              <a:gd name="connsiteX1598" fmla="*/ 1005471 w 2815098"/>
              <a:gd name="connsiteY1598" fmla="*/ 4631363 h 6852469"/>
              <a:gd name="connsiteX1599" fmla="*/ 1005471 w 2815098"/>
              <a:gd name="connsiteY1599" fmla="*/ 4614771 h 6852469"/>
              <a:gd name="connsiteX1600" fmla="*/ 1005471 w 2815098"/>
              <a:gd name="connsiteY1600" fmla="*/ 4614771 h 6852469"/>
              <a:gd name="connsiteX1601" fmla="*/ 1647026 w 2815098"/>
              <a:gd name="connsiteY1601" fmla="*/ 4494203 h 6852469"/>
              <a:gd name="connsiteX1602" fmla="*/ 1651450 w 2815098"/>
              <a:gd name="connsiteY1602" fmla="*/ 4419539 h 6852469"/>
              <a:gd name="connsiteX1603" fmla="*/ 1647026 w 2815098"/>
              <a:gd name="connsiteY1603" fmla="*/ 4436131 h 6852469"/>
              <a:gd name="connsiteX1604" fmla="*/ 1642601 w 2815098"/>
              <a:gd name="connsiteY1604" fmla="*/ 4411243 h 6852469"/>
              <a:gd name="connsiteX1605" fmla="*/ 1663618 w 2815098"/>
              <a:gd name="connsiteY1605" fmla="*/ 4406818 h 6852469"/>
              <a:gd name="connsiteX1606" fmla="*/ 1650897 w 2815098"/>
              <a:gd name="connsiteY1606" fmla="*/ 4286250 h 6852469"/>
              <a:gd name="connsiteX1607" fmla="*/ 1663618 w 2815098"/>
              <a:gd name="connsiteY1607" fmla="*/ 4244770 h 6852469"/>
              <a:gd name="connsiteX1608" fmla="*/ 1642601 w 2815098"/>
              <a:gd name="connsiteY1608" fmla="*/ 4244770 h 6852469"/>
              <a:gd name="connsiteX1609" fmla="*/ 1642601 w 2815098"/>
              <a:gd name="connsiteY1609" fmla="*/ 4378059 h 6852469"/>
              <a:gd name="connsiteX1610" fmla="*/ 1647026 w 2815098"/>
              <a:gd name="connsiteY1610" fmla="*/ 4369763 h 6852469"/>
              <a:gd name="connsiteX1611" fmla="*/ 1651450 w 2815098"/>
              <a:gd name="connsiteY1611" fmla="*/ 4382484 h 6852469"/>
              <a:gd name="connsiteX1612" fmla="*/ 1638730 w 2815098"/>
              <a:gd name="connsiteY1612" fmla="*/ 4399075 h 6852469"/>
              <a:gd name="connsiteX1613" fmla="*/ 1626009 w 2815098"/>
              <a:gd name="connsiteY1613" fmla="*/ 4598732 h 6852469"/>
              <a:gd name="connsiteX1614" fmla="*/ 1638730 w 2815098"/>
              <a:gd name="connsiteY1614" fmla="*/ 4607028 h 6852469"/>
              <a:gd name="connsiteX1615" fmla="*/ 1647026 w 2815098"/>
              <a:gd name="connsiteY1615" fmla="*/ 4494203 h 6852469"/>
              <a:gd name="connsiteX1616" fmla="*/ 1647026 w 2815098"/>
              <a:gd name="connsiteY1616" fmla="*/ 4494203 h 6852469"/>
              <a:gd name="connsiteX1617" fmla="*/ 997175 w 2815098"/>
              <a:gd name="connsiteY1617" fmla="*/ 4573291 h 6852469"/>
              <a:gd name="connsiteX1618" fmla="*/ 1005471 w 2815098"/>
              <a:gd name="connsiteY1618" fmla="*/ 4606475 h 6852469"/>
              <a:gd name="connsiteX1619" fmla="*/ 997175 w 2815098"/>
              <a:gd name="connsiteY1619" fmla="*/ 4573291 h 6852469"/>
              <a:gd name="connsiteX1620" fmla="*/ 997175 w 2815098"/>
              <a:gd name="connsiteY1620" fmla="*/ 4573291 h 6852469"/>
              <a:gd name="connsiteX1621" fmla="*/ 1803543 w 2815098"/>
              <a:gd name="connsiteY1621" fmla="*/ 4589883 h 6852469"/>
              <a:gd name="connsiteX1622" fmla="*/ 1790823 w 2815098"/>
              <a:gd name="connsiteY1622" fmla="*/ 4568866 h 6852469"/>
              <a:gd name="connsiteX1623" fmla="*/ 1807968 w 2815098"/>
              <a:gd name="connsiteY1623" fmla="*/ 4568866 h 6852469"/>
              <a:gd name="connsiteX1624" fmla="*/ 1807968 w 2815098"/>
              <a:gd name="connsiteY1624" fmla="*/ 4556146 h 6852469"/>
              <a:gd name="connsiteX1625" fmla="*/ 1786951 w 2815098"/>
              <a:gd name="connsiteY1625" fmla="*/ 4551721 h 6852469"/>
              <a:gd name="connsiteX1626" fmla="*/ 1795247 w 2815098"/>
              <a:gd name="connsiteY1626" fmla="*/ 4593201 h 6852469"/>
              <a:gd name="connsiteX1627" fmla="*/ 1786951 w 2815098"/>
              <a:gd name="connsiteY1627" fmla="*/ 4601497 h 6852469"/>
              <a:gd name="connsiteX1628" fmla="*/ 1803543 w 2815098"/>
              <a:gd name="connsiteY1628" fmla="*/ 4589883 h 6852469"/>
              <a:gd name="connsiteX1629" fmla="*/ 1803543 w 2815098"/>
              <a:gd name="connsiteY1629" fmla="*/ 4589883 h 6852469"/>
              <a:gd name="connsiteX1630" fmla="*/ 1051929 w 2815098"/>
              <a:gd name="connsiteY1630" fmla="*/ 4594307 h 6852469"/>
              <a:gd name="connsiteX1631" fmla="*/ 1043633 w 2815098"/>
              <a:gd name="connsiteY1631" fmla="*/ 4511348 h 6852469"/>
              <a:gd name="connsiteX1632" fmla="*/ 1030912 w 2815098"/>
              <a:gd name="connsiteY1632" fmla="*/ 4515772 h 6852469"/>
              <a:gd name="connsiteX1633" fmla="*/ 1026488 w 2815098"/>
              <a:gd name="connsiteY1633" fmla="*/ 4545084 h 6852469"/>
              <a:gd name="connsiteX1634" fmla="*/ 1043633 w 2815098"/>
              <a:gd name="connsiteY1634" fmla="*/ 4553380 h 6852469"/>
              <a:gd name="connsiteX1635" fmla="*/ 1026488 w 2815098"/>
              <a:gd name="connsiteY1635" fmla="*/ 4557805 h 6852469"/>
              <a:gd name="connsiteX1636" fmla="*/ 1043633 w 2815098"/>
              <a:gd name="connsiteY1636" fmla="*/ 4562230 h 6852469"/>
              <a:gd name="connsiteX1637" fmla="*/ 1043633 w 2815098"/>
              <a:gd name="connsiteY1637" fmla="*/ 4599838 h 6852469"/>
              <a:gd name="connsiteX1638" fmla="*/ 1051929 w 2815098"/>
              <a:gd name="connsiteY1638" fmla="*/ 4594307 h 6852469"/>
              <a:gd name="connsiteX1639" fmla="*/ 1051929 w 2815098"/>
              <a:gd name="connsiteY1639" fmla="*/ 4594307 h 6852469"/>
              <a:gd name="connsiteX1640" fmla="*/ 866099 w 2815098"/>
              <a:gd name="connsiteY1640" fmla="*/ 4586011 h 6852469"/>
              <a:gd name="connsiteX1641" fmla="*/ 866099 w 2815098"/>
              <a:gd name="connsiteY1641" fmla="*/ 4598732 h 6852469"/>
              <a:gd name="connsiteX1642" fmla="*/ 866099 w 2815098"/>
              <a:gd name="connsiteY1642" fmla="*/ 4586011 h 6852469"/>
              <a:gd name="connsiteX1643" fmla="*/ 866099 w 2815098"/>
              <a:gd name="connsiteY1643" fmla="*/ 4586011 h 6852469"/>
              <a:gd name="connsiteX1644" fmla="*/ 2440674 w 2815098"/>
              <a:gd name="connsiteY1644" fmla="*/ 4552274 h 6852469"/>
              <a:gd name="connsiteX1645" fmla="*/ 2419657 w 2815098"/>
              <a:gd name="connsiteY1645" fmla="*/ 4552274 h 6852469"/>
              <a:gd name="connsiteX1646" fmla="*/ 2419657 w 2815098"/>
              <a:gd name="connsiteY1646" fmla="*/ 4573291 h 6852469"/>
              <a:gd name="connsiteX1647" fmla="*/ 2440674 w 2815098"/>
              <a:gd name="connsiteY1647" fmla="*/ 4552274 h 6852469"/>
              <a:gd name="connsiteX1648" fmla="*/ 2440674 w 2815098"/>
              <a:gd name="connsiteY1648" fmla="*/ 4552274 h 6852469"/>
              <a:gd name="connsiteX1649" fmla="*/ 1811839 w 2815098"/>
              <a:gd name="connsiteY1649" fmla="*/ 4543978 h 6852469"/>
              <a:gd name="connsiteX1650" fmla="*/ 1803543 w 2815098"/>
              <a:gd name="connsiteY1650" fmla="*/ 4535682 h 6852469"/>
              <a:gd name="connsiteX1651" fmla="*/ 1795247 w 2815098"/>
              <a:gd name="connsiteY1651" fmla="*/ 4548403 h 6852469"/>
              <a:gd name="connsiteX1652" fmla="*/ 1786951 w 2815098"/>
              <a:gd name="connsiteY1652" fmla="*/ 4535682 h 6852469"/>
              <a:gd name="connsiteX1653" fmla="*/ 1786951 w 2815098"/>
              <a:gd name="connsiteY1653" fmla="*/ 4552274 h 6852469"/>
              <a:gd name="connsiteX1654" fmla="*/ 1811839 w 2815098"/>
              <a:gd name="connsiteY1654" fmla="*/ 4543978 h 6852469"/>
              <a:gd name="connsiteX1655" fmla="*/ 1811839 w 2815098"/>
              <a:gd name="connsiteY1655" fmla="*/ 4543978 h 6852469"/>
              <a:gd name="connsiteX1656" fmla="*/ 1811839 w 2815098"/>
              <a:gd name="connsiteY1656" fmla="*/ 4523515 h 6852469"/>
              <a:gd name="connsiteX1657" fmla="*/ 1811839 w 2815098"/>
              <a:gd name="connsiteY1657" fmla="*/ 4498627 h 6852469"/>
              <a:gd name="connsiteX1658" fmla="*/ 1794694 w 2815098"/>
              <a:gd name="connsiteY1658" fmla="*/ 4531811 h 6852469"/>
              <a:gd name="connsiteX1659" fmla="*/ 1811839 w 2815098"/>
              <a:gd name="connsiteY1659" fmla="*/ 4523515 h 6852469"/>
              <a:gd name="connsiteX1660" fmla="*/ 1811839 w 2815098"/>
              <a:gd name="connsiteY1660" fmla="*/ 4523515 h 6852469"/>
              <a:gd name="connsiteX1661" fmla="*/ 1039208 w 2815098"/>
              <a:gd name="connsiteY1661" fmla="*/ 4378059 h 6852469"/>
              <a:gd name="connsiteX1662" fmla="*/ 1030912 w 2815098"/>
              <a:gd name="connsiteY1662" fmla="*/ 4506923 h 6852469"/>
              <a:gd name="connsiteX1663" fmla="*/ 1051929 w 2815098"/>
              <a:gd name="connsiteY1663" fmla="*/ 4502499 h 6852469"/>
              <a:gd name="connsiteX1664" fmla="*/ 1039208 w 2815098"/>
              <a:gd name="connsiteY1664" fmla="*/ 4378059 h 6852469"/>
              <a:gd name="connsiteX1665" fmla="*/ 1039208 w 2815098"/>
              <a:gd name="connsiteY1665" fmla="*/ 4378059 h 6852469"/>
              <a:gd name="connsiteX1666" fmla="*/ 1655322 w 2815098"/>
              <a:gd name="connsiteY1666" fmla="*/ 4482035 h 6852469"/>
              <a:gd name="connsiteX1667" fmla="*/ 1659746 w 2815098"/>
              <a:gd name="connsiteY1667" fmla="*/ 4503052 h 6852469"/>
              <a:gd name="connsiteX1668" fmla="*/ 1655322 w 2815098"/>
              <a:gd name="connsiteY1668" fmla="*/ 4482035 h 6852469"/>
              <a:gd name="connsiteX1669" fmla="*/ 1655322 w 2815098"/>
              <a:gd name="connsiteY1669" fmla="*/ 4482035 h 6852469"/>
              <a:gd name="connsiteX1670" fmla="*/ 1803543 w 2815098"/>
              <a:gd name="connsiteY1670" fmla="*/ 4390226 h 6852469"/>
              <a:gd name="connsiteX1671" fmla="*/ 1795247 w 2815098"/>
              <a:gd name="connsiteY1671" fmla="*/ 4481482 h 6852469"/>
              <a:gd name="connsiteX1672" fmla="*/ 1807968 w 2815098"/>
              <a:gd name="connsiteY1672" fmla="*/ 4489778 h 6852469"/>
              <a:gd name="connsiteX1673" fmla="*/ 1803543 w 2815098"/>
              <a:gd name="connsiteY1673" fmla="*/ 4390226 h 6852469"/>
              <a:gd name="connsiteX1674" fmla="*/ 1803543 w 2815098"/>
              <a:gd name="connsiteY1674" fmla="*/ 4390226 h 6852469"/>
              <a:gd name="connsiteX1675" fmla="*/ 1393722 w 2815098"/>
              <a:gd name="connsiteY1675" fmla="*/ 4419539 h 6852469"/>
              <a:gd name="connsiteX1676" fmla="*/ 1385427 w 2815098"/>
              <a:gd name="connsiteY1676" fmla="*/ 4432259 h 6852469"/>
              <a:gd name="connsiteX1677" fmla="*/ 1389851 w 2815098"/>
              <a:gd name="connsiteY1677" fmla="*/ 4465443 h 6852469"/>
              <a:gd name="connsiteX1678" fmla="*/ 1398147 w 2815098"/>
              <a:gd name="connsiteY1678" fmla="*/ 4465443 h 6852469"/>
              <a:gd name="connsiteX1679" fmla="*/ 1393722 w 2815098"/>
              <a:gd name="connsiteY1679" fmla="*/ 4419539 h 6852469"/>
              <a:gd name="connsiteX1680" fmla="*/ 1393722 w 2815098"/>
              <a:gd name="connsiteY1680" fmla="*/ 4419539 h 6852469"/>
              <a:gd name="connsiteX1681" fmla="*/ 1393722 w 2815098"/>
              <a:gd name="connsiteY1681" fmla="*/ 4378059 h 6852469"/>
              <a:gd name="connsiteX1682" fmla="*/ 1398147 w 2815098"/>
              <a:gd name="connsiteY1682" fmla="*/ 4411243 h 6852469"/>
              <a:gd name="connsiteX1683" fmla="*/ 1393722 w 2815098"/>
              <a:gd name="connsiteY1683" fmla="*/ 4378059 h 6852469"/>
              <a:gd name="connsiteX1684" fmla="*/ 1393722 w 2815098"/>
              <a:gd name="connsiteY1684" fmla="*/ 4378059 h 6852469"/>
              <a:gd name="connsiteX1685" fmla="*/ 908685 w 2815098"/>
              <a:gd name="connsiteY1685" fmla="*/ 4360914 h 6852469"/>
              <a:gd name="connsiteX1686" fmla="*/ 900389 w 2815098"/>
              <a:gd name="connsiteY1686" fmla="*/ 4390226 h 6852469"/>
              <a:gd name="connsiteX1687" fmla="*/ 917534 w 2815098"/>
              <a:gd name="connsiteY1687" fmla="*/ 4398522 h 6852469"/>
              <a:gd name="connsiteX1688" fmla="*/ 908685 w 2815098"/>
              <a:gd name="connsiteY1688" fmla="*/ 4360914 h 6852469"/>
              <a:gd name="connsiteX1689" fmla="*/ 908685 w 2815098"/>
              <a:gd name="connsiteY1689" fmla="*/ 4360914 h 6852469"/>
              <a:gd name="connsiteX1690" fmla="*/ 1799119 w 2815098"/>
              <a:gd name="connsiteY1690" fmla="*/ 4352618 h 6852469"/>
              <a:gd name="connsiteX1691" fmla="*/ 1803543 w 2815098"/>
              <a:gd name="connsiteY1691" fmla="*/ 4373634 h 6852469"/>
              <a:gd name="connsiteX1692" fmla="*/ 1799119 w 2815098"/>
              <a:gd name="connsiteY1692" fmla="*/ 4352618 h 6852469"/>
              <a:gd name="connsiteX1693" fmla="*/ 1799119 w 2815098"/>
              <a:gd name="connsiteY1693" fmla="*/ 4352618 h 6852469"/>
              <a:gd name="connsiteX1694" fmla="*/ 807474 w 2815098"/>
              <a:gd name="connsiteY1694" fmla="*/ 4340450 h 6852469"/>
              <a:gd name="connsiteX1695" fmla="*/ 790329 w 2815098"/>
              <a:gd name="connsiteY1695" fmla="*/ 4319434 h 6852469"/>
              <a:gd name="connsiteX1696" fmla="*/ 785905 w 2815098"/>
              <a:gd name="connsiteY1696" fmla="*/ 4344322 h 6852469"/>
              <a:gd name="connsiteX1697" fmla="*/ 807474 w 2815098"/>
              <a:gd name="connsiteY1697" fmla="*/ 4340450 h 6852469"/>
              <a:gd name="connsiteX1698" fmla="*/ 807474 w 2815098"/>
              <a:gd name="connsiteY1698" fmla="*/ 4340450 h 6852469"/>
              <a:gd name="connsiteX1699" fmla="*/ 921405 w 2815098"/>
              <a:gd name="connsiteY1699" fmla="*/ 4319434 h 6852469"/>
              <a:gd name="connsiteX1700" fmla="*/ 913109 w 2815098"/>
              <a:gd name="connsiteY1700" fmla="*/ 4319434 h 6852469"/>
              <a:gd name="connsiteX1701" fmla="*/ 913109 w 2815098"/>
              <a:gd name="connsiteY1701" fmla="*/ 4336026 h 6852469"/>
              <a:gd name="connsiteX1702" fmla="*/ 921405 w 2815098"/>
              <a:gd name="connsiteY1702" fmla="*/ 4336026 h 6852469"/>
              <a:gd name="connsiteX1703" fmla="*/ 921405 w 2815098"/>
              <a:gd name="connsiteY1703" fmla="*/ 4319434 h 6852469"/>
              <a:gd name="connsiteX1704" fmla="*/ 921405 w 2815098"/>
              <a:gd name="connsiteY1704" fmla="*/ 4319434 h 6852469"/>
              <a:gd name="connsiteX1705" fmla="*/ 811346 w 2815098"/>
              <a:gd name="connsiteY1705" fmla="*/ 4286250 h 6852469"/>
              <a:gd name="connsiteX1706" fmla="*/ 790329 w 2815098"/>
              <a:gd name="connsiteY1706" fmla="*/ 4261362 h 6852469"/>
              <a:gd name="connsiteX1707" fmla="*/ 794754 w 2815098"/>
              <a:gd name="connsiteY1707" fmla="*/ 4236474 h 6852469"/>
              <a:gd name="connsiteX1708" fmla="*/ 790329 w 2815098"/>
              <a:gd name="connsiteY1708" fmla="*/ 4236474 h 6852469"/>
              <a:gd name="connsiteX1709" fmla="*/ 785905 w 2815098"/>
              <a:gd name="connsiteY1709" fmla="*/ 4240899 h 6852469"/>
              <a:gd name="connsiteX1710" fmla="*/ 781480 w 2815098"/>
              <a:gd name="connsiteY1710" fmla="*/ 4274083 h 6852469"/>
              <a:gd name="connsiteX1711" fmla="*/ 785905 w 2815098"/>
              <a:gd name="connsiteY1711" fmla="*/ 4303395 h 6852469"/>
              <a:gd name="connsiteX1712" fmla="*/ 811346 w 2815098"/>
              <a:gd name="connsiteY1712" fmla="*/ 4286250 h 6852469"/>
              <a:gd name="connsiteX1713" fmla="*/ 811346 w 2815098"/>
              <a:gd name="connsiteY1713" fmla="*/ 4286250 h 6852469"/>
              <a:gd name="connsiteX1714" fmla="*/ 916981 w 2815098"/>
              <a:gd name="connsiteY1714" fmla="*/ 4256938 h 6852469"/>
              <a:gd name="connsiteX1715" fmla="*/ 921405 w 2815098"/>
              <a:gd name="connsiteY1715" fmla="*/ 4298418 h 6852469"/>
              <a:gd name="connsiteX1716" fmla="*/ 916981 w 2815098"/>
              <a:gd name="connsiteY1716" fmla="*/ 4256938 h 6852469"/>
              <a:gd name="connsiteX1717" fmla="*/ 916981 w 2815098"/>
              <a:gd name="connsiteY1717" fmla="*/ 4256938 h 6852469"/>
              <a:gd name="connsiteX1718" fmla="*/ 1039208 w 2815098"/>
              <a:gd name="connsiteY1718" fmla="*/ 4215458 h 6852469"/>
              <a:gd name="connsiteX1719" fmla="*/ 1043633 w 2815098"/>
              <a:gd name="connsiteY1719" fmla="*/ 4273530 h 6852469"/>
              <a:gd name="connsiteX1720" fmla="*/ 1039208 w 2815098"/>
              <a:gd name="connsiteY1720" fmla="*/ 4215458 h 6852469"/>
              <a:gd name="connsiteX1721" fmla="*/ 1039208 w 2815098"/>
              <a:gd name="connsiteY1721" fmla="*/ 4215458 h 6852469"/>
              <a:gd name="connsiteX1722" fmla="*/ 1313528 w 2815098"/>
              <a:gd name="connsiteY1722" fmla="*/ 4261362 h 6852469"/>
              <a:gd name="connsiteX1723" fmla="*/ 1313528 w 2815098"/>
              <a:gd name="connsiteY1723" fmla="*/ 4261362 h 6852469"/>
              <a:gd name="connsiteX1724" fmla="*/ 1313528 w 2815098"/>
              <a:gd name="connsiteY1724" fmla="*/ 4261362 h 6852469"/>
              <a:gd name="connsiteX1725" fmla="*/ 1317953 w 2815098"/>
              <a:gd name="connsiteY1725" fmla="*/ 4228178 h 6852469"/>
              <a:gd name="connsiteX1726" fmla="*/ 1317953 w 2815098"/>
              <a:gd name="connsiteY1726" fmla="*/ 4240899 h 6852469"/>
              <a:gd name="connsiteX1727" fmla="*/ 1317953 w 2815098"/>
              <a:gd name="connsiteY1727" fmla="*/ 4228178 h 6852469"/>
              <a:gd name="connsiteX1728" fmla="*/ 1317953 w 2815098"/>
              <a:gd name="connsiteY1728" fmla="*/ 4228178 h 6852469"/>
              <a:gd name="connsiteX1729" fmla="*/ 1664171 w 2815098"/>
              <a:gd name="connsiteY1729" fmla="*/ 4207162 h 6852469"/>
              <a:gd name="connsiteX1730" fmla="*/ 1647026 w 2815098"/>
              <a:gd name="connsiteY1730" fmla="*/ 4236474 h 6852469"/>
              <a:gd name="connsiteX1731" fmla="*/ 1664171 w 2815098"/>
              <a:gd name="connsiteY1731" fmla="*/ 4207162 h 6852469"/>
              <a:gd name="connsiteX1732" fmla="*/ 1664171 w 2815098"/>
              <a:gd name="connsiteY1732" fmla="*/ 4207162 h 6852469"/>
              <a:gd name="connsiteX1733" fmla="*/ 1313528 w 2815098"/>
              <a:gd name="connsiteY1733" fmla="*/ 4182274 h 6852469"/>
              <a:gd name="connsiteX1734" fmla="*/ 1317953 w 2815098"/>
              <a:gd name="connsiteY1734" fmla="*/ 4223754 h 6852469"/>
              <a:gd name="connsiteX1735" fmla="*/ 1313528 w 2815098"/>
              <a:gd name="connsiteY1735" fmla="*/ 4182274 h 6852469"/>
              <a:gd name="connsiteX1736" fmla="*/ 1313528 w 2815098"/>
              <a:gd name="connsiteY1736" fmla="*/ 4182274 h 6852469"/>
              <a:gd name="connsiteX1737" fmla="*/ 916981 w 2815098"/>
              <a:gd name="connsiteY1737" fmla="*/ 4190570 h 6852469"/>
              <a:gd name="connsiteX1738" fmla="*/ 921405 w 2815098"/>
              <a:gd name="connsiteY1738" fmla="*/ 4211586 h 6852469"/>
              <a:gd name="connsiteX1739" fmla="*/ 916981 w 2815098"/>
              <a:gd name="connsiteY1739" fmla="*/ 4190570 h 6852469"/>
              <a:gd name="connsiteX1740" fmla="*/ 916981 w 2815098"/>
              <a:gd name="connsiteY1740" fmla="*/ 4190570 h 6852469"/>
              <a:gd name="connsiteX1741" fmla="*/ 1043633 w 2815098"/>
              <a:gd name="connsiteY1741" fmla="*/ 4007506 h 6852469"/>
              <a:gd name="connsiteX1742" fmla="*/ 1035337 w 2815098"/>
              <a:gd name="connsiteY1742" fmla="*/ 4202738 h 6852469"/>
              <a:gd name="connsiteX1743" fmla="*/ 1043633 w 2815098"/>
              <a:gd name="connsiteY1743" fmla="*/ 4207162 h 6852469"/>
              <a:gd name="connsiteX1744" fmla="*/ 1043633 w 2815098"/>
              <a:gd name="connsiteY1744" fmla="*/ 4007506 h 6852469"/>
              <a:gd name="connsiteX1745" fmla="*/ 1043633 w 2815098"/>
              <a:gd name="connsiteY1745" fmla="*/ 4007506 h 6852469"/>
              <a:gd name="connsiteX1746" fmla="*/ 1651450 w 2815098"/>
              <a:gd name="connsiteY1746" fmla="*/ 4144666 h 6852469"/>
              <a:gd name="connsiteX1747" fmla="*/ 1659746 w 2815098"/>
              <a:gd name="connsiteY1747" fmla="*/ 4177850 h 6852469"/>
              <a:gd name="connsiteX1748" fmla="*/ 1651450 w 2815098"/>
              <a:gd name="connsiteY1748" fmla="*/ 4144666 h 6852469"/>
              <a:gd name="connsiteX1749" fmla="*/ 1651450 w 2815098"/>
              <a:gd name="connsiteY1749" fmla="*/ 4144666 h 6852469"/>
              <a:gd name="connsiteX1750" fmla="*/ 1309657 w 2815098"/>
              <a:gd name="connsiteY1750" fmla="*/ 4144666 h 6852469"/>
              <a:gd name="connsiteX1751" fmla="*/ 1317953 w 2815098"/>
              <a:gd name="connsiteY1751" fmla="*/ 4165682 h 6852469"/>
              <a:gd name="connsiteX1752" fmla="*/ 1309657 w 2815098"/>
              <a:gd name="connsiteY1752" fmla="*/ 4144666 h 6852469"/>
              <a:gd name="connsiteX1753" fmla="*/ 1309657 w 2815098"/>
              <a:gd name="connsiteY1753" fmla="*/ 4144666 h 6852469"/>
              <a:gd name="connsiteX1754" fmla="*/ 1668042 w 2815098"/>
              <a:gd name="connsiteY1754" fmla="*/ 4128074 h 6852469"/>
              <a:gd name="connsiteX1755" fmla="*/ 1655322 w 2815098"/>
              <a:gd name="connsiteY1755" fmla="*/ 4115353 h 6852469"/>
              <a:gd name="connsiteX1756" fmla="*/ 1650897 w 2815098"/>
              <a:gd name="connsiteY1756" fmla="*/ 4136370 h 6852469"/>
              <a:gd name="connsiteX1757" fmla="*/ 1668042 w 2815098"/>
              <a:gd name="connsiteY1757" fmla="*/ 4128074 h 6852469"/>
              <a:gd name="connsiteX1758" fmla="*/ 1668042 w 2815098"/>
              <a:gd name="connsiteY1758" fmla="*/ 4128074 h 6852469"/>
              <a:gd name="connsiteX1759" fmla="*/ 1651450 w 2815098"/>
              <a:gd name="connsiteY1759" fmla="*/ 4074426 h 6852469"/>
              <a:gd name="connsiteX1760" fmla="*/ 1659746 w 2815098"/>
              <a:gd name="connsiteY1760" fmla="*/ 4107610 h 6852469"/>
              <a:gd name="connsiteX1761" fmla="*/ 1651450 w 2815098"/>
              <a:gd name="connsiteY1761" fmla="*/ 4074426 h 6852469"/>
              <a:gd name="connsiteX1762" fmla="*/ 1651450 w 2815098"/>
              <a:gd name="connsiteY1762" fmla="*/ 4074426 h 6852469"/>
              <a:gd name="connsiteX1763" fmla="*/ 1208446 w 2815098"/>
              <a:gd name="connsiteY1763" fmla="*/ 3990914 h 6852469"/>
              <a:gd name="connsiteX1764" fmla="*/ 1195725 w 2815098"/>
              <a:gd name="connsiteY1764" fmla="*/ 3995338 h 6852469"/>
              <a:gd name="connsiteX1765" fmla="*/ 1195725 w 2815098"/>
              <a:gd name="connsiteY1765" fmla="*/ 4003634 h 6852469"/>
              <a:gd name="connsiteX1766" fmla="*/ 1204021 w 2815098"/>
              <a:gd name="connsiteY1766" fmla="*/ 4008059 h 6852469"/>
              <a:gd name="connsiteX1767" fmla="*/ 1204021 w 2815098"/>
              <a:gd name="connsiteY1767" fmla="*/ 4012483 h 6852469"/>
              <a:gd name="connsiteX1768" fmla="*/ 1208446 w 2815098"/>
              <a:gd name="connsiteY1768" fmla="*/ 3990914 h 6852469"/>
              <a:gd name="connsiteX1769" fmla="*/ 1208446 w 2815098"/>
              <a:gd name="connsiteY1769" fmla="*/ 3990914 h 6852469"/>
              <a:gd name="connsiteX1770" fmla="*/ 1030912 w 2815098"/>
              <a:gd name="connsiteY1770" fmla="*/ 3928417 h 6852469"/>
              <a:gd name="connsiteX1771" fmla="*/ 1030912 w 2815098"/>
              <a:gd name="connsiteY1771" fmla="*/ 4003081 h 6852469"/>
              <a:gd name="connsiteX1772" fmla="*/ 1043633 w 2815098"/>
              <a:gd name="connsiteY1772" fmla="*/ 4003081 h 6852469"/>
              <a:gd name="connsiteX1773" fmla="*/ 1030912 w 2815098"/>
              <a:gd name="connsiteY1773" fmla="*/ 3928417 h 6852469"/>
              <a:gd name="connsiteX1774" fmla="*/ 1030912 w 2815098"/>
              <a:gd name="connsiteY1774" fmla="*/ 3928417 h 6852469"/>
              <a:gd name="connsiteX1775" fmla="*/ 1554111 w 2815098"/>
              <a:gd name="connsiteY1775" fmla="*/ 3866474 h 6852469"/>
              <a:gd name="connsiteX1776" fmla="*/ 1536966 w 2815098"/>
              <a:gd name="connsiteY1776" fmla="*/ 3849882 h 6852469"/>
              <a:gd name="connsiteX1777" fmla="*/ 1541391 w 2815098"/>
              <a:gd name="connsiteY1777" fmla="*/ 3887491 h 6852469"/>
              <a:gd name="connsiteX1778" fmla="*/ 1554111 w 2815098"/>
              <a:gd name="connsiteY1778" fmla="*/ 3866474 h 6852469"/>
              <a:gd name="connsiteX1779" fmla="*/ 1554111 w 2815098"/>
              <a:gd name="connsiteY1779" fmla="*/ 3866474 h 6852469"/>
              <a:gd name="connsiteX1780" fmla="*/ 1529223 w 2815098"/>
              <a:gd name="connsiteY1780" fmla="*/ 3962154 h 6852469"/>
              <a:gd name="connsiteX1781" fmla="*/ 1550240 w 2815098"/>
              <a:gd name="connsiteY1781" fmla="*/ 3987042 h 6852469"/>
              <a:gd name="connsiteX1782" fmla="*/ 1541944 w 2815098"/>
              <a:gd name="connsiteY1782" fmla="*/ 3887491 h 6852469"/>
              <a:gd name="connsiteX1783" fmla="*/ 1529223 w 2815098"/>
              <a:gd name="connsiteY1783" fmla="*/ 3962154 h 6852469"/>
              <a:gd name="connsiteX1784" fmla="*/ 1529223 w 2815098"/>
              <a:gd name="connsiteY1784" fmla="*/ 3962154 h 6852469"/>
              <a:gd name="connsiteX1785" fmla="*/ 1507654 w 2815098"/>
              <a:gd name="connsiteY1785" fmla="*/ 3949434 h 6852469"/>
              <a:gd name="connsiteX1786" fmla="*/ 1515950 w 2815098"/>
              <a:gd name="connsiteY1786" fmla="*/ 3966026 h 6852469"/>
              <a:gd name="connsiteX1787" fmla="*/ 1507654 w 2815098"/>
              <a:gd name="connsiteY1787" fmla="*/ 3949434 h 6852469"/>
              <a:gd name="connsiteX1788" fmla="*/ 1507654 w 2815098"/>
              <a:gd name="connsiteY1788" fmla="*/ 3949434 h 6852469"/>
              <a:gd name="connsiteX1789" fmla="*/ 1039208 w 2815098"/>
              <a:gd name="connsiteY1789" fmla="*/ 3683410 h 6852469"/>
              <a:gd name="connsiteX1790" fmla="*/ 1030912 w 2815098"/>
              <a:gd name="connsiteY1790" fmla="*/ 3741482 h 6852469"/>
              <a:gd name="connsiteX1791" fmla="*/ 1035337 w 2815098"/>
              <a:gd name="connsiteY1791" fmla="*/ 3924546 h 6852469"/>
              <a:gd name="connsiteX1792" fmla="*/ 1039208 w 2815098"/>
              <a:gd name="connsiteY1792" fmla="*/ 3683410 h 6852469"/>
              <a:gd name="connsiteX1793" fmla="*/ 1039208 w 2815098"/>
              <a:gd name="connsiteY1793" fmla="*/ 3683410 h 6852469"/>
              <a:gd name="connsiteX1794" fmla="*/ 1545815 w 2815098"/>
              <a:gd name="connsiteY1794" fmla="*/ 3807849 h 6852469"/>
              <a:gd name="connsiteX1795" fmla="*/ 1533095 w 2815098"/>
              <a:gd name="connsiteY1795" fmla="*/ 3841033 h 6852469"/>
              <a:gd name="connsiteX1796" fmla="*/ 1545815 w 2815098"/>
              <a:gd name="connsiteY1796" fmla="*/ 3841033 h 6852469"/>
              <a:gd name="connsiteX1797" fmla="*/ 1545815 w 2815098"/>
              <a:gd name="connsiteY1797" fmla="*/ 3807849 h 6852469"/>
              <a:gd name="connsiteX1798" fmla="*/ 1545815 w 2815098"/>
              <a:gd name="connsiteY1798" fmla="*/ 3807849 h 6852469"/>
              <a:gd name="connsiteX1799" fmla="*/ 1533095 w 2815098"/>
              <a:gd name="connsiteY1799" fmla="*/ 3762498 h 6852469"/>
              <a:gd name="connsiteX1800" fmla="*/ 1541391 w 2815098"/>
              <a:gd name="connsiteY1800" fmla="*/ 3787386 h 6852469"/>
              <a:gd name="connsiteX1801" fmla="*/ 1533095 w 2815098"/>
              <a:gd name="connsiteY1801" fmla="*/ 3762498 h 6852469"/>
              <a:gd name="connsiteX1802" fmla="*/ 1533095 w 2815098"/>
              <a:gd name="connsiteY1802" fmla="*/ 3762498 h 6852469"/>
              <a:gd name="connsiteX1803" fmla="*/ 1186876 w 2815098"/>
              <a:gd name="connsiteY1803" fmla="*/ 3754202 h 6852469"/>
              <a:gd name="connsiteX1804" fmla="*/ 1174156 w 2815098"/>
              <a:gd name="connsiteY1804" fmla="*/ 3749777 h 6852469"/>
              <a:gd name="connsiteX1805" fmla="*/ 1135994 w 2815098"/>
              <a:gd name="connsiteY1805" fmla="*/ 3749777 h 6852469"/>
              <a:gd name="connsiteX1806" fmla="*/ 1148715 w 2815098"/>
              <a:gd name="connsiteY1806" fmla="*/ 3787386 h 6852469"/>
              <a:gd name="connsiteX1807" fmla="*/ 1186876 w 2815098"/>
              <a:gd name="connsiteY1807" fmla="*/ 3754202 h 6852469"/>
              <a:gd name="connsiteX1808" fmla="*/ 1186876 w 2815098"/>
              <a:gd name="connsiteY1808" fmla="*/ 3754202 h 6852469"/>
              <a:gd name="connsiteX1809" fmla="*/ 1503782 w 2815098"/>
              <a:gd name="connsiteY1809" fmla="*/ 3762498 h 6852469"/>
              <a:gd name="connsiteX1810" fmla="*/ 1499358 w 2815098"/>
              <a:gd name="connsiteY1810" fmla="*/ 3779090 h 6852469"/>
              <a:gd name="connsiteX1811" fmla="*/ 1503782 w 2815098"/>
              <a:gd name="connsiteY1811" fmla="*/ 3762498 h 6852469"/>
              <a:gd name="connsiteX1812" fmla="*/ 1503782 w 2815098"/>
              <a:gd name="connsiteY1812" fmla="*/ 3762498 h 6852469"/>
              <a:gd name="connsiteX1813" fmla="*/ 1419163 w 2815098"/>
              <a:gd name="connsiteY1813" fmla="*/ 3724890 h 6852469"/>
              <a:gd name="connsiteX1814" fmla="*/ 1423588 w 2815098"/>
              <a:gd name="connsiteY1814" fmla="*/ 3754202 h 6852469"/>
              <a:gd name="connsiteX1815" fmla="*/ 1419163 w 2815098"/>
              <a:gd name="connsiteY1815" fmla="*/ 3724890 h 6852469"/>
              <a:gd name="connsiteX1816" fmla="*/ 1419163 w 2815098"/>
              <a:gd name="connsiteY1816" fmla="*/ 3724890 h 6852469"/>
              <a:gd name="connsiteX1817" fmla="*/ 1195725 w 2815098"/>
              <a:gd name="connsiteY1817" fmla="*/ 3695577 h 6852469"/>
              <a:gd name="connsiteX1818" fmla="*/ 1183005 w 2815098"/>
              <a:gd name="connsiteY1818" fmla="*/ 3691153 h 6852469"/>
              <a:gd name="connsiteX1819" fmla="*/ 1178580 w 2815098"/>
              <a:gd name="connsiteY1819" fmla="*/ 3653544 h 6852469"/>
              <a:gd name="connsiteX1820" fmla="*/ 1165860 w 2815098"/>
              <a:gd name="connsiteY1820" fmla="*/ 3653544 h 6852469"/>
              <a:gd name="connsiteX1821" fmla="*/ 1153139 w 2815098"/>
              <a:gd name="connsiteY1821" fmla="*/ 3566160 h 6852469"/>
              <a:gd name="connsiteX1822" fmla="*/ 1165860 w 2815098"/>
              <a:gd name="connsiteY1822" fmla="*/ 3570585 h 6852469"/>
              <a:gd name="connsiteX1823" fmla="*/ 1144843 w 2815098"/>
              <a:gd name="connsiteY1823" fmla="*/ 3458312 h 6852469"/>
              <a:gd name="connsiteX1824" fmla="*/ 1153139 w 2815098"/>
              <a:gd name="connsiteY1824" fmla="*/ 3599897 h 6852469"/>
              <a:gd name="connsiteX1825" fmla="*/ 1140419 w 2815098"/>
              <a:gd name="connsiteY1825" fmla="*/ 3599897 h 6852469"/>
              <a:gd name="connsiteX1826" fmla="*/ 1140419 w 2815098"/>
              <a:gd name="connsiteY1826" fmla="*/ 3741482 h 6852469"/>
              <a:gd name="connsiteX1827" fmla="*/ 1157564 w 2815098"/>
              <a:gd name="connsiteY1827" fmla="*/ 3745906 h 6852469"/>
              <a:gd name="connsiteX1828" fmla="*/ 1195725 w 2815098"/>
              <a:gd name="connsiteY1828" fmla="*/ 3695577 h 6852469"/>
              <a:gd name="connsiteX1829" fmla="*/ 1195725 w 2815098"/>
              <a:gd name="connsiteY1829" fmla="*/ 3695577 h 6852469"/>
              <a:gd name="connsiteX1830" fmla="*/ 1533095 w 2815098"/>
              <a:gd name="connsiteY1830" fmla="*/ 3720465 h 6852469"/>
              <a:gd name="connsiteX1831" fmla="*/ 1537519 w 2815098"/>
              <a:gd name="connsiteY1831" fmla="*/ 3741482 h 6852469"/>
              <a:gd name="connsiteX1832" fmla="*/ 1533095 w 2815098"/>
              <a:gd name="connsiteY1832" fmla="*/ 3720465 h 6852469"/>
              <a:gd name="connsiteX1833" fmla="*/ 1533095 w 2815098"/>
              <a:gd name="connsiteY1833" fmla="*/ 3720465 h 6852469"/>
              <a:gd name="connsiteX1834" fmla="*/ 1026488 w 2815098"/>
              <a:gd name="connsiteY1834" fmla="*/ 3629209 h 6852469"/>
              <a:gd name="connsiteX1835" fmla="*/ 1034784 w 2815098"/>
              <a:gd name="connsiteY1835" fmla="*/ 3678985 h 6852469"/>
              <a:gd name="connsiteX1836" fmla="*/ 1026488 w 2815098"/>
              <a:gd name="connsiteY1836" fmla="*/ 3629209 h 6852469"/>
              <a:gd name="connsiteX1837" fmla="*/ 1026488 w 2815098"/>
              <a:gd name="connsiteY1837" fmla="*/ 3629209 h 6852469"/>
              <a:gd name="connsiteX1838" fmla="*/ 2512572 w 2815098"/>
              <a:gd name="connsiteY1838" fmla="*/ 3391945 h 6852469"/>
              <a:gd name="connsiteX1839" fmla="*/ 2499851 w 2815098"/>
              <a:gd name="connsiteY1839" fmla="*/ 3379224 h 6852469"/>
              <a:gd name="connsiteX1840" fmla="*/ 2495427 w 2815098"/>
              <a:gd name="connsiteY1840" fmla="*/ 3453888 h 6852469"/>
              <a:gd name="connsiteX1841" fmla="*/ 2512572 w 2815098"/>
              <a:gd name="connsiteY1841" fmla="*/ 3462184 h 6852469"/>
              <a:gd name="connsiteX1842" fmla="*/ 2512572 w 2815098"/>
              <a:gd name="connsiteY1842" fmla="*/ 3391945 h 6852469"/>
              <a:gd name="connsiteX1843" fmla="*/ 2512572 w 2815098"/>
              <a:gd name="connsiteY1843" fmla="*/ 3391945 h 6852469"/>
              <a:gd name="connsiteX1844" fmla="*/ 1140419 w 2815098"/>
              <a:gd name="connsiteY1844" fmla="*/ 3408537 h 6852469"/>
              <a:gd name="connsiteX1845" fmla="*/ 1148715 w 2815098"/>
              <a:gd name="connsiteY1845" fmla="*/ 3454441 h 6852469"/>
              <a:gd name="connsiteX1846" fmla="*/ 1140419 w 2815098"/>
              <a:gd name="connsiteY1846" fmla="*/ 3408537 h 6852469"/>
              <a:gd name="connsiteX1847" fmla="*/ 1140419 w 2815098"/>
              <a:gd name="connsiteY1847" fmla="*/ 3408537 h 6852469"/>
              <a:gd name="connsiteX1848" fmla="*/ 1136548 w 2815098"/>
              <a:gd name="connsiteY1848" fmla="*/ 3375353 h 6852469"/>
              <a:gd name="connsiteX1849" fmla="*/ 1136548 w 2815098"/>
              <a:gd name="connsiteY1849" fmla="*/ 3396369 h 6852469"/>
              <a:gd name="connsiteX1850" fmla="*/ 1136548 w 2815098"/>
              <a:gd name="connsiteY1850" fmla="*/ 3375353 h 6852469"/>
              <a:gd name="connsiteX1851" fmla="*/ 1136548 w 2815098"/>
              <a:gd name="connsiteY1851" fmla="*/ 3375353 h 6852469"/>
              <a:gd name="connsiteX1852" fmla="*/ 2461690 w 2815098"/>
              <a:gd name="connsiteY1852" fmla="*/ 3167401 h 6852469"/>
              <a:gd name="connsiteX1853" fmla="*/ 2453394 w 2815098"/>
              <a:gd name="connsiteY1853" fmla="*/ 3258656 h 6852469"/>
              <a:gd name="connsiteX1854" fmla="*/ 2466115 w 2815098"/>
              <a:gd name="connsiteY1854" fmla="*/ 3275248 h 6852469"/>
              <a:gd name="connsiteX1855" fmla="*/ 2491555 w 2815098"/>
              <a:gd name="connsiteY1855" fmla="*/ 3266952 h 6852469"/>
              <a:gd name="connsiteX1856" fmla="*/ 2504276 w 2815098"/>
              <a:gd name="connsiteY1856" fmla="*/ 3358208 h 6852469"/>
              <a:gd name="connsiteX1857" fmla="*/ 2499851 w 2815098"/>
              <a:gd name="connsiteY1857" fmla="*/ 2830031 h 6852469"/>
              <a:gd name="connsiteX1858" fmla="*/ 2482706 w 2815098"/>
              <a:gd name="connsiteY1858" fmla="*/ 2817311 h 6852469"/>
              <a:gd name="connsiteX1859" fmla="*/ 2482706 w 2815098"/>
              <a:gd name="connsiteY1859" fmla="*/ 2750943 h 6852469"/>
              <a:gd name="connsiteX1860" fmla="*/ 2482706 w 2815098"/>
              <a:gd name="connsiteY1860" fmla="*/ 2651391 h 6852469"/>
              <a:gd name="connsiteX1861" fmla="*/ 2495427 w 2815098"/>
              <a:gd name="connsiteY1861" fmla="*/ 2643096 h 6852469"/>
              <a:gd name="connsiteX1862" fmla="*/ 2478282 w 2815098"/>
              <a:gd name="connsiteY1862" fmla="*/ 2555711 h 6852469"/>
              <a:gd name="connsiteX1863" fmla="*/ 2469986 w 2815098"/>
              <a:gd name="connsiteY1863" fmla="*/ 2722184 h 6852469"/>
              <a:gd name="connsiteX1864" fmla="*/ 2448969 w 2815098"/>
              <a:gd name="connsiteY1864" fmla="*/ 2701167 h 6852469"/>
              <a:gd name="connsiteX1865" fmla="*/ 2453394 w 2815098"/>
              <a:gd name="connsiteY1865" fmla="*/ 2522527 h 6852469"/>
              <a:gd name="connsiteX1866" fmla="*/ 2478835 w 2815098"/>
              <a:gd name="connsiteY1866" fmla="*/ 2555711 h 6852469"/>
              <a:gd name="connsiteX1867" fmla="*/ 2470539 w 2815098"/>
              <a:gd name="connsiteY1867" fmla="*/ 2518103 h 6852469"/>
              <a:gd name="connsiteX1868" fmla="*/ 2478835 w 2815098"/>
              <a:gd name="connsiteY1868" fmla="*/ 2526399 h 6852469"/>
              <a:gd name="connsiteX1869" fmla="*/ 2478835 w 2815098"/>
              <a:gd name="connsiteY1869" fmla="*/ 2447311 h 6852469"/>
              <a:gd name="connsiteX1870" fmla="*/ 2461690 w 2815098"/>
              <a:gd name="connsiteY1870" fmla="*/ 2472198 h 6852469"/>
              <a:gd name="connsiteX1871" fmla="*/ 2453394 w 2815098"/>
              <a:gd name="connsiteY1871" fmla="*/ 2509807 h 6852469"/>
              <a:gd name="connsiteX1872" fmla="*/ 2436249 w 2815098"/>
              <a:gd name="connsiteY1872" fmla="*/ 2356055 h 6852469"/>
              <a:gd name="connsiteX1873" fmla="*/ 2423529 w 2815098"/>
              <a:gd name="connsiteY1873" fmla="*/ 2372647 h 6852469"/>
              <a:gd name="connsiteX1874" fmla="*/ 2415233 w 2815098"/>
              <a:gd name="connsiteY1874" fmla="*/ 2359926 h 6852469"/>
              <a:gd name="connsiteX1875" fmla="*/ 2432378 w 2815098"/>
              <a:gd name="connsiteY1875" fmla="*/ 2442886 h 6852469"/>
              <a:gd name="connsiteX1876" fmla="*/ 2419657 w 2815098"/>
              <a:gd name="connsiteY1876" fmla="*/ 2455607 h 6852469"/>
              <a:gd name="connsiteX1877" fmla="*/ 2436802 w 2815098"/>
              <a:gd name="connsiteY1877" fmla="*/ 2576175 h 6852469"/>
              <a:gd name="connsiteX1878" fmla="*/ 2441227 w 2815098"/>
              <a:gd name="connsiteY1878" fmla="*/ 2688447 h 6852469"/>
              <a:gd name="connsiteX1879" fmla="*/ 2420210 w 2815098"/>
              <a:gd name="connsiteY1879" fmla="*/ 2696743 h 6852469"/>
              <a:gd name="connsiteX1880" fmla="*/ 2441227 w 2815098"/>
              <a:gd name="connsiteY1880" fmla="*/ 2705039 h 6852469"/>
              <a:gd name="connsiteX1881" fmla="*/ 2432931 w 2815098"/>
              <a:gd name="connsiteY1881" fmla="*/ 2754814 h 6852469"/>
              <a:gd name="connsiteX1882" fmla="*/ 2424635 w 2815098"/>
              <a:gd name="connsiteY1882" fmla="*/ 2721631 h 6852469"/>
              <a:gd name="connsiteX1883" fmla="*/ 2432931 w 2815098"/>
              <a:gd name="connsiteY1883" fmla="*/ 2809015 h 6852469"/>
              <a:gd name="connsiteX1884" fmla="*/ 2437355 w 2815098"/>
              <a:gd name="connsiteY1884" fmla="*/ 2771406 h 6852469"/>
              <a:gd name="connsiteX1885" fmla="*/ 2445651 w 2815098"/>
              <a:gd name="connsiteY1885" fmla="*/ 2766982 h 6852469"/>
              <a:gd name="connsiteX1886" fmla="*/ 2453947 w 2815098"/>
              <a:gd name="connsiteY1886" fmla="*/ 2783574 h 6852469"/>
              <a:gd name="connsiteX1887" fmla="*/ 2479388 w 2815098"/>
              <a:gd name="connsiteY1887" fmla="*/ 2754261 h 6852469"/>
              <a:gd name="connsiteX1888" fmla="*/ 2466667 w 2815098"/>
              <a:gd name="connsiteY1888" fmla="*/ 2833350 h 6852469"/>
              <a:gd name="connsiteX1889" fmla="*/ 2449523 w 2815098"/>
              <a:gd name="connsiteY1889" fmla="*/ 2833350 h 6852469"/>
              <a:gd name="connsiteX1890" fmla="*/ 2470539 w 2815098"/>
              <a:gd name="connsiteY1890" fmla="*/ 2879254 h 6852469"/>
              <a:gd name="connsiteX1891" fmla="*/ 2470539 w 2815098"/>
              <a:gd name="connsiteY1891" fmla="*/ 3029134 h 6852469"/>
              <a:gd name="connsiteX1892" fmla="*/ 2436802 w 2815098"/>
              <a:gd name="connsiteY1892" fmla="*/ 2883679 h 6852469"/>
              <a:gd name="connsiteX1893" fmla="*/ 2462243 w 2815098"/>
              <a:gd name="connsiteY1893" fmla="*/ 3120943 h 6852469"/>
              <a:gd name="connsiteX1894" fmla="*/ 2470539 w 2815098"/>
              <a:gd name="connsiteY1894" fmla="*/ 3050151 h 6852469"/>
              <a:gd name="connsiteX1895" fmla="*/ 2491555 w 2815098"/>
              <a:gd name="connsiteY1895" fmla="*/ 3062871 h 6852469"/>
              <a:gd name="connsiteX1896" fmla="*/ 2474410 w 2815098"/>
              <a:gd name="connsiteY1896" fmla="*/ 3079463 h 6852469"/>
              <a:gd name="connsiteX1897" fmla="*/ 2487131 w 2815098"/>
              <a:gd name="connsiteY1897" fmla="*/ 3175144 h 6852469"/>
              <a:gd name="connsiteX1898" fmla="*/ 2474410 w 2815098"/>
              <a:gd name="connsiteY1898" fmla="*/ 3196160 h 6852469"/>
              <a:gd name="connsiteX1899" fmla="*/ 2461690 w 2815098"/>
              <a:gd name="connsiteY1899" fmla="*/ 3167401 h 6852469"/>
              <a:gd name="connsiteX1900" fmla="*/ 2461690 w 2815098"/>
              <a:gd name="connsiteY1900" fmla="*/ 3167401 h 6852469"/>
              <a:gd name="connsiteX1901" fmla="*/ 2604934 w 2815098"/>
              <a:gd name="connsiteY1901" fmla="*/ 3279673 h 6852469"/>
              <a:gd name="connsiteX1902" fmla="*/ 2600509 w 2815098"/>
              <a:gd name="connsiteY1902" fmla="*/ 3250360 h 6852469"/>
              <a:gd name="connsiteX1903" fmla="*/ 2600509 w 2815098"/>
              <a:gd name="connsiteY1903" fmla="*/ 3308432 h 6852469"/>
              <a:gd name="connsiteX1904" fmla="*/ 2608805 w 2815098"/>
              <a:gd name="connsiteY1904" fmla="*/ 3312857 h 6852469"/>
              <a:gd name="connsiteX1905" fmla="*/ 2604934 w 2815098"/>
              <a:gd name="connsiteY1905" fmla="*/ 3279673 h 6852469"/>
              <a:gd name="connsiteX1906" fmla="*/ 2604934 w 2815098"/>
              <a:gd name="connsiteY1906" fmla="*/ 3279673 h 6852469"/>
              <a:gd name="connsiteX1907" fmla="*/ 2478835 w 2815098"/>
              <a:gd name="connsiteY1907" fmla="*/ 3279673 h 6852469"/>
              <a:gd name="connsiteX1908" fmla="*/ 2457819 w 2815098"/>
              <a:gd name="connsiteY1908" fmla="*/ 3296265 h 6852469"/>
              <a:gd name="connsiteX1909" fmla="*/ 2478835 w 2815098"/>
              <a:gd name="connsiteY1909" fmla="*/ 3308985 h 6852469"/>
              <a:gd name="connsiteX1910" fmla="*/ 2478835 w 2815098"/>
              <a:gd name="connsiteY1910" fmla="*/ 3279673 h 6852469"/>
              <a:gd name="connsiteX1911" fmla="*/ 2478835 w 2815098"/>
              <a:gd name="connsiteY1911" fmla="*/ 3279673 h 6852469"/>
              <a:gd name="connsiteX1912" fmla="*/ 2639224 w 2815098"/>
              <a:gd name="connsiteY1912" fmla="*/ 3238193 h 6852469"/>
              <a:gd name="connsiteX1913" fmla="*/ 2626503 w 2815098"/>
              <a:gd name="connsiteY1913" fmla="*/ 3259209 h 6852469"/>
              <a:gd name="connsiteX1914" fmla="*/ 2639224 w 2815098"/>
              <a:gd name="connsiteY1914" fmla="*/ 3275801 h 6852469"/>
              <a:gd name="connsiteX1915" fmla="*/ 2639224 w 2815098"/>
              <a:gd name="connsiteY1915" fmla="*/ 3238193 h 6852469"/>
              <a:gd name="connsiteX1916" fmla="*/ 2639224 w 2815098"/>
              <a:gd name="connsiteY1916" fmla="*/ 3238193 h 6852469"/>
              <a:gd name="connsiteX1917" fmla="*/ 2562901 w 2815098"/>
              <a:gd name="connsiteY1917" fmla="*/ 3254785 h 6852469"/>
              <a:gd name="connsiteX1918" fmla="*/ 2545756 w 2815098"/>
              <a:gd name="connsiteY1918" fmla="*/ 3167401 h 6852469"/>
              <a:gd name="connsiteX1919" fmla="*/ 2558476 w 2815098"/>
              <a:gd name="connsiteY1919" fmla="*/ 3275801 h 6852469"/>
              <a:gd name="connsiteX1920" fmla="*/ 2562901 w 2815098"/>
              <a:gd name="connsiteY1920" fmla="*/ 3254785 h 6852469"/>
              <a:gd name="connsiteX1921" fmla="*/ 2562901 w 2815098"/>
              <a:gd name="connsiteY1921" fmla="*/ 3254785 h 6852469"/>
              <a:gd name="connsiteX1922" fmla="*/ 2613783 w 2815098"/>
              <a:gd name="connsiteY1922" fmla="*/ 3192289 h 6852469"/>
              <a:gd name="connsiteX1923" fmla="*/ 2592766 w 2815098"/>
              <a:gd name="connsiteY1923" fmla="*/ 3192289 h 6852469"/>
              <a:gd name="connsiteX1924" fmla="*/ 2605487 w 2815098"/>
              <a:gd name="connsiteY1924" fmla="*/ 3213305 h 6852469"/>
              <a:gd name="connsiteX1925" fmla="*/ 2613783 w 2815098"/>
              <a:gd name="connsiteY1925" fmla="*/ 3192289 h 6852469"/>
              <a:gd name="connsiteX1926" fmla="*/ 2613783 w 2815098"/>
              <a:gd name="connsiteY1926" fmla="*/ 3192289 h 6852469"/>
              <a:gd name="connsiteX1927" fmla="*/ 2643095 w 2815098"/>
              <a:gd name="connsiteY1927" fmla="*/ 3138641 h 6852469"/>
              <a:gd name="connsiteX1928" fmla="*/ 2622079 w 2815098"/>
              <a:gd name="connsiteY1928" fmla="*/ 3155233 h 6852469"/>
              <a:gd name="connsiteX1929" fmla="*/ 2622079 w 2815098"/>
              <a:gd name="connsiteY1929" fmla="*/ 3117625 h 6852469"/>
              <a:gd name="connsiteX1930" fmla="*/ 2643095 w 2815098"/>
              <a:gd name="connsiteY1930" fmla="*/ 3117625 h 6852469"/>
              <a:gd name="connsiteX1931" fmla="*/ 2634799 w 2815098"/>
              <a:gd name="connsiteY1931" fmla="*/ 2972169 h 6852469"/>
              <a:gd name="connsiteX1932" fmla="*/ 2609358 w 2815098"/>
              <a:gd name="connsiteY1932" fmla="*/ 2988761 h 6852469"/>
              <a:gd name="connsiteX1933" fmla="*/ 2604934 w 2815098"/>
              <a:gd name="connsiteY1933" fmla="*/ 3034665 h 6852469"/>
              <a:gd name="connsiteX1934" fmla="*/ 2622079 w 2815098"/>
              <a:gd name="connsiteY1934" fmla="*/ 3021945 h 6852469"/>
              <a:gd name="connsiteX1935" fmla="*/ 2613783 w 2815098"/>
              <a:gd name="connsiteY1935" fmla="*/ 3005353 h 6852469"/>
              <a:gd name="connsiteX1936" fmla="*/ 2622079 w 2815098"/>
              <a:gd name="connsiteY1936" fmla="*/ 3063425 h 6852469"/>
              <a:gd name="connsiteX1937" fmla="*/ 2617654 w 2815098"/>
              <a:gd name="connsiteY1937" fmla="*/ 3042408 h 6852469"/>
              <a:gd name="connsiteX1938" fmla="*/ 2600509 w 2815098"/>
              <a:gd name="connsiteY1938" fmla="*/ 3055129 h 6852469"/>
              <a:gd name="connsiteX1939" fmla="*/ 2617654 w 2815098"/>
              <a:gd name="connsiteY1939" fmla="*/ 3129792 h 6852469"/>
              <a:gd name="connsiteX1940" fmla="*/ 2600509 w 2815098"/>
              <a:gd name="connsiteY1940" fmla="*/ 3138088 h 6852469"/>
              <a:gd name="connsiteX1941" fmla="*/ 2608805 w 2815098"/>
              <a:gd name="connsiteY1941" fmla="*/ 3183993 h 6852469"/>
              <a:gd name="connsiteX1942" fmla="*/ 2625950 w 2815098"/>
              <a:gd name="connsiteY1942" fmla="*/ 3175697 h 6852469"/>
              <a:gd name="connsiteX1943" fmla="*/ 2630375 w 2815098"/>
              <a:gd name="connsiteY1943" fmla="*/ 3159105 h 6852469"/>
              <a:gd name="connsiteX1944" fmla="*/ 2638671 w 2815098"/>
              <a:gd name="connsiteY1944" fmla="*/ 3171825 h 6852469"/>
              <a:gd name="connsiteX1945" fmla="*/ 2643095 w 2815098"/>
              <a:gd name="connsiteY1945" fmla="*/ 3138641 h 6852469"/>
              <a:gd name="connsiteX1946" fmla="*/ 2643095 w 2815098"/>
              <a:gd name="connsiteY1946" fmla="*/ 3138641 h 6852469"/>
              <a:gd name="connsiteX1947" fmla="*/ 2461690 w 2815098"/>
              <a:gd name="connsiteY1947" fmla="*/ 3150809 h 6852469"/>
              <a:gd name="connsiteX1948" fmla="*/ 2461690 w 2815098"/>
              <a:gd name="connsiteY1948" fmla="*/ 3150809 h 6852469"/>
              <a:gd name="connsiteX1949" fmla="*/ 2461690 w 2815098"/>
              <a:gd name="connsiteY1949" fmla="*/ 3150809 h 6852469"/>
              <a:gd name="connsiteX1950" fmla="*/ 2554605 w 2815098"/>
              <a:gd name="connsiteY1950" fmla="*/ 3092737 h 6852469"/>
              <a:gd name="connsiteX1951" fmla="*/ 2550180 w 2815098"/>
              <a:gd name="connsiteY1951" fmla="*/ 3097161 h 6852469"/>
              <a:gd name="connsiteX1952" fmla="*/ 2545756 w 2815098"/>
              <a:gd name="connsiteY1952" fmla="*/ 3101586 h 6852469"/>
              <a:gd name="connsiteX1953" fmla="*/ 2554052 w 2815098"/>
              <a:gd name="connsiteY1953" fmla="*/ 3130898 h 6852469"/>
              <a:gd name="connsiteX1954" fmla="*/ 2554605 w 2815098"/>
              <a:gd name="connsiteY1954" fmla="*/ 3092737 h 6852469"/>
              <a:gd name="connsiteX1955" fmla="*/ 2554605 w 2815098"/>
              <a:gd name="connsiteY1955" fmla="*/ 3092737 h 6852469"/>
              <a:gd name="connsiteX1956" fmla="*/ 2601062 w 2815098"/>
              <a:gd name="connsiteY1956" fmla="*/ 3080016 h 6852469"/>
              <a:gd name="connsiteX1957" fmla="*/ 2605487 w 2815098"/>
              <a:gd name="connsiteY1957" fmla="*/ 3113200 h 6852469"/>
              <a:gd name="connsiteX1958" fmla="*/ 2601062 w 2815098"/>
              <a:gd name="connsiteY1958" fmla="*/ 3080016 h 6852469"/>
              <a:gd name="connsiteX1959" fmla="*/ 2601062 w 2815098"/>
              <a:gd name="connsiteY1959" fmla="*/ 3080016 h 6852469"/>
              <a:gd name="connsiteX1960" fmla="*/ 2559029 w 2815098"/>
              <a:gd name="connsiteY1960" fmla="*/ 3038537 h 6852469"/>
              <a:gd name="connsiteX1961" fmla="*/ 2541884 w 2815098"/>
              <a:gd name="connsiteY1961" fmla="*/ 3042961 h 6852469"/>
              <a:gd name="connsiteX1962" fmla="*/ 2550180 w 2815098"/>
              <a:gd name="connsiteY1962" fmla="*/ 3059553 h 6852469"/>
              <a:gd name="connsiteX1963" fmla="*/ 2541884 w 2815098"/>
              <a:gd name="connsiteY1963" fmla="*/ 3067849 h 6852469"/>
              <a:gd name="connsiteX1964" fmla="*/ 2559029 w 2815098"/>
              <a:gd name="connsiteY1964" fmla="*/ 3038537 h 6852469"/>
              <a:gd name="connsiteX1965" fmla="*/ 2559029 w 2815098"/>
              <a:gd name="connsiteY1965" fmla="*/ 3038537 h 6852469"/>
              <a:gd name="connsiteX1966" fmla="*/ 2554605 w 2815098"/>
              <a:gd name="connsiteY1966" fmla="*/ 2963873 h 6852469"/>
              <a:gd name="connsiteX1967" fmla="*/ 2541884 w 2815098"/>
              <a:gd name="connsiteY1967" fmla="*/ 3018073 h 6852469"/>
              <a:gd name="connsiteX1968" fmla="*/ 2554605 w 2815098"/>
              <a:gd name="connsiteY1968" fmla="*/ 3018073 h 6852469"/>
              <a:gd name="connsiteX1969" fmla="*/ 2554605 w 2815098"/>
              <a:gd name="connsiteY1969" fmla="*/ 2963873 h 6852469"/>
              <a:gd name="connsiteX1970" fmla="*/ 2554605 w 2815098"/>
              <a:gd name="connsiteY1970" fmla="*/ 2963873 h 6852469"/>
              <a:gd name="connsiteX1971" fmla="*/ 2634799 w 2815098"/>
              <a:gd name="connsiteY1971" fmla="*/ 2926265 h 6852469"/>
              <a:gd name="connsiteX1972" fmla="*/ 2613783 w 2815098"/>
              <a:gd name="connsiteY1972" fmla="*/ 2955577 h 6852469"/>
              <a:gd name="connsiteX1973" fmla="*/ 2639224 w 2815098"/>
              <a:gd name="connsiteY1973" fmla="*/ 2963873 h 6852469"/>
              <a:gd name="connsiteX1974" fmla="*/ 2634799 w 2815098"/>
              <a:gd name="connsiteY1974" fmla="*/ 2926265 h 6852469"/>
              <a:gd name="connsiteX1975" fmla="*/ 2634799 w 2815098"/>
              <a:gd name="connsiteY1975" fmla="*/ 2926265 h 6852469"/>
              <a:gd name="connsiteX1976" fmla="*/ 115037 w 2815098"/>
              <a:gd name="connsiteY1976" fmla="*/ 2876489 h 6852469"/>
              <a:gd name="connsiteX1977" fmla="*/ 119462 w 2815098"/>
              <a:gd name="connsiteY1977" fmla="*/ 2922393 h 6852469"/>
              <a:gd name="connsiteX1978" fmla="*/ 132182 w 2815098"/>
              <a:gd name="connsiteY1978" fmla="*/ 2922393 h 6852469"/>
              <a:gd name="connsiteX1979" fmla="*/ 115037 w 2815098"/>
              <a:gd name="connsiteY1979" fmla="*/ 2876489 h 6852469"/>
              <a:gd name="connsiteX1980" fmla="*/ 115037 w 2815098"/>
              <a:gd name="connsiteY1980" fmla="*/ 2876489 h 6852469"/>
              <a:gd name="connsiteX1981" fmla="*/ 2427953 w 2815098"/>
              <a:gd name="connsiteY1981" fmla="*/ 2818417 h 6852469"/>
              <a:gd name="connsiteX1982" fmla="*/ 2440674 w 2815098"/>
              <a:gd name="connsiteY1982" fmla="*/ 2880913 h 6852469"/>
              <a:gd name="connsiteX1983" fmla="*/ 2427953 w 2815098"/>
              <a:gd name="connsiteY1983" fmla="*/ 2818417 h 6852469"/>
              <a:gd name="connsiteX1984" fmla="*/ 2427953 w 2815098"/>
              <a:gd name="connsiteY1984" fmla="*/ 2818417 h 6852469"/>
              <a:gd name="connsiteX1985" fmla="*/ 119462 w 2815098"/>
              <a:gd name="connsiteY1985" fmla="*/ 2818417 h 6852469"/>
              <a:gd name="connsiteX1986" fmla="*/ 119462 w 2815098"/>
              <a:gd name="connsiteY1986" fmla="*/ 2872617 h 6852469"/>
              <a:gd name="connsiteX1987" fmla="*/ 119462 w 2815098"/>
              <a:gd name="connsiteY1987" fmla="*/ 2818417 h 6852469"/>
              <a:gd name="connsiteX1988" fmla="*/ 119462 w 2815098"/>
              <a:gd name="connsiteY1988" fmla="*/ 2818417 h 6852469"/>
              <a:gd name="connsiteX1989" fmla="*/ 2727714 w 2815098"/>
              <a:gd name="connsiteY1989" fmla="*/ 2835009 h 6852469"/>
              <a:gd name="connsiteX1990" fmla="*/ 2736010 w 2815098"/>
              <a:gd name="connsiteY1990" fmla="*/ 2847729 h 6852469"/>
              <a:gd name="connsiteX1991" fmla="*/ 2727714 w 2815098"/>
              <a:gd name="connsiteY1991" fmla="*/ 2835009 h 6852469"/>
              <a:gd name="connsiteX1992" fmla="*/ 2727714 w 2815098"/>
              <a:gd name="connsiteY1992" fmla="*/ 2835009 h 6852469"/>
              <a:gd name="connsiteX1993" fmla="*/ 2453394 w 2815098"/>
              <a:gd name="connsiteY1993" fmla="*/ 2810121 h 6852469"/>
              <a:gd name="connsiteX1994" fmla="*/ 2457819 w 2815098"/>
              <a:gd name="connsiteY1994" fmla="*/ 2826713 h 6852469"/>
              <a:gd name="connsiteX1995" fmla="*/ 2453394 w 2815098"/>
              <a:gd name="connsiteY1995" fmla="*/ 2810121 h 6852469"/>
              <a:gd name="connsiteX1996" fmla="*/ 2453394 w 2815098"/>
              <a:gd name="connsiteY1996" fmla="*/ 2810121 h 6852469"/>
              <a:gd name="connsiteX1997" fmla="*/ 115037 w 2815098"/>
              <a:gd name="connsiteY1997" fmla="*/ 2810121 h 6852469"/>
              <a:gd name="connsiteX1998" fmla="*/ 132182 w 2815098"/>
              <a:gd name="connsiteY1998" fmla="*/ 2814546 h 6852469"/>
              <a:gd name="connsiteX1999" fmla="*/ 132182 w 2815098"/>
              <a:gd name="connsiteY1999" fmla="*/ 2789658 h 6852469"/>
              <a:gd name="connsiteX2000" fmla="*/ 115037 w 2815098"/>
              <a:gd name="connsiteY2000" fmla="*/ 2797954 h 6852469"/>
              <a:gd name="connsiteX2001" fmla="*/ 127758 w 2815098"/>
              <a:gd name="connsiteY2001" fmla="*/ 2802378 h 6852469"/>
              <a:gd name="connsiteX2002" fmla="*/ 115037 w 2815098"/>
              <a:gd name="connsiteY2002" fmla="*/ 2810121 h 6852469"/>
              <a:gd name="connsiteX2003" fmla="*/ 115037 w 2815098"/>
              <a:gd name="connsiteY2003" fmla="*/ 2810121 h 6852469"/>
              <a:gd name="connsiteX2004" fmla="*/ 127758 w 2815098"/>
              <a:gd name="connsiteY2004" fmla="*/ 2701720 h 6852469"/>
              <a:gd name="connsiteX2005" fmla="*/ 115037 w 2815098"/>
              <a:gd name="connsiteY2005" fmla="*/ 2714441 h 6852469"/>
              <a:gd name="connsiteX2006" fmla="*/ 132182 w 2815098"/>
              <a:gd name="connsiteY2006" fmla="*/ 2760345 h 6852469"/>
              <a:gd name="connsiteX2007" fmla="*/ 127758 w 2815098"/>
              <a:gd name="connsiteY2007" fmla="*/ 2701720 h 6852469"/>
              <a:gd name="connsiteX2008" fmla="*/ 127758 w 2815098"/>
              <a:gd name="connsiteY2008" fmla="*/ 2701720 h 6852469"/>
              <a:gd name="connsiteX2009" fmla="*/ 132182 w 2815098"/>
              <a:gd name="connsiteY2009" fmla="*/ 2606040 h 6852469"/>
              <a:gd name="connsiteX2010" fmla="*/ 111166 w 2815098"/>
              <a:gd name="connsiteY2010" fmla="*/ 2614336 h 6852469"/>
              <a:gd name="connsiteX2011" fmla="*/ 111166 w 2815098"/>
              <a:gd name="connsiteY2011" fmla="*/ 2635352 h 6852469"/>
              <a:gd name="connsiteX2012" fmla="*/ 115590 w 2815098"/>
              <a:gd name="connsiteY2012" fmla="*/ 2685128 h 6852469"/>
              <a:gd name="connsiteX2013" fmla="*/ 136607 w 2815098"/>
              <a:gd name="connsiteY2013" fmla="*/ 2693424 h 6852469"/>
              <a:gd name="connsiteX2014" fmla="*/ 132182 w 2815098"/>
              <a:gd name="connsiteY2014" fmla="*/ 2606040 h 6852469"/>
              <a:gd name="connsiteX2015" fmla="*/ 132182 w 2815098"/>
              <a:gd name="connsiteY2015" fmla="*/ 2606040 h 6852469"/>
              <a:gd name="connsiteX2016" fmla="*/ 39268 w 2815098"/>
              <a:gd name="connsiteY2016" fmla="*/ 2651944 h 6852469"/>
              <a:gd name="connsiteX2017" fmla="*/ 43692 w 2815098"/>
              <a:gd name="connsiteY2017" fmla="*/ 2668536 h 6852469"/>
              <a:gd name="connsiteX2018" fmla="*/ 39268 w 2815098"/>
              <a:gd name="connsiteY2018" fmla="*/ 2651944 h 6852469"/>
              <a:gd name="connsiteX2019" fmla="*/ 39268 w 2815098"/>
              <a:gd name="connsiteY2019" fmla="*/ 2651944 h 6852469"/>
              <a:gd name="connsiteX2020" fmla="*/ 34843 w 2815098"/>
              <a:gd name="connsiteY2020" fmla="*/ 2585024 h 6852469"/>
              <a:gd name="connsiteX2021" fmla="*/ 47564 w 2815098"/>
              <a:gd name="connsiteY2021" fmla="*/ 2614336 h 6852469"/>
              <a:gd name="connsiteX2022" fmla="*/ 34843 w 2815098"/>
              <a:gd name="connsiteY2022" fmla="*/ 2585024 h 6852469"/>
              <a:gd name="connsiteX2023" fmla="*/ 34843 w 2815098"/>
              <a:gd name="connsiteY2023" fmla="*/ 2585024 h 6852469"/>
              <a:gd name="connsiteX2024" fmla="*/ 2410808 w 2815098"/>
              <a:gd name="connsiteY2024" fmla="*/ 2589448 h 6852469"/>
              <a:gd name="connsiteX2025" fmla="*/ 2415233 w 2815098"/>
              <a:gd name="connsiteY2025" fmla="*/ 2610465 h 6852469"/>
              <a:gd name="connsiteX2026" fmla="*/ 2410808 w 2815098"/>
              <a:gd name="connsiteY2026" fmla="*/ 2589448 h 6852469"/>
              <a:gd name="connsiteX2027" fmla="*/ 2410808 w 2815098"/>
              <a:gd name="connsiteY2027" fmla="*/ 2589448 h 6852469"/>
              <a:gd name="connsiteX2028" fmla="*/ 60284 w 2815098"/>
              <a:gd name="connsiteY2028" fmla="*/ 2398088 h 6852469"/>
              <a:gd name="connsiteX2029" fmla="*/ 39268 w 2815098"/>
              <a:gd name="connsiteY2029" fmla="*/ 2402512 h 6852469"/>
              <a:gd name="connsiteX2030" fmla="*/ 51988 w 2815098"/>
              <a:gd name="connsiteY2030" fmla="*/ 2452288 h 6852469"/>
              <a:gd name="connsiteX2031" fmla="*/ 60284 w 2815098"/>
              <a:gd name="connsiteY2031" fmla="*/ 2398088 h 6852469"/>
              <a:gd name="connsiteX2032" fmla="*/ 60284 w 2815098"/>
              <a:gd name="connsiteY2032" fmla="*/ 2398088 h 6852469"/>
              <a:gd name="connsiteX2033" fmla="*/ 81300 w 2815098"/>
              <a:gd name="connsiteY2033" fmla="*/ 2331720 h 6852469"/>
              <a:gd name="connsiteX2034" fmla="*/ 73005 w 2815098"/>
              <a:gd name="connsiteY2034" fmla="*/ 2398088 h 6852469"/>
              <a:gd name="connsiteX2035" fmla="*/ 81300 w 2815098"/>
              <a:gd name="connsiteY2035" fmla="*/ 2331720 h 6852469"/>
              <a:gd name="connsiteX2036" fmla="*/ 81300 w 2815098"/>
              <a:gd name="connsiteY2036" fmla="*/ 2331720 h 6852469"/>
              <a:gd name="connsiteX2037" fmla="*/ 60284 w 2815098"/>
              <a:gd name="connsiteY2037" fmla="*/ 2373200 h 6852469"/>
              <a:gd name="connsiteX2038" fmla="*/ 43139 w 2815098"/>
              <a:gd name="connsiteY2038" fmla="*/ 2394216 h 6852469"/>
              <a:gd name="connsiteX2039" fmla="*/ 55860 w 2815098"/>
              <a:gd name="connsiteY2039" fmla="*/ 2394216 h 6852469"/>
              <a:gd name="connsiteX2040" fmla="*/ 60284 w 2815098"/>
              <a:gd name="connsiteY2040" fmla="*/ 2373200 h 6852469"/>
              <a:gd name="connsiteX2041" fmla="*/ 60284 w 2815098"/>
              <a:gd name="connsiteY2041" fmla="*/ 2373200 h 6852469"/>
              <a:gd name="connsiteX2042" fmla="*/ 2436249 w 2815098"/>
              <a:gd name="connsiteY2042" fmla="*/ 2294112 h 6852469"/>
              <a:gd name="connsiteX2043" fmla="*/ 2427953 w 2815098"/>
              <a:gd name="connsiteY2043" fmla="*/ 2327296 h 6852469"/>
              <a:gd name="connsiteX2044" fmla="*/ 2436249 w 2815098"/>
              <a:gd name="connsiteY2044" fmla="*/ 2294112 h 6852469"/>
              <a:gd name="connsiteX2045" fmla="*/ 2436249 w 2815098"/>
              <a:gd name="connsiteY2045" fmla="*/ 2294112 h 6852469"/>
              <a:gd name="connsiteX2046" fmla="*/ 132182 w 2815098"/>
              <a:gd name="connsiteY2046" fmla="*/ 2127639 h 6852469"/>
              <a:gd name="connsiteX2047" fmla="*/ 123886 w 2815098"/>
              <a:gd name="connsiteY2047" fmla="*/ 2160823 h 6852469"/>
              <a:gd name="connsiteX2048" fmla="*/ 144903 w 2815098"/>
              <a:gd name="connsiteY2048" fmla="*/ 2181840 h 6852469"/>
              <a:gd name="connsiteX2049" fmla="*/ 132182 w 2815098"/>
              <a:gd name="connsiteY2049" fmla="*/ 2127639 h 6852469"/>
              <a:gd name="connsiteX2050" fmla="*/ 132182 w 2815098"/>
              <a:gd name="connsiteY2050" fmla="*/ 2127639 h 6852469"/>
              <a:gd name="connsiteX2051" fmla="*/ 2406937 w 2815098"/>
              <a:gd name="connsiteY2051" fmla="*/ 1927983 h 6852469"/>
              <a:gd name="connsiteX2052" fmla="*/ 2389792 w 2815098"/>
              <a:gd name="connsiteY2052" fmla="*/ 1815711 h 6852469"/>
              <a:gd name="connsiteX2053" fmla="*/ 2394216 w 2815098"/>
              <a:gd name="connsiteY2053" fmla="*/ 1878207 h 6852469"/>
              <a:gd name="connsiteX2054" fmla="*/ 2394216 w 2815098"/>
              <a:gd name="connsiteY2054" fmla="*/ 1936279 h 6852469"/>
              <a:gd name="connsiteX2055" fmla="*/ 2406937 w 2815098"/>
              <a:gd name="connsiteY2055" fmla="*/ 1927983 h 6852469"/>
              <a:gd name="connsiteX2056" fmla="*/ 2406937 w 2815098"/>
              <a:gd name="connsiteY2056" fmla="*/ 1927983 h 6852469"/>
              <a:gd name="connsiteX2057" fmla="*/ 81300 w 2815098"/>
              <a:gd name="connsiteY2057" fmla="*/ 1416398 h 6852469"/>
              <a:gd name="connsiteX2058" fmla="*/ 76876 w 2815098"/>
              <a:gd name="connsiteY2058" fmla="*/ 1491062 h 6852469"/>
              <a:gd name="connsiteX2059" fmla="*/ 81300 w 2815098"/>
              <a:gd name="connsiteY2059" fmla="*/ 1416398 h 6852469"/>
              <a:gd name="connsiteX2060" fmla="*/ 81300 w 2815098"/>
              <a:gd name="connsiteY2060" fmla="*/ 1416398 h 6852469"/>
              <a:gd name="connsiteX2061" fmla="*/ 98445 w 2815098"/>
              <a:gd name="connsiteY2061" fmla="*/ 1158670 h 6852469"/>
              <a:gd name="connsiteX2062" fmla="*/ 85725 w 2815098"/>
              <a:gd name="connsiteY2062" fmla="*/ 1387639 h 6852469"/>
              <a:gd name="connsiteX2063" fmla="*/ 98445 w 2815098"/>
              <a:gd name="connsiteY2063" fmla="*/ 1158670 h 6852469"/>
              <a:gd name="connsiteX2064" fmla="*/ 98445 w 2815098"/>
              <a:gd name="connsiteY2064" fmla="*/ 1158670 h 6852469"/>
              <a:gd name="connsiteX2065" fmla="*/ 541450 w 2815098"/>
              <a:gd name="connsiteY2065" fmla="*/ 1042527 h 6852469"/>
              <a:gd name="connsiteX2066" fmla="*/ 528730 w 2815098"/>
              <a:gd name="connsiteY2066" fmla="*/ 1163095 h 6852469"/>
              <a:gd name="connsiteX2067" fmla="*/ 541450 w 2815098"/>
              <a:gd name="connsiteY2067" fmla="*/ 1042527 h 6852469"/>
              <a:gd name="connsiteX2068" fmla="*/ 541450 w 2815098"/>
              <a:gd name="connsiteY2068" fmla="*/ 1042527 h 6852469"/>
              <a:gd name="connsiteX2069" fmla="*/ 2356055 w 2815098"/>
              <a:gd name="connsiteY2069" fmla="*/ 1096174 h 6852469"/>
              <a:gd name="connsiteX2070" fmla="*/ 2347759 w 2815098"/>
              <a:gd name="connsiteY2070" fmla="*/ 1145950 h 6852469"/>
              <a:gd name="connsiteX2071" fmla="*/ 2356055 w 2815098"/>
              <a:gd name="connsiteY2071" fmla="*/ 1096174 h 6852469"/>
              <a:gd name="connsiteX2072" fmla="*/ 2356055 w 2815098"/>
              <a:gd name="connsiteY2072" fmla="*/ 1096174 h 6852469"/>
              <a:gd name="connsiteX2073" fmla="*/ 2364904 w 2815098"/>
              <a:gd name="connsiteY2073" fmla="*/ 1054694 h 6852469"/>
              <a:gd name="connsiteX2074" fmla="*/ 2339463 w 2815098"/>
              <a:gd name="connsiteY2074" fmla="*/ 1059119 h 6852469"/>
              <a:gd name="connsiteX2075" fmla="*/ 2352183 w 2815098"/>
              <a:gd name="connsiteY2075" fmla="*/ 1092302 h 6852469"/>
              <a:gd name="connsiteX2076" fmla="*/ 2364904 w 2815098"/>
              <a:gd name="connsiteY2076" fmla="*/ 1054694 h 6852469"/>
              <a:gd name="connsiteX2077" fmla="*/ 2364904 w 2815098"/>
              <a:gd name="connsiteY2077" fmla="*/ 1054694 h 6852469"/>
              <a:gd name="connsiteX2078" fmla="*/ 541450 w 2815098"/>
              <a:gd name="connsiteY2078" fmla="*/ 983902 h 6852469"/>
              <a:gd name="connsiteX2079" fmla="*/ 541450 w 2815098"/>
              <a:gd name="connsiteY2079" fmla="*/ 1038102 h 6852469"/>
              <a:gd name="connsiteX2080" fmla="*/ 541450 w 2815098"/>
              <a:gd name="connsiteY2080" fmla="*/ 983902 h 6852469"/>
              <a:gd name="connsiteX2081" fmla="*/ 541450 w 2815098"/>
              <a:gd name="connsiteY2081" fmla="*/ 983902 h 6852469"/>
              <a:gd name="connsiteX2082" fmla="*/ 2360479 w 2815098"/>
              <a:gd name="connsiteY2082" fmla="*/ 1008790 h 6852469"/>
              <a:gd name="connsiteX2083" fmla="*/ 2364904 w 2815098"/>
              <a:gd name="connsiteY2083" fmla="*/ 1029806 h 6852469"/>
              <a:gd name="connsiteX2084" fmla="*/ 2360479 w 2815098"/>
              <a:gd name="connsiteY2084" fmla="*/ 1008790 h 6852469"/>
              <a:gd name="connsiteX2085" fmla="*/ 2360479 w 2815098"/>
              <a:gd name="connsiteY2085" fmla="*/ 1008790 h 6852469"/>
              <a:gd name="connsiteX2086" fmla="*/ 971734 w 2815098"/>
              <a:gd name="connsiteY2086" fmla="*/ 917534 h 6852469"/>
              <a:gd name="connsiteX2087" fmla="*/ 954589 w 2815098"/>
              <a:gd name="connsiteY2087" fmla="*/ 921959 h 6852469"/>
              <a:gd name="connsiteX2088" fmla="*/ 975606 w 2815098"/>
              <a:gd name="connsiteY2088" fmla="*/ 897071 h 6852469"/>
              <a:gd name="connsiteX2089" fmla="*/ 954589 w 2815098"/>
              <a:gd name="connsiteY2089" fmla="*/ 901495 h 6852469"/>
              <a:gd name="connsiteX2090" fmla="*/ 954589 w 2815098"/>
              <a:gd name="connsiteY2090" fmla="*/ 1018192 h 6852469"/>
              <a:gd name="connsiteX2091" fmla="*/ 971734 w 2815098"/>
              <a:gd name="connsiteY2091" fmla="*/ 917534 h 6852469"/>
              <a:gd name="connsiteX2092" fmla="*/ 971734 w 2815098"/>
              <a:gd name="connsiteY2092" fmla="*/ 917534 h 6852469"/>
              <a:gd name="connsiteX2093" fmla="*/ 182511 w 2815098"/>
              <a:gd name="connsiteY2093" fmla="*/ 871630 h 6852469"/>
              <a:gd name="connsiteX2094" fmla="*/ 174215 w 2815098"/>
              <a:gd name="connsiteY2094" fmla="*/ 996622 h 6852469"/>
              <a:gd name="connsiteX2095" fmla="*/ 182511 w 2815098"/>
              <a:gd name="connsiteY2095" fmla="*/ 871630 h 6852469"/>
              <a:gd name="connsiteX2096" fmla="*/ 182511 w 2815098"/>
              <a:gd name="connsiteY2096" fmla="*/ 871630 h 6852469"/>
              <a:gd name="connsiteX2097" fmla="*/ 1393722 w 2815098"/>
              <a:gd name="connsiteY2097" fmla="*/ 884350 h 6852469"/>
              <a:gd name="connsiteX2098" fmla="*/ 1372706 w 2815098"/>
              <a:gd name="connsiteY2098" fmla="*/ 876054 h 6852469"/>
              <a:gd name="connsiteX2099" fmla="*/ 1368281 w 2815098"/>
              <a:gd name="connsiteY2099" fmla="*/ 913663 h 6852469"/>
              <a:gd name="connsiteX2100" fmla="*/ 1385427 w 2815098"/>
              <a:gd name="connsiteY2100" fmla="*/ 921959 h 6852469"/>
              <a:gd name="connsiteX2101" fmla="*/ 1377131 w 2815098"/>
              <a:gd name="connsiteY2101" fmla="*/ 963438 h 6852469"/>
              <a:gd name="connsiteX2102" fmla="*/ 1393722 w 2815098"/>
              <a:gd name="connsiteY2102" fmla="*/ 884350 h 6852469"/>
              <a:gd name="connsiteX2103" fmla="*/ 1393722 w 2815098"/>
              <a:gd name="connsiteY2103" fmla="*/ 884350 h 6852469"/>
              <a:gd name="connsiteX2104" fmla="*/ 2356055 w 2815098"/>
              <a:gd name="connsiteY2104" fmla="*/ 909238 h 6852469"/>
              <a:gd name="connsiteX2105" fmla="*/ 2351630 w 2815098"/>
              <a:gd name="connsiteY2105" fmla="*/ 925830 h 6852469"/>
              <a:gd name="connsiteX2106" fmla="*/ 2356055 w 2815098"/>
              <a:gd name="connsiteY2106" fmla="*/ 909238 h 6852469"/>
              <a:gd name="connsiteX2107" fmla="*/ 2356055 w 2815098"/>
              <a:gd name="connsiteY2107" fmla="*/ 909238 h 6852469"/>
              <a:gd name="connsiteX2108" fmla="*/ 971734 w 2815098"/>
              <a:gd name="connsiteY2108" fmla="*/ 775950 h 6852469"/>
              <a:gd name="connsiteX2109" fmla="*/ 1009896 w 2815098"/>
              <a:gd name="connsiteY2109" fmla="*/ 538685 h 6852469"/>
              <a:gd name="connsiteX2110" fmla="*/ 963438 w 2815098"/>
              <a:gd name="connsiteY2110" fmla="*/ 759358 h 6852469"/>
              <a:gd name="connsiteX2111" fmla="*/ 955142 w 2815098"/>
              <a:gd name="connsiteY2111" fmla="*/ 879926 h 6852469"/>
              <a:gd name="connsiteX2112" fmla="*/ 967863 w 2815098"/>
              <a:gd name="connsiteY2112" fmla="*/ 838446 h 6852469"/>
              <a:gd name="connsiteX2113" fmla="*/ 972287 w 2815098"/>
              <a:gd name="connsiteY2113" fmla="*/ 892646 h 6852469"/>
              <a:gd name="connsiteX2114" fmla="*/ 971734 w 2815098"/>
              <a:gd name="connsiteY2114" fmla="*/ 775950 h 6852469"/>
              <a:gd name="connsiteX2115" fmla="*/ 971734 w 2815098"/>
              <a:gd name="connsiteY2115" fmla="*/ 775950 h 6852469"/>
              <a:gd name="connsiteX2116" fmla="*/ 127758 w 2815098"/>
              <a:gd name="connsiteY2116" fmla="*/ 759358 h 6852469"/>
              <a:gd name="connsiteX2117" fmla="*/ 123333 w 2815098"/>
              <a:gd name="connsiteY2117" fmla="*/ 867758 h 6852469"/>
              <a:gd name="connsiteX2118" fmla="*/ 127758 w 2815098"/>
              <a:gd name="connsiteY2118" fmla="*/ 759358 h 6852469"/>
              <a:gd name="connsiteX2119" fmla="*/ 127758 w 2815098"/>
              <a:gd name="connsiteY2119" fmla="*/ 759358 h 6852469"/>
              <a:gd name="connsiteX2120" fmla="*/ 2293005 w 2815098"/>
              <a:gd name="connsiteY2120" fmla="*/ 751062 h 6852469"/>
              <a:gd name="connsiteX2121" fmla="*/ 2284709 w 2815098"/>
              <a:gd name="connsiteY2121" fmla="*/ 751062 h 6852469"/>
              <a:gd name="connsiteX2122" fmla="*/ 2284709 w 2815098"/>
              <a:gd name="connsiteY2122" fmla="*/ 763782 h 6852469"/>
              <a:gd name="connsiteX2123" fmla="*/ 2293005 w 2815098"/>
              <a:gd name="connsiteY2123" fmla="*/ 763782 h 6852469"/>
              <a:gd name="connsiteX2124" fmla="*/ 2293005 w 2815098"/>
              <a:gd name="connsiteY2124" fmla="*/ 751062 h 6852469"/>
              <a:gd name="connsiteX2125" fmla="*/ 2293005 w 2815098"/>
              <a:gd name="connsiteY2125" fmla="*/ 751062 h 6852469"/>
              <a:gd name="connsiteX2126" fmla="*/ 2305726 w 2815098"/>
              <a:gd name="connsiteY2126" fmla="*/ 564126 h 6852469"/>
              <a:gd name="connsiteX2127" fmla="*/ 2284709 w 2815098"/>
              <a:gd name="connsiteY2127" fmla="*/ 589014 h 6852469"/>
              <a:gd name="connsiteX2128" fmla="*/ 2297430 w 2815098"/>
              <a:gd name="connsiteY2128" fmla="*/ 630494 h 6852469"/>
              <a:gd name="connsiteX2129" fmla="*/ 2284709 w 2815098"/>
              <a:gd name="connsiteY2129" fmla="*/ 630494 h 6852469"/>
              <a:gd name="connsiteX2130" fmla="*/ 2297430 w 2815098"/>
              <a:gd name="connsiteY2130" fmla="*/ 730045 h 6852469"/>
              <a:gd name="connsiteX2131" fmla="*/ 2305726 w 2815098"/>
              <a:gd name="connsiteY2131" fmla="*/ 564126 h 6852469"/>
              <a:gd name="connsiteX2132" fmla="*/ 2305726 w 2815098"/>
              <a:gd name="connsiteY2132" fmla="*/ 564126 h 6852469"/>
              <a:gd name="connsiteX2133" fmla="*/ 2681257 w 2815098"/>
              <a:gd name="connsiteY2133" fmla="*/ 622198 h 6852469"/>
              <a:gd name="connsiteX2134" fmla="*/ 2685681 w 2815098"/>
              <a:gd name="connsiteY2134" fmla="*/ 617773 h 6852469"/>
              <a:gd name="connsiteX2135" fmla="*/ 2690106 w 2815098"/>
              <a:gd name="connsiteY2135" fmla="*/ 476189 h 6852469"/>
              <a:gd name="connsiteX2136" fmla="*/ 2681257 w 2815098"/>
              <a:gd name="connsiteY2136" fmla="*/ 622198 h 6852469"/>
              <a:gd name="connsiteX2137" fmla="*/ 2681257 w 2815098"/>
              <a:gd name="connsiteY2137" fmla="*/ 622198 h 6852469"/>
              <a:gd name="connsiteX2138" fmla="*/ 2322318 w 2815098"/>
              <a:gd name="connsiteY2138" fmla="*/ 555830 h 6852469"/>
              <a:gd name="connsiteX2139" fmla="*/ 2322318 w 2815098"/>
              <a:gd name="connsiteY2139" fmla="*/ 589014 h 6852469"/>
              <a:gd name="connsiteX2140" fmla="*/ 2322318 w 2815098"/>
              <a:gd name="connsiteY2140" fmla="*/ 555830 h 6852469"/>
              <a:gd name="connsiteX2141" fmla="*/ 2322318 w 2815098"/>
              <a:gd name="connsiteY2141" fmla="*/ 555830 h 6852469"/>
              <a:gd name="connsiteX2142" fmla="*/ 764888 w 2815098"/>
              <a:gd name="connsiteY2142" fmla="*/ 539238 h 6852469"/>
              <a:gd name="connsiteX2143" fmla="*/ 769313 w 2815098"/>
              <a:gd name="connsiteY2143" fmla="*/ 555830 h 6852469"/>
              <a:gd name="connsiteX2144" fmla="*/ 764888 w 2815098"/>
              <a:gd name="connsiteY2144" fmla="*/ 539238 h 6852469"/>
              <a:gd name="connsiteX2145" fmla="*/ 764888 w 2815098"/>
              <a:gd name="connsiteY2145" fmla="*/ 539238 h 6852469"/>
              <a:gd name="connsiteX2146" fmla="*/ 2314022 w 2815098"/>
              <a:gd name="connsiteY2146" fmla="*/ 447429 h 6852469"/>
              <a:gd name="connsiteX2147" fmla="*/ 2309597 w 2815098"/>
              <a:gd name="connsiteY2147" fmla="*/ 505501 h 6852469"/>
              <a:gd name="connsiteX2148" fmla="*/ 2335038 w 2815098"/>
              <a:gd name="connsiteY2148" fmla="*/ 513797 h 6852469"/>
              <a:gd name="connsiteX2149" fmla="*/ 2326742 w 2815098"/>
              <a:gd name="connsiteY2149" fmla="*/ 551405 h 6852469"/>
              <a:gd name="connsiteX2150" fmla="*/ 2331167 w 2815098"/>
              <a:gd name="connsiteY2150" fmla="*/ 447429 h 6852469"/>
              <a:gd name="connsiteX2151" fmla="*/ 2314022 w 2815098"/>
              <a:gd name="connsiteY2151" fmla="*/ 485038 h 6852469"/>
              <a:gd name="connsiteX2152" fmla="*/ 2314022 w 2815098"/>
              <a:gd name="connsiteY2152" fmla="*/ 447429 h 6852469"/>
              <a:gd name="connsiteX2153" fmla="*/ 2314022 w 2815098"/>
              <a:gd name="connsiteY2153" fmla="*/ 447429 h 6852469"/>
              <a:gd name="connsiteX2154" fmla="*/ 756592 w 2815098"/>
              <a:gd name="connsiteY2154" fmla="*/ 526517 h 6852469"/>
              <a:gd name="connsiteX2155" fmla="*/ 756592 w 2815098"/>
              <a:gd name="connsiteY2155" fmla="*/ 547534 h 6852469"/>
              <a:gd name="connsiteX2156" fmla="*/ 756592 w 2815098"/>
              <a:gd name="connsiteY2156" fmla="*/ 526517 h 6852469"/>
              <a:gd name="connsiteX2157" fmla="*/ 756592 w 2815098"/>
              <a:gd name="connsiteY2157" fmla="*/ 526517 h 6852469"/>
              <a:gd name="connsiteX2158" fmla="*/ 1942362 w 2815098"/>
              <a:gd name="connsiteY2158" fmla="*/ 497205 h 6852469"/>
              <a:gd name="connsiteX2159" fmla="*/ 1942362 w 2815098"/>
              <a:gd name="connsiteY2159" fmla="*/ 534813 h 6852469"/>
              <a:gd name="connsiteX2160" fmla="*/ 1942362 w 2815098"/>
              <a:gd name="connsiteY2160" fmla="*/ 497205 h 6852469"/>
              <a:gd name="connsiteX2161" fmla="*/ 1942362 w 2815098"/>
              <a:gd name="connsiteY2161" fmla="*/ 497205 h 6852469"/>
              <a:gd name="connsiteX2162" fmla="*/ 1204021 w 2815098"/>
              <a:gd name="connsiteY2162" fmla="*/ 493334 h 6852469"/>
              <a:gd name="connsiteX2163" fmla="*/ 1199597 w 2815098"/>
              <a:gd name="connsiteY2163" fmla="*/ 509925 h 6852469"/>
              <a:gd name="connsiteX2164" fmla="*/ 1212317 w 2815098"/>
              <a:gd name="connsiteY2164" fmla="*/ 509925 h 6852469"/>
              <a:gd name="connsiteX2165" fmla="*/ 1204021 w 2815098"/>
              <a:gd name="connsiteY2165" fmla="*/ 493334 h 6852469"/>
              <a:gd name="connsiteX2166" fmla="*/ 1204021 w 2815098"/>
              <a:gd name="connsiteY2166" fmla="*/ 493334 h 6852469"/>
              <a:gd name="connsiteX2167" fmla="*/ 2288581 w 2815098"/>
              <a:gd name="connsiteY2167" fmla="*/ 414245 h 6852469"/>
              <a:gd name="connsiteX2168" fmla="*/ 2288581 w 2815098"/>
              <a:gd name="connsiteY2168" fmla="*/ 493334 h 6852469"/>
              <a:gd name="connsiteX2169" fmla="*/ 2288581 w 2815098"/>
              <a:gd name="connsiteY2169" fmla="*/ 414245 h 6852469"/>
              <a:gd name="connsiteX2170" fmla="*/ 2288581 w 2815098"/>
              <a:gd name="connsiteY2170" fmla="*/ 414245 h 6852469"/>
              <a:gd name="connsiteX2171" fmla="*/ 1212317 w 2815098"/>
              <a:gd name="connsiteY2171" fmla="*/ 447429 h 6852469"/>
              <a:gd name="connsiteX2172" fmla="*/ 1212317 w 2815098"/>
              <a:gd name="connsiteY2172" fmla="*/ 464021 h 6852469"/>
              <a:gd name="connsiteX2173" fmla="*/ 1212317 w 2815098"/>
              <a:gd name="connsiteY2173" fmla="*/ 447429 h 6852469"/>
              <a:gd name="connsiteX2174" fmla="*/ 1212317 w 2815098"/>
              <a:gd name="connsiteY2174" fmla="*/ 447429 h 6852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</a:cxnLst>
            <a:rect l="l" t="t" r="r" b="b"/>
            <a:pathLst>
              <a:path w="2815098" h="6852469">
                <a:moveTo>
                  <a:pt x="2031406" y="5949868"/>
                </a:moveTo>
                <a:cubicBezTo>
                  <a:pt x="2018685" y="5958164"/>
                  <a:pt x="2014261" y="5987477"/>
                  <a:pt x="2018685" y="6004069"/>
                </a:cubicBezTo>
                <a:cubicBezTo>
                  <a:pt x="2035830" y="5995773"/>
                  <a:pt x="2052422" y="5999644"/>
                  <a:pt x="2077863" y="6004069"/>
                </a:cubicBezTo>
                <a:cubicBezTo>
                  <a:pt x="2077863" y="5987477"/>
                  <a:pt x="2098880" y="5987477"/>
                  <a:pt x="2103304" y="5954293"/>
                </a:cubicBezTo>
                <a:cubicBezTo>
                  <a:pt x="2124321" y="5967013"/>
                  <a:pt x="2107729" y="5995773"/>
                  <a:pt x="2107729" y="6012365"/>
                </a:cubicBezTo>
                <a:cubicBezTo>
                  <a:pt x="2099433" y="6070437"/>
                  <a:pt x="2099433" y="6137357"/>
                  <a:pt x="2095008" y="6187133"/>
                </a:cubicBezTo>
                <a:cubicBezTo>
                  <a:pt x="2086712" y="6236909"/>
                  <a:pt x="2069567" y="6286685"/>
                  <a:pt x="2077863" y="6332589"/>
                </a:cubicBezTo>
                <a:cubicBezTo>
                  <a:pt x="2077863" y="6337013"/>
                  <a:pt x="2086159" y="6345309"/>
                  <a:pt x="2086159" y="6349181"/>
                </a:cubicBezTo>
                <a:cubicBezTo>
                  <a:pt x="2086159" y="6365773"/>
                  <a:pt x="2073439" y="6378493"/>
                  <a:pt x="2069014" y="6395085"/>
                </a:cubicBezTo>
                <a:cubicBezTo>
                  <a:pt x="2064590" y="6411677"/>
                  <a:pt x="2073439" y="6432694"/>
                  <a:pt x="2073439" y="6449286"/>
                </a:cubicBezTo>
                <a:cubicBezTo>
                  <a:pt x="2069014" y="6465878"/>
                  <a:pt x="2056294" y="6507357"/>
                  <a:pt x="2052422" y="6540541"/>
                </a:cubicBezTo>
                <a:cubicBezTo>
                  <a:pt x="2047998" y="6582021"/>
                  <a:pt x="2044126" y="6627925"/>
                  <a:pt x="2039702" y="6673830"/>
                </a:cubicBezTo>
                <a:cubicBezTo>
                  <a:pt x="2014261" y="6698718"/>
                  <a:pt x="2026981" y="6740198"/>
                  <a:pt x="2026981" y="6786102"/>
                </a:cubicBezTo>
                <a:cubicBezTo>
                  <a:pt x="2009836" y="6802694"/>
                  <a:pt x="2014261" y="6835878"/>
                  <a:pt x="2018685" y="6848598"/>
                </a:cubicBezTo>
                <a:cubicBezTo>
                  <a:pt x="2018685" y="6861319"/>
                  <a:pt x="2001540" y="6856894"/>
                  <a:pt x="1989373" y="6856894"/>
                </a:cubicBezTo>
                <a:cubicBezTo>
                  <a:pt x="1984948" y="6844174"/>
                  <a:pt x="2002093" y="6852470"/>
                  <a:pt x="2006518" y="6848598"/>
                </a:cubicBezTo>
                <a:cubicBezTo>
                  <a:pt x="2002093" y="6761214"/>
                  <a:pt x="2023663" y="6682126"/>
                  <a:pt x="2010942" y="6636221"/>
                </a:cubicBezTo>
                <a:cubicBezTo>
                  <a:pt x="2028087" y="6619629"/>
                  <a:pt x="2010942" y="6598613"/>
                  <a:pt x="2028087" y="6582021"/>
                </a:cubicBezTo>
                <a:cubicBezTo>
                  <a:pt x="2028087" y="6577596"/>
                  <a:pt x="2023663" y="6577596"/>
                  <a:pt x="2015367" y="6577596"/>
                </a:cubicBezTo>
                <a:cubicBezTo>
                  <a:pt x="2028087" y="6564876"/>
                  <a:pt x="2028087" y="6544413"/>
                  <a:pt x="2032512" y="6527821"/>
                </a:cubicBezTo>
                <a:cubicBezTo>
                  <a:pt x="2032512" y="6519525"/>
                  <a:pt x="2028087" y="6527821"/>
                  <a:pt x="2019791" y="6527821"/>
                </a:cubicBezTo>
                <a:cubicBezTo>
                  <a:pt x="2032512" y="6494637"/>
                  <a:pt x="2045232" y="6432141"/>
                  <a:pt x="2036936" y="6398957"/>
                </a:cubicBezTo>
                <a:cubicBezTo>
                  <a:pt x="2057953" y="6386236"/>
                  <a:pt x="2041361" y="6357477"/>
                  <a:pt x="2049657" y="6332589"/>
                </a:cubicBezTo>
                <a:cubicBezTo>
                  <a:pt x="2054081" y="6319868"/>
                  <a:pt x="2062377" y="6315997"/>
                  <a:pt x="2062377" y="6311573"/>
                </a:cubicBezTo>
                <a:cubicBezTo>
                  <a:pt x="2062377" y="6303277"/>
                  <a:pt x="2057953" y="6220317"/>
                  <a:pt x="2054081" y="6212021"/>
                </a:cubicBezTo>
                <a:cubicBezTo>
                  <a:pt x="2050210" y="6203725"/>
                  <a:pt x="2041361" y="6203725"/>
                  <a:pt x="2033065" y="6199300"/>
                </a:cubicBezTo>
                <a:cubicBezTo>
                  <a:pt x="2037490" y="6182708"/>
                  <a:pt x="2054081" y="6207596"/>
                  <a:pt x="2062377" y="6191004"/>
                </a:cubicBezTo>
                <a:cubicBezTo>
                  <a:pt x="2062377" y="6169988"/>
                  <a:pt x="2066802" y="6145100"/>
                  <a:pt x="2066802" y="6120212"/>
                </a:cubicBezTo>
                <a:cubicBezTo>
                  <a:pt x="2041361" y="6120212"/>
                  <a:pt x="2045785" y="6153396"/>
                  <a:pt x="2037490" y="6169988"/>
                </a:cubicBezTo>
                <a:cubicBezTo>
                  <a:pt x="2020344" y="6169988"/>
                  <a:pt x="2045785" y="6136804"/>
                  <a:pt x="2020344" y="6148971"/>
                </a:cubicBezTo>
                <a:cubicBezTo>
                  <a:pt x="2020344" y="6136251"/>
                  <a:pt x="2037490" y="6140675"/>
                  <a:pt x="2033065" y="6119659"/>
                </a:cubicBezTo>
                <a:cubicBezTo>
                  <a:pt x="2024769" y="6127955"/>
                  <a:pt x="2015920" y="6106939"/>
                  <a:pt x="2024769" y="6090347"/>
                </a:cubicBezTo>
                <a:cubicBezTo>
                  <a:pt x="2037490" y="6111363"/>
                  <a:pt x="2045785" y="6065459"/>
                  <a:pt x="2037490" y="6057163"/>
                </a:cubicBezTo>
                <a:cubicBezTo>
                  <a:pt x="2029194" y="6061588"/>
                  <a:pt x="2037490" y="6082051"/>
                  <a:pt x="2020344" y="6078180"/>
                </a:cubicBezTo>
                <a:cubicBezTo>
                  <a:pt x="2024769" y="6073755"/>
                  <a:pt x="2024769" y="6069884"/>
                  <a:pt x="2015920" y="6069884"/>
                </a:cubicBezTo>
                <a:cubicBezTo>
                  <a:pt x="1994903" y="6182155"/>
                  <a:pt x="1998775" y="6327612"/>
                  <a:pt x="1965038" y="6448179"/>
                </a:cubicBezTo>
                <a:cubicBezTo>
                  <a:pt x="1952317" y="6443755"/>
                  <a:pt x="1956742" y="6431587"/>
                  <a:pt x="1960613" y="6423291"/>
                </a:cubicBezTo>
                <a:cubicBezTo>
                  <a:pt x="1952317" y="6423291"/>
                  <a:pt x="1947893" y="6423291"/>
                  <a:pt x="1939597" y="6423291"/>
                </a:cubicBezTo>
                <a:cubicBezTo>
                  <a:pt x="1939597" y="6436012"/>
                  <a:pt x="1939597" y="6452604"/>
                  <a:pt x="1935173" y="6460900"/>
                </a:cubicBezTo>
                <a:cubicBezTo>
                  <a:pt x="1930748" y="6460900"/>
                  <a:pt x="1930748" y="6448179"/>
                  <a:pt x="1926877" y="6444308"/>
                </a:cubicBezTo>
                <a:cubicBezTo>
                  <a:pt x="1918581" y="6439883"/>
                  <a:pt x="1926877" y="6457029"/>
                  <a:pt x="1922452" y="6460900"/>
                </a:cubicBezTo>
                <a:cubicBezTo>
                  <a:pt x="1926877" y="6469196"/>
                  <a:pt x="1943469" y="6465325"/>
                  <a:pt x="1939597" y="6473621"/>
                </a:cubicBezTo>
                <a:cubicBezTo>
                  <a:pt x="1944022" y="6494637"/>
                  <a:pt x="1914156" y="6481917"/>
                  <a:pt x="1914156" y="6502933"/>
                </a:cubicBezTo>
                <a:cubicBezTo>
                  <a:pt x="1922452" y="6440437"/>
                  <a:pt x="1914156" y="6336460"/>
                  <a:pt x="1918581" y="6236909"/>
                </a:cubicBezTo>
                <a:cubicBezTo>
                  <a:pt x="1918581" y="6236909"/>
                  <a:pt x="1914156" y="6241334"/>
                  <a:pt x="1910285" y="6241334"/>
                </a:cubicBezTo>
                <a:cubicBezTo>
                  <a:pt x="1901989" y="6245758"/>
                  <a:pt x="1918581" y="6254054"/>
                  <a:pt x="1914709" y="6262350"/>
                </a:cubicBezTo>
                <a:cubicBezTo>
                  <a:pt x="1876548" y="6249630"/>
                  <a:pt x="1923005" y="6237462"/>
                  <a:pt x="1910285" y="6199854"/>
                </a:cubicBezTo>
                <a:cubicBezTo>
                  <a:pt x="1910285" y="6191558"/>
                  <a:pt x="1897564" y="6195429"/>
                  <a:pt x="1901989" y="6178837"/>
                </a:cubicBezTo>
                <a:cubicBezTo>
                  <a:pt x="1906413" y="6170541"/>
                  <a:pt x="1901989" y="6199854"/>
                  <a:pt x="1910285" y="6195429"/>
                </a:cubicBezTo>
                <a:cubicBezTo>
                  <a:pt x="1935726" y="6174412"/>
                  <a:pt x="1914709" y="6170541"/>
                  <a:pt x="1914709" y="6145653"/>
                </a:cubicBezTo>
                <a:cubicBezTo>
                  <a:pt x="1901989" y="6150078"/>
                  <a:pt x="1910285" y="6141228"/>
                  <a:pt x="1901989" y="6137357"/>
                </a:cubicBezTo>
                <a:cubicBezTo>
                  <a:pt x="1910285" y="6137357"/>
                  <a:pt x="1923005" y="6124636"/>
                  <a:pt x="1923005" y="6104173"/>
                </a:cubicBezTo>
                <a:cubicBezTo>
                  <a:pt x="1927430" y="6112469"/>
                  <a:pt x="1948446" y="6091453"/>
                  <a:pt x="1944022" y="6116894"/>
                </a:cubicBezTo>
                <a:cubicBezTo>
                  <a:pt x="1926877" y="6112469"/>
                  <a:pt x="1935726" y="6121318"/>
                  <a:pt x="1923005" y="6141782"/>
                </a:cubicBezTo>
                <a:cubicBezTo>
                  <a:pt x="1927430" y="6137357"/>
                  <a:pt x="1931301" y="6141782"/>
                  <a:pt x="1931301" y="6146206"/>
                </a:cubicBezTo>
                <a:cubicBezTo>
                  <a:pt x="1944022" y="6129614"/>
                  <a:pt x="1939597" y="6125190"/>
                  <a:pt x="1956742" y="6141782"/>
                </a:cubicBezTo>
                <a:cubicBezTo>
                  <a:pt x="1965038" y="6133486"/>
                  <a:pt x="1977758" y="6133486"/>
                  <a:pt x="1990479" y="6129061"/>
                </a:cubicBezTo>
                <a:cubicBezTo>
                  <a:pt x="1986054" y="6104173"/>
                  <a:pt x="1982183" y="6074861"/>
                  <a:pt x="1986054" y="6049973"/>
                </a:cubicBezTo>
                <a:cubicBezTo>
                  <a:pt x="1977758" y="6041677"/>
                  <a:pt x="1968909" y="6054398"/>
                  <a:pt x="1960613" y="6049973"/>
                </a:cubicBezTo>
                <a:cubicBezTo>
                  <a:pt x="1960613" y="6037253"/>
                  <a:pt x="1973334" y="6045549"/>
                  <a:pt x="1981630" y="6045549"/>
                </a:cubicBezTo>
                <a:cubicBezTo>
                  <a:pt x="1977205" y="6028957"/>
                  <a:pt x="1986054" y="6028957"/>
                  <a:pt x="1981630" y="6016236"/>
                </a:cubicBezTo>
                <a:cubicBezTo>
                  <a:pt x="1973334" y="6020661"/>
                  <a:pt x="1956189" y="6016236"/>
                  <a:pt x="1960613" y="6032828"/>
                </a:cubicBezTo>
                <a:cubicBezTo>
                  <a:pt x="1943469" y="6032828"/>
                  <a:pt x="1952317" y="6007940"/>
                  <a:pt x="1931301" y="6011812"/>
                </a:cubicBezTo>
                <a:cubicBezTo>
                  <a:pt x="1931301" y="6003516"/>
                  <a:pt x="1944022" y="6003516"/>
                  <a:pt x="1952317" y="6003516"/>
                </a:cubicBezTo>
                <a:cubicBezTo>
                  <a:pt x="1952317" y="5974203"/>
                  <a:pt x="1926877" y="5953740"/>
                  <a:pt x="1931301" y="5920556"/>
                </a:cubicBezTo>
                <a:cubicBezTo>
                  <a:pt x="1923005" y="5916131"/>
                  <a:pt x="1923005" y="5928852"/>
                  <a:pt x="1910285" y="5924980"/>
                </a:cubicBezTo>
                <a:cubicBezTo>
                  <a:pt x="1910285" y="5916684"/>
                  <a:pt x="1910285" y="5912260"/>
                  <a:pt x="1910285" y="5903964"/>
                </a:cubicBezTo>
                <a:cubicBezTo>
                  <a:pt x="1918581" y="5895668"/>
                  <a:pt x="1923005" y="5903964"/>
                  <a:pt x="1931301" y="5903964"/>
                </a:cubicBezTo>
                <a:cubicBezTo>
                  <a:pt x="1931301" y="5887372"/>
                  <a:pt x="1905860" y="5891243"/>
                  <a:pt x="1914156" y="5862484"/>
                </a:cubicBezTo>
                <a:cubicBezTo>
                  <a:pt x="1905860" y="5862484"/>
                  <a:pt x="1901436" y="5870780"/>
                  <a:pt x="1897011" y="5870780"/>
                </a:cubicBezTo>
                <a:cubicBezTo>
                  <a:pt x="1901436" y="5887372"/>
                  <a:pt x="1892587" y="5895668"/>
                  <a:pt x="1892587" y="5908388"/>
                </a:cubicBezTo>
                <a:cubicBezTo>
                  <a:pt x="1888162" y="5921109"/>
                  <a:pt x="1909732" y="5908388"/>
                  <a:pt x="1905307" y="5924980"/>
                </a:cubicBezTo>
                <a:cubicBezTo>
                  <a:pt x="1900883" y="5933276"/>
                  <a:pt x="1897011" y="5920556"/>
                  <a:pt x="1884291" y="5924980"/>
                </a:cubicBezTo>
                <a:cubicBezTo>
                  <a:pt x="1875995" y="5937701"/>
                  <a:pt x="1901436" y="5924980"/>
                  <a:pt x="1897011" y="5941572"/>
                </a:cubicBezTo>
                <a:cubicBezTo>
                  <a:pt x="1884291" y="5937148"/>
                  <a:pt x="1879866" y="5941572"/>
                  <a:pt x="1879866" y="5949868"/>
                </a:cubicBezTo>
                <a:cubicBezTo>
                  <a:pt x="1879866" y="5954293"/>
                  <a:pt x="1884291" y="5958164"/>
                  <a:pt x="1884291" y="5962589"/>
                </a:cubicBezTo>
                <a:cubicBezTo>
                  <a:pt x="1888715" y="5962589"/>
                  <a:pt x="1884291" y="5958164"/>
                  <a:pt x="1888715" y="5954293"/>
                </a:cubicBezTo>
                <a:cubicBezTo>
                  <a:pt x="1880419" y="5979181"/>
                  <a:pt x="1875995" y="6004069"/>
                  <a:pt x="1884291" y="6016789"/>
                </a:cubicBezTo>
                <a:cubicBezTo>
                  <a:pt x="1888715" y="6016789"/>
                  <a:pt x="1892587" y="6016789"/>
                  <a:pt x="1897011" y="6016789"/>
                </a:cubicBezTo>
                <a:cubicBezTo>
                  <a:pt x="1901436" y="6012365"/>
                  <a:pt x="1871570" y="6021214"/>
                  <a:pt x="1863274" y="6033381"/>
                </a:cubicBezTo>
                <a:cubicBezTo>
                  <a:pt x="1863274" y="5942125"/>
                  <a:pt x="1867699" y="5863037"/>
                  <a:pt x="1871570" y="5750765"/>
                </a:cubicBezTo>
                <a:cubicBezTo>
                  <a:pt x="1863274" y="5755190"/>
                  <a:pt x="1863274" y="5767357"/>
                  <a:pt x="1863274" y="5771782"/>
                </a:cubicBezTo>
                <a:cubicBezTo>
                  <a:pt x="1842258" y="5750765"/>
                  <a:pt x="1880419" y="5746894"/>
                  <a:pt x="1871570" y="5722006"/>
                </a:cubicBezTo>
                <a:cubicBezTo>
                  <a:pt x="1867146" y="5713710"/>
                  <a:pt x="1846129" y="5722006"/>
                  <a:pt x="1854425" y="5700989"/>
                </a:cubicBezTo>
                <a:cubicBezTo>
                  <a:pt x="1862721" y="5700989"/>
                  <a:pt x="1858850" y="5713710"/>
                  <a:pt x="1867146" y="5713710"/>
                </a:cubicBezTo>
                <a:cubicBezTo>
                  <a:pt x="1871570" y="5709285"/>
                  <a:pt x="1875442" y="5700989"/>
                  <a:pt x="1875442" y="5688822"/>
                </a:cubicBezTo>
                <a:cubicBezTo>
                  <a:pt x="1862721" y="5684397"/>
                  <a:pt x="1871017" y="5701542"/>
                  <a:pt x="1858297" y="5697118"/>
                </a:cubicBezTo>
                <a:cubicBezTo>
                  <a:pt x="1858297" y="5680526"/>
                  <a:pt x="1862721" y="5684397"/>
                  <a:pt x="1858297" y="5672230"/>
                </a:cubicBezTo>
                <a:cubicBezTo>
                  <a:pt x="1879313" y="5672230"/>
                  <a:pt x="1866592" y="5659509"/>
                  <a:pt x="1875442" y="5651213"/>
                </a:cubicBezTo>
                <a:cubicBezTo>
                  <a:pt x="1871017" y="5638493"/>
                  <a:pt x="1867146" y="5651213"/>
                  <a:pt x="1858297" y="5651213"/>
                </a:cubicBezTo>
                <a:cubicBezTo>
                  <a:pt x="1875442" y="5634621"/>
                  <a:pt x="1875442" y="5597013"/>
                  <a:pt x="1871017" y="5580421"/>
                </a:cubicBezTo>
                <a:cubicBezTo>
                  <a:pt x="1853872" y="5575997"/>
                  <a:pt x="1853872" y="5580421"/>
                  <a:pt x="1837280" y="5575997"/>
                </a:cubicBezTo>
                <a:cubicBezTo>
                  <a:pt x="1845576" y="5563276"/>
                  <a:pt x="1850001" y="5580421"/>
                  <a:pt x="1875442" y="5571572"/>
                </a:cubicBezTo>
                <a:cubicBezTo>
                  <a:pt x="1867146" y="5546684"/>
                  <a:pt x="1875442" y="5521796"/>
                  <a:pt x="1862721" y="5513500"/>
                </a:cubicBezTo>
                <a:cubicBezTo>
                  <a:pt x="1883738" y="5472021"/>
                  <a:pt x="1879866" y="5413949"/>
                  <a:pt x="1883738" y="5355324"/>
                </a:cubicBezTo>
                <a:cubicBezTo>
                  <a:pt x="1875442" y="5368045"/>
                  <a:pt x="1875442" y="5363620"/>
                  <a:pt x="1862721" y="5359749"/>
                </a:cubicBezTo>
                <a:cubicBezTo>
                  <a:pt x="1867146" y="5355324"/>
                  <a:pt x="1871017" y="5347028"/>
                  <a:pt x="1883738" y="5351453"/>
                </a:cubicBezTo>
                <a:cubicBezTo>
                  <a:pt x="1875442" y="5318269"/>
                  <a:pt x="1900883" y="5288956"/>
                  <a:pt x="1875442" y="5276789"/>
                </a:cubicBezTo>
                <a:cubicBezTo>
                  <a:pt x="1883738" y="5260197"/>
                  <a:pt x="1892587" y="5243605"/>
                  <a:pt x="1879866" y="5214292"/>
                </a:cubicBezTo>
                <a:cubicBezTo>
                  <a:pt x="1875442" y="5222588"/>
                  <a:pt x="1854425" y="5239180"/>
                  <a:pt x="1858850" y="5247476"/>
                </a:cubicBezTo>
                <a:cubicBezTo>
                  <a:pt x="1863274" y="5260197"/>
                  <a:pt x="1875995" y="5243052"/>
                  <a:pt x="1867146" y="5255772"/>
                </a:cubicBezTo>
                <a:cubicBezTo>
                  <a:pt x="1854425" y="5272364"/>
                  <a:pt x="1862721" y="5305548"/>
                  <a:pt x="1858850" y="5338732"/>
                </a:cubicBezTo>
                <a:cubicBezTo>
                  <a:pt x="1854425" y="5334307"/>
                  <a:pt x="1841705" y="5334307"/>
                  <a:pt x="1846129" y="5322140"/>
                </a:cubicBezTo>
                <a:cubicBezTo>
                  <a:pt x="1837833" y="5338732"/>
                  <a:pt x="1828984" y="5368045"/>
                  <a:pt x="1854425" y="5371916"/>
                </a:cubicBezTo>
                <a:cubicBezTo>
                  <a:pt x="1850001" y="5388508"/>
                  <a:pt x="1841705" y="5363620"/>
                  <a:pt x="1828984" y="5380212"/>
                </a:cubicBezTo>
                <a:cubicBezTo>
                  <a:pt x="1837280" y="5426116"/>
                  <a:pt x="1820688" y="5451004"/>
                  <a:pt x="1833409" y="5479763"/>
                </a:cubicBezTo>
                <a:cubicBezTo>
                  <a:pt x="1846129" y="5467043"/>
                  <a:pt x="1837833" y="5471467"/>
                  <a:pt x="1858850" y="5475339"/>
                </a:cubicBezTo>
                <a:cubicBezTo>
                  <a:pt x="1841705" y="5479763"/>
                  <a:pt x="1846129" y="5504651"/>
                  <a:pt x="1829537" y="5491931"/>
                </a:cubicBezTo>
                <a:cubicBezTo>
                  <a:pt x="1825113" y="5571019"/>
                  <a:pt x="1816817" y="5604203"/>
                  <a:pt x="1821241" y="5666699"/>
                </a:cubicBezTo>
                <a:cubicBezTo>
                  <a:pt x="1833962" y="5671124"/>
                  <a:pt x="1821241" y="5650107"/>
                  <a:pt x="1833962" y="5653979"/>
                </a:cubicBezTo>
                <a:cubicBezTo>
                  <a:pt x="1829537" y="5674995"/>
                  <a:pt x="1812945" y="5683291"/>
                  <a:pt x="1816817" y="5712050"/>
                </a:cubicBezTo>
                <a:cubicBezTo>
                  <a:pt x="1816817" y="5724771"/>
                  <a:pt x="1842258" y="5707626"/>
                  <a:pt x="1837833" y="5720346"/>
                </a:cubicBezTo>
                <a:cubicBezTo>
                  <a:pt x="1842258" y="5733067"/>
                  <a:pt x="1825113" y="5724771"/>
                  <a:pt x="1820688" y="5724771"/>
                </a:cubicBezTo>
                <a:cubicBezTo>
                  <a:pt x="1812392" y="5745787"/>
                  <a:pt x="1795247" y="5799435"/>
                  <a:pt x="1828984" y="5807731"/>
                </a:cubicBezTo>
                <a:cubicBezTo>
                  <a:pt x="1816264" y="5807731"/>
                  <a:pt x="1811839" y="5832619"/>
                  <a:pt x="1816264" y="5857507"/>
                </a:cubicBezTo>
                <a:cubicBezTo>
                  <a:pt x="1799119" y="5832619"/>
                  <a:pt x="1811839" y="5878523"/>
                  <a:pt x="1782527" y="5857507"/>
                </a:cubicBezTo>
                <a:cubicBezTo>
                  <a:pt x="1782527" y="5844786"/>
                  <a:pt x="1795247" y="5861931"/>
                  <a:pt x="1803543" y="5849211"/>
                </a:cubicBezTo>
                <a:cubicBezTo>
                  <a:pt x="1778102" y="5836490"/>
                  <a:pt x="1774231" y="5795010"/>
                  <a:pt x="1803543" y="5782843"/>
                </a:cubicBezTo>
                <a:cubicBezTo>
                  <a:pt x="1799119" y="5774547"/>
                  <a:pt x="1782527" y="5782843"/>
                  <a:pt x="1786398" y="5787267"/>
                </a:cubicBezTo>
                <a:cubicBezTo>
                  <a:pt x="1773678" y="5778971"/>
                  <a:pt x="1790823" y="5745787"/>
                  <a:pt x="1760957" y="5754083"/>
                </a:cubicBezTo>
                <a:cubicBezTo>
                  <a:pt x="1760957" y="5716475"/>
                  <a:pt x="1760957" y="5683291"/>
                  <a:pt x="1773678" y="5629091"/>
                </a:cubicBezTo>
                <a:cubicBezTo>
                  <a:pt x="1781974" y="5629091"/>
                  <a:pt x="1773678" y="5641812"/>
                  <a:pt x="1781974" y="5645683"/>
                </a:cubicBezTo>
                <a:cubicBezTo>
                  <a:pt x="1799119" y="5629091"/>
                  <a:pt x="1786398" y="5604203"/>
                  <a:pt x="1794694" y="5587611"/>
                </a:cubicBezTo>
                <a:cubicBezTo>
                  <a:pt x="1777549" y="5587611"/>
                  <a:pt x="1781974" y="5608628"/>
                  <a:pt x="1777549" y="5616924"/>
                </a:cubicBezTo>
                <a:cubicBezTo>
                  <a:pt x="1764829" y="5604203"/>
                  <a:pt x="1781974" y="5562723"/>
                  <a:pt x="1764829" y="5554427"/>
                </a:cubicBezTo>
                <a:cubicBezTo>
                  <a:pt x="1773125" y="5558852"/>
                  <a:pt x="1769253" y="5546131"/>
                  <a:pt x="1781974" y="5546131"/>
                </a:cubicBezTo>
                <a:cubicBezTo>
                  <a:pt x="1786398" y="5558852"/>
                  <a:pt x="1773678" y="5567148"/>
                  <a:pt x="1786398" y="5579315"/>
                </a:cubicBezTo>
                <a:cubicBezTo>
                  <a:pt x="1803543" y="5562723"/>
                  <a:pt x="1786398" y="5537835"/>
                  <a:pt x="1773678" y="5525115"/>
                </a:cubicBezTo>
                <a:cubicBezTo>
                  <a:pt x="1773678" y="5516819"/>
                  <a:pt x="1778102" y="5508523"/>
                  <a:pt x="1778102" y="5495802"/>
                </a:cubicBezTo>
                <a:cubicBezTo>
                  <a:pt x="1782527" y="5495802"/>
                  <a:pt x="1782527" y="5500227"/>
                  <a:pt x="1790823" y="5500227"/>
                </a:cubicBezTo>
                <a:cubicBezTo>
                  <a:pt x="1816264" y="5467043"/>
                  <a:pt x="1748790" y="5408971"/>
                  <a:pt x="1799119" y="5404547"/>
                </a:cubicBezTo>
                <a:cubicBezTo>
                  <a:pt x="1799119" y="5387955"/>
                  <a:pt x="1781974" y="5391826"/>
                  <a:pt x="1781974" y="5379659"/>
                </a:cubicBezTo>
                <a:cubicBezTo>
                  <a:pt x="1799119" y="5338179"/>
                  <a:pt x="1777549" y="5317163"/>
                  <a:pt x="1802990" y="5280107"/>
                </a:cubicBezTo>
                <a:cubicBezTo>
                  <a:pt x="1807415" y="5263515"/>
                  <a:pt x="1785845" y="5275683"/>
                  <a:pt x="1794694" y="5255219"/>
                </a:cubicBezTo>
                <a:cubicBezTo>
                  <a:pt x="1794694" y="5246923"/>
                  <a:pt x="1811839" y="5250795"/>
                  <a:pt x="1802990" y="5225907"/>
                </a:cubicBezTo>
                <a:cubicBezTo>
                  <a:pt x="1802990" y="5217611"/>
                  <a:pt x="1798566" y="5225907"/>
                  <a:pt x="1794694" y="5225907"/>
                </a:cubicBezTo>
                <a:cubicBezTo>
                  <a:pt x="1802990" y="5204891"/>
                  <a:pt x="1773678" y="5188299"/>
                  <a:pt x="1799119" y="5192723"/>
                </a:cubicBezTo>
                <a:cubicBezTo>
                  <a:pt x="1794694" y="5188299"/>
                  <a:pt x="1790823" y="5184427"/>
                  <a:pt x="1794694" y="5171707"/>
                </a:cubicBezTo>
                <a:cubicBezTo>
                  <a:pt x="1781974" y="5171707"/>
                  <a:pt x="1790270" y="5188299"/>
                  <a:pt x="1777549" y="5184427"/>
                </a:cubicBezTo>
                <a:cubicBezTo>
                  <a:pt x="1773125" y="5167835"/>
                  <a:pt x="1794694" y="5180003"/>
                  <a:pt x="1790270" y="5159539"/>
                </a:cubicBezTo>
                <a:cubicBezTo>
                  <a:pt x="1785845" y="5146819"/>
                  <a:pt x="1769253" y="5172260"/>
                  <a:pt x="1773125" y="5151243"/>
                </a:cubicBezTo>
                <a:cubicBezTo>
                  <a:pt x="1785845" y="5155668"/>
                  <a:pt x="1798566" y="5151243"/>
                  <a:pt x="1802437" y="5142947"/>
                </a:cubicBezTo>
                <a:cubicBezTo>
                  <a:pt x="1802437" y="5126355"/>
                  <a:pt x="1794141" y="5142947"/>
                  <a:pt x="1789717" y="5134651"/>
                </a:cubicBezTo>
                <a:cubicBezTo>
                  <a:pt x="1781421" y="5126355"/>
                  <a:pt x="1798013" y="5118059"/>
                  <a:pt x="1789717" y="5118059"/>
                </a:cubicBezTo>
                <a:cubicBezTo>
                  <a:pt x="1794141" y="5101467"/>
                  <a:pt x="1798013" y="5126355"/>
                  <a:pt x="1802437" y="5126355"/>
                </a:cubicBezTo>
                <a:cubicBezTo>
                  <a:pt x="1798013" y="5118059"/>
                  <a:pt x="1810733" y="5109763"/>
                  <a:pt x="1810733" y="5097043"/>
                </a:cubicBezTo>
                <a:cubicBezTo>
                  <a:pt x="1798013" y="5092618"/>
                  <a:pt x="1793588" y="5076026"/>
                  <a:pt x="1776996" y="5076026"/>
                </a:cubicBezTo>
                <a:cubicBezTo>
                  <a:pt x="1781421" y="5067730"/>
                  <a:pt x="1798013" y="5063306"/>
                  <a:pt x="1781421" y="5055010"/>
                </a:cubicBezTo>
                <a:cubicBezTo>
                  <a:pt x="1785845" y="5050585"/>
                  <a:pt x="1794141" y="5046714"/>
                  <a:pt x="1806862" y="5050585"/>
                </a:cubicBezTo>
                <a:cubicBezTo>
                  <a:pt x="1811286" y="5042289"/>
                  <a:pt x="1806862" y="5037865"/>
                  <a:pt x="1802437" y="5033993"/>
                </a:cubicBezTo>
                <a:cubicBezTo>
                  <a:pt x="1789717" y="5042289"/>
                  <a:pt x="1785292" y="5033993"/>
                  <a:pt x="1768700" y="5033993"/>
                </a:cubicBezTo>
                <a:cubicBezTo>
                  <a:pt x="1776996" y="5029569"/>
                  <a:pt x="1781421" y="5021273"/>
                  <a:pt x="1785845" y="5012977"/>
                </a:cubicBezTo>
                <a:cubicBezTo>
                  <a:pt x="1794141" y="5012977"/>
                  <a:pt x="1794141" y="5021273"/>
                  <a:pt x="1802990" y="5025698"/>
                </a:cubicBezTo>
                <a:cubicBezTo>
                  <a:pt x="1807415" y="5025698"/>
                  <a:pt x="1802990" y="5012977"/>
                  <a:pt x="1807415" y="5009106"/>
                </a:cubicBezTo>
                <a:cubicBezTo>
                  <a:pt x="1799119" y="5009106"/>
                  <a:pt x="1790270" y="5009106"/>
                  <a:pt x="1781974" y="5004681"/>
                </a:cubicBezTo>
                <a:cubicBezTo>
                  <a:pt x="1781974" y="4975369"/>
                  <a:pt x="1790270" y="4954905"/>
                  <a:pt x="1794694" y="4938313"/>
                </a:cubicBezTo>
                <a:cubicBezTo>
                  <a:pt x="1807415" y="4938313"/>
                  <a:pt x="1802990" y="4942738"/>
                  <a:pt x="1799119" y="4951034"/>
                </a:cubicBezTo>
                <a:cubicBezTo>
                  <a:pt x="1803543" y="4946609"/>
                  <a:pt x="1803543" y="4951034"/>
                  <a:pt x="1803543" y="4951034"/>
                </a:cubicBezTo>
                <a:cubicBezTo>
                  <a:pt x="1811839" y="4951034"/>
                  <a:pt x="1807968" y="4938313"/>
                  <a:pt x="1816264" y="4942738"/>
                </a:cubicBezTo>
                <a:cubicBezTo>
                  <a:pt x="1811839" y="4921721"/>
                  <a:pt x="1799119" y="4934442"/>
                  <a:pt x="1790823" y="4930017"/>
                </a:cubicBezTo>
                <a:cubicBezTo>
                  <a:pt x="1782527" y="4917297"/>
                  <a:pt x="1790823" y="4909001"/>
                  <a:pt x="1786398" y="4900705"/>
                </a:cubicBezTo>
                <a:cubicBezTo>
                  <a:pt x="1790823" y="4887984"/>
                  <a:pt x="1807415" y="4900705"/>
                  <a:pt x="1811839" y="4905130"/>
                </a:cubicBezTo>
                <a:cubicBezTo>
                  <a:pt x="1820135" y="4888538"/>
                  <a:pt x="1803543" y="4892409"/>
                  <a:pt x="1794694" y="4888538"/>
                </a:cubicBezTo>
                <a:cubicBezTo>
                  <a:pt x="1790270" y="4880242"/>
                  <a:pt x="1807415" y="4888538"/>
                  <a:pt x="1811839" y="4884113"/>
                </a:cubicBezTo>
                <a:cubicBezTo>
                  <a:pt x="1816264" y="4875817"/>
                  <a:pt x="1820135" y="4859225"/>
                  <a:pt x="1811839" y="4846504"/>
                </a:cubicBezTo>
                <a:cubicBezTo>
                  <a:pt x="1790823" y="4842080"/>
                  <a:pt x="1811839" y="4859225"/>
                  <a:pt x="1803543" y="4867521"/>
                </a:cubicBezTo>
                <a:cubicBezTo>
                  <a:pt x="1795247" y="4859225"/>
                  <a:pt x="1786398" y="4850929"/>
                  <a:pt x="1786398" y="4838209"/>
                </a:cubicBezTo>
                <a:cubicBezTo>
                  <a:pt x="1815711" y="4833784"/>
                  <a:pt x="1786398" y="4805025"/>
                  <a:pt x="1786398" y="4792304"/>
                </a:cubicBezTo>
                <a:cubicBezTo>
                  <a:pt x="1790823" y="4784008"/>
                  <a:pt x="1799119" y="4796729"/>
                  <a:pt x="1803543" y="4784008"/>
                </a:cubicBezTo>
                <a:cubicBezTo>
                  <a:pt x="1803543" y="4767416"/>
                  <a:pt x="1790823" y="4767416"/>
                  <a:pt x="1786398" y="4759120"/>
                </a:cubicBezTo>
                <a:cubicBezTo>
                  <a:pt x="1786398" y="4746400"/>
                  <a:pt x="1794694" y="4734232"/>
                  <a:pt x="1799119" y="4721512"/>
                </a:cubicBezTo>
                <a:cubicBezTo>
                  <a:pt x="1794694" y="4717088"/>
                  <a:pt x="1794694" y="4713216"/>
                  <a:pt x="1790823" y="4713216"/>
                </a:cubicBezTo>
                <a:cubicBezTo>
                  <a:pt x="1773678" y="4713216"/>
                  <a:pt x="1773678" y="4725936"/>
                  <a:pt x="1773678" y="4738104"/>
                </a:cubicBezTo>
                <a:cubicBezTo>
                  <a:pt x="1790823" y="4754696"/>
                  <a:pt x="1765382" y="4771288"/>
                  <a:pt x="1781974" y="4796176"/>
                </a:cubicBezTo>
                <a:cubicBezTo>
                  <a:pt x="1756533" y="4817192"/>
                  <a:pt x="1786398" y="4837656"/>
                  <a:pt x="1764829" y="4862543"/>
                </a:cubicBezTo>
                <a:cubicBezTo>
                  <a:pt x="1752108" y="4858119"/>
                  <a:pt x="1735516" y="4849823"/>
                  <a:pt x="1726667" y="4837656"/>
                </a:cubicBezTo>
                <a:cubicBezTo>
                  <a:pt x="1739388" y="4833231"/>
                  <a:pt x="1734963" y="4845952"/>
                  <a:pt x="1743812" y="4845952"/>
                </a:cubicBezTo>
                <a:cubicBezTo>
                  <a:pt x="1748237" y="4837656"/>
                  <a:pt x="1739388" y="4821064"/>
                  <a:pt x="1748237" y="4821064"/>
                </a:cubicBezTo>
                <a:cubicBezTo>
                  <a:pt x="1748237" y="4816639"/>
                  <a:pt x="1739941" y="4816639"/>
                  <a:pt x="1731092" y="4816639"/>
                </a:cubicBezTo>
                <a:cubicBezTo>
                  <a:pt x="1735516" y="4791751"/>
                  <a:pt x="1752108" y="4779031"/>
                  <a:pt x="1748237" y="4758567"/>
                </a:cubicBezTo>
                <a:cubicBezTo>
                  <a:pt x="1748237" y="4754143"/>
                  <a:pt x="1739941" y="4758567"/>
                  <a:pt x="1731092" y="4754143"/>
                </a:cubicBezTo>
                <a:cubicBezTo>
                  <a:pt x="1726667" y="4749718"/>
                  <a:pt x="1743812" y="4741422"/>
                  <a:pt x="1731092" y="4741422"/>
                </a:cubicBezTo>
                <a:cubicBezTo>
                  <a:pt x="1748237" y="4728702"/>
                  <a:pt x="1743812" y="4736998"/>
                  <a:pt x="1752108" y="4720406"/>
                </a:cubicBezTo>
                <a:cubicBezTo>
                  <a:pt x="1743812" y="4715981"/>
                  <a:pt x="1743812" y="4703814"/>
                  <a:pt x="1734963" y="4695518"/>
                </a:cubicBezTo>
                <a:cubicBezTo>
                  <a:pt x="1717818" y="4699942"/>
                  <a:pt x="1722243" y="4728702"/>
                  <a:pt x="1713947" y="4741422"/>
                </a:cubicBezTo>
                <a:cubicBezTo>
                  <a:pt x="1709522" y="4741422"/>
                  <a:pt x="1705651" y="4736998"/>
                  <a:pt x="1701226" y="4745847"/>
                </a:cubicBezTo>
                <a:cubicBezTo>
                  <a:pt x="1692930" y="4720959"/>
                  <a:pt x="1713947" y="4687775"/>
                  <a:pt x="1705651" y="4650167"/>
                </a:cubicBezTo>
                <a:cubicBezTo>
                  <a:pt x="1692930" y="4666759"/>
                  <a:pt x="1701226" y="4679479"/>
                  <a:pt x="1684634" y="4679479"/>
                </a:cubicBezTo>
                <a:cubicBezTo>
                  <a:pt x="1692930" y="4708792"/>
                  <a:pt x="1692930" y="4717088"/>
                  <a:pt x="1684634" y="4745847"/>
                </a:cubicBezTo>
                <a:cubicBezTo>
                  <a:pt x="1692930" y="4762439"/>
                  <a:pt x="1701779" y="4741422"/>
                  <a:pt x="1718371" y="4745847"/>
                </a:cubicBezTo>
                <a:cubicBezTo>
                  <a:pt x="1747684" y="4791751"/>
                  <a:pt x="1701226" y="4824935"/>
                  <a:pt x="1718371" y="4874711"/>
                </a:cubicBezTo>
                <a:cubicBezTo>
                  <a:pt x="1701226" y="4887431"/>
                  <a:pt x="1680210" y="4853695"/>
                  <a:pt x="1676338" y="4887431"/>
                </a:cubicBezTo>
                <a:cubicBezTo>
                  <a:pt x="1693483" y="4900152"/>
                  <a:pt x="1718371" y="4870839"/>
                  <a:pt x="1731092" y="4895727"/>
                </a:cubicBezTo>
                <a:cubicBezTo>
                  <a:pt x="1739388" y="4887431"/>
                  <a:pt x="1739388" y="4866415"/>
                  <a:pt x="1764829" y="4870839"/>
                </a:cubicBezTo>
                <a:cubicBezTo>
                  <a:pt x="1764829" y="4879135"/>
                  <a:pt x="1760404" y="4895727"/>
                  <a:pt x="1769253" y="4895727"/>
                </a:cubicBezTo>
                <a:cubicBezTo>
                  <a:pt x="1769253" y="4900152"/>
                  <a:pt x="1760957" y="4900152"/>
                  <a:pt x="1756533" y="4900152"/>
                </a:cubicBezTo>
                <a:cubicBezTo>
                  <a:pt x="1760957" y="4912872"/>
                  <a:pt x="1764829" y="4921168"/>
                  <a:pt x="1773678" y="4921168"/>
                </a:cubicBezTo>
                <a:cubicBezTo>
                  <a:pt x="1773678" y="4929464"/>
                  <a:pt x="1765382" y="4929464"/>
                  <a:pt x="1760957" y="4929464"/>
                </a:cubicBezTo>
                <a:cubicBezTo>
                  <a:pt x="1769253" y="4954352"/>
                  <a:pt x="1756533" y="4967073"/>
                  <a:pt x="1765382" y="4995832"/>
                </a:cubicBezTo>
                <a:cubicBezTo>
                  <a:pt x="1769806" y="4995832"/>
                  <a:pt x="1769806" y="4991407"/>
                  <a:pt x="1769806" y="4987536"/>
                </a:cubicBezTo>
                <a:cubicBezTo>
                  <a:pt x="1752661" y="5037312"/>
                  <a:pt x="1769806" y="5099808"/>
                  <a:pt x="1736069" y="5145713"/>
                </a:cubicBezTo>
                <a:cubicBezTo>
                  <a:pt x="1740494" y="5154009"/>
                  <a:pt x="1744365" y="5137417"/>
                  <a:pt x="1744365" y="5137417"/>
                </a:cubicBezTo>
                <a:cubicBezTo>
                  <a:pt x="1752661" y="5175025"/>
                  <a:pt x="1739941" y="5216505"/>
                  <a:pt x="1736069" y="5262409"/>
                </a:cubicBezTo>
                <a:cubicBezTo>
                  <a:pt x="1736069" y="5266834"/>
                  <a:pt x="1744365" y="5266834"/>
                  <a:pt x="1748790" y="5266834"/>
                </a:cubicBezTo>
                <a:cubicBezTo>
                  <a:pt x="1740494" y="5275129"/>
                  <a:pt x="1736069" y="5287850"/>
                  <a:pt x="1731645" y="5300017"/>
                </a:cubicBezTo>
                <a:cubicBezTo>
                  <a:pt x="1723349" y="5300017"/>
                  <a:pt x="1727220" y="5287297"/>
                  <a:pt x="1714500" y="5291721"/>
                </a:cubicBezTo>
                <a:cubicBezTo>
                  <a:pt x="1739941" y="5179449"/>
                  <a:pt x="1727220" y="5121378"/>
                  <a:pt x="1735516" y="4984218"/>
                </a:cubicBezTo>
                <a:cubicBezTo>
                  <a:pt x="1735516" y="4975922"/>
                  <a:pt x="1727220" y="4975922"/>
                  <a:pt x="1718371" y="4975922"/>
                </a:cubicBezTo>
                <a:cubicBezTo>
                  <a:pt x="1731092" y="4963201"/>
                  <a:pt x="1739388" y="4954905"/>
                  <a:pt x="1743812" y="4938313"/>
                </a:cubicBezTo>
                <a:cubicBezTo>
                  <a:pt x="1714500" y="4938313"/>
                  <a:pt x="1752108" y="4917297"/>
                  <a:pt x="1739388" y="4900705"/>
                </a:cubicBezTo>
                <a:cubicBezTo>
                  <a:pt x="1726667" y="4900705"/>
                  <a:pt x="1726667" y="4909001"/>
                  <a:pt x="1726667" y="4921721"/>
                </a:cubicBezTo>
                <a:cubicBezTo>
                  <a:pt x="1709522" y="4909001"/>
                  <a:pt x="1713947" y="4930017"/>
                  <a:pt x="1697355" y="4930017"/>
                </a:cubicBezTo>
                <a:cubicBezTo>
                  <a:pt x="1705651" y="4917297"/>
                  <a:pt x="1680210" y="4905130"/>
                  <a:pt x="1701779" y="4896834"/>
                </a:cubicBezTo>
                <a:cubicBezTo>
                  <a:pt x="1680763" y="4892409"/>
                  <a:pt x="1684634" y="4909554"/>
                  <a:pt x="1676338" y="4913425"/>
                </a:cubicBezTo>
                <a:cubicBezTo>
                  <a:pt x="1659193" y="4913425"/>
                  <a:pt x="1650897" y="4905130"/>
                  <a:pt x="1642601" y="4900705"/>
                </a:cubicBezTo>
                <a:cubicBezTo>
                  <a:pt x="1650897" y="4913425"/>
                  <a:pt x="1647026" y="4921721"/>
                  <a:pt x="1671914" y="4921721"/>
                </a:cubicBezTo>
                <a:cubicBezTo>
                  <a:pt x="1667489" y="4942738"/>
                  <a:pt x="1680210" y="4938313"/>
                  <a:pt x="1689059" y="4942738"/>
                </a:cubicBezTo>
                <a:cubicBezTo>
                  <a:pt x="1684634" y="4947162"/>
                  <a:pt x="1680763" y="4951034"/>
                  <a:pt x="1671914" y="4951034"/>
                </a:cubicBezTo>
                <a:cubicBezTo>
                  <a:pt x="1659193" y="4980346"/>
                  <a:pt x="1697355" y="4980346"/>
                  <a:pt x="1684634" y="4996938"/>
                </a:cubicBezTo>
                <a:cubicBezTo>
                  <a:pt x="1671914" y="4996938"/>
                  <a:pt x="1689059" y="4975922"/>
                  <a:pt x="1671914" y="4980346"/>
                </a:cubicBezTo>
                <a:cubicBezTo>
                  <a:pt x="1659193" y="5005234"/>
                  <a:pt x="1671914" y="5042842"/>
                  <a:pt x="1654769" y="5046714"/>
                </a:cubicBezTo>
                <a:cubicBezTo>
                  <a:pt x="1663065" y="5051138"/>
                  <a:pt x="1663065" y="5100914"/>
                  <a:pt x="1646473" y="5117506"/>
                </a:cubicBezTo>
                <a:cubicBezTo>
                  <a:pt x="1633752" y="5100914"/>
                  <a:pt x="1646473" y="5084322"/>
                  <a:pt x="1642048" y="5055010"/>
                </a:cubicBezTo>
                <a:cubicBezTo>
                  <a:pt x="1637624" y="5050585"/>
                  <a:pt x="1624903" y="5067730"/>
                  <a:pt x="1612736" y="5055010"/>
                </a:cubicBezTo>
                <a:cubicBezTo>
                  <a:pt x="1625457" y="5025698"/>
                  <a:pt x="1612736" y="5025698"/>
                  <a:pt x="1604440" y="4996938"/>
                </a:cubicBezTo>
                <a:cubicBezTo>
                  <a:pt x="1625457" y="4984218"/>
                  <a:pt x="1617161" y="4942738"/>
                  <a:pt x="1600016" y="4926146"/>
                </a:cubicBezTo>
                <a:cubicBezTo>
                  <a:pt x="1617161" y="4930570"/>
                  <a:pt x="1621032" y="4901258"/>
                  <a:pt x="1612736" y="4892962"/>
                </a:cubicBezTo>
                <a:cubicBezTo>
                  <a:pt x="1617161" y="4884666"/>
                  <a:pt x="1625457" y="4884666"/>
                  <a:pt x="1629881" y="4888538"/>
                </a:cubicBezTo>
                <a:cubicBezTo>
                  <a:pt x="1629881" y="4884113"/>
                  <a:pt x="1642601" y="4847058"/>
                  <a:pt x="1621585" y="4842633"/>
                </a:cubicBezTo>
                <a:cubicBezTo>
                  <a:pt x="1634305" y="4829913"/>
                  <a:pt x="1655322" y="4842633"/>
                  <a:pt x="1659746" y="4826041"/>
                </a:cubicBezTo>
                <a:cubicBezTo>
                  <a:pt x="1655322" y="4813321"/>
                  <a:pt x="1647026" y="4826041"/>
                  <a:pt x="1638730" y="4826041"/>
                </a:cubicBezTo>
                <a:cubicBezTo>
                  <a:pt x="1626009" y="4809449"/>
                  <a:pt x="1634305" y="4801153"/>
                  <a:pt x="1634305" y="4771841"/>
                </a:cubicBezTo>
                <a:cubicBezTo>
                  <a:pt x="1634305" y="4759120"/>
                  <a:pt x="1613289" y="4771841"/>
                  <a:pt x="1617161" y="4750824"/>
                </a:cubicBezTo>
                <a:cubicBezTo>
                  <a:pt x="1634305" y="4763545"/>
                  <a:pt x="1642601" y="4738104"/>
                  <a:pt x="1638177" y="4709345"/>
                </a:cubicBezTo>
                <a:cubicBezTo>
                  <a:pt x="1638177" y="4704920"/>
                  <a:pt x="1629881" y="4704920"/>
                  <a:pt x="1625457" y="4704920"/>
                </a:cubicBezTo>
                <a:cubicBezTo>
                  <a:pt x="1629881" y="4696624"/>
                  <a:pt x="1642601" y="4683904"/>
                  <a:pt x="1629881" y="4671736"/>
                </a:cubicBezTo>
                <a:cubicBezTo>
                  <a:pt x="1625457" y="4684457"/>
                  <a:pt x="1629881" y="4692753"/>
                  <a:pt x="1612736" y="4680032"/>
                </a:cubicBezTo>
                <a:cubicBezTo>
                  <a:pt x="1612736" y="4725936"/>
                  <a:pt x="1608311" y="4771288"/>
                  <a:pt x="1604440" y="4808896"/>
                </a:cubicBezTo>
                <a:cubicBezTo>
                  <a:pt x="1591720" y="4796176"/>
                  <a:pt x="1591720" y="4817192"/>
                  <a:pt x="1587295" y="4825488"/>
                </a:cubicBezTo>
                <a:cubicBezTo>
                  <a:pt x="1587295" y="4838209"/>
                  <a:pt x="1604440" y="4829913"/>
                  <a:pt x="1608311" y="4838209"/>
                </a:cubicBezTo>
                <a:cubicBezTo>
                  <a:pt x="1608311" y="4842633"/>
                  <a:pt x="1600016" y="4846504"/>
                  <a:pt x="1600016" y="4859225"/>
                </a:cubicBezTo>
                <a:cubicBezTo>
                  <a:pt x="1595591" y="4871946"/>
                  <a:pt x="1587295" y="4850929"/>
                  <a:pt x="1582870" y="4863650"/>
                </a:cubicBezTo>
                <a:cubicBezTo>
                  <a:pt x="1578446" y="4880242"/>
                  <a:pt x="1591166" y="4868074"/>
                  <a:pt x="1600016" y="4868074"/>
                </a:cubicBezTo>
                <a:cubicBezTo>
                  <a:pt x="1600016" y="4917850"/>
                  <a:pt x="1587295" y="4951034"/>
                  <a:pt x="1595591" y="5005234"/>
                </a:cubicBezTo>
                <a:cubicBezTo>
                  <a:pt x="1582870" y="5005234"/>
                  <a:pt x="1578446" y="5009659"/>
                  <a:pt x="1566279" y="5009659"/>
                </a:cubicBezTo>
                <a:cubicBezTo>
                  <a:pt x="1578999" y="5022379"/>
                  <a:pt x="1583424" y="5042842"/>
                  <a:pt x="1591720" y="5059434"/>
                </a:cubicBezTo>
                <a:cubicBezTo>
                  <a:pt x="1578999" y="5063859"/>
                  <a:pt x="1574575" y="5055010"/>
                  <a:pt x="1562407" y="5055010"/>
                </a:cubicBezTo>
                <a:cubicBezTo>
                  <a:pt x="1583424" y="5071602"/>
                  <a:pt x="1541391" y="5084322"/>
                  <a:pt x="1545262" y="5109210"/>
                </a:cubicBezTo>
                <a:cubicBezTo>
                  <a:pt x="1540838" y="5100914"/>
                  <a:pt x="1532542" y="5096490"/>
                  <a:pt x="1524246" y="5092618"/>
                </a:cubicBezTo>
                <a:cubicBezTo>
                  <a:pt x="1541391" y="4917850"/>
                  <a:pt x="1557983" y="4681138"/>
                  <a:pt x="1562407" y="4526833"/>
                </a:cubicBezTo>
                <a:cubicBezTo>
                  <a:pt x="1562407" y="4518537"/>
                  <a:pt x="1536966" y="4535129"/>
                  <a:pt x="1541391" y="4514113"/>
                </a:cubicBezTo>
                <a:cubicBezTo>
                  <a:pt x="1549687" y="4505817"/>
                  <a:pt x="1554111" y="4514113"/>
                  <a:pt x="1566832" y="4514113"/>
                </a:cubicBezTo>
                <a:cubicBezTo>
                  <a:pt x="1562407" y="4397416"/>
                  <a:pt x="1575128" y="4347641"/>
                  <a:pt x="1562407" y="4251960"/>
                </a:cubicBezTo>
                <a:cubicBezTo>
                  <a:pt x="1549687" y="4272977"/>
                  <a:pt x="1554111" y="4247536"/>
                  <a:pt x="1549687" y="4243664"/>
                </a:cubicBezTo>
                <a:cubicBezTo>
                  <a:pt x="1562407" y="4248089"/>
                  <a:pt x="1566832" y="4206056"/>
                  <a:pt x="1554111" y="4193888"/>
                </a:cubicBezTo>
                <a:cubicBezTo>
                  <a:pt x="1566832" y="4131392"/>
                  <a:pt x="1549687" y="4052304"/>
                  <a:pt x="1562407" y="3994232"/>
                </a:cubicBezTo>
                <a:cubicBezTo>
                  <a:pt x="1554111" y="3994232"/>
                  <a:pt x="1549687" y="3994232"/>
                  <a:pt x="1541391" y="3994232"/>
                </a:cubicBezTo>
                <a:cubicBezTo>
                  <a:pt x="1545815" y="4023544"/>
                  <a:pt x="1533095" y="4073320"/>
                  <a:pt x="1554111" y="4093784"/>
                </a:cubicBezTo>
                <a:cubicBezTo>
                  <a:pt x="1528670" y="4110376"/>
                  <a:pt x="1545815" y="4151855"/>
                  <a:pt x="1545815" y="4185039"/>
                </a:cubicBezTo>
                <a:cubicBezTo>
                  <a:pt x="1545815" y="4201631"/>
                  <a:pt x="1537519" y="4214352"/>
                  <a:pt x="1537519" y="4230944"/>
                </a:cubicBezTo>
                <a:cubicBezTo>
                  <a:pt x="1537519" y="4230944"/>
                  <a:pt x="1550240" y="4243664"/>
                  <a:pt x="1550240" y="4247536"/>
                </a:cubicBezTo>
                <a:cubicBezTo>
                  <a:pt x="1550240" y="4255832"/>
                  <a:pt x="1541944" y="4243111"/>
                  <a:pt x="1537519" y="4255832"/>
                </a:cubicBezTo>
                <a:cubicBezTo>
                  <a:pt x="1537519" y="4264128"/>
                  <a:pt x="1545815" y="4268552"/>
                  <a:pt x="1541944" y="4272424"/>
                </a:cubicBezTo>
                <a:cubicBezTo>
                  <a:pt x="1537519" y="4280720"/>
                  <a:pt x="1524799" y="4289016"/>
                  <a:pt x="1529223" y="4305607"/>
                </a:cubicBezTo>
                <a:cubicBezTo>
                  <a:pt x="1495486" y="4264128"/>
                  <a:pt x="1529223" y="4180615"/>
                  <a:pt x="1512078" y="4130839"/>
                </a:cubicBezTo>
                <a:cubicBezTo>
                  <a:pt x="1494933" y="4264128"/>
                  <a:pt x="1507654" y="4430047"/>
                  <a:pt x="1494933" y="4563336"/>
                </a:cubicBezTo>
                <a:cubicBezTo>
                  <a:pt x="1486637" y="4571632"/>
                  <a:pt x="1486637" y="4563336"/>
                  <a:pt x="1473917" y="4563336"/>
                </a:cubicBezTo>
                <a:cubicBezTo>
                  <a:pt x="1473917" y="4579928"/>
                  <a:pt x="1473917" y="4592648"/>
                  <a:pt x="1473917" y="4604816"/>
                </a:cubicBezTo>
                <a:cubicBezTo>
                  <a:pt x="1482213" y="4613112"/>
                  <a:pt x="1491062" y="4600391"/>
                  <a:pt x="1499358" y="4609240"/>
                </a:cubicBezTo>
                <a:cubicBezTo>
                  <a:pt x="1478341" y="4650720"/>
                  <a:pt x="1503782" y="4688328"/>
                  <a:pt x="1482213" y="4721512"/>
                </a:cubicBezTo>
                <a:cubicBezTo>
                  <a:pt x="1486637" y="4696624"/>
                  <a:pt x="1473917" y="4692200"/>
                  <a:pt x="1469492" y="4675608"/>
                </a:cubicBezTo>
                <a:cubicBezTo>
                  <a:pt x="1456772" y="4700496"/>
                  <a:pt x="1465068" y="4725384"/>
                  <a:pt x="1461196" y="4758567"/>
                </a:cubicBezTo>
                <a:cubicBezTo>
                  <a:pt x="1473917" y="4762992"/>
                  <a:pt x="1482213" y="4758567"/>
                  <a:pt x="1482213" y="4745847"/>
                </a:cubicBezTo>
                <a:cubicBezTo>
                  <a:pt x="1503229" y="4762439"/>
                  <a:pt x="1469492" y="4770735"/>
                  <a:pt x="1465068" y="4787327"/>
                </a:cubicBezTo>
                <a:cubicBezTo>
                  <a:pt x="1465068" y="4795623"/>
                  <a:pt x="1469492" y="4795623"/>
                  <a:pt x="1482213" y="4795623"/>
                </a:cubicBezTo>
                <a:cubicBezTo>
                  <a:pt x="1477788" y="4795623"/>
                  <a:pt x="1448476" y="4808343"/>
                  <a:pt x="1456772" y="4837103"/>
                </a:cubicBezTo>
                <a:cubicBezTo>
                  <a:pt x="1469492" y="4837103"/>
                  <a:pt x="1477788" y="4832678"/>
                  <a:pt x="1477788" y="4820511"/>
                </a:cubicBezTo>
                <a:cubicBezTo>
                  <a:pt x="1486084" y="4820511"/>
                  <a:pt x="1486084" y="4833231"/>
                  <a:pt x="1486084" y="4845399"/>
                </a:cubicBezTo>
                <a:cubicBezTo>
                  <a:pt x="1473364" y="4840974"/>
                  <a:pt x="1465068" y="4849823"/>
                  <a:pt x="1456772" y="4849823"/>
                </a:cubicBezTo>
                <a:cubicBezTo>
                  <a:pt x="1456772" y="4870839"/>
                  <a:pt x="1456772" y="4891303"/>
                  <a:pt x="1456772" y="4912319"/>
                </a:cubicBezTo>
                <a:cubicBezTo>
                  <a:pt x="1486084" y="4904023"/>
                  <a:pt x="1456772" y="4862543"/>
                  <a:pt x="1477788" y="4849823"/>
                </a:cubicBezTo>
                <a:cubicBezTo>
                  <a:pt x="1486084" y="4949375"/>
                  <a:pt x="1473364" y="5032887"/>
                  <a:pt x="1473364" y="5149031"/>
                </a:cubicBezTo>
                <a:cubicBezTo>
                  <a:pt x="1465068" y="5149031"/>
                  <a:pt x="1465068" y="5140735"/>
                  <a:pt x="1456219" y="5144606"/>
                </a:cubicBezTo>
                <a:cubicBezTo>
                  <a:pt x="1460643" y="5073814"/>
                  <a:pt x="1464515" y="5019614"/>
                  <a:pt x="1456219" y="4965967"/>
                </a:cubicBezTo>
                <a:cubicBezTo>
                  <a:pt x="1443498" y="4978687"/>
                  <a:pt x="1468939" y="5011871"/>
                  <a:pt x="1443498" y="5020167"/>
                </a:cubicBezTo>
                <a:cubicBezTo>
                  <a:pt x="1460643" y="5045055"/>
                  <a:pt x="1435202" y="5045055"/>
                  <a:pt x="1439074" y="5066071"/>
                </a:cubicBezTo>
                <a:cubicBezTo>
                  <a:pt x="1430778" y="5066071"/>
                  <a:pt x="1443498" y="5041183"/>
                  <a:pt x="1421929" y="5049479"/>
                </a:cubicBezTo>
                <a:cubicBezTo>
                  <a:pt x="1434649" y="5028463"/>
                  <a:pt x="1421929" y="5011871"/>
                  <a:pt x="1430225" y="4986983"/>
                </a:cubicBezTo>
                <a:cubicBezTo>
                  <a:pt x="1425800" y="4982559"/>
                  <a:pt x="1421929" y="4978687"/>
                  <a:pt x="1417504" y="4970391"/>
                </a:cubicBezTo>
                <a:cubicBezTo>
                  <a:pt x="1404784" y="4983111"/>
                  <a:pt x="1404784" y="5011871"/>
                  <a:pt x="1413080" y="5032887"/>
                </a:cubicBezTo>
                <a:cubicBezTo>
                  <a:pt x="1413080" y="5041183"/>
                  <a:pt x="1400359" y="5041183"/>
                  <a:pt x="1395935" y="5049479"/>
                </a:cubicBezTo>
                <a:cubicBezTo>
                  <a:pt x="1413080" y="5057775"/>
                  <a:pt x="1400359" y="5066071"/>
                  <a:pt x="1404231" y="5078792"/>
                </a:cubicBezTo>
                <a:cubicBezTo>
                  <a:pt x="1399806" y="5074367"/>
                  <a:pt x="1395935" y="5066071"/>
                  <a:pt x="1391510" y="5062200"/>
                </a:cubicBezTo>
                <a:cubicBezTo>
                  <a:pt x="1383214" y="5074920"/>
                  <a:pt x="1387086" y="5103679"/>
                  <a:pt x="1387086" y="5120271"/>
                </a:cubicBezTo>
                <a:cubicBezTo>
                  <a:pt x="1391510" y="5132992"/>
                  <a:pt x="1395382" y="5120271"/>
                  <a:pt x="1408102" y="5128567"/>
                </a:cubicBezTo>
                <a:cubicBezTo>
                  <a:pt x="1420823" y="5124143"/>
                  <a:pt x="1408102" y="5111975"/>
                  <a:pt x="1408102" y="5103679"/>
                </a:cubicBezTo>
                <a:cubicBezTo>
                  <a:pt x="1412527" y="5108104"/>
                  <a:pt x="1420823" y="5108104"/>
                  <a:pt x="1425247" y="5108104"/>
                </a:cubicBezTo>
                <a:cubicBezTo>
                  <a:pt x="1425247" y="5095384"/>
                  <a:pt x="1425247" y="5087088"/>
                  <a:pt x="1412527" y="5087088"/>
                </a:cubicBezTo>
                <a:cubicBezTo>
                  <a:pt x="1420823" y="5082663"/>
                  <a:pt x="1429672" y="5074367"/>
                  <a:pt x="1441839" y="5074367"/>
                </a:cubicBezTo>
                <a:cubicBezTo>
                  <a:pt x="1441839" y="5095384"/>
                  <a:pt x="1458984" y="5136863"/>
                  <a:pt x="1429119" y="5153455"/>
                </a:cubicBezTo>
                <a:cubicBezTo>
                  <a:pt x="1429119" y="5136863"/>
                  <a:pt x="1408102" y="5145159"/>
                  <a:pt x="1395382" y="5132439"/>
                </a:cubicBezTo>
                <a:cubicBezTo>
                  <a:pt x="1390957" y="5132439"/>
                  <a:pt x="1387086" y="5140735"/>
                  <a:pt x="1387086" y="5149031"/>
                </a:cubicBezTo>
                <a:cubicBezTo>
                  <a:pt x="1382661" y="5157327"/>
                  <a:pt x="1399806" y="5165623"/>
                  <a:pt x="1399806" y="5153455"/>
                </a:cubicBezTo>
                <a:cubicBezTo>
                  <a:pt x="1416951" y="5166176"/>
                  <a:pt x="1382661" y="5161751"/>
                  <a:pt x="1391510" y="5178343"/>
                </a:cubicBezTo>
                <a:cubicBezTo>
                  <a:pt x="1395935" y="5186639"/>
                  <a:pt x="1412527" y="5182768"/>
                  <a:pt x="1416951" y="5194935"/>
                </a:cubicBezTo>
                <a:cubicBezTo>
                  <a:pt x="1421376" y="5203231"/>
                  <a:pt x="1399806" y="5194935"/>
                  <a:pt x="1404231" y="5207656"/>
                </a:cubicBezTo>
                <a:cubicBezTo>
                  <a:pt x="1395935" y="5207656"/>
                  <a:pt x="1404231" y="5191064"/>
                  <a:pt x="1395935" y="5191064"/>
                </a:cubicBezTo>
                <a:cubicBezTo>
                  <a:pt x="1374918" y="5199360"/>
                  <a:pt x="1400359" y="5220376"/>
                  <a:pt x="1391510" y="5232544"/>
                </a:cubicBezTo>
                <a:cubicBezTo>
                  <a:pt x="1370494" y="5232544"/>
                  <a:pt x="1370494" y="5215952"/>
                  <a:pt x="1383214" y="5207656"/>
                </a:cubicBezTo>
                <a:cubicBezTo>
                  <a:pt x="1383214" y="5132992"/>
                  <a:pt x="1336757" y="5053904"/>
                  <a:pt x="1378790" y="4986983"/>
                </a:cubicBezTo>
                <a:cubicBezTo>
                  <a:pt x="1340628" y="4949375"/>
                  <a:pt x="1387086" y="4928911"/>
                  <a:pt x="1378790" y="4883007"/>
                </a:cubicBezTo>
                <a:cubicBezTo>
                  <a:pt x="1357773" y="4895727"/>
                  <a:pt x="1370494" y="4907895"/>
                  <a:pt x="1370494" y="4932783"/>
                </a:cubicBezTo>
                <a:cubicBezTo>
                  <a:pt x="1357773" y="4920062"/>
                  <a:pt x="1366069" y="4916191"/>
                  <a:pt x="1362198" y="4895174"/>
                </a:cubicBezTo>
                <a:cubicBezTo>
                  <a:pt x="1349477" y="4899599"/>
                  <a:pt x="1349477" y="4916191"/>
                  <a:pt x="1328461" y="4911766"/>
                </a:cubicBezTo>
                <a:cubicBezTo>
                  <a:pt x="1328461" y="4895174"/>
                  <a:pt x="1349477" y="4895174"/>
                  <a:pt x="1362198" y="4890750"/>
                </a:cubicBezTo>
                <a:cubicBezTo>
                  <a:pt x="1362198" y="4886325"/>
                  <a:pt x="1353902" y="4886325"/>
                  <a:pt x="1349477" y="4886325"/>
                </a:cubicBezTo>
                <a:cubicBezTo>
                  <a:pt x="1353902" y="4865309"/>
                  <a:pt x="1374918" y="4881901"/>
                  <a:pt x="1387639" y="4865309"/>
                </a:cubicBezTo>
                <a:cubicBezTo>
                  <a:pt x="1387639" y="4898493"/>
                  <a:pt x="1392063" y="4915085"/>
                  <a:pt x="1383214" y="4931677"/>
                </a:cubicBezTo>
                <a:cubicBezTo>
                  <a:pt x="1383214" y="4936101"/>
                  <a:pt x="1391510" y="4931677"/>
                  <a:pt x="1395935" y="4936101"/>
                </a:cubicBezTo>
                <a:cubicBezTo>
                  <a:pt x="1383214" y="4919509"/>
                  <a:pt x="1400359" y="4919509"/>
                  <a:pt x="1413080" y="4911213"/>
                </a:cubicBezTo>
                <a:cubicBezTo>
                  <a:pt x="1413080" y="4919509"/>
                  <a:pt x="1400359" y="4940525"/>
                  <a:pt x="1408655" y="4932229"/>
                </a:cubicBezTo>
                <a:cubicBezTo>
                  <a:pt x="1413080" y="4948821"/>
                  <a:pt x="1383214" y="4940525"/>
                  <a:pt x="1370494" y="4948821"/>
                </a:cubicBezTo>
                <a:cubicBezTo>
                  <a:pt x="1370494" y="4953246"/>
                  <a:pt x="1370494" y="4957117"/>
                  <a:pt x="1370494" y="4961542"/>
                </a:cubicBezTo>
                <a:cubicBezTo>
                  <a:pt x="1383214" y="4969838"/>
                  <a:pt x="1370494" y="4948821"/>
                  <a:pt x="1387639" y="4953246"/>
                </a:cubicBezTo>
                <a:cubicBezTo>
                  <a:pt x="1383214" y="4961542"/>
                  <a:pt x="1387639" y="4961542"/>
                  <a:pt x="1395935" y="4961542"/>
                </a:cubicBezTo>
                <a:cubicBezTo>
                  <a:pt x="1378790" y="4994726"/>
                  <a:pt x="1387639" y="5019614"/>
                  <a:pt x="1391510" y="5057222"/>
                </a:cubicBezTo>
                <a:cubicBezTo>
                  <a:pt x="1399806" y="5024038"/>
                  <a:pt x="1399806" y="5015742"/>
                  <a:pt x="1395935" y="4953246"/>
                </a:cubicBezTo>
                <a:cubicBezTo>
                  <a:pt x="1404231" y="4948821"/>
                  <a:pt x="1416951" y="4961542"/>
                  <a:pt x="1425247" y="4965967"/>
                </a:cubicBezTo>
                <a:cubicBezTo>
                  <a:pt x="1429672" y="4957671"/>
                  <a:pt x="1437968" y="4907895"/>
                  <a:pt x="1425247" y="4895174"/>
                </a:cubicBezTo>
                <a:cubicBezTo>
                  <a:pt x="1442392" y="4870287"/>
                  <a:pt x="1442392" y="4824382"/>
                  <a:pt x="1429672" y="4791198"/>
                </a:cubicBezTo>
                <a:cubicBezTo>
                  <a:pt x="1446817" y="4741422"/>
                  <a:pt x="1446817" y="4662334"/>
                  <a:pt x="1437968" y="4616430"/>
                </a:cubicBezTo>
                <a:cubicBezTo>
                  <a:pt x="1458984" y="4504158"/>
                  <a:pt x="1420823" y="4441662"/>
                  <a:pt x="1446264" y="4337685"/>
                </a:cubicBezTo>
                <a:cubicBezTo>
                  <a:pt x="1446264" y="4333261"/>
                  <a:pt x="1437968" y="4333261"/>
                  <a:pt x="1437968" y="4329389"/>
                </a:cubicBezTo>
                <a:cubicBezTo>
                  <a:pt x="1442392" y="4308373"/>
                  <a:pt x="1446264" y="4275189"/>
                  <a:pt x="1442392" y="4250301"/>
                </a:cubicBezTo>
                <a:cubicBezTo>
                  <a:pt x="1437968" y="4225413"/>
                  <a:pt x="1450688" y="4104845"/>
                  <a:pt x="1437968" y="4034053"/>
                </a:cubicBezTo>
                <a:cubicBezTo>
                  <a:pt x="1429672" y="3971557"/>
                  <a:pt x="1455113" y="3875876"/>
                  <a:pt x="1416951" y="3826100"/>
                </a:cubicBezTo>
                <a:cubicBezTo>
                  <a:pt x="1442392" y="3813380"/>
                  <a:pt x="1425247" y="3780196"/>
                  <a:pt x="1416951" y="3759733"/>
                </a:cubicBezTo>
                <a:cubicBezTo>
                  <a:pt x="1408655" y="3792916"/>
                  <a:pt x="1404231" y="3830525"/>
                  <a:pt x="1421376" y="3850988"/>
                </a:cubicBezTo>
                <a:cubicBezTo>
                  <a:pt x="1408655" y="3942244"/>
                  <a:pt x="1421376" y="4075533"/>
                  <a:pt x="1416951" y="4233709"/>
                </a:cubicBezTo>
                <a:cubicBezTo>
                  <a:pt x="1416951" y="4238134"/>
                  <a:pt x="1425247" y="4233709"/>
                  <a:pt x="1429672" y="4238134"/>
                </a:cubicBezTo>
                <a:cubicBezTo>
                  <a:pt x="1408655" y="4267446"/>
                  <a:pt x="1425247" y="4350406"/>
                  <a:pt x="1421376" y="4371422"/>
                </a:cubicBezTo>
                <a:cubicBezTo>
                  <a:pt x="1416951" y="4446086"/>
                  <a:pt x="1408655" y="4554486"/>
                  <a:pt x="1421376" y="4616983"/>
                </a:cubicBezTo>
                <a:cubicBezTo>
                  <a:pt x="1404231" y="4629703"/>
                  <a:pt x="1425800" y="4654591"/>
                  <a:pt x="1413080" y="4671183"/>
                </a:cubicBezTo>
                <a:cubicBezTo>
                  <a:pt x="1400359" y="4675608"/>
                  <a:pt x="1404784" y="4662887"/>
                  <a:pt x="1395935" y="4654591"/>
                </a:cubicBezTo>
                <a:cubicBezTo>
                  <a:pt x="1378790" y="4654591"/>
                  <a:pt x="1400359" y="4687775"/>
                  <a:pt x="1383214" y="4683904"/>
                </a:cubicBezTo>
                <a:cubicBezTo>
                  <a:pt x="1374918" y="4696624"/>
                  <a:pt x="1395935" y="4688328"/>
                  <a:pt x="1391510" y="4700496"/>
                </a:cubicBezTo>
                <a:cubicBezTo>
                  <a:pt x="1374365" y="4700496"/>
                  <a:pt x="1378790" y="4721512"/>
                  <a:pt x="1383214" y="4733680"/>
                </a:cubicBezTo>
                <a:cubicBezTo>
                  <a:pt x="1387639" y="4729255"/>
                  <a:pt x="1391510" y="4725384"/>
                  <a:pt x="1400359" y="4729255"/>
                </a:cubicBezTo>
                <a:cubicBezTo>
                  <a:pt x="1404784" y="4729255"/>
                  <a:pt x="1387639" y="4737551"/>
                  <a:pt x="1383214" y="4745847"/>
                </a:cubicBezTo>
                <a:cubicBezTo>
                  <a:pt x="1395935" y="4754143"/>
                  <a:pt x="1370494" y="4766863"/>
                  <a:pt x="1370494" y="4791751"/>
                </a:cubicBezTo>
                <a:cubicBezTo>
                  <a:pt x="1366069" y="4821064"/>
                  <a:pt x="1383214" y="4858119"/>
                  <a:pt x="1357773" y="4854248"/>
                </a:cubicBezTo>
                <a:cubicBezTo>
                  <a:pt x="1349477" y="4845952"/>
                  <a:pt x="1357773" y="4824935"/>
                  <a:pt x="1336757" y="4837656"/>
                </a:cubicBezTo>
                <a:cubicBezTo>
                  <a:pt x="1353902" y="4783455"/>
                  <a:pt x="1336757" y="4762992"/>
                  <a:pt x="1353902" y="4704367"/>
                </a:cubicBezTo>
                <a:cubicBezTo>
                  <a:pt x="1341181" y="4704367"/>
                  <a:pt x="1332885" y="4708792"/>
                  <a:pt x="1324589" y="4717088"/>
                </a:cubicBezTo>
                <a:cubicBezTo>
                  <a:pt x="1324589" y="4729808"/>
                  <a:pt x="1341734" y="4725384"/>
                  <a:pt x="1345606" y="4733680"/>
                </a:cubicBezTo>
                <a:cubicBezTo>
                  <a:pt x="1345606" y="4741975"/>
                  <a:pt x="1328461" y="4741975"/>
                  <a:pt x="1320165" y="4754696"/>
                </a:cubicBezTo>
                <a:cubicBezTo>
                  <a:pt x="1328461" y="4796176"/>
                  <a:pt x="1315740" y="4812768"/>
                  <a:pt x="1320165" y="4850376"/>
                </a:cubicBezTo>
                <a:cubicBezTo>
                  <a:pt x="1315740" y="4842080"/>
                  <a:pt x="1315740" y="4845952"/>
                  <a:pt x="1307444" y="4850376"/>
                </a:cubicBezTo>
                <a:cubicBezTo>
                  <a:pt x="1315740" y="4866968"/>
                  <a:pt x="1315740" y="4866968"/>
                  <a:pt x="1307444" y="4883560"/>
                </a:cubicBezTo>
                <a:cubicBezTo>
                  <a:pt x="1303020" y="4896280"/>
                  <a:pt x="1336757" y="4904576"/>
                  <a:pt x="1315740" y="4908448"/>
                </a:cubicBezTo>
                <a:cubicBezTo>
                  <a:pt x="1315740" y="4900152"/>
                  <a:pt x="1294724" y="4900152"/>
                  <a:pt x="1286428" y="4891856"/>
                </a:cubicBezTo>
                <a:cubicBezTo>
                  <a:pt x="1303573" y="4883560"/>
                  <a:pt x="1299148" y="4854248"/>
                  <a:pt x="1303573" y="4833784"/>
                </a:cubicBezTo>
                <a:cubicBezTo>
                  <a:pt x="1286428" y="4850376"/>
                  <a:pt x="1303573" y="4804472"/>
                  <a:pt x="1295277" y="4796176"/>
                </a:cubicBezTo>
                <a:cubicBezTo>
                  <a:pt x="1303573" y="4796176"/>
                  <a:pt x="1307997" y="4796176"/>
                  <a:pt x="1307997" y="4791751"/>
                </a:cubicBezTo>
                <a:cubicBezTo>
                  <a:pt x="1316293" y="4779031"/>
                  <a:pt x="1295277" y="4787327"/>
                  <a:pt x="1299702" y="4775159"/>
                </a:cubicBezTo>
                <a:cubicBezTo>
                  <a:pt x="1312422" y="4775159"/>
                  <a:pt x="1307997" y="4770735"/>
                  <a:pt x="1299702" y="4770735"/>
                </a:cubicBezTo>
                <a:cubicBezTo>
                  <a:pt x="1304126" y="4766310"/>
                  <a:pt x="1307997" y="4762439"/>
                  <a:pt x="1312422" y="4762439"/>
                </a:cubicBezTo>
                <a:cubicBezTo>
                  <a:pt x="1312422" y="4754143"/>
                  <a:pt x="1304126" y="4754143"/>
                  <a:pt x="1299702" y="4749718"/>
                </a:cubicBezTo>
                <a:cubicBezTo>
                  <a:pt x="1304126" y="4741422"/>
                  <a:pt x="1307997" y="4741422"/>
                  <a:pt x="1312422" y="4741422"/>
                </a:cubicBezTo>
                <a:cubicBezTo>
                  <a:pt x="1312422" y="4716534"/>
                  <a:pt x="1312422" y="4666759"/>
                  <a:pt x="1316846" y="4637446"/>
                </a:cubicBezTo>
                <a:cubicBezTo>
                  <a:pt x="1316846" y="4624726"/>
                  <a:pt x="1304126" y="4629150"/>
                  <a:pt x="1299702" y="4620854"/>
                </a:cubicBezTo>
                <a:cubicBezTo>
                  <a:pt x="1295277" y="4625279"/>
                  <a:pt x="1282556" y="4645742"/>
                  <a:pt x="1295277" y="4650167"/>
                </a:cubicBezTo>
                <a:cubicBezTo>
                  <a:pt x="1278132" y="4696071"/>
                  <a:pt x="1290852" y="4724830"/>
                  <a:pt x="1278132" y="4775159"/>
                </a:cubicBezTo>
                <a:cubicBezTo>
                  <a:pt x="1273708" y="4783455"/>
                  <a:pt x="1278132" y="4787880"/>
                  <a:pt x="1290852" y="4787880"/>
                </a:cubicBezTo>
                <a:cubicBezTo>
                  <a:pt x="1273708" y="4800600"/>
                  <a:pt x="1269836" y="4812768"/>
                  <a:pt x="1282556" y="4829360"/>
                </a:cubicBezTo>
                <a:cubicBezTo>
                  <a:pt x="1269836" y="4850376"/>
                  <a:pt x="1240524" y="4900152"/>
                  <a:pt x="1274261" y="4908448"/>
                </a:cubicBezTo>
                <a:cubicBezTo>
                  <a:pt x="1248820" y="4946056"/>
                  <a:pt x="1265965" y="4979240"/>
                  <a:pt x="1244948" y="5016849"/>
                </a:cubicBezTo>
                <a:cubicBezTo>
                  <a:pt x="1244948" y="5025145"/>
                  <a:pt x="1262093" y="5021273"/>
                  <a:pt x="1257669" y="5033441"/>
                </a:cubicBezTo>
                <a:cubicBezTo>
                  <a:pt x="1236652" y="5029016"/>
                  <a:pt x="1244948" y="5054457"/>
                  <a:pt x="1240524" y="5066624"/>
                </a:cubicBezTo>
                <a:cubicBezTo>
                  <a:pt x="1261540" y="5066624"/>
                  <a:pt x="1244948" y="5058328"/>
                  <a:pt x="1248820" y="5045608"/>
                </a:cubicBezTo>
                <a:cubicBezTo>
                  <a:pt x="1253244" y="5037312"/>
                  <a:pt x="1265965" y="5041183"/>
                  <a:pt x="1265965" y="5037312"/>
                </a:cubicBezTo>
                <a:cubicBezTo>
                  <a:pt x="1265965" y="5045608"/>
                  <a:pt x="1257669" y="5074920"/>
                  <a:pt x="1270389" y="5091512"/>
                </a:cubicBezTo>
                <a:cubicBezTo>
                  <a:pt x="1265965" y="5099808"/>
                  <a:pt x="1257669" y="5099808"/>
                  <a:pt x="1249373" y="5099808"/>
                </a:cubicBezTo>
                <a:cubicBezTo>
                  <a:pt x="1244948" y="5087088"/>
                  <a:pt x="1249373" y="5087088"/>
                  <a:pt x="1249373" y="5070496"/>
                </a:cubicBezTo>
                <a:cubicBezTo>
                  <a:pt x="1232228" y="5083216"/>
                  <a:pt x="1241077" y="5108104"/>
                  <a:pt x="1236652" y="5132992"/>
                </a:cubicBezTo>
                <a:cubicBezTo>
                  <a:pt x="1253797" y="5128567"/>
                  <a:pt x="1244948" y="5111975"/>
                  <a:pt x="1253797" y="5103679"/>
                </a:cubicBezTo>
                <a:cubicBezTo>
                  <a:pt x="1274814" y="5128567"/>
                  <a:pt x="1249373" y="5145159"/>
                  <a:pt x="1262093" y="5178343"/>
                </a:cubicBezTo>
                <a:cubicBezTo>
                  <a:pt x="1274814" y="5182768"/>
                  <a:pt x="1270389" y="5165623"/>
                  <a:pt x="1287534" y="5170047"/>
                </a:cubicBezTo>
                <a:cubicBezTo>
                  <a:pt x="1283110" y="5182768"/>
                  <a:pt x="1283110" y="5191064"/>
                  <a:pt x="1295830" y="5191064"/>
                </a:cubicBezTo>
                <a:cubicBezTo>
                  <a:pt x="1270389" y="5203784"/>
                  <a:pt x="1274814" y="5236968"/>
                  <a:pt x="1283110" y="5257432"/>
                </a:cubicBezTo>
                <a:cubicBezTo>
                  <a:pt x="1262093" y="5323799"/>
                  <a:pt x="1274814" y="5457088"/>
                  <a:pt x="1257669" y="5498568"/>
                </a:cubicBezTo>
                <a:cubicBezTo>
                  <a:pt x="1240524" y="5490272"/>
                  <a:pt x="1249373" y="5485847"/>
                  <a:pt x="1236652" y="5469255"/>
                </a:cubicBezTo>
                <a:cubicBezTo>
                  <a:pt x="1241077" y="5473680"/>
                  <a:pt x="1244948" y="5477551"/>
                  <a:pt x="1249373" y="5477551"/>
                </a:cubicBezTo>
                <a:cubicBezTo>
                  <a:pt x="1253797" y="5394592"/>
                  <a:pt x="1253797" y="5348687"/>
                  <a:pt x="1262093" y="5269599"/>
                </a:cubicBezTo>
                <a:cubicBezTo>
                  <a:pt x="1257669" y="5265174"/>
                  <a:pt x="1249373" y="5265174"/>
                  <a:pt x="1241077" y="5261303"/>
                </a:cubicBezTo>
                <a:cubicBezTo>
                  <a:pt x="1258222" y="5253007"/>
                  <a:pt x="1236652" y="5231991"/>
                  <a:pt x="1258222" y="5231991"/>
                </a:cubicBezTo>
                <a:cubicBezTo>
                  <a:pt x="1262646" y="5244711"/>
                  <a:pt x="1249926" y="5244711"/>
                  <a:pt x="1253797" y="5253007"/>
                </a:cubicBezTo>
                <a:cubicBezTo>
                  <a:pt x="1270942" y="5244711"/>
                  <a:pt x="1262093" y="5223695"/>
                  <a:pt x="1266518" y="5194935"/>
                </a:cubicBezTo>
                <a:cubicBezTo>
                  <a:pt x="1258222" y="5203231"/>
                  <a:pt x="1249373" y="5207656"/>
                  <a:pt x="1249373" y="5224248"/>
                </a:cubicBezTo>
                <a:cubicBezTo>
                  <a:pt x="1232228" y="5203231"/>
                  <a:pt x="1253797" y="5166176"/>
                  <a:pt x="1241077" y="5141288"/>
                </a:cubicBezTo>
                <a:cubicBezTo>
                  <a:pt x="1220060" y="5149584"/>
                  <a:pt x="1236652" y="5166176"/>
                  <a:pt x="1236652" y="5182768"/>
                </a:cubicBezTo>
                <a:cubicBezTo>
                  <a:pt x="1215636" y="5166176"/>
                  <a:pt x="1232228" y="5236968"/>
                  <a:pt x="1232228" y="5240840"/>
                </a:cubicBezTo>
                <a:cubicBezTo>
                  <a:pt x="1232228" y="5270152"/>
                  <a:pt x="1202915" y="5298912"/>
                  <a:pt x="1223932" y="5315503"/>
                </a:cubicBezTo>
                <a:cubicBezTo>
                  <a:pt x="1198491" y="5381871"/>
                  <a:pt x="1181899" y="5469255"/>
                  <a:pt x="1202915" y="5536176"/>
                </a:cubicBezTo>
                <a:cubicBezTo>
                  <a:pt x="1194619" y="5523456"/>
                  <a:pt x="1190195" y="5536176"/>
                  <a:pt x="1194619" y="5548896"/>
                </a:cubicBezTo>
                <a:cubicBezTo>
                  <a:pt x="1194619" y="5557192"/>
                  <a:pt x="1199044" y="5553321"/>
                  <a:pt x="1202915" y="5553321"/>
                </a:cubicBezTo>
                <a:cubicBezTo>
                  <a:pt x="1194619" y="5569913"/>
                  <a:pt x="1211211" y="5569913"/>
                  <a:pt x="1202915" y="5578209"/>
                </a:cubicBezTo>
                <a:cubicBezTo>
                  <a:pt x="1190195" y="5582634"/>
                  <a:pt x="1198491" y="5569913"/>
                  <a:pt x="1194619" y="5561617"/>
                </a:cubicBezTo>
                <a:cubicBezTo>
                  <a:pt x="1186323" y="5578209"/>
                  <a:pt x="1194619" y="5611393"/>
                  <a:pt x="1173603" y="5615817"/>
                </a:cubicBezTo>
                <a:cubicBezTo>
                  <a:pt x="1156458" y="5545025"/>
                  <a:pt x="1194619" y="5499121"/>
                  <a:pt x="1178027" y="5449345"/>
                </a:cubicBezTo>
                <a:cubicBezTo>
                  <a:pt x="1186323" y="5324352"/>
                  <a:pt x="1190748" y="5108104"/>
                  <a:pt x="1195172" y="5016849"/>
                </a:cubicBezTo>
                <a:cubicBezTo>
                  <a:pt x="1182452" y="5021273"/>
                  <a:pt x="1186876" y="4991961"/>
                  <a:pt x="1178027" y="4987536"/>
                </a:cubicBezTo>
                <a:cubicBezTo>
                  <a:pt x="1178027" y="4979240"/>
                  <a:pt x="1190748" y="4987536"/>
                  <a:pt x="1195172" y="4983111"/>
                </a:cubicBezTo>
                <a:cubicBezTo>
                  <a:pt x="1195172" y="4974816"/>
                  <a:pt x="1195172" y="4962095"/>
                  <a:pt x="1195172" y="4949928"/>
                </a:cubicBezTo>
                <a:cubicBezTo>
                  <a:pt x="1182452" y="4970944"/>
                  <a:pt x="1186876" y="4949928"/>
                  <a:pt x="1178027" y="4954352"/>
                </a:cubicBezTo>
                <a:cubicBezTo>
                  <a:pt x="1169731" y="4949928"/>
                  <a:pt x="1186323" y="4941632"/>
                  <a:pt x="1195172" y="4946056"/>
                </a:cubicBezTo>
                <a:cubicBezTo>
                  <a:pt x="1195172" y="4933336"/>
                  <a:pt x="1195172" y="4925040"/>
                  <a:pt x="1199597" y="4921168"/>
                </a:cubicBezTo>
                <a:cubicBezTo>
                  <a:pt x="1186876" y="4916744"/>
                  <a:pt x="1186876" y="4929464"/>
                  <a:pt x="1174156" y="4925593"/>
                </a:cubicBezTo>
                <a:cubicBezTo>
                  <a:pt x="1195172" y="4909001"/>
                  <a:pt x="1165860" y="4904576"/>
                  <a:pt x="1178580" y="4887984"/>
                </a:cubicBezTo>
                <a:cubicBezTo>
                  <a:pt x="1186876" y="4892409"/>
                  <a:pt x="1186876" y="4896280"/>
                  <a:pt x="1183005" y="4900705"/>
                </a:cubicBezTo>
                <a:cubicBezTo>
                  <a:pt x="1187429" y="4896280"/>
                  <a:pt x="1191301" y="4887984"/>
                  <a:pt x="1200150" y="4896280"/>
                </a:cubicBezTo>
                <a:cubicBezTo>
                  <a:pt x="1204574" y="4879688"/>
                  <a:pt x="1204574" y="4879688"/>
                  <a:pt x="1204574" y="4866968"/>
                </a:cubicBezTo>
                <a:cubicBezTo>
                  <a:pt x="1204574" y="4862543"/>
                  <a:pt x="1200150" y="4854248"/>
                  <a:pt x="1187429" y="4854248"/>
                </a:cubicBezTo>
                <a:cubicBezTo>
                  <a:pt x="1187429" y="4841527"/>
                  <a:pt x="1195725" y="4858672"/>
                  <a:pt x="1204574" y="4849823"/>
                </a:cubicBezTo>
                <a:cubicBezTo>
                  <a:pt x="1200150" y="4833231"/>
                  <a:pt x="1183558" y="4845399"/>
                  <a:pt x="1183558" y="4824935"/>
                </a:cubicBezTo>
                <a:cubicBezTo>
                  <a:pt x="1187983" y="4816639"/>
                  <a:pt x="1200703" y="4820511"/>
                  <a:pt x="1204574" y="4816639"/>
                </a:cubicBezTo>
                <a:cubicBezTo>
                  <a:pt x="1208999" y="4783455"/>
                  <a:pt x="1204574" y="4770735"/>
                  <a:pt x="1208999" y="4750271"/>
                </a:cubicBezTo>
                <a:cubicBezTo>
                  <a:pt x="1196278" y="4754696"/>
                  <a:pt x="1204574" y="4783455"/>
                  <a:pt x="1196278" y="4796176"/>
                </a:cubicBezTo>
                <a:cubicBezTo>
                  <a:pt x="1179133" y="4791751"/>
                  <a:pt x="1187983" y="4775159"/>
                  <a:pt x="1196278" y="4766863"/>
                </a:cubicBezTo>
                <a:cubicBezTo>
                  <a:pt x="1179133" y="4762439"/>
                  <a:pt x="1191854" y="4758567"/>
                  <a:pt x="1183558" y="4745847"/>
                </a:cubicBezTo>
                <a:cubicBezTo>
                  <a:pt x="1179133" y="4758567"/>
                  <a:pt x="1166413" y="4750271"/>
                  <a:pt x="1175262" y="4775159"/>
                </a:cubicBezTo>
                <a:cubicBezTo>
                  <a:pt x="1149821" y="4754143"/>
                  <a:pt x="1175262" y="4720959"/>
                  <a:pt x="1166966" y="4683904"/>
                </a:cubicBezTo>
                <a:cubicBezTo>
                  <a:pt x="1154246" y="4683904"/>
                  <a:pt x="1154246" y="4696624"/>
                  <a:pt x="1137654" y="4692200"/>
                </a:cubicBezTo>
                <a:cubicBezTo>
                  <a:pt x="1137654" y="4704920"/>
                  <a:pt x="1137654" y="4713216"/>
                  <a:pt x="1137654" y="4725384"/>
                </a:cubicBezTo>
                <a:cubicBezTo>
                  <a:pt x="1142078" y="4733680"/>
                  <a:pt x="1145950" y="4712663"/>
                  <a:pt x="1154799" y="4725384"/>
                </a:cubicBezTo>
                <a:cubicBezTo>
                  <a:pt x="1163095" y="4750271"/>
                  <a:pt x="1146503" y="4766863"/>
                  <a:pt x="1154799" y="4783455"/>
                </a:cubicBezTo>
                <a:cubicBezTo>
                  <a:pt x="1142078" y="4796176"/>
                  <a:pt x="1150374" y="4750271"/>
                  <a:pt x="1137654" y="4750271"/>
                </a:cubicBezTo>
                <a:cubicBezTo>
                  <a:pt x="1129358" y="4771288"/>
                  <a:pt x="1142078" y="4791751"/>
                  <a:pt x="1133229" y="4808343"/>
                </a:cubicBezTo>
                <a:cubicBezTo>
                  <a:pt x="1133229" y="4812768"/>
                  <a:pt x="1145950" y="4812768"/>
                  <a:pt x="1145950" y="4808343"/>
                </a:cubicBezTo>
                <a:cubicBezTo>
                  <a:pt x="1154246" y="4816639"/>
                  <a:pt x="1145950" y="4829360"/>
                  <a:pt x="1145950" y="4841527"/>
                </a:cubicBezTo>
                <a:cubicBezTo>
                  <a:pt x="1141525" y="4837103"/>
                  <a:pt x="1141525" y="4833231"/>
                  <a:pt x="1137654" y="4828807"/>
                </a:cubicBezTo>
                <a:cubicBezTo>
                  <a:pt x="1116637" y="4841527"/>
                  <a:pt x="1158670" y="4874711"/>
                  <a:pt x="1133229" y="4866415"/>
                </a:cubicBezTo>
                <a:cubicBezTo>
                  <a:pt x="1133229" y="4874711"/>
                  <a:pt x="1145950" y="4870839"/>
                  <a:pt x="1150374" y="4870839"/>
                </a:cubicBezTo>
                <a:cubicBezTo>
                  <a:pt x="1142078" y="4887431"/>
                  <a:pt x="1145950" y="4912319"/>
                  <a:pt x="1145950" y="4933336"/>
                </a:cubicBezTo>
                <a:cubicBezTo>
                  <a:pt x="1137654" y="4933336"/>
                  <a:pt x="1133229" y="4928911"/>
                  <a:pt x="1128805" y="4928911"/>
                </a:cubicBezTo>
                <a:cubicBezTo>
                  <a:pt x="1120509" y="4928911"/>
                  <a:pt x="1128805" y="4941632"/>
                  <a:pt x="1120509" y="4945503"/>
                </a:cubicBezTo>
                <a:cubicBezTo>
                  <a:pt x="1128805" y="4949928"/>
                  <a:pt x="1133229" y="4962095"/>
                  <a:pt x="1141525" y="4966520"/>
                </a:cubicBezTo>
                <a:cubicBezTo>
                  <a:pt x="1141525" y="4979240"/>
                  <a:pt x="1137101" y="4970944"/>
                  <a:pt x="1133229" y="4970944"/>
                </a:cubicBezTo>
                <a:cubicBezTo>
                  <a:pt x="1158670" y="5008553"/>
                  <a:pt x="1124933" y="5058328"/>
                  <a:pt x="1137654" y="5095937"/>
                </a:cubicBezTo>
                <a:cubicBezTo>
                  <a:pt x="1129358" y="5095937"/>
                  <a:pt x="1129358" y="5100361"/>
                  <a:pt x="1124933" y="5104233"/>
                </a:cubicBezTo>
                <a:cubicBezTo>
                  <a:pt x="1116637" y="5099808"/>
                  <a:pt x="1112213" y="5095937"/>
                  <a:pt x="1103917" y="5091512"/>
                </a:cubicBezTo>
                <a:cubicBezTo>
                  <a:pt x="1091196" y="5099808"/>
                  <a:pt x="1095621" y="5154009"/>
                  <a:pt x="1108341" y="5149584"/>
                </a:cubicBezTo>
                <a:cubicBezTo>
                  <a:pt x="1108341" y="5149584"/>
                  <a:pt x="1100045" y="5145159"/>
                  <a:pt x="1100045" y="5149584"/>
                </a:cubicBezTo>
                <a:cubicBezTo>
                  <a:pt x="1079029" y="5220376"/>
                  <a:pt x="1095621" y="5332648"/>
                  <a:pt x="1095621" y="5448792"/>
                </a:cubicBezTo>
                <a:cubicBezTo>
                  <a:pt x="1082900" y="5444367"/>
                  <a:pt x="1095621" y="5411184"/>
                  <a:pt x="1074604" y="5419480"/>
                </a:cubicBezTo>
                <a:cubicBezTo>
                  <a:pt x="1070180" y="5406759"/>
                  <a:pt x="1082900" y="5411184"/>
                  <a:pt x="1087325" y="5406759"/>
                </a:cubicBezTo>
                <a:cubicBezTo>
                  <a:pt x="1082900" y="5394038"/>
                  <a:pt x="1074604" y="5381871"/>
                  <a:pt x="1070180" y="5369150"/>
                </a:cubicBezTo>
                <a:cubicBezTo>
                  <a:pt x="1074604" y="5364726"/>
                  <a:pt x="1074604" y="5356430"/>
                  <a:pt x="1082900" y="5348134"/>
                </a:cubicBezTo>
                <a:cubicBezTo>
                  <a:pt x="1070180" y="5269046"/>
                  <a:pt x="1095621" y="5169494"/>
                  <a:pt x="1053588" y="5098702"/>
                </a:cubicBezTo>
                <a:cubicBezTo>
                  <a:pt x="1061884" y="5077686"/>
                  <a:pt x="1058012" y="5052798"/>
                  <a:pt x="1049163" y="5036206"/>
                </a:cubicBezTo>
                <a:cubicBezTo>
                  <a:pt x="1061884" y="5015189"/>
                  <a:pt x="1061884" y="4990301"/>
                  <a:pt x="1061884" y="4965413"/>
                </a:cubicBezTo>
                <a:cubicBezTo>
                  <a:pt x="1061884" y="4861437"/>
                  <a:pt x="1053588" y="4719853"/>
                  <a:pt x="1053588" y="4603709"/>
                </a:cubicBezTo>
                <a:cubicBezTo>
                  <a:pt x="1040867" y="4599285"/>
                  <a:pt x="1040867" y="4608134"/>
                  <a:pt x="1032571" y="4612005"/>
                </a:cubicBezTo>
                <a:cubicBezTo>
                  <a:pt x="1032571" y="4620301"/>
                  <a:pt x="1053588" y="4607581"/>
                  <a:pt x="1049716" y="4624726"/>
                </a:cubicBezTo>
                <a:cubicBezTo>
                  <a:pt x="1041420" y="4624726"/>
                  <a:pt x="1041420" y="4620301"/>
                  <a:pt x="1032571" y="4620301"/>
                </a:cubicBezTo>
                <a:cubicBezTo>
                  <a:pt x="1024275" y="4624726"/>
                  <a:pt x="1036996" y="4633022"/>
                  <a:pt x="1032571" y="4649614"/>
                </a:cubicBezTo>
                <a:cubicBezTo>
                  <a:pt x="1036996" y="4645189"/>
                  <a:pt x="1040867" y="4641318"/>
                  <a:pt x="1049716" y="4645189"/>
                </a:cubicBezTo>
                <a:cubicBezTo>
                  <a:pt x="1045292" y="4649614"/>
                  <a:pt x="1041420" y="4653485"/>
                  <a:pt x="1028700" y="4649614"/>
                </a:cubicBezTo>
                <a:cubicBezTo>
                  <a:pt x="1033124" y="4657910"/>
                  <a:pt x="1033124" y="4662334"/>
                  <a:pt x="1033124" y="4670630"/>
                </a:cubicBezTo>
                <a:cubicBezTo>
                  <a:pt x="1020404" y="4675054"/>
                  <a:pt x="1024828" y="4675054"/>
                  <a:pt x="1012108" y="4678926"/>
                </a:cubicBezTo>
                <a:cubicBezTo>
                  <a:pt x="999387" y="4666206"/>
                  <a:pt x="1020404" y="4662334"/>
                  <a:pt x="1016533" y="4649614"/>
                </a:cubicBezTo>
                <a:cubicBezTo>
                  <a:pt x="1012108" y="4649614"/>
                  <a:pt x="1016533" y="4654038"/>
                  <a:pt x="1012108" y="4654038"/>
                </a:cubicBezTo>
                <a:cubicBezTo>
                  <a:pt x="1007683" y="4654038"/>
                  <a:pt x="1012108" y="4641318"/>
                  <a:pt x="1003812" y="4641318"/>
                </a:cubicBezTo>
                <a:cubicBezTo>
                  <a:pt x="999387" y="4654038"/>
                  <a:pt x="986667" y="4691093"/>
                  <a:pt x="999387" y="4695518"/>
                </a:cubicBezTo>
                <a:cubicBezTo>
                  <a:pt x="982242" y="4724830"/>
                  <a:pt x="982242" y="4761886"/>
                  <a:pt x="986667" y="4791198"/>
                </a:cubicBezTo>
                <a:cubicBezTo>
                  <a:pt x="986667" y="4786774"/>
                  <a:pt x="1007683" y="4774606"/>
                  <a:pt x="991092" y="4774606"/>
                </a:cubicBezTo>
                <a:cubicBezTo>
                  <a:pt x="995516" y="4761886"/>
                  <a:pt x="1024828" y="4761886"/>
                  <a:pt x="1033124" y="4770182"/>
                </a:cubicBezTo>
                <a:cubicBezTo>
                  <a:pt x="1033124" y="4778478"/>
                  <a:pt x="1024828" y="4774606"/>
                  <a:pt x="1015979" y="4774606"/>
                </a:cubicBezTo>
                <a:cubicBezTo>
                  <a:pt x="1024275" y="4779031"/>
                  <a:pt x="1033124" y="4782902"/>
                  <a:pt x="1036996" y="4791198"/>
                </a:cubicBezTo>
                <a:cubicBezTo>
                  <a:pt x="1028700" y="4795623"/>
                  <a:pt x="998834" y="4791198"/>
                  <a:pt x="998834" y="4812215"/>
                </a:cubicBezTo>
                <a:cubicBezTo>
                  <a:pt x="998834" y="4820511"/>
                  <a:pt x="1007130" y="4820511"/>
                  <a:pt x="1011555" y="4820511"/>
                </a:cubicBezTo>
                <a:cubicBezTo>
                  <a:pt x="1007130" y="4828807"/>
                  <a:pt x="1003259" y="4845399"/>
                  <a:pt x="994410" y="4837103"/>
                </a:cubicBezTo>
                <a:cubicBezTo>
                  <a:pt x="989985" y="4845399"/>
                  <a:pt x="989985" y="4853695"/>
                  <a:pt x="998834" y="4853695"/>
                </a:cubicBezTo>
                <a:cubicBezTo>
                  <a:pt x="956802" y="4928358"/>
                  <a:pt x="973393" y="5024038"/>
                  <a:pt x="956802" y="5119718"/>
                </a:cubicBezTo>
                <a:cubicBezTo>
                  <a:pt x="956802" y="5124143"/>
                  <a:pt x="965097" y="5124143"/>
                  <a:pt x="969522" y="5124143"/>
                </a:cubicBezTo>
                <a:cubicBezTo>
                  <a:pt x="956802" y="5145159"/>
                  <a:pt x="940210" y="5190511"/>
                  <a:pt x="956802" y="5211527"/>
                </a:cubicBezTo>
                <a:cubicBezTo>
                  <a:pt x="931361" y="5244711"/>
                  <a:pt x="944081" y="5294487"/>
                  <a:pt x="935785" y="5319928"/>
                </a:cubicBezTo>
                <a:cubicBezTo>
                  <a:pt x="923065" y="5315503"/>
                  <a:pt x="927489" y="5324352"/>
                  <a:pt x="910344" y="5332648"/>
                </a:cubicBezTo>
                <a:cubicBezTo>
                  <a:pt x="914769" y="5328224"/>
                  <a:pt x="914769" y="5316056"/>
                  <a:pt x="914769" y="5307760"/>
                </a:cubicBezTo>
                <a:cubicBezTo>
                  <a:pt x="910344" y="5307760"/>
                  <a:pt x="906473" y="5307760"/>
                  <a:pt x="902048" y="5312185"/>
                </a:cubicBezTo>
                <a:cubicBezTo>
                  <a:pt x="897624" y="5307760"/>
                  <a:pt x="902048" y="5291168"/>
                  <a:pt x="893752" y="5282873"/>
                </a:cubicBezTo>
                <a:cubicBezTo>
                  <a:pt x="906473" y="5287297"/>
                  <a:pt x="906473" y="5278448"/>
                  <a:pt x="914769" y="5278448"/>
                </a:cubicBezTo>
                <a:cubicBezTo>
                  <a:pt x="914769" y="5257432"/>
                  <a:pt x="906473" y="5245264"/>
                  <a:pt x="902048" y="5215952"/>
                </a:cubicBezTo>
                <a:cubicBezTo>
                  <a:pt x="884903" y="5224248"/>
                  <a:pt x="893752" y="5228672"/>
                  <a:pt x="876607" y="5220376"/>
                </a:cubicBezTo>
                <a:cubicBezTo>
                  <a:pt x="847295" y="5245264"/>
                  <a:pt x="884903" y="5270152"/>
                  <a:pt x="855591" y="5286744"/>
                </a:cubicBezTo>
                <a:cubicBezTo>
                  <a:pt x="860015" y="5295040"/>
                  <a:pt x="868311" y="5299464"/>
                  <a:pt x="863887" y="5311632"/>
                </a:cubicBezTo>
                <a:cubicBezTo>
                  <a:pt x="842870" y="5303336"/>
                  <a:pt x="851166" y="5332648"/>
                  <a:pt x="846742" y="5344816"/>
                </a:cubicBezTo>
                <a:cubicBezTo>
                  <a:pt x="829597" y="5170047"/>
                  <a:pt x="872183" y="5028463"/>
                  <a:pt x="851166" y="4891303"/>
                </a:cubicBezTo>
                <a:cubicBezTo>
                  <a:pt x="859462" y="4878582"/>
                  <a:pt x="863887" y="4837103"/>
                  <a:pt x="859462" y="4824935"/>
                </a:cubicBezTo>
                <a:cubicBezTo>
                  <a:pt x="846742" y="4829360"/>
                  <a:pt x="842317" y="4841527"/>
                  <a:pt x="842317" y="4858119"/>
                </a:cubicBezTo>
                <a:cubicBezTo>
                  <a:pt x="829597" y="4858119"/>
                  <a:pt x="825172" y="4866415"/>
                  <a:pt x="816876" y="4858119"/>
                </a:cubicBezTo>
                <a:cubicBezTo>
                  <a:pt x="821301" y="4837103"/>
                  <a:pt x="808580" y="4837103"/>
                  <a:pt x="808580" y="4820511"/>
                </a:cubicBezTo>
                <a:cubicBezTo>
                  <a:pt x="800284" y="4816086"/>
                  <a:pt x="800284" y="4828807"/>
                  <a:pt x="791435" y="4824935"/>
                </a:cubicBezTo>
                <a:cubicBezTo>
                  <a:pt x="791435" y="4816639"/>
                  <a:pt x="804156" y="4808343"/>
                  <a:pt x="812452" y="4816639"/>
                </a:cubicBezTo>
                <a:cubicBezTo>
                  <a:pt x="816876" y="4791751"/>
                  <a:pt x="825172" y="4779031"/>
                  <a:pt x="816876" y="4750271"/>
                </a:cubicBezTo>
                <a:cubicBezTo>
                  <a:pt x="812452" y="4745847"/>
                  <a:pt x="808580" y="4750271"/>
                  <a:pt x="808580" y="4754696"/>
                </a:cubicBezTo>
                <a:cubicBezTo>
                  <a:pt x="800284" y="4754696"/>
                  <a:pt x="795860" y="4741975"/>
                  <a:pt x="795860" y="4729808"/>
                </a:cubicBezTo>
                <a:cubicBezTo>
                  <a:pt x="813005" y="4721512"/>
                  <a:pt x="804156" y="4738104"/>
                  <a:pt x="816876" y="4738104"/>
                </a:cubicBezTo>
                <a:cubicBezTo>
                  <a:pt x="825172" y="4729808"/>
                  <a:pt x="812452" y="4708792"/>
                  <a:pt x="816876" y="4692200"/>
                </a:cubicBezTo>
                <a:cubicBezTo>
                  <a:pt x="812452" y="4692200"/>
                  <a:pt x="812452" y="4700496"/>
                  <a:pt x="812452" y="4708792"/>
                </a:cubicBezTo>
                <a:cubicBezTo>
                  <a:pt x="804156" y="4713216"/>
                  <a:pt x="804156" y="4704367"/>
                  <a:pt x="791435" y="4704367"/>
                </a:cubicBezTo>
                <a:cubicBezTo>
                  <a:pt x="799731" y="4696071"/>
                  <a:pt x="820748" y="4658463"/>
                  <a:pt x="795860" y="4654591"/>
                </a:cubicBezTo>
                <a:cubicBezTo>
                  <a:pt x="800284" y="4650167"/>
                  <a:pt x="808580" y="4633575"/>
                  <a:pt x="800284" y="4633575"/>
                </a:cubicBezTo>
                <a:cubicBezTo>
                  <a:pt x="804709" y="4616983"/>
                  <a:pt x="808580" y="4629150"/>
                  <a:pt x="821301" y="4629150"/>
                </a:cubicBezTo>
                <a:cubicBezTo>
                  <a:pt x="821301" y="4620854"/>
                  <a:pt x="821301" y="4612558"/>
                  <a:pt x="821301" y="4604262"/>
                </a:cubicBezTo>
                <a:cubicBezTo>
                  <a:pt x="816876" y="4604262"/>
                  <a:pt x="808580" y="4625279"/>
                  <a:pt x="804156" y="4616983"/>
                </a:cubicBezTo>
                <a:cubicBezTo>
                  <a:pt x="804156" y="4612558"/>
                  <a:pt x="804156" y="4608687"/>
                  <a:pt x="799731" y="4608687"/>
                </a:cubicBezTo>
                <a:cubicBezTo>
                  <a:pt x="804156" y="4600391"/>
                  <a:pt x="820748" y="4608687"/>
                  <a:pt x="820748" y="4600391"/>
                </a:cubicBezTo>
                <a:cubicBezTo>
                  <a:pt x="812452" y="4587670"/>
                  <a:pt x="833468" y="4550615"/>
                  <a:pt x="803603" y="4550615"/>
                </a:cubicBezTo>
                <a:cubicBezTo>
                  <a:pt x="824619" y="4537895"/>
                  <a:pt x="820748" y="4517431"/>
                  <a:pt x="816323" y="4488119"/>
                </a:cubicBezTo>
                <a:cubicBezTo>
                  <a:pt x="811899" y="4492543"/>
                  <a:pt x="811899" y="4492543"/>
                  <a:pt x="803603" y="4492543"/>
                </a:cubicBezTo>
                <a:cubicBezTo>
                  <a:pt x="803603" y="4475951"/>
                  <a:pt x="820748" y="4496968"/>
                  <a:pt x="816323" y="4475951"/>
                </a:cubicBezTo>
                <a:cubicBezTo>
                  <a:pt x="816323" y="4467655"/>
                  <a:pt x="811899" y="4480376"/>
                  <a:pt x="803603" y="4471527"/>
                </a:cubicBezTo>
                <a:cubicBezTo>
                  <a:pt x="808027" y="4421751"/>
                  <a:pt x="803603" y="4388567"/>
                  <a:pt x="790882" y="4371975"/>
                </a:cubicBezTo>
                <a:cubicBezTo>
                  <a:pt x="790882" y="4363679"/>
                  <a:pt x="799178" y="4363679"/>
                  <a:pt x="808027" y="4359255"/>
                </a:cubicBezTo>
                <a:cubicBezTo>
                  <a:pt x="808027" y="4350959"/>
                  <a:pt x="799731" y="4350959"/>
                  <a:pt x="790882" y="4350959"/>
                </a:cubicBezTo>
                <a:cubicBezTo>
                  <a:pt x="782586" y="4363679"/>
                  <a:pt x="786458" y="4380271"/>
                  <a:pt x="782586" y="4392439"/>
                </a:cubicBezTo>
                <a:cubicBezTo>
                  <a:pt x="774290" y="4384143"/>
                  <a:pt x="765441" y="4367551"/>
                  <a:pt x="782586" y="4359255"/>
                </a:cubicBezTo>
                <a:cubicBezTo>
                  <a:pt x="778162" y="4354830"/>
                  <a:pt x="778162" y="4342663"/>
                  <a:pt x="769866" y="4346534"/>
                </a:cubicBezTo>
                <a:cubicBezTo>
                  <a:pt x="782586" y="4300630"/>
                  <a:pt x="774290" y="4238134"/>
                  <a:pt x="774290" y="4188358"/>
                </a:cubicBezTo>
                <a:cubicBezTo>
                  <a:pt x="744978" y="4209374"/>
                  <a:pt x="769866" y="4254725"/>
                  <a:pt x="757145" y="4279613"/>
                </a:cubicBezTo>
                <a:cubicBezTo>
                  <a:pt x="757145" y="4287909"/>
                  <a:pt x="765441" y="4292334"/>
                  <a:pt x="769866" y="4296205"/>
                </a:cubicBezTo>
                <a:cubicBezTo>
                  <a:pt x="769866" y="4312797"/>
                  <a:pt x="765441" y="4296205"/>
                  <a:pt x="757145" y="4300630"/>
                </a:cubicBezTo>
                <a:cubicBezTo>
                  <a:pt x="769866" y="4325518"/>
                  <a:pt x="748849" y="4346534"/>
                  <a:pt x="765441" y="4363126"/>
                </a:cubicBezTo>
                <a:cubicBezTo>
                  <a:pt x="748296" y="4379718"/>
                  <a:pt x="744425" y="4437790"/>
                  <a:pt x="765441" y="4450510"/>
                </a:cubicBezTo>
                <a:cubicBezTo>
                  <a:pt x="765441" y="4458806"/>
                  <a:pt x="757145" y="4454935"/>
                  <a:pt x="752721" y="4454935"/>
                </a:cubicBezTo>
                <a:cubicBezTo>
                  <a:pt x="757145" y="4529599"/>
                  <a:pt x="731704" y="4637999"/>
                  <a:pt x="757145" y="4704367"/>
                </a:cubicBezTo>
                <a:cubicBezTo>
                  <a:pt x="752721" y="4704367"/>
                  <a:pt x="752721" y="4696071"/>
                  <a:pt x="748849" y="4696071"/>
                </a:cubicBezTo>
                <a:cubicBezTo>
                  <a:pt x="736129" y="4733680"/>
                  <a:pt x="744425" y="4791751"/>
                  <a:pt x="736129" y="4824935"/>
                </a:cubicBezTo>
                <a:cubicBezTo>
                  <a:pt x="744425" y="4837656"/>
                  <a:pt x="748849" y="4824935"/>
                  <a:pt x="757145" y="4833231"/>
                </a:cubicBezTo>
                <a:cubicBezTo>
                  <a:pt x="748849" y="4837656"/>
                  <a:pt x="740000" y="4841527"/>
                  <a:pt x="731704" y="4845952"/>
                </a:cubicBezTo>
                <a:cubicBezTo>
                  <a:pt x="736129" y="4887431"/>
                  <a:pt x="736129" y="4916744"/>
                  <a:pt x="752721" y="4945503"/>
                </a:cubicBezTo>
                <a:cubicBezTo>
                  <a:pt x="735576" y="4953799"/>
                  <a:pt x="731704" y="4978687"/>
                  <a:pt x="752721" y="4986983"/>
                </a:cubicBezTo>
                <a:cubicBezTo>
                  <a:pt x="752721" y="4999703"/>
                  <a:pt x="740000" y="4986983"/>
                  <a:pt x="735576" y="4986983"/>
                </a:cubicBezTo>
                <a:cubicBezTo>
                  <a:pt x="731151" y="4999703"/>
                  <a:pt x="722855" y="5024591"/>
                  <a:pt x="735576" y="5028463"/>
                </a:cubicBezTo>
                <a:cubicBezTo>
                  <a:pt x="740000" y="5041183"/>
                  <a:pt x="722855" y="5032887"/>
                  <a:pt x="727280" y="5049479"/>
                </a:cubicBezTo>
                <a:cubicBezTo>
                  <a:pt x="718984" y="5049479"/>
                  <a:pt x="718984" y="5045055"/>
                  <a:pt x="718984" y="5041183"/>
                </a:cubicBezTo>
                <a:cubicBezTo>
                  <a:pt x="710688" y="5041183"/>
                  <a:pt x="718984" y="5057775"/>
                  <a:pt x="714559" y="5062200"/>
                </a:cubicBezTo>
                <a:cubicBezTo>
                  <a:pt x="714559" y="5074920"/>
                  <a:pt x="735576" y="5066624"/>
                  <a:pt x="735576" y="5078792"/>
                </a:cubicBezTo>
                <a:cubicBezTo>
                  <a:pt x="743872" y="5083216"/>
                  <a:pt x="731151" y="5062200"/>
                  <a:pt x="748296" y="5066071"/>
                </a:cubicBezTo>
                <a:cubicBezTo>
                  <a:pt x="748296" y="5074367"/>
                  <a:pt x="748296" y="5082663"/>
                  <a:pt x="748296" y="5087088"/>
                </a:cubicBezTo>
                <a:cubicBezTo>
                  <a:pt x="740000" y="5091512"/>
                  <a:pt x="731151" y="5087088"/>
                  <a:pt x="727280" y="5099808"/>
                </a:cubicBezTo>
                <a:cubicBezTo>
                  <a:pt x="735576" y="5116400"/>
                  <a:pt x="744425" y="5087088"/>
                  <a:pt x="752721" y="5099808"/>
                </a:cubicBezTo>
                <a:cubicBezTo>
                  <a:pt x="748296" y="5116400"/>
                  <a:pt x="752721" y="5116400"/>
                  <a:pt x="748296" y="5129121"/>
                </a:cubicBezTo>
                <a:cubicBezTo>
                  <a:pt x="735576" y="5129121"/>
                  <a:pt x="740000" y="5120825"/>
                  <a:pt x="731151" y="5116400"/>
                </a:cubicBezTo>
                <a:cubicBezTo>
                  <a:pt x="731151" y="5129121"/>
                  <a:pt x="710135" y="5166176"/>
                  <a:pt x="726727" y="5166176"/>
                </a:cubicBezTo>
                <a:cubicBezTo>
                  <a:pt x="722302" y="5178896"/>
                  <a:pt x="718431" y="5170600"/>
                  <a:pt x="701286" y="5174472"/>
                </a:cubicBezTo>
                <a:cubicBezTo>
                  <a:pt x="701286" y="5261856"/>
                  <a:pt x="675845" y="5332648"/>
                  <a:pt x="684141" y="5420032"/>
                </a:cubicBezTo>
                <a:cubicBezTo>
                  <a:pt x="658700" y="5399016"/>
                  <a:pt x="663124" y="5449345"/>
                  <a:pt x="666996" y="5465937"/>
                </a:cubicBezTo>
                <a:cubicBezTo>
                  <a:pt x="675292" y="5457641"/>
                  <a:pt x="675292" y="5441049"/>
                  <a:pt x="675292" y="5436624"/>
                </a:cubicBezTo>
                <a:cubicBezTo>
                  <a:pt x="692437" y="5436624"/>
                  <a:pt x="675292" y="5494696"/>
                  <a:pt x="688012" y="5502992"/>
                </a:cubicBezTo>
                <a:cubicBezTo>
                  <a:pt x="679716" y="5511288"/>
                  <a:pt x="688012" y="5515713"/>
                  <a:pt x="679716" y="5524009"/>
                </a:cubicBezTo>
                <a:cubicBezTo>
                  <a:pt x="654275" y="5511288"/>
                  <a:pt x="679716" y="5490825"/>
                  <a:pt x="666996" y="5469808"/>
                </a:cubicBezTo>
                <a:cubicBezTo>
                  <a:pt x="654275" y="5586505"/>
                  <a:pt x="649851" y="5698777"/>
                  <a:pt x="645979" y="5794457"/>
                </a:cubicBezTo>
                <a:cubicBezTo>
                  <a:pt x="637683" y="5790032"/>
                  <a:pt x="620538" y="5798882"/>
                  <a:pt x="603946" y="5794457"/>
                </a:cubicBezTo>
                <a:cubicBezTo>
                  <a:pt x="603946" y="5736385"/>
                  <a:pt x="608371" y="5698777"/>
                  <a:pt x="608371" y="5644577"/>
                </a:cubicBezTo>
                <a:cubicBezTo>
                  <a:pt x="625516" y="5657297"/>
                  <a:pt x="625516" y="5636281"/>
                  <a:pt x="642108" y="5631856"/>
                </a:cubicBezTo>
                <a:cubicBezTo>
                  <a:pt x="637683" y="5619136"/>
                  <a:pt x="629387" y="5590376"/>
                  <a:pt x="616667" y="5602544"/>
                </a:cubicBezTo>
                <a:cubicBezTo>
                  <a:pt x="608371" y="5602544"/>
                  <a:pt x="616667" y="5581527"/>
                  <a:pt x="612242" y="5573231"/>
                </a:cubicBezTo>
                <a:cubicBezTo>
                  <a:pt x="620538" y="5581527"/>
                  <a:pt x="624963" y="5573231"/>
                  <a:pt x="629387" y="5564935"/>
                </a:cubicBezTo>
                <a:cubicBezTo>
                  <a:pt x="624963" y="5556639"/>
                  <a:pt x="624963" y="5560511"/>
                  <a:pt x="612242" y="5560511"/>
                </a:cubicBezTo>
                <a:cubicBezTo>
                  <a:pt x="616667" y="5535623"/>
                  <a:pt x="620538" y="5506311"/>
                  <a:pt x="612242" y="5473127"/>
                </a:cubicBezTo>
                <a:cubicBezTo>
                  <a:pt x="586801" y="5502439"/>
                  <a:pt x="607818" y="5539495"/>
                  <a:pt x="595097" y="5564382"/>
                </a:cubicBezTo>
                <a:cubicBezTo>
                  <a:pt x="540344" y="5568807"/>
                  <a:pt x="574081" y="5514607"/>
                  <a:pt x="553064" y="5489719"/>
                </a:cubicBezTo>
                <a:cubicBezTo>
                  <a:pt x="565785" y="5452110"/>
                  <a:pt x="553064" y="5394038"/>
                  <a:pt x="565785" y="5356430"/>
                </a:cubicBezTo>
                <a:cubicBezTo>
                  <a:pt x="557489" y="5356430"/>
                  <a:pt x="553064" y="5352006"/>
                  <a:pt x="557489" y="5335414"/>
                </a:cubicBezTo>
                <a:cubicBezTo>
                  <a:pt x="561914" y="5352006"/>
                  <a:pt x="570209" y="5343710"/>
                  <a:pt x="582930" y="5335414"/>
                </a:cubicBezTo>
                <a:cubicBezTo>
                  <a:pt x="561914" y="5306101"/>
                  <a:pt x="587354" y="5260750"/>
                  <a:pt x="549193" y="5269046"/>
                </a:cubicBezTo>
                <a:cubicBezTo>
                  <a:pt x="549193" y="5293934"/>
                  <a:pt x="549193" y="5298358"/>
                  <a:pt x="549193" y="5323246"/>
                </a:cubicBezTo>
                <a:cubicBezTo>
                  <a:pt x="549193" y="5327671"/>
                  <a:pt x="557489" y="5323246"/>
                  <a:pt x="557489" y="5318822"/>
                </a:cubicBezTo>
                <a:cubicBezTo>
                  <a:pt x="544769" y="5360302"/>
                  <a:pt x="540344" y="5431094"/>
                  <a:pt x="540344" y="5485294"/>
                </a:cubicBezTo>
                <a:cubicBezTo>
                  <a:pt x="514903" y="5543366"/>
                  <a:pt x="502183" y="5647342"/>
                  <a:pt x="514903" y="5714263"/>
                </a:cubicBezTo>
                <a:cubicBezTo>
                  <a:pt x="502183" y="5714263"/>
                  <a:pt x="497758" y="5705967"/>
                  <a:pt x="485591" y="5709838"/>
                </a:cubicBezTo>
                <a:cubicBezTo>
                  <a:pt x="477295" y="5701542"/>
                  <a:pt x="485591" y="5693246"/>
                  <a:pt x="481166" y="5680526"/>
                </a:cubicBezTo>
                <a:cubicBezTo>
                  <a:pt x="532048" y="5693246"/>
                  <a:pt x="472870" y="5626325"/>
                  <a:pt x="489462" y="5618029"/>
                </a:cubicBezTo>
                <a:cubicBezTo>
                  <a:pt x="489462" y="5605309"/>
                  <a:pt x="481166" y="5601438"/>
                  <a:pt x="476742" y="5597013"/>
                </a:cubicBezTo>
                <a:cubicBezTo>
                  <a:pt x="468446" y="5597013"/>
                  <a:pt x="464021" y="5605309"/>
                  <a:pt x="468446" y="5613605"/>
                </a:cubicBezTo>
                <a:cubicBezTo>
                  <a:pt x="485591" y="5618029"/>
                  <a:pt x="460150" y="5597013"/>
                  <a:pt x="481166" y="5600885"/>
                </a:cubicBezTo>
                <a:cubicBezTo>
                  <a:pt x="485591" y="5613605"/>
                  <a:pt x="485591" y="5617477"/>
                  <a:pt x="472870" y="5621901"/>
                </a:cubicBezTo>
                <a:cubicBezTo>
                  <a:pt x="472870" y="5630197"/>
                  <a:pt x="481166" y="5634621"/>
                  <a:pt x="485591" y="5646789"/>
                </a:cubicBezTo>
                <a:cubicBezTo>
                  <a:pt x="468446" y="5642364"/>
                  <a:pt x="472870" y="5655085"/>
                  <a:pt x="460150" y="5651213"/>
                </a:cubicBezTo>
                <a:cubicBezTo>
                  <a:pt x="443005" y="5626325"/>
                  <a:pt x="468446" y="5572125"/>
                  <a:pt x="443005" y="5534517"/>
                </a:cubicBezTo>
                <a:cubicBezTo>
                  <a:pt x="421988" y="5613605"/>
                  <a:pt x="413692" y="5651213"/>
                  <a:pt x="425860" y="5738045"/>
                </a:cubicBezTo>
                <a:cubicBezTo>
                  <a:pt x="400419" y="5775653"/>
                  <a:pt x="408715" y="5858613"/>
                  <a:pt x="400419" y="5904517"/>
                </a:cubicBezTo>
                <a:cubicBezTo>
                  <a:pt x="395994" y="5908941"/>
                  <a:pt x="387698" y="5891796"/>
                  <a:pt x="383274" y="5904517"/>
                </a:cubicBezTo>
                <a:cubicBezTo>
                  <a:pt x="383274" y="5921109"/>
                  <a:pt x="387698" y="5904517"/>
                  <a:pt x="395994" y="5908941"/>
                </a:cubicBezTo>
                <a:cubicBezTo>
                  <a:pt x="391570" y="5917237"/>
                  <a:pt x="400419" y="5921662"/>
                  <a:pt x="391570" y="5933829"/>
                </a:cubicBezTo>
                <a:cubicBezTo>
                  <a:pt x="387145" y="5929405"/>
                  <a:pt x="391570" y="5921109"/>
                  <a:pt x="387145" y="5917237"/>
                </a:cubicBezTo>
                <a:cubicBezTo>
                  <a:pt x="370000" y="5933829"/>
                  <a:pt x="391570" y="5946550"/>
                  <a:pt x="382721" y="5967013"/>
                </a:cubicBezTo>
                <a:cubicBezTo>
                  <a:pt x="374425" y="5967013"/>
                  <a:pt x="365576" y="5967013"/>
                  <a:pt x="361704" y="5967013"/>
                </a:cubicBezTo>
                <a:cubicBezTo>
                  <a:pt x="382721" y="5950421"/>
                  <a:pt x="344559" y="5884053"/>
                  <a:pt x="378849" y="5871333"/>
                </a:cubicBezTo>
                <a:cubicBezTo>
                  <a:pt x="361704" y="5854741"/>
                  <a:pt x="374425" y="5850317"/>
                  <a:pt x="378849" y="5829853"/>
                </a:cubicBezTo>
                <a:cubicBezTo>
                  <a:pt x="366129" y="5796670"/>
                  <a:pt x="378849" y="5792245"/>
                  <a:pt x="378849" y="5746894"/>
                </a:cubicBezTo>
                <a:cubicBezTo>
                  <a:pt x="374425" y="5746894"/>
                  <a:pt x="370553" y="5751318"/>
                  <a:pt x="370553" y="5746894"/>
                </a:cubicBezTo>
                <a:cubicBezTo>
                  <a:pt x="345112" y="5900645"/>
                  <a:pt x="345112" y="6104726"/>
                  <a:pt x="324096" y="6233591"/>
                </a:cubicBezTo>
                <a:cubicBezTo>
                  <a:pt x="306951" y="6175519"/>
                  <a:pt x="319671" y="6129614"/>
                  <a:pt x="324096" y="6067118"/>
                </a:cubicBezTo>
                <a:cubicBezTo>
                  <a:pt x="324096" y="6058822"/>
                  <a:pt x="319671" y="6054398"/>
                  <a:pt x="306951" y="6050526"/>
                </a:cubicBezTo>
                <a:cubicBezTo>
                  <a:pt x="311375" y="6046102"/>
                  <a:pt x="340688" y="6021214"/>
                  <a:pt x="311375" y="6017342"/>
                </a:cubicBezTo>
                <a:cubicBezTo>
                  <a:pt x="319671" y="6009046"/>
                  <a:pt x="328520" y="6004622"/>
                  <a:pt x="328520" y="5992455"/>
                </a:cubicBezTo>
                <a:cubicBezTo>
                  <a:pt x="328520" y="5984159"/>
                  <a:pt x="315800" y="5988030"/>
                  <a:pt x="311375" y="5984159"/>
                </a:cubicBezTo>
                <a:cubicBezTo>
                  <a:pt x="340688" y="5975863"/>
                  <a:pt x="324096" y="5921662"/>
                  <a:pt x="332392" y="5888478"/>
                </a:cubicBezTo>
                <a:cubicBezTo>
                  <a:pt x="332392" y="5884053"/>
                  <a:pt x="327967" y="5888478"/>
                  <a:pt x="319671" y="5888478"/>
                </a:cubicBezTo>
                <a:cubicBezTo>
                  <a:pt x="319671" y="5875757"/>
                  <a:pt x="324096" y="5871886"/>
                  <a:pt x="319671" y="5859165"/>
                </a:cubicBezTo>
                <a:cubicBezTo>
                  <a:pt x="327967" y="5863590"/>
                  <a:pt x="332392" y="5859165"/>
                  <a:pt x="336816" y="5854741"/>
                </a:cubicBezTo>
                <a:cubicBezTo>
                  <a:pt x="332392" y="5850317"/>
                  <a:pt x="328520" y="5846445"/>
                  <a:pt x="324096" y="5846445"/>
                </a:cubicBezTo>
                <a:cubicBezTo>
                  <a:pt x="324096" y="5783949"/>
                  <a:pt x="319671" y="5721453"/>
                  <a:pt x="336816" y="5655085"/>
                </a:cubicBezTo>
                <a:cubicBezTo>
                  <a:pt x="336816" y="5650660"/>
                  <a:pt x="332392" y="5642364"/>
                  <a:pt x="328520" y="5642364"/>
                </a:cubicBezTo>
                <a:cubicBezTo>
                  <a:pt x="349537" y="5604756"/>
                  <a:pt x="315800" y="5546684"/>
                  <a:pt x="353961" y="5533964"/>
                </a:cubicBezTo>
                <a:cubicBezTo>
                  <a:pt x="324649" y="5475892"/>
                  <a:pt x="345665" y="5367491"/>
                  <a:pt x="336816" y="5296699"/>
                </a:cubicBezTo>
                <a:cubicBezTo>
                  <a:pt x="324096" y="5338179"/>
                  <a:pt x="324096" y="5379659"/>
                  <a:pt x="324096" y="5421692"/>
                </a:cubicBezTo>
                <a:cubicBezTo>
                  <a:pt x="306951" y="5426116"/>
                  <a:pt x="311375" y="5408971"/>
                  <a:pt x="298655" y="5408971"/>
                </a:cubicBezTo>
                <a:cubicBezTo>
                  <a:pt x="303079" y="5271811"/>
                  <a:pt x="311375" y="5180003"/>
                  <a:pt x="303079" y="5042842"/>
                </a:cubicBezTo>
                <a:cubicBezTo>
                  <a:pt x="311375" y="5038418"/>
                  <a:pt x="320224" y="5030122"/>
                  <a:pt x="328520" y="5038418"/>
                </a:cubicBezTo>
                <a:cubicBezTo>
                  <a:pt x="328520" y="5033993"/>
                  <a:pt x="328520" y="5030122"/>
                  <a:pt x="328520" y="5025698"/>
                </a:cubicBezTo>
                <a:cubicBezTo>
                  <a:pt x="328520" y="5017402"/>
                  <a:pt x="324096" y="5025698"/>
                  <a:pt x="324096" y="5030122"/>
                </a:cubicBezTo>
                <a:cubicBezTo>
                  <a:pt x="311375" y="5025698"/>
                  <a:pt x="311375" y="5013530"/>
                  <a:pt x="306951" y="5000810"/>
                </a:cubicBezTo>
                <a:cubicBezTo>
                  <a:pt x="319671" y="4996385"/>
                  <a:pt x="319671" y="5005234"/>
                  <a:pt x="324096" y="5009106"/>
                </a:cubicBezTo>
                <a:cubicBezTo>
                  <a:pt x="341241" y="5000810"/>
                  <a:pt x="324096" y="4984218"/>
                  <a:pt x="328520" y="4963201"/>
                </a:cubicBezTo>
                <a:cubicBezTo>
                  <a:pt x="315800" y="4967626"/>
                  <a:pt x="328520" y="4984218"/>
                  <a:pt x="315800" y="4992514"/>
                </a:cubicBezTo>
                <a:cubicBezTo>
                  <a:pt x="303079" y="4975922"/>
                  <a:pt x="307504" y="4938313"/>
                  <a:pt x="315800" y="4909554"/>
                </a:cubicBezTo>
                <a:cubicBezTo>
                  <a:pt x="328520" y="4909554"/>
                  <a:pt x="324096" y="4926146"/>
                  <a:pt x="324096" y="4938866"/>
                </a:cubicBezTo>
                <a:cubicBezTo>
                  <a:pt x="332392" y="4892962"/>
                  <a:pt x="341241" y="4855907"/>
                  <a:pt x="341241" y="4813874"/>
                </a:cubicBezTo>
                <a:cubicBezTo>
                  <a:pt x="345665" y="4809449"/>
                  <a:pt x="349537" y="4809449"/>
                  <a:pt x="358386" y="4809449"/>
                </a:cubicBezTo>
                <a:cubicBezTo>
                  <a:pt x="337369" y="4788433"/>
                  <a:pt x="358386" y="4759674"/>
                  <a:pt x="345665" y="4730361"/>
                </a:cubicBezTo>
                <a:cubicBezTo>
                  <a:pt x="328520" y="4776266"/>
                  <a:pt x="324649" y="4821617"/>
                  <a:pt x="328520" y="4871946"/>
                </a:cubicBezTo>
                <a:cubicBezTo>
                  <a:pt x="311375" y="4880242"/>
                  <a:pt x="320224" y="4867521"/>
                  <a:pt x="299208" y="4867521"/>
                </a:cubicBezTo>
                <a:cubicBezTo>
                  <a:pt x="303632" y="4854800"/>
                  <a:pt x="320224" y="4859225"/>
                  <a:pt x="320224" y="4846504"/>
                </a:cubicBezTo>
                <a:cubicBezTo>
                  <a:pt x="315800" y="4829913"/>
                  <a:pt x="311928" y="4842080"/>
                  <a:pt x="303079" y="4838209"/>
                </a:cubicBezTo>
                <a:cubicBezTo>
                  <a:pt x="298655" y="4713216"/>
                  <a:pt x="320224" y="4542872"/>
                  <a:pt x="307504" y="4392992"/>
                </a:cubicBezTo>
                <a:cubicBezTo>
                  <a:pt x="286487" y="4463784"/>
                  <a:pt x="290359" y="4584352"/>
                  <a:pt x="273767" y="4655144"/>
                </a:cubicBezTo>
                <a:cubicBezTo>
                  <a:pt x="273767" y="4659569"/>
                  <a:pt x="278191" y="4659569"/>
                  <a:pt x="282063" y="4663440"/>
                </a:cubicBezTo>
                <a:cubicBezTo>
                  <a:pt x="269342" y="4717641"/>
                  <a:pt x="282063" y="4796729"/>
                  <a:pt x="252750" y="4833784"/>
                </a:cubicBezTo>
                <a:cubicBezTo>
                  <a:pt x="252750" y="4838209"/>
                  <a:pt x="257175" y="4833784"/>
                  <a:pt x="261046" y="4838209"/>
                </a:cubicBezTo>
                <a:cubicBezTo>
                  <a:pt x="252750" y="4850929"/>
                  <a:pt x="231734" y="4850929"/>
                  <a:pt x="222885" y="4842633"/>
                </a:cubicBezTo>
                <a:cubicBezTo>
                  <a:pt x="227310" y="4838209"/>
                  <a:pt x="227310" y="4829913"/>
                  <a:pt x="227310" y="4826041"/>
                </a:cubicBezTo>
                <a:cubicBezTo>
                  <a:pt x="235605" y="4826041"/>
                  <a:pt x="231734" y="4838762"/>
                  <a:pt x="244454" y="4834337"/>
                </a:cubicBezTo>
                <a:cubicBezTo>
                  <a:pt x="248879" y="4813321"/>
                  <a:pt x="227310" y="4817745"/>
                  <a:pt x="227310" y="4801153"/>
                </a:cubicBezTo>
                <a:cubicBezTo>
                  <a:pt x="222885" y="4784562"/>
                  <a:pt x="244454" y="4792857"/>
                  <a:pt x="244454" y="4780137"/>
                </a:cubicBezTo>
                <a:cubicBezTo>
                  <a:pt x="240030" y="4775712"/>
                  <a:pt x="227310" y="4775712"/>
                  <a:pt x="223438" y="4767416"/>
                </a:cubicBezTo>
                <a:cubicBezTo>
                  <a:pt x="227863" y="4759120"/>
                  <a:pt x="231734" y="4742528"/>
                  <a:pt x="248879" y="4750824"/>
                </a:cubicBezTo>
                <a:cubicBezTo>
                  <a:pt x="248879" y="4734232"/>
                  <a:pt x="240583" y="4734232"/>
                  <a:pt x="231734" y="4725936"/>
                </a:cubicBezTo>
                <a:cubicBezTo>
                  <a:pt x="244454" y="4696624"/>
                  <a:pt x="219014" y="4651273"/>
                  <a:pt x="248879" y="4646848"/>
                </a:cubicBezTo>
                <a:cubicBezTo>
                  <a:pt x="240583" y="4630256"/>
                  <a:pt x="240583" y="4609240"/>
                  <a:pt x="248879" y="4592648"/>
                </a:cubicBezTo>
                <a:cubicBezTo>
                  <a:pt x="231734" y="4588224"/>
                  <a:pt x="236159" y="4605368"/>
                  <a:pt x="236159" y="4617536"/>
                </a:cubicBezTo>
                <a:cubicBezTo>
                  <a:pt x="223438" y="4617536"/>
                  <a:pt x="219014" y="4604816"/>
                  <a:pt x="219014" y="4588224"/>
                </a:cubicBezTo>
                <a:cubicBezTo>
                  <a:pt x="180852" y="4596520"/>
                  <a:pt x="193573" y="4650720"/>
                  <a:pt x="189701" y="4692200"/>
                </a:cubicBezTo>
                <a:cubicBezTo>
                  <a:pt x="185277" y="4741975"/>
                  <a:pt x="168685" y="4821064"/>
                  <a:pt x="189701" y="4866968"/>
                </a:cubicBezTo>
                <a:cubicBezTo>
                  <a:pt x="189701" y="4875264"/>
                  <a:pt x="164260" y="4900152"/>
                  <a:pt x="189701" y="4900152"/>
                </a:cubicBezTo>
                <a:cubicBezTo>
                  <a:pt x="185277" y="4908448"/>
                  <a:pt x="194126" y="4929464"/>
                  <a:pt x="176981" y="4925040"/>
                </a:cubicBezTo>
                <a:cubicBezTo>
                  <a:pt x="185277" y="4954352"/>
                  <a:pt x="159836" y="4974816"/>
                  <a:pt x="168685" y="5012424"/>
                </a:cubicBezTo>
                <a:cubicBezTo>
                  <a:pt x="168685" y="5020720"/>
                  <a:pt x="181405" y="5007999"/>
                  <a:pt x="181405" y="4999703"/>
                </a:cubicBezTo>
                <a:cubicBezTo>
                  <a:pt x="194126" y="5045608"/>
                  <a:pt x="160389" y="5095384"/>
                  <a:pt x="160389" y="5161751"/>
                </a:cubicBezTo>
                <a:cubicBezTo>
                  <a:pt x="164813" y="5170047"/>
                  <a:pt x="160389" y="5186639"/>
                  <a:pt x="177534" y="5182768"/>
                </a:cubicBezTo>
                <a:cubicBezTo>
                  <a:pt x="169238" y="5215952"/>
                  <a:pt x="164813" y="5228672"/>
                  <a:pt x="160389" y="5257432"/>
                </a:cubicBezTo>
                <a:cubicBezTo>
                  <a:pt x="160389" y="5265728"/>
                  <a:pt x="164813" y="5257432"/>
                  <a:pt x="173109" y="5257432"/>
                </a:cubicBezTo>
                <a:cubicBezTo>
                  <a:pt x="173109" y="5270152"/>
                  <a:pt x="155964" y="5265728"/>
                  <a:pt x="160389" y="5274024"/>
                </a:cubicBezTo>
                <a:cubicBezTo>
                  <a:pt x="181405" y="5274024"/>
                  <a:pt x="147668" y="5290616"/>
                  <a:pt x="168685" y="5295040"/>
                </a:cubicBezTo>
                <a:cubicBezTo>
                  <a:pt x="164260" y="5303336"/>
                  <a:pt x="164260" y="5311632"/>
                  <a:pt x="155964" y="5316056"/>
                </a:cubicBezTo>
                <a:cubicBezTo>
                  <a:pt x="155964" y="5328777"/>
                  <a:pt x="164260" y="5316056"/>
                  <a:pt x="168685" y="5324352"/>
                </a:cubicBezTo>
                <a:cubicBezTo>
                  <a:pt x="168685" y="5328777"/>
                  <a:pt x="168685" y="5332648"/>
                  <a:pt x="168685" y="5340944"/>
                </a:cubicBezTo>
                <a:cubicBezTo>
                  <a:pt x="160389" y="5340944"/>
                  <a:pt x="155964" y="5336520"/>
                  <a:pt x="151540" y="5336520"/>
                </a:cubicBezTo>
                <a:cubicBezTo>
                  <a:pt x="155964" y="5382424"/>
                  <a:pt x="134395" y="5427775"/>
                  <a:pt x="164260" y="5448792"/>
                </a:cubicBezTo>
                <a:cubicBezTo>
                  <a:pt x="155964" y="5461512"/>
                  <a:pt x="143244" y="5465384"/>
                  <a:pt x="143244" y="5478104"/>
                </a:cubicBezTo>
                <a:cubicBezTo>
                  <a:pt x="143244" y="5486400"/>
                  <a:pt x="151540" y="5486400"/>
                  <a:pt x="160389" y="5486400"/>
                </a:cubicBezTo>
                <a:cubicBezTo>
                  <a:pt x="152093" y="5561064"/>
                  <a:pt x="164813" y="5623560"/>
                  <a:pt x="152093" y="5698777"/>
                </a:cubicBezTo>
                <a:cubicBezTo>
                  <a:pt x="143797" y="5690481"/>
                  <a:pt x="131076" y="5694353"/>
                  <a:pt x="118356" y="5694353"/>
                </a:cubicBezTo>
                <a:cubicBezTo>
                  <a:pt x="126652" y="5686057"/>
                  <a:pt x="135501" y="5677761"/>
                  <a:pt x="147668" y="5669465"/>
                </a:cubicBezTo>
                <a:cubicBezTo>
                  <a:pt x="126652" y="5673889"/>
                  <a:pt x="122227" y="5644577"/>
                  <a:pt x="118356" y="5623560"/>
                </a:cubicBezTo>
                <a:cubicBezTo>
                  <a:pt x="122780" y="5619136"/>
                  <a:pt x="126652" y="5619136"/>
                  <a:pt x="135501" y="5619136"/>
                </a:cubicBezTo>
                <a:cubicBezTo>
                  <a:pt x="135501" y="5602544"/>
                  <a:pt x="122780" y="5610840"/>
                  <a:pt x="135501" y="5602544"/>
                </a:cubicBezTo>
                <a:cubicBezTo>
                  <a:pt x="135501" y="5598119"/>
                  <a:pt x="127205" y="5598119"/>
                  <a:pt x="122780" y="5598119"/>
                </a:cubicBezTo>
                <a:cubicBezTo>
                  <a:pt x="118356" y="5531752"/>
                  <a:pt x="122780" y="5390167"/>
                  <a:pt x="131076" y="5327671"/>
                </a:cubicBezTo>
                <a:cubicBezTo>
                  <a:pt x="139372" y="5352559"/>
                  <a:pt x="131076" y="5373575"/>
                  <a:pt x="135501" y="5402334"/>
                </a:cubicBezTo>
                <a:cubicBezTo>
                  <a:pt x="148221" y="5352559"/>
                  <a:pt x="131076" y="5293934"/>
                  <a:pt x="118356" y="5244158"/>
                </a:cubicBezTo>
                <a:cubicBezTo>
                  <a:pt x="143797" y="5073814"/>
                  <a:pt x="131076" y="4940525"/>
                  <a:pt x="143797" y="4753590"/>
                </a:cubicBezTo>
                <a:cubicBezTo>
                  <a:pt x="152093" y="4753590"/>
                  <a:pt x="148221" y="4745294"/>
                  <a:pt x="156517" y="4749165"/>
                </a:cubicBezTo>
                <a:cubicBezTo>
                  <a:pt x="143797" y="4674502"/>
                  <a:pt x="156517" y="4574397"/>
                  <a:pt x="160942" y="4516325"/>
                </a:cubicBezTo>
                <a:cubicBezTo>
                  <a:pt x="156517" y="4491437"/>
                  <a:pt x="148221" y="4466549"/>
                  <a:pt x="165366" y="4449957"/>
                </a:cubicBezTo>
                <a:cubicBezTo>
                  <a:pt x="165366" y="4449957"/>
                  <a:pt x="148221" y="4441662"/>
                  <a:pt x="152646" y="4445533"/>
                </a:cubicBezTo>
                <a:cubicBezTo>
                  <a:pt x="160942" y="4432812"/>
                  <a:pt x="169791" y="4404053"/>
                  <a:pt x="148221" y="4383036"/>
                </a:cubicBezTo>
                <a:cubicBezTo>
                  <a:pt x="181958" y="4366445"/>
                  <a:pt x="156517" y="4320540"/>
                  <a:pt x="173662" y="4303948"/>
                </a:cubicBezTo>
                <a:cubicBezTo>
                  <a:pt x="165366" y="4299524"/>
                  <a:pt x="156517" y="4299524"/>
                  <a:pt x="152646" y="4287356"/>
                </a:cubicBezTo>
                <a:cubicBezTo>
                  <a:pt x="152646" y="4274636"/>
                  <a:pt x="169791" y="4274636"/>
                  <a:pt x="181958" y="4266340"/>
                </a:cubicBezTo>
                <a:cubicBezTo>
                  <a:pt x="186383" y="4253620"/>
                  <a:pt x="164813" y="4258044"/>
                  <a:pt x="164813" y="4249748"/>
                </a:cubicBezTo>
                <a:cubicBezTo>
                  <a:pt x="160389" y="4254173"/>
                  <a:pt x="160389" y="4258044"/>
                  <a:pt x="160389" y="4262468"/>
                </a:cubicBezTo>
                <a:cubicBezTo>
                  <a:pt x="143244" y="4258044"/>
                  <a:pt x="155964" y="4249748"/>
                  <a:pt x="152093" y="4237581"/>
                </a:cubicBezTo>
                <a:cubicBezTo>
                  <a:pt x="160389" y="4242005"/>
                  <a:pt x="156517" y="4237581"/>
                  <a:pt x="169238" y="4237581"/>
                </a:cubicBezTo>
                <a:cubicBezTo>
                  <a:pt x="174215" y="4223754"/>
                  <a:pt x="161495" y="4223754"/>
                  <a:pt x="161495" y="4207162"/>
                </a:cubicBezTo>
                <a:cubicBezTo>
                  <a:pt x="169791" y="4198866"/>
                  <a:pt x="169791" y="4207162"/>
                  <a:pt x="182511" y="4207162"/>
                </a:cubicBezTo>
                <a:cubicBezTo>
                  <a:pt x="174215" y="4177850"/>
                  <a:pt x="186936" y="4149090"/>
                  <a:pt x="169791" y="4124202"/>
                </a:cubicBezTo>
                <a:cubicBezTo>
                  <a:pt x="195232" y="4094890"/>
                  <a:pt x="169791" y="4053410"/>
                  <a:pt x="174215" y="4020226"/>
                </a:cubicBezTo>
                <a:cubicBezTo>
                  <a:pt x="161495" y="4020226"/>
                  <a:pt x="161495" y="4024651"/>
                  <a:pt x="161495" y="4032947"/>
                </a:cubicBezTo>
                <a:cubicBezTo>
                  <a:pt x="157070" y="4016355"/>
                  <a:pt x="182511" y="3999763"/>
                  <a:pt x="182511" y="3974875"/>
                </a:cubicBezTo>
                <a:cubicBezTo>
                  <a:pt x="178087" y="3962154"/>
                  <a:pt x="165366" y="3958283"/>
                  <a:pt x="165366" y="3945562"/>
                </a:cubicBezTo>
                <a:cubicBezTo>
                  <a:pt x="190807" y="3928971"/>
                  <a:pt x="152646" y="3899658"/>
                  <a:pt x="173662" y="3887491"/>
                </a:cubicBezTo>
                <a:cubicBezTo>
                  <a:pt x="152646" y="3883066"/>
                  <a:pt x="169238" y="3874770"/>
                  <a:pt x="160942" y="3858178"/>
                </a:cubicBezTo>
                <a:cubicBezTo>
                  <a:pt x="148221" y="3862603"/>
                  <a:pt x="143797" y="3866474"/>
                  <a:pt x="143797" y="3874770"/>
                </a:cubicBezTo>
                <a:cubicBezTo>
                  <a:pt x="139372" y="3874770"/>
                  <a:pt x="135501" y="3870345"/>
                  <a:pt x="135501" y="3862050"/>
                </a:cubicBezTo>
                <a:cubicBezTo>
                  <a:pt x="127205" y="3874770"/>
                  <a:pt x="143797" y="3891362"/>
                  <a:pt x="148221" y="3899658"/>
                </a:cubicBezTo>
                <a:cubicBezTo>
                  <a:pt x="122780" y="3886937"/>
                  <a:pt x="156517" y="3928971"/>
                  <a:pt x="114484" y="3912379"/>
                </a:cubicBezTo>
                <a:cubicBezTo>
                  <a:pt x="118909" y="3895787"/>
                  <a:pt x="118909" y="3891362"/>
                  <a:pt x="127205" y="3883066"/>
                </a:cubicBezTo>
                <a:cubicBezTo>
                  <a:pt x="127205" y="3870345"/>
                  <a:pt x="110060" y="3870345"/>
                  <a:pt x="114484" y="3853754"/>
                </a:cubicBezTo>
                <a:cubicBezTo>
                  <a:pt x="122780" y="3837162"/>
                  <a:pt x="143797" y="3841033"/>
                  <a:pt x="156517" y="3853754"/>
                </a:cubicBezTo>
                <a:cubicBezTo>
                  <a:pt x="177534" y="3841033"/>
                  <a:pt x="152093" y="3816145"/>
                  <a:pt x="139372" y="3812274"/>
                </a:cubicBezTo>
                <a:cubicBezTo>
                  <a:pt x="122227" y="3812274"/>
                  <a:pt x="139372" y="3828866"/>
                  <a:pt x="131076" y="3828866"/>
                </a:cubicBezTo>
                <a:cubicBezTo>
                  <a:pt x="113931" y="3828866"/>
                  <a:pt x="118356" y="3812274"/>
                  <a:pt x="118356" y="3799553"/>
                </a:cubicBezTo>
                <a:cubicBezTo>
                  <a:pt x="131076" y="3795129"/>
                  <a:pt x="126652" y="3812274"/>
                  <a:pt x="139372" y="3807849"/>
                </a:cubicBezTo>
                <a:cubicBezTo>
                  <a:pt x="152093" y="3799553"/>
                  <a:pt x="147668" y="3786833"/>
                  <a:pt x="147668" y="3770241"/>
                </a:cubicBezTo>
                <a:cubicBezTo>
                  <a:pt x="139372" y="3765816"/>
                  <a:pt x="122227" y="3765816"/>
                  <a:pt x="126652" y="3753649"/>
                </a:cubicBezTo>
                <a:cubicBezTo>
                  <a:pt x="139372" y="3749225"/>
                  <a:pt x="134948" y="3758073"/>
                  <a:pt x="143797" y="3753649"/>
                </a:cubicBezTo>
                <a:cubicBezTo>
                  <a:pt x="143797" y="3745353"/>
                  <a:pt x="143797" y="3737057"/>
                  <a:pt x="143797" y="3728761"/>
                </a:cubicBezTo>
                <a:cubicBezTo>
                  <a:pt x="139372" y="3716041"/>
                  <a:pt x="135501" y="3724337"/>
                  <a:pt x="122780" y="3720465"/>
                </a:cubicBezTo>
                <a:cubicBezTo>
                  <a:pt x="122780" y="3703873"/>
                  <a:pt x="118356" y="3707745"/>
                  <a:pt x="122780" y="3695577"/>
                </a:cubicBezTo>
                <a:cubicBezTo>
                  <a:pt x="131076" y="3700002"/>
                  <a:pt x="135501" y="3708298"/>
                  <a:pt x="143797" y="3700002"/>
                </a:cubicBezTo>
                <a:cubicBezTo>
                  <a:pt x="139372" y="3683410"/>
                  <a:pt x="139372" y="3678985"/>
                  <a:pt x="135501" y="3666818"/>
                </a:cubicBezTo>
                <a:cubicBezTo>
                  <a:pt x="122780" y="3675114"/>
                  <a:pt x="139925" y="3691706"/>
                  <a:pt x="122780" y="3687834"/>
                </a:cubicBezTo>
                <a:cubicBezTo>
                  <a:pt x="127205" y="3662946"/>
                  <a:pt x="118356" y="3646354"/>
                  <a:pt x="135501" y="3633634"/>
                </a:cubicBezTo>
                <a:cubicBezTo>
                  <a:pt x="110060" y="3513066"/>
                  <a:pt x="139925" y="3342722"/>
                  <a:pt x="122780" y="3222154"/>
                </a:cubicBezTo>
                <a:cubicBezTo>
                  <a:pt x="118356" y="3209433"/>
                  <a:pt x="135501" y="3213858"/>
                  <a:pt x="131076" y="3201137"/>
                </a:cubicBezTo>
                <a:cubicBezTo>
                  <a:pt x="110060" y="3171825"/>
                  <a:pt x="135501" y="3151362"/>
                  <a:pt x="118356" y="3130345"/>
                </a:cubicBezTo>
                <a:cubicBezTo>
                  <a:pt x="131076" y="3125921"/>
                  <a:pt x="126652" y="3109329"/>
                  <a:pt x="126652" y="3092737"/>
                </a:cubicBezTo>
                <a:cubicBezTo>
                  <a:pt x="118356" y="3092737"/>
                  <a:pt x="126652" y="3109329"/>
                  <a:pt x="122227" y="3113753"/>
                </a:cubicBezTo>
                <a:cubicBezTo>
                  <a:pt x="113931" y="3101033"/>
                  <a:pt x="109507" y="3067849"/>
                  <a:pt x="130523" y="3080569"/>
                </a:cubicBezTo>
                <a:cubicBezTo>
                  <a:pt x="117803" y="3018073"/>
                  <a:pt x="147668" y="2993185"/>
                  <a:pt x="138819" y="2930689"/>
                </a:cubicBezTo>
                <a:cubicBezTo>
                  <a:pt x="130523" y="2922393"/>
                  <a:pt x="121674" y="2938985"/>
                  <a:pt x="121674" y="2930689"/>
                </a:cubicBezTo>
                <a:cubicBezTo>
                  <a:pt x="113378" y="2935114"/>
                  <a:pt x="117250" y="2951705"/>
                  <a:pt x="104529" y="2955577"/>
                </a:cubicBezTo>
                <a:cubicBezTo>
                  <a:pt x="104529" y="2968297"/>
                  <a:pt x="121674" y="2960001"/>
                  <a:pt x="117250" y="2972169"/>
                </a:cubicBezTo>
                <a:cubicBezTo>
                  <a:pt x="104529" y="2976593"/>
                  <a:pt x="108954" y="2963873"/>
                  <a:pt x="96233" y="2963873"/>
                </a:cubicBezTo>
                <a:cubicBezTo>
                  <a:pt x="91809" y="2859897"/>
                  <a:pt x="79088" y="2676832"/>
                  <a:pt x="83513" y="2564560"/>
                </a:cubicBezTo>
                <a:cubicBezTo>
                  <a:pt x="100658" y="2564560"/>
                  <a:pt x="104529" y="2572856"/>
                  <a:pt x="108954" y="2581152"/>
                </a:cubicBezTo>
                <a:cubicBezTo>
                  <a:pt x="117250" y="2581152"/>
                  <a:pt x="108954" y="2576728"/>
                  <a:pt x="108954" y="2568432"/>
                </a:cubicBezTo>
                <a:cubicBezTo>
                  <a:pt x="121674" y="2572856"/>
                  <a:pt x="129970" y="2593320"/>
                  <a:pt x="126099" y="2597744"/>
                </a:cubicBezTo>
                <a:cubicBezTo>
                  <a:pt x="143244" y="2568432"/>
                  <a:pt x="143244" y="2485472"/>
                  <a:pt x="138819" y="2435696"/>
                </a:cubicBezTo>
                <a:cubicBezTo>
                  <a:pt x="147115" y="2402512"/>
                  <a:pt x="143244" y="2340016"/>
                  <a:pt x="147115" y="2310704"/>
                </a:cubicBezTo>
                <a:cubicBezTo>
                  <a:pt x="147115" y="2302408"/>
                  <a:pt x="134395" y="2306279"/>
                  <a:pt x="134395" y="2297983"/>
                </a:cubicBezTo>
                <a:cubicBezTo>
                  <a:pt x="129970" y="2281391"/>
                  <a:pt x="142691" y="2276967"/>
                  <a:pt x="151540" y="2264799"/>
                </a:cubicBezTo>
                <a:cubicBezTo>
                  <a:pt x="134395" y="2243783"/>
                  <a:pt x="164260" y="2218895"/>
                  <a:pt x="134395" y="2202303"/>
                </a:cubicBezTo>
                <a:cubicBezTo>
                  <a:pt x="129970" y="2223319"/>
                  <a:pt x="113378" y="2243783"/>
                  <a:pt x="126099" y="2264799"/>
                </a:cubicBezTo>
                <a:cubicBezTo>
                  <a:pt x="117803" y="2264799"/>
                  <a:pt x="108954" y="2269224"/>
                  <a:pt x="108954" y="2273095"/>
                </a:cubicBezTo>
                <a:cubicBezTo>
                  <a:pt x="113378" y="2281391"/>
                  <a:pt x="126099" y="2281391"/>
                  <a:pt x="126099" y="2289687"/>
                </a:cubicBezTo>
                <a:cubicBezTo>
                  <a:pt x="113378" y="2302408"/>
                  <a:pt x="117803" y="2339463"/>
                  <a:pt x="121674" y="2356055"/>
                </a:cubicBezTo>
                <a:cubicBezTo>
                  <a:pt x="108954" y="2356055"/>
                  <a:pt x="113378" y="2364351"/>
                  <a:pt x="100658" y="2360480"/>
                </a:cubicBezTo>
                <a:cubicBezTo>
                  <a:pt x="100658" y="2368775"/>
                  <a:pt x="100658" y="2377071"/>
                  <a:pt x="100658" y="2381496"/>
                </a:cubicBezTo>
                <a:cubicBezTo>
                  <a:pt x="105082" y="2394216"/>
                  <a:pt x="117803" y="2377071"/>
                  <a:pt x="121674" y="2385921"/>
                </a:cubicBezTo>
                <a:cubicBezTo>
                  <a:pt x="117250" y="2402512"/>
                  <a:pt x="117250" y="2423529"/>
                  <a:pt x="100658" y="2427400"/>
                </a:cubicBezTo>
                <a:cubicBezTo>
                  <a:pt x="92362" y="2419104"/>
                  <a:pt x="83513" y="2410808"/>
                  <a:pt x="75217" y="2402512"/>
                </a:cubicBezTo>
                <a:cubicBezTo>
                  <a:pt x="58072" y="2406937"/>
                  <a:pt x="58072" y="2440121"/>
                  <a:pt x="75217" y="2448417"/>
                </a:cubicBezTo>
                <a:cubicBezTo>
                  <a:pt x="70792" y="2577281"/>
                  <a:pt x="62496" y="2677385"/>
                  <a:pt x="54200" y="2785233"/>
                </a:cubicBezTo>
                <a:cubicBezTo>
                  <a:pt x="49776" y="2810121"/>
                  <a:pt x="62496" y="2822841"/>
                  <a:pt x="45904" y="2843305"/>
                </a:cubicBezTo>
                <a:cubicBezTo>
                  <a:pt x="37608" y="2838880"/>
                  <a:pt x="37608" y="2826713"/>
                  <a:pt x="16592" y="2830584"/>
                </a:cubicBezTo>
                <a:cubicBezTo>
                  <a:pt x="12167" y="2817864"/>
                  <a:pt x="42033" y="2817864"/>
                  <a:pt x="21016" y="2813992"/>
                </a:cubicBezTo>
                <a:cubicBezTo>
                  <a:pt x="21016" y="2809568"/>
                  <a:pt x="29312" y="2809568"/>
                  <a:pt x="33737" y="2809568"/>
                </a:cubicBezTo>
                <a:cubicBezTo>
                  <a:pt x="29312" y="2776384"/>
                  <a:pt x="25441" y="2768088"/>
                  <a:pt x="42033" y="2743200"/>
                </a:cubicBezTo>
                <a:cubicBezTo>
                  <a:pt x="37608" y="2734904"/>
                  <a:pt x="24888" y="2734904"/>
                  <a:pt x="21016" y="2730480"/>
                </a:cubicBezTo>
                <a:cubicBezTo>
                  <a:pt x="29312" y="2726055"/>
                  <a:pt x="42033" y="2722184"/>
                  <a:pt x="38161" y="2701167"/>
                </a:cubicBezTo>
                <a:cubicBezTo>
                  <a:pt x="33737" y="2696743"/>
                  <a:pt x="33737" y="2701167"/>
                  <a:pt x="25441" y="2701167"/>
                </a:cubicBezTo>
                <a:cubicBezTo>
                  <a:pt x="25441" y="2676279"/>
                  <a:pt x="25441" y="2622079"/>
                  <a:pt x="8296" y="2592767"/>
                </a:cubicBezTo>
                <a:cubicBezTo>
                  <a:pt x="21016" y="2588342"/>
                  <a:pt x="8296" y="2576175"/>
                  <a:pt x="21016" y="2563454"/>
                </a:cubicBezTo>
                <a:cubicBezTo>
                  <a:pt x="25441" y="2567879"/>
                  <a:pt x="25441" y="2571750"/>
                  <a:pt x="25441" y="2576175"/>
                </a:cubicBezTo>
                <a:cubicBezTo>
                  <a:pt x="38161" y="2576175"/>
                  <a:pt x="42586" y="2567879"/>
                  <a:pt x="50882" y="2559583"/>
                </a:cubicBezTo>
                <a:cubicBezTo>
                  <a:pt x="50882" y="2551287"/>
                  <a:pt x="38161" y="2555158"/>
                  <a:pt x="38161" y="2551287"/>
                </a:cubicBezTo>
                <a:cubicBezTo>
                  <a:pt x="50882" y="2521974"/>
                  <a:pt x="46457" y="2472198"/>
                  <a:pt x="42586" y="2451735"/>
                </a:cubicBezTo>
                <a:cubicBezTo>
                  <a:pt x="34290" y="2447311"/>
                  <a:pt x="25441" y="2451735"/>
                  <a:pt x="25441" y="2456160"/>
                </a:cubicBezTo>
                <a:cubicBezTo>
                  <a:pt x="21016" y="2443439"/>
                  <a:pt x="29865" y="2410255"/>
                  <a:pt x="4425" y="2398088"/>
                </a:cubicBezTo>
                <a:cubicBezTo>
                  <a:pt x="4425" y="2393663"/>
                  <a:pt x="12720" y="2393663"/>
                  <a:pt x="17145" y="2393663"/>
                </a:cubicBezTo>
                <a:cubicBezTo>
                  <a:pt x="21570" y="2368775"/>
                  <a:pt x="4425" y="2385367"/>
                  <a:pt x="0" y="2364351"/>
                </a:cubicBezTo>
                <a:cubicBezTo>
                  <a:pt x="8296" y="2364351"/>
                  <a:pt x="12720" y="2364351"/>
                  <a:pt x="17145" y="2364351"/>
                </a:cubicBezTo>
                <a:cubicBezTo>
                  <a:pt x="21570" y="2339463"/>
                  <a:pt x="8849" y="2339463"/>
                  <a:pt x="21570" y="2318447"/>
                </a:cubicBezTo>
                <a:cubicBezTo>
                  <a:pt x="29865" y="2314022"/>
                  <a:pt x="29865" y="2326743"/>
                  <a:pt x="42586" y="2322871"/>
                </a:cubicBezTo>
                <a:cubicBezTo>
                  <a:pt x="25441" y="2335592"/>
                  <a:pt x="29865" y="2364351"/>
                  <a:pt x="50882" y="2368775"/>
                </a:cubicBezTo>
                <a:cubicBezTo>
                  <a:pt x="63602" y="2360480"/>
                  <a:pt x="55306" y="2322871"/>
                  <a:pt x="42586" y="2297983"/>
                </a:cubicBezTo>
                <a:cubicBezTo>
                  <a:pt x="71898" y="2264799"/>
                  <a:pt x="13274" y="2202303"/>
                  <a:pt x="47010" y="2181287"/>
                </a:cubicBezTo>
                <a:cubicBezTo>
                  <a:pt x="34290" y="2151974"/>
                  <a:pt x="42586" y="2102198"/>
                  <a:pt x="4978" y="2093902"/>
                </a:cubicBezTo>
                <a:cubicBezTo>
                  <a:pt x="25994" y="2098327"/>
                  <a:pt x="34290" y="2069014"/>
                  <a:pt x="13274" y="2056294"/>
                </a:cubicBezTo>
                <a:cubicBezTo>
                  <a:pt x="17698" y="2051869"/>
                  <a:pt x="17698" y="2039702"/>
                  <a:pt x="21570" y="2035277"/>
                </a:cubicBezTo>
                <a:cubicBezTo>
                  <a:pt x="-7743" y="2014261"/>
                  <a:pt x="8849" y="1981077"/>
                  <a:pt x="4425" y="1939597"/>
                </a:cubicBezTo>
                <a:cubicBezTo>
                  <a:pt x="12720" y="1926877"/>
                  <a:pt x="12720" y="1944022"/>
                  <a:pt x="25441" y="1944022"/>
                </a:cubicBezTo>
                <a:cubicBezTo>
                  <a:pt x="25441" y="1910838"/>
                  <a:pt x="21016" y="1910838"/>
                  <a:pt x="12720" y="1889822"/>
                </a:cubicBezTo>
                <a:cubicBezTo>
                  <a:pt x="29865" y="1902542"/>
                  <a:pt x="21016" y="1860509"/>
                  <a:pt x="8296" y="1860509"/>
                </a:cubicBezTo>
                <a:cubicBezTo>
                  <a:pt x="33737" y="1839493"/>
                  <a:pt x="-8849" y="1760958"/>
                  <a:pt x="25441" y="1731645"/>
                </a:cubicBezTo>
                <a:cubicBezTo>
                  <a:pt x="21016" y="1569597"/>
                  <a:pt x="33737" y="1382108"/>
                  <a:pt x="46457" y="1220060"/>
                </a:cubicBezTo>
                <a:cubicBezTo>
                  <a:pt x="46457" y="1190748"/>
                  <a:pt x="84619" y="1128805"/>
                  <a:pt x="54753" y="1120509"/>
                </a:cubicBezTo>
                <a:cubicBezTo>
                  <a:pt x="50329" y="1103917"/>
                  <a:pt x="71898" y="1107788"/>
                  <a:pt x="71898" y="1095621"/>
                </a:cubicBezTo>
                <a:cubicBezTo>
                  <a:pt x="71898" y="1087325"/>
                  <a:pt x="63602" y="1091196"/>
                  <a:pt x="63602" y="1082900"/>
                </a:cubicBezTo>
                <a:cubicBezTo>
                  <a:pt x="97339" y="1012108"/>
                  <a:pt x="84619" y="908132"/>
                  <a:pt x="97339" y="820748"/>
                </a:cubicBezTo>
                <a:cubicBezTo>
                  <a:pt x="84619" y="820748"/>
                  <a:pt x="101764" y="837340"/>
                  <a:pt x="89043" y="845636"/>
                </a:cubicBezTo>
                <a:cubicBezTo>
                  <a:pt x="76323" y="837340"/>
                  <a:pt x="84619" y="812452"/>
                  <a:pt x="89043" y="799731"/>
                </a:cubicBezTo>
                <a:cubicBezTo>
                  <a:pt x="97339" y="804156"/>
                  <a:pt x="97339" y="804156"/>
                  <a:pt x="97339" y="812452"/>
                </a:cubicBezTo>
                <a:cubicBezTo>
                  <a:pt x="118356" y="721196"/>
                  <a:pt x="143797" y="658700"/>
                  <a:pt x="148221" y="575187"/>
                </a:cubicBezTo>
                <a:cubicBezTo>
                  <a:pt x="160942" y="633259"/>
                  <a:pt x="135501" y="720643"/>
                  <a:pt x="156517" y="762123"/>
                </a:cubicBezTo>
                <a:cubicBezTo>
                  <a:pt x="181958" y="695755"/>
                  <a:pt x="198550" y="616667"/>
                  <a:pt x="194679" y="529283"/>
                </a:cubicBezTo>
                <a:cubicBezTo>
                  <a:pt x="249432" y="550299"/>
                  <a:pt x="220120" y="420882"/>
                  <a:pt x="211824" y="387698"/>
                </a:cubicBezTo>
                <a:cubicBezTo>
                  <a:pt x="224544" y="392123"/>
                  <a:pt x="228969" y="404290"/>
                  <a:pt x="232840" y="412586"/>
                </a:cubicBezTo>
                <a:cubicBezTo>
                  <a:pt x="237265" y="408162"/>
                  <a:pt x="237265" y="404290"/>
                  <a:pt x="245561" y="404290"/>
                </a:cubicBezTo>
                <a:cubicBezTo>
                  <a:pt x="253857" y="458490"/>
                  <a:pt x="274873" y="516562"/>
                  <a:pt x="266577" y="587355"/>
                </a:cubicBezTo>
                <a:cubicBezTo>
                  <a:pt x="292018" y="524858"/>
                  <a:pt x="292018" y="425307"/>
                  <a:pt x="283722" y="337922"/>
                </a:cubicBezTo>
                <a:cubicBezTo>
                  <a:pt x="325755" y="313035"/>
                  <a:pt x="317459" y="242242"/>
                  <a:pt x="342900" y="204634"/>
                </a:cubicBezTo>
                <a:cubicBezTo>
                  <a:pt x="355620" y="204634"/>
                  <a:pt x="363916" y="196338"/>
                  <a:pt x="381061" y="191913"/>
                </a:cubicBezTo>
                <a:cubicBezTo>
                  <a:pt x="376637" y="212930"/>
                  <a:pt x="393782" y="216801"/>
                  <a:pt x="393782" y="237818"/>
                </a:cubicBezTo>
                <a:cubicBezTo>
                  <a:pt x="410927" y="229522"/>
                  <a:pt x="410927" y="237818"/>
                  <a:pt x="414798" y="250538"/>
                </a:cubicBezTo>
                <a:cubicBezTo>
                  <a:pt x="431943" y="250538"/>
                  <a:pt x="427519" y="229522"/>
                  <a:pt x="440239" y="242242"/>
                </a:cubicBezTo>
                <a:cubicBezTo>
                  <a:pt x="448535" y="267130"/>
                  <a:pt x="440239" y="321331"/>
                  <a:pt x="461256" y="325202"/>
                </a:cubicBezTo>
                <a:cubicBezTo>
                  <a:pt x="461256" y="354514"/>
                  <a:pt x="444111" y="399866"/>
                  <a:pt x="482272" y="404290"/>
                </a:cubicBezTo>
                <a:cubicBezTo>
                  <a:pt x="473976" y="417011"/>
                  <a:pt x="469552" y="429178"/>
                  <a:pt x="477848" y="445770"/>
                </a:cubicBezTo>
                <a:cubicBezTo>
                  <a:pt x="498864" y="420882"/>
                  <a:pt x="494993" y="371106"/>
                  <a:pt x="524305" y="354514"/>
                </a:cubicBezTo>
                <a:cubicBezTo>
                  <a:pt x="498864" y="458490"/>
                  <a:pt x="524305" y="608371"/>
                  <a:pt x="528730" y="712347"/>
                </a:cubicBezTo>
                <a:cubicBezTo>
                  <a:pt x="537026" y="707923"/>
                  <a:pt x="545875" y="683035"/>
                  <a:pt x="554171" y="691331"/>
                </a:cubicBezTo>
                <a:cubicBezTo>
                  <a:pt x="533154" y="712347"/>
                  <a:pt x="541450" y="745531"/>
                  <a:pt x="512138" y="757698"/>
                </a:cubicBezTo>
                <a:cubicBezTo>
                  <a:pt x="507713" y="774290"/>
                  <a:pt x="516562" y="778715"/>
                  <a:pt x="520434" y="787011"/>
                </a:cubicBezTo>
                <a:cubicBezTo>
                  <a:pt x="499417" y="820195"/>
                  <a:pt x="524858" y="861675"/>
                  <a:pt x="512138" y="886562"/>
                </a:cubicBezTo>
                <a:cubicBezTo>
                  <a:pt x="520434" y="899283"/>
                  <a:pt x="520434" y="882138"/>
                  <a:pt x="533154" y="882138"/>
                </a:cubicBezTo>
                <a:cubicBezTo>
                  <a:pt x="545875" y="915322"/>
                  <a:pt x="520434" y="952930"/>
                  <a:pt x="516009" y="990539"/>
                </a:cubicBezTo>
                <a:cubicBezTo>
                  <a:pt x="545322" y="986114"/>
                  <a:pt x="549746" y="928042"/>
                  <a:pt x="558042" y="890987"/>
                </a:cubicBezTo>
                <a:cubicBezTo>
                  <a:pt x="566338" y="886562"/>
                  <a:pt x="562467" y="890987"/>
                  <a:pt x="575187" y="890987"/>
                </a:cubicBezTo>
                <a:cubicBezTo>
                  <a:pt x="596203" y="803603"/>
                  <a:pt x="608924" y="720643"/>
                  <a:pt x="642661" y="620538"/>
                </a:cubicBezTo>
                <a:cubicBezTo>
                  <a:pt x="647085" y="641555"/>
                  <a:pt x="655381" y="653722"/>
                  <a:pt x="668102" y="666443"/>
                </a:cubicBezTo>
                <a:cubicBezTo>
                  <a:pt x="697414" y="608371"/>
                  <a:pt x="680822" y="566891"/>
                  <a:pt x="689118" y="499970"/>
                </a:cubicBezTo>
                <a:cubicBezTo>
                  <a:pt x="697414" y="508266"/>
                  <a:pt x="701839" y="524858"/>
                  <a:pt x="701839" y="545875"/>
                </a:cubicBezTo>
                <a:cubicBezTo>
                  <a:pt x="718984" y="550299"/>
                  <a:pt x="718984" y="558595"/>
                  <a:pt x="735576" y="562467"/>
                </a:cubicBezTo>
                <a:cubicBezTo>
                  <a:pt x="740000" y="533154"/>
                  <a:pt x="761017" y="512691"/>
                  <a:pt x="756592" y="479507"/>
                </a:cubicBezTo>
                <a:cubicBezTo>
                  <a:pt x="769313" y="479507"/>
                  <a:pt x="777609" y="479507"/>
                  <a:pt x="785905" y="462915"/>
                </a:cubicBezTo>
                <a:cubicBezTo>
                  <a:pt x="794201" y="467340"/>
                  <a:pt x="794201" y="475636"/>
                  <a:pt x="790329" y="483931"/>
                </a:cubicBezTo>
                <a:cubicBezTo>
                  <a:pt x="815770" y="438027"/>
                  <a:pt x="790329" y="355067"/>
                  <a:pt x="819642" y="309163"/>
                </a:cubicBezTo>
                <a:cubicBezTo>
                  <a:pt x="824066" y="358939"/>
                  <a:pt x="815217" y="429731"/>
                  <a:pt x="827937" y="479507"/>
                </a:cubicBezTo>
                <a:cubicBezTo>
                  <a:pt x="848954" y="450195"/>
                  <a:pt x="857250" y="400419"/>
                  <a:pt x="869970" y="358939"/>
                </a:cubicBezTo>
                <a:cubicBezTo>
                  <a:pt x="882691" y="375531"/>
                  <a:pt x="865546" y="396547"/>
                  <a:pt x="874395" y="408715"/>
                </a:cubicBezTo>
                <a:cubicBezTo>
                  <a:pt x="891540" y="413139"/>
                  <a:pt x="878819" y="387698"/>
                  <a:pt x="891540" y="392123"/>
                </a:cubicBezTo>
                <a:cubicBezTo>
                  <a:pt x="891540" y="458490"/>
                  <a:pt x="904260" y="545875"/>
                  <a:pt x="933573" y="595651"/>
                </a:cubicBezTo>
                <a:cubicBezTo>
                  <a:pt x="954589" y="574634"/>
                  <a:pt x="962885" y="541450"/>
                  <a:pt x="967310" y="499970"/>
                </a:cubicBezTo>
                <a:cubicBezTo>
                  <a:pt x="971734" y="487250"/>
                  <a:pt x="971734" y="516562"/>
                  <a:pt x="971734" y="524858"/>
                </a:cubicBezTo>
                <a:cubicBezTo>
                  <a:pt x="997175" y="512138"/>
                  <a:pt x="971734" y="478954"/>
                  <a:pt x="971734" y="458490"/>
                </a:cubicBezTo>
                <a:cubicBezTo>
                  <a:pt x="997175" y="458490"/>
                  <a:pt x="988879" y="471211"/>
                  <a:pt x="992751" y="487803"/>
                </a:cubicBezTo>
                <a:cubicBezTo>
                  <a:pt x="1001047" y="487803"/>
                  <a:pt x="1001047" y="483378"/>
                  <a:pt x="1005471" y="479507"/>
                </a:cubicBezTo>
                <a:cubicBezTo>
                  <a:pt x="1009896" y="462915"/>
                  <a:pt x="1001047" y="450195"/>
                  <a:pt x="1001047" y="429731"/>
                </a:cubicBezTo>
                <a:cubicBezTo>
                  <a:pt x="1018192" y="425307"/>
                  <a:pt x="1018192" y="438027"/>
                  <a:pt x="1030359" y="438027"/>
                </a:cubicBezTo>
                <a:cubicBezTo>
                  <a:pt x="1022063" y="471211"/>
                  <a:pt x="1025935" y="504395"/>
                  <a:pt x="1025935" y="550299"/>
                </a:cubicBezTo>
                <a:cubicBezTo>
                  <a:pt x="1064096" y="496099"/>
                  <a:pt x="1043080" y="413139"/>
                  <a:pt x="1059671" y="337922"/>
                </a:cubicBezTo>
                <a:cubicBezTo>
                  <a:pt x="1085112" y="350643"/>
                  <a:pt x="1076817" y="417011"/>
                  <a:pt x="1101704" y="417011"/>
                </a:cubicBezTo>
                <a:cubicBezTo>
                  <a:pt x="1110000" y="491674"/>
                  <a:pt x="1177474" y="479507"/>
                  <a:pt x="1194619" y="429731"/>
                </a:cubicBezTo>
                <a:cubicBezTo>
                  <a:pt x="1207340" y="429731"/>
                  <a:pt x="1207340" y="434156"/>
                  <a:pt x="1215636" y="438027"/>
                </a:cubicBezTo>
                <a:cubicBezTo>
                  <a:pt x="1223932" y="429731"/>
                  <a:pt x="1223932" y="392123"/>
                  <a:pt x="1207340" y="392123"/>
                </a:cubicBezTo>
                <a:cubicBezTo>
                  <a:pt x="1228356" y="379402"/>
                  <a:pt x="1232781" y="371106"/>
                  <a:pt x="1245501" y="354514"/>
                </a:cubicBezTo>
                <a:cubicBezTo>
                  <a:pt x="1253797" y="367235"/>
                  <a:pt x="1241077" y="392123"/>
                  <a:pt x="1232781" y="412586"/>
                </a:cubicBezTo>
                <a:cubicBezTo>
                  <a:pt x="1253797" y="433603"/>
                  <a:pt x="1249926" y="470658"/>
                  <a:pt x="1262093" y="520987"/>
                </a:cubicBezTo>
                <a:cubicBezTo>
                  <a:pt x="1304126" y="525411"/>
                  <a:pt x="1262093" y="446323"/>
                  <a:pt x="1295830" y="446323"/>
                </a:cubicBezTo>
                <a:cubicBezTo>
                  <a:pt x="1300255" y="496099"/>
                  <a:pt x="1304126" y="554724"/>
                  <a:pt x="1308550" y="596204"/>
                </a:cubicBezTo>
                <a:cubicBezTo>
                  <a:pt x="1304126" y="575187"/>
                  <a:pt x="1346712" y="546428"/>
                  <a:pt x="1316846" y="529836"/>
                </a:cubicBezTo>
                <a:cubicBezTo>
                  <a:pt x="1329567" y="521540"/>
                  <a:pt x="1325142" y="521540"/>
                  <a:pt x="1342287" y="525411"/>
                </a:cubicBezTo>
                <a:cubicBezTo>
                  <a:pt x="1350583" y="500523"/>
                  <a:pt x="1346712" y="487803"/>
                  <a:pt x="1346712" y="467340"/>
                </a:cubicBezTo>
                <a:cubicBezTo>
                  <a:pt x="1363857" y="467340"/>
                  <a:pt x="1351137" y="492227"/>
                  <a:pt x="1372153" y="483931"/>
                </a:cubicBezTo>
                <a:cubicBezTo>
                  <a:pt x="1372153" y="500523"/>
                  <a:pt x="1359432" y="479507"/>
                  <a:pt x="1359432" y="496652"/>
                </a:cubicBezTo>
                <a:cubicBezTo>
                  <a:pt x="1359432" y="504948"/>
                  <a:pt x="1372153" y="501076"/>
                  <a:pt x="1376577" y="504948"/>
                </a:cubicBezTo>
                <a:cubicBezTo>
                  <a:pt x="1376577" y="525964"/>
                  <a:pt x="1363857" y="554724"/>
                  <a:pt x="1368281" y="587908"/>
                </a:cubicBezTo>
                <a:cubicBezTo>
                  <a:pt x="1368281" y="608924"/>
                  <a:pt x="1385427" y="617220"/>
                  <a:pt x="1389298" y="637683"/>
                </a:cubicBezTo>
                <a:cubicBezTo>
                  <a:pt x="1397594" y="679163"/>
                  <a:pt x="1381002" y="695755"/>
                  <a:pt x="1376577" y="746084"/>
                </a:cubicBezTo>
                <a:cubicBezTo>
                  <a:pt x="1372153" y="791988"/>
                  <a:pt x="1368281" y="858356"/>
                  <a:pt x="1389298" y="879373"/>
                </a:cubicBezTo>
                <a:cubicBezTo>
                  <a:pt x="1402018" y="866652"/>
                  <a:pt x="1410314" y="825172"/>
                  <a:pt x="1402018" y="804709"/>
                </a:cubicBezTo>
                <a:cubicBezTo>
                  <a:pt x="1389298" y="813005"/>
                  <a:pt x="1397594" y="821301"/>
                  <a:pt x="1393722" y="834021"/>
                </a:cubicBezTo>
                <a:cubicBezTo>
                  <a:pt x="1372706" y="813005"/>
                  <a:pt x="1389298" y="771525"/>
                  <a:pt x="1393722" y="751062"/>
                </a:cubicBezTo>
                <a:cubicBezTo>
                  <a:pt x="1410867" y="755486"/>
                  <a:pt x="1393722" y="775950"/>
                  <a:pt x="1402018" y="792542"/>
                </a:cubicBezTo>
                <a:cubicBezTo>
                  <a:pt x="1444051" y="692990"/>
                  <a:pt x="1427459" y="567997"/>
                  <a:pt x="1456772" y="459597"/>
                </a:cubicBezTo>
                <a:cubicBezTo>
                  <a:pt x="1498805" y="467893"/>
                  <a:pt x="1511525" y="393229"/>
                  <a:pt x="1536966" y="360045"/>
                </a:cubicBezTo>
                <a:cubicBezTo>
                  <a:pt x="1532542" y="376637"/>
                  <a:pt x="1519821" y="418117"/>
                  <a:pt x="1549687" y="418117"/>
                </a:cubicBezTo>
                <a:cubicBezTo>
                  <a:pt x="1541391" y="426413"/>
                  <a:pt x="1545262" y="430837"/>
                  <a:pt x="1528670" y="434709"/>
                </a:cubicBezTo>
                <a:cubicBezTo>
                  <a:pt x="1533095" y="439133"/>
                  <a:pt x="1533095" y="439133"/>
                  <a:pt x="1533095" y="447429"/>
                </a:cubicBezTo>
                <a:cubicBezTo>
                  <a:pt x="1533095" y="451854"/>
                  <a:pt x="1545815" y="447429"/>
                  <a:pt x="1550240" y="451854"/>
                </a:cubicBezTo>
                <a:cubicBezTo>
                  <a:pt x="1550240" y="472870"/>
                  <a:pt x="1537519" y="481166"/>
                  <a:pt x="1537519" y="501630"/>
                </a:cubicBezTo>
                <a:cubicBezTo>
                  <a:pt x="1545815" y="514350"/>
                  <a:pt x="1545815" y="485038"/>
                  <a:pt x="1558536" y="488909"/>
                </a:cubicBezTo>
                <a:cubicBezTo>
                  <a:pt x="1554111" y="493334"/>
                  <a:pt x="1554111" y="513797"/>
                  <a:pt x="1558536" y="518221"/>
                </a:cubicBezTo>
                <a:cubicBezTo>
                  <a:pt x="1566832" y="518221"/>
                  <a:pt x="1566832" y="513797"/>
                  <a:pt x="1575681" y="513797"/>
                </a:cubicBezTo>
                <a:cubicBezTo>
                  <a:pt x="1571256" y="464021"/>
                  <a:pt x="1571256" y="426413"/>
                  <a:pt x="1583977" y="388804"/>
                </a:cubicBezTo>
                <a:cubicBezTo>
                  <a:pt x="1592273" y="393229"/>
                  <a:pt x="1588401" y="405396"/>
                  <a:pt x="1601122" y="401525"/>
                </a:cubicBezTo>
                <a:cubicBezTo>
                  <a:pt x="1605546" y="447429"/>
                  <a:pt x="1588401" y="492781"/>
                  <a:pt x="1605546" y="526517"/>
                </a:cubicBezTo>
                <a:cubicBezTo>
                  <a:pt x="1626563" y="522093"/>
                  <a:pt x="1626563" y="497205"/>
                  <a:pt x="1647579" y="493334"/>
                </a:cubicBezTo>
                <a:cubicBezTo>
                  <a:pt x="1647579" y="480613"/>
                  <a:pt x="1639283" y="476742"/>
                  <a:pt x="1643154" y="460150"/>
                </a:cubicBezTo>
                <a:cubicBezTo>
                  <a:pt x="1668595" y="460150"/>
                  <a:pt x="1655875" y="422541"/>
                  <a:pt x="1672467" y="414245"/>
                </a:cubicBezTo>
                <a:cubicBezTo>
                  <a:pt x="1668042" y="409821"/>
                  <a:pt x="1668042" y="405949"/>
                  <a:pt x="1659746" y="405949"/>
                </a:cubicBezTo>
                <a:cubicBezTo>
                  <a:pt x="1731645" y="326861"/>
                  <a:pt x="1655322" y="156517"/>
                  <a:pt x="1731645" y="73005"/>
                </a:cubicBezTo>
                <a:cubicBezTo>
                  <a:pt x="1752661" y="77429"/>
                  <a:pt x="1752661" y="97892"/>
                  <a:pt x="1769806" y="102317"/>
                </a:cubicBezTo>
                <a:cubicBezTo>
                  <a:pt x="1778102" y="102317"/>
                  <a:pt x="1778102" y="94021"/>
                  <a:pt x="1778102" y="81300"/>
                </a:cubicBezTo>
                <a:cubicBezTo>
                  <a:pt x="1803543" y="147668"/>
                  <a:pt x="1769806" y="231181"/>
                  <a:pt x="1799119" y="310269"/>
                </a:cubicBezTo>
                <a:cubicBezTo>
                  <a:pt x="1820135" y="293677"/>
                  <a:pt x="1820135" y="243901"/>
                  <a:pt x="1832856" y="210718"/>
                </a:cubicBezTo>
                <a:cubicBezTo>
                  <a:pt x="1841152" y="223438"/>
                  <a:pt x="1832856" y="243901"/>
                  <a:pt x="1850001" y="240030"/>
                </a:cubicBezTo>
                <a:cubicBezTo>
                  <a:pt x="1854425" y="285934"/>
                  <a:pt x="1845576" y="322990"/>
                  <a:pt x="1850001" y="365023"/>
                </a:cubicBezTo>
                <a:cubicBezTo>
                  <a:pt x="1892033" y="389911"/>
                  <a:pt x="1841705" y="506607"/>
                  <a:pt x="1875442" y="539791"/>
                </a:cubicBezTo>
                <a:cubicBezTo>
                  <a:pt x="1888162" y="539791"/>
                  <a:pt x="1888162" y="531495"/>
                  <a:pt x="1900883" y="531495"/>
                </a:cubicBezTo>
                <a:cubicBezTo>
                  <a:pt x="1896458" y="506607"/>
                  <a:pt x="1909179" y="493887"/>
                  <a:pt x="1905307" y="468999"/>
                </a:cubicBezTo>
                <a:cubicBezTo>
                  <a:pt x="1918028" y="460703"/>
                  <a:pt x="1918028" y="464574"/>
                  <a:pt x="1934620" y="460703"/>
                </a:cubicBezTo>
                <a:cubicBezTo>
                  <a:pt x="1939044" y="473423"/>
                  <a:pt x="1926324" y="473423"/>
                  <a:pt x="1934620" y="481719"/>
                </a:cubicBezTo>
                <a:cubicBezTo>
                  <a:pt x="1976652" y="519328"/>
                  <a:pt x="1976652" y="456831"/>
                  <a:pt x="1989373" y="427519"/>
                </a:cubicBezTo>
                <a:cubicBezTo>
                  <a:pt x="2002093" y="448535"/>
                  <a:pt x="1968356" y="490015"/>
                  <a:pt x="1997669" y="506607"/>
                </a:cubicBezTo>
                <a:cubicBezTo>
                  <a:pt x="1972228" y="523199"/>
                  <a:pt x="1980524" y="569103"/>
                  <a:pt x="1984948" y="585695"/>
                </a:cubicBezTo>
                <a:cubicBezTo>
                  <a:pt x="2002093" y="572975"/>
                  <a:pt x="2018685" y="548087"/>
                  <a:pt x="2005965" y="523199"/>
                </a:cubicBezTo>
                <a:cubicBezTo>
                  <a:pt x="2010389" y="514903"/>
                  <a:pt x="2010389" y="523199"/>
                  <a:pt x="2018685" y="527624"/>
                </a:cubicBezTo>
                <a:cubicBezTo>
                  <a:pt x="2044126" y="461256"/>
                  <a:pt x="2044126" y="386039"/>
                  <a:pt x="2056847" y="306951"/>
                </a:cubicBezTo>
                <a:cubicBezTo>
                  <a:pt x="2065143" y="306951"/>
                  <a:pt x="2065143" y="311375"/>
                  <a:pt x="2065143" y="319671"/>
                </a:cubicBezTo>
                <a:cubicBezTo>
                  <a:pt x="2107176" y="223991"/>
                  <a:pt x="2128192" y="128311"/>
                  <a:pt x="2128192" y="16039"/>
                </a:cubicBezTo>
                <a:cubicBezTo>
                  <a:pt x="2153633" y="20463"/>
                  <a:pt x="2132617" y="57519"/>
                  <a:pt x="2145337" y="78535"/>
                </a:cubicBezTo>
                <a:cubicBezTo>
                  <a:pt x="2149762" y="78535"/>
                  <a:pt x="2153633" y="74111"/>
                  <a:pt x="2153633" y="65815"/>
                </a:cubicBezTo>
                <a:cubicBezTo>
                  <a:pt x="2161929" y="70239"/>
                  <a:pt x="2166354" y="82407"/>
                  <a:pt x="2174650" y="82407"/>
                </a:cubicBezTo>
                <a:cubicBezTo>
                  <a:pt x="2174650" y="144903"/>
                  <a:pt x="2191795" y="219567"/>
                  <a:pt x="2191795" y="290359"/>
                </a:cubicBezTo>
                <a:cubicBezTo>
                  <a:pt x="2200091" y="294783"/>
                  <a:pt x="2212811" y="294783"/>
                  <a:pt x="2229956" y="290359"/>
                </a:cubicBezTo>
                <a:cubicBezTo>
                  <a:pt x="2225531" y="323543"/>
                  <a:pt x="2234380" y="381615"/>
                  <a:pt x="2280838" y="369447"/>
                </a:cubicBezTo>
                <a:cubicBezTo>
                  <a:pt x="2289134" y="373872"/>
                  <a:pt x="2280838" y="398760"/>
                  <a:pt x="2289134" y="402631"/>
                </a:cubicBezTo>
                <a:cubicBezTo>
                  <a:pt x="2314575" y="365023"/>
                  <a:pt x="2310150" y="319671"/>
                  <a:pt x="2306279" y="261046"/>
                </a:cubicBezTo>
                <a:cubicBezTo>
                  <a:pt x="2280838" y="282063"/>
                  <a:pt x="2293558" y="331839"/>
                  <a:pt x="2280838" y="360598"/>
                </a:cubicBezTo>
                <a:cubicBezTo>
                  <a:pt x="2272542" y="314694"/>
                  <a:pt x="2276413" y="269342"/>
                  <a:pt x="2280838" y="215142"/>
                </a:cubicBezTo>
                <a:cubicBezTo>
                  <a:pt x="2285262" y="202422"/>
                  <a:pt x="2280838" y="236159"/>
                  <a:pt x="2293558" y="236159"/>
                </a:cubicBezTo>
                <a:cubicBezTo>
                  <a:pt x="2306279" y="219567"/>
                  <a:pt x="2293558" y="198550"/>
                  <a:pt x="2301854" y="178087"/>
                </a:cubicBezTo>
                <a:cubicBezTo>
                  <a:pt x="2310150" y="169791"/>
                  <a:pt x="2314575" y="190807"/>
                  <a:pt x="2327295" y="178087"/>
                </a:cubicBezTo>
                <a:cubicBezTo>
                  <a:pt x="2331720" y="182511"/>
                  <a:pt x="2331720" y="190807"/>
                  <a:pt x="2335591" y="190807"/>
                </a:cubicBezTo>
                <a:cubicBezTo>
                  <a:pt x="2331167" y="236712"/>
                  <a:pt x="2310150" y="286487"/>
                  <a:pt x="2318446" y="327967"/>
                </a:cubicBezTo>
                <a:cubicBezTo>
                  <a:pt x="2352183" y="319671"/>
                  <a:pt x="2343887" y="410927"/>
                  <a:pt x="2347759" y="440239"/>
                </a:cubicBezTo>
                <a:cubicBezTo>
                  <a:pt x="2364904" y="415351"/>
                  <a:pt x="2352183" y="361151"/>
                  <a:pt x="2373200" y="327967"/>
                </a:cubicBezTo>
                <a:cubicBezTo>
                  <a:pt x="2381496" y="365576"/>
                  <a:pt x="2377624" y="427519"/>
                  <a:pt x="2356055" y="452960"/>
                </a:cubicBezTo>
                <a:cubicBezTo>
                  <a:pt x="2360479" y="461256"/>
                  <a:pt x="2373200" y="477848"/>
                  <a:pt x="2351630" y="477848"/>
                </a:cubicBezTo>
                <a:cubicBezTo>
                  <a:pt x="2364351" y="502736"/>
                  <a:pt x="2351630" y="577399"/>
                  <a:pt x="2377071" y="598416"/>
                </a:cubicBezTo>
                <a:cubicBezTo>
                  <a:pt x="2368775" y="648192"/>
                  <a:pt x="2377071" y="677504"/>
                  <a:pt x="2364351" y="715112"/>
                </a:cubicBezTo>
                <a:cubicBezTo>
                  <a:pt x="2364351" y="723408"/>
                  <a:pt x="2372647" y="723408"/>
                  <a:pt x="2381496" y="723408"/>
                </a:cubicBezTo>
                <a:cubicBezTo>
                  <a:pt x="2377071" y="756592"/>
                  <a:pt x="2377071" y="802497"/>
                  <a:pt x="2373200" y="831809"/>
                </a:cubicBezTo>
                <a:cubicBezTo>
                  <a:pt x="2402512" y="785905"/>
                  <a:pt x="2385920" y="740553"/>
                  <a:pt x="2390345" y="690225"/>
                </a:cubicBezTo>
                <a:cubicBezTo>
                  <a:pt x="2390345" y="636024"/>
                  <a:pt x="2398641" y="581824"/>
                  <a:pt x="2411361" y="523752"/>
                </a:cubicBezTo>
                <a:cubicBezTo>
                  <a:pt x="2428506" y="436368"/>
                  <a:pt x="2424082" y="336816"/>
                  <a:pt x="2424082" y="249432"/>
                </a:cubicBezTo>
                <a:cubicBezTo>
                  <a:pt x="2445098" y="278745"/>
                  <a:pt x="2449523" y="324096"/>
                  <a:pt x="2453394" y="370000"/>
                </a:cubicBezTo>
                <a:cubicBezTo>
                  <a:pt x="2466115" y="266024"/>
                  <a:pt x="2461690" y="120568"/>
                  <a:pt x="2457819" y="0"/>
                </a:cubicBezTo>
                <a:cubicBezTo>
                  <a:pt x="2516996" y="120568"/>
                  <a:pt x="2487131" y="320224"/>
                  <a:pt x="2504276" y="470105"/>
                </a:cubicBezTo>
                <a:cubicBezTo>
                  <a:pt x="2516996" y="412033"/>
                  <a:pt x="2563454" y="295336"/>
                  <a:pt x="2546309" y="220673"/>
                </a:cubicBezTo>
                <a:cubicBezTo>
                  <a:pt x="2550733" y="204081"/>
                  <a:pt x="2567325" y="207952"/>
                  <a:pt x="2571750" y="207952"/>
                </a:cubicBezTo>
                <a:cubicBezTo>
                  <a:pt x="2584470" y="216248"/>
                  <a:pt x="2580046" y="241136"/>
                  <a:pt x="2592766" y="249432"/>
                </a:cubicBezTo>
                <a:cubicBezTo>
                  <a:pt x="2613783" y="228416"/>
                  <a:pt x="2597191" y="228416"/>
                  <a:pt x="2609911" y="203528"/>
                </a:cubicBezTo>
                <a:cubicBezTo>
                  <a:pt x="2622632" y="253304"/>
                  <a:pt x="2618207" y="311928"/>
                  <a:pt x="2627056" y="353408"/>
                </a:cubicBezTo>
                <a:cubicBezTo>
                  <a:pt x="2656369" y="328520"/>
                  <a:pt x="2652497" y="274320"/>
                  <a:pt x="2677938" y="249432"/>
                </a:cubicBezTo>
                <a:cubicBezTo>
                  <a:pt x="2695083" y="262153"/>
                  <a:pt x="2716100" y="270449"/>
                  <a:pt x="2719971" y="290912"/>
                </a:cubicBezTo>
                <a:cubicBezTo>
                  <a:pt x="2719971" y="303632"/>
                  <a:pt x="2702826" y="299208"/>
                  <a:pt x="2707250" y="324096"/>
                </a:cubicBezTo>
                <a:cubicBezTo>
                  <a:pt x="2719971" y="332392"/>
                  <a:pt x="2715546" y="328520"/>
                  <a:pt x="2732691" y="345112"/>
                </a:cubicBezTo>
                <a:cubicBezTo>
                  <a:pt x="2732691" y="382721"/>
                  <a:pt x="2737116" y="424200"/>
                  <a:pt x="2732691" y="453513"/>
                </a:cubicBezTo>
                <a:cubicBezTo>
                  <a:pt x="2745412" y="445217"/>
                  <a:pt x="2740987" y="412033"/>
                  <a:pt x="2762004" y="424200"/>
                </a:cubicBezTo>
                <a:cubicBezTo>
                  <a:pt x="2740987" y="523752"/>
                  <a:pt x="2740987" y="632153"/>
                  <a:pt x="2728267" y="757145"/>
                </a:cubicBezTo>
                <a:cubicBezTo>
                  <a:pt x="2749283" y="744425"/>
                  <a:pt x="2740987" y="711241"/>
                  <a:pt x="2753708" y="686353"/>
                </a:cubicBezTo>
                <a:cubicBezTo>
                  <a:pt x="2740987" y="773737"/>
                  <a:pt x="2719971" y="907026"/>
                  <a:pt x="2749283" y="998281"/>
                </a:cubicBezTo>
                <a:cubicBezTo>
                  <a:pt x="2740987" y="1011002"/>
                  <a:pt x="2744859" y="1023169"/>
                  <a:pt x="2744859" y="1039761"/>
                </a:cubicBezTo>
                <a:cubicBezTo>
                  <a:pt x="2740434" y="1035337"/>
                  <a:pt x="2744859" y="1031465"/>
                  <a:pt x="2736563" y="1031465"/>
                </a:cubicBezTo>
                <a:cubicBezTo>
                  <a:pt x="2723842" y="1039761"/>
                  <a:pt x="2744859" y="1048057"/>
                  <a:pt x="2744859" y="1060778"/>
                </a:cubicBezTo>
                <a:cubicBezTo>
                  <a:pt x="2723842" y="1048057"/>
                  <a:pt x="2727714" y="1098386"/>
                  <a:pt x="2736563" y="1110554"/>
                </a:cubicBezTo>
                <a:cubicBezTo>
                  <a:pt x="2723842" y="1139866"/>
                  <a:pt x="2723842" y="1197938"/>
                  <a:pt x="2736563" y="1247714"/>
                </a:cubicBezTo>
                <a:cubicBezTo>
                  <a:pt x="2728267" y="1318506"/>
                  <a:pt x="2728267" y="1397594"/>
                  <a:pt x="2740987" y="1451241"/>
                </a:cubicBezTo>
                <a:cubicBezTo>
                  <a:pt x="2719971" y="1567938"/>
                  <a:pt x="2728267" y="1680210"/>
                  <a:pt x="2745412" y="1779762"/>
                </a:cubicBezTo>
                <a:cubicBezTo>
                  <a:pt x="2740987" y="1812946"/>
                  <a:pt x="2724396" y="1879313"/>
                  <a:pt x="2745412" y="1900330"/>
                </a:cubicBezTo>
                <a:cubicBezTo>
                  <a:pt x="2740987" y="1941810"/>
                  <a:pt x="2749837" y="1974993"/>
                  <a:pt x="2740987" y="2004306"/>
                </a:cubicBezTo>
                <a:cubicBezTo>
                  <a:pt x="2736563" y="2004306"/>
                  <a:pt x="2736563" y="1999881"/>
                  <a:pt x="2736563" y="1996010"/>
                </a:cubicBezTo>
                <a:cubicBezTo>
                  <a:pt x="2728267" y="2000434"/>
                  <a:pt x="2736563" y="2020898"/>
                  <a:pt x="2723842" y="2020898"/>
                </a:cubicBezTo>
                <a:cubicBezTo>
                  <a:pt x="2744859" y="2116578"/>
                  <a:pt x="2736563" y="2220554"/>
                  <a:pt x="2749283" y="2311810"/>
                </a:cubicBezTo>
                <a:cubicBezTo>
                  <a:pt x="2744859" y="2332826"/>
                  <a:pt x="2736563" y="2349418"/>
                  <a:pt x="2753708" y="2361586"/>
                </a:cubicBezTo>
                <a:cubicBezTo>
                  <a:pt x="2749283" y="2374306"/>
                  <a:pt x="2745412" y="2378177"/>
                  <a:pt x="2745412" y="2390898"/>
                </a:cubicBezTo>
                <a:cubicBezTo>
                  <a:pt x="2766428" y="2415786"/>
                  <a:pt x="2740987" y="2461690"/>
                  <a:pt x="2762557" y="2473858"/>
                </a:cubicBezTo>
                <a:cubicBezTo>
                  <a:pt x="2762557" y="2482154"/>
                  <a:pt x="2758132" y="2482154"/>
                  <a:pt x="2749837" y="2482154"/>
                </a:cubicBezTo>
                <a:cubicBezTo>
                  <a:pt x="2749837" y="2644202"/>
                  <a:pt x="2770853" y="2794082"/>
                  <a:pt x="2787998" y="2931242"/>
                </a:cubicBezTo>
                <a:cubicBezTo>
                  <a:pt x="2758686" y="2981018"/>
                  <a:pt x="2805143" y="3076698"/>
                  <a:pt x="2792423" y="3139194"/>
                </a:cubicBezTo>
                <a:cubicBezTo>
                  <a:pt x="2792423" y="3143619"/>
                  <a:pt x="2800719" y="3139194"/>
                  <a:pt x="2800719" y="3147490"/>
                </a:cubicBezTo>
                <a:cubicBezTo>
                  <a:pt x="2796294" y="3193395"/>
                  <a:pt x="2805143" y="3226579"/>
                  <a:pt x="2809014" y="3272483"/>
                </a:cubicBezTo>
                <a:cubicBezTo>
                  <a:pt x="2796294" y="3276907"/>
                  <a:pt x="2800719" y="3297371"/>
                  <a:pt x="2804590" y="3310091"/>
                </a:cubicBezTo>
                <a:cubicBezTo>
                  <a:pt x="2804590" y="3318387"/>
                  <a:pt x="2809014" y="3305667"/>
                  <a:pt x="2817310" y="3310091"/>
                </a:cubicBezTo>
                <a:cubicBezTo>
                  <a:pt x="2821735" y="3326683"/>
                  <a:pt x="2817310" y="3331108"/>
                  <a:pt x="2804590" y="3326683"/>
                </a:cubicBezTo>
                <a:cubicBezTo>
                  <a:pt x="2800165" y="3339404"/>
                  <a:pt x="2817310" y="3331108"/>
                  <a:pt x="2812886" y="3347700"/>
                </a:cubicBezTo>
                <a:cubicBezTo>
                  <a:pt x="2787445" y="3343275"/>
                  <a:pt x="2783573" y="3301795"/>
                  <a:pt x="2783573" y="3281332"/>
                </a:cubicBezTo>
                <a:cubicBezTo>
                  <a:pt x="2779149" y="3248148"/>
                  <a:pt x="2779149" y="3210540"/>
                  <a:pt x="2779149" y="3185652"/>
                </a:cubicBezTo>
                <a:cubicBezTo>
                  <a:pt x="2774724" y="3181227"/>
                  <a:pt x="2774724" y="3169060"/>
                  <a:pt x="2766428" y="3164635"/>
                </a:cubicBezTo>
                <a:cubicBezTo>
                  <a:pt x="2774724" y="3065084"/>
                  <a:pt x="2749283" y="2952258"/>
                  <a:pt x="2728267" y="2857132"/>
                </a:cubicBezTo>
                <a:cubicBezTo>
                  <a:pt x="2715546" y="3169060"/>
                  <a:pt x="2740987" y="3609852"/>
                  <a:pt x="2715546" y="3930077"/>
                </a:cubicBezTo>
                <a:cubicBezTo>
                  <a:pt x="2740987" y="3954965"/>
                  <a:pt x="2736563" y="4029628"/>
                  <a:pt x="2715546" y="4058941"/>
                </a:cubicBezTo>
                <a:cubicBezTo>
                  <a:pt x="2728267" y="4141900"/>
                  <a:pt x="2702826" y="4266893"/>
                  <a:pt x="2715546" y="4379165"/>
                </a:cubicBezTo>
                <a:cubicBezTo>
                  <a:pt x="2690106" y="4408478"/>
                  <a:pt x="2736563" y="4474845"/>
                  <a:pt x="2707250" y="4508029"/>
                </a:cubicBezTo>
                <a:cubicBezTo>
                  <a:pt x="2724396" y="4532917"/>
                  <a:pt x="2711675" y="4570525"/>
                  <a:pt x="2711675" y="4603709"/>
                </a:cubicBezTo>
                <a:cubicBezTo>
                  <a:pt x="2707250" y="4624726"/>
                  <a:pt x="2724396" y="4666206"/>
                  <a:pt x="2690659" y="4661781"/>
                </a:cubicBezTo>
                <a:cubicBezTo>
                  <a:pt x="2673514" y="4528492"/>
                  <a:pt x="2695083" y="4391332"/>
                  <a:pt x="2677938" y="4254173"/>
                </a:cubicBezTo>
                <a:cubicBezTo>
                  <a:pt x="2686234" y="4237581"/>
                  <a:pt x="2690659" y="4212693"/>
                  <a:pt x="2673514" y="4199972"/>
                </a:cubicBezTo>
                <a:cubicBezTo>
                  <a:pt x="2677938" y="4050091"/>
                  <a:pt x="2656369" y="3896340"/>
                  <a:pt x="2656369" y="3717700"/>
                </a:cubicBezTo>
                <a:cubicBezTo>
                  <a:pt x="2643648" y="3713275"/>
                  <a:pt x="2614336" y="3725996"/>
                  <a:pt x="2618207" y="3704979"/>
                </a:cubicBezTo>
                <a:cubicBezTo>
                  <a:pt x="2630928" y="3709404"/>
                  <a:pt x="2643648" y="3696683"/>
                  <a:pt x="2651944" y="3713275"/>
                </a:cubicBezTo>
                <a:cubicBezTo>
                  <a:pt x="2664665" y="3688387"/>
                  <a:pt x="2651944" y="3659075"/>
                  <a:pt x="2634799" y="3667371"/>
                </a:cubicBezTo>
                <a:cubicBezTo>
                  <a:pt x="2634799" y="3650779"/>
                  <a:pt x="2643095" y="3662946"/>
                  <a:pt x="2651944" y="3654650"/>
                </a:cubicBezTo>
                <a:cubicBezTo>
                  <a:pt x="2651944" y="3641930"/>
                  <a:pt x="2651944" y="3625338"/>
                  <a:pt x="2651944" y="3608746"/>
                </a:cubicBezTo>
                <a:cubicBezTo>
                  <a:pt x="2634799" y="3617042"/>
                  <a:pt x="2630928" y="3633634"/>
                  <a:pt x="2613783" y="3641930"/>
                </a:cubicBezTo>
                <a:cubicBezTo>
                  <a:pt x="2618207" y="3612618"/>
                  <a:pt x="2634799" y="3596026"/>
                  <a:pt x="2613783" y="3575562"/>
                </a:cubicBezTo>
                <a:cubicBezTo>
                  <a:pt x="2622079" y="3571138"/>
                  <a:pt x="2630928" y="3575562"/>
                  <a:pt x="2626503" y="3583858"/>
                </a:cubicBezTo>
                <a:cubicBezTo>
                  <a:pt x="2634799" y="3579434"/>
                  <a:pt x="2639224" y="3571138"/>
                  <a:pt x="2651944" y="3567266"/>
                </a:cubicBezTo>
                <a:cubicBezTo>
                  <a:pt x="2656369" y="3550674"/>
                  <a:pt x="2651944" y="3537954"/>
                  <a:pt x="2647520" y="3525786"/>
                </a:cubicBezTo>
                <a:cubicBezTo>
                  <a:pt x="2634799" y="3534082"/>
                  <a:pt x="2643095" y="3558970"/>
                  <a:pt x="2613783" y="3555099"/>
                </a:cubicBezTo>
                <a:cubicBezTo>
                  <a:pt x="2622079" y="3546803"/>
                  <a:pt x="2622079" y="3538507"/>
                  <a:pt x="2618207" y="3530211"/>
                </a:cubicBezTo>
                <a:cubicBezTo>
                  <a:pt x="2643648" y="3513619"/>
                  <a:pt x="2656369" y="3476011"/>
                  <a:pt x="2639224" y="3451123"/>
                </a:cubicBezTo>
                <a:cubicBezTo>
                  <a:pt x="2634799" y="3451123"/>
                  <a:pt x="2634799" y="3463843"/>
                  <a:pt x="2630928" y="3467715"/>
                </a:cubicBezTo>
                <a:cubicBezTo>
                  <a:pt x="2626503" y="3467715"/>
                  <a:pt x="2622632" y="3463290"/>
                  <a:pt x="2613783" y="3463290"/>
                </a:cubicBezTo>
                <a:cubicBezTo>
                  <a:pt x="2626503" y="3433978"/>
                  <a:pt x="2605487" y="3400794"/>
                  <a:pt x="2613783" y="3372034"/>
                </a:cubicBezTo>
                <a:cubicBezTo>
                  <a:pt x="2630928" y="3388626"/>
                  <a:pt x="2643095" y="3355443"/>
                  <a:pt x="2643095" y="3334426"/>
                </a:cubicBezTo>
                <a:cubicBezTo>
                  <a:pt x="2622079" y="3334426"/>
                  <a:pt x="2630375" y="3363739"/>
                  <a:pt x="2613783" y="3367610"/>
                </a:cubicBezTo>
                <a:cubicBezTo>
                  <a:pt x="2618207" y="3342722"/>
                  <a:pt x="2609358" y="3334426"/>
                  <a:pt x="2596638" y="3326130"/>
                </a:cubicBezTo>
                <a:cubicBezTo>
                  <a:pt x="2588342" y="3351018"/>
                  <a:pt x="2601062" y="3359314"/>
                  <a:pt x="2604934" y="3375906"/>
                </a:cubicBezTo>
                <a:cubicBezTo>
                  <a:pt x="2596638" y="3375906"/>
                  <a:pt x="2600509" y="3371482"/>
                  <a:pt x="2600509" y="3363186"/>
                </a:cubicBezTo>
                <a:cubicBezTo>
                  <a:pt x="2592213" y="3409090"/>
                  <a:pt x="2583364" y="3446145"/>
                  <a:pt x="2600509" y="3462737"/>
                </a:cubicBezTo>
                <a:cubicBezTo>
                  <a:pt x="2583364" y="3550121"/>
                  <a:pt x="2600509" y="3670689"/>
                  <a:pt x="2587789" y="3753649"/>
                </a:cubicBezTo>
                <a:cubicBezTo>
                  <a:pt x="2570644" y="3745353"/>
                  <a:pt x="2592213" y="3712169"/>
                  <a:pt x="2570644" y="3703873"/>
                </a:cubicBezTo>
                <a:cubicBezTo>
                  <a:pt x="2583364" y="3641377"/>
                  <a:pt x="2545203" y="3512513"/>
                  <a:pt x="2578940" y="3441720"/>
                </a:cubicBezTo>
                <a:cubicBezTo>
                  <a:pt x="2561795" y="3416833"/>
                  <a:pt x="2570644" y="3337744"/>
                  <a:pt x="2553499" y="3283544"/>
                </a:cubicBezTo>
                <a:cubicBezTo>
                  <a:pt x="2549074" y="3283544"/>
                  <a:pt x="2545203" y="3312857"/>
                  <a:pt x="2557923" y="3308432"/>
                </a:cubicBezTo>
                <a:cubicBezTo>
                  <a:pt x="2540778" y="3366504"/>
                  <a:pt x="2540778" y="3453888"/>
                  <a:pt x="2545203" y="3529105"/>
                </a:cubicBezTo>
                <a:cubicBezTo>
                  <a:pt x="2540778" y="3537401"/>
                  <a:pt x="2540778" y="3562289"/>
                  <a:pt x="2528058" y="3553993"/>
                </a:cubicBezTo>
                <a:cubicBezTo>
                  <a:pt x="2528058" y="3566713"/>
                  <a:pt x="2545203" y="3558417"/>
                  <a:pt x="2549074" y="3566713"/>
                </a:cubicBezTo>
                <a:cubicBezTo>
                  <a:pt x="2549074" y="3608193"/>
                  <a:pt x="2549074" y="3637505"/>
                  <a:pt x="2549074" y="3666265"/>
                </a:cubicBezTo>
                <a:cubicBezTo>
                  <a:pt x="2528058" y="3674561"/>
                  <a:pt x="2528058" y="3691153"/>
                  <a:pt x="2531929" y="3707745"/>
                </a:cubicBezTo>
                <a:cubicBezTo>
                  <a:pt x="2540225" y="3707745"/>
                  <a:pt x="2536354" y="3695024"/>
                  <a:pt x="2549074" y="3699449"/>
                </a:cubicBezTo>
                <a:cubicBezTo>
                  <a:pt x="2536354" y="3724337"/>
                  <a:pt x="2544650" y="3728761"/>
                  <a:pt x="2531929" y="3753649"/>
                </a:cubicBezTo>
                <a:cubicBezTo>
                  <a:pt x="2544650" y="3758073"/>
                  <a:pt x="2552946" y="3782961"/>
                  <a:pt x="2531929" y="3786833"/>
                </a:cubicBezTo>
                <a:cubicBezTo>
                  <a:pt x="2549074" y="3811721"/>
                  <a:pt x="2544650" y="3836609"/>
                  <a:pt x="2531929" y="3853201"/>
                </a:cubicBezTo>
                <a:cubicBezTo>
                  <a:pt x="2557370" y="3882513"/>
                  <a:pt x="2527505" y="3915697"/>
                  <a:pt x="2549074" y="3948881"/>
                </a:cubicBezTo>
                <a:cubicBezTo>
                  <a:pt x="2540778" y="4011377"/>
                  <a:pt x="2549074" y="4057282"/>
                  <a:pt x="2531929" y="4110929"/>
                </a:cubicBezTo>
                <a:cubicBezTo>
                  <a:pt x="2519209" y="4106504"/>
                  <a:pt x="2527505" y="4081616"/>
                  <a:pt x="2514784" y="4073320"/>
                </a:cubicBezTo>
                <a:cubicBezTo>
                  <a:pt x="2523080" y="4002528"/>
                  <a:pt x="2497639" y="3919568"/>
                  <a:pt x="2510360" y="3844352"/>
                </a:cubicBezTo>
                <a:cubicBezTo>
                  <a:pt x="2510360" y="3831631"/>
                  <a:pt x="2518656" y="3827760"/>
                  <a:pt x="2518656" y="3815039"/>
                </a:cubicBezTo>
                <a:cubicBezTo>
                  <a:pt x="2526952" y="3781855"/>
                  <a:pt x="2523080" y="3723783"/>
                  <a:pt x="2518656" y="3681751"/>
                </a:cubicBezTo>
                <a:cubicBezTo>
                  <a:pt x="2518656" y="3627550"/>
                  <a:pt x="2510360" y="3573350"/>
                  <a:pt x="2510360" y="3511407"/>
                </a:cubicBezTo>
                <a:cubicBezTo>
                  <a:pt x="2505935" y="3498686"/>
                  <a:pt x="2518656" y="3494815"/>
                  <a:pt x="2518656" y="3486519"/>
                </a:cubicBezTo>
                <a:cubicBezTo>
                  <a:pt x="2514231" y="3482094"/>
                  <a:pt x="2505935" y="3478223"/>
                  <a:pt x="2505935" y="3469927"/>
                </a:cubicBezTo>
                <a:cubicBezTo>
                  <a:pt x="2501511" y="3474351"/>
                  <a:pt x="2501511" y="3478223"/>
                  <a:pt x="2497639" y="3478223"/>
                </a:cubicBezTo>
                <a:cubicBezTo>
                  <a:pt x="2497639" y="3499239"/>
                  <a:pt x="2497639" y="3503111"/>
                  <a:pt x="2502064" y="3519703"/>
                </a:cubicBezTo>
                <a:cubicBezTo>
                  <a:pt x="2497639" y="3519703"/>
                  <a:pt x="2497639" y="3519703"/>
                  <a:pt x="2497639" y="3524127"/>
                </a:cubicBezTo>
                <a:cubicBezTo>
                  <a:pt x="2497639" y="3532423"/>
                  <a:pt x="2493215" y="3553440"/>
                  <a:pt x="2493215" y="3536848"/>
                </a:cubicBezTo>
                <a:cubicBezTo>
                  <a:pt x="2488790" y="3478776"/>
                  <a:pt x="2484919" y="3445592"/>
                  <a:pt x="2480494" y="3391392"/>
                </a:cubicBezTo>
                <a:cubicBezTo>
                  <a:pt x="2463349" y="3399688"/>
                  <a:pt x="2472198" y="3412408"/>
                  <a:pt x="2472198" y="3432872"/>
                </a:cubicBezTo>
                <a:cubicBezTo>
                  <a:pt x="2467774" y="3428447"/>
                  <a:pt x="2463902" y="3428447"/>
                  <a:pt x="2455053" y="3428447"/>
                </a:cubicBezTo>
                <a:cubicBezTo>
                  <a:pt x="2455053" y="3436743"/>
                  <a:pt x="2455053" y="3445039"/>
                  <a:pt x="2455053" y="3453335"/>
                </a:cubicBezTo>
                <a:cubicBezTo>
                  <a:pt x="2476070" y="3445039"/>
                  <a:pt x="2455053" y="3494815"/>
                  <a:pt x="2467774" y="3474351"/>
                </a:cubicBezTo>
                <a:cubicBezTo>
                  <a:pt x="2480494" y="3482647"/>
                  <a:pt x="2463349" y="3499239"/>
                  <a:pt x="2455053" y="3487072"/>
                </a:cubicBezTo>
                <a:cubicBezTo>
                  <a:pt x="2450629" y="3511960"/>
                  <a:pt x="2484366" y="3508088"/>
                  <a:pt x="2472198" y="3524680"/>
                </a:cubicBezTo>
                <a:cubicBezTo>
                  <a:pt x="2467774" y="3520256"/>
                  <a:pt x="2463902" y="3516384"/>
                  <a:pt x="2463902" y="3511960"/>
                </a:cubicBezTo>
                <a:cubicBezTo>
                  <a:pt x="2451182" y="3566160"/>
                  <a:pt x="2455606" y="3603215"/>
                  <a:pt x="2463902" y="3657416"/>
                </a:cubicBezTo>
                <a:cubicBezTo>
                  <a:pt x="2468327" y="3657416"/>
                  <a:pt x="2468327" y="3652991"/>
                  <a:pt x="2468327" y="3649120"/>
                </a:cubicBezTo>
                <a:cubicBezTo>
                  <a:pt x="2476623" y="3653544"/>
                  <a:pt x="2476623" y="3661840"/>
                  <a:pt x="2472751" y="3670136"/>
                </a:cubicBezTo>
                <a:cubicBezTo>
                  <a:pt x="2468327" y="3670136"/>
                  <a:pt x="2468327" y="3661840"/>
                  <a:pt x="2464455" y="3661840"/>
                </a:cubicBezTo>
                <a:cubicBezTo>
                  <a:pt x="2456159" y="3695024"/>
                  <a:pt x="2456159" y="3732633"/>
                  <a:pt x="2468880" y="3761392"/>
                </a:cubicBezTo>
                <a:cubicBezTo>
                  <a:pt x="2481600" y="3761392"/>
                  <a:pt x="2460584" y="3748671"/>
                  <a:pt x="2473304" y="3744800"/>
                </a:cubicBezTo>
                <a:cubicBezTo>
                  <a:pt x="2477729" y="3749225"/>
                  <a:pt x="2473304" y="3757521"/>
                  <a:pt x="2477729" y="3769688"/>
                </a:cubicBezTo>
                <a:cubicBezTo>
                  <a:pt x="2473304" y="3774112"/>
                  <a:pt x="2460584" y="3774112"/>
                  <a:pt x="2456712" y="3777984"/>
                </a:cubicBezTo>
                <a:cubicBezTo>
                  <a:pt x="2469433" y="3936160"/>
                  <a:pt x="2439567" y="4089912"/>
                  <a:pt x="2439567" y="4214905"/>
                </a:cubicBezTo>
                <a:cubicBezTo>
                  <a:pt x="2439567" y="4248089"/>
                  <a:pt x="2460584" y="4272977"/>
                  <a:pt x="2435143" y="4306161"/>
                </a:cubicBezTo>
                <a:cubicBezTo>
                  <a:pt x="2439567" y="4322753"/>
                  <a:pt x="2464455" y="4322753"/>
                  <a:pt x="2460584" y="4331049"/>
                </a:cubicBezTo>
                <a:cubicBezTo>
                  <a:pt x="2460584" y="4347641"/>
                  <a:pt x="2460584" y="4326624"/>
                  <a:pt x="2447863" y="4331049"/>
                </a:cubicBezTo>
                <a:cubicBezTo>
                  <a:pt x="2443439" y="4347641"/>
                  <a:pt x="2473304" y="4347641"/>
                  <a:pt x="2460584" y="4364232"/>
                </a:cubicBezTo>
                <a:cubicBezTo>
                  <a:pt x="2456159" y="4364232"/>
                  <a:pt x="2452288" y="4355937"/>
                  <a:pt x="2452288" y="4351512"/>
                </a:cubicBezTo>
                <a:cubicBezTo>
                  <a:pt x="2439567" y="4405712"/>
                  <a:pt x="2456712" y="4459913"/>
                  <a:pt x="2447863" y="4517984"/>
                </a:cubicBezTo>
                <a:cubicBezTo>
                  <a:pt x="2430718" y="4496968"/>
                  <a:pt x="2443439" y="4472080"/>
                  <a:pt x="2435143" y="4438896"/>
                </a:cubicBezTo>
                <a:cubicBezTo>
                  <a:pt x="2417998" y="4447192"/>
                  <a:pt x="2422422" y="4476505"/>
                  <a:pt x="2430718" y="4488672"/>
                </a:cubicBezTo>
                <a:cubicBezTo>
                  <a:pt x="2413573" y="4501392"/>
                  <a:pt x="2435143" y="4526280"/>
                  <a:pt x="2422422" y="4538448"/>
                </a:cubicBezTo>
                <a:cubicBezTo>
                  <a:pt x="2443439" y="4546744"/>
                  <a:pt x="2439567" y="4513560"/>
                  <a:pt x="2447863" y="4525727"/>
                </a:cubicBezTo>
                <a:cubicBezTo>
                  <a:pt x="2468880" y="4534023"/>
                  <a:pt x="2443439" y="4567207"/>
                  <a:pt x="2456159" y="4596520"/>
                </a:cubicBezTo>
                <a:cubicBezTo>
                  <a:pt x="2443439" y="4596520"/>
                  <a:pt x="2443439" y="4588224"/>
                  <a:pt x="2439014" y="4575503"/>
                </a:cubicBezTo>
                <a:cubicBezTo>
                  <a:pt x="2413573" y="4579928"/>
                  <a:pt x="2417998" y="4596520"/>
                  <a:pt x="2421869" y="4629703"/>
                </a:cubicBezTo>
                <a:cubicBezTo>
                  <a:pt x="2430165" y="4629703"/>
                  <a:pt x="2439014" y="4625279"/>
                  <a:pt x="2439014" y="4634128"/>
                </a:cubicBezTo>
                <a:cubicBezTo>
                  <a:pt x="2451735" y="4625832"/>
                  <a:pt x="2434590" y="4617536"/>
                  <a:pt x="2443439" y="4609240"/>
                </a:cubicBezTo>
                <a:cubicBezTo>
                  <a:pt x="2456159" y="4604816"/>
                  <a:pt x="2456159" y="4613664"/>
                  <a:pt x="2464455" y="4613664"/>
                </a:cubicBezTo>
                <a:cubicBezTo>
                  <a:pt x="2464455" y="4659569"/>
                  <a:pt x="2460031" y="4659569"/>
                  <a:pt x="2460031" y="4696624"/>
                </a:cubicBezTo>
                <a:cubicBezTo>
                  <a:pt x="2451735" y="4692200"/>
                  <a:pt x="2421869" y="4721512"/>
                  <a:pt x="2417998" y="4696624"/>
                </a:cubicBezTo>
                <a:cubicBezTo>
                  <a:pt x="2409702" y="4704920"/>
                  <a:pt x="2413573" y="4725936"/>
                  <a:pt x="2426294" y="4725936"/>
                </a:cubicBezTo>
                <a:cubicBezTo>
                  <a:pt x="2409149" y="4734232"/>
                  <a:pt x="2417998" y="4755249"/>
                  <a:pt x="2413573" y="4767416"/>
                </a:cubicBezTo>
                <a:cubicBezTo>
                  <a:pt x="2421869" y="4767416"/>
                  <a:pt x="2421869" y="4767416"/>
                  <a:pt x="2421869" y="4762992"/>
                </a:cubicBezTo>
                <a:cubicBezTo>
                  <a:pt x="2434590" y="4762992"/>
                  <a:pt x="2421869" y="4775712"/>
                  <a:pt x="2413573" y="4771288"/>
                </a:cubicBezTo>
                <a:cubicBezTo>
                  <a:pt x="2426294" y="4784008"/>
                  <a:pt x="2405277" y="4804472"/>
                  <a:pt x="2421869" y="4808896"/>
                </a:cubicBezTo>
                <a:cubicBezTo>
                  <a:pt x="2417445" y="4821617"/>
                  <a:pt x="2413573" y="4808896"/>
                  <a:pt x="2409149" y="4817192"/>
                </a:cubicBezTo>
                <a:cubicBezTo>
                  <a:pt x="2417445" y="4829913"/>
                  <a:pt x="2400853" y="4842080"/>
                  <a:pt x="2421869" y="4842080"/>
                </a:cubicBezTo>
                <a:cubicBezTo>
                  <a:pt x="2426294" y="4850376"/>
                  <a:pt x="2409149" y="4863096"/>
                  <a:pt x="2426294" y="4858672"/>
                </a:cubicBezTo>
                <a:cubicBezTo>
                  <a:pt x="2421869" y="4866968"/>
                  <a:pt x="2421869" y="4871392"/>
                  <a:pt x="2409149" y="4871392"/>
                </a:cubicBezTo>
                <a:cubicBezTo>
                  <a:pt x="2417445" y="4925593"/>
                  <a:pt x="2409149" y="4925593"/>
                  <a:pt x="2409149" y="4962648"/>
                </a:cubicBezTo>
                <a:cubicBezTo>
                  <a:pt x="2421869" y="4967073"/>
                  <a:pt x="2426294" y="4958224"/>
                  <a:pt x="2438461" y="4958224"/>
                </a:cubicBezTo>
                <a:cubicBezTo>
                  <a:pt x="2434037" y="4970944"/>
                  <a:pt x="2413020" y="4966520"/>
                  <a:pt x="2409149" y="4970944"/>
                </a:cubicBezTo>
                <a:cubicBezTo>
                  <a:pt x="2409149" y="5000257"/>
                  <a:pt x="2417445" y="5037312"/>
                  <a:pt x="2417445" y="5058328"/>
                </a:cubicBezTo>
                <a:cubicBezTo>
                  <a:pt x="2438461" y="5066624"/>
                  <a:pt x="2425741" y="5045608"/>
                  <a:pt x="2442886" y="5050032"/>
                </a:cubicBezTo>
                <a:cubicBezTo>
                  <a:pt x="2447310" y="5062753"/>
                  <a:pt x="2438461" y="5066624"/>
                  <a:pt x="2434590" y="5074920"/>
                </a:cubicBezTo>
                <a:cubicBezTo>
                  <a:pt x="2417445" y="5062200"/>
                  <a:pt x="2421869" y="5074920"/>
                  <a:pt x="2405277" y="5079345"/>
                </a:cubicBezTo>
                <a:cubicBezTo>
                  <a:pt x="2396981" y="5021273"/>
                  <a:pt x="2396981" y="4975369"/>
                  <a:pt x="2396981" y="4921168"/>
                </a:cubicBezTo>
                <a:cubicBezTo>
                  <a:pt x="2379836" y="4925593"/>
                  <a:pt x="2375965" y="4950481"/>
                  <a:pt x="2388686" y="4958777"/>
                </a:cubicBezTo>
                <a:cubicBezTo>
                  <a:pt x="2384261" y="5033441"/>
                  <a:pt x="2367669" y="5083769"/>
                  <a:pt x="2388686" y="5154009"/>
                </a:cubicBezTo>
                <a:cubicBezTo>
                  <a:pt x="2380390" y="5158433"/>
                  <a:pt x="2388686" y="5175025"/>
                  <a:pt x="2375965" y="5170600"/>
                </a:cubicBezTo>
                <a:cubicBezTo>
                  <a:pt x="2375965" y="5183321"/>
                  <a:pt x="2401406" y="5208209"/>
                  <a:pt x="2393110" y="5228672"/>
                </a:cubicBezTo>
                <a:cubicBezTo>
                  <a:pt x="2375965" y="5228672"/>
                  <a:pt x="2372094" y="5215952"/>
                  <a:pt x="2363798" y="5207656"/>
                </a:cubicBezTo>
                <a:cubicBezTo>
                  <a:pt x="2355502" y="5232544"/>
                  <a:pt x="2351077" y="5236968"/>
                  <a:pt x="2355502" y="5261856"/>
                </a:cubicBezTo>
                <a:cubicBezTo>
                  <a:pt x="2347206" y="5266281"/>
                  <a:pt x="2347206" y="5257432"/>
                  <a:pt x="2342781" y="5261856"/>
                </a:cubicBezTo>
                <a:cubicBezTo>
                  <a:pt x="2330061" y="5257432"/>
                  <a:pt x="2347206" y="5245264"/>
                  <a:pt x="2342781" y="5232544"/>
                </a:cubicBezTo>
                <a:cubicBezTo>
                  <a:pt x="2275307" y="5215952"/>
                  <a:pt x="2313469" y="5365832"/>
                  <a:pt x="2300748" y="5402888"/>
                </a:cubicBezTo>
                <a:cubicBezTo>
                  <a:pt x="2300748" y="5415608"/>
                  <a:pt x="2292452" y="5411184"/>
                  <a:pt x="2292452" y="5419480"/>
                </a:cubicBezTo>
                <a:cubicBezTo>
                  <a:pt x="2300748" y="5473680"/>
                  <a:pt x="2284156" y="5556639"/>
                  <a:pt x="2279732" y="5602544"/>
                </a:cubicBezTo>
                <a:cubicBezTo>
                  <a:pt x="2284156" y="5615264"/>
                  <a:pt x="2292452" y="5635728"/>
                  <a:pt x="2275307" y="5644024"/>
                </a:cubicBezTo>
                <a:cubicBezTo>
                  <a:pt x="2279732" y="5835384"/>
                  <a:pt x="2245995" y="6038911"/>
                  <a:pt x="2233274" y="6246864"/>
                </a:cubicBezTo>
                <a:cubicBezTo>
                  <a:pt x="2233274" y="6292768"/>
                  <a:pt x="2228850" y="6338120"/>
                  <a:pt x="2224978" y="6384024"/>
                </a:cubicBezTo>
                <a:cubicBezTo>
                  <a:pt x="2220554" y="6396745"/>
                  <a:pt x="2212258" y="6379600"/>
                  <a:pt x="2203962" y="6384024"/>
                </a:cubicBezTo>
                <a:cubicBezTo>
                  <a:pt x="2224978" y="6180496"/>
                  <a:pt x="2233274" y="6030615"/>
                  <a:pt x="2242123" y="5797775"/>
                </a:cubicBezTo>
                <a:cubicBezTo>
                  <a:pt x="2237699" y="5802200"/>
                  <a:pt x="2233827" y="5810496"/>
                  <a:pt x="2233827" y="5822663"/>
                </a:cubicBezTo>
                <a:cubicBezTo>
                  <a:pt x="2221107" y="5822663"/>
                  <a:pt x="2221107" y="5814367"/>
                  <a:pt x="2208386" y="5814367"/>
                </a:cubicBezTo>
                <a:cubicBezTo>
                  <a:pt x="2203962" y="5830959"/>
                  <a:pt x="2229403" y="5827088"/>
                  <a:pt x="2229403" y="5830959"/>
                </a:cubicBezTo>
                <a:cubicBezTo>
                  <a:pt x="2216682" y="5851976"/>
                  <a:pt x="2195666" y="5826535"/>
                  <a:pt x="2178521" y="5847551"/>
                </a:cubicBezTo>
                <a:cubicBezTo>
                  <a:pt x="2182945" y="5830959"/>
                  <a:pt x="2182945" y="5809943"/>
                  <a:pt x="2195666" y="5801647"/>
                </a:cubicBezTo>
                <a:cubicBezTo>
                  <a:pt x="2187370" y="5785055"/>
                  <a:pt x="2182945" y="5760167"/>
                  <a:pt x="2200091" y="5747447"/>
                </a:cubicBezTo>
                <a:cubicBezTo>
                  <a:pt x="2179074" y="5714263"/>
                  <a:pt x="2221107" y="5660063"/>
                  <a:pt x="2187370" y="5643471"/>
                </a:cubicBezTo>
                <a:cubicBezTo>
                  <a:pt x="2182945" y="5622454"/>
                  <a:pt x="2195666" y="5647895"/>
                  <a:pt x="2195666" y="5630750"/>
                </a:cubicBezTo>
                <a:cubicBezTo>
                  <a:pt x="2191241" y="5618029"/>
                  <a:pt x="2182945" y="5635175"/>
                  <a:pt x="2182945" y="5639046"/>
                </a:cubicBezTo>
                <a:cubicBezTo>
                  <a:pt x="2191241" y="5655638"/>
                  <a:pt x="2174650" y="5672230"/>
                  <a:pt x="2187370" y="5688822"/>
                </a:cubicBezTo>
                <a:cubicBezTo>
                  <a:pt x="2187370" y="5705414"/>
                  <a:pt x="2174650" y="5684397"/>
                  <a:pt x="2170225" y="5697118"/>
                </a:cubicBezTo>
                <a:cubicBezTo>
                  <a:pt x="2170225" y="5788374"/>
                  <a:pt x="2136488" y="5929958"/>
                  <a:pt x="2153080" y="6009046"/>
                </a:cubicBezTo>
                <a:cubicBezTo>
                  <a:pt x="2140359" y="6042230"/>
                  <a:pt x="2132063" y="6100302"/>
                  <a:pt x="2132063" y="6146206"/>
                </a:cubicBezTo>
                <a:cubicBezTo>
                  <a:pt x="2114919" y="6141782"/>
                  <a:pt x="2136488" y="6100302"/>
                  <a:pt x="2127639" y="6075414"/>
                </a:cubicBezTo>
                <a:cubicBezTo>
                  <a:pt x="2127639" y="6070989"/>
                  <a:pt x="2127639" y="6054398"/>
                  <a:pt x="2119343" y="6042230"/>
                </a:cubicBezTo>
                <a:cubicBezTo>
                  <a:pt x="2144784" y="6021214"/>
                  <a:pt x="2114919" y="5984159"/>
                  <a:pt x="2136488" y="5979734"/>
                </a:cubicBezTo>
                <a:cubicBezTo>
                  <a:pt x="2128192" y="5967013"/>
                  <a:pt x="2128192" y="5950421"/>
                  <a:pt x="2140913" y="5938254"/>
                </a:cubicBezTo>
                <a:cubicBezTo>
                  <a:pt x="2119896" y="5900645"/>
                  <a:pt x="2145337" y="5867461"/>
                  <a:pt x="2145337" y="5842574"/>
                </a:cubicBezTo>
                <a:cubicBezTo>
                  <a:pt x="2145337" y="5829853"/>
                  <a:pt x="2128192" y="5838149"/>
                  <a:pt x="2132617" y="5825982"/>
                </a:cubicBezTo>
                <a:cubicBezTo>
                  <a:pt x="2098880" y="5834278"/>
                  <a:pt x="2132617" y="5888478"/>
                  <a:pt x="2098880" y="5900645"/>
                </a:cubicBezTo>
                <a:cubicBezTo>
                  <a:pt x="2103304" y="5908941"/>
                  <a:pt x="2124321" y="5905070"/>
                  <a:pt x="2116025" y="5925533"/>
                </a:cubicBezTo>
                <a:cubicBezTo>
                  <a:pt x="2103304" y="5921109"/>
                  <a:pt x="2086712" y="5929958"/>
                  <a:pt x="2073992" y="5929958"/>
                </a:cubicBezTo>
                <a:cubicBezTo>
                  <a:pt x="2069567" y="5900645"/>
                  <a:pt x="2082288" y="5888478"/>
                  <a:pt x="2073992" y="5859165"/>
                </a:cubicBezTo>
                <a:cubicBezTo>
                  <a:pt x="2056847" y="5867461"/>
                  <a:pt x="2065696" y="5900645"/>
                  <a:pt x="2056847" y="5913366"/>
                </a:cubicBezTo>
                <a:cubicBezTo>
                  <a:pt x="2039702" y="5900645"/>
                  <a:pt x="2061271" y="5875757"/>
                  <a:pt x="2048551" y="5855294"/>
                </a:cubicBezTo>
                <a:cubicBezTo>
                  <a:pt x="2027534" y="5871886"/>
                  <a:pt x="2048551" y="5929958"/>
                  <a:pt x="2035830" y="5921662"/>
                </a:cubicBezTo>
                <a:cubicBezTo>
                  <a:pt x="2022557" y="5933276"/>
                  <a:pt x="2026981" y="5941572"/>
                  <a:pt x="2031406" y="5949868"/>
                </a:cubicBezTo>
                <a:lnTo>
                  <a:pt x="2031406" y="5949868"/>
                </a:lnTo>
                <a:close/>
                <a:moveTo>
                  <a:pt x="1309657" y="4360914"/>
                </a:moveTo>
                <a:cubicBezTo>
                  <a:pt x="1309657" y="4440002"/>
                  <a:pt x="1284216" y="4593754"/>
                  <a:pt x="1309657" y="4623067"/>
                </a:cubicBezTo>
                <a:cubicBezTo>
                  <a:pt x="1309657" y="4531811"/>
                  <a:pt x="1326802" y="4390226"/>
                  <a:pt x="1309657" y="4273530"/>
                </a:cubicBezTo>
                <a:cubicBezTo>
                  <a:pt x="1305232" y="4298971"/>
                  <a:pt x="1313528" y="4332154"/>
                  <a:pt x="1309657" y="4360914"/>
                </a:cubicBezTo>
                <a:lnTo>
                  <a:pt x="1309657" y="4360914"/>
                </a:lnTo>
                <a:close/>
                <a:moveTo>
                  <a:pt x="1229462" y="435262"/>
                </a:moveTo>
                <a:cubicBezTo>
                  <a:pt x="1237758" y="435262"/>
                  <a:pt x="1242183" y="430837"/>
                  <a:pt x="1242183" y="426966"/>
                </a:cubicBezTo>
                <a:cubicBezTo>
                  <a:pt x="1237758" y="418670"/>
                  <a:pt x="1225038" y="418670"/>
                  <a:pt x="1229462" y="435262"/>
                </a:cubicBezTo>
                <a:lnTo>
                  <a:pt x="1229462" y="435262"/>
                </a:lnTo>
                <a:close/>
                <a:moveTo>
                  <a:pt x="2229403" y="5812709"/>
                </a:moveTo>
                <a:cubicBezTo>
                  <a:pt x="2216682" y="5804413"/>
                  <a:pt x="2246548" y="5796117"/>
                  <a:pt x="2229403" y="5787821"/>
                </a:cubicBezTo>
                <a:cubicBezTo>
                  <a:pt x="2216682" y="5787821"/>
                  <a:pt x="2216682" y="5804413"/>
                  <a:pt x="2212258" y="5817133"/>
                </a:cubicBezTo>
                <a:cubicBezTo>
                  <a:pt x="2221107" y="5816580"/>
                  <a:pt x="2229403" y="5816580"/>
                  <a:pt x="2229403" y="5812709"/>
                </a:cubicBezTo>
                <a:lnTo>
                  <a:pt x="2229403" y="5812709"/>
                </a:lnTo>
                <a:close/>
                <a:moveTo>
                  <a:pt x="1929642" y="6249630"/>
                </a:moveTo>
                <a:cubicBezTo>
                  <a:pt x="1937938" y="6249630"/>
                  <a:pt x="1934066" y="6282813"/>
                  <a:pt x="1934066" y="6291109"/>
                </a:cubicBezTo>
                <a:cubicBezTo>
                  <a:pt x="1946787" y="6295534"/>
                  <a:pt x="1938491" y="6278389"/>
                  <a:pt x="1951211" y="6282813"/>
                </a:cubicBezTo>
                <a:cubicBezTo>
                  <a:pt x="1946787" y="6295534"/>
                  <a:pt x="1942915" y="6303829"/>
                  <a:pt x="1934066" y="6307701"/>
                </a:cubicBezTo>
                <a:cubicBezTo>
                  <a:pt x="1959507" y="6328717"/>
                  <a:pt x="1921346" y="6398957"/>
                  <a:pt x="1951211" y="6419973"/>
                </a:cubicBezTo>
                <a:cubicBezTo>
                  <a:pt x="1968356" y="6411677"/>
                  <a:pt x="1968356" y="6374069"/>
                  <a:pt x="1955636" y="6357477"/>
                </a:cubicBezTo>
                <a:cubicBezTo>
                  <a:pt x="1976652" y="6344756"/>
                  <a:pt x="1960061" y="6319868"/>
                  <a:pt x="1968356" y="6291109"/>
                </a:cubicBezTo>
                <a:cubicBezTo>
                  <a:pt x="1960061" y="6286685"/>
                  <a:pt x="1955636" y="6303829"/>
                  <a:pt x="1951211" y="6291109"/>
                </a:cubicBezTo>
                <a:cubicBezTo>
                  <a:pt x="1972228" y="6286685"/>
                  <a:pt x="1980524" y="6253501"/>
                  <a:pt x="1968356" y="6241334"/>
                </a:cubicBezTo>
                <a:cubicBezTo>
                  <a:pt x="1946787" y="6240780"/>
                  <a:pt x="1942362" y="6245205"/>
                  <a:pt x="1929642" y="6249630"/>
                </a:cubicBezTo>
                <a:lnTo>
                  <a:pt x="1929642" y="6249630"/>
                </a:lnTo>
                <a:close/>
                <a:moveTo>
                  <a:pt x="1972228" y="6203725"/>
                </a:moveTo>
                <a:cubicBezTo>
                  <a:pt x="1963932" y="6208150"/>
                  <a:pt x="1959507" y="6224742"/>
                  <a:pt x="1972228" y="6233038"/>
                </a:cubicBezTo>
                <a:cubicBezTo>
                  <a:pt x="1976099" y="6228613"/>
                  <a:pt x="1980524" y="6207596"/>
                  <a:pt x="1972228" y="6203725"/>
                </a:cubicBezTo>
                <a:lnTo>
                  <a:pt x="1972228" y="6203725"/>
                </a:lnTo>
                <a:close/>
                <a:moveTo>
                  <a:pt x="1955083" y="6166116"/>
                </a:moveTo>
                <a:cubicBezTo>
                  <a:pt x="1950658" y="6178837"/>
                  <a:pt x="1950658" y="6187133"/>
                  <a:pt x="1950658" y="6203725"/>
                </a:cubicBezTo>
                <a:cubicBezTo>
                  <a:pt x="1937938" y="6203725"/>
                  <a:pt x="1929642" y="6212021"/>
                  <a:pt x="1925217" y="6224742"/>
                </a:cubicBezTo>
                <a:cubicBezTo>
                  <a:pt x="1942362" y="6216446"/>
                  <a:pt x="1942362" y="6229166"/>
                  <a:pt x="1954530" y="6233038"/>
                </a:cubicBezTo>
                <a:cubicBezTo>
                  <a:pt x="1958954" y="6224742"/>
                  <a:pt x="1958954" y="6212021"/>
                  <a:pt x="1958954" y="6199854"/>
                </a:cubicBezTo>
                <a:cubicBezTo>
                  <a:pt x="1967250" y="6199854"/>
                  <a:pt x="1979971" y="6199854"/>
                  <a:pt x="1979971" y="6191558"/>
                </a:cubicBezTo>
                <a:cubicBezTo>
                  <a:pt x="1967250" y="6187133"/>
                  <a:pt x="1984395" y="6174966"/>
                  <a:pt x="1979971" y="6162245"/>
                </a:cubicBezTo>
                <a:cubicBezTo>
                  <a:pt x="1962826" y="6162245"/>
                  <a:pt x="1962826" y="6149524"/>
                  <a:pt x="1950658" y="6149524"/>
                </a:cubicBezTo>
                <a:cubicBezTo>
                  <a:pt x="1946234" y="6166116"/>
                  <a:pt x="1967803" y="6157820"/>
                  <a:pt x="1971675" y="6166116"/>
                </a:cubicBezTo>
                <a:cubicBezTo>
                  <a:pt x="1958954" y="6170541"/>
                  <a:pt x="1967250" y="6191004"/>
                  <a:pt x="1958954" y="6195429"/>
                </a:cubicBezTo>
                <a:cubicBezTo>
                  <a:pt x="1955083" y="6178837"/>
                  <a:pt x="1967803" y="6170541"/>
                  <a:pt x="1955083" y="6166116"/>
                </a:cubicBezTo>
                <a:lnTo>
                  <a:pt x="1955083" y="6166116"/>
                </a:lnTo>
                <a:close/>
                <a:moveTo>
                  <a:pt x="2077863" y="6028957"/>
                </a:moveTo>
                <a:cubicBezTo>
                  <a:pt x="2069567" y="6020661"/>
                  <a:pt x="2065143" y="6033381"/>
                  <a:pt x="2056847" y="6024532"/>
                </a:cubicBezTo>
                <a:cubicBezTo>
                  <a:pt x="2061271" y="6041124"/>
                  <a:pt x="2039702" y="6041124"/>
                  <a:pt x="2035830" y="6032828"/>
                </a:cubicBezTo>
                <a:cubicBezTo>
                  <a:pt x="2035830" y="6041124"/>
                  <a:pt x="2027534" y="6049420"/>
                  <a:pt x="2031406" y="6053845"/>
                </a:cubicBezTo>
                <a:cubicBezTo>
                  <a:pt x="2044126" y="6053845"/>
                  <a:pt x="2060718" y="6053845"/>
                  <a:pt x="2056847" y="6066565"/>
                </a:cubicBezTo>
                <a:cubicBezTo>
                  <a:pt x="2048551" y="6070989"/>
                  <a:pt x="2048551" y="6083157"/>
                  <a:pt x="2044126" y="6091453"/>
                </a:cubicBezTo>
                <a:cubicBezTo>
                  <a:pt x="2056847" y="6095877"/>
                  <a:pt x="2052422" y="6095877"/>
                  <a:pt x="2065143" y="6099749"/>
                </a:cubicBezTo>
                <a:cubicBezTo>
                  <a:pt x="2081735" y="6070437"/>
                  <a:pt x="2069014" y="6053845"/>
                  <a:pt x="2077863" y="6028957"/>
                </a:cubicBezTo>
                <a:lnTo>
                  <a:pt x="2077863" y="6028957"/>
                </a:lnTo>
                <a:close/>
                <a:moveTo>
                  <a:pt x="2022557" y="6049973"/>
                </a:moveTo>
                <a:cubicBezTo>
                  <a:pt x="2009836" y="6049973"/>
                  <a:pt x="2018132" y="6066565"/>
                  <a:pt x="2009836" y="6066565"/>
                </a:cubicBezTo>
                <a:cubicBezTo>
                  <a:pt x="2022557" y="6070437"/>
                  <a:pt x="2026981" y="6062141"/>
                  <a:pt x="2022557" y="6049973"/>
                </a:cubicBezTo>
                <a:lnTo>
                  <a:pt x="2022557" y="6049973"/>
                </a:lnTo>
                <a:close/>
                <a:moveTo>
                  <a:pt x="1980524" y="5962589"/>
                </a:moveTo>
                <a:cubicBezTo>
                  <a:pt x="1980524" y="5979181"/>
                  <a:pt x="1967803" y="5991901"/>
                  <a:pt x="1984948" y="6000197"/>
                </a:cubicBezTo>
                <a:cubicBezTo>
                  <a:pt x="1980524" y="5987477"/>
                  <a:pt x="1988820" y="5966460"/>
                  <a:pt x="1980524" y="5962589"/>
                </a:cubicBezTo>
                <a:lnTo>
                  <a:pt x="1980524" y="5962589"/>
                </a:lnTo>
                <a:close/>
                <a:moveTo>
                  <a:pt x="1984948" y="5920556"/>
                </a:moveTo>
                <a:cubicBezTo>
                  <a:pt x="1989373" y="5933276"/>
                  <a:pt x="1972228" y="5933276"/>
                  <a:pt x="1976652" y="5945444"/>
                </a:cubicBezTo>
                <a:cubicBezTo>
                  <a:pt x="1988820" y="5949868"/>
                  <a:pt x="1993244" y="5924980"/>
                  <a:pt x="1984948" y="5920556"/>
                </a:cubicBezTo>
                <a:lnTo>
                  <a:pt x="1984948" y="5920556"/>
                </a:lnTo>
                <a:close/>
                <a:moveTo>
                  <a:pt x="1984948" y="5875204"/>
                </a:moveTo>
                <a:cubicBezTo>
                  <a:pt x="1984948" y="5883500"/>
                  <a:pt x="1980524" y="5896221"/>
                  <a:pt x="1989373" y="5896221"/>
                </a:cubicBezTo>
                <a:cubicBezTo>
                  <a:pt x="1993244" y="5891796"/>
                  <a:pt x="1993244" y="5875204"/>
                  <a:pt x="1984948" y="5875204"/>
                </a:cubicBezTo>
                <a:lnTo>
                  <a:pt x="1984948" y="5875204"/>
                </a:lnTo>
                <a:close/>
                <a:moveTo>
                  <a:pt x="2052422" y="5821005"/>
                </a:moveTo>
                <a:cubicBezTo>
                  <a:pt x="2052422" y="5829301"/>
                  <a:pt x="2039702" y="5842021"/>
                  <a:pt x="2052422" y="5850317"/>
                </a:cubicBezTo>
                <a:cubicBezTo>
                  <a:pt x="2052422" y="5842021"/>
                  <a:pt x="2065143" y="5824876"/>
                  <a:pt x="2052422" y="5821005"/>
                </a:cubicBezTo>
                <a:lnTo>
                  <a:pt x="2052422" y="5821005"/>
                </a:lnTo>
                <a:close/>
                <a:moveTo>
                  <a:pt x="2128192" y="5791692"/>
                </a:moveTo>
                <a:cubicBezTo>
                  <a:pt x="2132617" y="5804413"/>
                  <a:pt x="2115472" y="5812709"/>
                  <a:pt x="2128192" y="5821005"/>
                </a:cubicBezTo>
                <a:cubicBezTo>
                  <a:pt x="2132617" y="5812709"/>
                  <a:pt x="2136488" y="5799988"/>
                  <a:pt x="2149209" y="5799988"/>
                </a:cubicBezTo>
                <a:cubicBezTo>
                  <a:pt x="2140913" y="5787267"/>
                  <a:pt x="2149209" y="5758508"/>
                  <a:pt x="2140913" y="5745787"/>
                </a:cubicBezTo>
                <a:cubicBezTo>
                  <a:pt x="2111600" y="5750212"/>
                  <a:pt x="2153633" y="5804413"/>
                  <a:pt x="2128192" y="5791692"/>
                </a:cubicBezTo>
                <a:lnTo>
                  <a:pt x="2128192" y="5791692"/>
                </a:lnTo>
                <a:close/>
                <a:moveTo>
                  <a:pt x="2246548" y="5779525"/>
                </a:moveTo>
                <a:cubicBezTo>
                  <a:pt x="2233827" y="5775100"/>
                  <a:pt x="2233827" y="5796117"/>
                  <a:pt x="2242123" y="5796117"/>
                </a:cubicBezTo>
                <a:cubicBezTo>
                  <a:pt x="2242123" y="5791692"/>
                  <a:pt x="2250419" y="5787821"/>
                  <a:pt x="2246548" y="5779525"/>
                </a:cubicBezTo>
                <a:lnTo>
                  <a:pt x="2246548" y="5779525"/>
                </a:lnTo>
                <a:close/>
                <a:moveTo>
                  <a:pt x="638236" y="5762933"/>
                </a:moveTo>
                <a:cubicBezTo>
                  <a:pt x="633812" y="5758508"/>
                  <a:pt x="629940" y="5754637"/>
                  <a:pt x="617220" y="5754637"/>
                </a:cubicBezTo>
                <a:cubicBezTo>
                  <a:pt x="621644" y="5767357"/>
                  <a:pt x="612795" y="5767357"/>
                  <a:pt x="612795" y="5775653"/>
                </a:cubicBezTo>
                <a:cubicBezTo>
                  <a:pt x="629940" y="5779525"/>
                  <a:pt x="634365" y="5771229"/>
                  <a:pt x="638236" y="5762933"/>
                </a:cubicBezTo>
                <a:lnTo>
                  <a:pt x="638236" y="5762933"/>
                </a:lnTo>
                <a:close/>
                <a:moveTo>
                  <a:pt x="2233827" y="5741916"/>
                </a:moveTo>
                <a:cubicBezTo>
                  <a:pt x="2212811" y="5741916"/>
                  <a:pt x="2233827" y="5758508"/>
                  <a:pt x="2216682" y="5758508"/>
                </a:cubicBezTo>
                <a:cubicBezTo>
                  <a:pt x="2224978" y="5762933"/>
                  <a:pt x="2224978" y="5766804"/>
                  <a:pt x="2229403" y="5766804"/>
                </a:cubicBezTo>
                <a:cubicBezTo>
                  <a:pt x="2238252" y="5762933"/>
                  <a:pt x="2233827" y="5750212"/>
                  <a:pt x="2233827" y="5741916"/>
                </a:cubicBezTo>
                <a:lnTo>
                  <a:pt x="2233827" y="5741916"/>
                </a:lnTo>
                <a:close/>
                <a:moveTo>
                  <a:pt x="372765" y="5717028"/>
                </a:moveTo>
                <a:cubicBezTo>
                  <a:pt x="385486" y="5708732"/>
                  <a:pt x="389910" y="5646236"/>
                  <a:pt x="372765" y="5650660"/>
                </a:cubicBezTo>
                <a:cubicBezTo>
                  <a:pt x="372765" y="5663381"/>
                  <a:pt x="360045" y="5725324"/>
                  <a:pt x="372765" y="5741916"/>
                </a:cubicBezTo>
                <a:cubicBezTo>
                  <a:pt x="384933" y="5733620"/>
                  <a:pt x="381061" y="5712603"/>
                  <a:pt x="372765" y="5717028"/>
                </a:cubicBezTo>
                <a:lnTo>
                  <a:pt x="372765" y="5717028"/>
                </a:lnTo>
                <a:close/>
                <a:moveTo>
                  <a:pt x="1786398" y="5720899"/>
                </a:moveTo>
                <a:cubicBezTo>
                  <a:pt x="1781974" y="5720899"/>
                  <a:pt x="1778102" y="5720899"/>
                  <a:pt x="1778102" y="5720899"/>
                </a:cubicBezTo>
                <a:cubicBezTo>
                  <a:pt x="1778102" y="5725324"/>
                  <a:pt x="1778102" y="5729195"/>
                  <a:pt x="1778102" y="5737491"/>
                </a:cubicBezTo>
                <a:cubicBezTo>
                  <a:pt x="1778102" y="5737491"/>
                  <a:pt x="1782527" y="5737491"/>
                  <a:pt x="1786398" y="5737491"/>
                </a:cubicBezTo>
                <a:cubicBezTo>
                  <a:pt x="1786398" y="5729749"/>
                  <a:pt x="1786398" y="5725324"/>
                  <a:pt x="1786398" y="5720899"/>
                </a:cubicBezTo>
                <a:lnTo>
                  <a:pt x="1786398" y="5720899"/>
                </a:lnTo>
                <a:close/>
                <a:moveTo>
                  <a:pt x="2229403" y="5696011"/>
                </a:moveTo>
                <a:cubicBezTo>
                  <a:pt x="2237699" y="5708732"/>
                  <a:pt x="2216682" y="5725324"/>
                  <a:pt x="2233827" y="5729195"/>
                </a:cubicBezTo>
                <a:cubicBezTo>
                  <a:pt x="2233827" y="5717028"/>
                  <a:pt x="2238252" y="5700436"/>
                  <a:pt x="2229403" y="5696011"/>
                </a:cubicBezTo>
                <a:lnTo>
                  <a:pt x="2229403" y="5696011"/>
                </a:lnTo>
                <a:close/>
                <a:moveTo>
                  <a:pt x="1786398" y="5662828"/>
                </a:moveTo>
                <a:cubicBezTo>
                  <a:pt x="1778102" y="5662828"/>
                  <a:pt x="1769253" y="5687715"/>
                  <a:pt x="1786398" y="5683844"/>
                </a:cubicBezTo>
                <a:cubicBezTo>
                  <a:pt x="1781974" y="5675548"/>
                  <a:pt x="1794694" y="5667252"/>
                  <a:pt x="1786398" y="5662828"/>
                </a:cubicBezTo>
                <a:lnTo>
                  <a:pt x="1786398" y="5662828"/>
                </a:lnTo>
                <a:close/>
                <a:moveTo>
                  <a:pt x="625516" y="5654532"/>
                </a:moveTo>
                <a:cubicBezTo>
                  <a:pt x="617220" y="5658956"/>
                  <a:pt x="612795" y="5687715"/>
                  <a:pt x="629940" y="5683844"/>
                </a:cubicBezTo>
                <a:cubicBezTo>
                  <a:pt x="634365" y="5675548"/>
                  <a:pt x="647085" y="5654532"/>
                  <a:pt x="625516" y="5654532"/>
                </a:cubicBezTo>
                <a:lnTo>
                  <a:pt x="625516" y="5654532"/>
                </a:lnTo>
                <a:close/>
                <a:moveTo>
                  <a:pt x="372765" y="5613052"/>
                </a:moveTo>
                <a:cubicBezTo>
                  <a:pt x="368341" y="5625773"/>
                  <a:pt x="381061" y="5642364"/>
                  <a:pt x="385486" y="5634068"/>
                </a:cubicBezTo>
                <a:cubicBezTo>
                  <a:pt x="376637" y="5634068"/>
                  <a:pt x="389357" y="5613052"/>
                  <a:pt x="372765" y="5613052"/>
                </a:cubicBezTo>
                <a:lnTo>
                  <a:pt x="372765" y="5613052"/>
                </a:lnTo>
                <a:close/>
                <a:moveTo>
                  <a:pt x="2195666" y="5608628"/>
                </a:moveTo>
                <a:cubicBezTo>
                  <a:pt x="2191241" y="5608628"/>
                  <a:pt x="2187370" y="5608628"/>
                  <a:pt x="2187370" y="5608628"/>
                </a:cubicBezTo>
                <a:cubicBezTo>
                  <a:pt x="2187370" y="5613052"/>
                  <a:pt x="2182945" y="5613052"/>
                  <a:pt x="2182945" y="5616924"/>
                </a:cubicBezTo>
                <a:cubicBezTo>
                  <a:pt x="2187370" y="5616924"/>
                  <a:pt x="2187370" y="5621348"/>
                  <a:pt x="2195666" y="5621348"/>
                </a:cubicBezTo>
                <a:cubicBezTo>
                  <a:pt x="2195666" y="5616924"/>
                  <a:pt x="2195666" y="5613052"/>
                  <a:pt x="2195666" y="5608628"/>
                </a:cubicBezTo>
                <a:lnTo>
                  <a:pt x="2195666" y="5608628"/>
                </a:lnTo>
                <a:close/>
                <a:moveTo>
                  <a:pt x="490568" y="5521796"/>
                </a:moveTo>
                <a:cubicBezTo>
                  <a:pt x="482272" y="5521796"/>
                  <a:pt x="477848" y="5526221"/>
                  <a:pt x="482272" y="5538388"/>
                </a:cubicBezTo>
                <a:cubicBezTo>
                  <a:pt x="486697" y="5533964"/>
                  <a:pt x="490568" y="5542813"/>
                  <a:pt x="494993" y="5542813"/>
                </a:cubicBezTo>
                <a:cubicBezTo>
                  <a:pt x="498864" y="5530092"/>
                  <a:pt x="490568" y="5533964"/>
                  <a:pt x="490568" y="5521796"/>
                </a:cubicBezTo>
                <a:lnTo>
                  <a:pt x="490568" y="5521796"/>
                </a:lnTo>
                <a:close/>
                <a:moveTo>
                  <a:pt x="440239" y="5500780"/>
                </a:moveTo>
                <a:cubicBezTo>
                  <a:pt x="440239" y="5513500"/>
                  <a:pt x="435815" y="5530092"/>
                  <a:pt x="448535" y="5533964"/>
                </a:cubicBezTo>
                <a:cubicBezTo>
                  <a:pt x="461256" y="5525668"/>
                  <a:pt x="456831" y="5496355"/>
                  <a:pt x="440239" y="5500780"/>
                </a:cubicBezTo>
                <a:lnTo>
                  <a:pt x="440239" y="5500780"/>
                </a:lnTo>
                <a:close/>
                <a:moveTo>
                  <a:pt x="148774" y="5521796"/>
                </a:moveTo>
                <a:cubicBezTo>
                  <a:pt x="144350" y="5521796"/>
                  <a:pt x="140478" y="5521796"/>
                  <a:pt x="136054" y="5521796"/>
                </a:cubicBezTo>
                <a:cubicBezTo>
                  <a:pt x="136054" y="5526221"/>
                  <a:pt x="136054" y="5530092"/>
                  <a:pt x="136054" y="5534517"/>
                </a:cubicBezTo>
                <a:cubicBezTo>
                  <a:pt x="140478" y="5534517"/>
                  <a:pt x="144350" y="5534517"/>
                  <a:pt x="148774" y="5534517"/>
                </a:cubicBezTo>
                <a:cubicBezTo>
                  <a:pt x="148774" y="5530092"/>
                  <a:pt x="148774" y="5525668"/>
                  <a:pt x="148774" y="5521796"/>
                </a:cubicBezTo>
                <a:lnTo>
                  <a:pt x="148774" y="5521796"/>
                </a:lnTo>
                <a:close/>
                <a:moveTo>
                  <a:pt x="600628" y="5400675"/>
                </a:moveTo>
                <a:cubicBezTo>
                  <a:pt x="600628" y="5417267"/>
                  <a:pt x="605053" y="5417267"/>
                  <a:pt x="600628" y="5433859"/>
                </a:cubicBezTo>
                <a:cubicBezTo>
                  <a:pt x="613348" y="5429988"/>
                  <a:pt x="617220" y="5400675"/>
                  <a:pt x="600628" y="5400675"/>
                </a:cubicBezTo>
                <a:lnTo>
                  <a:pt x="600628" y="5400675"/>
                </a:lnTo>
                <a:close/>
                <a:moveTo>
                  <a:pt x="604499" y="5350899"/>
                </a:moveTo>
                <a:cubicBezTo>
                  <a:pt x="604499" y="5367491"/>
                  <a:pt x="591779" y="5396804"/>
                  <a:pt x="608924" y="5396804"/>
                </a:cubicBezTo>
                <a:cubicBezTo>
                  <a:pt x="617220" y="5388508"/>
                  <a:pt x="625516" y="5355324"/>
                  <a:pt x="604499" y="5350899"/>
                </a:cubicBezTo>
                <a:lnTo>
                  <a:pt x="604499" y="5350899"/>
                </a:lnTo>
                <a:close/>
                <a:moveTo>
                  <a:pt x="608924" y="5350899"/>
                </a:moveTo>
                <a:cubicBezTo>
                  <a:pt x="617220" y="5338179"/>
                  <a:pt x="617220" y="5326011"/>
                  <a:pt x="621644" y="5317716"/>
                </a:cubicBezTo>
                <a:cubicBezTo>
                  <a:pt x="617220" y="5317716"/>
                  <a:pt x="613348" y="5309420"/>
                  <a:pt x="604499" y="5313291"/>
                </a:cubicBezTo>
                <a:cubicBezTo>
                  <a:pt x="604499" y="5321587"/>
                  <a:pt x="604499" y="5321587"/>
                  <a:pt x="596203" y="5338179"/>
                </a:cubicBezTo>
                <a:cubicBezTo>
                  <a:pt x="621644" y="5330436"/>
                  <a:pt x="596203" y="5342603"/>
                  <a:pt x="608924" y="5350899"/>
                </a:cubicBezTo>
                <a:lnTo>
                  <a:pt x="608924" y="5350899"/>
                </a:lnTo>
                <a:close/>
                <a:moveTo>
                  <a:pt x="1845576" y="5288403"/>
                </a:moveTo>
                <a:cubicBezTo>
                  <a:pt x="1832856" y="5322140"/>
                  <a:pt x="1853872" y="5304995"/>
                  <a:pt x="1845576" y="5288403"/>
                </a:cubicBezTo>
                <a:lnTo>
                  <a:pt x="1845576" y="5288403"/>
                </a:lnTo>
                <a:close/>
                <a:moveTo>
                  <a:pt x="596203" y="5301124"/>
                </a:moveTo>
                <a:cubicBezTo>
                  <a:pt x="604499" y="5301124"/>
                  <a:pt x="608924" y="5305548"/>
                  <a:pt x="613348" y="5305548"/>
                </a:cubicBezTo>
                <a:cubicBezTo>
                  <a:pt x="621644" y="5292828"/>
                  <a:pt x="596203" y="5292828"/>
                  <a:pt x="596203" y="5301124"/>
                </a:cubicBezTo>
                <a:lnTo>
                  <a:pt x="596203" y="5301124"/>
                </a:lnTo>
                <a:close/>
                <a:moveTo>
                  <a:pt x="342900" y="5122484"/>
                </a:moveTo>
                <a:cubicBezTo>
                  <a:pt x="325755" y="5151796"/>
                  <a:pt x="321884" y="5239180"/>
                  <a:pt x="338475" y="5297252"/>
                </a:cubicBezTo>
                <a:cubicBezTo>
                  <a:pt x="351196" y="5230331"/>
                  <a:pt x="339029" y="5172260"/>
                  <a:pt x="342900" y="5122484"/>
                </a:cubicBezTo>
                <a:lnTo>
                  <a:pt x="342900" y="5122484"/>
                </a:lnTo>
                <a:close/>
                <a:moveTo>
                  <a:pt x="617220" y="5251348"/>
                </a:moveTo>
                <a:cubicBezTo>
                  <a:pt x="600075" y="5246923"/>
                  <a:pt x="591779" y="5272364"/>
                  <a:pt x="600075" y="5276236"/>
                </a:cubicBezTo>
                <a:cubicBezTo>
                  <a:pt x="600628" y="5263515"/>
                  <a:pt x="617220" y="5267940"/>
                  <a:pt x="617220" y="5251348"/>
                </a:cubicBezTo>
                <a:lnTo>
                  <a:pt x="617220" y="5251348"/>
                </a:lnTo>
                <a:close/>
                <a:moveTo>
                  <a:pt x="566891" y="5246923"/>
                </a:moveTo>
                <a:cubicBezTo>
                  <a:pt x="554171" y="5234203"/>
                  <a:pt x="571316" y="5217611"/>
                  <a:pt x="562467" y="5209315"/>
                </a:cubicBezTo>
                <a:cubicBezTo>
                  <a:pt x="562467" y="5213739"/>
                  <a:pt x="554171" y="5213739"/>
                  <a:pt x="549746" y="5213739"/>
                </a:cubicBezTo>
                <a:cubicBezTo>
                  <a:pt x="549746" y="5226460"/>
                  <a:pt x="545322" y="5246923"/>
                  <a:pt x="558042" y="5251348"/>
                </a:cubicBezTo>
                <a:cubicBezTo>
                  <a:pt x="558042" y="5246923"/>
                  <a:pt x="562467" y="5243052"/>
                  <a:pt x="566891" y="5246923"/>
                </a:cubicBezTo>
                <a:lnTo>
                  <a:pt x="566891" y="5246923"/>
                </a:lnTo>
                <a:close/>
                <a:moveTo>
                  <a:pt x="600628" y="5222035"/>
                </a:moveTo>
                <a:cubicBezTo>
                  <a:pt x="596203" y="5226460"/>
                  <a:pt x="596203" y="5243052"/>
                  <a:pt x="605053" y="5243052"/>
                </a:cubicBezTo>
                <a:cubicBezTo>
                  <a:pt x="608924" y="5230331"/>
                  <a:pt x="613348" y="5222035"/>
                  <a:pt x="600628" y="5222035"/>
                </a:cubicBezTo>
                <a:lnTo>
                  <a:pt x="600628" y="5222035"/>
                </a:lnTo>
                <a:close/>
                <a:moveTo>
                  <a:pt x="2335038" y="5201019"/>
                </a:moveTo>
                <a:cubicBezTo>
                  <a:pt x="2322318" y="5201019"/>
                  <a:pt x="2314022" y="5209315"/>
                  <a:pt x="2309597" y="5222035"/>
                </a:cubicBezTo>
                <a:cubicBezTo>
                  <a:pt x="2317893" y="5226460"/>
                  <a:pt x="2326742" y="5230331"/>
                  <a:pt x="2343334" y="5230331"/>
                </a:cubicBezTo>
                <a:cubicBezTo>
                  <a:pt x="2343334" y="5218164"/>
                  <a:pt x="2335038" y="5213739"/>
                  <a:pt x="2335038" y="5201019"/>
                </a:cubicBezTo>
                <a:lnTo>
                  <a:pt x="2335038" y="5201019"/>
                </a:lnTo>
                <a:close/>
                <a:moveTo>
                  <a:pt x="895964" y="5122484"/>
                </a:moveTo>
                <a:cubicBezTo>
                  <a:pt x="900389" y="5130780"/>
                  <a:pt x="895964" y="5135204"/>
                  <a:pt x="891540" y="5139076"/>
                </a:cubicBezTo>
                <a:cubicBezTo>
                  <a:pt x="878819" y="5134651"/>
                  <a:pt x="878819" y="5122484"/>
                  <a:pt x="874395" y="5118059"/>
                </a:cubicBezTo>
                <a:cubicBezTo>
                  <a:pt x="866099" y="5151243"/>
                  <a:pt x="869970" y="5172260"/>
                  <a:pt x="866099" y="5209315"/>
                </a:cubicBezTo>
                <a:cubicBezTo>
                  <a:pt x="887115" y="5213739"/>
                  <a:pt x="883244" y="5196595"/>
                  <a:pt x="891540" y="5188299"/>
                </a:cubicBezTo>
                <a:cubicBezTo>
                  <a:pt x="887115" y="5204891"/>
                  <a:pt x="891540" y="5209315"/>
                  <a:pt x="899836" y="5213187"/>
                </a:cubicBezTo>
                <a:cubicBezTo>
                  <a:pt x="916981" y="5180556"/>
                  <a:pt x="904260" y="5155668"/>
                  <a:pt x="895964" y="5122484"/>
                </a:cubicBezTo>
                <a:lnTo>
                  <a:pt x="895964" y="5122484"/>
                </a:lnTo>
                <a:close/>
                <a:moveTo>
                  <a:pt x="1892033" y="5184427"/>
                </a:moveTo>
                <a:cubicBezTo>
                  <a:pt x="1883738" y="5176131"/>
                  <a:pt x="1887609" y="5151243"/>
                  <a:pt x="1892033" y="5130227"/>
                </a:cubicBezTo>
                <a:cubicBezTo>
                  <a:pt x="1871017" y="5138523"/>
                  <a:pt x="1866592" y="5167835"/>
                  <a:pt x="1879313" y="5180003"/>
                </a:cubicBezTo>
                <a:cubicBezTo>
                  <a:pt x="1874888" y="5184427"/>
                  <a:pt x="1871017" y="5184427"/>
                  <a:pt x="1866592" y="5188299"/>
                </a:cubicBezTo>
                <a:cubicBezTo>
                  <a:pt x="1874888" y="5188299"/>
                  <a:pt x="1866592" y="5201019"/>
                  <a:pt x="1866592" y="5204891"/>
                </a:cubicBezTo>
                <a:cubicBezTo>
                  <a:pt x="1871017" y="5204891"/>
                  <a:pt x="1879313" y="5204891"/>
                  <a:pt x="1887609" y="5204891"/>
                </a:cubicBezTo>
                <a:cubicBezTo>
                  <a:pt x="1883738" y="5197148"/>
                  <a:pt x="1892033" y="5197148"/>
                  <a:pt x="1892033" y="5184427"/>
                </a:cubicBezTo>
                <a:lnTo>
                  <a:pt x="1892033" y="5184427"/>
                </a:lnTo>
                <a:close/>
                <a:moveTo>
                  <a:pt x="549746" y="5180556"/>
                </a:moveTo>
                <a:cubicBezTo>
                  <a:pt x="562467" y="5180556"/>
                  <a:pt x="537026" y="5205443"/>
                  <a:pt x="558042" y="5205443"/>
                </a:cubicBezTo>
                <a:cubicBezTo>
                  <a:pt x="562467" y="5201019"/>
                  <a:pt x="558042" y="5167835"/>
                  <a:pt x="549746" y="5180556"/>
                </a:cubicBezTo>
                <a:lnTo>
                  <a:pt x="549746" y="5180556"/>
                </a:lnTo>
                <a:close/>
                <a:moveTo>
                  <a:pt x="2335038" y="5126355"/>
                </a:moveTo>
                <a:cubicBezTo>
                  <a:pt x="2326742" y="5126355"/>
                  <a:pt x="2326742" y="5130780"/>
                  <a:pt x="2317893" y="5130780"/>
                </a:cubicBezTo>
                <a:cubicBezTo>
                  <a:pt x="2322318" y="5155668"/>
                  <a:pt x="2317893" y="5163964"/>
                  <a:pt x="2313469" y="5193276"/>
                </a:cubicBezTo>
                <a:cubicBezTo>
                  <a:pt x="2321765" y="5193276"/>
                  <a:pt x="2330614" y="5193276"/>
                  <a:pt x="2334485" y="5193276"/>
                </a:cubicBezTo>
                <a:cubicBezTo>
                  <a:pt x="2339463" y="5167835"/>
                  <a:pt x="2339463" y="5142947"/>
                  <a:pt x="2335038" y="5126355"/>
                </a:cubicBezTo>
                <a:lnTo>
                  <a:pt x="2335038" y="5126355"/>
                </a:lnTo>
                <a:close/>
                <a:moveTo>
                  <a:pt x="891540" y="5063859"/>
                </a:moveTo>
                <a:cubicBezTo>
                  <a:pt x="891540" y="5055563"/>
                  <a:pt x="883244" y="5051138"/>
                  <a:pt x="870523" y="5051138"/>
                </a:cubicBezTo>
                <a:cubicBezTo>
                  <a:pt x="870523" y="5072155"/>
                  <a:pt x="866099" y="5088747"/>
                  <a:pt x="874948" y="5100914"/>
                </a:cubicBezTo>
                <a:cubicBezTo>
                  <a:pt x="883244" y="5100914"/>
                  <a:pt x="892093" y="5100914"/>
                  <a:pt x="895964" y="5100914"/>
                </a:cubicBezTo>
                <a:cubicBezTo>
                  <a:pt x="891540" y="5080451"/>
                  <a:pt x="883244" y="5084875"/>
                  <a:pt x="891540" y="5063859"/>
                </a:cubicBezTo>
                <a:lnTo>
                  <a:pt x="891540" y="5063859"/>
                </a:lnTo>
                <a:close/>
                <a:moveTo>
                  <a:pt x="1883738" y="5072155"/>
                </a:moveTo>
                <a:cubicBezTo>
                  <a:pt x="1883738" y="5084875"/>
                  <a:pt x="1875442" y="5084875"/>
                  <a:pt x="1879313" y="5097043"/>
                </a:cubicBezTo>
                <a:cubicBezTo>
                  <a:pt x="1883738" y="5097043"/>
                  <a:pt x="1887609" y="5097043"/>
                  <a:pt x="1892033" y="5097043"/>
                </a:cubicBezTo>
                <a:cubicBezTo>
                  <a:pt x="1892033" y="5080451"/>
                  <a:pt x="1895905" y="5080451"/>
                  <a:pt x="1883738" y="5072155"/>
                </a:cubicBezTo>
                <a:lnTo>
                  <a:pt x="1883738" y="5072155"/>
                </a:lnTo>
                <a:close/>
                <a:moveTo>
                  <a:pt x="1807415" y="5076580"/>
                </a:moveTo>
                <a:cubicBezTo>
                  <a:pt x="1802990" y="5076580"/>
                  <a:pt x="1802990" y="5076580"/>
                  <a:pt x="1799119" y="5076580"/>
                </a:cubicBezTo>
                <a:cubicBezTo>
                  <a:pt x="1799119" y="5081004"/>
                  <a:pt x="1799119" y="5084875"/>
                  <a:pt x="1799119" y="5084875"/>
                </a:cubicBezTo>
                <a:cubicBezTo>
                  <a:pt x="1803543" y="5084875"/>
                  <a:pt x="1803543" y="5084875"/>
                  <a:pt x="1807415" y="5084875"/>
                </a:cubicBezTo>
                <a:cubicBezTo>
                  <a:pt x="1807415" y="5084875"/>
                  <a:pt x="1807415" y="5080451"/>
                  <a:pt x="1807415" y="5076580"/>
                </a:cubicBezTo>
                <a:lnTo>
                  <a:pt x="1807415" y="5076580"/>
                </a:lnTo>
                <a:close/>
                <a:moveTo>
                  <a:pt x="1098386" y="5072155"/>
                </a:moveTo>
                <a:cubicBezTo>
                  <a:pt x="1093962" y="5084875"/>
                  <a:pt x="1106682" y="5084875"/>
                  <a:pt x="1115531" y="5084875"/>
                </a:cubicBezTo>
                <a:cubicBezTo>
                  <a:pt x="1119402" y="5076580"/>
                  <a:pt x="1111107" y="5072155"/>
                  <a:pt x="1098386" y="5072155"/>
                </a:cubicBezTo>
                <a:lnTo>
                  <a:pt x="1098386" y="5072155"/>
                </a:lnTo>
                <a:close/>
                <a:moveTo>
                  <a:pt x="1803543" y="5051692"/>
                </a:moveTo>
                <a:cubicBezTo>
                  <a:pt x="1795247" y="5059988"/>
                  <a:pt x="1795247" y="5072708"/>
                  <a:pt x="1803543" y="5072708"/>
                </a:cubicBezTo>
                <a:cubicBezTo>
                  <a:pt x="1803543" y="5068284"/>
                  <a:pt x="1811839" y="5051692"/>
                  <a:pt x="1803543" y="5051692"/>
                </a:cubicBezTo>
                <a:lnTo>
                  <a:pt x="1803543" y="5051692"/>
                </a:lnTo>
                <a:close/>
                <a:moveTo>
                  <a:pt x="1111107" y="5010212"/>
                </a:moveTo>
                <a:cubicBezTo>
                  <a:pt x="1111107" y="5014636"/>
                  <a:pt x="1106682" y="5014636"/>
                  <a:pt x="1102811" y="5010212"/>
                </a:cubicBezTo>
                <a:cubicBezTo>
                  <a:pt x="1102811" y="5026804"/>
                  <a:pt x="1090090" y="5064412"/>
                  <a:pt x="1115531" y="5064412"/>
                </a:cubicBezTo>
                <a:cubicBezTo>
                  <a:pt x="1111107" y="5030675"/>
                  <a:pt x="1115531" y="5026804"/>
                  <a:pt x="1111107" y="5010212"/>
                </a:cubicBezTo>
                <a:lnTo>
                  <a:pt x="1111107" y="5010212"/>
                </a:lnTo>
                <a:close/>
                <a:moveTo>
                  <a:pt x="174215" y="5038971"/>
                </a:moveTo>
                <a:cubicBezTo>
                  <a:pt x="169791" y="5038971"/>
                  <a:pt x="165919" y="5038971"/>
                  <a:pt x="165919" y="5038971"/>
                </a:cubicBezTo>
                <a:cubicBezTo>
                  <a:pt x="165919" y="5043396"/>
                  <a:pt x="165919" y="5047267"/>
                  <a:pt x="165919" y="5051692"/>
                </a:cubicBezTo>
                <a:cubicBezTo>
                  <a:pt x="165919" y="5051692"/>
                  <a:pt x="170344" y="5051692"/>
                  <a:pt x="174215" y="5051692"/>
                </a:cubicBezTo>
                <a:cubicBezTo>
                  <a:pt x="174215" y="5047267"/>
                  <a:pt x="174215" y="5043396"/>
                  <a:pt x="174215" y="5038971"/>
                </a:cubicBezTo>
                <a:lnTo>
                  <a:pt x="174215" y="5038971"/>
                </a:lnTo>
                <a:close/>
                <a:moveTo>
                  <a:pt x="1647026" y="5005787"/>
                </a:moveTo>
                <a:cubicBezTo>
                  <a:pt x="1621585" y="5010212"/>
                  <a:pt x="1638730" y="5022379"/>
                  <a:pt x="1629881" y="5043396"/>
                </a:cubicBezTo>
                <a:cubicBezTo>
                  <a:pt x="1638177" y="5043396"/>
                  <a:pt x="1638177" y="5043396"/>
                  <a:pt x="1642601" y="5047820"/>
                </a:cubicBezTo>
                <a:cubicBezTo>
                  <a:pt x="1647026" y="5035100"/>
                  <a:pt x="1647026" y="5022379"/>
                  <a:pt x="1647026" y="5005787"/>
                </a:cubicBezTo>
                <a:lnTo>
                  <a:pt x="1647026" y="5005787"/>
                </a:lnTo>
                <a:close/>
                <a:moveTo>
                  <a:pt x="899836" y="5005787"/>
                </a:moveTo>
                <a:cubicBezTo>
                  <a:pt x="887115" y="4989195"/>
                  <a:pt x="878819" y="4997491"/>
                  <a:pt x="874395" y="4984771"/>
                </a:cubicBezTo>
                <a:cubicBezTo>
                  <a:pt x="866099" y="5005787"/>
                  <a:pt x="869970" y="5030675"/>
                  <a:pt x="869970" y="5042842"/>
                </a:cubicBezTo>
                <a:cubicBezTo>
                  <a:pt x="874395" y="5042842"/>
                  <a:pt x="878266" y="5042842"/>
                  <a:pt x="882691" y="5042842"/>
                </a:cubicBezTo>
                <a:cubicBezTo>
                  <a:pt x="883244" y="5030675"/>
                  <a:pt x="883244" y="5010212"/>
                  <a:pt x="899836" y="5005787"/>
                </a:cubicBezTo>
                <a:lnTo>
                  <a:pt x="899836" y="5005787"/>
                </a:lnTo>
                <a:close/>
                <a:moveTo>
                  <a:pt x="1803543" y="4956012"/>
                </a:moveTo>
                <a:cubicBezTo>
                  <a:pt x="1803543" y="4964307"/>
                  <a:pt x="1790823" y="4960436"/>
                  <a:pt x="1795247" y="4972603"/>
                </a:cubicBezTo>
                <a:cubicBezTo>
                  <a:pt x="1803543" y="4972603"/>
                  <a:pt x="1803543" y="4980899"/>
                  <a:pt x="1807968" y="4980899"/>
                </a:cubicBezTo>
                <a:cubicBezTo>
                  <a:pt x="1811839" y="4972603"/>
                  <a:pt x="1811839" y="4964307"/>
                  <a:pt x="1803543" y="4956012"/>
                </a:cubicBezTo>
                <a:lnTo>
                  <a:pt x="1803543" y="4956012"/>
                </a:lnTo>
                <a:close/>
                <a:moveTo>
                  <a:pt x="1643154" y="4951587"/>
                </a:moveTo>
                <a:cubicBezTo>
                  <a:pt x="1643154" y="4964307"/>
                  <a:pt x="1634859" y="4964307"/>
                  <a:pt x="1634859" y="4976475"/>
                </a:cubicBezTo>
                <a:cubicBezTo>
                  <a:pt x="1639283" y="4976475"/>
                  <a:pt x="1643154" y="4980899"/>
                  <a:pt x="1647579" y="4980899"/>
                </a:cubicBezTo>
                <a:cubicBezTo>
                  <a:pt x="1651450" y="4976475"/>
                  <a:pt x="1655322" y="4956012"/>
                  <a:pt x="1643154" y="4951587"/>
                </a:cubicBezTo>
                <a:lnTo>
                  <a:pt x="1643154" y="4951587"/>
                </a:lnTo>
                <a:close/>
                <a:moveTo>
                  <a:pt x="895964" y="4901811"/>
                </a:moveTo>
                <a:cubicBezTo>
                  <a:pt x="895964" y="4906236"/>
                  <a:pt x="895964" y="4906236"/>
                  <a:pt x="891540" y="4906236"/>
                </a:cubicBezTo>
                <a:cubicBezTo>
                  <a:pt x="883244" y="4922828"/>
                  <a:pt x="891540" y="4922828"/>
                  <a:pt x="883244" y="4931124"/>
                </a:cubicBezTo>
                <a:cubicBezTo>
                  <a:pt x="878819" y="4926699"/>
                  <a:pt x="883244" y="4918403"/>
                  <a:pt x="878819" y="4918403"/>
                </a:cubicBezTo>
                <a:cubicBezTo>
                  <a:pt x="866099" y="4939420"/>
                  <a:pt x="870523" y="4959883"/>
                  <a:pt x="874395" y="4976475"/>
                </a:cubicBezTo>
                <a:cubicBezTo>
                  <a:pt x="891540" y="4976475"/>
                  <a:pt x="891540" y="4972050"/>
                  <a:pt x="899836" y="4980899"/>
                </a:cubicBezTo>
                <a:cubicBezTo>
                  <a:pt x="895964" y="4947716"/>
                  <a:pt x="912556" y="4922828"/>
                  <a:pt x="895964" y="4901811"/>
                </a:cubicBezTo>
                <a:lnTo>
                  <a:pt x="895964" y="4901811"/>
                </a:lnTo>
                <a:close/>
                <a:moveTo>
                  <a:pt x="1457325" y="4931124"/>
                </a:moveTo>
                <a:cubicBezTo>
                  <a:pt x="1457325" y="4935548"/>
                  <a:pt x="1444604" y="4956012"/>
                  <a:pt x="1461749" y="4952140"/>
                </a:cubicBezTo>
                <a:cubicBezTo>
                  <a:pt x="1452900" y="4943291"/>
                  <a:pt x="1465621" y="4939420"/>
                  <a:pt x="1457325" y="4931124"/>
                </a:cubicBezTo>
                <a:lnTo>
                  <a:pt x="1457325" y="4931124"/>
                </a:lnTo>
                <a:close/>
                <a:moveTo>
                  <a:pt x="1647026" y="4922828"/>
                </a:moveTo>
                <a:cubicBezTo>
                  <a:pt x="1651450" y="4935548"/>
                  <a:pt x="1638730" y="4935548"/>
                  <a:pt x="1634305" y="4943844"/>
                </a:cubicBezTo>
                <a:cubicBezTo>
                  <a:pt x="1642601" y="4943844"/>
                  <a:pt x="1638730" y="4952140"/>
                  <a:pt x="1651450" y="4952140"/>
                </a:cubicBezTo>
                <a:cubicBezTo>
                  <a:pt x="1655322" y="4934995"/>
                  <a:pt x="1664171" y="4926699"/>
                  <a:pt x="1647026" y="4922828"/>
                </a:cubicBezTo>
                <a:lnTo>
                  <a:pt x="1647026" y="4922828"/>
                </a:lnTo>
                <a:close/>
                <a:moveTo>
                  <a:pt x="1651450" y="4852035"/>
                </a:moveTo>
                <a:cubicBezTo>
                  <a:pt x="1651450" y="4852035"/>
                  <a:pt x="1647026" y="4856460"/>
                  <a:pt x="1643154" y="4852035"/>
                </a:cubicBezTo>
                <a:cubicBezTo>
                  <a:pt x="1643154" y="4873052"/>
                  <a:pt x="1651450" y="4881348"/>
                  <a:pt x="1643154" y="4893515"/>
                </a:cubicBezTo>
                <a:cubicBezTo>
                  <a:pt x="1647579" y="4893515"/>
                  <a:pt x="1647579" y="4897940"/>
                  <a:pt x="1655875" y="4897940"/>
                </a:cubicBezTo>
                <a:cubicBezTo>
                  <a:pt x="1651450" y="4876923"/>
                  <a:pt x="1668042" y="4855907"/>
                  <a:pt x="1651450" y="4852035"/>
                </a:cubicBezTo>
                <a:lnTo>
                  <a:pt x="1651450" y="4852035"/>
                </a:lnTo>
                <a:close/>
                <a:moveTo>
                  <a:pt x="908685" y="4889091"/>
                </a:moveTo>
                <a:cubicBezTo>
                  <a:pt x="900389" y="4868074"/>
                  <a:pt x="913109" y="4855907"/>
                  <a:pt x="908685" y="4818298"/>
                </a:cubicBezTo>
                <a:cubicBezTo>
                  <a:pt x="891540" y="4822723"/>
                  <a:pt x="891540" y="4822723"/>
                  <a:pt x="891540" y="4801706"/>
                </a:cubicBezTo>
                <a:cubicBezTo>
                  <a:pt x="870523" y="4818298"/>
                  <a:pt x="874395" y="4864203"/>
                  <a:pt x="878819" y="4897386"/>
                </a:cubicBezTo>
                <a:cubicBezTo>
                  <a:pt x="891540" y="4893515"/>
                  <a:pt x="895964" y="4897940"/>
                  <a:pt x="908685" y="4889091"/>
                </a:cubicBezTo>
                <a:lnTo>
                  <a:pt x="908685" y="4889091"/>
                </a:lnTo>
                <a:close/>
                <a:moveTo>
                  <a:pt x="1701779" y="4855907"/>
                </a:moveTo>
                <a:cubicBezTo>
                  <a:pt x="1710075" y="4806131"/>
                  <a:pt x="1689059" y="4793410"/>
                  <a:pt x="1701779" y="4764651"/>
                </a:cubicBezTo>
                <a:cubicBezTo>
                  <a:pt x="1693483" y="4764651"/>
                  <a:pt x="1693483" y="4751931"/>
                  <a:pt x="1684634" y="4764651"/>
                </a:cubicBezTo>
                <a:cubicBezTo>
                  <a:pt x="1689059" y="4781243"/>
                  <a:pt x="1680210" y="4843739"/>
                  <a:pt x="1676338" y="4864203"/>
                </a:cubicBezTo>
                <a:cubicBezTo>
                  <a:pt x="1680763" y="4868627"/>
                  <a:pt x="1684634" y="4872499"/>
                  <a:pt x="1693483" y="4868627"/>
                </a:cubicBezTo>
                <a:cubicBezTo>
                  <a:pt x="1689612" y="4852035"/>
                  <a:pt x="1697908" y="4864203"/>
                  <a:pt x="1701779" y="4855907"/>
                </a:cubicBezTo>
                <a:lnTo>
                  <a:pt x="1701779" y="4855907"/>
                </a:lnTo>
                <a:close/>
                <a:moveTo>
                  <a:pt x="853932" y="4693859"/>
                </a:moveTo>
                <a:cubicBezTo>
                  <a:pt x="853932" y="4748059"/>
                  <a:pt x="836787" y="4789539"/>
                  <a:pt x="858356" y="4822723"/>
                </a:cubicBezTo>
                <a:cubicBezTo>
                  <a:pt x="857803" y="4768523"/>
                  <a:pt x="883244" y="4718747"/>
                  <a:pt x="853932" y="4693859"/>
                </a:cubicBezTo>
                <a:lnTo>
                  <a:pt x="853932" y="4693859"/>
                </a:lnTo>
                <a:close/>
                <a:moveTo>
                  <a:pt x="912556" y="4810555"/>
                </a:moveTo>
                <a:cubicBezTo>
                  <a:pt x="916981" y="4797835"/>
                  <a:pt x="904260" y="4802259"/>
                  <a:pt x="895411" y="4802259"/>
                </a:cubicBezTo>
                <a:cubicBezTo>
                  <a:pt x="895411" y="4806684"/>
                  <a:pt x="895411" y="4810555"/>
                  <a:pt x="895411" y="4814980"/>
                </a:cubicBezTo>
                <a:cubicBezTo>
                  <a:pt x="904260" y="4814427"/>
                  <a:pt x="908685" y="4814427"/>
                  <a:pt x="912556" y="4810555"/>
                </a:cubicBezTo>
                <a:lnTo>
                  <a:pt x="912556" y="4810555"/>
                </a:lnTo>
                <a:close/>
                <a:moveTo>
                  <a:pt x="891540" y="4614771"/>
                </a:moveTo>
                <a:cubicBezTo>
                  <a:pt x="887115" y="4685563"/>
                  <a:pt x="874395" y="4727043"/>
                  <a:pt x="887115" y="4785114"/>
                </a:cubicBezTo>
                <a:cubicBezTo>
                  <a:pt x="899836" y="4776818"/>
                  <a:pt x="899836" y="4789539"/>
                  <a:pt x="908132" y="4793410"/>
                </a:cubicBezTo>
                <a:cubicBezTo>
                  <a:pt x="908132" y="4710451"/>
                  <a:pt x="916428" y="4614771"/>
                  <a:pt x="912556" y="4531258"/>
                </a:cubicBezTo>
                <a:cubicBezTo>
                  <a:pt x="912556" y="4514666"/>
                  <a:pt x="904260" y="4501945"/>
                  <a:pt x="904260" y="4489778"/>
                </a:cubicBezTo>
                <a:lnTo>
                  <a:pt x="912556" y="4494203"/>
                </a:lnTo>
                <a:cubicBezTo>
                  <a:pt x="920852" y="4473186"/>
                  <a:pt x="916981" y="4419539"/>
                  <a:pt x="904260" y="4402947"/>
                </a:cubicBezTo>
                <a:cubicBezTo>
                  <a:pt x="895964" y="4477611"/>
                  <a:pt x="895964" y="4531811"/>
                  <a:pt x="891540" y="4606475"/>
                </a:cubicBezTo>
                <a:cubicBezTo>
                  <a:pt x="887115" y="4614771"/>
                  <a:pt x="904260" y="4610899"/>
                  <a:pt x="899836" y="4623067"/>
                </a:cubicBezTo>
                <a:cubicBezTo>
                  <a:pt x="895964" y="4623067"/>
                  <a:pt x="895964" y="4614771"/>
                  <a:pt x="891540" y="4614771"/>
                </a:cubicBezTo>
                <a:lnTo>
                  <a:pt x="891540" y="4614771"/>
                </a:lnTo>
                <a:close/>
                <a:moveTo>
                  <a:pt x="1199597" y="4053410"/>
                </a:moveTo>
                <a:cubicBezTo>
                  <a:pt x="1207893" y="4040690"/>
                  <a:pt x="1220613" y="4024098"/>
                  <a:pt x="1195172" y="4020226"/>
                </a:cubicBezTo>
                <a:cubicBezTo>
                  <a:pt x="1199597" y="4045114"/>
                  <a:pt x="1195172" y="4049539"/>
                  <a:pt x="1199597" y="4066130"/>
                </a:cubicBezTo>
                <a:cubicBezTo>
                  <a:pt x="1170284" y="4070555"/>
                  <a:pt x="1191301" y="4028522"/>
                  <a:pt x="1178580" y="4016355"/>
                </a:cubicBezTo>
                <a:cubicBezTo>
                  <a:pt x="1191301" y="4020779"/>
                  <a:pt x="1191301" y="4008059"/>
                  <a:pt x="1195725" y="4003634"/>
                </a:cubicBezTo>
                <a:cubicBezTo>
                  <a:pt x="1183005" y="3999210"/>
                  <a:pt x="1174709" y="4011930"/>
                  <a:pt x="1174709" y="4003634"/>
                </a:cubicBezTo>
                <a:cubicBezTo>
                  <a:pt x="1179133" y="3995338"/>
                  <a:pt x="1208446" y="3982618"/>
                  <a:pt x="1191854" y="3974322"/>
                </a:cubicBezTo>
                <a:cubicBezTo>
                  <a:pt x="1183558" y="3995338"/>
                  <a:pt x="1162542" y="3961601"/>
                  <a:pt x="1158117" y="3987042"/>
                </a:cubicBezTo>
                <a:cubicBezTo>
                  <a:pt x="1158117" y="3978746"/>
                  <a:pt x="1158117" y="3970450"/>
                  <a:pt x="1162542" y="3966026"/>
                </a:cubicBezTo>
                <a:cubicBezTo>
                  <a:pt x="1158117" y="3966026"/>
                  <a:pt x="1149821" y="3970450"/>
                  <a:pt x="1149821" y="3961601"/>
                </a:cubicBezTo>
                <a:cubicBezTo>
                  <a:pt x="1170837" y="3969897"/>
                  <a:pt x="1175262" y="3961601"/>
                  <a:pt x="1196278" y="3957177"/>
                </a:cubicBezTo>
                <a:cubicBezTo>
                  <a:pt x="1191854" y="3948881"/>
                  <a:pt x="1200703" y="3948881"/>
                  <a:pt x="1196278" y="3940585"/>
                </a:cubicBezTo>
                <a:cubicBezTo>
                  <a:pt x="1187983" y="3936160"/>
                  <a:pt x="1183558" y="3932289"/>
                  <a:pt x="1183558" y="3923993"/>
                </a:cubicBezTo>
                <a:cubicBezTo>
                  <a:pt x="1191854" y="3919568"/>
                  <a:pt x="1200703" y="3923993"/>
                  <a:pt x="1204574" y="3911272"/>
                </a:cubicBezTo>
                <a:cubicBezTo>
                  <a:pt x="1200150" y="3894680"/>
                  <a:pt x="1162542" y="3906848"/>
                  <a:pt x="1158117" y="3890256"/>
                </a:cubicBezTo>
                <a:cubicBezTo>
                  <a:pt x="1175262" y="3898552"/>
                  <a:pt x="1187429" y="3873664"/>
                  <a:pt x="1191854" y="3852648"/>
                </a:cubicBezTo>
                <a:cubicBezTo>
                  <a:pt x="1187429" y="3844352"/>
                  <a:pt x="1174709" y="3848223"/>
                  <a:pt x="1174709" y="3844352"/>
                </a:cubicBezTo>
                <a:cubicBezTo>
                  <a:pt x="1174709" y="3827760"/>
                  <a:pt x="1161988" y="3798447"/>
                  <a:pt x="1195725" y="3811168"/>
                </a:cubicBezTo>
                <a:cubicBezTo>
                  <a:pt x="1191301" y="3769688"/>
                  <a:pt x="1149268" y="3815592"/>
                  <a:pt x="1144843" y="3790151"/>
                </a:cubicBezTo>
                <a:cubicBezTo>
                  <a:pt x="1144843" y="3860944"/>
                  <a:pt x="1140419" y="3964920"/>
                  <a:pt x="1144843" y="4022991"/>
                </a:cubicBezTo>
                <a:cubicBezTo>
                  <a:pt x="1153139" y="4014696"/>
                  <a:pt x="1165860" y="4014696"/>
                  <a:pt x="1174156" y="4022991"/>
                </a:cubicBezTo>
                <a:cubicBezTo>
                  <a:pt x="1169731" y="4027416"/>
                  <a:pt x="1165860" y="4031287"/>
                  <a:pt x="1161435" y="4035712"/>
                </a:cubicBezTo>
                <a:cubicBezTo>
                  <a:pt x="1157011" y="4031287"/>
                  <a:pt x="1153139" y="4027416"/>
                  <a:pt x="1144290" y="4031287"/>
                </a:cubicBezTo>
                <a:cubicBezTo>
                  <a:pt x="1148715" y="4102080"/>
                  <a:pt x="1131570" y="4135264"/>
                  <a:pt x="1152586" y="4185039"/>
                </a:cubicBezTo>
                <a:cubicBezTo>
                  <a:pt x="1127145" y="4234815"/>
                  <a:pt x="1123274" y="4305607"/>
                  <a:pt x="1148162" y="4351512"/>
                </a:cubicBezTo>
                <a:cubicBezTo>
                  <a:pt x="1148162" y="4347087"/>
                  <a:pt x="1152586" y="4347087"/>
                  <a:pt x="1160882" y="4351512"/>
                </a:cubicBezTo>
                <a:cubicBezTo>
                  <a:pt x="1131570" y="4380824"/>
                  <a:pt x="1148162" y="4430600"/>
                  <a:pt x="1139866" y="4476505"/>
                </a:cubicBezTo>
                <a:cubicBezTo>
                  <a:pt x="1160882" y="4459913"/>
                  <a:pt x="1139866" y="4414008"/>
                  <a:pt x="1157011" y="4397416"/>
                </a:cubicBezTo>
                <a:cubicBezTo>
                  <a:pt x="1174156" y="4410137"/>
                  <a:pt x="1161435" y="4430600"/>
                  <a:pt x="1161435" y="4447192"/>
                </a:cubicBezTo>
                <a:cubicBezTo>
                  <a:pt x="1161435" y="4451617"/>
                  <a:pt x="1178580" y="4447192"/>
                  <a:pt x="1178580" y="4451617"/>
                </a:cubicBezTo>
                <a:cubicBezTo>
                  <a:pt x="1174156" y="4456041"/>
                  <a:pt x="1174156" y="4459913"/>
                  <a:pt x="1178580" y="4459913"/>
                </a:cubicBezTo>
                <a:cubicBezTo>
                  <a:pt x="1161435" y="4459913"/>
                  <a:pt x="1149268" y="4480929"/>
                  <a:pt x="1157564" y="4501392"/>
                </a:cubicBezTo>
                <a:cubicBezTo>
                  <a:pt x="1170284" y="4505817"/>
                  <a:pt x="1165860" y="4496968"/>
                  <a:pt x="1178580" y="4496968"/>
                </a:cubicBezTo>
                <a:cubicBezTo>
                  <a:pt x="1170284" y="4505264"/>
                  <a:pt x="1183005" y="4513560"/>
                  <a:pt x="1174156" y="4521856"/>
                </a:cubicBezTo>
                <a:cubicBezTo>
                  <a:pt x="1157011" y="4526280"/>
                  <a:pt x="1169731" y="4505264"/>
                  <a:pt x="1161435" y="4505264"/>
                </a:cubicBezTo>
                <a:cubicBezTo>
                  <a:pt x="1153139" y="4517984"/>
                  <a:pt x="1153139" y="4505264"/>
                  <a:pt x="1140419" y="4505264"/>
                </a:cubicBezTo>
                <a:cubicBezTo>
                  <a:pt x="1144843" y="4542872"/>
                  <a:pt x="1127698" y="4584352"/>
                  <a:pt x="1148715" y="4596520"/>
                </a:cubicBezTo>
                <a:cubicBezTo>
                  <a:pt x="1135994" y="4604816"/>
                  <a:pt x="1127698" y="4642424"/>
                  <a:pt x="1148715" y="4650720"/>
                </a:cubicBezTo>
                <a:cubicBezTo>
                  <a:pt x="1144290" y="4634128"/>
                  <a:pt x="1153139" y="4625832"/>
                  <a:pt x="1169731" y="4629703"/>
                </a:cubicBezTo>
                <a:cubicBezTo>
                  <a:pt x="1174156" y="4616983"/>
                  <a:pt x="1165307" y="4613112"/>
                  <a:pt x="1161435" y="4608687"/>
                </a:cubicBezTo>
                <a:cubicBezTo>
                  <a:pt x="1186876" y="4608687"/>
                  <a:pt x="1157011" y="4558911"/>
                  <a:pt x="1186876" y="4558911"/>
                </a:cubicBezTo>
                <a:cubicBezTo>
                  <a:pt x="1195172" y="4600391"/>
                  <a:pt x="1195172" y="4641871"/>
                  <a:pt x="1186876" y="4692200"/>
                </a:cubicBezTo>
                <a:cubicBezTo>
                  <a:pt x="1207893" y="4692200"/>
                  <a:pt x="1195172" y="4729808"/>
                  <a:pt x="1207893" y="4738104"/>
                </a:cubicBezTo>
                <a:cubicBezTo>
                  <a:pt x="1195172" y="4708792"/>
                  <a:pt x="1225038" y="4675608"/>
                  <a:pt x="1195172" y="4650720"/>
                </a:cubicBezTo>
                <a:cubicBezTo>
                  <a:pt x="1220613" y="4646295"/>
                  <a:pt x="1203468" y="4629703"/>
                  <a:pt x="1203468" y="4621407"/>
                </a:cubicBezTo>
                <a:cubicBezTo>
                  <a:pt x="1207893" y="4596520"/>
                  <a:pt x="1207893" y="4575503"/>
                  <a:pt x="1207893" y="4550615"/>
                </a:cubicBezTo>
                <a:cubicBezTo>
                  <a:pt x="1207893" y="4463231"/>
                  <a:pt x="1225038" y="4363679"/>
                  <a:pt x="1203468" y="4284591"/>
                </a:cubicBezTo>
                <a:cubicBezTo>
                  <a:pt x="1228909" y="4263575"/>
                  <a:pt x="1207893" y="4234815"/>
                  <a:pt x="1211764" y="4201631"/>
                </a:cubicBezTo>
                <a:cubicBezTo>
                  <a:pt x="1194619" y="4201631"/>
                  <a:pt x="1199044" y="4197207"/>
                  <a:pt x="1186323" y="4201631"/>
                </a:cubicBezTo>
                <a:cubicBezTo>
                  <a:pt x="1186323" y="4197207"/>
                  <a:pt x="1178027" y="4180615"/>
                  <a:pt x="1190748" y="4180615"/>
                </a:cubicBezTo>
                <a:cubicBezTo>
                  <a:pt x="1195172" y="4185039"/>
                  <a:pt x="1195172" y="4197207"/>
                  <a:pt x="1203468" y="4197207"/>
                </a:cubicBezTo>
                <a:cubicBezTo>
                  <a:pt x="1207893" y="4176190"/>
                  <a:pt x="1211764" y="4192782"/>
                  <a:pt x="1211764" y="4167894"/>
                </a:cubicBezTo>
                <a:cubicBezTo>
                  <a:pt x="1194619" y="4163470"/>
                  <a:pt x="1199044" y="4167894"/>
                  <a:pt x="1186323" y="4172319"/>
                </a:cubicBezTo>
                <a:cubicBezTo>
                  <a:pt x="1190748" y="4151303"/>
                  <a:pt x="1181899" y="4147431"/>
                  <a:pt x="1169178" y="4139135"/>
                </a:cubicBezTo>
                <a:cubicBezTo>
                  <a:pt x="1177474" y="4134711"/>
                  <a:pt x="1177474" y="4126415"/>
                  <a:pt x="1186323" y="4134711"/>
                </a:cubicBezTo>
                <a:cubicBezTo>
                  <a:pt x="1186323" y="4121990"/>
                  <a:pt x="1181899" y="4105398"/>
                  <a:pt x="1190748" y="4101527"/>
                </a:cubicBezTo>
                <a:cubicBezTo>
                  <a:pt x="1182452" y="4093231"/>
                  <a:pt x="1178027" y="4109823"/>
                  <a:pt x="1173603" y="4097102"/>
                </a:cubicBezTo>
                <a:cubicBezTo>
                  <a:pt x="1181899" y="4092677"/>
                  <a:pt x="1181899" y="4072214"/>
                  <a:pt x="1199044" y="4076086"/>
                </a:cubicBezTo>
                <a:cubicBezTo>
                  <a:pt x="1199044" y="4097102"/>
                  <a:pt x="1186323" y="4117565"/>
                  <a:pt x="1203468" y="4125861"/>
                </a:cubicBezTo>
                <a:cubicBezTo>
                  <a:pt x="1216742" y="4099314"/>
                  <a:pt x="1212317" y="4078298"/>
                  <a:pt x="1199597" y="4053410"/>
                </a:cubicBezTo>
                <a:lnTo>
                  <a:pt x="1199597" y="4053410"/>
                </a:lnTo>
                <a:close/>
                <a:moveTo>
                  <a:pt x="1208446" y="4161811"/>
                </a:moveTo>
                <a:cubicBezTo>
                  <a:pt x="1208446" y="4153515"/>
                  <a:pt x="1208446" y="4149090"/>
                  <a:pt x="1212870" y="4145219"/>
                </a:cubicBezTo>
                <a:cubicBezTo>
                  <a:pt x="1208446" y="4140794"/>
                  <a:pt x="1204574" y="4140794"/>
                  <a:pt x="1204574" y="4136923"/>
                </a:cubicBezTo>
                <a:cubicBezTo>
                  <a:pt x="1186876" y="4136370"/>
                  <a:pt x="1183005" y="4170107"/>
                  <a:pt x="1208446" y="4161811"/>
                </a:cubicBezTo>
                <a:lnTo>
                  <a:pt x="1208446" y="4161811"/>
                </a:lnTo>
                <a:close/>
                <a:moveTo>
                  <a:pt x="1186876" y="4718747"/>
                </a:moveTo>
                <a:cubicBezTo>
                  <a:pt x="1182452" y="4718747"/>
                  <a:pt x="1174156" y="4735339"/>
                  <a:pt x="1186876" y="4739763"/>
                </a:cubicBezTo>
                <a:cubicBezTo>
                  <a:pt x="1183005" y="4731467"/>
                  <a:pt x="1195725" y="4723171"/>
                  <a:pt x="1186876" y="4718747"/>
                </a:cubicBezTo>
                <a:lnTo>
                  <a:pt x="1186876" y="4718747"/>
                </a:lnTo>
                <a:close/>
                <a:moveTo>
                  <a:pt x="1807415" y="4685563"/>
                </a:moveTo>
                <a:cubicBezTo>
                  <a:pt x="1799119" y="4685563"/>
                  <a:pt x="1790270" y="4656250"/>
                  <a:pt x="1778102" y="4668971"/>
                </a:cubicBezTo>
                <a:cubicBezTo>
                  <a:pt x="1778102" y="4677267"/>
                  <a:pt x="1790823" y="4677267"/>
                  <a:pt x="1795247" y="4681691"/>
                </a:cubicBezTo>
                <a:cubicBezTo>
                  <a:pt x="1790823" y="4689987"/>
                  <a:pt x="1778102" y="4681691"/>
                  <a:pt x="1778102" y="4689987"/>
                </a:cubicBezTo>
                <a:cubicBezTo>
                  <a:pt x="1786398" y="4689987"/>
                  <a:pt x="1782527" y="4702708"/>
                  <a:pt x="1790823" y="4702708"/>
                </a:cubicBezTo>
                <a:cubicBezTo>
                  <a:pt x="1786398" y="4681691"/>
                  <a:pt x="1807415" y="4702155"/>
                  <a:pt x="1807415" y="4685563"/>
                </a:cubicBezTo>
                <a:lnTo>
                  <a:pt x="1807415" y="4685563"/>
                </a:lnTo>
                <a:close/>
                <a:moveTo>
                  <a:pt x="1347265" y="4652379"/>
                </a:moveTo>
                <a:cubicBezTo>
                  <a:pt x="1342841" y="4665099"/>
                  <a:pt x="1334545" y="4677267"/>
                  <a:pt x="1330120" y="4698283"/>
                </a:cubicBezTo>
                <a:cubicBezTo>
                  <a:pt x="1338416" y="4698283"/>
                  <a:pt x="1338416" y="4706579"/>
                  <a:pt x="1351137" y="4702708"/>
                </a:cubicBezTo>
                <a:cubicBezTo>
                  <a:pt x="1356114" y="4685563"/>
                  <a:pt x="1364410" y="4660675"/>
                  <a:pt x="1347265" y="4652379"/>
                </a:cubicBezTo>
                <a:lnTo>
                  <a:pt x="1347265" y="4652379"/>
                </a:lnTo>
                <a:close/>
                <a:moveTo>
                  <a:pt x="1744365" y="4652379"/>
                </a:moveTo>
                <a:cubicBezTo>
                  <a:pt x="1723349" y="4652379"/>
                  <a:pt x="1739941" y="4673395"/>
                  <a:pt x="1727220" y="4685563"/>
                </a:cubicBezTo>
                <a:cubicBezTo>
                  <a:pt x="1735516" y="4685563"/>
                  <a:pt x="1735516" y="4689987"/>
                  <a:pt x="1739941" y="4693859"/>
                </a:cubicBezTo>
                <a:cubicBezTo>
                  <a:pt x="1748237" y="4677267"/>
                  <a:pt x="1739941" y="4672842"/>
                  <a:pt x="1744365" y="4652379"/>
                </a:cubicBezTo>
                <a:lnTo>
                  <a:pt x="1744365" y="4652379"/>
                </a:lnTo>
                <a:close/>
                <a:moveTo>
                  <a:pt x="866099" y="4647955"/>
                </a:moveTo>
                <a:cubicBezTo>
                  <a:pt x="845083" y="4647955"/>
                  <a:pt x="853378" y="4681138"/>
                  <a:pt x="861674" y="4689434"/>
                </a:cubicBezTo>
                <a:cubicBezTo>
                  <a:pt x="862227" y="4672842"/>
                  <a:pt x="866099" y="4664546"/>
                  <a:pt x="866099" y="4647955"/>
                </a:cubicBezTo>
                <a:lnTo>
                  <a:pt x="866099" y="4647955"/>
                </a:lnTo>
                <a:close/>
                <a:moveTo>
                  <a:pt x="2448969" y="4660675"/>
                </a:moveTo>
                <a:cubicBezTo>
                  <a:pt x="2431824" y="4665099"/>
                  <a:pt x="2448969" y="4660675"/>
                  <a:pt x="2444545" y="4652379"/>
                </a:cubicBezTo>
                <a:cubicBezTo>
                  <a:pt x="2436249" y="4652379"/>
                  <a:pt x="2423529" y="4639659"/>
                  <a:pt x="2419104" y="4652379"/>
                </a:cubicBezTo>
                <a:cubicBezTo>
                  <a:pt x="2431824" y="4652379"/>
                  <a:pt x="2414679" y="4665099"/>
                  <a:pt x="2419104" y="4673395"/>
                </a:cubicBezTo>
                <a:cubicBezTo>
                  <a:pt x="2436249" y="4677267"/>
                  <a:pt x="2444545" y="4672842"/>
                  <a:pt x="2448969" y="4660675"/>
                </a:cubicBezTo>
                <a:lnTo>
                  <a:pt x="2448969" y="4660675"/>
                </a:lnTo>
                <a:close/>
                <a:moveTo>
                  <a:pt x="1161988" y="4647955"/>
                </a:moveTo>
                <a:cubicBezTo>
                  <a:pt x="1153692" y="4656250"/>
                  <a:pt x="1149268" y="4664546"/>
                  <a:pt x="1161988" y="4672842"/>
                </a:cubicBezTo>
                <a:cubicBezTo>
                  <a:pt x="1165860" y="4668971"/>
                  <a:pt x="1170284" y="4647955"/>
                  <a:pt x="1161988" y="4647955"/>
                </a:cubicBezTo>
                <a:lnTo>
                  <a:pt x="1161988" y="4647955"/>
                </a:lnTo>
                <a:close/>
                <a:moveTo>
                  <a:pt x="1486637" y="4652379"/>
                </a:moveTo>
                <a:cubicBezTo>
                  <a:pt x="1465621" y="4660675"/>
                  <a:pt x="1478341" y="4639659"/>
                  <a:pt x="1465621" y="4639659"/>
                </a:cubicBezTo>
                <a:cubicBezTo>
                  <a:pt x="1465621" y="4647955"/>
                  <a:pt x="1465621" y="4656250"/>
                  <a:pt x="1465621" y="4664546"/>
                </a:cubicBezTo>
                <a:cubicBezTo>
                  <a:pt x="1473917" y="4668971"/>
                  <a:pt x="1478341" y="4651826"/>
                  <a:pt x="1482766" y="4664546"/>
                </a:cubicBezTo>
                <a:cubicBezTo>
                  <a:pt x="1482766" y="4668971"/>
                  <a:pt x="1482766" y="4672842"/>
                  <a:pt x="1487190" y="4668971"/>
                </a:cubicBezTo>
                <a:cubicBezTo>
                  <a:pt x="1486637" y="4664546"/>
                  <a:pt x="1486637" y="4660675"/>
                  <a:pt x="1486637" y="4652379"/>
                </a:cubicBezTo>
                <a:lnTo>
                  <a:pt x="1486637" y="4652379"/>
                </a:lnTo>
                <a:close/>
                <a:moveTo>
                  <a:pt x="1149268" y="4652379"/>
                </a:moveTo>
                <a:cubicBezTo>
                  <a:pt x="1144843" y="4652379"/>
                  <a:pt x="1140972" y="4652379"/>
                  <a:pt x="1136548" y="4652379"/>
                </a:cubicBezTo>
                <a:cubicBezTo>
                  <a:pt x="1136548" y="4660675"/>
                  <a:pt x="1136548" y="4668971"/>
                  <a:pt x="1144843" y="4665099"/>
                </a:cubicBezTo>
                <a:cubicBezTo>
                  <a:pt x="1144843" y="4660675"/>
                  <a:pt x="1144843" y="4656250"/>
                  <a:pt x="1149268" y="4652379"/>
                </a:cubicBezTo>
                <a:lnTo>
                  <a:pt x="1149268" y="4652379"/>
                </a:lnTo>
                <a:close/>
                <a:moveTo>
                  <a:pt x="1807415" y="4652379"/>
                </a:moveTo>
                <a:cubicBezTo>
                  <a:pt x="1802990" y="4644083"/>
                  <a:pt x="1794694" y="4644083"/>
                  <a:pt x="1790270" y="4639659"/>
                </a:cubicBezTo>
                <a:cubicBezTo>
                  <a:pt x="1785845" y="4635234"/>
                  <a:pt x="1790270" y="4626938"/>
                  <a:pt x="1785845" y="4626938"/>
                </a:cubicBezTo>
                <a:cubicBezTo>
                  <a:pt x="1781421" y="4639659"/>
                  <a:pt x="1777549" y="4651826"/>
                  <a:pt x="1785845" y="4656250"/>
                </a:cubicBezTo>
                <a:cubicBezTo>
                  <a:pt x="1786398" y="4647955"/>
                  <a:pt x="1811839" y="4660675"/>
                  <a:pt x="1807415" y="4652379"/>
                </a:cubicBezTo>
                <a:lnTo>
                  <a:pt x="1807415" y="4652379"/>
                </a:lnTo>
                <a:close/>
                <a:moveTo>
                  <a:pt x="811346" y="4635787"/>
                </a:moveTo>
                <a:cubicBezTo>
                  <a:pt x="815770" y="4640211"/>
                  <a:pt x="806921" y="4656803"/>
                  <a:pt x="815770" y="4652379"/>
                </a:cubicBezTo>
                <a:cubicBezTo>
                  <a:pt x="824066" y="4647955"/>
                  <a:pt x="819642" y="4639659"/>
                  <a:pt x="811346" y="4635787"/>
                </a:cubicBezTo>
                <a:lnTo>
                  <a:pt x="811346" y="4635787"/>
                </a:lnTo>
                <a:close/>
                <a:moveTo>
                  <a:pt x="1638730" y="4647955"/>
                </a:moveTo>
                <a:cubicBezTo>
                  <a:pt x="1643154" y="4631363"/>
                  <a:pt x="1643154" y="4618642"/>
                  <a:pt x="1630434" y="4610346"/>
                </a:cubicBezTo>
                <a:cubicBezTo>
                  <a:pt x="1630434" y="4626938"/>
                  <a:pt x="1613289" y="4631363"/>
                  <a:pt x="1626009" y="4643530"/>
                </a:cubicBezTo>
                <a:cubicBezTo>
                  <a:pt x="1621585" y="4639105"/>
                  <a:pt x="1617713" y="4647955"/>
                  <a:pt x="1621585" y="4651826"/>
                </a:cubicBezTo>
                <a:cubicBezTo>
                  <a:pt x="1621585" y="4644083"/>
                  <a:pt x="1634305" y="4647955"/>
                  <a:pt x="1638730" y="4647955"/>
                </a:cubicBezTo>
                <a:lnTo>
                  <a:pt x="1638730" y="4647955"/>
                </a:lnTo>
                <a:close/>
                <a:moveTo>
                  <a:pt x="1398147" y="4482035"/>
                </a:moveTo>
                <a:cubicBezTo>
                  <a:pt x="1372706" y="4490331"/>
                  <a:pt x="1389851" y="4511348"/>
                  <a:pt x="1393722" y="4531811"/>
                </a:cubicBezTo>
                <a:cubicBezTo>
                  <a:pt x="1393722" y="4564995"/>
                  <a:pt x="1376577" y="4614771"/>
                  <a:pt x="1398147" y="4648507"/>
                </a:cubicBezTo>
                <a:cubicBezTo>
                  <a:pt x="1406443" y="4598179"/>
                  <a:pt x="1393722" y="4531811"/>
                  <a:pt x="1398147" y="4482035"/>
                </a:cubicBezTo>
                <a:lnTo>
                  <a:pt x="1398147" y="4482035"/>
                </a:lnTo>
                <a:close/>
                <a:moveTo>
                  <a:pt x="1347265" y="4581587"/>
                </a:moveTo>
                <a:cubicBezTo>
                  <a:pt x="1338969" y="4606475"/>
                  <a:pt x="1330120" y="4639659"/>
                  <a:pt x="1351690" y="4647955"/>
                </a:cubicBezTo>
                <a:cubicBezTo>
                  <a:pt x="1356114" y="4631363"/>
                  <a:pt x="1359986" y="4589883"/>
                  <a:pt x="1347265" y="4581587"/>
                </a:cubicBezTo>
                <a:lnTo>
                  <a:pt x="1347265" y="4581587"/>
                </a:lnTo>
                <a:close/>
                <a:moveTo>
                  <a:pt x="1744365" y="4581587"/>
                </a:moveTo>
                <a:cubicBezTo>
                  <a:pt x="1736069" y="4594307"/>
                  <a:pt x="1731645" y="4631363"/>
                  <a:pt x="1744365" y="4644083"/>
                </a:cubicBezTo>
                <a:cubicBezTo>
                  <a:pt x="1744365" y="4614771"/>
                  <a:pt x="1752661" y="4602603"/>
                  <a:pt x="1744365" y="4581587"/>
                </a:cubicBezTo>
                <a:lnTo>
                  <a:pt x="1744365" y="4581587"/>
                </a:lnTo>
                <a:close/>
                <a:moveTo>
                  <a:pt x="1005471" y="4614771"/>
                </a:moveTo>
                <a:cubicBezTo>
                  <a:pt x="1005471" y="4614771"/>
                  <a:pt x="1001047" y="4614771"/>
                  <a:pt x="997175" y="4614771"/>
                </a:cubicBezTo>
                <a:cubicBezTo>
                  <a:pt x="997175" y="4619195"/>
                  <a:pt x="997175" y="4623067"/>
                  <a:pt x="997175" y="4631363"/>
                </a:cubicBezTo>
                <a:cubicBezTo>
                  <a:pt x="1001600" y="4631363"/>
                  <a:pt x="1005471" y="4631363"/>
                  <a:pt x="1005471" y="4631363"/>
                </a:cubicBezTo>
                <a:cubicBezTo>
                  <a:pt x="1005471" y="4623067"/>
                  <a:pt x="1005471" y="4619195"/>
                  <a:pt x="1005471" y="4614771"/>
                </a:cubicBezTo>
                <a:lnTo>
                  <a:pt x="1005471" y="4614771"/>
                </a:lnTo>
                <a:close/>
                <a:moveTo>
                  <a:pt x="1647026" y="4494203"/>
                </a:moveTo>
                <a:cubicBezTo>
                  <a:pt x="1617713" y="4461019"/>
                  <a:pt x="1689059" y="4452723"/>
                  <a:pt x="1651450" y="4419539"/>
                </a:cubicBezTo>
                <a:cubicBezTo>
                  <a:pt x="1643154" y="4423963"/>
                  <a:pt x="1659746" y="4432259"/>
                  <a:pt x="1647026" y="4436131"/>
                </a:cubicBezTo>
                <a:cubicBezTo>
                  <a:pt x="1642601" y="4431706"/>
                  <a:pt x="1642601" y="4419539"/>
                  <a:pt x="1642601" y="4411243"/>
                </a:cubicBezTo>
                <a:cubicBezTo>
                  <a:pt x="1650897" y="4411243"/>
                  <a:pt x="1659746" y="4411243"/>
                  <a:pt x="1663618" y="4406818"/>
                </a:cubicBezTo>
                <a:cubicBezTo>
                  <a:pt x="1659193" y="4360914"/>
                  <a:pt x="1671914" y="4311138"/>
                  <a:pt x="1650897" y="4286250"/>
                </a:cubicBezTo>
                <a:cubicBezTo>
                  <a:pt x="1668042" y="4281826"/>
                  <a:pt x="1668042" y="4261362"/>
                  <a:pt x="1663618" y="4244770"/>
                </a:cubicBezTo>
                <a:cubicBezTo>
                  <a:pt x="1655322" y="4244770"/>
                  <a:pt x="1650897" y="4244770"/>
                  <a:pt x="1642601" y="4244770"/>
                </a:cubicBezTo>
                <a:cubicBezTo>
                  <a:pt x="1650897" y="4298971"/>
                  <a:pt x="1629881" y="4327730"/>
                  <a:pt x="1642601" y="4378059"/>
                </a:cubicBezTo>
                <a:cubicBezTo>
                  <a:pt x="1642601" y="4378059"/>
                  <a:pt x="1642601" y="4369763"/>
                  <a:pt x="1647026" y="4369763"/>
                </a:cubicBezTo>
                <a:cubicBezTo>
                  <a:pt x="1647026" y="4378059"/>
                  <a:pt x="1647026" y="4378059"/>
                  <a:pt x="1651450" y="4382484"/>
                </a:cubicBezTo>
                <a:cubicBezTo>
                  <a:pt x="1651450" y="4395204"/>
                  <a:pt x="1634305" y="4386908"/>
                  <a:pt x="1638730" y="4399075"/>
                </a:cubicBezTo>
                <a:cubicBezTo>
                  <a:pt x="1634305" y="4478164"/>
                  <a:pt x="1630434" y="4524068"/>
                  <a:pt x="1626009" y="4598732"/>
                </a:cubicBezTo>
                <a:cubicBezTo>
                  <a:pt x="1634305" y="4598732"/>
                  <a:pt x="1634305" y="4607028"/>
                  <a:pt x="1638730" y="4607028"/>
                </a:cubicBezTo>
                <a:cubicBezTo>
                  <a:pt x="1651450" y="4564995"/>
                  <a:pt x="1638730" y="4527387"/>
                  <a:pt x="1647026" y="4494203"/>
                </a:cubicBezTo>
                <a:lnTo>
                  <a:pt x="1647026" y="4494203"/>
                </a:lnTo>
                <a:close/>
                <a:moveTo>
                  <a:pt x="997175" y="4573291"/>
                </a:moveTo>
                <a:cubicBezTo>
                  <a:pt x="1005471" y="4577715"/>
                  <a:pt x="992751" y="4602603"/>
                  <a:pt x="1005471" y="4606475"/>
                </a:cubicBezTo>
                <a:cubicBezTo>
                  <a:pt x="1009896" y="4589883"/>
                  <a:pt x="1009896" y="4568866"/>
                  <a:pt x="997175" y="4573291"/>
                </a:cubicBezTo>
                <a:lnTo>
                  <a:pt x="997175" y="4573291"/>
                </a:lnTo>
                <a:close/>
                <a:moveTo>
                  <a:pt x="1803543" y="4589883"/>
                </a:moveTo>
                <a:cubicBezTo>
                  <a:pt x="1807968" y="4577162"/>
                  <a:pt x="1790823" y="4581587"/>
                  <a:pt x="1790823" y="4568866"/>
                </a:cubicBezTo>
                <a:cubicBezTo>
                  <a:pt x="1795247" y="4568866"/>
                  <a:pt x="1803543" y="4568866"/>
                  <a:pt x="1807968" y="4568866"/>
                </a:cubicBezTo>
                <a:cubicBezTo>
                  <a:pt x="1807968" y="4564442"/>
                  <a:pt x="1807968" y="4560570"/>
                  <a:pt x="1807968" y="4556146"/>
                </a:cubicBezTo>
                <a:cubicBezTo>
                  <a:pt x="1795247" y="4560570"/>
                  <a:pt x="1795247" y="4564442"/>
                  <a:pt x="1786951" y="4551721"/>
                </a:cubicBezTo>
                <a:cubicBezTo>
                  <a:pt x="1786951" y="4576609"/>
                  <a:pt x="1774231" y="4584905"/>
                  <a:pt x="1795247" y="4593201"/>
                </a:cubicBezTo>
                <a:cubicBezTo>
                  <a:pt x="1790823" y="4593201"/>
                  <a:pt x="1786951" y="4597625"/>
                  <a:pt x="1786951" y="4601497"/>
                </a:cubicBezTo>
                <a:cubicBezTo>
                  <a:pt x="1799119" y="4606475"/>
                  <a:pt x="1790823" y="4586011"/>
                  <a:pt x="1803543" y="4589883"/>
                </a:cubicBezTo>
                <a:lnTo>
                  <a:pt x="1803543" y="4589883"/>
                </a:lnTo>
                <a:close/>
                <a:moveTo>
                  <a:pt x="1051929" y="4594307"/>
                </a:moveTo>
                <a:cubicBezTo>
                  <a:pt x="1056353" y="4569419"/>
                  <a:pt x="1051929" y="4531811"/>
                  <a:pt x="1043633" y="4511348"/>
                </a:cubicBezTo>
                <a:cubicBezTo>
                  <a:pt x="1048057" y="4524068"/>
                  <a:pt x="1035337" y="4515772"/>
                  <a:pt x="1030912" y="4515772"/>
                </a:cubicBezTo>
                <a:cubicBezTo>
                  <a:pt x="1030912" y="4524068"/>
                  <a:pt x="1026488" y="4528492"/>
                  <a:pt x="1026488" y="4545084"/>
                </a:cubicBezTo>
                <a:cubicBezTo>
                  <a:pt x="1030912" y="4549509"/>
                  <a:pt x="1047504" y="4540660"/>
                  <a:pt x="1043633" y="4553380"/>
                </a:cubicBezTo>
                <a:cubicBezTo>
                  <a:pt x="1035337" y="4557805"/>
                  <a:pt x="1026488" y="4545084"/>
                  <a:pt x="1026488" y="4557805"/>
                </a:cubicBezTo>
                <a:cubicBezTo>
                  <a:pt x="1026488" y="4574397"/>
                  <a:pt x="1043633" y="4553380"/>
                  <a:pt x="1043633" y="4562230"/>
                </a:cubicBezTo>
                <a:cubicBezTo>
                  <a:pt x="1043633" y="4578821"/>
                  <a:pt x="1039208" y="4603709"/>
                  <a:pt x="1043633" y="4599838"/>
                </a:cubicBezTo>
                <a:cubicBezTo>
                  <a:pt x="1043633" y="4594307"/>
                  <a:pt x="1048057" y="4594307"/>
                  <a:pt x="1051929" y="4594307"/>
                </a:cubicBezTo>
                <a:lnTo>
                  <a:pt x="1051929" y="4594307"/>
                </a:lnTo>
                <a:close/>
                <a:moveTo>
                  <a:pt x="866099" y="4586011"/>
                </a:moveTo>
                <a:cubicBezTo>
                  <a:pt x="853378" y="4581587"/>
                  <a:pt x="853378" y="4602603"/>
                  <a:pt x="866099" y="4598732"/>
                </a:cubicBezTo>
                <a:cubicBezTo>
                  <a:pt x="866099" y="4594307"/>
                  <a:pt x="866099" y="4589883"/>
                  <a:pt x="866099" y="4586011"/>
                </a:cubicBezTo>
                <a:lnTo>
                  <a:pt x="866099" y="4586011"/>
                </a:lnTo>
                <a:close/>
                <a:moveTo>
                  <a:pt x="2440674" y="4552274"/>
                </a:moveTo>
                <a:cubicBezTo>
                  <a:pt x="2432378" y="4547850"/>
                  <a:pt x="2432378" y="4556699"/>
                  <a:pt x="2419657" y="4552274"/>
                </a:cubicBezTo>
                <a:cubicBezTo>
                  <a:pt x="2419657" y="4560570"/>
                  <a:pt x="2419657" y="4568866"/>
                  <a:pt x="2419657" y="4573291"/>
                </a:cubicBezTo>
                <a:cubicBezTo>
                  <a:pt x="2440674" y="4577715"/>
                  <a:pt x="2444545" y="4568866"/>
                  <a:pt x="2440674" y="4552274"/>
                </a:cubicBezTo>
                <a:lnTo>
                  <a:pt x="2440674" y="4552274"/>
                </a:lnTo>
                <a:close/>
                <a:moveTo>
                  <a:pt x="1811839" y="4543978"/>
                </a:moveTo>
                <a:cubicBezTo>
                  <a:pt x="1807415" y="4543978"/>
                  <a:pt x="1811839" y="4531258"/>
                  <a:pt x="1803543" y="4535682"/>
                </a:cubicBezTo>
                <a:cubicBezTo>
                  <a:pt x="1795247" y="4535682"/>
                  <a:pt x="1799119" y="4543978"/>
                  <a:pt x="1795247" y="4548403"/>
                </a:cubicBezTo>
                <a:cubicBezTo>
                  <a:pt x="1790823" y="4540107"/>
                  <a:pt x="1795247" y="4531811"/>
                  <a:pt x="1786951" y="4535682"/>
                </a:cubicBezTo>
                <a:cubicBezTo>
                  <a:pt x="1786951" y="4540107"/>
                  <a:pt x="1786951" y="4543978"/>
                  <a:pt x="1786951" y="4552274"/>
                </a:cubicBezTo>
                <a:cubicBezTo>
                  <a:pt x="1799119" y="4552274"/>
                  <a:pt x="1807415" y="4552274"/>
                  <a:pt x="1811839" y="4543978"/>
                </a:cubicBezTo>
                <a:lnTo>
                  <a:pt x="1811839" y="4543978"/>
                </a:lnTo>
                <a:close/>
                <a:moveTo>
                  <a:pt x="1811839" y="4523515"/>
                </a:moveTo>
                <a:cubicBezTo>
                  <a:pt x="1811839" y="4515219"/>
                  <a:pt x="1811839" y="4506923"/>
                  <a:pt x="1811839" y="4498627"/>
                </a:cubicBezTo>
                <a:cubicBezTo>
                  <a:pt x="1799119" y="4498627"/>
                  <a:pt x="1790823" y="4527939"/>
                  <a:pt x="1794694" y="4531811"/>
                </a:cubicBezTo>
                <a:cubicBezTo>
                  <a:pt x="1794694" y="4527387"/>
                  <a:pt x="1803543" y="4531811"/>
                  <a:pt x="1811839" y="4523515"/>
                </a:cubicBezTo>
                <a:lnTo>
                  <a:pt x="1811839" y="4523515"/>
                </a:lnTo>
                <a:close/>
                <a:moveTo>
                  <a:pt x="1039208" y="4378059"/>
                </a:moveTo>
                <a:cubicBezTo>
                  <a:pt x="1026488" y="4423963"/>
                  <a:pt x="1039208" y="4452723"/>
                  <a:pt x="1030912" y="4506923"/>
                </a:cubicBezTo>
                <a:cubicBezTo>
                  <a:pt x="1035337" y="4502499"/>
                  <a:pt x="1051929" y="4511348"/>
                  <a:pt x="1051929" y="4502499"/>
                </a:cubicBezTo>
                <a:cubicBezTo>
                  <a:pt x="1035337" y="4490331"/>
                  <a:pt x="1051929" y="4411243"/>
                  <a:pt x="1039208" y="4378059"/>
                </a:cubicBezTo>
                <a:lnTo>
                  <a:pt x="1039208" y="4378059"/>
                </a:lnTo>
                <a:close/>
                <a:moveTo>
                  <a:pt x="1655322" y="4482035"/>
                </a:moveTo>
                <a:cubicBezTo>
                  <a:pt x="1647026" y="4490331"/>
                  <a:pt x="1650897" y="4498627"/>
                  <a:pt x="1659746" y="4503052"/>
                </a:cubicBezTo>
                <a:cubicBezTo>
                  <a:pt x="1655322" y="4498627"/>
                  <a:pt x="1664171" y="4482035"/>
                  <a:pt x="1655322" y="4482035"/>
                </a:cubicBezTo>
                <a:lnTo>
                  <a:pt x="1655322" y="4482035"/>
                </a:lnTo>
                <a:close/>
                <a:moveTo>
                  <a:pt x="1803543" y="4390226"/>
                </a:moveTo>
                <a:cubicBezTo>
                  <a:pt x="1786398" y="4427835"/>
                  <a:pt x="1799119" y="4440002"/>
                  <a:pt x="1795247" y="4481482"/>
                </a:cubicBezTo>
                <a:cubicBezTo>
                  <a:pt x="1799672" y="4481482"/>
                  <a:pt x="1799672" y="4494203"/>
                  <a:pt x="1807968" y="4489778"/>
                </a:cubicBezTo>
                <a:cubicBezTo>
                  <a:pt x="1799119" y="4456594"/>
                  <a:pt x="1815711" y="4411243"/>
                  <a:pt x="1803543" y="4390226"/>
                </a:cubicBezTo>
                <a:lnTo>
                  <a:pt x="1803543" y="4390226"/>
                </a:lnTo>
                <a:close/>
                <a:moveTo>
                  <a:pt x="1393722" y="4419539"/>
                </a:moveTo>
                <a:cubicBezTo>
                  <a:pt x="1393722" y="4427835"/>
                  <a:pt x="1385427" y="4427835"/>
                  <a:pt x="1385427" y="4432259"/>
                </a:cubicBezTo>
                <a:cubicBezTo>
                  <a:pt x="1393722" y="4440555"/>
                  <a:pt x="1385427" y="4448851"/>
                  <a:pt x="1389851" y="4465443"/>
                </a:cubicBezTo>
                <a:cubicBezTo>
                  <a:pt x="1394275" y="4465443"/>
                  <a:pt x="1398147" y="4465443"/>
                  <a:pt x="1398147" y="4465443"/>
                </a:cubicBezTo>
                <a:cubicBezTo>
                  <a:pt x="1393722" y="4444427"/>
                  <a:pt x="1410867" y="4431706"/>
                  <a:pt x="1393722" y="4419539"/>
                </a:cubicBezTo>
                <a:lnTo>
                  <a:pt x="1393722" y="4419539"/>
                </a:lnTo>
                <a:close/>
                <a:moveTo>
                  <a:pt x="1393722" y="4378059"/>
                </a:moveTo>
                <a:cubicBezTo>
                  <a:pt x="1389298" y="4390780"/>
                  <a:pt x="1381002" y="4402947"/>
                  <a:pt x="1398147" y="4411243"/>
                </a:cubicBezTo>
                <a:cubicBezTo>
                  <a:pt x="1393722" y="4402947"/>
                  <a:pt x="1402571" y="4381930"/>
                  <a:pt x="1393722" y="4378059"/>
                </a:cubicBezTo>
                <a:lnTo>
                  <a:pt x="1393722" y="4378059"/>
                </a:lnTo>
                <a:close/>
                <a:moveTo>
                  <a:pt x="908685" y="4360914"/>
                </a:moveTo>
                <a:cubicBezTo>
                  <a:pt x="904260" y="4369210"/>
                  <a:pt x="908685" y="4381930"/>
                  <a:pt x="900389" y="4390226"/>
                </a:cubicBezTo>
                <a:cubicBezTo>
                  <a:pt x="908685" y="4394651"/>
                  <a:pt x="913109" y="4398522"/>
                  <a:pt x="917534" y="4398522"/>
                </a:cubicBezTo>
                <a:cubicBezTo>
                  <a:pt x="908685" y="4390226"/>
                  <a:pt x="929701" y="4365338"/>
                  <a:pt x="908685" y="4360914"/>
                </a:cubicBezTo>
                <a:lnTo>
                  <a:pt x="908685" y="4360914"/>
                </a:lnTo>
                <a:close/>
                <a:moveTo>
                  <a:pt x="1799119" y="4352618"/>
                </a:moveTo>
                <a:cubicBezTo>
                  <a:pt x="1790823" y="4360914"/>
                  <a:pt x="1794694" y="4373634"/>
                  <a:pt x="1803543" y="4373634"/>
                </a:cubicBezTo>
                <a:cubicBezTo>
                  <a:pt x="1807415" y="4365338"/>
                  <a:pt x="1807415" y="4357042"/>
                  <a:pt x="1799119" y="4352618"/>
                </a:cubicBezTo>
                <a:lnTo>
                  <a:pt x="1799119" y="4352618"/>
                </a:lnTo>
                <a:close/>
                <a:moveTo>
                  <a:pt x="807474" y="4340450"/>
                </a:moveTo>
                <a:cubicBezTo>
                  <a:pt x="811899" y="4323859"/>
                  <a:pt x="799178" y="4323859"/>
                  <a:pt x="790329" y="4319434"/>
                </a:cubicBezTo>
                <a:cubicBezTo>
                  <a:pt x="773184" y="4327730"/>
                  <a:pt x="790329" y="4332154"/>
                  <a:pt x="785905" y="4344322"/>
                </a:cubicBezTo>
                <a:cubicBezTo>
                  <a:pt x="798625" y="4340450"/>
                  <a:pt x="794754" y="4332154"/>
                  <a:pt x="807474" y="4340450"/>
                </a:cubicBezTo>
                <a:lnTo>
                  <a:pt x="807474" y="4340450"/>
                </a:lnTo>
                <a:close/>
                <a:moveTo>
                  <a:pt x="921405" y="4319434"/>
                </a:moveTo>
                <a:cubicBezTo>
                  <a:pt x="921405" y="4319434"/>
                  <a:pt x="916981" y="4319434"/>
                  <a:pt x="913109" y="4319434"/>
                </a:cubicBezTo>
                <a:cubicBezTo>
                  <a:pt x="913109" y="4323859"/>
                  <a:pt x="913109" y="4327730"/>
                  <a:pt x="913109" y="4336026"/>
                </a:cubicBezTo>
                <a:cubicBezTo>
                  <a:pt x="917534" y="4336026"/>
                  <a:pt x="921405" y="4336026"/>
                  <a:pt x="921405" y="4336026"/>
                </a:cubicBezTo>
                <a:cubicBezTo>
                  <a:pt x="921405" y="4327730"/>
                  <a:pt x="921405" y="4323859"/>
                  <a:pt x="921405" y="4319434"/>
                </a:cubicBezTo>
                <a:lnTo>
                  <a:pt x="921405" y="4319434"/>
                </a:lnTo>
                <a:close/>
                <a:moveTo>
                  <a:pt x="811346" y="4286250"/>
                </a:moveTo>
                <a:cubicBezTo>
                  <a:pt x="803050" y="4281826"/>
                  <a:pt x="806921" y="4265234"/>
                  <a:pt x="790329" y="4261362"/>
                </a:cubicBezTo>
                <a:cubicBezTo>
                  <a:pt x="798625" y="4253066"/>
                  <a:pt x="798625" y="4244770"/>
                  <a:pt x="794754" y="4236474"/>
                </a:cubicBezTo>
                <a:lnTo>
                  <a:pt x="790329" y="4236474"/>
                </a:lnTo>
                <a:cubicBezTo>
                  <a:pt x="785905" y="4236474"/>
                  <a:pt x="785905" y="4240899"/>
                  <a:pt x="785905" y="4240899"/>
                </a:cubicBezTo>
                <a:cubicBezTo>
                  <a:pt x="794201" y="4253620"/>
                  <a:pt x="785905" y="4261916"/>
                  <a:pt x="781480" y="4274083"/>
                </a:cubicBezTo>
                <a:cubicBezTo>
                  <a:pt x="802497" y="4278507"/>
                  <a:pt x="777056" y="4282379"/>
                  <a:pt x="785905" y="4303395"/>
                </a:cubicBezTo>
                <a:cubicBezTo>
                  <a:pt x="794754" y="4298971"/>
                  <a:pt x="807474" y="4294546"/>
                  <a:pt x="811346" y="4286250"/>
                </a:cubicBezTo>
                <a:lnTo>
                  <a:pt x="811346" y="4286250"/>
                </a:lnTo>
                <a:close/>
                <a:moveTo>
                  <a:pt x="916981" y="4256938"/>
                </a:moveTo>
                <a:cubicBezTo>
                  <a:pt x="916981" y="4269658"/>
                  <a:pt x="908685" y="4294546"/>
                  <a:pt x="921405" y="4298418"/>
                </a:cubicBezTo>
                <a:cubicBezTo>
                  <a:pt x="929701" y="4286250"/>
                  <a:pt x="925277" y="4269658"/>
                  <a:pt x="916981" y="4256938"/>
                </a:cubicBezTo>
                <a:lnTo>
                  <a:pt x="916981" y="4256938"/>
                </a:lnTo>
                <a:close/>
                <a:moveTo>
                  <a:pt x="1039208" y="4215458"/>
                </a:moveTo>
                <a:cubicBezTo>
                  <a:pt x="1034784" y="4228178"/>
                  <a:pt x="1030912" y="4265234"/>
                  <a:pt x="1043633" y="4273530"/>
                </a:cubicBezTo>
                <a:cubicBezTo>
                  <a:pt x="1039208" y="4248642"/>
                  <a:pt x="1048057" y="4232050"/>
                  <a:pt x="1039208" y="4215458"/>
                </a:cubicBezTo>
                <a:lnTo>
                  <a:pt x="1039208" y="4215458"/>
                </a:lnTo>
                <a:close/>
                <a:moveTo>
                  <a:pt x="1313528" y="4261362"/>
                </a:moveTo>
                <a:cubicBezTo>
                  <a:pt x="1326249" y="4240346"/>
                  <a:pt x="1300808" y="4244770"/>
                  <a:pt x="1313528" y="4261362"/>
                </a:cubicBezTo>
                <a:lnTo>
                  <a:pt x="1313528" y="4261362"/>
                </a:lnTo>
                <a:close/>
                <a:moveTo>
                  <a:pt x="1317953" y="4228178"/>
                </a:moveTo>
                <a:cubicBezTo>
                  <a:pt x="1305232" y="4219882"/>
                  <a:pt x="1305232" y="4244770"/>
                  <a:pt x="1317953" y="4240899"/>
                </a:cubicBezTo>
                <a:cubicBezTo>
                  <a:pt x="1317953" y="4236474"/>
                  <a:pt x="1317953" y="4232050"/>
                  <a:pt x="1317953" y="4228178"/>
                </a:cubicBezTo>
                <a:lnTo>
                  <a:pt x="1317953" y="4228178"/>
                </a:lnTo>
                <a:close/>
                <a:moveTo>
                  <a:pt x="1664171" y="4207162"/>
                </a:moveTo>
                <a:cubicBezTo>
                  <a:pt x="1643154" y="4207162"/>
                  <a:pt x="1655875" y="4223754"/>
                  <a:pt x="1647026" y="4236474"/>
                </a:cubicBezTo>
                <a:cubicBezTo>
                  <a:pt x="1664171" y="4236474"/>
                  <a:pt x="1659746" y="4219882"/>
                  <a:pt x="1664171" y="4207162"/>
                </a:cubicBezTo>
                <a:lnTo>
                  <a:pt x="1664171" y="4207162"/>
                </a:lnTo>
                <a:close/>
                <a:moveTo>
                  <a:pt x="1313528" y="4182274"/>
                </a:moveTo>
                <a:cubicBezTo>
                  <a:pt x="1309104" y="4190570"/>
                  <a:pt x="1305232" y="4219882"/>
                  <a:pt x="1317953" y="4223754"/>
                </a:cubicBezTo>
                <a:cubicBezTo>
                  <a:pt x="1317953" y="4211586"/>
                  <a:pt x="1322377" y="4190570"/>
                  <a:pt x="1313528" y="4182274"/>
                </a:cubicBezTo>
                <a:lnTo>
                  <a:pt x="1313528" y="4182274"/>
                </a:lnTo>
                <a:close/>
                <a:moveTo>
                  <a:pt x="916981" y="4190570"/>
                </a:moveTo>
                <a:cubicBezTo>
                  <a:pt x="912556" y="4194995"/>
                  <a:pt x="908685" y="4215458"/>
                  <a:pt x="921405" y="4211586"/>
                </a:cubicBezTo>
                <a:cubicBezTo>
                  <a:pt x="921405" y="4207162"/>
                  <a:pt x="925277" y="4190570"/>
                  <a:pt x="916981" y="4190570"/>
                </a:cubicBezTo>
                <a:lnTo>
                  <a:pt x="916981" y="4190570"/>
                </a:lnTo>
                <a:close/>
                <a:moveTo>
                  <a:pt x="1043633" y="4007506"/>
                </a:moveTo>
                <a:cubicBezTo>
                  <a:pt x="1018192" y="4065578"/>
                  <a:pt x="1043633" y="4111482"/>
                  <a:pt x="1035337" y="4202738"/>
                </a:cubicBezTo>
                <a:cubicBezTo>
                  <a:pt x="1035337" y="4207162"/>
                  <a:pt x="1039761" y="4207162"/>
                  <a:pt x="1043633" y="4207162"/>
                </a:cubicBezTo>
                <a:cubicBezTo>
                  <a:pt x="1048057" y="4136370"/>
                  <a:pt x="1048057" y="4078298"/>
                  <a:pt x="1043633" y="4007506"/>
                </a:cubicBezTo>
                <a:lnTo>
                  <a:pt x="1043633" y="4007506"/>
                </a:lnTo>
                <a:close/>
                <a:moveTo>
                  <a:pt x="1651450" y="4144666"/>
                </a:moveTo>
                <a:cubicBezTo>
                  <a:pt x="1647026" y="4149090"/>
                  <a:pt x="1643154" y="4182274"/>
                  <a:pt x="1659746" y="4177850"/>
                </a:cubicBezTo>
                <a:cubicBezTo>
                  <a:pt x="1672467" y="4170107"/>
                  <a:pt x="1668042" y="4144666"/>
                  <a:pt x="1651450" y="4144666"/>
                </a:cubicBezTo>
                <a:lnTo>
                  <a:pt x="1651450" y="4144666"/>
                </a:lnTo>
                <a:close/>
                <a:moveTo>
                  <a:pt x="1309657" y="4144666"/>
                </a:moveTo>
                <a:cubicBezTo>
                  <a:pt x="1309657" y="4152962"/>
                  <a:pt x="1314081" y="4161258"/>
                  <a:pt x="1317953" y="4165682"/>
                </a:cubicBezTo>
                <a:cubicBezTo>
                  <a:pt x="1317953" y="4157386"/>
                  <a:pt x="1322377" y="4144666"/>
                  <a:pt x="1309657" y="4144666"/>
                </a:cubicBezTo>
                <a:lnTo>
                  <a:pt x="1309657" y="4144666"/>
                </a:lnTo>
                <a:close/>
                <a:moveTo>
                  <a:pt x="1668042" y="4128074"/>
                </a:moveTo>
                <a:cubicBezTo>
                  <a:pt x="1659746" y="4128074"/>
                  <a:pt x="1668042" y="4107057"/>
                  <a:pt x="1655322" y="4115353"/>
                </a:cubicBezTo>
                <a:cubicBezTo>
                  <a:pt x="1659746" y="4128074"/>
                  <a:pt x="1650897" y="4123649"/>
                  <a:pt x="1650897" y="4136370"/>
                </a:cubicBezTo>
                <a:cubicBezTo>
                  <a:pt x="1659746" y="4136370"/>
                  <a:pt x="1664171" y="4132498"/>
                  <a:pt x="1668042" y="4128074"/>
                </a:cubicBezTo>
                <a:lnTo>
                  <a:pt x="1668042" y="4128074"/>
                </a:lnTo>
                <a:close/>
                <a:moveTo>
                  <a:pt x="1651450" y="4074426"/>
                </a:moveTo>
                <a:cubicBezTo>
                  <a:pt x="1651450" y="4091018"/>
                  <a:pt x="1638730" y="4103739"/>
                  <a:pt x="1659746" y="4107610"/>
                </a:cubicBezTo>
                <a:cubicBezTo>
                  <a:pt x="1659746" y="4094890"/>
                  <a:pt x="1659746" y="4078298"/>
                  <a:pt x="1651450" y="4074426"/>
                </a:cubicBezTo>
                <a:lnTo>
                  <a:pt x="1651450" y="4074426"/>
                </a:lnTo>
                <a:close/>
                <a:moveTo>
                  <a:pt x="1208446" y="3990914"/>
                </a:moveTo>
                <a:cubicBezTo>
                  <a:pt x="1204021" y="3990914"/>
                  <a:pt x="1200150" y="3995338"/>
                  <a:pt x="1195725" y="3995338"/>
                </a:cubicBezTo>
                <a:cubicBezTo>
                  <a:pt x="1195725" y="3999763"/>
                  <a:pt x="1195725" y="3999763"/>
                  <a:pt x="1195725" y="4003634"/>
                </a:cubicBezTo>
                <a:cubicBezTo>
                  <a:pt x="1200150" y="4003634"/>
                  <a:pt x="1204021" y="4003634"/>
                  <a:pt x="1204021" y="4008059"/>
                </a:cubicBezTo>
                <a:cubicBezTo>
                  <a:pt x="1204021" y="4008059"/>
                  <a:pt x="1199597" y="4012483"/>
                  <a:pt x="1204021" y="4012483"/>
                </a:cubicBezTo>
                <a:cubicBezTo>
                  <a:pt x="1208446" y="4007506"/>
                  <a:pt x="1212317" y="3999210"/>
                  <a:pt x="1208446" y="3990914"/>
                </a:cubicBezTo>
                <a:lnTo>
                  <a:pt x="1208446" y="3990914"/>
                </a:lnTo>
                <a:close/>
                <a:moveTo>
                  <a:pt x="1030912" y="3928417"/>
                </a:moveTo>
                <a:cubicBezTo>
                  <a:pt x="1030912" y="3957730"/>
                  <a:pt x="1035337" y="3982618"/>
                  <a:pt x="1030912" y="4003081"/>
                </a:cubicBezTo>
                <a:cubicBezTo>
                  <a:pt x="1035337" y="4003081"/>
                  <a:pt x="1039208" y="4003081"/>
                  <a:pt x="1043633" y="4003081"/>
                </a:cubicBezTo>
                <a:cubicBezTo>
                  <a:pt x="1030912" y="3974322"/>
                  <a:pt x="1051929" y="3936713"/>
                  <a:pt x="1030912" y="3928417"/>
                </a:cubicBezTo>
                <a:lnTo>
                  <a:pt x="1030912" y="3928417"/>
                </a:lnTo>
                <a:close/>
                <a:moveTo>
                  <a:pt x="1554111" y="3866474"/>
                </a:moveTo>
                <a:cubicBezTo>
                  <a:pt x="1545815" y="3862050"/>
                  <a:pt x="1545815" y="3853754"/>
                  <a:pt x="1536966" y="3849882"/>
                </a:cubicBezTo>
                <a:cubicBezTo>
                  <a:pt x="1545262" y="3870899"/>
                  <a:pt x="1528670" y="3879195"/>
                  <a:pt x="1541391" y="3887491"/>
                </a:cubicBezTo>
                <a:cubicBezTo>
                  <a:pt x="1545815" y="3878641"/>
                  <a:pt x="1550240" y="3874770"/>
                  <a:pt x="1554111" y="3866474"/>
                </a:cubicBezTo>
                <a:lnTo>
                  <a:pt x="1554111" y="3866474"/>
                </a:lnTo>
                <a:close/>
                <a:moveTo>
                  <a:pt x="1529223" y="3962154"/>
                </a:moveTo>
                <a:cubicBezTo>
                  <a:pt x="1541944" y="3970450"/>
                  <a:pt x="1537519" y="3987042"/>
                  <a:pt x="1550240" y="3987042"/>
                </a:cubicBezTo>
                <a:cubicBezTo>
                  <a:pt x="1550240" y="3949434"/>
                  <a:pt x="1558536" y="3924546"/>
                  <a:pt x="1541944" y="3887491"/>
                </a:cubicBezTo>
                <a:cubicBezTo>
                  <a:pt x="1533095" y="3911825"/>
                  <a:pt x="1541391" y="3953858"/>
                  <a:pt x="1529223" y="3962154"/>
                </a:cubicBezTo>
                <a:lnTo>
                  <a:pt x="1529223" y="3962154"/>
                </a:lnTo>
                <a:close/>
                <a:moveTo>
                  <a:pt x="1507654" y="3949434"/>
                </a:moveTo>
                <a:cubicBezTo>
                  <a:pt x="1512078" y="3953858"/>
                  <a:pt x="1503229" y="3970450"/>
                  <a:pt x="1515950" y="3966026"/>
                </a:cubicBezTo>
                <a:cubicBezTo>
                  <a:pt x="1516503" y="3957730"/>
                  <a:pt x="1516503" y="3949434"/>
                  <a:pt x="1507654" y="3949434"/>
                </a:cubicBezTo>
                <a:lnTo>
                  <a:pt x="1507654" y="3949434"/>
                </a:lnTo>
                <a:close/>
                <a:moveTo>
                  <a:pt x="1039208" y="3683410"/>
                </a:moveTo>
                <a:cubicBezTo>
                  <a:pt x="1018192" y="3691706"/>
                  <a:pt x="1026488" y="3721018"/>
                  <a:pt x="1030912" y="3741482"/>
                </a:cubicBezTo>
                <a:cubicBezTo>
                  <a:pt x="1022616" y="3782961"/>
                  <a:pt x="1026488" y="3874770"/>
                  <a:pt x="1035337" y="3924546"/>
                </a:cubicBezTo>
                <a:cubicBezTo>
                  <a:pt x="1048057" y="3837162"/>
                  <a:pt x="1039208" y="3766369"/>
                  <a:pt x="1039208" y="3683410"/>
                </a:cubicBezTo>
                <a:lnTo>
                  <a:pt x="1039208" y="3683410"/>
                </a:lnTo>
                <a:close/>
                <a:moveTo>
                  <a:pt x="1545815" y="3807849"/>
                </a:moveTo>
                <a:cubicBezTo>
                  <a:pt x="1528670" y="3807849"/>
                  <a:pt x="1533095" y="3824441"/>
                  <a:pt x="1533095" y="3841033"/>
                </a:cubicBezTo>
                <a:cubicBezTo>
                  <a:pt x="1537519" y="3841033"/>
                  <a:pt x="1541391" y="3841033"/>
                  <a:pt x="1545815" y="3841033"/>
                </a:cubicBezTo>
                <a:cubicBezTo>
                  <a:pt x="1545815" y="3828866"/>
                  <a:pt x="1545815" y="3820570"/>
                  <a:pt x="1545815" y="3807849"/>
                </a:cubicBezTo>
                <a:lnTo>
                  <a:pt x="1545815" y="3807849"/>
                </a:lnTo>
                <a:close/>
                <a:moveTo>
                  <a:pt x="1533095" y="3762498"/>
                </a:moveTo>
                <a:cubicBezTo>
                  <a:pt x="1533095" y="3775219"/>
                  <a:pt x="1533095" y="3783515"/>
                  <a:pt x="1541391" y="3787386"/>
                </a:cubicBezTo>
                <a:cubicBezTo>
                  <a:pt x="1537519" y="3779090"/>
                  <a:pt x="1550240" y="3758073"/>
                  <a:pt x="1533095" y="3762498"/>
                </a:cubicBezTo>
                <a:lnTo>
                  <a:pt x="1533095" y="3762498"/>
                </a:lnTo>
                <a:close/>
                <a:moveTo>
                  <a:pt x="1186876" y="3754202"/>
                </a:moveTo>
                <a:cubicBezTo>
                  <a:pt x="1178580" y="3754202"/>
                  <a:pt x="1169731" y="3758627"/>
                  <a:pt x="1174156" y="3749777"/>
                </a:cubicBezTo>
                <a:cubicBezTo>
                  <a:pt x="1153139" y="3758073"/>
                  <a:pt x="1157011" y="3754202"/>
                  <a:pt x="1135994" y="3749777"/>
                </a:cubicBezTo>
                <a:cubicBezTo>
                  <a:pt x="1140419" y="3766369"/>
                  <a:pt x="1131570" y="3779090"/>
                  <a:pt x="1148715" y="3787386"/>
                </a:cubicBezTo>
                <a:cubicBezTo>
                  <a:pt x="1157564" y="3774665"/>
                  <a:pt x="1183005" y="3779090"/>
                  <a:pt x="1186876" y="3754202"/>
                </a:cubicBezTo>
                <a:lnTo>
                  <a:pt x="1186876" y="3754202"/>
                </a:lnTo>
                <a:close/>
                <a:moveTo>
                  <a:pt x="1503782" y="3762498"/>
                </a:moveTo>
                <a:cubicBezTo>
                  <a:pt x="1503782" y="3770794"/>
                  <a:pt x="1503782" y="3775219"/>
                  <a:pt x="1499358" y="3779090"/>
                </a:cubicBezTo>
                <a:cubicBezTo>
                  <a:pt x="1516503" y="3782961"/>
                  <a:pt x="1516503" y="3766369"/>
                  <a:pt x="1503782" y="3762498"/>
                </a:cubicBezTo>
                <a:lnTo>
                  <a:pt x="1503782" y="3762498"/>
                </a:lnTo>
                <a:close/>
                <a:moveTo>
                  <a:pt x="1419163" y="3724890"/>
                </a:moveTo>
                <a:cubicBezTo>
                  <a:pt x="1419163" y="3737610"/>
                  <a:pt x="1414739" y="3745906"/>
                  <a:pt x="1423588" y="3754202"/>
                </a:cubicBezTo>
                <a:cubicBezTo>
                  <a:pt x="1423588" y="3745906"/>
                  <a:pt x="1427459" y="3728761"/>
                  <a:pt x="1419163" y="3724890"/>
                </a:cubicBezTo>
                <a:lnTo>
                  <a:pt x="1419163" y="3724890"/>
                </a:lnTo>
                <a:close/>
                <a:moveTo>
                  <a:pt x="1195725" y="3695577"/>
                </a:moveTo>
                <a:cubicBezTo>
                  <a:pt x="1191301" y="3695577"/>
                  <a:pt x="1183005" y="3695577"/>
                  <a:pt x="1183005" y="3691153"/>
                </a:cubicBezTo>
                <a:cubicBezTo>
                  <a:pt x="1200150" y="3682857"/>
                  <a:pt x="1161988" y="3670136"/>
                  <a:pt x="1178580" y="3653544"/>
                </a:cubicBezTo>
                <a:cubicBezTo>
                  <a:pt x="1170284" y="3653544"/>
                  <a:pt x="1165860" y="3661840"/>
                  <a:pt x="1165860" y="3653544"/>
                </a:cubicBezTo>
                <a:cubicBezTo>
                  <a:pt x="1165860" y="3620361"/>
                  <a:pt x="1157564" y="3595473"/>
                  <a:pt x="1153139" y="3566160"/>
                </a:cubicBezTo>
                <a:cubicBezTo>
                  <a:pt x="1157564" y="3566160"/>
                  <a:pt x="1157564" y="3574456"/>
                  <a:pt x="1165860" y="3570585"/>
                </a:cubicBezTo>
                <a:cubicBezTo>
                  <a:pt x="1161435" y="3529105"/>
                  <a:pt x="1161435" y="3495921"/>
                  <a:pt x="1144843" y="3458312"/>
                </a:cubicBezTo>
                <a:cubicBezTo>
                  <a:pt x="1149268" y="3499792"/>
                  <a:pt x="1132123" y="3566713"/>
                  <a:pt x="1153139" y="3599897"/>
                </a:cubicBezTo>
                <a:cubicBezTo>
                  <a:pt x="1148715" y="3599897"/>
                  <a:pt x="1144843" y="3599897"/>
                  <a:pt x="1140419" y="3599897"/>
                </a:cubicBezTo>
                <a:cubicBezTo>
                  <a:pt x="1144843" y="3654097"/>
                  <a:pt x="1140419" y="3678985"/>
                  <a:pt x="1140419" y="3741482"/>
                </a:cubicBezTo>
                <a:cubicBezTo>
                  <a:pt x="1148715" y="3741482"/>
                  <a:pt x="1153139" y="3741482"/>
                  <a:pt x="1157564" y="3745906"/>
                </a:cubicBezTo>
                <a:cubicBezTo>
                  <a:pt x="1170284" y="3728761"/>
                  <a:pt x="1186876" y="3716594"/>
                  <a:pt x="1195725" y="3695577"/>
                </a:cubicBezTo>
                <a:lnTo>
                  <a:pt x="1195725" y="3695577"/>
                </a:lnTo>
                <a:close/>
                <a:moveTo>
                  <a:pt x="1533095" y="3720465"/>
                </a:moveTo>
                <a:cubicBezTo>
                  <a:pt x="1537519" y="3724890"/>
                  <a:pt x="1528670" y="3741482"/>
                  <a:pt x="1537519" y="3741482"/>
                </a:cubicBezTo>
                <a:cubicBezTo>
                  <a:pt x="1545815" y="3733186"/>
                  <a:pt x="1541391" y="3724890"/>
                  <a:pt x="1533095" y="3720465"/>
                </a:cubicBezTo>
                <a:lnTo>
                  <a:pt x="1533095" y="3720465"/>
                </a:lnTo>
                <a:close/>
                <a:moveTo>
                  <a:pt x="1026488" y="3629209"/>
                </a:moveTo>
                <a:cubicBezTo>
                  <a:pt x="1030912" y="3650226"/>
                  <a:pt x="1013767" y="3675114"/>
                  <a:pt x="1034784" y="3678985"/>
                </a:cubicBezTo>
                <a:cubicBezTo>
                  <a:pt x="1035337" y="3662393"/>
                  <a:pt x="1043633" y="3629209"/>
                  <a:pt x="1026488" y="3629209"/>
                </a:cubicBezTo>
                <a:lnTo>
                  <a:pt x="1026488" y="3629209"/>
                </a:lnTo>
                <a:close/>
                <a:moveTo>
                  <a:pt x="2512572" y="3391945"/>
                </a:moveTo>
                <a:cubicBezTo>
                  <a:pt x="2499851" y="3400241"/>
                  <a:pt x="2504276" y="3383649"/>
                  <a:pt x="2499851" y="3379224"/>
                </a:cubicBezTo>
                <a:cubicBezTo>
                  <a:pt x="2491555" y="3400241"/>
                  <a:pt x="2504276" y="3425129"/>
                  <a:pt x="2495427" y="3453888"/>
                </a:cubicBezTo>
                <a:cubicBezTo>
                  <a:pt x="2503723" y="3458312"/>
                  <a:pt x="2499851" y="3466608"/>
                  <a:pt x="2512572" y="3462184"/>
                </a:cubicBezTo>
                <a:cubicBezTo>
                  <a:pt x="2499851" y="3437849"/>
                  <a:pt x="2512572" y="3416833"/>
                  <a:pt x="2512572" y="3391945"/>
                </a:cubicBezTo>
                <a:lnTo>
                  <a:pt x="2512572" y="3391945"/>
                </a:lnTo>
                <a:close/>
                <a:moveTo>
                  <a:pt x="1140419" y="3408537"/>
                </a:moveTo>
                <a:cubicBezTo>
                  <a:pt x="1135994" y="3421257"/>
                  <a:pt x="1132123" y="3441720"/>
                  <a:pt x="1148715" y="3454441"/>
                </a:cubicBezTo>
                <a:cubicBezTo>
                  <a:pt x="1140419" y="3442274"/>
                  <a:pt x="1170284" y="3412961"/>
                  <a:pt x="1140419" y="3408537"/>
                </a:cubicBezTo>
                <a:lnTo>
                  <a:pt x="1140419" y="3408537"/>
                </a:lnTo>
                <a:close/>
                <a:moveTo>
                  <a:pt x="1136548" y="3375353"/>
                </a:moveTo>
                <a:cubicBezTo>
                  <a:pt x="1144843" y="3375353"/>
                  <a:pt x="1132123" y="3388073"/>
                  <a:pt x="1136548" y="3396369"/>
                </a:cubicBezTo>
                <a:cubicBezTo>
                  <a:pt x="1157564" y="3400241"/>
                  <a:pt x="1140419" y="3367057"/>
                  <a:pt x="1136548" y="3375353"/>
                </a:cubicBezTo>
                <a:lnTo>
                  <a:pt x="1136548" y="3375353"/>
                </a:lnTo>
                <a:close/>
                <a:moveTo>
                  <a:pt x="2461690" y="3167401"/>
                </a:moveTo>
                <a:cubicBezTo>
                  <a:pt x="2448969" y="3205009"/>
                  <a:pt x="2469986" y="3229897"/>
                  <a:pt x="2453394" y="3258656"/>
                </a:cubicBezTo>
                <a:cubicBezTo>
                  <a:pt x="2470539" y="3254232"/>
                  <a:pt x="2453394" y="3279673"/>
                  <a:pt x="2466115" y="3275248"/>
                </a:cubicBezTo>
                <a:cubicBezTo>
                  <a:pt x="2470539" y="3270824"/>
                  <a:pt x="2478835" y="3266952"/>
                  <a:pt x="2491555" y="3266952"/>
                </a:cubicBezTo>
                <a:cubicBezTo>
                  <a:pt x="2499851" y="3300136"/>
                  <a:pt x="2478835" y="3325024"/>
                  <a:pt x="2504276" y="3358208"/>
                </a:cubicBezTo>
                <a:cubicBezTo>
                  <a:pt x="2499851" y="3145831"/>
                  <a:pt x="2495980" y="3004800"/>
                  <a:pt x="2499851" y="2830031"/>
                </a:cubicBezTo>
                <a:cubicBezTo>
                  <a:pt x="2495427" y="2821735"/>
                  <a:pt x="2478835" y="2830031"/>
                  <a:pt x="2482706" y="2817311"/>
                </a:cubicBezTo>
                <a:cubicBezTo>
                  <a:pt x="2512019" y="2809015"/>
                  <a:pt x="2482706" y="2767535"/>
                  <a:pt x="2482706" y="2750943"/>
                </a:cubicBezTo>
                <a:cubicBezTo>
                  <a:pt x="2508147" y="2721631"/>
                  <a:pt x="2478282" y="2676279"/>
                  <a:pt x="2482706" y="2651391"/>
                </a:cubicBezTo>
                <a:cubicBezTo>
                  <a:pt x="2491002" y="2651391"/>
                  <a:pt x="2491002" y="2643096"/>
                  <a:pt x="2495427" y="2643096"/>
                </a:cubicBezTo>
                <a:cubicBezTo>
                  <a:pt x="2482706" y="2622079"/>
                  <a:pt x="2495427" y="2576728"/>
                  <a:pt x="2478282" y="2555711"/>
                </a:cubicBezTo>
                <a:cubicBezTo>
                  <a:pt x="2465561" y="2601616"/>
                  <a:pt x="2478282" y="2672408"/>
                  <a:pt x="2469986" y="2722184"/>
                </a:cubicBezTo>
                <a:cubicBezTo>
                  <a:pt x="2452841" y="2726608"/>
                  <a:pt x="2457265" y="2705592"/>
                  <a:pt x="2448969" y="2701167"/>
                </a:cubicBezTo>
                <a:cubicBezTo>
                  <a:pt x="2466115" y="2655263"/>
                  <a:pt x="2431824" y="2567879"/>
                  <a:pt x="2453394" y="2522527"/>
                </a:cubicBezTo>
                <a:cubicBezTo>
                  <a:pt x="2466115" y="2526952"/>
                  <a:pt x="2466115" y="2547415"/>
                  <a:pt x="2478835" y="2555711"/>
                </a:cubicBezTo>
                <a:cubicBezTo>
                  <a:pt x="2495980" y="2534695"/>
                  <a:pt x="2457819" y="2530823"/>
                  <a:pt x="2470539" y="2518103"/>
                </a:cubicBezTo>
                <a:cubicBezTo>
                  <a:pt x="2474963" y="2518103"/>
                  <a:pt x="2474963" y="2526399"/>
                  <a:pt x="2478835" y="2526399"/>
                </a:cubicBezTo>
                <a:cubicBezTo>
                  <a:pt x="2483259" y="2501511"/>
                  <a:pt x="2495980" y="2468327"/>
                  <a:pt x="2478835" y="2447311"/>
                </a:cubicBezTo>
                <a:cubicBezTo>
                  <a:pt x="2483259" y="2455607"/>
                  <a:pt x="2478835" y="2472198"/>
                  <a:pt x="2461690" y="2472198"/>
                </a:cubicBezTo>
                <a:cubicBezTo>
                  <a:pt x="2461690" y="2488790"/>
                  <a:pt x="2466115" y="2501511"/>
                  <a:pt x="2453394" y="2509807"/>
                </a:cubicBezTo>
                <a:cubicBezTo>
                  <a:pt x="2440674" y="2484919"/>
                  <a:pt x="2436249" y="2401406"/>
                  <a:pt x="2436249" y="2356055"/>
                </a:cubicBezTo>
                <a:cubicBezTo>
                  <a:pt x="2419104" y="2351630"/>
                  <a:pt x="2431824" y="2372647"/>
                  <a:pt x="2423529" y="2372647"/>
                </a:cubicBezTo>
                <a:cubicBezTo>
                  <a:pt x="2419104" y="2372647"/>
                  <a:pt x="2423529" y="2364351"/>
                  <a:pt x="2415233" y="2359926"/>
                </a:cubicBezTo>
                <a:cubicBezTo>
                  <a:pt x="2415233" y="2384814"/>
                  <a:pt x="2410808" y="2426294"/>
                  <a:pt x="2432378" y="2442886"/>
                </a:cubicBezTo>
                <a:cubicBezTo>
                  <a:pt x="2424082" y="2438462"/>
                  <a:pt x="2419657" y="2442886"/>
                  <a:pt x="2419657" y="2455607"/>
                </a:cubicBezTo>
                <a:cubicBezTo>
                  <a:pt x="2432378" y="2493215"/>
                  <a:pt x="2415233" y="2534695"/>
                  <a:pt x="2436802" y="2576175"/>
                </a:cubicBezTo>
                <a:cubicBezTo>
                  <a:pt x="2424082" y="2622079"/>
                  <a:pt x="2432378" y="2646967"/>
                  <a:pt x="2441227" y="2688447"/>
                </a:cubicBezTo>
                <a:cubicBezTo>
                  <a:pt x="2436802" y="2701167"/>
                  <a:pt x="2420210" y="2680151"/>
                  <a:pt x="2420210" y="2696743"/>
                </a:cubicBezTo>
                <a:cubicBezTo>
                  <a:pt x="2420210" y="2705039"/>
                  <a:pt x="2441227" y="2688447"/>
                  <a:pt x="2441227" y="2705039"/>
                </a:cubicBezTo>
                <a:cubicBezTo>
                  <a:pt x="2428506" y="2721631"/>
                  <a:pt x="2458371" y="2742647"/>
                  <a:pt x="2432931" y="2754814"/>
                </a:cubicBezTo>
                <a:cubicBezTo>
                  <a:pt x="2432931" y="2738223"/>
                  <a:pt x="2437355" y="2725502"/>
                  <a:pt x="2424635" y="2721631"/>
                </a:cubicBezTo>
                <a:cubicBezTo>
                  <a:pt x="2429059" y="2746518"/>
                  <a:pt x="2424635" y="2784127"/>
                  <a:pt x="2432931" y="2809015"/>
                </a:cubicBezTo>
                <a:cubicBezTo>
                  <a:pt x="2445651" y="2796294"/>
                  <a:pt x="2428506" y="2779702"/>
                  <a:pt x="2437355" y="2771406"/>
                </a:cubicBezTo>
                <a:cubicBezTo>
                  <a:pt x="2441780" y="2771406"/>
                  <a:pt x="2441780" y="2771406"/>
                  <a:pt x="2445651" y="2766982"/>
                </a:cubicBezTo>
                <a:cubicBezTo>
                  <a:pt x="2445651" y="2775278"/>
                  <a:pt x="2450076" y="2783574"/>
                  <a:pt x="2453947" y="2783574"/>
                </a:cubicBezTo>
                <a:cubicBezTo>
                  <a:pt x="2458371" y="2770853"/>
                  <a:pt x="2458371" y="2745965"/>
                  <a:pt x="2479388" y="2754261"/>
                </a:cubicBezTo>
                <a:cubicBezTo>
                  <a:pt x="2453947" y="2770853"/>
                  <a:pt x="2474963" y="2795741"/>
                  <a:pt x="2466667" y="2833350"/>
                </a:cubicBezTo>
                <a:cubicBezTo>
                  <a:pt x="2462243" y="2833350"/>
                  <a:pt x="2453947" y="2833350"/>
                  <a:pt x="2449523" y="2833350"/>
                </a:cubicBezTo>
                <a:cubicBezTo>
                  <a:pt x="2445098" y="2858237"/>
                  <a:pt x="2470539" y="2858237"/>
                  <a:pt x="2470539" y="2879254"/>
                </a:cubicBezTo>
                <a:cubicBezTo>
                  <a:pt x="2453394" y="2929030"/>
                  <a:pt x="2478835" y="2974934"/>
                  <a:pt x="2470539" y="3029134"/>
                </a:cubicBezTo>
                <a:cubicBezTo>
                  <a:pt x="2445098" y="2991526"/>
                  <a:pt x="2470539" y="2925158"/>
                  <a:pt x="2436802" y="2883679"/>
                </a:cubicBezTo>
                <a:cubicBezTo>
                  <a:pt x="2449523" y="2966638"/>
                  <a:pt x="2432378" y="3050151"/>
                  <a:pt x="2462243" y="3120943"/>
                </a:cubicBezTo>
                <a:cubicBezTo>
                  <a:pt x="2470539" y="3091631"/>
                  <a:pt x="2449523" y="3054575"/>
                  <a:pt x="2470539" y="3050151"/>
                </a:cubicBezTo>
                <a:cubicBezTo>
                  <a:pt x="2466115" y="3062871"/>
                  <a:pt x="2491555" y="3050151"/>
                  <a:pt x="2491555" y="3062871"/>
                </a:cubicBezTo>
                <a:cubicBezTo>
                  <a:pt x="2491555" y="3075592"/>
                  <a:pt x="2478835" y="3075592"/>
                  <a:pt x="2474410" y="3079463"/>
                </a:cubicBezTo>
                <a:cubicBezTo>
                  <a:pt x="2499851" y="3100480"/>
                  <a:pt x="2469986" y="3145831"/>
                  <a:pt x="2487131" y="3175144"/>
                </a:cubicBezTo>
                <a:cubicBezTo>
                  <a:pt x="2474410" y="3183440"/>
                  <a:pt x="2469986" y="3191736"/>
                  <a:pt x="2474410" y="3196160"/>
                </a:cubicBezTo>
                <a:cubicBezTo>
                  <a:pt x="2453394" y="3192289"/>
                  <a:pt x="2469986" y="3171825"/>
                  <a:pt x="2461690" y="3167401"/>
                </a:cubicBezTo>
                <a:lnTo>
                  <a:pt x="2461690" y="3167401"/>
                </a:lnTo>
                <a:close/>
                <a:moveTo>
                  <a:pt x="2604934" y="3279673"/>
                </a:moveTo>
                <a:cubicBezTo>
                  <a:pt x="2609358" y="3266952"/>
                  <a:pt x="2600509" y="3263081"/>
                  <a:pt x="2600509" y="3250360"/>
                </a:cubicBezTo>
                <a:cubicBezTo>
                  <a:pt x="2596085" y="3217176"/>
                  <a:pt x="2592213" y="3300136"/>
                  <a:pt x="2600509" y="3308432"/>
                </a:cubicBezTo>
                <a:cubicBezTo>
                  <a:pt x="2600509" y="3312857"/>
                  <a:pt x="2600509" y="3312857"/>
                  <a:pt x="2608805" y="3312857"/>
                </a:cubicBezTo>
                <a:cubicBezTo>
                  <a:pt x="2617654" y="3300689"/>
                  <a:pt x="2609358" y="3292393"/>
                  <a:pt x="2604934" y="3279673"/>
                </a:cubicBezTo>
                <a:lnTo>
                  <a:pt x="2604934" y="3279673"/>
                </a:lnTo>
                <a:close/>
                <a:moveTo>
                  <a:pt x="2478835" y="3279673"/>
                </a:moveTo>
                <a:cubicBezTo>
                  <a:pt x="2457819" y="3279673"/>
                  <a:pt x="2466115" y="3284097"/>
                  <a:pt x="2457819" y="3296265"/>
                </a:cubicBezTo>
                <a:cubicBezTo>
                  <a:pt x="2462243" y="3304561"/>
                  <a:pt x="2466115" y="3308985"/>
                  <a:pt x="2478835" y="3308985"/>
                </a:cubicBezTo>
                <a:cubicBezTo>
                  <a:pt x="2478835" y="3300689"/>
                  <a:pt x="2478835" y="3287969"/>
                  <a:pt x="2478835" y="3279673"/>
                </a:cubicBezTo>
                <a:lnTo>
                  <a:pt x="2478835" y="3279673"/>
                </a:lnTo>
                <a:close/>
                <a:moveTo>
                  <a:pt x="2639224" y="3238193"/>
                </a:moveTo>
                <a:cubicBezTo>
                  <a:pt x="2634799" y="3242617"/>
                  <a:pt x="2613783" y="3250913"/>
                  <a:pt x="2626503" y="3259209"/>
                </a:cubicBezTo>
                <a:cubicBezTo>
                  <a:pt x="2643648" y="3246489"/>
                  <a:pt x="2626503" y="3284097"/>
                  <a:pt x="2639224" y="3275801"/>
                </a:cubicBezTo>
                <a:cubicBezTo>
                  <a:pt x="2639224" y="3263081"/>
                  <a:pt x="2655816" y="3238193"/>
                  <a:pt x="2639224" y="3238193"/>
                </a:cubicBezTo>
                <a:lnTo>
                  <a:pt x="2639224" y="3238193"/>
                </a:lnTo>
                <a:close/>
                <a:moveTo>
                  <a:pt x="2562901" y="3254785"/>
                </a:moveTo>
                <a:cubicBezTo>
                  <a:pt x="2550180" y="3254785"/>
                  <a:pt x="2575621" y="3180121"/>
                  <a:pt x="2545756" y="3167401"/>
                </a:cubicBezTo>
                <a:cubicBezTo>
                  <a:pt x="2558476" y="3225472"/>
                  <a:pt x="2533035" y="3233768"/>
                  <a:pt x="2558476" y="3275801"/>
                </a:cubicBezTo>
                <a:cubicBezTo>
                  <a:pt x="2554605" y="3267505"/>
                  <a:pt x="2562901" y="3267505"/>
                  <a:pt x="2562901" y="3254785"/>
                </a:cubicBezTo>
                <a:lnTo>
                  <a:pt x="2562901" y="3254785"/>
                </a:lnTo>
                <a:close/>
                <a:moveTo>
                  <a:pt x="2613783" y="3192289"/>
                </a:moveTo>
                <a:cubicBezTo>
                  <a:pt x="2613783" y="3187864"/>
                  <a:pt x="2592766" y="3183993"/>
                  <a:pt x="2592766" y="3192289"/>
                </a:cubicBezTo>
                <a:cubicBezTo>
                  <a:pt x="2605487" y="3192289"/>
                  <a:pt x="2592766" y="3213305"/>
                  <a:pt x="2605487" y="3213305"/>
                </a:cubicBezTo>
                <a:cubicBezTo>
                  <a:pt x="2604934" y="3205009"/>
                  <a:pt x="2613783" y="3200584"/>
                  <a:pt x="2613783" y="3192289"/>
                </a:cubicBezTo>
                <a:lnTo>
                  <a:pt x="2613783" y="3192289"/>
                </a:lnTo>
                <a:close/>
                <a:moveTo>
                  <a:pt x="2643095" y="3138641"/>
                </a:moveTo>
                <a:cubicBezTo>
                  <a:pt x="2630375" y="3134217"/>
                  <a:pt x="2638671" y="3155233"/>
                  <a:pt x="2622079" y="3155233"/>
                </a:cubicBezTo>
                <a:cubicBezTo>
                  <a:pt x="2622079" y="3142513"/>
                  <a:pt x="2622079" y="3130345"/>
                  <a:pt x="2622079" y="3117625"/>
                </a:cubicBezTo>
                <a:cubicBezTo>
                  <a:pt x="2630375" y="3117625"/>
                  <a:pt x="2639224" y="3117625"/>
                  <a:pt x="2643095" y="3117625"/>
                </a:cubicBezTo>
                <a:cubicBezTo>
                  <a:pt x="2638671" y="3067849"/>
                  <a:pt x="2647520" y="3021945"/>
                  <a:pt x="2634799" y="2972169"/>
                </a:cubicBezTo>
                <a:cubicBezTo>
                  <a:pt x="2630375" y="2984889"/>
                  <a:pt x="2622079" y="3009777"/>
                  <a:pt x="2609358" y="2988761"/>
                </a:cubicBezTo>
                <a:cubicBezTo>
                  <a:pt x="2604934" y="3001481"/>
                  <a:pt x="2596638" y="3021945"/>
                  <a:pt x="2604934" y="3034665"/>
                </a:cubicBezTo>
                <a:cubicBezTo>
                  <a:pt x="2613230" y="3034665"/>
                  <a:pt x="2617654" y="3026369"/>
                  <a:pt x="2622079" y="3021945"/>
                </a:cubicBezTo>
                <a:cubicBezTo>
                  <a:pt x="2617654" y="3021945"/>
                  <a:pt x="2604934" y="3009224"/>
                  <a:pt x="2613783" y="3005353"/>
                </a:cubicBezTo>
                <a:cubicBezTo>
                  <a:pt x="2634799" y="3018073"/>
                  <a:pt x="2651944" y="3051257"/>
                  <a:pt x="2622079" y="3063425"/>
                </a:cubicBezTo>
                <a:cubicBezTo>
                  <a:pt x="2617654" y="3055129"/>
                  <a:pt x="2626503" y="3055129"/>
                  <a:pt x="2617654" y="3042408"/>
                </a:cubicBezTo>
                <a:cubicBezTo>
                  <a:pt x="2604934" y="3037983"/>
                  <a:pt x="2600509" y="3046833"/>
                  <a:pt x="2600509" y="3055129"/>
                </a:cubicBezTo>
                <a:cubicBezTo>
                  <a:pt x="2638671" y="3059553"/>
                  <a:pt x="2596085" y="3117625"/>
                  <a:pt x="2617654" y="3129792"/>
                </a:cubicBezTo>
                <a:cubicBezTo>
                  <a:pt x="2609358" y="3129792"/>
                  <a:pt x="2609358" y="3146384"/>
                  <a:pt x="2600509" y="3138088"/>
                </a:cubicBezTo>
                <a:cubicBezTo>
                  <a:pt x="2596085" y="3154680"/>
                  <a:pt x="2592213" y="3179568"/>
                  <a:pt x="2608805" y="3183993"/>
                </a:cubicBezTo>
                <a:cubicBezTo>
                  <a:pt x="2608805" y="3175697"/>
                  <a:pt x="2617101" y="3175697"/>
                  <a:pt x="2625950" y="3175697"/>
                </a:cubicBezTo>
                <a:cubicBezTo>
                  <a:pt x="2630375" y="3171272"/>
                  <a:pt x="2625950" y="3162976"/>
                  <a:pt x="2630375" y="3159105"/>
                </a:cubicBezTo>
                <a:cubicBezTo>
                  <a:pt x="2647520" y="3163529"/>
                  <a:pt x="2630375" y="3171825"/>
                  <a:pt x="2638671" y="3171825"/>
                </a:cubicBezTo>
                <a:cubicBezTo>
                  <a:pt x="2643095" y="3163529"/>
                  <a:pt x="2647520" y="3142513"/>
                  <a:pt x="2643095" y="3138641"/>
                </a:cubicBezTo>
                <a:lnTo>
                  <a:pt x="2643095" y="3138641"/>
                </a:lnTo>
                <a:close/>
                <a:moveTo>
                  <a:pt x="2461690" y="3150809"/>
                </a:moveTo>
                <a:cubicBezTo>
                  <a:pt x="2469986" y="3125921"/>
                  <a:pt x="2448969" y="3122049"/>
                  <a:pt x="2461690" y="3150809"/>
                </a:cubicBezTo>
                <a:lnTo>
                  <a:pt x="2461690" y="3150809"/>
                </a:lnTo>
                <a:close/>
                <a:moveTo>
                  <a:pt x="2554605" y="3092737"/>
                </a:moveTo>
                <a:cubicBezTo>
                  <a:pt x="2554605" y="3097161"/>
                  <a:pt x="2554605" y="3097161"/>
                  <a:pt x="2550180" y="3097161"/>
                </a:cubicBezTo>
                <a:cubicBezTo>
                  <a:pt x="2550180" y="3097161"/>
                  <a:pt x="2545756" y="3097161"/>
                  <a:pt x="2545756" y="3101586"/>
                </a:cubicBezTo>
                <a:cubicBezTo>
                  <a:pt x="2562901" y="3106011"/>
                  <a:pt x="2533035" y="3122603"/>
                  <a:pt x="2554052" y="3130898"/>
                </a:cubicBezTo>
                <a:cubicBezTo>
                  <a:pt x="2559029" y="3125921"/>
                  <a:pt x="2562901" y="3096608"/>
                  <a:pt x="2554605" y="3092737"/>
                </a:cubicBezTo>
                <a:lnTo>
                  <a:pt x="2554605" y="3092737"/>
                </a:lnTo>
                <a:close/>
                <a:moveTo>
                  <a:pt x="2601062" y="3080016"/>
                </a:moveTo>
                <a:cubicBezTo>
                  <a:pt x="2596638" y="3088312"/>
                  <a:pt x="2592766" y="3101033"/>
                  <a:pt x="2605487" y="3113200"/>
                </a:cubicBezTo>
                <a:cubicBezTo>
                  <a:pt x="2609358" y="3101033"/>
                  <a:pt x="2609358" y="3088312"/>
                  <a:pt x="2601062" y="3080016"/>
                </a:cubicBezTo>
                <a:lnTo>
                  <a:pt x="2601062" y="3080016"/>
                </a:lnTo>
                <a:close/>
                <a:moveTo>
                  <a:pt x="2559029" y="3038537"/>
                </a:moveTo>
                <a:cubicBezTo>
                  <a:pt x="2550733" y="3034112"/>
                  <a:pt x="2550733" y="3042961"/>
                  <a:pt x="2541884" y="3042961"/>
                </a:cubicBezTo>
                <a:cubicBezTo>
                  <a:pt x="2537460" y="3055682"/>
                  <a:pt x="2546309" y="3055682"/>
                  <a:pt x="2550180" y="3059553"/>
                </a:cubicBezTo>
                <a:cubicBezTo>
                  <a:pt x="2545756" y="3063977"/>
                  <a:pt x="2545756" y="3067849"/>
                  <a:pt x="2541884" y="3067849"/>
                </a:cubicBezTo>
                <a:cubicBezTo>
                  <a:pt x="2562901" y="3076145"/>
                  <a:pt x="2559029" y="3051257"/>
                  <a:pt x="2559029" y="3038537"/>
                </a:cubicBezTo>
                <a:lnTo>
                  <a:pt x="2559029" y="3038537"/>
                </a:lnTo>
                <a:close/>
                <a:moveTo>
                  <a:pt x="2554605" y="2963873"/>
                </a:moveTo>
                <a:cubicBezTo>
                  <a:pt x="2520868" y="2972169"/>
                  <a:pt x="2546309" y="2997057"/>
                  <a:pt x="2541884" y="3018073"/>
                </a:cubicBezTo>
                <a:cubicBezTo>
                  <a:pt x="2546309" y="3018073"/>
                  <a:pt x="2550180" y="3018073"/>
                  <a:pt x="2554605" y="3018073"/>
                </a:cubicBezTo>
                <a:cubicBezTo>
                  <a:pt x="2562901" y="3005353"/>
                  <a:pt x="2550180" y="2984336"/>
                  <a:pt x="2554605" y="2963873"/>
                </a:cubicBezTo>
                <a:lnTo>
                  <a:pt x="2554605" y="2963873"/>
                </a:lnTo>
                <a:close/>
                <a:moveTo>
                  <a:pt x="2634799" y="2926265"/>
                </a:moveTo>
                <a:cubicBezTo>
                  <a:pt x="2639224" y="2942857"/>
                  <a:pt x="2617654" y="2942857"/>
                  <a:pt x="2613783" y="2955577"/>
                </a:cubicBezTo>
                <a:cubicBezTo>
                  <a:pt x="2630928" y="2968297"/>
                  <a:pt x="2634799" y="2942857"/>
                  <a:pt x="2639224" y="2963873"/>
                </a:cubicBezTo>
                <a:cubicBezTo>
                  <a:pt x="2639224" y="2951153"/>
                  <a:pt x="2643095" y="2930689"/>
                  <a:pt x="2634799" y="2926265"/>
                </a:cubicBezTo>
                <a:lnTo>
                  <a:pt x="2634799" y="2926265"/>
                </a:lnTo>
                <a:close/>
                <a:moveTo>
                  <a:pt x="115037" y="2876489"/>
                </a:moveTo>
                <a:cubicBezTo>
                  <a:pt x="115037" y="2893081"/>
                  <a:pt x="110613" y="2914097"/>
                  <a:pt x="119462" y="2922393"/>
                </a:cubicBezTo>
                <a:cubicBezTo>
                  <a:pt x="123886" y="2922393"/>
                  <a:pt x="127758" y="2922393"/>
                  <a:pt x="132182" y="2922393"/>
                </a:cubicBezTo>
                <a:cubicBezTo>
                  <a:pt x="136054" y="2909673"/>
                  <a:pt x="127758" y="2884785"/>
                  <a:pt x="115037" y="2876489"/>
                </a:cubicBezTo>
                <a:lnTo>
                  <a:pt x="115037" y="2876489"/>
                </a:lnTo>
                <a:close/>
                <a:moveTo>
                  <a:pt x="2427953" y="2818417"/>
                </a:moveTo>
                <a:cubicBezTo>
                  <a:pt x="2440674" y="2835009"/>
                  <a:pt x="2427953" y="2872617"/>
                  <a:pt x="2440674" y="2880913"/>
                </a:cubicBezTo>
                <a:cubicBezTo>
                  <a:pt x="2444545" y="2859897"/>
                  <a:pt x="2444545" y="2813992"/>
                  <a:pt x="2427953" y="2818417"/>
                </a:cubicBezTo>
                <a:lnTo>
                  <a:pt x="2427953" y="2818417"/>
                </a:lnTo>
                <a:close/>
                <a:moveTo>
                  <a:pt x="119462" y="2818417"/>
                </a:moveTo>
                <a:cubicBezTo>
                  <a:pt x="111166" y="2831137"/>
                  <a:pt x="115037" y="2872617"/>
                  <a:pt x="119462" y="2872617"/>
                </a:cubicBezTo>
                <a:cubicBezTo>
                  <a:pt x="127758" y="2859897"/>
                  <a:pt x="136054" y="2826713"/>
                  <a:pt x="119462" y="2818417"/>
                </a:cubicBezTo>
                <a:lnTo>
                  <a:pt x="119462" y="2818417"/>
                </a:lnTo>
                <a:close/>
                <a:moveTo>
                  <a:pt x="2727714" y="2835009"/>
                </a:moveTo>
                <a:cubicBezTo>
                  <a:pt x="2727714" y="2843305"/>
                  <a:pt x="2732138" y="2859897"/>
                  <a:pt x="2736010" y="2847729"/>
                </a:cubicBezTo>
                <a:cubicBezTo>
                  <a:pt x="2727714" y="2843305"/>
                  <a:pt x="2744306" y="2835009"/>
                  <a:pt x="2727714" y="2835009"/>
                </a:cubicBezTo>
                <a:lnTo>
                  <a:pt x="2727714" y="2835009"/>
                </a:lnTo>
                <a:close/>
                <a:moveTo>
                  <a:pt x="2453394" y="2810121"/>
                </a:moveTo>
                <a:cubicBezTo>
                  <a:pt x="2457819" y="2818417"/>
                  <a:pt x="2440674" y="2826713"/>
                  <a:pt x="2457819" y="2826713"/>
                </a:cubicBezTo>
                <a:cubicBezTo>
                  <a:pt x="2457265" y="2818417"/>
                  <a:pt x="2457265" y="2810121"/>
                  <a:pt x="2453394" y="2810121"/>
                </a:cubicBezTo>
                <a:lnTo>
                  <a:pt x="2453394" y="2810121"/>
                </a:lnTo>
                <a:close/>
                <a:moveTo>
                  <a:pt x="115037" y="2810121"/>
                </a:moveTo>
                <a:cubicBezTo>
                  <a:pt x="119462" y="2810121"/>
                  <a:pt x="123333" y="2814546"/>
                  <a:pt x="132182" y="2814546"/>
                </a:cubicBezTo>
                <a:cubicBezTo>
                  <a:pt x="132182" y="2806250"/>
                  <a:pt x="132182" y="2797954"/>
                  <a:pt x="132182" y="2789658"/>
                </a:cubicBezTo>
                <a:cubicBezTo>
                  <a:pt x="123886" y="2789658"/>
                  <a:pt x="111166" y="2785233"/>
                  <a:pt x="115037" y="2797954"/>
                </a:cubicBezTo>
                <a:cubicBezTo>
                  <a:pt x="115037" y="2810674"/>
                  <a:pt x="127758" y="2789658"/>
                  <a:pt x="127758" y="2802378"/>
                </a:cubicBezTo>
                <a:cubicBezTo>
                  <a:pt x="119462" y="2801272"/>
                  <a:pt x="119462" y="2805696"/>
                  <a:pt x="115037" y="2810121"/>
                </a:cubicBezTo>
                <a:lnTo>
                  <a:pt x="115037" y="2810121"/>
                </a:lnTo>
                <a:close/>
                <a:moveTo>
                  <a:pt x="127758" y="2701720"/>
                </a:moveTo>
                <a:cubicBezTo>
                  <a:pt x="127758" y="2722737"/>
                  <a:pt x="123333" y="2726608"/>
                  <a:pt x="115037" y="2714441"/>
                </a:cubicBezTo>
                <a:cubicBezTo>
                  <a:pt x="110613" y="2739329"/>
                  <a:pt x="123333" y="2747625"/>
                  <a:pt x="132182" y="2760345"/>
                </a:cubicBezTo>
                <a:cubicBezTo>
                  <a:pt x="132182" y="2739329"/>
                  <a:pt x="140478" y="2718312"/>
                  <a:pt x="127758" y="2701720"/>
                </a:cubicBezTo>
                <a:lnTo>
                  <a:pt x="127758" y="2701720"/>
                </a:lnTo>
                <a:close/>
                <a:moveTo>
                  <a:pt x="132182" y="2606040"/>
                </a:moveTo>
                <a:cubicBezTo>
                  <a:pt x="132182" y="2614336"/>
                  <a:pt x="123886" y="2614336"/>
                  <a:pt x="111166" y="2614336"/>
                </a:cubicBezTo>
                <a:cubicBezTo>
                  <a:pt x="111166" y="2622632"/>
                  <a:pt x="111166" y="2627057"/>
                  <a:pt x="111166" y="2635352"/>
                </a:cubicBezTo>
                <a:cubicBezTo>
                  <a:pt x="132182" y="2635352"/>
                  <a:pt x="132182" y="2681257"/>
                  <a:pt x="115590" y="2685128"/>
                </a:cubicBezTo>
                <a:cubicBezTo>
                  <a:pt x="128311" y="2680704"/>
                  <a:pt x="120015" y="2701720"/>
                  <a:pt x="136607" y="2693424"/>
                </a:cubicBezTo>
                <a:cubicBezTo>
                  <a:pt x="132182" y="2655816"/>
                  <a:pt x="136054" y="2630928"/>
                  <a:pt x="132182" y="2606040"/>
                </a:cubicBezTo>
                <a:lnTo>
                  <a:pt x="132182" y="2606040"/>
                </a:lnTo>
                <a:close/>
                <a:moveTo>
                  <a:pt x="39268" y="2651944"/>
                </a:moveTo>
                <a:cubicBezTo>
                  <a:pt x="39268" y="2656369"/>
                  <a:pt x="26547" y="2668536"/>
                  <a:pt x="43692" y="2668536"/>
                </a:cubicBezTo>
                <a:cubicBezTo>
                  <a:pt x="39268" y="2664112"/>
                  <a:pt x="47564" y="2647520"/>
                  <a:pt x="39268" y="2651944"/>
                </a:cubicBezTo>
                <a:lnTo>
                  <a:pt x="39268" y="2651944"/>
                </a:lnTo>
                <a:close/>
                <a:moveTo>
                  <a:pt x="34843" y="2585024"/>
                </a:moveTo>
                <a:cubicBezTo>
                  <a:pt x="26547" y="2597744"/>
                  <a:pt x="34843" y="2614336"/>
                  <a:pt x="47564" y="2614336"/>
                </a:cubicBezTo>
                <a:cubicBezTo>
                  <a:pt x="43139" y="2602169"/>
                  <a:pt x="51988" y="2593320"/>
                  <a:pt x="34843" y="2585024"/>
                </a:cubicBezTo>
                <a:lnTo>
                  <a:pt x="34843" y="2585024"/>
                </a:lnTo>
                <a:close/>
                <a:moveTo>
                  <a:pt x="2410808" y="2589448"/>
                </a:moveTo>
                <a:cubicBezTo>
                  <a:pt x="2415233" y="2602169"/>
                  <a:pt x="2402512" y="2606040"/>
                  <a:pt x="2415233" y="2610465"/>
                </a:cubicBezTo>
                <a:cubicBezTo>
                  <a:pt x="2415233" y="2606040"/>
                  <a:pt x="2423529" y="2589448"/>
                  <a:pt x="2410808" y="2589448"/>
                </a:cubicBezTo>
                <a:lnTo>
                  <a:pt x="2410808" y="2589448"/>
                </a:lnTo>
                <a:close/>
                <a:moveTo>
                  <a:pt x="60284" y="2398088"/>
                </a:moveTo>
                <a:cubicBezTo>
                  <a:pt x="47564" y="2398088"/>
                  <a:pt x="43139" y="2398088"/>
                  <a:pt x="39268" y="2402512"/>
                </a:cubicBezTo>
                <a:cubicBezTo>
                  <a:pt x="51988" y="2415233"/>
                  <a:pt x="34843" y="2440121"/>
                  <a:pt x="51988" y="2452288"/>
                </a:cubicBezTo>
                <a:cubicBezTo>
                  <a:pt x="55860" y="2435696"/>
                  <a:pt x="47564" y="2414680"/>
                  <a:pt x="60284" y="2398088"/>
                </a:cubicBezTo>
                <a:lnTo>
                  <a:pt x="60284" y="2398088"/>
                </a:lnTo>
                <a:close/>
                <a:moveTo>
                  <a:pt x="81300" y="2331720"/>
                </a:moveTo>
                <a:cubicBezTo>
                  <a:pt x="68580" y="2344441"/>
                  <a:pt x="51988" y="2381496"/>
                  <a:pt x="73005" y="2398088"/>
                </a:cubicBezTo>
                <a:cubicBezTo>
                  <a:pt x="98445" y="2381496"/>
                  <a:pt x="89596" y="2356608"/>
                  <a:pt x="81300" y="2331720"/>
                </a:cubicBezTo>
                <a:lnTo>
                  <a:pt x="81300" y="2331720"/>
                </a:lnTo>
                <a:close/>
                <a:moveTo>
                  <a:pt x="60284" y="2373200"/>
                </a:moveTo>
                <a:cubicBezTo>
                  <a:pt x="47564" y="2377625"/>
                  <a:pt x="43139" y="2381496"/>
                  <a:pt x="43139" y="2394216"/>
                </a:cubicBezTo>
                <a:cubicBezTo>
                  <a:pt x="47564" y="2394216"/>
                  <a:pt x="51435" y="2394216"/>
                  <a:pt x="55860" y="2394216"/>
                </a:cubicBezTo>
                <a:cubicBezTo>
                  <a:pt x="51988" y="2385367"/>
                  <a:pt x="55860" y="2377071"/>
                  <a:pt x="60284" y="2373200"/>
                </a:cubicBezTo>
                <a:lnTo>
                  <a:pt x="60284" y="2373200"/>
                </a:lnTo>
                <a:close/>
                <a:moveTo>
                  <a:pt x="2436249" y="2294112"/>
                </a:moveTo>
                <a:cubicBezTo>
                  <a:pt x="2419104" y="2294112"/>
                  <a:pt x="2431824" y="2315128"/>
                  <a:pt x="2427953" y="2327296"/>
                </a:cubicBezTo>
                <a:cubicBezTo>
                  <a:pt x="2440674" y="2327296"/>
                  <a:pt x="2436249" y="2310704"/>
                  <a:pt x="2436249" y="2294112"/>
                </a:cubicBezTo>
                <a:lnTo>
                  <a:pt x="2436249" y="2294112"/>
                </a:lnTo>
                <a:close/>
                <a:moveTo>
                  <a:pt x="132182" y="2127639"/>
                </a:moveTo>
                <a:cubicBezTo>
                  <a:pt x="123886" y="2140360"/>
                  <a:pt x="140478" y="2152527"/>
                  <a:pt x="123886" y="2160823"/>
                </a:cubicBezTo>
                <a:cubicBezTo>
                  <a:pt x="136607" y="2169119"/>
                  <a:pt x="128311" y="2194007"/>
                  <a:pt x="144903" y="2181840"/>
                </a:cubicBezTo>
                <a:cubicBezTo>
                  <a:pt x="136054" y="2169119"/>
                  <a:pt x="153199" y="2135935"/>
                  <a:pt x="132182" y="2127639"/>
                </a:cubicBezTo>
                <a:lnTo>
                  <a:pt x="132182" y="2127639"/>
                </a:lnTo>
                <a:close/>
                <a:moveTo>
                  <a:pt x="2406937" y="1927983"/>
                </a:moveTo>
                <a:cubicBezTo>
                  <a:pt x="2398641" y="1882079"/>
                  <a:pt x="2406937" y="1848895"/>
                  <a:pt x="2389792" y="1815711"/>
                </a:cubicBezTo>
                <a:cubicBezTo>
                  <a:pt x="2381496" y="1840599"/>
                  <a:pt x="2381496" y="1857191"/>
                  <a:pt x="2394216" y="1878207"/>
                </a:cubicBezTo>
                <a:cubicBezTo>
                  <a:pt x="2381496" y="1886503"/>
                  <a:pt x="2373200" y="1927983"/>
                  <a:pt x="2394216" y="1936279"/>
                </a:cubicBezTo>
                <a:cubicBezTo>
                  <a:pt x="2394216" y="1927983"/>
                  <a:pt x="2402512" y="1932408"/>
                  <a:pt x="2406937" y="1927983"/>
                </a:cubicBezTo>
                <a:lnTo>
                  <a:pt x="2406937" y="1927983"/>
                </a:lnTo>
                <a:close/>
                <a:moveTo>
                  <a:pt x="81300" y="1416398"/>
                </a:moveTo>
                <a:cubicBezTo>
                  <a:pt x="73005" y="1429119"/>
                  <a:pt x="68580" y="1474470"/>
                  <a:pt x="76876" y="1491062"/>
                </a:cubicBezTo>
                <a:cubicBezTo>
                  <a:pt x="81300" y="1470599"/>
                  <a:pt x="76876" y="1437415"/>
                  <a:pt x="81300" y="1416398"/>
                </a:cubicBezTo>
                <a:lnTo>
                  <a:pt x="81300" y="1416398"/>
                </a:lnTo>
                <a:close/>
                <a:moveTo>
                  <a:pt x="98445" y="1158670"/>
                </a:moveTo>
                <a:cubicBezTo>
                  <a:pt x="102870" y="1216742"/>
                  <a:pt x="73005" y="1337310"/>
                  <a:pt x="85725" y="1387639"/>
                </a:cubicBezTo>
                <a:cubicBezTo>
                  <a:pt x="89596" y="1295830"/>
                  <a:pt x="123333" y="1229463"/>
                  <a:pt x="98445" y="1158670"/>
                </a:cubicBezTo>
                <a:lnTo>
                  <a:pt x="98445" y="1158670"/>
                </a:lnTo>
                <a:close/>
                <a:moveTo>
                  <a:pt x="541450" y="1042527"/>
                </a:moveTo>
                <a:cubicBezTo>
                  <a:pt x="520434" y="1071839"/>
                  <a:pt x="512138" y="1138207"/>
                  <a:pt x="528730" y="1163095"/>
                </a:cubicBezTo>
                <a:cubicBezTo>
                  <a:pt x="549746" y="1125486"/>
                  <a:pt x="537026" y="1079582"/>
                  <a:pt x="541450" y="1042527"/>
                </a:cubicBezTo>
                <a:lnTo>
                  <a:pt x="541450" y="1042527"/>
                </a:lnTo>
                <a:close/>
                <a:moveTo>
                  <a:pt x="2356055" y="1096174"/>
                </a:moveTo>
                <a:cubicBezTo>
                  <a:pt x="2338910" y="1100598"/>
                  <a:pt x="2343334" y="1137654"/>
                  <a:pt x="2347759" y="1145950"/>
                </a:cubicBezTo>
                <a:cubicBezTo>
                  <a:pt x="2356055" y="1125486"/>
                  <a:pt x="2352183" y="1112766"/>
                  <a:pt x="2356055" y="1096174"/>
                </a:cubicBezTo>
                <a:lnTo>
                  <a:pt x="2356055" y="1096174"/>
                </a:lnTo>
                <a:close/>
                <a:moveTo>
                  <a:pt x="2364904" y="1054694"/>
                </a:moveTo>
                <a:cubicBezTo>
                  <a:pt x="2343887" y="1059119"/>
                  <a:pt x="2356608" y="1075711"/>
                  <a:pt x="2339463" y="1059119"/>
                </a:cubicBezTo>
                <a:cubicBezTo>
                  <a:pt x="2339463" y="1075711"/>
                  <a:pt x="2339463" y="1092302"/>
                  <a:pt x="2352183" y="1092302"/>
                </a:cubicBezTo>
                <a:cubicBezTo>
                  <a:pt x="2356055" y="1079582"/>
                  <a:pt x="2368775" y="1071286"/>
                  <a:pt x="2364904" y="1054694"/>
                </a:cubicBezTo>
                <a:lnTo>
                  <a:pt x="2364904" y="1054694"/>
                </a:lnTo>
                <a:close/>
                <a:moveTo>
                  <a:pt x="541450" y="983902"/>
                </a:moveTo>
                <a:cubicBezTo>
                  <a:pt x="528730" y="996622"/>
                  <a:pt x="533154" y="1021510"/>
                  <a:pt x="541450" y="1038102"/>
                </a:cubicBezTo>
                <a:cubicBezTo>
                  <a:pt x="541450" y="1021510"/>
                  <a:pt x="558042" y="992198"/>
                  <a:pt x="541450" y="983902"/>
                </a:cubicBezTo>
                <a:lnTo>
                  <a:pt x="541450" y="983902"/>
                </a:lnTo>
                <a:close/>
                <a:moveTo>
                  <a:pt x="2360479" y="1008790"/>
                </a:moveTo>
                <a:cubicBezTo>
                  <a:pt x="2364904" y="1017086"/>
                  <a:pt x="2347759" y="1029806"/>
                  <a:pt x="2364904" y="1029806"/>
                </a:cubicBezTo>
                <a:cubicBezTo>
                  <a:pt x="2360479" y="1021510"/>
                  <a:pt x="2368775" y="1008790"/>
                  <a:pt x="2360479" y="1008790"/>
                </a:cubicBezTo>
                <a:lnTo>
                  <a:pt x="2360479" y="1008790"/>
                </a:lnTo>
                <a:close/>
                <a:moveTo>
                  <a:pt x="971734" y="917534"/>
                </a:moveTo>
                <a:cubicBezTo>
                  <a:pt x="959014" y="913110"/>
                  <a:pt x="959014" y="934126"/>
                  <a:pt x="954589" y="921959"/>
                </a:cubicBezTo>
                <a:cubicBezTo>
                  <a:pt x="954589" y="909238"/>
                  <a:pt x="980030" y="917534"/>
                  <a:pt x="975606" y="897071"/>
                </a:cubicBezTo>
                <a:cubicBezTo>
                  <a:pt x="962885" y="897071"/>
                  <a:pt x="962885" y="913663"/>
                  <a:pt x="954589" y="901495"/>
                </a:cubicBezTo>
                <a:cubicBezTo>
                  <a:pt x="946293" y="947400"/>
                  <a:pt x="941869" y="988879"/>
                  <a:pt x="954589" y="1018192"/>
                </a:cubicBezTo>
                <a:cubicBezTo>
                  <a:pt x="959014" y="983902"/>
                  <a:pt x="963438" y="950718"/>
                  <a:pt x="971734" y="917534"/>
                </a:cubicBezTo>
                <a:lnTo>
                  <a:pt x="971734" y="917534"/>
                </a:lnTo>
                <a:close/>
                <a:moveTo>
                  <a:pt x="182511" y="871630"/>
                </a:moveTo>
                <a:cubicBezTo>
                  <a:pt x="182511" y="921405"/>
                  <a:pt x="165366" y="946293"/>
                  <a:pt x="174215" y="996622"/>
                </a:cubicBezTo>
                <a:cubicBezTo>
                  <a:pt x="174215" y="959014"/>
                  <a:pt x="199656" y="904814"/>
                  <a:pt x="182511" y="871630"/>
                </a:cubicBezTo>
                <a:lnTo>
                  <a:pt x="182511" y="871630"/>
                </a:lnTo>
                <a:close/>
                <a:moveTo>
                  <a:pt x="1393722" y="884350"/>
                </a:moveTo>
                <a:cubicBezTo>
                  <a:pt x="1376577" y="888775"/>
                  <a:pt x="1381002" y="879926"/>
                  <a:pt x="1372706" y="876054"/>
                </a:cubicBezTo>
                <a:cubicBezTo>
                  <a:pt x="1381002" y="892646"/>
                  <a:pt x="1368281" y="900942"/>
                  <a:pt x="1368281" y="913663"/>
                </a:cubicBezTo>
                <a:cubicBezTo>
                  <a:pt x="1368281" y="918087"/>
                  <a:pt x="1381002" y="913663"/>
                  <a:pt x="1385427" y="921959"/>
                </a:cubicBezTo>
                <a:cubicBezTo>
                  <a:pt x="1368281" y="921959"/>
                  <a:pt x="1368281" y="955142"/>
                  <a:pt x="1377131" y="963438"/>
                </a:cubicBezTo>
                <a:cubicBezTo>
                  <a:pt x="1381002" y="938551"/>
                  <a:pt x="1389851" y="925830"/>
                  <a:pt x="1393722" y="884350"/>
                </a:cubicBezTo>
                <a:lnTo>
                  <a:pt x="1393722" y="884350"/>
                </a:lnTo>
                <a:close/>
                <a:moveTo>
                  <a:pt x="2356055" y="909238"/>
                </a:moveTo>
                <a:cubicBezTo>
                  <a:pt x="2343334" y="900942"/>
                  <a:pt x="2343334" y="925830"/>
                  <a:pt x="2351630" y="925830"/>
                </a:cubicBezTo>
                <a:cubicBezTo>
                  <a:pt x="2352183" y="921405"/>
                  <a:pt x="2356055" y="917534"/>
                  <a:pt x="2356055" y="909238"/>
                </a:cubicBezTo>
                <a:lnTo>
                  <a:pt x="2356055" y="909238"/>
                </a:lnTo>
                <a:close/>
                <a:moveTo>
                  <a:pt x="971734" y="775950"/>
                </a:moveTo>
                <a:cubicBezTo>
                  <a:pt x="1001047" y="701286"/>
                  <a:pt x="988879" y="609477"/>
                  <a:pt x="1009896" y="538685"/>
                </a:cubicBezTo>
                <a:cubicBezTo>
                  <a:pt x="980583" y="596757"/>
                  <a:pt x="946846" y="692437"/>
                  <a:pt x="963438" y="759358"/>
                </a:cubicBezTo>
                <a:cubicBezTo>
                  <a:pt x="950718" y="788670"/>
                  <a:pt x="946293" y="842317"/>
                  <a:pt x="955142" y="879926"/>
                </a:cubicBezTo>
                <a:cubicBezTo>
                  <a:pt x="967863" y="867205"/>
                  <a:pt x="946846" y="846742"/>
                  <a:pt x="967863" y="838446"/>
                </a:cubicBezTo>
                <a:cubicBezTo>
                  <a:pt x="976159" y="855038"/>
                  <a:pt x="959567" y="879926"/>
                  <a:pt x="972287" y="892646"/>
                </a:cubicBezTo>
                <a:cubicBezTo>
                  <a:pt x="980030" y="855038"/>
                  <a:pt x="980030" y="817429"/>
                  <a:pt x="971734" y="775950"/>
                </a:cubicBezTo>
                <a:lnTo>
                  <a:pt x="971734" y="775950"/>
                </a:lnTo>
                <a:close/>
                <a:moveTo>
                  <a:pt x="127758" y="759358"/>
                </a:moveTo>
                <a:cubicBezTo>
                  <a:pt x="123333" y="788670"/>
                  <a:pt x="110613" y="842317"/>
                  <a:pt x="123333" y="867758"/>
                </a:cubicBezTo>
                <a:cubicBezTo>
                  <a:pt x="127758" y="838446"/>
                  <a:pt x="140478" y="792542"/>
                  <a:pt x="127758" y="759358"/>
                </a:cubicBezTo>
                <a:lnTo>
                  <a:pt x="127758" y="759358"/>
                </a:lnTo>
                <a:close/>
                <a:moveTo>
                  <a:pt x="2293005" y="751062"/>
                </a:moveTo>
                <a:cubicBezTo>
                  <a:pt x="2288581" y="751062"/>
                  <a:pt x="2284709" y="751062"/>
                  <a:pt x="2284709" y="751062"/>
                </a:cubicBezTo>
                <a:cubicBezTo>
                  <a:pt x="2284709" y="755486"/>
                  <a:pt x="2284709" y="759358"/>
                  <a:pt x="2284709" y="763782"/>
                </a:cubicBezTo>
                <a:cubicBezTo>
                  <a:pt x="2284709" y="763782"/>
                  <a:pt x="2289134" y="763782"/>
                  <a:pt x="2293005" y="763782"/>
                </a:cubicBezTo>
                <a:cubicBezTo>
                  <a:pt x="2293005" y="759358"/>
                  <a:pt x="2293005" y="755486"/>
                  <a:pt x="2293005" y="751062"/>
                </a:cubicBezTo>
                <a:lnTo>
                  <a:pt x="2293005" y="751062"/>
                </a:lnTo>
                <a:close/>
                <a:moveTo>
                  <a:pt x="2305726" y="564126"/>
                </a:moveTo>
                <a:cubicBezTo>
                  <a:pt x="2288581" y="568550"/>
                  <a:pt x="2293005" y="585142"/>
                  <a:pt x="2284709" y="589014"/>
                </a:cubicBezTo>
                <a:cubicBezTo>
                  <a:pt x="2297430" y="605606"/>
                  <a:pt x="2276413" y="613902"/>
                  <a:pt x="2297430" y="630494"/>
                </a:cubicBezTo>
                <a:cubicBezTo>
                  <a:pt x="2293005" y="630494"/>
                  <a:pt x="2289134" y="630494"/>
                  <a:pt x="2284709" y="630494"/>
                </a:cubicBezTo>
                <a:cubicBezTo>
                  <a:pt x="2284709" y="676398"/>
                  <a:pt x="2284709" y="709582"/>
                  <a:pt x="2297430" y="730045"/>
                </a:cubicBezTo>
                <a:cubicBezTo>
                  <a:pt x="2309597" y="663677"/>
                  <a:pt x="2305726" y="622198"/>
                  <a:pt x="2305726" y="564126"/>
                </a:cubicBezTo>
                <a:lnTo>
                  <a:pt x="2305726" y="564126"/>
                </a:lnTo>
                <a:close/>
                <a:moveTo>
                  <a:pt x="2681257" y="622198"/>
                </a:moveTo>
                <a:cubicBezTo>
                  <a:pt x="2693977" y="634918"/>
                  <a:pt x="2681257" y="622198"/>
                  <a:pt x="2685681" y="617773"/>
                </a:cubicBezTo>
                <a:cubicBezTo>
                  <a:pt x="2693977" y="584589"/>
                  <a:pt x="2711122" y="513797"/>
                  <a:pt x="2690106" y="476189"/>
                </a:cubicBezTo>
                <a:cubicBezTo>
                  <a:pt x="2693977" y="534813"/>
                  <a:pt x="2676832" y="564126"/>
                  <a:pt x="2681257" y="622198"/>
                </a:cubicBezTo>
                <a:lnTo>
                  <a:pt x="2681257" y="622198"/>
                </a:lnTo>
                <a:close/>
                <a:moveTo>
                  <a:pt x="2322318" y="555830"/>
                </a:moveTo>
                <a:cubicBezTo>
                  <a:pt x="2317893" y="568550"/>
                  <a:pt x="2301301" y="585142"/>
                  <a:pt x="2322318" y="589014"/>
                </a:cubicBezTo>
                <a:cubicBezTo>
                  <a:pt x="2326742" y="580718"/>
                  <a:pt x="2339463" y="559701"/>
                  <a:pt x="2322318" y="555830"/>
                </a:cubicBezTo>
                <a:lnTo>
                  <a:pt x="2322318" y="555830"/>
                </a:lnTo>
                <a:close/>
                <a:moveTo>
                  <a:pt x="764888" y="539238"/>
                </a:moveTo>
                <a:cubicBezTo>
                  <a:pt x="764888" y="547534"/>
                  <a:pt x="752168" y="555830"/>
                  <a:pt x="769313" y="555830"/>
                </a:cubicBezTo>
                <a:cubicBezTo>
                  <a:pt x="769313" y="547534"/>
                  <a:pt x="769313" y="539238"/>
                  <a:pt x="764888" y="539238"/>
                </a:cubicBezTo>
                <a:lnTo>
                  <a:pt x="764888" y="539238"/>
                </a:lnTo>
                <a:close/>
                <a:moveTo>
                  <a:pt x="2314022" y="447429"/>
                </a:moveTo>
                <a:cubicBezTo>
                  <a:pt x="2314022" y="468446"/>
                  <a:pt x="2305726" y="480613"/>
                  <a:pt x="2309597" y="505501"/>
                </a:cubicBezTo>
                <a:cubicBezTo>
                  <a:pt x="2314022" y="509925"/>
                  <a:pt x="2330614" y="505501"/>
                  <a:pt x="2335038" y="513797"/>
                </a:cubicBezTo>
                <a:cubicBezTo>
                  <a:pt x="2339463" y="530389"/>
                  <a:pt x="2322318" y="530389"/>
                  <a:pt x="2326742" y="551405"/>
                </a:cubicBezTo>
                <a:cubicBezTo>
                  <a:pt x="2352183" y="530389"/>
                  <a:pt x="2347759" y="472317"/>
                  <a:pt x="2331167" y="447429"/>
                </a:cubicBezTo>
                <a:cubicBezTo>
                  <a:pt x="2322871" y="455725"/>
                  <a:pt x="2331167" y="480613"/>
                  <a:pt x="2314022" y="485038"/>
                </a:cubicBezTo>
                <a:cubicBezTo>
                  <a:pt x="2318446" y="472317"/>
                  <a:pt x="2330614" y="455725"/>
                  <a:pt x="2314022" y="447429"/>
                </a:cubicBezTo>
                <a:lnTo>
                  <a:pt x="2314022" y="447429"/>
                </a:lnTo>
                <a:close/>
                <a:moveTo>
                  <a:pt x="756592" y="526517"/>
                </a:moveTo>
                <a:cubicBezTo>
                  <a:pt x="756592" y="530942"/>
                  <a:pt x="739447" y="547534"/>
                  <a:pt x="756592" y="547534"/>
                </a:cubicBezTo>
                <a:cubicBezTo>
                  <a:pt x="752168" y="534813"/>
                  <a:pt x="769313" y="530942"/>
                  <a:pt x="756592" y="526517"/>
                </a:cubicBezTo>
                <a:lnTo>
                  <a:pt x="756592" y="526517"/>
                </a:lnTo>
                <a:close/>
                <a:moveTo>
                  <a:pt x="1942362" y="497205"/>
                </a:moveTo>
                <a:cubicBezTo>
                  <a:pt x="1934066" y="505501"/>
                  <a:pt x="1921346" y="530389"/>
                  <a:pt x="1942362" y="534813"/>
                </a:cubicBezTo>
                <a:cubicBezTo>
                  <a:pt x="1946787" y="530942"/>
                  <a:pt x="1951211" y="501630"/>
                  <a:pt x="1942362" y="497205"/>
                </a:cubicBezTo>
                <a:lnTo>
                  <a:pt x="1942362" y="497205"/>
                </a:lnTo>
                <a:close/>
                <a:moveTo>
                  <a:pt x="1204021" y="493334"/>
                </a:moveTo>
                <a:cubicBezTo>
                  <a:pt x="1216742" y="497758"/>
                  <a:pt x="1199597" y="506054"/>
                  <a:pt x="1199597" y="509925"/>
                </a:cubicBezTo>
                <a:cubicBezTo>
                  <a:pt x="1204021" y="509925"/>
                  <a:pt x="1207893" y="509925"/>
                  <a:pt x="1212317" y="509925"/>
                </a:cubicBezTo>
                <a:cubicBezTo>
                  <a:pt x="1216742" y="501630"/>
                  <a:pt x="1212317" y="480613"/>
                  <a:pt x="1204021" y="493334"/>
                </a:cubicBezTo>
                <a:lnTo>
                  <a:pt x="1204021" y="493334"/>
                </a:lnTo>
                <a:close/>
                <a:moveTo>
                  <a:pt x="2288581" y="414245"/>
                </a:moveTo>
                <a:cubicBezTo>
                  <a:pt x="2284156" y="430837"/>
                  <a:pt x="2271436" y="476742"/>
                  <a:pt x="2288581" y="493334"/>
                </a:cubicBezTo>
                <a:cubicBezTo>
                  <a:pt x="2293005" y="460150"/>
                  <a:pt x="2301301" y="430837"/>
                  <a:pt x="2288581" y="414245"/>
                </a:cubicBezTo>
                <a:lnTo>
                  <a:pt x="2288581" y="414245"/>
                </a:lnTo>
                <a:close/>
                <a:moveTo>
                  <a:pt x="1212317" y="447429"/>
                </a:moveTo>
                <a:cubicBezTo>
                  <a:pt x="1216742" y="451854"/>
                  <a:pt x="1199597" y="464021"/>
                  <a:pt x="1212317" y="464021"/>
                </a:cubicBezTo>
                <a:cubicBezTo>
                  <a:pt x="1216742" y="464021"/>
                  <a:pt x="1225038" y="447429"/>
                  <a:pt x="1212317" y="447429"/>
                </a:cubicBezTo>
                <a:lnTo>
                  <a:pt x="1212317" y="447429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5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80802"/>
            <a:ext cx="12192000" cy="117719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5667837" y="1340696"/>
            <a:ext cx="856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60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</a:ext>
            </a:extLst>
          </p:cNvPr>
          <p:cNvSpPr txBox="1"/>
          <p:nvPr/>
        </p:nvSpPr>
        <p:spPr>
          <a:xfrm>
            <a:off x="5147743" y="2251887"/>
            <a:ext cx="189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266DBE"/>
                </a:solidFill>
                <a:latin typeface="+mn-ea"/>
                <a:cs typeface="+mn-ea"/>
                <a:sym typeface="+mn-lt"/>
              </a:rPr>
              <a:t>PART</a:t>
            </a:r>
            <a:endParaRPr lang="zh-CN" altLang="en-US" dirty="0">
              <a:solidFill>
                <a:srgbClr val="266DBE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911" y="2770539"/>
            <a:ext cx="6270176" cy="650763"/>
            <a:chOff x="2811821" y="2278743"/>
            <a:chExt cx="6270176" cy="650763"/>
          </a:xfrm>
        </p:grpSpPr>
        <p:sp>
          <p:nvSpPr>
            <p:cNvPr id="2" name="平行四边形 1"/>
            <p:cNvSpPr/>
            <p:nvPr/>
          </p:nvSpPr>
          <p:spPr>
            <a:xfrm>
              <a:off x="2811821" y="2278743"/>
              <a:ext cx="6270176" cy="650763"/>
            </a:xfrm>
            <a:prstGeom prst="parallelogram">
              <a:avLst/>
            </a:prstGeom>
            <a:gradFill>
              <a:gsLst>
                <a:gs pos="100000">
                  <a:srgbClr val="9BDAF9"/>
                </a:gs>
                <a:gs pos="0">
                  <a:srgbClr val="B0BFFE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D38A739-D565-4A33-8901-6B77ABAB1139}"/>
                </a:ext>
              </a:extLst>
            </p:cNvPr>
            <p:cNvSpPr txBox="1"/>
            <p:nvPr/>
          </p:nvSpPr>
          <p:spPr>
            <a:xfrm>
              <a:off x="4296243" y="2390381"/>
              <a:ext cx="350277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048000" y="36456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2500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B80BCBA-4C8A-430B-A86B-87997B7153BB}"/>
              </a:ext>
            </a:extLst>
          </p:cNvPr>
          <p:cNvGrpSpPr/>
          <p:nvPr/>
        </p:nvGrpSpPr>
        <p:grpSpPr>
          <a:xfrm>
            <a:off x="7361656" y="3175062"/>
            <a:ext cx="751993" cy="751993"/>
            <a:chOff x="5457969" y="3185823"/>
            <a:chExt cx="1266825" cy="1266825"/>
          </a:xfrm>
        </p:grpSpPr>
        <p:sp>
          <p:nvSpPr>
            <p:cNvPr id="20" name="椭圆 1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3A44CF-9FE5-4420-9381-8BFD6820079A}"/>
                </a:ext>
              </a:extLst>
            </p:cNvPr>
            <p:cNvSpPr/>
            <p:nvPr/>
          </p:nvSpPr>
          <p:spPr>
            <a:xfrm>
              <a:off x="545796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AE55884-7185-4339-B4F0-A229908A9CC2}"/>
                </a:ext>
              </a:extLst>
            </p:cNvPr>
            <p:cNvSpPr/>
            <p:nvPr/>
          </p:nvSpPr>
          <p:spPr>
            <a:xfrm>
              <a:off x="5534168" y="3262022"/>
              <a:ext cx="1114425" cy="1114425"/>
            </a:xfrm>
            <a:prstGeom prst="ellipse">
              <a:avLst/>
            </a:prstGeom>
            <a:solidFill>
              <a:srgbClr val="B0BFFE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ED71BF7-A0EC-452F-9439-BD4F946ADE81}"/>
              </a:ext>
            </a:extLst>
          </p:cNvPr>
          <p:cNvGrpSpPr/>
          <p:nvPr/>
        </p:nvGrpSpPr>
        <p:grpSpPr>
          <a:xfrm>
            <a:off x="7361656" y="4429718"/>
            <a:ext cx="751993" cy="751993"/>
            <a:chOff x="8944119" y="3185823"/>
            <a:chExt cx="1266825" cy="1266825"/>
          </a:xfrm>
        </p:grpSpPr>
        <p:sp>
          <p:nvSpPr>
            <p:cNvPr id="23" name="椭圆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B2608A2-1997-428C-9545-5FD9791E4EF0}"/>
                </a:ext>
              </a:extLst>
            </p:cNvPr>
            <p:cNvSpPr/>
            <p:nvPr/>
          </p:nvSpPr>
          <p:spPr>
            <a:xfrm>
              <a:off x="89441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67EDFE9-7778-4080-BC56-7ACB2E73F254}"/>
                </a:ext>
              </a:extLst>
            </p:cNvPr>
            <p:cNvSpPr/>
            <p:nvPr/>
          </p:nvSpPr>
          <p:spPr>
            <a:xfrm>
              <a:off x="9010937" y="3262022"/>
              <a:ext cx="1114425" cy="1114425"/>
            </a:xfrm>
            <a:prstGeom prst="ellipse">
              <a:avLst/>
            </a:prstGeom>
            <a:solidFill>
              <a:srgbClr val="266DBE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982393C-8551-4FDE-B245-ACC5EBEE5BCA}"/>
              </a:ext>
            </a:extLst>
          </p:cNvPr>
          <p:cNvGrpSpPr/>
          <p:nvPr/>
        </p:nvGrpSpPr>
        <p:grpSpPr>
          <a:xfrm>
            <a:off x="7356086" y="1920406"/>
            <a:ext cx="751993" cy="751993"/>
            <a:chOff x="1971819" y="3185823"/>
            <a:chExt cx="1266825" cy="1266825"/>
          </a:xfrm>
        </p:grpSpPr>
        <p:sp>
          <p:nvSpPr>
            <p:cNvPr id="26" name="椭圆 2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7BDCFE-917F-4249-81C8-3BEA5A66106A}"/>
                </a:ext>
              </a:extLst>
            </p:cNvPr>
            <p:cNvSpPr/>
            <p:nvPr/>
          </p:nvSpPr>
          <p:spPr>
            <a:xfrm>
              <a:off x="1971819" y="3185823"/>
              <a:ext cx="1266825" cy="126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CC79F2-3BF0-47DA-B38F-A1DDC664FF81}"/>
                </a:ext>
              </a:extLst>
            </p:cNvPr>
            <p:cNvSpPr/>
            <p:nvPr/>
          </p:nvSpPr>
          <p:spPr>
            <a:xfrm>
              <a:off x="2048018" y="3262022"/>
              <a:ext cx="1114425" cy="1114425"/>
            </a:xfrm>
            <a:prstGeom prst="ellipse">
              <a:avLst/>
            </a:prstGeom>
            <a:solidFill>
              <a:srgbClr val="9BDAF9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B0DE34E-6B15-4E26-A870-A78EEEBAEADB}"/>
              </a:ext>
            </a:extLst>
          </p:cNvPr>
          <p:cNvGrpSpPr/>
          <p:nvPr/>
        </p:nvGrpSpPr>
        <p:grpSpPr>
          <a:xfrm>
            <a:off x="8193846" y="2003864"/>
            <a:ext cx="2467003" cy="720657"/>
            <a:chOff x="524630" y="1762944"/>
            <a:chExt cx="1643074" cy="720657"/>
          </a:xfrm>
        </p:grpSpPr>
        <p:sp>
          <p:nvSpPr>
            <p:cNvPr id="29" name="Rectangle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4951199-B90A-4BBF-8B44-D1261062967A}"/>
                </a:ext>
              </a:extLst>
            </p:cNvPr>
            <p:cNvSpPr/>
            <p:nvPr/>
          </p:nvSpPr>
          <p:spPr>
            <a:xfrm>
              <a:off x="524630" y="1762944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1</a:t>
              </a:r>
            </a:p>
          </p:txBody>
        </p:sp>
        <p:sp>
          <p:nvSpPr>
            <p:cNvPr id="30" name="Rectangle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FFECFE5-CA3D-4A51-9721-CD68C58FD85A}"/>
                </a:ext>
              </a:extLst>
            </p:cNvPr>
            <p:cNvSpPr/>
            <p:nvPr/>
          </p:nvSpPr>
          <p:spPr>
            <a:xfrm>
              <a:off x="524630" y="2000264"/>
              <a:ext cx="1643074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833356A-0EA6-4BF4-A520-67DA0A8C4EF7}"/>
              </a:ext>
            </a:extLst>
          </p:cNvPr>
          <p:cNvGrpSpPr/>
          <p:nvPr/>
        </p:nvGrpSpPr>
        <p:grpSpPr>
          <a:xfrm>
            <a:off x="8195652" y="3220294"/>
            <a:ext cx="2498916" cy="733563"/>
            <a:chOff x="535354" y="1744969"/>
            <a:chExt cx="1664330" cy="733563"/>
          </a:xfrm>
        </p:grpSpPr>
        <p:sp>
          <p:nvSpPr>
            <p:cNvPr id="32" name="Rectangle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9DEAB4-434F-4F25-B7D2-BFB07ED1B49B}"/>
                </a:ext>
              </a:extLst>
            </p:cNvPr>
            <p:cNvSpPr/>
            <p:nvPr/>
          </p:nvSpPr>
          <p:spPr>
            <a:xfrm>
              <a:off x="535354" y="1744969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2</a:t>
              </a:r>
            </a:p>
          </p:txBody>
        </p:sp>
        <p:sp>
          <p:nvSpPr>
            <p:cNvPr id="33" name="Rectangle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DC69087-0A14-4A62-B1F2-CD56BF77879B}"/>
                </a:ext>
              </a:extLst>
            </p:cNvPr>
            <p:cNvSpPr/>
            <p:nvPr/>
          </p:nvSpPr>
          <p:spPr>
            <a:xfrm>
              <a:off x="556610" y="1995195"/>
              <a:ext cx="1643074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80BFAA8-91C3-4CF3-B4EE-69349C26E0B3}"/>
              </a:ext>
            </a:extLst>
          </p:cNvPr>
          <p:cNvGrpSpPr/>
          <p:nvPr/>
        </p:nvGrpSpPr>
        <p:grpSpPr>
          <a:xfrm>
            <a:off x="8193847" y="4429718"/>
            <a:ext cx="2500722" cy="730234"/>
            <a:chOff x="557399" y="1723247"/>
            <a:chExt cx="1665532" cy="730234"/>
          </a:xfrm>
        </p:grpSpPr>
        <p:sp>
          <p:nvSpPr>
            <p:cNvPr id="35" name="Rectangle 4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ACF0761-08FA-4575-88FC-1E464251D26E}"/>
                </a:ext>
              </a:extLst>
            </p:cNvPr>
            <p:cNvSpPr/>
            <p:nvPr/>
          </p:nvSpPr>
          <p:spPr>
            <a:xfrm>
              <a:off x="557399" y="1723247"/>
              <a:ext cx="7005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445469"/>
                  </a:solidFill>
                  <a:cs typeface="+mn-ea"/>
                  <a:sym typeface="+mn-lt"/>
                </a:rPr>
                <a:t>项目标题</a:t>
              </a:r>
              <a:r>
                <a:rPr lang="en-US" altLang="zh-CN" sz="1400" dirty="0">
                  <a:solidFill>
                    <a:srgbClr val="445469"/>
                  </a:solidFill>
                  <a:cs typeface="+mn-ea"/>
                  <a:sym typeface="+mn-lt"/>
                </a:rPr>
                <a:t> 3</a:t>
              </a:r>
            </a:p>
          </p:txBody>
        </p:sp>
        <p:sp>
          <p:nvSpPr>
            <p:cNvPr id="36" name="Rectangle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71E040F-C95E-4E1A-8A6B-E2636CBD6BAB}"/>
                </a:ext>
              </a:extLst>
            </p:cNvPr>
            <p:cNvSpPr/>
            <p:nvPr/>
          </p:nvSpPr>
          <p:spPr>
            <a:xfrm>
              <a:off x="579857" y="1950779"/>
              <a:ext cx="1643074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25B9083-978E-4697-9007-76DE062D9E3E}"/>
              </a:ext>
            </a:extLst>
          </p:cNvPr>
          <p:cNvGrpSpPr/>
          <p:nvPr/>
        </p:nvGrpSpPr>
        <p:grpSpPr>
          <a:xfrm>
            <a:off x="7602649" y="2174493"/>
            <a:ext cx="278580" cy="243817"/>
            <a:chOff x="2461470" y="3669644"/>
            <a:chExt cx="366051" cy="320373"/>
          </a:xfrm>
        </p:grpSpPr>
        <p:sp>
          <p:nvSpPr>
            <p:cNvPr id="38" name="AutoShape 10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9B2CC4-1437-4A67-8B73-220BA206D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037" y="3726585"/>
              <a:ext cx="131403" cy="86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0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7DB84B8-8A8E-4369-BE22-0300354B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470" y="3669644"/>
              <a:ext cx="366051" cy="3203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0155ABB-3C55-491F-A7F0-ED0B998C5A54}"/>
              </a:ext>
            </a:extLst>
          </p:cNvPr>
          <p:cNvGrpSpPr/>
          <p:nvPr/>
        </p:nvGrpSpPr>
        <p:grpSpPr>
          <a:xfrm>
            <a:off x="7641936" y="3390286"/>
            <a:ext cx="191435" cy="279056"/>
            <a:chOff x="5956238" y="3605879"/>
            <a:chExt cx="251543" cy="366676"/>
          </a:xfrm>
          <a:solidFill>
            <a:schemeClr val="bg1"/>
          </a:solidFill>
        </p:grpSpPr>
        <p:sp>
          <p:nvSpPr>
            <p:cNvPr id="41" name="AutoShape 1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126590F-8D80-4A24-811B-669D9645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238" y="3605879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5532E82-6626-4205-88FA-60DC47123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3179" y="3663446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3" name="AutoShape 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1C7203A-8D4B-4456-9DBE-DF982C915613}"/>
              </a:ext>
            </a:extLst>
          </p:cNvPr>
          <p:cNvSpPr>
            <a:spLocks/>
          </p:cNvSpPr>
          <p:nvPr/>
        </p:nvSpPr>
        <p:spPr bwMode="auto">
          <a:xfrm>
            <a:off x="7616319" y="4657250"/>
            <a:ext cx="269533" cy="2704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6" name="图片占位符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63C7478-372C-476C-8087-12ACBB6DD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4340" y="4455101"/>
            <a:ext cx="1363444" cy="908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图片占位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18DFBC5-8518-45B5-B0C3-EF9C852151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0236" y="2724521"/>
            <a:ext cx="336725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图片占位符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A9A309D-FB68-4086-96ED-9AE778E649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0991" y="1407146"/>
            <a:ext cx="2101482" cy="159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737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330FB5-902B-4854-8A23-56C1C8B7C2D0}"/>
              </a:ext>
            </a:extLst>
          </p:cNvPr>
          <p:cNvGrpSpPr/>
          <p:nvPr/>
        </p:nvGrpSpPr>
        <p:grpSpPr>
          <a:xfrm>
            <a:off x="1209675" y="1670731"/>
            <a:ext cx="2078038" cy="3514982"/>
            <a:chOff x="1209675" y="2135188"/>
            <a:chExt cx="2078038" cy="3514982"/>
          </a:xfrm>
        </p:grpSpPr>
        <p:grpSp>
          <p:nvGrpSpPr>
            <p:cNvPr id="8" name="组合 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4C762F-23F0-4D20-988B-E3F1B1397C23}"/>
                </a:ext>
              </a:extLst>
            </p:cNvPr>
            <p:cNvGrpSpPr/>
            <p:nvPr/>
          </p:nvGrpSpPr>
          <p:grpSpPr>
            <a:xfrm>
              <a:off x="1627516" y="2536619"/>
              <a:ext cx="826263" cy="826263"/>
              <a:chOff x="1627516" y="2536619"/>
              <a:chExt cx="826263" cy="826263"/>
            </a:xfrm>
          </p:grpSpPr>
          <p:sp>
            <p:nvSpPr>
              <p:cNvPr id="41" name="等腰三角形 4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07A8C9D-F084-4321-BFC0-08EB81E8361A}"/>
                  </a:ext>
                </a:extLst>
              </p:cNvPr>
              <p:cNvSpPr/>
              <p:nvPr/>
            </p:nvSpPr>
            <p:spPr>
              <a:xfrm rot="16200000">
                <a:off x="1661245" y="2810580"/>
                <a:ext cx="616308" cy="307386"/>
              </a:xfrm>
              <a:prstGeom prst="triangle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E656675-5554-4180-B8DB-644B43046751}"/>
                  </a:ext>
                </a:extLst>
              </p:cNvPr>
              <p:cNvSpPr/>
              <p:nvPr/>
            </p:nvSpPr>
            <p:spPr>
              <a:xfrm>
                <a:off x="1806386" y="2860689"/>
                <a:ext cx="120650" cy="207169"/>
              </a:xfrm>
              <a:prstGeom prst="rect">
                <a:avLst/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0744E68-F887-4948-8FD1-3621AA5B5407}"/>
                  </a:ext>
                </a:extLst>
              </p:cNvPr>
              <p:cNvSpPr/>
              <p:nvPr/>
            </p:nvSpPr>
            <p:spPr>
              <a:xfrm rot="2859882">
                <a:off x="1910140" y="2815360"/>
                <a:ext cx="286797" cy="286797"/>
              </a:xfrm>
              <a:prstGeom prst="arc">
                <a:avLst/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E2143F9-718B-4F2B-9D41-27F527AD9848}"/>
                  </a:ext>
                </a:extLst>
              </p:cNvPr>
              <p:cNvSpPr/>
              <p:nvPr/>
            </p:nvSpPr>
            <p:spPr>
              <a:xfrm rot="3911700">
                <a:off x="1766162" y="2692566"/>
                <a:ext cx="548972" cy="548972"/>
              </a:xfrm>
              <a:prstGeom prst="arc">
                <a:avLst>
                  <a:gd name="adj1" fmla="val 14336397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4BA420E-B17C-4600-A5A1-322FA07F2EFD}"/>
                  </a:ext>
                </a:extLst>
              </p:cNvPr>
              <p:cNvSpPr/>
              <p:nvPr/>
            </p:nvSpPr>
            <p:spPr>
              <a:xfrm rot="3911700">
                <a:off x="1627516" y="2536619"/>
                <a:ext cx="826263" cy="826263"/>
              </a:xfrm>
              <a:prstGeom prst="arc">
                <a:avLst>
                  <a:gd name="adj1" fmla="val 14544405"/>
                  <a:gd name="adj2" fmla="val 20879301"/>
                </a:avLst>
              </a:prstGeom>
              <a:ln w="57150">
                <a:solidFill>
                  <a:srgbClr val="7C7A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Arc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673B8A8-8CFC-431E-9CC0-D4936925FFA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7C7A85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A4CA034-5588-4E13-A1B2-E5286616FF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113" y="3594100"/>
              <a:ext cx="70802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135%</a:t>
              </a:r>
            </a:p>
          </p:txBody>
        </p:sp>
        <p:sp>
          <p:nvSpPr>
            <p:cNvPr id="31" name="矩形 2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72D60AB-3FB8-4795-8082-7631C3102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675" y="4638675"/>
              <a:ext cx="2078038" cy="101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874BC81-6D0A-414E-B7CA-DA9CF6BD32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1788" y="4257675"/>
              <a:ext cx="12938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95A48D8-A4BA-48EA-A444-C04A330D691C}"/>
              </a:ext>
            </a:extLst>
          </p:cNvPr>
          <p:cNvGrpSpPr/>
          <p:nvPr/>
        </p:nvGrpSpPr>
        <p:grpSpPr>
          <a:xfrm>
            <a:off x="3822700" y="1670731"/>
            <a:ext cx="2078038" cy="3514982"/>
            <a:chOff x="3822700" y="2135188"/>
            <a:chExt cx="2078038" cy="3514982"/>
          </a:xfrm>
        </p:grpSpPr>
        <p:grpSp>
          <p:nvGrpSpPr>
            <p:cNvPr id="9" name="组合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92A6AB2-DD20-40FA-9081-CEE183C34E59}"/>
                </a:ext>
              </a:extLst>
            </p:cNvPr>
            <p:cNvGrpSpPr/>
            <p:nvPr/>
          </p:nvGrpSpPr>
          <p:grpSpPr>
            <a:xfrm>
              <a:off x="4541838" y="2691030"/>
              <a:ext cx="591191" cy="616308"/>
              <a:chOff x="4541838" y="2691030"/>
              <a:chExt cx="591191" cy="616308"/>
            </a:xfrm>
          </p:grpSpPr>
          <p:sp>
            <p:nvSpPr>
              <p:cNvPr id="3" name="等腰三角形 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0D5257D-5E07-4137-8FF0-04DC0EB555F4}"/>
                  </a:ext>
                </a:extLst>
              </p:cNvPr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3E7826A-A372-4732-BC4C-897BF5D1E4E1}"/>
                  </a:ext>
                </a:extLst>
              </p:cNvPr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弧形 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82261CF-CD8C-4DA2-9919-13DABE5E63C0}"/>
                  </a:ext>
                </a:extLst>
              </p:cNvPr>
              <p:cNvSpPr/>
              <p:nvPr/>
            </p:nvSpPr>
            <p:spPr>
              <a:xfrm rot="2334975">
                <a:off x="4683116" y="2863383"/>
                <a:ext cx="286797" cy="286797"/>
              </a:xfrm>
              <a:prstGeom prst="arc">
                <a:avLst/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CEAE9F1-9FB6-478E-9E73-23AB984D9C20}"/>
                  </a:ext>
                </a:extLst>
              </p:cNvPr>
              <p:cNvSpPr/>
              <p:nvPr/>
            </p:nvSpPr>
            <p:spPr>
              <a:xfrm rot="3911700">
                <a:off x="4584057" y="2708426"/>
                <a:ext cx="548972" cy="548972"/>
              </a:xfrm>
              <a:prstGeom prst="arc">
                <a:avLst>
                  <a:gd name="adj1" fmla="val 14336397"/>
                  <a:gd name="adj2" fmla="val 0"/>
                </a:avLst>
              </a:prstGeom>
              <a:ln w="57150">
                <a:solidFill>
                  <a:srgbClr val="9BDAF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Arc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16EB5DB-D7F2-42D2-A12A-36CAFC9215C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9BDAF9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TextBox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97AF7C5-9284-48EC-8293-54F361B47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7863" y="3594100"/>
              <a:ext cx="70961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174%</a:t>
              </a:r>
            </a:p>
          </p:txBody>
        </p:sp>
        <p:sp>
          <p:nvSpPr>
            <p:cNvPr id="33" name="矩形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DFB71B3-8BF6-4C26-96F7-ED2FD74D3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700" y="4638675"/>
              <a:ext cx="2078038" cy="101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2E604A7-5C23-4AAD-BDE3-AA0001865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48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35C47D9-FD80-4801-B609-50D25EF9DB65}"/>
              </a:ext>
            </a:extLst>
          </p:cNvPr>
          <p:cNvGrpSpPr/>
          <p:nvPr/>
        </p:nvGrpSpPr>
        <p:grpSpPr>
          <a:xfrm>
            <a:off x="7336367" y="2227763"/>
            <a:ext cx="456648" cy="616308"/>
            <a:chOff x="4541838" y="2691030"/>
            <a:chExt cx="456648" cy="616308"/>
          </a:xfrm>
        </p:grpSpPr>
        <p:sp>
          <p:nvSpPr>
            <p:cNvPr id="47" name="等腰三角形 4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5F701F-AE26-4918-8DD6-0C63E56BE70C}"/>
                </a:ext>
              </a:extLst>
            </p:cNvPr>
            <p:cNvSpPr/>
            <p:nvPr/>
          </p:nvSpPr>
          <p:spPr>
            <a:xfrm rot="16200000">
              <a:off x="4396697" y="2845491"/>
              <a:ext cx="616308" cy="307386"/>
            </a:xfrm>
            <a:prstGeom prst="triangle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069F152-3059-468E-8387-5140A21A8EF4}"/>
                </a:ext>
              </a:extLst>
            </p:cNvPr>
            <p:cNvSpPr/>
            <p:nvPr/>
          </p:nvSpPr>
          <p:spPr>
            <a:xfrm>
              <a:off x="4541838" y="2895600"/>
              <a:ext cx="120650" cy="207169"/>
            </a:xfrm>
            <a:prstGeom prst="rect">
              <a:avLst/>
            </a:prstGeom>
            <a:solidFill>
              <a:srgbClr val="B0B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弧形 4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CDE6EF-D746-473D-8650-7A34730355B7}"/>
                </a:ext>
              </a:extLst>
            </p:cNvPr>
            <p:cNvSpPr/>
            <p:nvPr/>
          </p:nvSpPr>
          <p:spPr>
            <a:xfrm rot="2334975">
              <a:off x="4711689" y="2863383"/>
              <a:ext cx="286797" cy="286797"/>
            </a:xfrm>
            <a:prstGeom prst="arc">
              <a:avLst/>
            </a:prstGeom>
            <a:solidFill>
              <a:srgbClr val="B0BFFE"/>
            </a:solidFill>
            <a:ln w="57150">
              <a:solidFill>
                <a:srgbClr val="B0BF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Arc 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0D381BF-6A31-4840-ABB9-3E33EFCA4E8F}"/>
              </a:ext>
            </a:extLst>
          </p:cNvPr>
          <p:cNvSpPr>
            <a:spLocks/>
          </p:cNvSpPr>
          <p:nvPr/>
        </p:nvSpPr>
        <p:spPr bwMode="auto">
          <a:xfrm flipV="1">
            <a:off x="6689725" y="1670731"/>
            <a:ext cx="1695450" cy="1695450"/>
          </a:xfrm>
          <a:custGeom>
            <a:avLst/>
            <a:gdLst>
              <a:gd name="T0" fmla="*/ 1203741 w 1695236"/>
              <a:gd name="T1" fmla="*/ 78260 h 1695236"/>
              <a:gd name="T2" fmla="*/ 1679130 w 1695236"/>
              <a:gd name="T3" fmla="*/ 1015640 h 1695236"/>
              <a:gd name="T4" fmla="*/ 877474 w 1695236"/>
              <a:gd name="T5" fmla="*/ 1695364 h 1695236"/>
              <a:gd name="T6" fmla="*/ 30442 w 1695236"/>
              <a:gd name="T7" fmla="*/ 1073097 h 1695236"/>
              <a:gd name="T8" fmla="*/ 439418 w 1695236"/>
              <a:gd name="T9" fmla="*/ 104896 h 1695236"/>
              <a:gd name="T10" fmla="*/ 847939 w 1695236"/>
              <a:gd name="T11" fmla="*/ 847939 h 1695236"/>
              <a:gd name="T12" fmla="*/ 1203741 w 1695236"/>
              <a:gd name="T13" fmla="*/ 78260 h 1695236"/>
              <a:gd name="T14" fmla="*/ 1203741 w 1695236"/>
              <a:gd name="T15" fmla="*/ 78260 h 1695236"/>
              <a:gd name="T16" fmla="*/ 1679130 w 1695236"/>
              <a:gd name="T17" fmla="*/ 1015640 h 1695236"/>
              <a:gd name="T18" fmla="*/ 877474 w 1695236"/>
              <a:gd name="T19" fmla="*/ 1695364 h 1695236"/>
              <a:gd name="T20" fmla="*/ 30442 w 1695236"/>
              <a:gd name="T21" fmla="*/ 1073097 h 1695236"/>
              <a:gd name="T22" fmla="*/ 439418 w 1695236"/>
              <a:gd name="T23" fmla="*/ 104896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B0BFFE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0A90A75-F843-4C46-A3FE-47B85DCE4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3129643"/>
            <a:ext cx="708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105%</a:t>
            </a:r>
          </a:p>
        </p:txBody>
      </p:sp>
      <p:sp>
        <p:nvSpPr>
          <p:cNvPr id="35" name="矩形 2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B2433B-0195-4B88-8A75-EC855D045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800" y="4174218"/>
            <a:ext cx="2078038" cy="102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4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83172E7-785A-4CC2-AD4D-592B87C45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9913" y="3793218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此处输入标题</a:t>
            </a:r>
            <a:endParaRPr lang="en-US" altLang="zh-CN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C205CF5-3215-4707-8541-77E21264AB66}"/>
              </a:ext>
            </a:extLst>
          </p:cNvPr>
          <p:cNvGrpSpPr/>
          <p:nvPr/>
        </p:nvGrpSpPr>
        <p:grpSpPr>
          <a:xfrm>
            <a:off x="9232900" y="1656443"/>
            <a:ext cx="2078038" cy="3543697"/>
            <a:chOff x="9232900" y="2120900"/>
            <a:chExt cx="2078038" cy="3543697"/>
          </a:xfrm>
        </p:grpSpPr>
        <p:sp>
          <p:nvSpPr>
            <p:cNvPr id="28" name="Arc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D558523-F95B-4C53-AA19-1177DA3AB51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741 w 1695236"/>
                <a:gd name="T1" fmla="*/ 78260 h 1695236"/>
                <a:gd name="T2" fmla="*/ 1679130 w 1695236"/>
                <a:gd name="T3" fmla="*/ 1015640 h 1695236"/>
                <a:gd name="T4" fmla="*/ 877474 w 1695236"/>
                <a:gd name="T5" fmla="*/ 1695364 h 1695236"/>
                <a:gd name="T6" fmla="*/ 30442 w 1695236"/>
                <a:gd name="T7" fmla="*/ 1073097 h 1695236"/>
                <a:gd name="T8" fmla="*/ 439418 w 1695236"/>
                <a:gd name="T9" fmla="*/ 104896 h 1695236"/>
                <a:gd name="T10" fmla="*/ 847939 w 1695236"/>
                <a:gd name="T11" fmla="*/ 847939 h 1695236"/>
                <a:gd name="T12" fmla="*/ 1203741 w 1695236"/>
                <a:gd name="T13" fmla="*/ 78260 h 1695236"/>
                <a:gd name="T14" fmla="*/ 1203741 w 1695236"/>
                <a:gd name="T15" fmla="*/ 78260 h 1695236"/>
                <a:gd name="T16" fmla="*/ 1679130 w 1695236"/>
                <a:gd name="T17" fmla="*/ 1015640 h 1695236"/>
                <a:gd name="T18" fmla="*/ 877474 w 1695236"/>
                <a:gd name="T19" fmla="*/ 1695364 h 1695236"/>
                <a:gd name="T20" fmla="*/ 30442 w 1695236"/>
                <a:gd name="T21" fmla="*/ 1073097 h 1695236"/>
                <a:gd name="T22" fmla="*/ 439418 w 1695236"/>
                <a:gd name="T23" fmla="*/ 104896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266DBE"/>
              </a:solidFill>
              <a:round/>
              <a:headEnd/>
              <a:tailEnd type="oval" w="sm" len="sm"/>
            </a:ln>
            <a:extLst/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2713664-713E-4308-9607-6B59B42B111E}"/>
                </a:ext>
              </a:extLst>
            </p:cNvPr>
            <p:cNvGrpSpPr/>
            <p:nvPr/>
          </p:nvGrpSpPr>
          <p:grpSpPr>
            <a:xfrm>
              <a:off x="10063415" y="2646363"/>
              <a:ext cx="316706" cy="616308"/>
              <a:chOff x="4541838" y="2691030"/>
              <a:chExt cx="316706" cy="616308"/>
            </a:xfrm>
            <a:solidFill>
              <a:srgbClr val="185C99"/>
            </a:solidFill>
          </p:grpSpPr>
          <p:sp>
            <p:nvSpPr>
              <p:cNvPr id="52" name="等腰三角形 5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91FE5C8-8604-4FA2-BDF0-978462DA2F71}"/>
                  </a:ext>
                </a:extLst>
              </p:cNvPr>
              <p:cNvSpPr/>
              <p:nvPr/>
            </p:nvSpPr>
            <p:spPr>
              <a:xfrm rot="16200000">
                <a:off x="4396697" y="2845491"/>
                <a:ext cx="616308" cy="307386"/>
              </a:xfrm>
              <a:prstGeom prst="triangl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5917AC-0D07-493F-9107-98D9F22CF429}"/>
                  </a:ext>
                </a:extLst>
              </p:cNvPr>
              <p:cNvSpPr/>
              <p:nvPr/>
            </p:nvSpPr>
            <p:spPr>
              <a:xfrm>
                <a:off x="4541838" y="2895600"/>
                <a:ext cx="120650" cy="2071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1AB9DEF-6D4E-4E7D-B4AB-FA8DAB9A19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7425" y="3579813"/>
              <a:ext cx="7096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188%</a:t>
              </a:r>
            </a:p>
          </p:txBody>
        </p:sp>
        <p:sp>
          <p:nvSpPr>
            <p:cNvPr id="37" name="矩形 3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0A0ECDC-F16F-4933-B020-57249BF1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2900" y="4638675"/>
              <a:ext cx="2078038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4E12E03-2F0B-431B-A7BF-CC309AD324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25013" y="4257675"/>
              <a:ext cx="12938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53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5D1DEBC-1692-400C-93AD-87B29DFB2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125766" y="1720641"/>
            <a:ext cx="5241130" cy="34813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89A4174-A443-4E29-87D2-7D5F934FC29E}"/>
              </a:ext>
            </a:extLst>
          </p:cNvPr>
          <p:cNvGrpSpPr/>
          <p:nvPr/>
        </p:nvGrpSpPr>
        <p:grpSpPr>
          <a:xfrm>
            <a:off x="5092700" y="2636611"/>
            <a:ext cx="1643063" cy="1641475"/>
            <a:chOff x="5092700" y="2955925"/>
            <a:chExt cx="1643063" cy="1641475"/>
          </a:xfrm>
        </p:grpSpPr>
        <p:sp>
          <p:nvSpPr>
            <p:cNvPr id="20" name="Oval 4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A704E82-1FA6-4820-BFF6-62638B978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700" y="2955925"/>
              <a:ext cx="1643063" cy="1641475"/>
            </a:xfrm>
            <a:prstGeom prst="ellipse">
              <a:avLst/>
            </a:prstGeom>
            <a:solidFill>
              <a:srgbClr val="266DBE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72E6D02-ABD1-4E7F-8416-198D4AE49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3508375"/>
              <a:ext cx="569912" cy="569913"/>
            </a:xfrm>
            <a:custGeom>
              <a:avLst/>
              <a:gdLst>
                <a:gd name="T0" fmla="*/ 2147483647 w 290"/>
                <a:gd name="T1" fmla="*/ 2147483647 h 290"/>
                <a:gd name="T2" fmla="*/ 2147483647 w 290"/>
                <a:gd name="T3" fmla="*/ 2147483647 h 290"/>
                <a:gd name="T4" fmla="*/ 2147483647 w 290"/>
                <a:gd name="T5" fmla="*/ 2147483647 h 290"/>
                <a:gd name="T6" fmla="*/ 2147483647 w 290"/>
                <a:gd name="T7" fmla="*/ 2147483647 h 290"/>
                <a:gd name="T8" fmla="*/ 2147483647 w 290"/>
                <a:gd name="T9" fmla="*/ 2147483647 h 290"/>
                <a:gd name="T10" fmla="*/ 2147483647 w 290"/>
                <a:gd name="T11" fmla="*/ 2147483647 h 290"/>
                <a:gd name="T12" fmla="*/ 2147483647 w 290"/>
                <a:gd name="T13" fmla="*/ 2147483647 h 290"/>
                <a:gd name="T14" fmla="*/ 2147483647 w 290"/>
                <a:gd name="T15" fmla="*/ 2147483647 h 290"/>
                <a:gd name="T16" fmla="*/ 2147483647 w 290"/>
                <a:gd name="T17" fmla="*/ 2147483647 h 290"/>
                <a:gd name="T18" fmla="*/ 2147483647 w 290"/>
                <a:gd name="T19" fmla="*/ 2147483647 h 290"/>
                <a:gd name="T20" fmla="*/ 2147483647 w 290"/>
                <a:gd name="T21" fmla="*/ 2147483647 h 290"/>
                <a:gd name="T22" fmla="*/ 2147483647 w 290"/>
                <a:gd name="T23" fmla="*/ 2147483647 h 290"/>
                <a:gd name="T24" fmla="*/ 2147483647 w 290"/>
                <a:gd name="T25" fmla="*/ 2147483647 h 290"/>
                <a:gd name="T26" fmla="*/ 2147483647 w 290"/>
                <a:gd name="T27" fmla="*/ 2147483647 h 290"/>
                <a:gd name="T28" fmla="*/ 2147483647 w 290"/>
                <a:gd name="T29" fmla="*/ 2147483647 h 290"/>
                <a:gd name="T30" fmla="*/ 2147483647 w 290"/>
                <a:gd name="T31" fmla="*/ 2147483647 h 290"/>
                <a:gd name="T32" fmla="*/ 2147483647 w 290"/>
                <a:gd name="T33" fmla="*/ 2147483647 h 290"/>
                <a:gd name="T34" fmla="*/ 2147483647 w 290"/>
                <a:gd name="T35" fmla="*/ 2147483647 h 290"/>
                <a:gd name="T36" fmla="*/ 2147483647 w 290"/>
                <a:gd name="T37" fmla="*/ 2147483647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矩形 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FAD6F82-3183-4A53-B4B1-BF77769B8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113" y="2636611"/>
            <a:ext cx="35560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595637-3EE2-40A2-86F6-304167A52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575" y="2206399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请输入此处标题</a:t>
            </a:r>
            <a:endParaRPr lang="en-US" altLang="zh-CN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2404395-781F-4C9B-92F6-58D3E8981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3854224"/>
            <a:ext cx="3584575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ts val="2200"/>
              </a:lnSpc>
            </a:pPr>
            <a:endParaRPr lang="zh-CN" alt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43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0876CC0-87FD-4275-98DB-AAE9DD07690E}"/>
              </a:ext>
            </a:extLst>
          </p:cNvPr>
          <p:cNvGrpSpPr/>
          <p:nvPr/>
        </p:nvGrpSpPr>
        <p:grpSpPr>
          <a:xfrm>
            <a:off x="751346" y="1679743"/>
            <a:ext cx="10720387" cy="3417887"/>
            <a:chOff x="751346" y="2086143"/>
            <a:chExt cx="10720387" cy="3417887"/>
          </a:xfrm>
        </p:grpSpPr>
        <p:sp>
          <p:nvSpPr>
            <p:cNvPr id="18" name="Rounded Rectangle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D14E5F2-3093-489D-B366-6E96CA999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858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ounded Rectangle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9190059-0B1B-42D3-B5F7-0CC113F8355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9905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7C7A85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ounded Rectangle 5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1F142A7-48AF-47E1-B7D4-73717E14B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2333" y="2086143"/>
              <a:ext cx="2363788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ounded Rectangle 5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48FCE55-23B8-4611-A90A-55637DB2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771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ounded Rectangle 5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F016E2B-E8D2-4442-B033-FA279599D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5246" y="2086143"/>
              <a:ext cx="2365375" cy="3417887"/>
            </a:xfrm>
            <a:prstGeom prst="roundRect">
              <a:avLst>
                <a:gd name="adj" fmla="val 5884"/>
              </a:avLst>
            </a:prstGeom>
            <a:noFill/>
            <a:ln w="1270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BDA3A8B-1172-440E-A680-4FECBDFF2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273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7E3C6DE-B86D-4F3A-83F5-8D4067A1C2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287D817-E01D-43CE-9D35-C56CCE844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721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FC00D5-8A00-408A-BE11-A04656729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2333" y="3873668"/>
              <a:ext cx="2336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7ED869F-2BAD-4A55-BE6D-DB3F0FCBF0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4121" y="4164180"/>
              <a:ext cx="1673225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D1E5715-2860-4A88-A69D-5FC60375A5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771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485A017-4372-4476-BDCB-512C645B3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4146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2B3B4A1-A86A-4D99-9E8A-6B7AC39A61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3346" y="3873668"/>
              <a:ext cx="2338387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此处输入标题</a:t>
              </a:r>
              <a:endParaRPr lang="en-US" altLang="zh-CN" sz="1600" b="1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B1BBED6-07E9-416A-9D89-A6FEB5A4E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6721" y="4164180"/>
              <a:ext cx="1671637" cy="1025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ounded Rectangle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A3EDE3D-7524-45CA-B3B2-471FE13507D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38482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9BDAF9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2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BF3730-2B4E-4AD0-A0EF-77B4A12BE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2157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Rounded Rectangle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155F4D3D-F829-403F-B205-4DD35DC6C55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080708" y="2416343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B0BFFE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2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81AEA65-9AF1-4FF6-BDD6-7E5B50A10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4383" y="2632243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Rounded Rectangle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446DF54-0FA0-4264-BD75-AE8222EE091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885543" y="2419686"/>
              <a:ext cx="842963" cy="844550"/>
            </a:xfrm>
            <a:prstGeom prst="roundRect">
              <a:avLst>
                <a:gd name="adj" fmla="val 5884"/>
              </a:avLst>
            </a:prstGeom>
            <a:solidFill>
              <a:srgbClr val="266DBE"/>
            </a:solidFill>
            <a:ln>
              <a:noFill/>
            </a:ln>
            <a:extLst/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0BFEA1D-E2B2-47B2-A34F-FA4B49A72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9218" y="2635586"/>
              <a:ext cx="455613" cy="431800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2147483647 w 301"/>
                <a:gd name="T17" fmla="*/ 2147483647 h 285"/>
                <a:gd name="T18" fmla="*/ 2147483647 w 301"/>
                <a:gd name="T19" fmla="*/ 2147483647 h 285"/>
                <a:gd name="T20" fmla="*/ 2147483647 w 301"/>
                <a:gd name="T21" fmla="*/ 2147483647 h 285"/>
                <a:gd name="T22" fmla="*/ 2147483647 w 301"/>
                <a:gd name="T23" fmla="*/ 2147483647 h 285"/>
                <a:gd name="T24" fmla="*/ 2147483647 w 301"/>
                <a:gd name="T25" fmla="*/ 2147483647 h 285"/>
                <a:gd name="T26" fmla="*/ 2147483647 w 301"/>
                <a:gd name="T27" fmla="*/ 2147483647 h 285"/>
                <a:gd name="T28" fmla="*/ 2147483647 w 301"/>
                <a:gd name="T29" fmla="*/ 2147483647 h 285"/>
                <a:gd name="T30" fmla="*/ 2147483647 w 301"/>
                <a:gd name="T31" fmla="*/ 2147483647 h 285"/>
                <a:gd name="T32" fmla="*/ 2147483647 w 301"/>
                <a:gd name="T33" fmla="*/ 2147483647 h 285"/>
                <a:gd name="T34" fmla="*/ 2147483647 w 301"/>
                <a:gd name="T35" fmla="*/ 2147483647 h 285"/>
                <a:gd name="T36" fmla="*/ 2147483647 w 301"/>
                <a:gd name="T37" fmla="*/ 2147483647 h 285"/>
                <a:gd name="T38" fmla="*/ 2147483647 w 301"/>
                <a:gd name="T39" fmla="*/ 2147483647 h 285"/>
                <a:gd name="T40" fmla="*/ 2147483647 w 301"/>
                <a:gd name="T41" fmla="*/ 2147483647 h 285"/>
                <a:gd name="T42" fmla="*/ 2147483647 w 301"/>
                <a:gd name="T43" fmla="*/ 2147483647 h 285"/>
                <a:gd name="T44" fmla="*/ 2147483647 w 301"/>
                <a:gd name="T45" fmla="*/ 2147483647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250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3BA576C-2FEE-411C-9BF1-937D48B6EBF7}"/>
              </a:ext>
            </a:extLst>
          </p:cNvPr>
          <p:cNvSpPr/>
          <p:nvPr/>
        </p:nvSpPr>
        <p:spPr>
          <a:xfrm>
            <a:off x="6357672" y="1430040"/>
            <a:ext cx="3364524" cy="3240336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 descr="e7d195523061f1c066b07af569392582e34b383e870941e45A9F265A01B343BAB71AA68CCD0631A7B7DE1272822047E4CBFC978F0A03706D738F6232142EC909A232ED66B5EC504804C64D3B242CD4B5FC2DA3AE84CA9B465C225B24ED0F6BE1C9F01A31FC114B1CE460667A0F96FEB01B7CD686B75F8231A79223F2FD5CDA837DB1C710F46EF6DCE6486984DC98502B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E0C0DB2-29EE-4AD2-A9CF-D7B63138ED4D}"/>
              </a:ext>
            </a:extLst>
          </p:cNvPr>
          <p:cNvSpPr/>
          <p:nvPr/>
        </p:nvSpPr>
        <p:spPr>
          <a:xfrm>
            <a:off x="8675740" y="3434497"/>
            <a:ext cx="2325166" cy="2325166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</a:ln>
          <a:effectLst>
            <a:outerShdw blurRad="114300" dist="38100" dir="2700000" sx="102000" sy="102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Group 7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BA5B0A2-543B-4F45-B9C9-86AC4031B4CC}"/>
              </a:ext>
            </a:extLst>
          </p:cNvPr>
          <p:cNvGrpSpPr/>
          <p:nvPr/>
        </p:nvGrpSpPr>
        <p:grpSpPr>
          <a:xfrm>
            <a:off x="1360037" y="1818670"/>
            <a:ext cx="3773170" cy="857389"/>
            <a:chOff x="336337" y="2984337"/>
            <a:chExt cx="2830614" cy="643209"/>
          </a:xfrm>
        </p:grpSpPr>
        <p:sp>
          <p:nvSpPr>
            <p:cNvPr id="24" name="文本框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97E1BDB-4434-4341-8274-19273BC94D0A}"/>
                </a:ext>
              </a:extLst>
            </p:cNvPr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</a:p>
          </p:txBody>
        </p:sp>
        <p:sp>
          <p:nvSpPr>
            <p:cNvPr id="25" name="矩形 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A29F63C-1D9F-40A2-BBDD-579442D88973}"/>
                </a:ext>
              </a:extLst>
            </p:cNvPr>
            <p:cNvSpPr/>
            <p:nvPr/>
          </p:nvSpPr>
          <p:spPr>
            <a:xfrm>
              <a:off x="336813" y="3173457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45179573-AE3C-49FC-B196-353B327871EA}"/>
              </a:ext>
            </a:extLst>
          </p:cNvPr>
          <p:cNvCxnSpPr/>
          <p:nvPr/>
        </p:nvCxnSpPr>
        <p:spPr>
          <a:xfrm>
            <a:off x="1360805" y="2903582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7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2E2F664-4C0D-4AD2-9786-1B5F65222FFF}"/>
              </a:ext>
            </a:extLst>
          </p:cNvPr>
          <p:cNvGrpSpPr/>
          <p:nvPr/>
        </p:nvGrpSpPr>
        <p:grpSpPr>
          <a:xfrm>
            <a:off x="1360037" y="3115093"/>
            <a:ext cx="3773170" cy="857389"/>
            <a:chOff x="336337" y="3084374"/>
            <a:chExt cx="2830614" cy="643210"/>
          </a:xfrm>
        </p:grpSpPr>
        <p:sp>
          <p:nvSpPr>
            <p:cNvPr id="28" name="文本框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DB7C7534-E0FF-4726-ABFE-7C425BAD608C}"/>
                </a:ext>
              </a:extLst>
            </p:cNvPr>
            <p:cNvSpPr txBox="1"/>
            <p:nvPr/>
          </p:nvSpPr>
          <p:spPr>
            <a:xfrm>
              <a:off x="336337" y="3084374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</a:p>
          </p:txBody>
        </p:sp>
        <p:sp>
          <p:nvSpPr>
            <p:cNvPr id="29" name="矩形 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1EDC6AD-E038-4A89-B9AF-0FA5AA8364D2}"/>
                </a:ext>
              </a:extLst>
            </p:cNvPr>
            <p:cNvSpPr/>
            <p:nvPr/>
          </p:nvSpPr>
          <p:spPr>
            <a:xfrm>
              <a:off x="336813" y="3273495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3D74BAF-8D0B-413F-AAF5-601BB3BB1FD4}"/>
              </a:ext>
            </a:extLst>
          </p:cNvPr>
          <p:cNvCxnSpPr/>
          <p:nvPr/>
        </p:nvCxnSpPr>
        <p:spPr>
          <a:xfrm>
            <a:off x="1360805" y="4217306"/>
            <a:ext cx="3520440" cy="0"/>
          </a:xfrm>
          <a:prstGeom prst="line">
            <a:avLst/>
          </a:prstGeom>
          <a:ln w="12700">
            <a:solidFill>
              <a:srgbClr val="497E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7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8BE3A9C-568F-4A9F-BEF8-869B44B10D66}"/>
              </a:ext>
            </a:extLst>
          </p:cNvPr>
          <p:cNvGrpSpPr/>
          <p:nvPr/>
        </p:nvGrpSpPr>
        <p:grpSpPr>
          <a:xfrm>
            <a:off x="1360037" y="4462131"/>
            <a:ext cx="3773170" cy="857388"/>
            <a:chOff x="336337" y="2984337"/>
            <a:chExt cx="2830614" cy="643209"/>
          </a:xfrm>
        </p:grpSpPr>
        <p:sp>
          <p:nvSpPr>
            <p:cNvPr id="32" name="文本框 1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E536785-F164-4022-96AB-37B114315802}"/>
                </a:ext>
              </a:extLst>
            </p:cNvPr>
            <p:cNvSpPr txBox="1"/>
            <p:nvPr/>
          </p:nvSpPr>
          <p:spPr>
            <a:xfrm>
              <a:off x="336337" y="2984337"/>
              <a:ext cx="1204273" cy="239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445469"/>
                  </a:solidFill>
                  <a:cs typeface="+mn-ea"/>
                  <a:sym typeface="+mn-lt"/>
                </a:rPr>
                <a:t>单击此处输入标题</a:t>
              </a:r>
              <a:endParaRPr lang="zh-CN" altLang="en-US" sz="1400" b="1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FD04203-046A-4FDD-8F1A-C692358D2EA6}"/>
                </a:ext>
              </a:extLst>
            </p:cNvPr>
            <p:cNvSpPr/>
            <p:nvPr/>
          </p:nvSpPr>
          <p:spPr>
            <a:xfrm>
              <a:off x="336813" y="3173457"/>
              <a:ext cx="2830138" cy="454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66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0BDDCE3-3AB7-4F8E-8562-13B4DB11E719}"/>
              </a:ext>
            </a:extLst>
          </p:cNvPr>
          <p:cNvGrpSpPr/>
          <p:nvPr/>
        </p:nvGrpSpPr>
        <p:grpSpPr>
          <a:xfrm>
            <a:off x="3159951" y="2118520"/>
            <a:ext cx="613516" cy="157160"/>
            <a:chOff x="2581275" y="4152901"/>
            <a:chExt cx="613516" cy="157160"/>
          </a:xfrm>
        </p:grpSpPr>
        <p:sp>
          <p:nvSpPr>
            <p:cNvPr id="20" name="椭圆 1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A263011-FBBC-48A6-9642-1A8BDAAE5E10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32A3C8B-E5F6-4DEA-85D2-857D61E9B3F2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14FCB7E-EA37-4C06-8DF7-4A7D4625BEBB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4C7D05A-4A01-454E-9F10-F09267DCB674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791D402-5A0C-473C-8B75-EC0F9958BF1E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0088778-F103-4246-AE37-204E2CC72AB4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8348235-D260-456A-A509-26209BF91A58}"/>
              </a:ext>
            </a:extLst>
          </p:cNvPr>
          <p:cNvGrpSpPr/>
          <p:nvPr/>
        </p:nvGrpSpPr>
        <p:grpSpPr>
          <a:xfrm>
            <a:off x="5789243" y="2118520"/>
            <a:ext cx="613516" cy="157160"/>
            <a:chOff x="2581275" y="4152901"/>
            <a:chExt cx="613516" cy="157160"/>
          </a:xfrm>
        </p:grpSpPr>
        <p:sp>
          <p:nvSpPr>
            <p:cNvPr id="27" name="椭圆 2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C753655-C189-4C7B-A5FE-12A19582E7BF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359A01E-0BF5-4E3C-987C-4E58FB40F75D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4253354-8B3A-4432-A6A5-B0A5B9E73B0E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A28EDA28-60D5-4544-A1CB-7DD493529CFA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61AEE6E-724D-4987-BB8B-AAED64504B8E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BA4A39F-9952-46BD-9A43-7CABDF6CBDAB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B77A163-8088-4475-BF9D-CEFC57DEF6E3}"/>
              </a:ext>
            </a:extLst>
          </p:cNvPr>
          <p:cNvGrpSpPr/>
          <p:nvPr/>
        </p:nvGrpSpPr>
        <p:grpSpPr>
          <a:xfrm>
            <a:off x="8418535" y="2118520"/>
            <a:ext cx="613516" cy="157160"/>
            <a:chOff x="2581275" y="4152901"/>
            <a:chExt cx="613516" cy="157160"/>
          </a:xfrm>
        </p:grpSpPr>
        <p:sp>
          <p:nvSpPr>
            <p:cNvPr id="34" name="椭圆 3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90AEDD2-6C21-4F35-8A01-CCD4AADBDDED}"/>
                </a:ext>
              </a:extLst>
            </p:cNvPr>
            <p:cNvSpPr/>
            <p:nvPr/>
          </p:nvSpPr>
          <p:spPr>
            <a:xfrm>
              <a:off x="2581275" y="4200525"/>
              <a:ext cx="61913" cy="6191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F025C5A-8B64-4715-B6C2-26790DBEE9E5}"/>
                </a:ext>
              </a:extLst>
            </p:cNvPr>
            <p:cNvSpPr/>
            <p:nvPr/>
          </p:nvSpPr>
          <p:spPr>
            <a:xfrm>
              <a:off x="2772649" y="4200525"/>
              <a:ext cx="61913" cy="6191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C6FCFBE-F8F9-445F-9ED9-344BBC07AC45}"/>
                </a:ext>
              </a:extLst>
            </p:cNvPr>
            <p:cNvSpPr/>
            <p:nvPr/>
          </p:nvSpPr>
          <p:spPr>
            <a:xfrm>
              <a:off x="2964023" y="4200525"/>
              <a:ext cx="61913" cy="6191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3AF274A-F413-4CFD-B8D9-8D7428CD92BE}"/>
                </a:ext>
              </a:extLst>
            </p:cNvPr>
            <p:cNvGrpSpPr/>
            <p:nvPr/>
          </p:nvGrpSpPr>
          <p:grpSpPr>
            <a:xfrm>
              <a:off x="3116003" y="4152901"/>
              <a:ext cx="78788" cy="157160"/>
              <a:chOff x="2690813" y="2157413"/>
              <a:chExt cx="300832" cy="600074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1D88E20-5F69-471E-8982-C7FAF7BD8D67}"/>
                  </a:ext>
                </a:extLst>
              </p:cNvPr>
              <p:cNvCxnSpPr/>
              <p:nvPr/>
            </p:nvCxnSpPr>
            <p:spPr>
              <a:xfrm>
                <a:off x="2690813" y="2157413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1D75624-E6E3-4FB2-AA67-2A67DCCA019F}"/>
                  </a:ext>
                </a:extLst>
              </p:cNvPr>
              <p:cNvCxnSpPr/>
              <p:nvPr/>
            </p:nvCxnSpPr>
            <p:spPr>
              <a:xfrm flipV="1">
                <a:off x="2691608" y="2457450"/>
                <a:ext cx="300037" cy="300037"/>
              </a:xfrm>
              <a:prstGeom prst="line">
                <a:avLst/>
              </a:prstGeom>
              <a:ln w="34925" cap="rnd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E916EB0-0A8B-41A8-AE24-1EE0B661FA9F}"/>
              </a:ext>
            </a:extLst>
          </p:cNvPr>
          <p:cNvGrpSpPr/>
          <p:nvPr/>
        </p:nvGrpSpPr>
        <p:grpSpPr>
          <a:xfrm>
            <a:off x="1192769" y="3692722"/>
            <a:ext cx="2086918" cy="1576238"/>
            <a:chOff x="3178893" y="1672364"/>
            <a:chExt cx="2086918" cy="1436267"/>
          </a:xfrm>
        </p:grpSpPr>
        <p:sp>
          <p:nvSpPr>
            <p:cNvPr id="41" name="文本框 4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5DC6C60-1866-4F3A-AE80-870C5D40569E}"/>
                </a:ext>
              </a:extLst>
            </p:cNvPr>
            <p:cNvSpPr txBox="1"/>
            <p:nvPr/>
          </p:nvSpPr>
          <p:spPr>
            <a:xfrm>
              <a:off x="3468776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2CAB3CB-BDD7-4734-9E98-DFEC4B58AFE9}"/>
                </a:ext>
              </a:extLst>
            </p:cNvPr>
            <p:cNvSpPr/>
            <p:nvPr/>
          </p:nvSpPr>
          <p:spPr>
            <a:xfrm>
              <a:off x="3178893" y="2003674"/>
              <a:ext cx="2086918" cy="1104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9D55911-A88A-4189-B81F-9A65FEFAE7CF}"/>
              </a:ext>
            </a:extLst>
          </p:cNvPr>
          <p:cNvGrpSpPr/>
          <p:nvPr/>
        </p:nvGrpSpPr>
        <p:grpSpPr>
          <a:xfrm>
            <a:off x="1548813" y="1593850"/>
            <a:ext cx="1206500" cy="1789643"/>
            <a:chOff x="1548813" y="1833335"/>
            <a:chExt cx="1206500" cy="1789643"/>
          </a:xfrm>
        </p:grpSpPr>
        <p:grpSp>
          <p:nvGrpSpPr>
            <p:cNvPr id="44" name="组合 4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882B991-3EAA-404D-AB3E-E7A773E9F506}"/>
                </a:ext>
              </a:extLst>
            </p:cNvPr>
            <p:cNvGrpSpPr/>
            <p:nvPr/>
          </p:nvGrpSpPr>
          <p:grpSpPr>
            <a:xfrm>
              <a:off x="1548813" y="1833335"/>
              <a:ext cx="1206500" cy="1206500"/>
              <a:chOff x="1548813" y="1833335"/>
              <a:chExt cx="1206500" cy="120650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3850746-3D9F-4E84-A60D-B8EF30A0CA33}"/>
                  </a:ext>
                </a:extLst>
              </p:cNvPr>
              <p:cNvGrpSpPr/>
              <p:nvPr/>
            </p:nvGrpSpPr>
            <p:grpSpPr>
              <a:xfrm>
                <a:off x="1548813" y="1833335"/>
                <a:ext cx="1206500" cy="1206500"/>
                <a:chOff x="1200150" y="2457450"/>
                <a:chExt cx="1206500" cy="1206500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6A842C7-ED41-49C8-B4E9-87284281DF6D}"/>
                    </a:ext>
                  </a:extLst>
                </p:cNvPr>
                <p:cNvSpPr/>
                <p:nvPr/>
              </p:nvSpPr>
              <p:spPr>
                <a:xfrm>
                  <a:off x="1320800" y="2578100"/>
                  <a:ext cx="965200" cy="965200"/>
                </a:xfrm>
                <a:prstGeom prst="ellipse">
                  <a:avLst/>
                </a:prstGeom>
                <a:solidFill>
                  <a:srgbClr val="7C7A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弧形 50">
                  <a:extLst>
                    <a:ext uri="{FF2B5EF4-FFF2-40B4-BE49-F238E27FC236}">
  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88B5BEC-6092-411D-AC7F-523A4329FC1F}"/>
                    </a:ext>
                  </a:extLst>
                </p:cNvPr>
                <p:cNvSpPr/>
                <p:nvPr/>
              </p:nvSpPr>
              <p:spPr>
                <a:xfrm>
                  <a:off x="1200150" y="2457450"/>
                  <a:ext cx="1206500" cy="1206500"/>
                </a:xfrm>
                <a:prstGeom prst="arc">
                  <a:avLst>
                    <a:gd name="adj1" fmla="val 109779"/>
                    <a:gd name="adj2" fmla="val 5274116"/>
                  </a:avLst>
                </a:prstGeom>
                <a:noFill/>
                <a:ln w="127000" cap="rnd">
                  <a:solidFill>
                    <a:srgbClr val="7C7A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Freeform 13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AC9BFA1-4451-4710-8FF3-FBBB555684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6143" y="2279620"/>
                <a:ext cx="371840" cy="313930"/>
              </a:xfrm>
              <a:custGeom>
                <a:avLst/>
                <a:gdLst>
                  <a:gd name="T0" fmla="*/ 190 w 206"/>
                  <a:gd name="T1" fmla="*/ 0 h 174"/>
                  <a:gd name="T2" fmla="*/ 15 w 206"/>
                  <a:gd name="T3" fmla="*/ 0 h 174"/>
                  <a:gd name="T4" fmla="*/ 0 w 206"/>
                  <a:gd name="T5" fmla="*/ 15 h 174"/>
                  <a:gd name="T6" fmla="*/ 0 w 206"/>
                  <a:gd name="T7" fmla="*/ 113 h 174"/>
                  <a:gd name="T8" fmla="*/ 0 w 206"/>
                  <a:gd name="T9" fmla="*/ 121 h 174"/>
                  <a:gd name="T10" fmla="*/ 0 w 206"/>
                  <a:gd name="T11" fmla="*/ 131 h 174"/>
                  <a:gd name="T12" fmla="*/ 15 w 206"/>
                  <a:gd name="T13" fmla="*/ 147 h 174"/>
                  <a:gd name="T14" fmla="*/ 84 w 206"/>
                  <a:gd name="T15" fmla="*/ 147 h 174"/>
                  <a:gd name="T16" fmla="*/ 82 w 206"/>
                  <a:gd name="T17" fmla="*/ 164 h 174"/>
                  <a:gd name="T18" fmla="*/ 70 w 206"/>
                  <a:gd name="T19" fmla="*/ 164 h 174"/>
                  <a:gd name="T20" fmla="*/ 64 w 206"/>
                  <a:gd name="T21" fmla="*/ 169 h 174"/>
                  <a:gd name="T22" fmla="*/ 70 w 206"/>
                  <a:gd name="T23" fmla="*/ 174 h 174"/>
                  <a:gd name="T24" fmla="*/ 136 w 206"/>
                  <a:gd name="T25" fmla="*/ 174 h 174"/>
                  <a:gd name="T26" fmla="*/ 141 w 206"/>
                  <a:gd name="T27" fmla="*/ 169 h 174"/>
                  <a:gd name="T28" fmla="*/ 136 w 206"/>
                  <a:gd name="T29" fmla="*/ 164 h 174"/>
                  <a:gd name="T30" fmla="*/ 124 w 206"/>
                  <a:gd name="T31" fmla="*/ 164 h 174"/>
                  <a:gd name="T32" fmla="*/ 121 w 206"/>
                  <a:gd name="T33" fmla="*/ 147 h 174"/>
                  <a:gd name="T34" fmla="*/ 190 w 206"/>
                  <a:gd name="T35" fmla="*/ 147 h 174"/>
                  <a:gd name="T36" fmla="*/ 206 w 206"/>
                  <a:gd name="T37" fmla="*/ 131 h 174"/>
                  <a:gd name="T38" fmla="*/ 206 w 206"/>
                  <a:gd name="T39" fmla="*/ 121 h 174"/>
                  <a:gd name="T40" fmla="*/ 206 w 206"/>
                  <a:gd name="T41" fmla="*/ 113 h 174"/>
                  <a:gd name="T42" fmla="*/ 206 w 206"/>
                  <a:gd name="T43" fmla="*/ 15 h 174"/>
                  <a:gd name="T44" fmla="*/ 190 w 206"/>
                  <a:gd name="T45" fmla="*/ 0 h 174"/>
                  <a:gd name="T46" fmla="*/ 198 w 206"/>
                  <a:gd name="T47" fmla="*/ 131 h 174"/>
                  <a:gd name="T48" fmla="*/ 190 w 206"/>
                  <a:gd name="T49" fmla="*/ 139 h 174"/>
                  <a:gd name="T50" fmla="*/ 15 w 206"/>
                  <a:gd name="T51" fmla="*/ 139 h 174"/>
                  <a:gd name="T52" fmla="*/ 8 w 206"/>
                  <a:gd name="T53" fmla="*/ 131 h 174"/>
                  <a:gd name="T54" fmla="*/ 8 w 206"/>
                  <a:gd name="T55" fmla="*/ 121 h 174"/>
                  <a:gd name="T56" fmla="*/ 198 w 206"/>
                  <a:gd name="T57" fmla="*/ 121 h 174"/>
                  <a:gd name="T58" fmla="*/ 198 w 206"/>
                  <a:gd name="T59" fmla="*/ 131 h 174"/>
                  <a:gd name="T60" fmla="*/ 8 w 206"/>
                  <a:gd name="T61" fmla="*/ 113 h 174"/>
                  <a:gd name="T62" fmla="*/ 8 w 206"/>
                  <a:gd name="T63" fmla="*/ 15 h 174"/>
                  <a:gd name="T64" fmla="*/ 15 w 206"/>
                  <a:gd name="T65" fmla="*/ 8 h 174"/>
                  <a:gd name="T66" fmla="*/ 190 w 206"/>
                  <a:gd name="T67" fmla="*/ 8 h 174"/>
                  <a:gd name="T68" fmla="*/ 198 w 206"/>
                  <a:gd name="T69" fmla="*/ 15 h 174"/>
                  <a:gd name="T70" fmla="*/ 198 w 206"/>
                  <a:gd name="T71" fmla="*/ 113 h 174"/>
                  <a:gd name="T72" fmla="*/ 8 w 206"/>
                  <a:gd name="T73" fmla="*/ 11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174">
                    <a:moveTo>
                      <a:pt x="19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0"/>
                      <a:pt x="7" y="147"/>
                      <a:pt x="15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4" y="152"/>
                      <a:pt x="84" y="159"/>
                      <a:pt x="82" y="164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67" y="164"/>
                      <a:pt x="64" y="166"/>
                      <a:pt x="64" y="169"/>
                    </a:cubicBezTo>
                    <a:cubicBezTo>
                      <a:pt x="64" y="172"/>
                      <a:pt x="67" y="174"/>
                      <a:pt x="70" y="174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39" y="174"/>
                      <a:pt x="141" y="172"/>
                      <a:pt x="141" y="169"/>
                    </a:cubicBezTo>
                    <a:cubicBezTo>
                      <a:pt x="141" y="166"/>
                      <a:pt x="139" y="164"/>
                      <a:pt x="136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2" y="159"/>
                      <a:pt x="121" y="152"/>
                      <a:pt x="121" y="147"/>
                    </a:cubicBezTo>
                    <a:cubicBezTo>
                      <a:pt x="190" y="147"/>
                      <a:pt x="190" y="147"/>
                      <a:pt x="190" y="147"/>
                    </a:cubicBezTo>
                    <a:cubicBezTo>
                      <a:pt x="199" y="147"/>
                      <a:pt x="206" y="140"/>
                      <a:pt x="206" y="131"/>
                    </a:cubicBez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206" y="7"/>
                      <a:pt x="199" y="0"/>
                      <a:pt x="190" y="0"/>
                    </a:cubicBezTo>
                    <a:close/>
                    <a:moveTo>
                      <a:pt x="198" y="131"/>
                    </a:moveTo>
                    <a:cubicBezTo>
                      <a:pt x="198" y="135"/>
                      <a:pt x="195" y="139"/>
                      <a:pt x="190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39"/>
                      <a:pt x="8" y="135"/>
                      <a:pt x="8" y="13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lnTo>
                      <a:pt x="198" y="131"/>
                    </a:lnTo>
                    <a:close/>
                    <a:moveTo>
                      <a:pt x="8" y="113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1"/>
                      <a:pt x="11" y="8"/>
                      <a:pt x="15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5" y="8"/>
                      <a:pt x="198" y="11"/>
                      <a:pt x="198" y="15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8" y="1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FBFD4D93-5022-46FB-8C26-83F892CD3DA8}"/>
                </a:ext>
              </a:extLst>
            </p:cNvPr>
            <p:cNvGrpSpPr/>
            <p:nvPr/>
          </p:nvGrpSpPr>
          <p:grpSpPr>
            <a:xfrm>
              <a:off x="1752920" y="3253646"/>
              <a:ext cx="798286" cy="369332"/>
              <a:chOff x="1752920" y="3339937"/>
              <a:chExt cx="798286" cy="369332"/>
            </a:xfrm>
          </p:grpSpPr>
          <p:sp>
            <p:nvSpPr>
              <p:cNvPr id="46" name="圆角矩形 12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F61C5E1-E723-462B-A085-267D44A50DBC}"/>
                  </a:ext>
                </a:extLst>
              </p:cNvPr>
              <p:cNvSpPr/>
              <p:nvPr/>
            </p:nvSpPr>
            <p:spPr>
              <a:xfrm>
                <a:off x="1752920" y="3352673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7C7A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594AF47-8BA6-469D-9D39-883FE484D99E}"/>
                  </a:ext>
                </a:extLst>
              </p:cNvPr>
              <p:cNvSpPr txBox="1"/>
              <p:nvPr/>
            </p:nvSpPr>
            <p:spPr>
              <a:xfrm>
                <a:off x="1848934" y="333993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EAE02E9-ACA8-4650-A0DB-8D09BC6D6550}"/>
              </a:ext>
            </a:extLst>
          </p:cNvPr>
          <p:cNvGrpSpPr/>
          <p:nvPr/>
        </p:nvGrpSpPr>
        <p:grpSpPr>
          <a:xfrm>
            <a:off x="3782826" y="3692722"/>
            <a:ext cx="2086918" cy="1566903"/>
            <a:chOff x="3139658" y="1672364"/>
            <a:chExt cx="2086918" cy="1427761"/>
          </a:xfrm>
        </p:grpSpPr>
        <p:sp>
          <p:nvSpPr>
            <p:cNvPr id="53" name="文本框 5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81665E5-3332-4852-BCC6-C52F7BA5DE0D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249EF63C-2A98-4151-9CF1-A4EF2FF4C37D}"/>
                </a:ext>
              </a:extLst>
            </p:cNvPr>
            <p:cNvSpPr/>
            <p:nvPr/>
          </p:nvSpPr>
          <p:spPr>
            <a:xfrm>
              <a:off x="3139658" y="1995168"/>
              <a:ext cx="2086918" cy="1104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4DB1975-5B4B-40A3-BE24-3D1D4ABFD8C5}"/>
              </a:ext>
            </a:extLst>
          </p:cNvPr>
          <p:cNvGrpSpPr/>
          <p:nvPr/>
        </p:nvGrpSpPr>
        <p:grpSpPr>
          <a:xfrm>
            <a:off x="4178105" y="1593850"/>
            <a:ext cx="1206500" cy="1780878"/>
            <a:chOff x="4178105" y="1833335"/>
            <a:chExt cx="1206500" cy="1780878"/>
          </a:xfrm>
        </p:grpSpPr>
        <p:grpSp>
          <p:nvGrpSpPr>
            <p:cNvPr id="56" name="组合 5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483CFC7-CE75-4046-A0F0-8F511C823F6F}"/>
                </a:ext>
              </a:extLst>
            </p:cNvPr>
            <p:cNvGrpSpPr/>
            <p:nvPr/>
          </p:nvGrpSpPr>
          <p:grpSpPr>
            <a:xfrm>
              <a:off x="4178105" y="1833335"/>
              <a:ext cx="1206500" cy="1206500"/>
              <a:chOff x="1200150" y="2457450"/>
              <a:chExt cx="1206500" cy="1206500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C35C330-902F-4A7B-8E8C-872DBAA90D93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766FF38-2434-4CEF-80E8-A6100C0380CA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0659274"/>
                </a:avLst>
              </a:prstGeom>
              <a:ln w="127000" cap="rnd">
                <a:solidFill>
                  <a:srgbClr val="419C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Freeform 5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42CB991-2C3A-4EF3-93BC-AF9726691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089" y="2279620"/>
              <a:ext cx="332532" cy="278874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82F7AE0-063A-4249-86DD-D685153706B2}"/>
                </a:ext>
              </a:extLst>
            </p:cNvPr>
            <p:cNvGrpSpPr/>
            <p:nvPr/>
          </p:nvGrpSpPr>
          <p:grpSpPr>
            <a:xfrm>
              <a:off x="4382212" y="3244881"/>
              <a:ext cx="798286" cy="369332"/>
              <a:chOff x="4382212" y="3331172"/>
              <a:chExt cx="798286" cy="369332"/>
            </a:xfrm>
          </p:grpSpPr>
          <p:sp>
            <p:nvSpPr>
              <p:cNvPr id="59" name="圆角矩形 14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E4E8D64-5847-41BA-9A7B-E070C11553E2}"/>
                  </a:ext>
                </a:extLst>
              </p:cNvPr>
              <p:cNvSpPr/>
              <p:nvPr/>
            </p:nvSpPr>
            <p:spPr>
              <a:xfrm>
                <a:off x="4382212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9BDA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DFDC2730-F8AA-4CC7-AA04-98C30CD32FCD}"/>
                  </a:ext>
                </a:extLst>
              </p:cNvPr>
              <p:cNvSpPr txBox="1"/>
              <p:nvPr/>
            </p:nvSpPr>
            <p:spPr>
              <a:xfrm>
                <a:off x="4458191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CE654F44-6363-4BCE-B2D8-CB9BC299A4F4}"/>
              </a:ext>
            </a:extLst>
          </p:cNvPr>
          <p:cNvGrpSpPr/>
          <p:nvPr/>
        </p:nvGrpSpPr>
        <p:grpSpPr>
          <a:xfrm>
            <a:off x="6363261" y="3692725"/>
            <a:ext cx="2139602" cy="1566900"/>
            <a:chOff x="3090801" y="1672364"/>
            <a:chExt cx="2139602" cy="1427757"/>
          </a:xfrm>
        </p:grpSpPr>
        <p:sp>
          <p:nvSpPr>
            <p:cNvPr id="64" name="文本框 6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1670EF68-81C2-45BD-A7FC-F5F9F0782D5D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4FF2C285-1900-44AF-B988-CFB84F743C27}"/>
                </a:ext>
              </a:extLst>
            </p:cNvPr>
            <p:cNvSpPr/>
            <p:nvPr/>
          </p:nvSpPr>
          <p:spPr>
            <a:xfrm>
              <a:off x="3090801" y="1995165"/>
              <a:ext cx="2139602" cy="1104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466134D-A77C-48A3-A55E-8F8EE5CDD296}"/>
              </a:ext>
            </a:extLst>
          </p:cNvPr>
          <p:cNvGrpSpPr/>
          <p:nvPr/>
        </p:nvGrpSpPr>
        <p:grpSpPr>
          <a:xfrm>
            <a:off x="6807397" y="1593850"/>
            <a:ext cx="1206500" cy="1780878"/>
            <a:chOff x="6807397" y="1833335"/>
            <a:chExt cx="1206500" cy="1780878"/>
          </a:xfrm>
        </p:grpSpPr>
        <p:grpSp>
          <p:nvGrpSpPr>
            <p:cNvPr id="67" name="组合 6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9727E29B-5402-4979-93E8-1394609A5A97}"/>
                </a:ext>
              </a:extLst>
            </p:cNvPr>
            <p:cNvGrpSpPr/>
            <p:nvPr/>
          </p:nvGrpSpPr>
          <p:grpSpPr>
            <a:xfrm>
              <a:off x="6807397" y="1833335"/>
              <a:ext cx="1206500" cy="1206500"/>
              <a:chOff x="1200150" y="2457450"/>
              <a:chExt cx="1206500" cy="1206500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EE134AA6-8F54-4F3F-886F-F1130AF123C3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弧形 7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F272252-8143-497F-BAA1-05C31E723A32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16379080"/>
                </a:avLst>
              </a:prstGeom>
              <a:ln w="127000" cap="rnd">
                <a:solidFill>
                  <a:srgbClr val="B0BF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8" name="Freeform 120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1D7415B-E286-4293-9C6A-1F04F85DE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8732" y="2279620"/>
              <a:ext cx="343830" cy="337476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3448FFD-0BF9-4C34-B468-527A77863B53}"/>
                </a:ext>
              </a:extLst>
            </p:cNvPr>
            <p:cNvGrpSpPr/>
            <p:nvPr/>
          </p:nvGrpSpPr>
          <p:grpSpPr>
            <a:xfrm>
              <a:off x="7011504" y="3244881"/>
              <a:ext cx="798286" cy="369332"/>
              <a:chOff x="7011504" y="3331172"/>
              <a:chExt cx="798286" cy="369332"/>
            </a:xfrm>
          </p:grpSpPr>
          <p:sp>
            <p:nvSpPr>
              <p:cNvPr id="70" name="圆角矩形 15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37B609D-6571-4DF9-933B-236ADB5B6CBD}"/>
                  </a:ext>
                </a:extLst>
              </p:cNvPr>
              <p:cNvSpPr/>
              <p:nvPr/>
            </p:nvSpPr>
            <p:spPr>
              <a:xfrm>
                <a:off x="701150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B0B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AABE3C9-5D8F-40FD-B366-9FEE72A22FBF}"/>
                  </a:ext>
                </a:extLst>
              </p:cNvPr>
              <p:cNvSpPr txBox="1"/>
              <p:nvPr/>
            </p:nvSpPr>
            <p:spPr>
              <a:xfrm>
                <a:off x="708748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5F54BEA3-01DB-4A4F-B4BE-092332C75AB9}"/>
              </a:ext>
            </a:extLst>
          </p:cNvPr>
          <p:cNvGrpSpPr/>
          <p:nvPr/>
        </p:nvGrpSpPr>
        <p:grpSpPr>
          <a:xfrm>
            <a:off x="9031843" y="3692724"/>
            <a:ext cx="2086918" cy="1566901"/>
            <a:chOff x="3130093" y="1672364"/>
            <a:chExt cx="2086918" cy="1427758"/>
          </a:xfrm>
        </p:grpSpPr>
        <p:sp>
          <p:nvSpPr>
            <p:cNvPr id="75" name="文本框 7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B8A00571-104B-4D84-A5D6-940372CD5F08}"/>
                </a:ext>
              </a:extLst>
            </p:cNvPr>
            <p:cNvSpPr txBox="1"/>
            <p:nvPr/>
          </p:nvSpPr>
          <p:spPr>
            <a:xfrm>
              <a:off x="3468773" y="1672364"/>
              <a:ext cx="1338828" cy="33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45469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5F901D6-2C15-4B80-9D1D-522335EB1B2B}"/>
                </a:ext>
              </a:extLst>
            </p:cNvPr>
            <p:cNvSpPr/>
            <p:nvPr/>
          </p:nvSpPr>
          <p:spPr>
            <a:xfrm>
              <a:off x="3130093" y="1995166"/>
              <a:ext cx="2086918" cy="1104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45469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rgbClr val="44546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4578084-574D-480B-B7F5-E73CB81E1097}"/>
              </a:ext>
            </a:extLst>
          </p:cNvPr>
          <p:cNvGrpSpPr/>
          <p:nvPr/>
        </p:nvGrpSpPr>
        <p:grpSpPr>
          <a:xfrm>
            <a:off x="9436687" y="1593850"/>
            <a:ext cx="1206500" cy="1780878"/>
            <a:chOff x="9436687" y="1833335"/>
            <a:chExt cx="1206500" cy="1780878"/>
          </a:xfrm>
        </p:grpSpPr>
        <p:grpSp>
          <p:nvGrpSpPr>
            <p:cNvPr id="78" name="组合 7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87A919AE-73F0-46A9-BC8A-C2413E9E748C}"/>
                </a:ext>
              </a:extLst>
            </p:cNvPr>
            <p:cNvGrpSpPr/>
            <p:nvPr/>
          </p:nvGrpSpPr>
          <p:grpSpPr>
            <a:xfrm>
              <a:off x="9436687" y="1833335"/>
              <a:ext cx="1206500" cy="1206500"/>
              <a:chOff x="1200150" y="2457450"/>
              <a:chExt cx="1206500" cy="1206500"/>
            </a:xfrm>
          </p:grpSpPr>
          <p:sp>
            <p:nvSpPr>
              <p:cNvPr id="83" name="椭圆 8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B2079EE-A099-4018-95BC-B30986634772}"/>
                  </a:ext>
                </a:extLst>
              </p:cNvPr>
              <p:cNvSpPr/>
              <p:nvPr/>
            </p:nvSpPr>
            <p:spPr>
              <a:xfrm>
                <a:off x="1320800" y="2578100"/>
                <a:ext cx="965200" cy="965200"/>
              </a:xfrm>
              <a:prstGeom prst="ellipse">
                <a:avLst/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弧形 8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6CAD8D4D-02D6-4D47-BF9B-A3D069247954}"/>
                  </a:ext>
                </a:extLst>
              </p:cNvPr>
              <p:cNvSpPr/>
              <p:nvPr/>
            </p:nvSpPr>
            <p:spPr>
              <a:xfrm>
                <a:off x="1200150" y="2457450"/>
                <a:ext cx="1206500" cy="1206500"/>
              </a:xfrm>
              <a:prstGeom prst="arc">
                <a:avLst>
                  <a:gd name="adj1" fmla="val 109779"/>
                  <a:gd name="adj2" fmla="val 21563245"/>
                </a:avLst>
              </a:prstGeom>
              <a:ln w="127000" cap="rnd">
                <a:solidFill>
                  <a:srgbClr val="266D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9" name="Freeform 6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0DD1C4E7-5912-4533-917D-C37C56B17A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0675" y="2279620"/>
              <a:ext cx="338524" cy="338522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5E113D8-136F-4CFC-8E25-833B8AD67416}"/>
                </a:ext>
              </a:extLst>
            </p:cNvPr>
            <p:cNvGrpSpPr/>
            <p:nvPr/>
          </p:nvGrpSpPr>
          <p:grpSpPr>
            <a:xfrm>
              <a:off x="9640794" y="3244881"/>
              <a:ext cx="798286" cy="369332"/>
              <a:chOff x="9640794" y="3331172"/>
              <a:chExt cx="798286" cy="369332"/>
            </a:xfrm>
          </p:grpSpPr>
          <p:sp>
            <p:nvSpPr>
              <p:cNvPr id="81" name="圆角矩形 16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3E3921B0-978D-4EA3-A1F2-61AA472838BE}"/>
                  </a:ext>
                </a:extLst>
              </p:cNvPr>
              <p:cNvSpPr/>
              <p:nvPr/>
            </p:nvSpPr>
            <p:spPr>
              <a:xfrm>
                <a:off x="9640794" y="3339937"/>
                <a:ext cx="798286" cy="351803"/>
              </a:xfrm>
              <a:prstGeom prst="roundRect">
                <a:avLst>
                  <a:gd name="adj" fmla="val 50000"/>
                </a:avLst>
              </a:prstGeom>
              <a:solidFill>
                <a:srgbClr val="266D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mc="http://schemas.openxmlformats.org/markup-compatibility/2006" xmlns:p15="http://schemas.microsoft.com/office/powerpoint/2012/main" xmlns:a16="http://schemas.microsoft.com/office/drawing/2014/main" id="{773F0D96-F3EE-4FBE-9EC7-90A39134D7AB}"/>
                  </a:ext>
                </a:extLst>
              </p:cNvPr>
              <p:cNvSpPr txBox="1"/>
              <p:nvPr/>
            </p:nvSpPr>
            <p:spPr>
              <a:xfrm>
                <a:off x="9716772" y="333117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2062093" y="307951"/>
            <a:ext cx="40243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/>
              <a:t>单击此处添加标题文本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064EC-39E2-4C98-81C7-D0D9B945F958}"/>
              </a:ext>
            </a:extLst>
          </p:cNvPr>
          <p:cNvSpPr txBox="1"/>
          <p:nvPr/>
        </p:nvSpPr>
        <p:spPr>
          <a:xfrm>
            <a:off x="990988" y="0"/>
            <a:ext cx="678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100000">
                      <a:srgbClr val="0070C0"/>
                    </a:gs>
                    <a:gs pos="0">
                      <a:srgbClr val="7030A0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gradFill>
                <a:gsLst>
                  <a:gs pos="100000">
                    <a:srgbClr val="0070C0"/>
                  </a:gs>
                  <a:gs pos="0">
                    <a:srgbClr val="7030A0"/>
                  </a:gs>
                </a:gsLst>
                <a:lin ang="5400000" scaled="1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2247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59AA0A-A926-40AB-9288-50E16911824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演示文稿3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4Yix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+GIsT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D4YixM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PhiLEw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PhiLEx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PhiL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hiLEya+ZZkawAAAGsAAAAcAAAAdW5pdmVyc2FsL2xvY2FsX3NldHRpbmdzLnhtbLOxr8jNUShLLSrOzM+zVTLUM1BSSM1Lzk/JzEu3VQoNcdO1UFIoLknMS0nMyc9LtVXKy1dSsLfjssnJT07MCU4tKQEqLFYoyEmsTC0KSc0FMkpS/RJzgSqf7ZnyfMmuZ9Pan6/Yr6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hiLEywhyP0bAEAAPcCAAApAAAAdW5pdmVyc2FsL3NraW5fY3VzdG9taXphdGlvbl9zZXR0aW5ncy54bWyNUttKJDEQffcrgj8wSSq3hnYgt5Z5UdEBn5vp7NKsppdOxGXJx5t2dxhHRzT1VHVOnaIqp02/xmifUp4ex799Hqd4F3Ie48+0PkOo3U0P03wzhxRyWh0q92McpudN/DEttVpNuY9DPw92QdMao+71ISW1cqpmzDCKJPPUK+Q8txVrwDVgK+Yose3qncQ/3TnsQsynVdvVEfqxYRNTmPMmDuHPGo7Zb6HjDS7nfhgrL60FW6LspxbHlkCMcMl9oRoABLLcEYeLlI3UBHnMOIZiFAUKiHBOGlGIpBxq1jWiqjDfCMQkY9QV6mntRlobR22R0BCi6zSvGlu6zkiMESEEmCtcQGcwqmyoGhrUckBwYEAUbTRRgDrbmY4V77ywHCnqBcaFGQMYH4572O7tuQ7Vb6+zP+cXgie/4CS6eGt1wlzt7mmeK3kbHn8/9Dmgcbg4v7n1d/5qq7eb66vz/7589fCetZi1bv2pt18AUEsDBBQAAgAIAPhiLEwF2YnISg0AANUhAAAXAAAAdW5pdmVyc2FsL3VuaXZlcnNhbC5wbmftmvlXUuv6wKnTaVbzVNecS715rjmUJ6fjQJkTp2ulDWZOtcy8YYKoaChi03VIiaKWlomerJPigKmZuhGwQ0keROo4oOJQcRQFwYEQFZG7qc69a931Xd8/4C5+YG+e57Pf/T7Pu9/neZ/9Qu6xI/46G402QiAQHViATzAEsgYGgXyDXL8W1OxqujEBnlYlBft7QyhdJpOgsCb2YOBBCKSOsGn53LegvCEhIDQJAtFlaj6rWMiK82A7OMzn4InLkZLho3m28gHWB1nR3Oq51fU65/Xr9VO/I57c/P33u3Mu6OfvDFjzrnrzTznnLS1e/XPt1vU7fG5vKTNWX/lZ+vf9G1TY6S6Z+yLpR8Wn0gcXPY8nbQ//VEyplFJEUreIUkplS92DLC5UjZWtKKeRIxmK4ZqmUZwxaNJZJz9ZxUqQ6XkzhB9RD7r8jGSo0dZUZuefM4Z5qT51p3iDiiuNVfb1eKso7Kyv+ypQbkMHZfzhZ3q9G78GlJrtKwlDC+Io9eCtf4sTfuA3SLiLxQbwdCDHSiPtImqONwJWg8ctWqAFWqAFWqAFWqAFWqAFWqAFWqAFWqAFWqAFWvC/B1ACc/UCS7Nl+h7YCtNovK00W4rr72j2Dnf6fKfZbtzy/4OP4Xf+aOB68Vs//X74oXUpNlH2xpJwCbcsMB9FiVC9gipWKKEpTBe8sg85kiV5YV57M215rImhkgTxW5ziOT+MTyOUlRWszN8ky48tO/zNM55jZl6u469LL69khRGoYWaapmKaYoQazRhi5Ax21cSICzCnusMb4xcO9SSlvZkzF08EzA0lcRv1Zo6EgC1K8pY4SFxDLz4MUK8oXabpSmk8T/1BL7PfY/bV1jCul3IqXuBGahpJE48DmYtjhUhDF6iD07AH4hR34L5UQIDSY4aaV94K5dW8NzFDLPqkWcandyQ2JiiJxshXP5myWwtp85LHLBp90zHT+QP3Oduz6iKA4f1cwmeP7Po4EZB4ctMJTykCY1/m7MyYxSMvuXhQZw+njmYo4nknz5LFcddbseKw0cFI+3LBfvhwiAkZvcI0X5m58D15y76SvDnSNFbY2XZS1hvDCevGo+RAxcwxQTtX1kqSOiUaKurigDN9gCrNjreAobMTRZ5vRS8kGpuq6QHpU3WsQS4h7nc7ZfXD2ECRG73TIZBwy2r4OmADjLnVDlZU43uBanwXoig0/myq8bNGYVvruTNN6DcSFKpxRPj+WHrQiR3k0sJdj66d9gyRJ/2zZrYY/8bxaRWP2d9QUcZs5bFcGIsc5+ebY2l+XenmjZsFwojuXkcCT0a26AipWzdInv/LN5D38ErPW1QuPq77syHxohZpgcrDh5hklP1XEyMnuGX6yFvPPE8Y/Ud5sW0p9eYGdEt+iFzWz37s3Z6zbbtx+/6YVjObA7aKjeTM6TQENw1frPASCdNI0oeIV8RFgD1/cupqyk3aawikuUgUvn04tt1JVJDZx2lwbrRLCBVa68Ps/3HpWYrggjxQtRyIK3fuZI1sLI5UDOED6jevlcsc99/bp9qLaHiIi7rhKnZKfKd0TQYyCNMWgELwt2SFDqRNHpwdWb3oYXV4+Mf7aFl1kGlKt526zoe4yci4erh5INESfcq43Sly5yIczR3mGcIAvoNFxwdAuRbyPi1UlvuT+5d2J1UPBAhTk0NWLT/XvRzEG4u23Gx4Sj4QLLw20eX78mLvrh+S7hdxYcE8wiH4b9gjxNBAqG7I3wTYXejh5ppzPDdYCs3PPs08+4g1GMYJvbTZdmOJ8JWTuI8JjitnBCvjpHiaiOLyrNgf3qIM3tlxfU2/g9lcKZaXn4xjphfvTTqNaE00aizZ85d84dOSPH1vG+8eWbB+3I1q/UBR4qsbmBKA5OZ14v59YWjWzQE67w1G+jiykOVR4G5HbJ37bY9ETsVZfxmQBBGj4nK5qO+1pmf7pUIHX+KmSp2uullMwdgjXaZr54WLoxIUBh7B+2Ab43NnH+XXVztC0pH5YuHWpltXHJ8+LKXq7xctAUPbd4ow0xQHIY0AcPQjdTG2VG+OL3qa1dDj0MhQq6Zj6QouQP/a6R2oIizqrZ1KFMIA3Ohee7gCnII6Go9bZEchcLN5UVM00tyyjDvail/ClJT3xPc2A+G3+OVhBg2IkgxRXY9jFw/POs0OUlPGKjJT4dgaxhImkvALoolSy1XJPA4LQw2Yvl1HLYgQax7N3F2eNyPjQtXq1BUJw2CcfSR1FAKpjiLllSmxlysasvQ3ipJEoUw+kkFTpIgOtxlBvcT2isuL76/rveARIKh8REYngJk3ZJrY2IR38vAOztRH7SEHKh8VYGyR3941al/qd+pR9e4Xokdkd3Os2jpAt8/xnhUj6FOf/QVosi53SSwzumev89Dh13cWAX3YuI5io1EpbmlyfknfBX4fGTvJzVyRpRRhHPBFTVkb/yp7ni3q6wAfSum+njm8uOumVTQ2tvM4O+LReZ+ymM1G4lQe4E5Ii08Wnze4s8a1RapynTJqX5DWdw+7QCDiFMNMztOssbVL/dTHOKkFDCNp5IG+JBxjUnRUdamvTXz8bk/qMt18mo5cGPZQdjJPj8t8iI59gvu4Fl022QJGcwbQ9XkBq4vDFTiTFJ1obOrApNQYcgUt9jIwq8oavF+Llzt+9JcsHhMI8QuDbxzYF9slyUyTte0j1gLsbksLW72Xbie+3L3nGPsMoaagdn7ZdQ/RNjtmYse5iiwM994A2M9kX4e9RYduppI/6nzUU94z/+2+KjE83EUvgfpfLvVl2Hv0hTJdJyf6c8yvPs66uQ7tRRz0K0aWU2rxqoHWwjc5e9Chsr5j2Y/zZ1lfB89IhCKMUcY89hA72aHwlnF+kV4DeVbWfNAqdyxhojlvoqD8+KonkdXQhZd6zlDlANeZAF1ZsDPDLXzgeCqGGkh+tldVYPp4FrdDQP06cfiWBI/fcc4efjqyEivLNZujLXFT+o7XXjqu73mGPJTp9WjStefCosHZW+9q7oa6cL2c8sd2CIPImby9fZwFhUdU+erDOpZ7OcJow/Yl2lRAcC0eQZqyINpi5zqsH5qrJvz5W4Ideho8VJ+6+Rfhg0XlVLv3jM82nD7iEpWiyUZnhyMz5L3zDR/2wfsbr9LzrWJMdjcsi52zL01w058Uo9f/9ghAO4rHB8qz6kxkJTudTLbC4HpFRvBBN138IXzWcV/i16lz/tH8thZwOR3c+zv5YlyJ9MUVtWiEQAr6g7WXYKw2KyRJ6asgpxlgFVCvAoPFKCX+59Q7501sjjPXr3NKzubbItOnDgYzE5H3otHiaDBXH9WRRVPiR/fZWna05h/yvX0G2mj/kypclj9GaduPoBZbEHviysLMlTlWd8HVOi59B8fxxpSMNp2BlH3Mc0CszBUyEl63zvy6ic+sdA1TXROPOLAmRgix5Kjbj0+kCv7MIUsZ8wOxQq/Zi2S8LKKuzGsrbz+bceC4sQqtyrGWy0LHF22M8sX+B1xrvwQvmdUYbo7uD4yAzq8mz0YbFsCLzoDXzc0Uodwb7TwpxmJF2ct/VPC8absBeR0hwJG8tb7PLaBA/0nJEC8qM6MKF3lLPXk0E8BMPMoexCdIsRE73p8aVo7tGFaiCpd+OcWwoqL+nVVnutynn5fq8yifM1ZjuozjwkejcmrtiFhTYOxBhlo5OorL81x3uzKSjRcBiJKnKYJFaSojnZ8crhOx7c8bz277vPQsXZ78pXCQmxvXV5MNTqgicGImSdJc7wU4tiilVGSu+S/8Cnv2JF0lQTZ1o4TiMkiT6Muolb/VhA6PHU3w7MOdCq9CmIJj0Ve5UsTB6DUY+hBzAxI90UFXwtDThdHJ06zjE5oQF489JngBbxdhlKIv14vASi2O93KfDxGW2hxIun6+JYjm4ZDLjKe8sN+YUCVVJebXfoSSAYJmrjTjRMXb/rN0+yFbZ/2oy6zvYLvl5Vjq1qaVFQWD0XIwAurA4uWGiY+u4hqPhJv+6TM6/KyipPXvBp7zW8Bcs2jjdX1kAxBTCq65nBjEJhNTGEWEOJyNZS+zoCso6sHm/J3KITQv4mGUeoknWeua+gKqmjza9O0qBHqapngBelWcVsgCJF9No8Nr1VKZ4EyPmyswVtK7f7g1LoiLahoSopOtWiqdpG/rP7V9o3dJE/3OWclfQy9TtNB2fNn6ZBPGkGW2GvLMKw4K7djFb4kbeTy+LarADLTpY97U/e0KzY//3MC5u6XLT/AWzO6jUBrp6dMaDMAHi/T34pNRFTX77pkAJGrfsRPs5JsOh8ESbuzE6PrSXzH0GMpEkNCazNwsSjQMwK3ISpF6hypQq8G6vo0ksYlnmn3slwyJ6css1xCrFntN7HM0z0jV3dYAUNrRMk3VHnL3/3obKFUvx7qv/vw6UOGVKGA7MC75a8Rwg15/xLIQqr74H/GSY//Dz/8woFTm9TzDWzkti6PUcGuN6nSVaFd0syEMvqBgqGmLYKQOPtB00Fe25I++rdZ5yFGvyo17E+y9+eqKRg/zPeJD8T577V9QSwMEFAACAAgA+GIsTCsLwG1KAAAAawAAABsAAAB1bml2ZXJzYWwvdW5pdmVyc2FsLnBuZy54bWyzsa/IzVEoSy0qzszPs1Uy1DNQsrfj5bIpKEoty0wtV6gAihnpGUCAkkIlKrc8M6UkAyhkYG6MEMxIzUzPKLFVsjAwhQvqA80EAFBLAQIAABQAAgAIAEOUV0cNwDEewAEAANoDAAAPAAAAAAAAAAEAAAAAAAAAAABub25lL3BsYXllci54bWxQSwECAAAUAAIACAD4YixMFQ6tKGQEAAAHEQAAHQAAAAAAAAABAAAAAADtAQAAdW5pdmVyc2FsL2NvbW1vbl9tZXNzYWdlcy5sbmdQSwECAAAUAAIACAD4YixMCH4LIykDAACGDAAAJwAAAAAAAAABAAAAAACMBgAAdW5pdmVyc2FsL2ZsYXNoX3B1Ymxpc2hpbmdfc2V0dGluZ3MueG1sUEsBAgAAFAACAAgA+GIsTLX8CWS6AgAAVQoAACEAAAAAAAAAAQAAAAAA+gkAAHVuaXZlcnNhbC9mbGFzaF9za2luX3NldHRpbmdzLnhtbFBLAQIAABQAAgAIAPhiLEwqlg9n/gIAAJcLAAAmAAAAAAAAAAEAAAAAAPMMAAB1bml2ZXJzYWwvaHRtbF9wdWJsaXNoaW5nX3NldHRpbmdzLnhtbFBLAQIAABQAAgAIAPhiLExocVKRmgEAAB8GAAAfAAAAAAAAAAEAAAAAADUQAAB1bml2ZXJzYWwvaHRtbF9za2luX3NldHRpbmdzLmpzUEsBAgAAFAACAAgA+GIsTD08L9HBAAAA5QEAABoAAAAAAAAAAQAAAAAADBIAAHVuaXZlcnNhbC9pMThuX3ByZXNldHMueG1sUEsBAgAAFAACAAgA+GIsTJr5lmRrAAAAawAAABwAAAAAAAAAAQAAAAAABRMAAHVuaXZlcnNhbC9sb2NhbF9zZXR0aW5ncy54bWxQSwECAAAUAAIACABElFdHI7RO+/sCAACwCAAAFAAAAAAAAAABAAAAAACqEwAAdW5pdmVyc2FsL3BsYXllci54bWxQSwECAAAUAAIACAD4YixMsIcj9GwBAAD3AgAAKQAAAAAAAAABAAAAAADXFgAAdW5pdmVyc2FsL3NraW5fY3VzdG9taXphdGlvbl9zZXR0aW5ncy54bWxQSwECAAAUAAIACAD4YixMBdmJyEoNAADVIQAAFwAAAAAAAAAAAAAAAACKGAAAdW5pdmVyc2FsL3VuaXZlcnNhbC5wbmdQSwECAAAUAAIACAD4YixMKwvAbUoAAABrAAAAGwAAAAAAAAABAAAAAAAJJgAAdW5pdmVyc2FsL3VuaXZlcnNhbC5wbmcueG1sUEsFBgAAAAAMAAwAhgMAAIwm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shzuvgg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7200">
            <a:solidFill>
              <a:schemeClr val="tx1">
                <a:lumMod val="85000"/>
                <a:lumOff val="15000"/>
              </a:schemeClr>
            </a:solidFill>
            <a:latin typeface="Montserrat Extra Bold" panose="00000900000000000000" pitchFamily="50" charset="-94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3317</Words>
  <Application>Microsoft Office PowerPoint</Application>
  <PresentationFormat>宽屏</PresentationFormat>
  <Paragraphs>227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阿里巴巴普惠体 2.0 55 Regular</vt:lpstr>
      <vt:lpstr>等线</vt:lpstr>
      <vt:lpstr>站酷庆科黄油体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东方之P    作品   51PPT模板网  www.51pptmoban.com  授权发布</vt:lpstr>
    </vt:vector>
  </TitlesOfParts>
  <Manager>www.51pptmoban.com</Manager>
  <Company>www.51pptmoban.com1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清新水彩文艺风工作汇报ppt模板</dc:title>
  <dc:creator>东方之P</dc:creator>
  <cp:keywords>www.51pptmoban.com</cp:keywords>
  <dc:description>www.51pptmoban.com</dc:description>
  <cp:lastModifiedBy>阳光男孩</cp:lastModifiedBy>
  <cp:revision>286</cp:revision>
  <dcterms:created xsi:type="dcterms:W3CDTF">2017-11-28T05:50:40Z</dcterms:created>
  <dcterms:modified xsi:type="dcterms:W3CDTF">2021-11-09T14:05:46Z</dcterms:modified>
</cp:coreProperties>
</file>