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6"/>
  </p:notesMasterIdLst>
  <p:sldIdLst>
    <p:sldId id="256" r:id="rId3"/>
    <p:sldId id="284" r:id="rId4"/>
    <p:sldId id="257" r:id="rId5"/>
    <p:sldId id="258" r:id="rId6"/>
    <p:sldId id="286" r:id="rId7"/>
    <p:sldId id="263" r:id="rId8"/>
    <p:sldId id="285" r:id="rId9"/>
    <p:sldId id="264" r:id="rId10"/>
    <p:sldId id="259" r:id="rId11"/>
    <p:sldId id="269" r:id="rId12"/>
    <p:sldId id="310" r:id="rId13"/>
    <p:sldId id="267" r:id="rId14"/>
    <p:sldId id="268" r:id="rId15"/>
    <p:sldId id="260" r:id="rId16"/>
    <p:sldId id="274" r:id="rId17"/>
    <p:sldId id="272" r:id="rId18"/>
    <p:sldId id="273" r:id="rId19"/>
    <p:sldId id="261" r:id="rId20"/>
    <p:sldId id="278" r:id="rId21"/>
    <p:sldId id="277" r:id="rId22"/>
    <p:sldId id="275" r:id="rId23"/>
    <p:sldId id="262" r:id="rId24"/>
    <p:sldId id="31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362A5"/>
    <a:srgbClr val="69C6E1"/>
    <a:srgbClr val="455289"/>
    <a:srgbClr val="9AD9EB"/>
    <a:srgbClr val="41BBD9"/>
    <a:srgbClr val="F6F6F6"/>
    <a:srgbClr val="E8E8E8"/>
    <a:srgbClr val="223178"/>
    <a:srgbClr val="324C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314" y="1272"/>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0DC91E-9E38-4E02-8BCA-F63EEC198F3E}" type="datetimeFigureOut">
              <a:rPr lang="zh-CN" altLang="en-US" smtClean="0"/>
              <a:t>2021/11/9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F2F4D7-2BD0-4281-AAF5-714A2780E65B}" type="slidenum">
              <a:rPr lang="zh-CN" altLang="en-US" smtClean="0"/>
              <a:t>‹#›</a:t>
            </a:fld>
            <a:endParaRPr lang="zh-CN" altLang="en-US"/>
          </a:p>
        </p:txBody>
      </p:sp>
    </p:spTree>
    <p:extLst>
      <p:ext uri="{BB962C8B-B14F-4D97-AF65-F5344CB8AC3E}">
        <p14:creationId xmlns:p14="http://schemas.microsoft.com/office/powerpoint/2010/main" val="3442744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a:t>
            </a:fld>
            <a:endParaRPr lang="zh-CN" altLang="en-US"/>
          </a:p>
        </p:txBody>
      </p:sp>
    </p:spTree>
    <p:extLst>
      <p:ext uri="{BB962C8B-B14F-4D97-AF65-F5344CB8AC3E}">
        <p14:creationId xmlns:p14="http://schemas.microsoft.com/office/powerpoint/2010/main" val="1958156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10</a:t>
            </a:fld>
            <a:endParaRPr lang="zh-CN" altLang="en-US"/>
          </a:p>
        </p:txBody>
      </p:sp>
    </p:spTree>
    <p:extLst>
      <p:ext uri="{BB962C8B-B14F-4D97-AF65-F5344CB8AC3E}">
        <p14:creationId xmlns:p14="http://schemas.microsoft.com/office/powerpoint/2010/main" val="3990321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11</a:t>
            </a:fld>
            <a:endParaRPr lang="zh-CN" altLang="en-US"/>
          </a:p>
        </p:txBody>
      </p:sp>
    </p:spTree>
    <p:extLst>
      <p:ext uri="{BB962C8B-B14F-4D97-AF65-F5344CB8AC3E}">
        <p14:creationId xmlns:p14="http://schemas.microsoft.com/office/powerpoint/2010/main" val="810356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12</a:t>
            </a:fld>
            <a:endParaRPr lang="zh-CN" altLang="en-US"/>
          </a:p>
        </p:txBody>
      </p:sp>
    </p:spTree>
    <p:extLst>
      <p:ext uri="{BB962C8B-B14F-4D97-AF65-F5344CB8AC3E}">
        <p14:creationId xmlns:p14="http://schemas.microsoft.com/office/powerpoint/2010/main" val="4081718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13</a:t>
            </a:fld>
            <a:endParaRPr lang="zh-CN" altLang="en-US"/>
          </a:p>
        </p:txBody>
      </p:sp>
    </p:spTree>
    <p:extLst>
      <p:ext uri="{BB962C8B-B14F-4D97-AF65-F5344CB8AC3E}">
        <p14:creationId xmlns:p14="http://schemas.microsoft.com/office/powerpoint/2010/main" val="2265959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14</a:t>
            </a:fld>
            <a:endParaRPr lang="zh-CN" altLang="en-US"/>
          </a:p>
        </p:txBody>
      </p:sp>
    </p:spTree>
    <p:extLst>
      <p:ext uri="{BB962C8B-B14F-4D97-AF65-F5344CB8AC3E}">
        <p14:creationId xmlns:p14="http://schemas.microsoft.com/office/powerpoint/2010/main" val="3644031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15</a:t>
            </a:fld>
            <a:endParaRPr lang="zh-CN" altLang="en-US"/>
          </a:p>
        </p:txBody>
      </p:sp>
    </p:spTree>
    <p:extLst>
      <p:ext uri="{BB962C8B-B14F-4D97-AF65-F5344CB8AC3E}">
        <p14:creationId xmlns:p14="http://schemas.microsoft.com/office/powerpoint/2010/main" val="1142926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16</a:t>
            </a:fld>
            <a:endParaRPr lang="zh-CN" altLang="en-US"/>
          </a:p>
        </p:txBody>
      </p:sp>
    </p:spTree>
    <p:extLst>
      <p:ext uri="{BB962C8B-B14F-4D97-AF65-F5344CB8AC3E}">
        <p14:creationId xmlns:p14="http://schemas.microsoft.com/office/powerpoint/2010/main" val="3056095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17</a:t>
            </a:fld>
            <a:endParaRPr lang="zh-CN" altLang="en-US"/>
          </a:p>
        </p:txBody>
      </p:sp>
    </p:spTree>
    <p:extLst>
      <p:ext uri="{BB962C8B-B14F-4D97-AF65-F5344CB8AC3E}">
        <p14:creationId xmlns:p14="http://schemas.microsoft.com/office/powerpoint/2010/main" val="1865177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18</a:t>
            </a:fld>
            <a:endParaRPr lang="zh-CN" altLang="en-US"/>
          </a:p>
        </p:txBody>
      </p:sp>
    </p:spTree>
    <p:extLst>
      <p:ext uri="{BB962C8B-B14F-4D97-AF65-F5344CB8AC3E}">
        <p14:creationId xmlns:p14="http://schemas.microsoft.com/office/powerpoint/2010/main" val="638767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19</a:t>
            </a:fld>
            <a:endParaRPr lang="zh-CN" altLang="en-US"/>
          </a:p>
        </p:txBody>
      </p:sp>
    </p:spTree>
    <p:extLst>
      <p:ext uri="{BB962C8B-B14F-4D97-AF65-F5344CB8AC3E}">
        <p14:creationId xmlns:p14="http://schemas.microsoft.com/office/powerpoint/2010/main" val="4120690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2</a:t>
            </a:fld>
            <a:endParaRPr lang="zh-CN" altLang="en-US"/>
          </a:p>
        </p:txBody>
      </p:sp>
    </p:spTree>
    <p:extLst>
      <p:ext uri="{BB962C8B-B14F-4D97-AF65-F5344CB8AC3E}">
        <p14:creationId xmlns:p14="http://schemas.microsoft.com/office/powerpoint/2010/main" val="2789710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20</a:t>
            </a:fld>
            <a:endParaRPr lang="zh-CN" altLang="en-US"/>
          </a:p>
        </p:txBody>
      </p:sp>
    </p:spTree>
    <p:extLst>
      <p:ext uri="{BB962C8B-B14F-4D97-AF65-F5344CB8AC3E}">
        <p14:creationId xmlns:p14="http://schemas.microsoft.com/office/powerpoint/2010/main" val="61113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21</a:t>
            </a:fld>
            <a:endParaRPr lang="zh-CN" altLang="en-US"/>
          </a:p>
        </p:txBody>
      </p:sp>
    </p:spTree>
    <p:extLst>
      <p:ext uri="{BB962C8B-B14F-4D97-AF65-F5344CB8AC3E}">
        <p14:creationId xmlns:p14="http://schemas.microsoft.com/office/powerpoint/2010/main" val="2874791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22</a:t>
            </a:fld>
            <a:endParaRPr lang="zh-CN" altLang="en-US"/>
          </a:p>
        </p:txBody>
      </p:sp>
    </p:spTree>
    <p:extLst>
      <p:ext uri="{BB962C8B-B14F-4D97-AF65-F5344CB8AC3E}">
        <p14:creationId xmlns:p14="http://schemas.microsoft.com/office/powerpoint/2010/main" val="3243885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3</a:t>
            </a:fld>
            <a:endParaRPr lang="zh-CN" altLang="en-US"/>
          </a:p>
        </p:txBody>
      </p:sp>
    </p:spTree>
    <p:extLst>
      <p:ext uri="{BB962C8B-B14F-4D97-AF65-F5344CB8AC3E}">
        <p14:creationId xmlns:p14="http://schemas.microsoft.com/office/powerpoint/2010/main" val="262905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4</a:t>
            </a:fld>
            <a:endParaRPr lang="zh-CN" altLang="en-US"/>
          </a:p>
        </p:txBody>
      </p:sp>
    </p:spTree>
    <p:extLst>
      <p:ext uri="{BB962C8B-B14F-4D97-AF65-F5344CB8AC3E}">
        <p14:creationId xmlns:p14="http://schemas.microsoft.com/office/powerpoint/2010/main" val="2051698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5</a:t>
            </a:fld>
            <a:endParaRPr lang="zh-CN" altLang="en-US"/>
          </a:p>
        </p:txBody>
      </p:sp>
    </p:spTree>
    <p:extLst>
      <p:ext uri="{BB962C8B-B14F-4D97-AF65-F5344CB8AC3E}">
        <p14:creationId xmlns:p14="http://schemas.microsoft.com/office/powerpoint/2010/main" val="655433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6</a:t>
            </a:fld>
            <a:endParaRPr lang="zh-CN" altLang="en-US"/>
          </a:p>
        </p:txBody>
      </p:sp>
    </p:spTree>
    <p:extLst>
      <p:ext uri="{BB962C8B-B14F-4D97-AF65-F5344CB8AC3E}">
        <p14:creationId xmlns:p14="http://schemas.microsoft.com/office/powerpoint/2010/main" val="1676956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7</a:t>
            </a:fld>
            <a:endParaRPr lang="zh-CN" altLang="en-US"/>
          </a:p>
        </p:txBody>
      </p:sp>
    </p:spTree>
    <p:extLst>
      <p:ext uri="{BB962C8B-B14F-4D97-AF65-F5344CB8AC3E}">
        <p14:creationId xmlns:p14="http://schemas.microsoft.com/office/powerpoint/2010/main" val="3801919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8</a:t>
            </a:fld>
            <a:endParaRPr lang="zh-CN" altLang="en-US"/>
          </a:p>
        </p:txBody>
      </p:sp>
    </p:spTree>
    <p:extLst>
      <p:ext uri="{BB962C8B-B14F-4D97-AF65-F5344CB8AC3E}">
        <p14:creationId xmlns:p14="http://schemas.microsoft.com/office/powerpoint/2010/main" val="1476549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t>9</a:t>
            </a:fld>
            <a:endParaRPr lang="zh-CN" altLang="en-US"/>
          </a:p>
        </p:txBody>
      </p:sp>
    </p:spTree>
    <p:extLst>
      <p:ext uri="{BB962C8B-B14F-4D97-AF65-F5344CB8AC3E}">
        <p14:creationId xmlns:p14="http://schemas.microsoft.com/office/powerpoint/2010/main" val="3956683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810772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2021/11/9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054520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8686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B9EAF2-752D-4214-84C4-75EE1B0CF7C9}" type="slidenum">
              <a:rPr lang="zh-CN" altLang="en-US" smtClean="0"/>
              <a:t>‹#›</a:t>
            </a:fld>
            <a:endParaRPr lang="zh-CN" altLang="en-US"/>
          </a:p>
        </p:txBody>
      </p:sp>
    </p:spTree>
    <p:extLst>
      <p:ext uri="{BB962C8B-B14F-4D97-AF65-F5344CB8AC3E}">
        <p14:creationId xmlns:p14="http://schemas.microsoft.com/office/powerpoint/2010/main" val="26412229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95D3F07-C582-4A20-9578-6F05DC92B8E4}" type="datetimeFigureOut">
              <a:rPr lang="zh-CN" altLang="en-US" smtClean="0"/>
              <a:t>2021/11/9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D3F07-C582-4A20-9578-6F05DC92B8E4}" type="datetimeFigureOut">
              <a:rPr lang="zh-CN" altLang="en-US" smtClean="0"/>
              <a:t>2021/11/9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9EAF2-752D-4214-84C4-75EE1B0CF7C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5369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2955925" y="2319492"/>
            <a:ext cx="6280150" cy="1755238"/>
            <a:chOff x="2955925" y="2260600"/>
            <a:chExt cx="6280150" cy="1755238"/>
          </a:xfrm>
        </p:grpSpPr>
        <p:sp>
          <p:nvSpPr>
            <p:cNvPr id="25" name="文本框 24"/>
            <p:cNvSpPr txBox="1"/>
            <p:nvPr/>
          </p:nvSpPr>
          <p:spPr>
            <a:xfrm>
              <a:off x="2955925" y="2260600"/>
              <a:ext cx="6280150" cy="1322070"/>
            </a:xfrm>
            <a:prstGeom prst="rect">
              <a:avLst/>
            </a:prstGeom>
            <a:noFill/>
          </p:spPr>
          <p:txBody>
            <a:bodyPr wrap="square" rtlCol="0">
              <a:spAutoFit/>
            </a:bodyPr>
            <a:lstStyle/>
            <a:p>
              <a:pPr algn="ctr"/>
              <a:r>
                <a:rPr lang="zh-CN" altLang="en-US" sz="8000" b="1" dirty="0">
                  <a:solidFill>
                    <a:schemeClr val="accent1"/>
                  </a:solidFill>
                  <a:cs typeface="+mn-ea"/>
                  <a:sym typeface="+mn-lt"/>
                </a:rPr>
                <a:t>月度工作总结</a:t>
              </a:r>
            </a:p>
          </p:txBody>
        </p:sp>
        <p:cxnSp>
          <p:nvCxnSpPr>
            <p:cNvPr id="27" name="直接连接符 26"/>
            <p:cNvCxnSpPr/>
            <p:nvPr/>
          </p:nvCxnSpPr>
          <p:spPr>
            <a:xfrm>
              <a:off x="3124200" y="3584039"/>
              <a:ext cx="5943600" cy="0"/>
            </a:xfrm>
            <a:prstGeom prst="line">
              <a:avLst/>
            </a:prstGeom>
            <a:ln>
              <a:solidFill>
                <a:schemeClr val="accent1">
                  <a:alpha val="61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124200" y="3647538"/>
              <a:ext cx="5943600" cy="368300"/>
            </a:xfrm>
            <a:prstGeom prst="rect">
              <a:avLst/>
            </a:prstGeom>
            <a:noFill/>
          </p:spPr>
          <p:txBody>
            <a:bodyPr wrap="square" rtlCol="0">
              <a:spAutoFit/>
            </a:bodyPr>
            <a:lstStyle/>
            <a:p>
              <a:pPr algn="ctr"/>
              <a:r>
                <a:rPr lang="en-US" dirty="0">
                  <a:solidFill>
                    <a:schemeClr val="accent4">
                      <a:lumMod val="75000"/>
                    </a:schemeClr>
                  </a:solidFill>
                  <a:cs typeface="+mn-ea"/>
                  <a:sym typeface="+mn-lt"/>
                </a:rPr>
                <a:t>MONTHLY WORK SUMMARY REPORT</a:t>
              </a:r>
            </a:p>
          </p:txBody>
        </p:sp>
      </p:grpSp>
      <p:grpSp>
        <p:nvGrpSpPr>
          <p:cNvPr id="33" name="组合 32"/>
          <p:cNvGrpSpPr/>
          <p:nvPr/>
        </p:nvGrpSpPr>
        <p:grpSpPr>
          <a:xfrm>
            <a:off x="3019425" y="4169177"/>
            <a:ext cx="5499100" cy="369332"/>
            <a:chOff x="3289300" y="3987800"/>
            <a:chExt cx="5499100" cy="369332"/>
          </a:xfrm>
        </p:grpSpPr>
        <p:sp>
          <p:nvSpPr>
            <p:cNvPr id="31" name="文本框 30"/>
            <p:cNvSpPr txBox="1"/>
            <p:nvPr/>
          </p:nvSpPr>
          <p:spPr>
            <a:xfrm>
              <a:off x="3289300" y="3987800"/>
              <a:ext cx="2641600" cy="368300"/>
            </a:xfrm>
            <a:prstGeom prst="rect">
              <a:avLst/>
            </a:prstGeom>
            <a:noFill/>
          </p:spPr>
          <p:txBody>
            <a:bodyPr wrap="square" rtlCol="0">
              <a:spAutoFit/>
            </a:bodyPr>
            <a:lstStyle/>
            <a:p>
              <a:pPr algn="r"/>
              <a:r>
                <a:rPr lang="zh-CN" altLang="en-US" dirty="0">
                  <a:solidFill>
                    <a:srgbClr val="5362A5"/>
                  </a:solidFill>
                  <a:cs typeface="+mn-ea"/>
                  <a:sym typeface="+mn-lt"/>
                </a:rPr>
                <a:t>汇报人</a:t>
              </a:r>
              <a:r>
                <a:rPr lang="zh-CN" altLang="en-US" dirty="0" smtClean="0">
                  <a:solidFill>
                    <a:srgbClr val="5362A5"/>
                  </a:solidFill>
                  <a:cs typeface="+mn-ea"/>
                  <a:sym typeface="+mn-lt"/>
                </a:rPr>
                <a:t>：李明</a:t>
              </a:r>
              <a:endParaRPr lang="zh-CN" altLang="en-US" dirty="0">
                <a:solidFill>
                  <a:srgbClr val="5362A5"/>
                </a:solidFill>
                <a:cs typeface="+mn-ea"/>
                <a:sym typeface="+mn-lt"/>
              </a:endParaRPr>
            </a:p>
          </p:txBody>
        </p:sp>
        <p:sp>
          <p:nvSpPr>
            <p:cNvPr id="32" name="文本框 31"/>
            <p:cNvSpPr txBox="1"/>
            <p:nvPr/>
          </p:nvSpPr>
          <p:spPr>
            <a:xfrm>
              <a:off x="6146800" y="3987800"/>
              <a:ext cx="2641600" cy="369332"/>
            </a:xfrm>
            <a:prstGeom prst="rect">
              <a:avLst/>
            </a:prstGeom>
            <a:noFill/>
          </p:spPr>
          <p:txBody>
            <a:bodyPr wrap="square" rtlCol="0">
              <a:spAutoFit/>
            </a:bodyPr>
            <a:lstStyle/>
            <a:p>
              <a:r>
                <a:rPr lang="zh-CN" altLang="en-US" dirty="0">
                  <a:solidFill>
                    <a:srgbClr val="5362A5"/>
                  </a:solidFill>
                  <a:cs typeface="+mn-ea"/>
                  <a:sym typeface="+mn-lt"/>
                </a:rPr>
                <a:t>公司名称</a:t>
              </a:r>
              <a:r>
                <a:rPr lang="zh-CN" altLang="en-US" dirty="0" smtClean="0">
                  <a:solidFill>
                    <a:srgbClr val="5362A5"/>
                  </a:solidFill>
                  <a:cs typeface="+mn-ea"/>
                  <a:sym typeface="+mn-lt"/>
                </a:rPr>
                <a:t>：某某公司</a:t>
              </a:r>
              <a:endParaRPr lang="zh-CN" altLang="en-US" dirty="0">
                <a:solidFill>
                  <a:srgbClr val="5362A5"/>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本月工作完成情况</a:t>
            </a:r>
          </a:p>
        </p:txBody>
      </p:sp>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r="9033"/>
          <a:stretch>
            <a:fillRect/>
          </a:stretch>
        </p:blipFill>
        <p:spPr>
          <a:xfrm>
            <a:off x="5242294" y="1543050"/>
            <a:ext cx="5787656" cy="4267200"/>
          </a:xfrm>
          <a:prstGeom prst="rect">
            <a:avLst/>
          </a:prstGeom>
          <a:effectLst>
            <a:outerShdw blurRad="63500" sx="102000" sy="102000" algn="ctr" rotWithShape="0">
              <a:prstClr val="black">
                <a:alpha val="40000"/>
              </a:prstClr>
            </a:outerShdw>
            <a:reflection blurRad="101600" stA="50000" endA="300" endPos="18000" dist="50800" dir="5400000" sy="-100000" algn="bl" rotWithShape="0"/>
          </a:effectLst>
        </p:spPr>
      </p:pic>
      <p:sp>
        <p:nvSpPr>
          <p:cNvPr id="15" name="文本框"/>
          <p:cNvSpPr/>
          <p:nvPr/>
        </p:nvSpPr>
        <p:spPr>
          <a:xfrm>
            <a:off x="605790" y="2252454"/>
            <a:ext cx="5805377" cy="1499191"/>
          </a:xfrm>
          <a:prstGeom prst="rect">
            <a:avLst/>
          </a:prstGeom>
          <a:solidFill>
            <a:srgbClr val="8893C1">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cs typeface="+mn-ea"/>
              <a:sym typeface="+mn-lt"/>
            </a:endParaRPr>
          </a:p>
        </p:txBody>
      </p:sp>
      <p:sp>
        <p:nvSpPr>
          <p:cNvPr id="16" name="文本框"/>
          <p:cNvSpPr txBox="1"/>
          <p:nvPr/>
        </p:nvSpPr>
        <p:spPr>
          <a:xfrm>
            <a:off x="605790" y="4275228"/>
            <a:ext cx="2752879" cy="276860"/>
          </a:xfrm>
          <a:prstGeom prst="rect">
            <a:avLst/>
          </a:prstGeom>
          <a:noFill/>
        </p:spPr>
        <p:txBody>
          <a:bodyPr wrap="square" lIns="0" tIns="0" rIns="0" bIns="0" rtlCol="0" anchor="t" anchorCtr="0">
            <a:spAutoFit/>
          </a:bodyPr>
          <a:lstStyle/>
          <a:p>
            <a:pPr defTabSz="1216660">
              <a:spcBef>
                <a:spcPct val="20000"/>
              </a:spcBef>
              <a:defRPr/>
            </a:pPr>
            <a:r>
              <a:rPr lang="zh-CN" altLang="en-US" b="1" dirty="0">
                <a:solidFill>
                  <a:srgbClr val="5362A5"/>
                </a:solidFill>
                <a:cs typeface="+mn-ea"/>
                <a:sym typeface="+mn-lt"/>
              </a:rPr>
              <a:t>请在此处插入文字</a:t>
            </a:r>
          </a:p>
        </p:txBody>
      </p:sp>
      <p:sp>
        <p:nvSpPr>
          <p:cNvPr id="17" name="矩形 16"/>
          <p:cNvSpPr/>
          <p:nvPr/>
        </p:nvSpPr>
        <p:spPr>
          <a:xfrm>
            <a:off x="911860" y="2697480"/>
            <a:ext cx="3863975" cy="607695"/>
          </a:xfrm>
          <a:prstGeom prst="rect">
            <a:avLst/>
          </a:prstGeom>
        </p:spPr>
        <p:txBody>
          <a:bodyPr wrap="square">
            <a:spAutoFit/>
          </a:bodyPr>
          <a:lstStyle/>
          <a:p>
            <a:pPr>
              <a:lnSpc>
                <a:spcPct val="120000"/>
              </a:lnSpc>
            </a:pPr>
            <a:r>
              <a:rPr lang="zh-CN" altLang="en-US" sz="1400" dirty="0">
                <a:solidFill>
                  <a:schemeClr val="bg1"/>
                </a:solidFill>
                <a:cs typeface="+mn-ea"/>
                <a:sym typeface="+mn-lt"/>
              </a:rPr>
              <a:t>请在此处插入文字请在此处插入文字请在此处插入文字</a:t>
            </a:r>
          </a:p>
        </p:txBody>
      </p:sp>
      <p:sp>
        <p:nvSpPr>
          <p:cNvPr id="18" name="矩形 17"/>
          <p:cNvSpPr/>
          <p:nvPr/>
        </p:nvSpPr>
        <p:spPr>
          <a:xfrm>
            <a:off x="528430" y="4634404"/>
            <a:ext cx="4014885" cy="1124585"/>
          </a:xfrm>
          <a:prstGeom prst="rect">
            <a:avLst/>
          </a:prstGeom>
        </p:spPr>
        <p:txBody>
          <a:bodyPr wrap="square">
            <a:spAutoFit/>
          </a:bodyPr>
          <a:lstStyle/>
          <a:p>
            <a:pPr algn="l">
              <a:lnSpc>
                <a:spcPct val="120000"/>
              </a:lnSpc>
            </a:pPr>
            <a:r>
              <a:rPr lang="zh-CN" altLang="en-US" sz="1400">
                <a:solidFill>
                  <a:schemeClr val="tx1">
                    <a:lumMod val="65000"/>
                    <a:lumOff val="35000"/>
                  </a:schemeClr>
                </a:solidFill>
                <a:cs typeface="+mn-ea"/>
                <a:sym typeface="+mn-lt"/>
              </a:rPr>
              <a:t>请在此处插入文字。请在此处插入文字。请在此处插入文字。请在此处插入文字。请在此处插入文字。请在此处插入文字。请在此处插入文字。请在此处插入文字。</a:t>
            </a:r>
            <a:endParaRPr lang="zh-CN" altLang="en-US" sz="1400" dirty="0">
              <a:solidFill>
                <a:schemeClr val="tx1">
                  <a:lumMod val="85000"/>
                  <a:lumOff val="15000"/>
                </a:schemeClr>
              </a:solidFill>
              <a:cs typeface="+mn-ea"/>
              <a:sym typeface="+mn-lt"/>
            </a:endParaRPr>
          </a:p>
        </p:txBody>
      </p:sp>
      <p:grpSp>
        <p:nvGrpSpPr>
          <p:cNvPr id="2" name="组合 1"/>
          <p:cNvGrpSpPr/>
          <p:nvPr/>
        </p:nvGrpSpPr>
        <p:grpSpPr>
          <a:xfrm>
            <a:off x="-11113" y="1"/>
            <a:ext cx="1992314" cy="1701800"/>
            <a:chOff x="-11114" y="0"/>
            <a:chExt cx="2627313" cy="2852737"/>
          </a:xfrm>
        </p:grpSpPr>
        <p:sp>
          <p:nvSpPr>
            <p:cNvPr id="3"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917787" y="151854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本月工作完成情况</a:t>
            </a:r>
          </a:p>
        </p:txBody>
      </p:sp>
      <p:sp>
        <p:nvSpPr>
          <p:cNvPr id="2" name="矩形 1"/>
          <p:cNvSpPr/>
          <p:nvPr/>
        </p:nvSpPr>
        <p:spPr>
          <a:xfrm>
            <a:off x="5964555" y="0"/>
            <a:ext cx="6226175" cy="68453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7988935" y="2340610"/>
            <a:ext cx="2177415" cy="2177415"/>
          </a:xfrm>
          <a:prstGeom prst="ellipse">
            <a:avLst/>
          </a:prstGeom>
          <a:noFill/>
          <a:ln>
            <a:solidFill>
              <a:srgbClr val="5362A5"/>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9651365" y="2465070"/>
            <a:ext cx="214630" cy="214630"/>
            <a:chOff x="15199" y="3594"/>
            <a:chExt cx="338" cy="338"/>
          </a:xfrm>
        </p:grpSpPr>
        <p:sp>
          <p:nvSpPr>
            <p:cNvPr id="32" name="椭圆 31"/>
            <p:cNvSpPr/>
            <p:nvPr/>
          </p:nvSpPr>
          <p:spPr>
            <a:xfrm>
              <a:off x="15199" y="3594"/>
              <a:ext cx="338" cy="338"/>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15275" y="3666"/>
              <a:ext cx="186" cy="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9651365" y="4152265"/>
            <a:ext cx="214630" cy="214630"/>
            <a:chOff x="15199" y="3594"/>
            <a:chExt cx="338" cy="338"/>
          </a:xfrm>
        </p:grpSpPr>
        <p:sp>
          <p:nvSpPr>
            <p:cNvPr id="36" name="椭圆 35"/>
            <p:cNvSpPr/>
            <p:nvPr/>
          </p:nvSpPr>
          <p:spPr>
            <a:xfrm>
              <a:off x="15199" y="3594"/>
              <a:ext cx="338" cy="338"/>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15275" y="3666"/>
              <a:ext cx="186" cy="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8283575" y="2465070"/>
            <a:ext cx="214630" cy="214630"/>
            <a:chOff x="15199" y="3594"/>
            <a:chExt cx="338" cy="338"/>
          </a:xfrm>
        </p:grpSpPr>
        <p:sp>
          <p:nvSpPr>
            <p:cNvPr id="39" name="椭圆 38"/>
            <p:cNvSpPr/>
            <p:nvPr/>
          </p:nvSpPr>
          <p:spPr>
            <a:xfrm>
              <a:off x="15199" y="3594"/>
              <a:ext cx="338" cy="338"/>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15275" y="3666"/>
              <a:ext cx="186" cy="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p:nvGrpSpPr>
        <p:grpSpPr>
          <a:xfrm>
            <a:off x="8283575" y="4152265"/>
            <a:ext cx="214630" cy="214630"/>
            <a:chOff x="15199" y="3594"/>
            <a:chExt cx="338" cy="338"/>
          </a:xfrm>
        </p:grpSpPr>
        <p:sp>
          <p:nvSpPr>
            <p:cNvPr id="42" name="椭圆 41"/>
            <p:cNvSpPr/>
            <p:nvPr/>
          </p:nvSpPr>
          <p:spPr>
            <a:xfrm>
              <a:off x="15199" y="3594"/>
              <a:ext cx="338" cy="338"/>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15275" y="3666"/>
              <a:ext cx="186" cy="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6" name="组合 445"/>
          <p:cNvGrpSpPr/>
          <p:nvPr/>
        </p:nvGrpSpPr>
        <p:grpSpPr>
          <a:xfrm>
            <a:off x="6942455" y="1284605"/>
            <a:ext cx="833120" cy="833120"/>
            <a:chOff x="3625851" y="4829176"/>
            <a:chExt cx="865188" cy="865188"/>
          </a:xfrm>
          <a:effectLst>
            <a:outerShdw blurRad="50800" dist="38100" dir="2700000" algn="tl" rotWithShape="0">
              <a:prstClr val="black">
                <a:alpha val="40000"/>
              </a:prstClr>
            </a:outerShdw>
          </a:effectLst>
        </p:grpSpPr>
        <p:sp>
          <p:nvSpPr>
            <p:cNvPr id="447" name="Oval 8"/>
            <p:cNvSpPr>
              <a:spLocks noChangeArrowheads="1"/>
            </p:cNvSpPr>
            <p:nvPr/>
          </p:nvSpPr>
          <p:spPr bwMode="auto">
            <a:xfrm>
              <a:off x="3625851" y="4829176"/>
              <a:ext cx="865188" cy="865188"/>
            </a:xfrm>
            <a:prstGeom prst="ellipse">
              <a:avLst/>
            </a:prstGeom>
            <a:solidFill>
              <a:srgbClr val="69C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48" name="Freeform 9"/>
            <p:cNvSpPr/>
            <p:nvPr/>
          </p:nvSpPr>
          <p:spPr bwMode="auto">
            <a:xfrm>
              <a:off x="3773488" y="5003801"/>
              <a:ext cx="706438" cy="677863"/>
            </a:xfrm>
            <a:custGeom>
              <a:avLst/>
              <a:gdLst>
                <a:gd name="T0" fmla="*/ 42 w 517"/>
                <a:gd name="T1" fmla="*/ 0 h 495"/>
                <a:gd name="T2" fmla="*/ 18 w 517"/>
                <a:gd name="T3" fmla="*/ 3 h 495"/>
                <a:gd name="T4" fmla="*/ 18 w 517"/>
                <a:gd name="T5" fmla="*/ 61 h 495"/>
                <a:gd name="T6" fmla="*/ 41 w 517"/>
                <a:gd name="T7" fmla="*/ 84 h 495"/>
                <a:gd name="T8" fmla="*/ 32 w 517"/>
                <a:gd name="T9" fmla="*/ 84 h 495"/>
                <a:gd name="T10" fmla="*/ 9 w 517"/>
                <a:gd name="T11" fmla="*/ 99 h 495"/>
                <a:gd name="T12" fmla="*/ 14 w 517"/>
                <a:gd name="T13" fmla="*/ 139 h 495"/>
                <a:gd name="T14" fmla="*/ 40 w 517"/>
                <a:gd name="T15" fmla="*/ 165 h 495"/>
                <a:gd name="T16" fmla="*/ 9 w 517"/>
                <a:gd name="T17" fmla="*/ 189 h 495"/>
                <a:gd name="T18" fmla="*/ 22 w 517"/>
                <a:gd name="T19" fmla="*/ 229 h 495"/>
                <a:gd name="T20" fmla="*/ 58 w 517"/>
                <a:gd name="T21" fmla="*/ 264 h 495"/>
                <a:gd name="T22" fmla="*/ 286 w 517"/>
                <a:gd name="T23" fmla="*/ 495 h 495"/>
                <a:gd name="T24" fmla="*/ 517 w 517"/>
                <a:gd name="T25" fmla="*/ 260 h 495"/>
                <a:gd name="T26" fmla="*/ 331 w 517"/>
                <a:gd name="T27" fmla="*/ 77 h 495"/>
                <a:gd name="T28" fmla="*/ 281 w 517"/>
                <a:gd name="T29" fmla="*/ 27 h 495"/>
                <a:gd name="T30" fmla="*/ 247 w 517"/>
                <a:gd name="T31" fmla="*/ 2 h 495"/>
                <a:gd name="T32" fmla="*/ 209 w 517"/>
                <a:gd name="T33" fmla="*/ 2 h 495"/>
                <a:gd name="T34" fmla="*/ 193 w 517"/>
                <a:gd name="T35" fmla="*/ 32 h 495"/>
                <a:gd name="T36" fmla="*/ 163 w 517"/>
                <a:gd name="T37" fmla="*/ 4 h 495"/>
                <a:gd name="T38" fmla="*/ 146 w 517"/>
                <a:gd name="T39" fmla="*/ 1 h 495"/>
                <a:gd name="T40" fmla="*/ 120 w 517"/>
                <a:gd name="T41" fmla="*/ 2 h 495"/>
                <a:gd name="T42" fmla="*/ 101 w 517"/>
                <a:gd name="T43" fmla="*/ 32 h 495"/>
                <a:gd name="T44" fmla="*/ 79 w 517"/>
                <a:gd name="T45" fmla="*/ 10 h 495"/>
                <a:gd name="T46" fmla="*/ 42 w 517"/>
                <a:gd name="T47"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7" h="495">
                  <a:moveTo>
                    <a:pt x="42" y="0"/>
                  </a:moveTo>
                  <a:cubicBezTo>
                    <a:pt x="32" y="0"/>
                    <a:pt x="23" y="1"/>
                    <a:pt x="18" y="3"/>
                  </a:cubicBezTo>
                  <a:cubicBezTo>
                    <a:pt x="0" y="11"/>
                    <a:pt x="7" y="51"/>
                    <a:pt x="18" y="61"/>
                  </a:cubicBezTo>
                  <a:cubicBezTo>
                    <a:pt x="25" y="69"/>
                    <a:pt x="34" y="76"/>
                    <a:pt x="41" y="84"/>
                  </a:cubicBezTo>
                  <a:cubicBezTo>
                    <a:pt x="38" y="84"/>
                    <a:pt x="35" y="84"/>
                    <a:pt x="32" y="84"/>
                  </a:cubicBezTo>
                  <a:cubicBezTo>
                    <a:pt x="21" y="84"/>
                    <a:pt x="9" y="86"/>
                    <a:pt x="9" y="99"/>
                  </a:cubicBezTo>
                  <a:cubicBezTo>
                    <a:pt x="6" y="108"/>
                    <a:pt x="6" y="132"/>
                    <a:pt x="14" y="139"/>
                  </a:cubicBezTo>
                  <a:cubicBezTo>
                    <a:pt x="22" y="148"/>
                    <a:pt x="31" y="157"/>
                    <a:pt x="40" y="165"/>
                  </a:cubicBezTo>
                  <a:cubicBezTo>
                    <a:pt x="20" y="165"/>
                    <a:pt x="9" y="167"/>
                    <a:pt x="9" y="189"/>
                  </a:cubicBezTo>
                  <a:cubicBezTo>
                    <a:pt x="9" y="206"/>
                    <a:pt x="9" y="217"/>
                    <a:pt x="22" y="229"/>
                  </a:cubicBezTo>
                  <a:cubicBezTo>
                    <a:pt x="33" y="241"/>
                    <a:pt x="46" y="253"/>
                    <a:pt x="58" y="264"/>
                  </a:cubicBezTo>
                  <a:cubicBezTo>
                    <a:pt x="74" y="282"/>
                    <a:pt x="207" y="417"/>
                    <a:pt x="286" y="495"/>
                  </a:cubicBezTo>
                  <a:cubicBezTo>
                    <a:pt x="400" y="466"/>
                    <a:pt x="490" y="375"/>
                    <a:pt x="517" y="260"/>
                  </a:cubicBezTo>
                  <a:cubicBezTo>
                    <a:pt x="438" y="182"/>
                    <a:pt x="350" y="94"/>
                    <a:pt x="331" y="77"/>
                  </a:cubicBezTo>
                  <a:cubicBezTo>
                    <a:pt x="316" y="60"/>
                    <a:pt x="298" y="42"/>
                    <a:pt x="281" y="27"/>
                  </a:cubicBezTo>
                  <a:cubicBezTo>
                    <a:pt x="273" y="18"/>
                    <a:pt x="260" y="2"/>
                    <a:pt x="247" y="2"/>
                  </a:cubicBezTo>
                  <a:cubicBezTo>
                    <a:pt x="234" y="2"/>
                    <a:pt x="222" y="2"/>
                    <a:pt x="209" y="2"/>
                  </a:cubicBezTo>
                  <a:cubicBezTo>
                    <a:pt x="192" y="2"/>
                    <a:pt x="193" y="20"/>
                    <a:pt x="193" y="32"/>
                  </a:cubicBezTo>
                  <a:cubicBezTo>
                    <a:pt x="185" y="24"/>
                    <a:pt x="174" y="9"/>
                    <a:pt x="163" y="4"/>
                  </a:cubicBezTo>
                  <a:cubicBezTo>
                    <a:pt x="159" y="1"/>
                    <a:pt x="153" y="1"/>
                    <a:pt x="146" y="1"/>
                  </a:cubicBezTo>
                  <a:cubicBezTo>
                    <a:pt x="137" y="1"/>
                    <a:pt x="127" y="2"/>
                    <a:pt x="120" y="2"/>
                  </a:cubicBezTo>
                  <a:cubicBezTo>
                    <a:pt x="101" y="2"/>
                    <a:pt x="101" y="18"/>
                    <a:pt x="101" y="32"/>
                  </a:cubicBezTo>
                  <a:cubicBezTo>
                    <a:pt x="94" y="25"/>
                    <a:pt x="87" y="17"/>
                    <a:pt x="79" y="10"/>
                  </a:cubicBezTo>
                  <a:cubicBezTo>
                    <a:pt x="73" y="3"/>
                    <a:pt x="57" y="0"/>
                    <a:pt x="42" y="0"/>
                  </a:cubicBezTo>
                </a:path>
              </a:pathLst>
            </a:custGeom>
            <a:solidFill>
              <a:srgbClr val="41B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49" name="Freeform 10"/>
            <p:cNvSpPr>
              <a:spLocks noEditPoints="1"/>
            </p:cNvSpPr>
            <p:nvPr/>
          </p:nvSpPr>
          <p:spPr bwMode="auto">
            <a:xfrm>
              <a:off x="4006851" y="5214938"/>
              <a:ext cx="325438" cy="374650"/>
            </a:xfrm>
            <a:custGeom>
              <a:avLst/>
              <a:gdLst>
                <a:gd name="T0" fmla="*/ 223 w 238"/>
                <a:gd name="T1" fmla="*/ 190 h 274"/>
                <a:gd name="T2" fmla="*/ 228 w 238"/>
                <a:gd name="T3" fmla="*/ 138 h 274"/>
                <a:gd name="T4" fmla="*/ 217 w 238"/>
                <a:gd name="T5" fmla="*/ 102 h 274"/>
                <a:gd name="T6" fmla="*/ 164 w 238"/>
                <a:gd name="T7" fmla="*/ 59 h 274"/>
                <a:gd name="T8" fmla="*/ 127 w 238"/>
                <a:gd name="T9" fmla="*/ 55 h 274"/>
                <a:gd name="T10" fmla="*/ 116 w 238"/>
                <a:gd name="T11" fmla="*/ 61 h 274"/>
                <a:gd name="T12" fmla="*/ 108 w 238"/>
                <a:gd name="T13" fmla="*/ 62 h 274"/>
                <a:gd name="T14" fmla="*/ 71 w 238"/>
                <a:gd name="T15" fmla="*/ 2 h 274"/>
                <a:gd name="T16" fmla="*/ 47 w 238"/>
                <a:gd name="T17" fmla="*/ 5 h 274"/>
                <a:gd name="T18" fmla="*/ 25 w 238"/>
                <a:gd name="T19" fmla="*/ 44 h 274"/>
                <a:gd name="T20" fmla="*/ 24 w 238"/>
                <a:gd name="T21" fmla="*/ 111 h 274"/>
                <a:gd name="T22" fmla="*/ 3 w 238"/>
                <a:gd name="T23" fmla="*/ 133 h 274"/>
                <a:gd name="T24" fmla="*/ 26 w 238"/>
                <a:gd name="T25" fmla="*/ 176 h 274"/>
                <a:gd name="T26" fmla="*/ 72 w 238"/>
                <a:gd name="T27" fmla="*/ 197 h 274"/>
                <a:gd name="T28" fmla="*/ 92 w 238"/>
                <a:gd name="T29" fmla="*/ 221 h 274"/>
                <a:gd name="T30" fmla="*/ 126 w 238"/>
                <a:gd name="T31" fmla="*/ 272 h 274"/>
                <a:gd name="T32" fmla="*/ 235 w 238"/>
                <a:gd name="T33" fmla="*/ 230 h 274"/>
                <a:gd name="T34" fmla="*/ 139 w 238"/>
                <a:gd name="T35" fmla="*/ 248 h 274"/>
                <a:gd name="T36" fmla="*/ 124 w 238"/>
                <a:gd name="T37" fmla="*/ 216 h 274"/>
                <a:gd name="T38" fmla="*/ 122 w 238"/>
                <a:gd name="T39" fmla="*/ 215 h 274"/>
                <a:gd name="T40" fmla="*/ 91 w 238"/>
                <a:gd name="T41" fmla="*/ 187 h 274"/>
                <a:gd name="T42" fmla="*/ 86 w 238"/>
                <a:gd name="T43" fmla="*/ 181 h 274"/>
                <a:gd name="T44" fmla="*/ 23 w 238"/>
                <a:gd name="T45" fmla="*/ 138 h 274"/>
                <a:gd name="T46" fmla="*/ 31 w 238"/>
                <a:gd name="T47" fmla="*/ 126 h 274"/>
                <a:gd name="T48" fmla="*/ 47 w 238"/>
                <a:gd name="T49" fmla="*/ 129 h 274"/>
                <a:gd name="T50" fmla="*/ 84 w 238"/>
                <a:gd name="T51" fmla="*/ 142 h 274"/>
                <a:gd name="T52" fmla="*/ 86 w 238"/>
                <a:gd name="T53" fmla="*/ 138 h 274"/>
                <a:gd name="T54" fmla="*/ 54 w 238"/>
                <a:gd name="T55" fmla="*/ 22 h 274"/>
                <a:gd name="T56" fmla="*/ 71 w 238"/>
                <a:gd name="T57" fmla="*/ 26 h 274"/>
                <a:gd name="T58" fmla="*/ 98 w 238"/>
                <a:gd name="T59" fmla="*/ 88 h 274"/>
                <a:gd name="T60" fmla="*/ 101 w 238"/>
                <a:gd name="T61" fmla="*/ 87 h 274"/>
                <a:gd name="T62" fmla="*/ 121 w 238"/>
                <a:gd name="T63" fmla="*/ 83 h 274"/>
                <a:gd name="T64" fmla="*/ 124 w 238"/>
                <a:gd name="T65" fmla="*/ 83 h 274"/>
                <a:gd name="T66" fmla="*/ 135 w 238"/>
                <a:gd name="T67" fmla="*/ 74 h 274"/>
                <a:gd name="T68" fmla="*/ 156 w 238"/>
                <a:gd name="T69" fmla="*/ 82 h 274"/>
                <a:gd name="T70" fmla="*/ 160 w 238"/>
                <a:gd name="T71" fmla="*/ 84 h 274"/>
                <a:gd name="T72" fmla="*/ 168 w 238"/>
                <a:gd name="T73" fmla="*/ 78 h 274"/>
                <a:gd name="T74" fmla="*/ 198 w 238"/>
                <a:gd name="T75" fmla="*/ 110 h 274"/>
                <a:gd name="T76" fmla="*/ 207 w 238"/>
                <a:gd name="T77" fmla="*/ 142 h 274"/>
                <a:gd name="T78" fmla="*/ 200 w 238"/>
                <a:gd name="T79" fmla="*/ 190 h 274"/>
                <a:gd name="T80" fmla="*/ 139 w 238"/>
                <a:gd name="T81" fmla="*/ 24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8" h="274">
                  <a:moveTo>
                    <a:pt x="237" y="226"/>
                  </a:moveTo>
                  <a:cubicBezTo>
                    <a:pt x="223" y="190"/>
                    <a:pt x="223" y="190"/>
                    <a:pt x="223" y="190"/>
                  </a:cubicBezTo>
                  <a:cubicBezTo>
                    <a:pt x="226" y="183"/>
                    <a:pt x="228" y="176"/>
                    <a:pt x="229" y="168"/>
                  </a:cubicBezTo>
                  <a:cubicBezTo>
                    <a:pt x="230" y="159"/>
                    <a:pt x="230" y="149"/>
                    <a:pt x="228" y="138"/>
                  </a:cubicBezTo>
                  <a:cubicBezTo>
                    <a:pt x="227" y="130"/>
                    <a:pt x="224" y="118"/>
                    <a:pt x="217" y="102"/>
                  </a:cubicBezTo>
                  <a:cubicBezTo>
                    <a:pt x="217" y="102"/>
                    <a:pt x="217" y="102"/>
                    <a:pt x="217" y="102"/>
                  </a:cubicBezTo>
                  <a:cubicBezTo>
                    <a:pt x="207" y="77"/>
                    <a:pt x="207" y="77"/>
                    <a:pt x="207" y="77"/>
                  </a:cubicBezTo>
                  <a:cubicBezTo>
                    <a:pt x="201" y="61"/>
                    <a:pt x="182" y="53"/>
                    <a:pt x="164" y="59"/>
                  </a:cubicBezTo>
                  <a:cubicBezTo>
                    <a:pt x="161" y="57"/>
                    <a:pt x="158" y="55"/>
                    <a:pt x="155" y="54"/>
                  </a:cubicBezTo>
                  <a:cubicBezTo>
                    <a:pt x="146" y="51"/>
                    <a:pt x="136" y="52"/>
                    <a:pt x="127" y="55"/>
                  </a:cubicBezTo>
                  <a:cubicBezTo>
                    <a:pt x="124" y="57"/>
                    <a:pt x="121" y="59"/>
                    <a:pt x="118" y="61"/>
                  </a:cubicBezTo>
                  <a:cubicBezTo>
                    <a:pt x="117" y="61"/>
                    <a:pt x="117" y="61"/>
                    <a:pt x="116" y="61"/>
                  </a:cubicBezTo>
                  <a:cubicBezTo>
                    <a:pt x="116" y="61"/>
                    <a:pt x="116" y="61"/>
                    <a:pt x="116" y="61"/>
                  </a:cubicBezTo>
                  <a:cubicBezTo>
                    <a:pt x="114" y="61"/>
                    <a:pt x="111" y="61"/>
                    <a:pt x="108" y="62"/>
                  </a:cubicBezTo>
                  <a:cubicBezTo>
                    <a:pt x="90" y="18"/>
                    <a:pt x="90" y="18"/>
                    <a:pt x="90" y="18"/>
                  </a:cubicBezTo>
                  <a:cubicBezTo>
                    <a:pt x="87" y="10"/>
                    <a:pt x="80" y="4"/>
                    <a:pt x="71" y="2"/>
                  </a:cubicBezTo>
                  <a:cubicBezTo>
                    <a:pt x="63" y="0"/>
                    <a:pt x="55" y="1"/>
                    <a:pt x="47" y="4"/>
                  </a:cubicBezTo>
                  <a:cubicBezTo>
                    <a:pt x="47" y="5"/>
                    <a:pt x="47" y="5"/>
                    <a:pt x="47" y="5"/>
                  </a:cubicBezTo>
                  <a:cubicBezTo>
                    <a:pt x="39" y="8"/>
                    <a:pt x="33" y="13"/>
                    <a:pt x="29" y="19"/>
                  </a:cubicBezTo>
                  <a:cubicBezTo>
                    <a:pt x="23" y="27"/>
                    <a:pt x="22" y="36"/>
                    <a:pt x="25" y="44"/>
                  </a:cubicBezTo>
                  <a:cubicBezTo>
                    <a:pt x="52" y="109"/>
                    <a:pt x="52" y="109"/>
                    <a:pt x="52" y="109"/>
                  </a:cubicBezTo>
                  <a:cubicBezTo>
                    <a:pt x="42" y="107"/>
                    <a:pt x="33" y="108"/>
                    <a:pt x="24" y="111"/>
                  </a:cubicBezTo>
                  <a:cubicBezTo>
                    <a:pt x="24" y="111"/>
                    <a:pt x="24" y="111"/>
                    <a:pt x="24" y="111"/>
                  </a:cubicBezTo>
                  <a:cubicBezTo>
                    <a:pt x="14" y="115"/>
                    <a:pt x="6" y="123"/>
                    <a:pt x="3" y="133"/>
                  </a:cubicBezTo>
                  <a:cubicBezTo>
                    <a:pt x="0" y="142"/>
                    <a:pt x="1" y="152"/>
                    <a:pt x="5" y="160"/>
                  </a:cubicBezTo>
                  <a:cubicBezTo>
                    <a:pt x="10" y="167"/>
                    <a:pt x="17" y="173"/>
                    <a:pt x="26" y="176"/>
                  </a:cubicBezTo>
                  <a:cubicBezTo>
                    <a:pt x="26" y="176"/>
                    <a:pt x="26" y="176"/>
                    <a:pt x="26" y="176"/>
                  </a:cubicBezTo>
                  <a:cubicBezTo>
                    <a:pt x="43" y="181"/>
                    <a:pt x="58" y="188"/>
                    <a:pt x="72" y="197"/>
                  </a:cubicBezTo>
                  <a:cubicBezTo>
                    <a:pt x="73" y="197"/>
                    <a:pt x="73" y="198"/>
                    <a:pt x="74" y="199"/>
                  </a:cubicBezTo>
                  <a:cubicBezTo>
                    <a:pt x="81" y="209"/>
                    <a:pt x="87" y="217"/>
                    <a:pt x="92" y="221"/>
                  </a:cubicBezTo>
                  <a:cubicBezTo>
                    <a:pt x="98" y="226"/>
                    <a:pt x="104" y="230"/>
                    <a:pt x="110" y="232"/>
                  </a:cubicBezTo>
                  <a:cubicBezTo>
                    <a:pt x="126" y="272"/>
                    <a:pt x="126" y="272"/>
                    <a:pt x="126" y="272"/>
                  </a:cubicBezTo>
                  <a:cubicBezTo>
                    <a:pt x="127" y="273"/>
                    <a:pt x="128" y="274"/>
                    <a:pt x="130" y="273"/>
                  </a:cubicBezTo>
                  <a:cubicBezTo>
                    <a:pt x="235" y="230"/>
                    <a:pt x="235" y="230"/>
                    <a:pt x="235" y="230"/>
                  </a:cubicBezTo>
                  <a:cubicBezTo>
                    <a:pt x="237" y="230"/>
                    <a:pt x="238" y="228"/>
                    <a:pt x="237" y="226"/>
                  </a:cubicBezTo>
                  <a:close/>
                  <a:moveTo>
                    <a:pt x="139" y="248"/>
                  </a:moveTo>
                  <a:cubicBezTo>
                    <a:pt x="127" y="218"/>
                    <a:pt x="127" y="218"/>
                    <a:pt x="127" y="218"/>
                  </a:cubicBezTo>
                  <a:cubicBezTo>
                    <a:pt x="126" y="217"/>
                    <a:pt x="125" y="216"/>
                    <a:pt x="124" y="216"/>
                  </a:cubicBezTo>
                  <a:cubicBezTo>
                    <a:pt x="124" y="216"/>
                    <a:pt x="124" y="216"/>
                    <a:pt x="124" y="216"/>
                  </a:cubicBezTo>
                  <a:cubicBezTo>
                    <a:pt x="123" y="216"/>
                    <a:pt x="123" y="215"/>
                    <a:pt x="122" y="215"/>
                  </a:cubicBezTo>
                  <a:cubicBezTo>
                    <a:pt x="117" y="214"/>
                    <a:pt x="112" y="211"/>
                    <a:pt x="106" y="206"/>
                  </a:cubicBezTo>
                  <a:cubicBezTo>
                    <a:pt x="102" y="203"/>
                    <a:pt x="95" y="193"/>
                    <a:pt x="91" y="187"/>
                  </a:cubicBezTo>
                  <a:cubicBezTo>
                    <a:pt x="89" y="184"/>
                    <a:pt x="88" y="182"/>
                    <a:pt x="87" y="182"/>
                  </a:cubicBezTo>
                  <a:cubicBezTo>
                    <a:pt x="86" y="181"/>
                    <a:pt x="86" y="181"/>
                    <a:pt x="86" y="181"/>
                  </a:cubicBezTo>
                  <a:cubicBezTo>
                    <a:pt x="70" y="171"/>
                    <a:pt x="52" y="163"/>
                    <a:pt x="34" y="157"/>
                  </a:cubicBezTo>
                  <a:cubicBezTo>
                    <a:pt x="25" y="154"/>
                    <a:pt x="20" y="146"/>
                    <a:pt x="23" y="138"/>
                  </a:cubicBezTo>
                  <a:cubicBezTo>
                    <a:pt x="24" y="135"/>
                    <a:pt x="27" y="131"/>
                    <a:pt x="32" y="130"/>
                  </a:cubicBezTo>
                  <a:cubicBezTo>
                    <a:pt x="31" y="126"/>
                    <a:pt x="31" y="126"/>
                    <a:pt x="31" y="126"/>
                  </a:cubicBezTo>
                  <a:cubicBezTo>
                    <a:pt x="32" y="130"/>
                    <a:pt x="32" y="130"/>
                    <a:pt x="32" y="130"/>
                  </a:cubicBezTo>
                  <a:cubicBezTo>
                    <a:pt x="37" y="128"/>
                    <a:pt x="42" y="127"/>
                    <a:pt x="47" y="129"/>
                  </a:cubicBezTo>
                  <a:cubicBezTo>
                    <a:pt x="59" y="133"/>
                    <a:pt x="70" y="137"/>
                    <a:pt x="81" y="142"/>
                  </a:cubicBezTo>
                  <a:cubicBezTo>
                    <a:pt x="82" y="143"/>
                    <a:pt x="83" y="143"/>
                    <a:pt x="84" y="142"/>
                  </a:cubicBezTo>
                  <a:cubicBezTo>
                    <a:pt x="84" y="142"/>
                    <a:pt x="84" y="142"/>
                    <a:pt x="85" y="142"/>
                  </a:cubicBezTo>
                  <a:cubicBezTo>
                    <a:pt x="86" y="141"/>
                    <a:pt x="86" y="139"/>
                    <a:pt x="86" y="138"/>
                  </a:cubicBezTo>
                  <a:cubicBezTo>
                    <a:pt x="44" y="36"/>
                    <a:pt x="44" y="36"/>
                    <a:pt x="44" y="36"/>
                  </a:cubicBezTo>
                  <a:cubicBezTo>
                    <a:pt x="42" y="32"/>
                    <a:pt x="47" y="25"/>
                    <a:pt x="54" y="22"/>
                  </a:cubicBezTo>
                  <a:cubicBezTo>
                    <a:pt x="54" y="22"/>
                    <a:pt x="54" y="22"/>
                    <a:pt x="54" y="22"/>
                  </a:cubicBezTo>
                  <a:cubicBezTo>
                    <a:pt x="62" y="19"/>
                    <a:pt x="69" y="21"/>
                    <a:pt x="71" y="26"/>
                  </a:cubicBezTo>
                  <a:cubicBezTo>
                    <a:pt x="95" y="86"/>
                    <a:pt x="95" y="86"/>
                    <a:pt x="95" y="86"/>
                  </a:cubicBezTo>
                  <a:cubicBezTo>
                    <a:pt x="96" y="87"/>
                    <a:pt x="97" y="88"/>
                    <a:pt x="98" y="88"/>
                  </a:cubicBezTo>
                  <a:cubicBezTo>
                    <a:pt x="99" y="88"/>
                    <a:pt x="99" y="88"/>
                    <a:pt x="100" y="88"/>
                  </a:cubicBezTo>
                  <a:cubicBezTo>
                    <a:pt x="100" y="87"/>
                    <a:pt x="101" y="87"/>
                    <a:pt x="101" y="87"/>
                  </a:cubicBezTo>
                  <a:cubicBezTo>
                    <a:pt x="103" y="85"/>
                    <a:pt x="105" y="83"/>
                    <a:pt x="107" y="82"/>
                  </a:cubicBezTo>
                  <a:cubicBezTo>
                    <a:pt x="112" y="81"/>
                    <a:pt x="117" y="81"/>
                    <a:pt x="121" y="83"/>
                  </a:cubicBezTo>
                  <a:cubicBezTo>
                    <a:pt x="122" y="83"/>
                    <a:pt x="123" y="83"/>
                    <a:pt x="124" y="83"/>
                  </a:cubicBezTo>
                  <a:cubicBezTo>
                    <a:pt x="124" y="83"/>
                    <a:pt x="124" y="83"/>
                    <a:pt x="124" y="83"/>
                  </a:cubicBezTo>
                  <a:cubicBezTo>
                    <a:pt x="125" y="83"/>
                    <a:pt x="126" y="82"/>
                    <a:pt x="126" y="81"/>
                  </a:cubicBezTo>
                  <a:cubicBezTo>
                    <a:pt x="128" y="78"/>
                    <a:pt x="131" y="75"/>
                    <a:pt x="135" y="74"/>
                  </a:cubicBezTo>
                  <a:cubicBezTo>
                    <a:pt x="143" y="70"/>
                    <a:pt x="152" y="73"/>
                    <a:pt x="155" y="80"/>
                  </a:cubicBezTo>
                  <a:cubicBezTo>
                    <a:pt x="156" y="82"/>
                    <a:pt x="156" y="82"/>
                    <a:pt x="156" y="82"/>
                  </a:cubicBezTo>
                  <a:cubicBezTo>
                    <a:pt x="156" y="83"/>
                    <a:pt x="157" y="84"/>
                    <a:pt x="158" y="84"/>
                  </a:cubicBezTo>
                  <a:cubicBezTo>
                    <a:pt x="159" y="84"/>
                    <a:pt x="159" y="84"/>
                    <a:pt x="160" y="84"/>
                  </a:cubicBezTo>
                  <a:cubicBezTo>
                    <a:pt x="160" y="83"/>
                    <a:pt x="161" y="83"/>
                    <a:pt x="161" y="83"/>
                  </a:cubicBezTo>
                  <a:cubicBezTo>
                    <a:pt x="163" y="81"/>
                    <a:pt x="165" y="79"/>
                    <a:pt x="168" y="78"/>
                  </a:cubicBezTo>
                  <a:cubicBezTo>
                    <a:pt x="176" y="75"/>
                    <a:pt x="185" y="78"/>
                    <a:pt x="188" y="85"/>
                  </a:cubicBezTo>
                  <a:cubicBezTo>
                    <a:pt x="198" y="110"/>
                    <a:pt x="198" y="110"/>
                    <a:pt x="198" y="110"/>
                  </a:cubicBezTo>
                  <a:cubicBezTo>
                    <a:pt x="198" y="110"/>
                    <a:pt x="198" y="110"/>
                    <a:pt x="198" y="110"/>
                  </a:cubicBezTo>
                  <a:cubicBezTo>
                    <a:pt x="204" y="124"/>
                    <a:pt x="206" y="135"/>
                    <a:pt x="207" y="142"/>
                  </a:cubicBezTo>
                  <a:cubicBezTo>
                    <a:pt x="211" y="162"/>
                    <a:pt x="208" y="177"/>
                    <a:pt x="200" y="187"/>
                  </a:cubicBezTo>
                  <a:cubicBezTo>
                    <a:pt x="200" y="188"/>
                    <a:pt x="199" y="189"/>
                    <a:pt x="200" y="190"/>
                  </a:cubicBezTo>
                  <a:cubicBezTo>
                    <a:pt x="212" y="219"/>
                    <a:pt x="212" y="219"/>
                    <a:pt x="212" y="219"/>
                  </a:cubicBezTo>
                  <a:lnTo>
                    <a:pt x="139" y="24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0" name="Freeform 11"/>
            <p:cNvSpPr/>
            <p:nvPr/>
          </p:nvSpPr>
          <p:spPr bwMode="auto">
            <a:xfrm>
              <a:off x="3784601" y="5006976"/>
              <a:ext cx="96838" cy="80963"/>
            </a:xfrm>
            <a:custGeom>
              <a:avLst/>
              <a:gdLst>
                <a:gd name="T0" fmla="*/ 71 w 71"/>
                <a:gd name="T1" fmla="*/ 15 h 59"/>
                <a:gd name="T2" fmla="*/ 56 w 71"/>
                <a:gd name="T3" fmla="*/ 0 h 59"/>
                <a:gd name="T4" fmla="*/ 15 w 71"/>
                <a:gd name="T5" fmla="*/ 0 h 59"/>
                <a:gd name="T6" fmla="*/ 0 w 71"/>
                <a:gd name="T7" fmla="*/ 15 h 59"/>
                <a:gd name="T8" fmla="*/ 0 w 71"/>
                <a:gd name="T9" fmla="*/ 44 h 59"/>
                <a:gd name="T10" fmla="*/ 15 w 71"/>
                <a:gd name="T11" fmla="*/ 59 h 59"/>
                <a:gd name="T12" fmla="*/ 56 w 71"/>
                <a:gd name="T13" fmla="*/ 59 h 59"/>
                <a:gd name="T14" fmla="*/ 71 w 71"/>
                <a:gd name="T15" fmla="*/ 44 h 59"/>
                <a:gd name="T16" fmla="*/ 71 w 71"/>
                <a:gd name="T17"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9">
                  <a:moveTo>
                    <a:pt x="71" y="15"/>
                  </a:moveTo>
                  <a:cubicBezTo>
                    <a:pt x="71" y="7"/>
                    <a:pt x="64" y="0"/>
                    <a:pt x="56" y="0"/>
                  </a:cubicBezTo>
                  <a:cubicBezTo>
                    <a:pt x="15" y="0"/>
                    <a:pt x="15" y="0"/>
                    <a:pt x="15" y="0"/>
                  </a:cubicBezTo>
                  <a:cubicBezTo>
                    <a:pt x="6" y="0"/>
                    <a:pt x="0" y="7"/>
                    <a:pt x="0" y="15"/>
                  </a:cubicBezTo>
                  <a:cubicBezTo>
                    <a:pt x="0" y="44"/>
                    <a:pt x="0" y="44"/>
                    <a:pt x="0" y="44"/>
                  </a:cubicBezTo>
                  <a:cubicBezTo>
                    <a:pt x="0" y="52"/>
                    <a:pt x="6" y="59"/>
                    <a:pt x="15" y="59"/>
                  </a:cubicBezTo>
                  <a:cubicBezTo>
                    <a:pt x="56" y="59"/>
                    <a:pt x="56" y="59"/>
                    <a:pt x="56" y="59"/>
                  </a:cubicBezTo>
                  <a:cubicBezTo>
                    <a:pt x="64" y="59"/>
                    <a:pt x="71" y="52"/>
                    <a:pt x="71" y="44"/>
                  </a:cubicBezTo>
                  <a:lnTo>
                    <a:pt x="71"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1" name="Freeform 12"/>
            <p:cNvSpPr/>
            <p:nvPr/>
          </p:nvSpPr>
          <p:spPr bwMode="auto">
            <a:xfrm>
              <a:off x="3911601" y="5006976"/>
              <a:ext cx="96838" cy="80963"/>
            </a:xfrm>
            <a:custGeom>
              <a:avLst/>
              <a:gdLst>
                <a:gd name="T0" fmla="*/ 71 w 71"/>
                <a:gd name="T1" fmla="*/ 16 h 59"/>
                <a:gd name="T2" fmla="*/ 56 w 71"/>
                <a:gd name="T3" fmla="*/ 0 h 59"/>
                <a:gd name="T4" fmla="*/ 15 w 71"/>
                <a:gd name="T5" fmla="*/ 0 h 59"/>
                <a:gd name="T6" fmla="*/ 0 w 71"/>
                <a:gd name="T7" fmla="*/ 16 h 59"/>
                <a:gd name="T8" fmla="*/ 0 w 71"/>
                <a:gd name="T9" fmla="*/ 44 h 59"/>
                <a:gd name="T10" fmla="*/ 15 w 71"/>
                <a:gd name="T11" fmla="*/ 59 h 59"/>
                <a:gd name="T12" fmla="*/ 56 w 71"/>
                <a:gd name="T13" fmla="*/ 59 h 59"/>
                <a:gd name="T14" fmla="*/ 71 w 71"/>
                <a:gd name="T15" fmla="*/ 44 h 59"/>
                <a:gd name="T16" fmla="*/ 71 w 71"/>
                <a:gd name="T1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9">
                  <a:moveTo>
                    <a:pt x="71" y="16"/>
                  </a:moveTo>
                  <a:cubicBezTo>
                    <a:pt x="71" y="8"/>
                    <a:pt x="65" y="0"/>
                    <a:pt x="56" y="0"/>
                  </a:cubicBezTo>
                  <a:cubicBezTo>
                    <a:pt x="15" y="0"/>
                    <a:pt x="15" y="0"/>
                    <a:pt x="15" y="0"/>
                  </a:cubicBezTo>
                  <a:cubicBezTo>
                    <a:pt x="7" y="0"/>
                    <a:pt x="0" y="8"/>
                    <a:pt x="0" y="16"/>
                  </a:cubicBezTo>
                  <a:cubicBezTo>
                    <a:pt x="0" y="44"/>
                    <a:pt x="0" y="44"/>
                    <a:pt x="0" y="44"/>
                  </a:cubicBezTo>
                  <a:cubicBezTo>
                    <a:pt x="0" y="53"/>
                    <a:pt x="7" y="59"/>
                    <a:pt x="15" y="59"/>
                  </a:cubicBezTo>
                  <a:cubicBezTo>
                    <a:pt x="56" y="59"/>
                    <a:pt x="56" y="59"/>
                    <a:pt x="56" y="59"/>
                  </a:cubicBezTo>
                  <a:cubicBezTo>
                    <a:pt x="65" y="59"/>
                    <a:pt x="71" y="53"/>
                    <a:pt x="71" y="44"/>
                  </a:cubicBezTo>
                  <a:lnTo>
                    <a:pt x="71"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2" name="Freeform 13"/>
            <p:cNvSpPr/>
            <p:nvPr/>
          </p:nvSpPr>
          <p:spPr bwMode="auto">
            <a:xfrm>
              <a:off x="4037013" y="5006976"/>
              <a:ext cx="98425" cy="80963"/>
            </a:xfrm>
            <a:custGeom>
              <a:avLst/>
              <a:gdLst>
                <a:gd name="T0" fmla="*/ 72 w 72"/>
                <a:gd name="T1" fmla="*/ 15 h 59"/>
                <a:gd name="T2" fmla="*/ 57 w 72"/>
                <a:gd name="T3" fmla="*/ 0 h 59"/>
                <a:gd name="T4" fmla="*/ 15 w 72"/>
                <a:gd name="T5" fmla="*/ 0 h 59"/>
                <a:gd name="T6" fmla="*/ 0 w 72"/>
                <a:gd name="T7" fmla="*/ 15 h 59"/>
                <a:gd name="T8" fmla="*/ 0 w 72"/>
                <a:gd name="T9" fmla="*/ 44 h 59"/>
                <a:gd name="T10" fmla="*/ 15 w 72"/>
                <a:gd name="T11" fmla="*/ 59 h 59"/>
                <a:gd name="T12" fmla="*/ 57 w 72"/>
                <a:gd name="T13" fmla="*/ 59 h 59"/>
                <a:gd name="T14" fmla="*/ 72 w 72"/>
                <a:gd name="T15" fmla="*/ 44 h 59"/>
                <a:gd name="T16" fmla="*/ 72 w 72"/>
                <a:gd name="T17"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9">
                  <a:moveTo>
                    <a:pt x="72" y="15"/>
                  </a:moveTo>
                  <a:cubicBezTo>
                    <a:pt x="72" y="7"/>
                    <a:pt x="65" y="0"/>
                    <a:pt x="57" y="0"/>
                  </a:cubicBezTo>
                  <a:cubicBezTo>
                    <a:pt x="15" y="0"/>
                    <a:pt x="15" y="0"/>
                    <a:pt x="15" y="0"/>
                  </a:cubicBezTo>
                  <a:cubicBezTo>
                    <a:pt x="7" y="0"/>
                    <a:pt x="0" y="7"/>
                    <a:pt x="0" y="15"/>
                  </a:cubicBezTo>
                  <a:cubicBezTo>
                    <a:pt x="0" y="44"/>
                    <a:pt x="0" y="44"/>
                    <a:pt x="0" y="44"/>
                  </a:cubicBezTo>
                  <a:cubicBezTo>
                    <a:pt x="0" y="52"/>
                    <a:pt x="7" y="59"/>
                    <a:pt x="15" y="59"/>
                  </a:cubicBezTo>
                  <a:cubicBezTo>
                    <a:pt x="57" y="59"/>
                    <a:pt x="57" y="59"/>
                    <a:pt x="57" y="59"/>
                  </a:cubicBezTo>
                  <a:cubicBezTo>
                    <a:pt x="65" y="59"/>
                    <a:pt x="72" y="52"/>
                    <a:pt x="72" y="44"/>
                  </a:cubicBezTo>
                  <a:lnTo>
                    <a:pt x="72"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3" name="Freeform 14"/>
            <p:cNvSpPr/>
            <p:nvPr/>
          </p:nvSpPr>
          <p:spPr bwMode="auto">
            <a:xfrm>
              <a:off x="3784601" y="5119688"/>
              <a:ext cx="96838" cy="80963"/>
            </a:xfrm>
            <a:custGeom>
              <a:avLst/>
              <a:gdLst>
                <a:gd name="T0" fmla="*/ 71 w 71"/>
                <a:gd name="T1" fmla="*/ 15 h 59"/>
                <a:gd name="T2" fmla="*/ 56 w 71"/>
                <a:gd name="T3" fmla="*/ 0 h 59"/>
                <a:gd name="T4" fmla="*/ 15 w 71"/>
                <a:gd name="T5" fmla="*/ 0 h 59"/>
                <a:gd name="T6" fmla="*/ 0 w 71"/>
                <a:gd name="T7" fmla="*/ 15 h 59"/>
                <a:gd name="T8" fmla="*/ 0 w 71"/>
                <a:gd name="T9" fmla="*/ 43 h 59"/>
                <a:gd name="T10" fmla="*/ 15 w 71"/>
                <a:gd name="T11" fmla="*/ 59 h 59"/>
                <a:gd name="T12" fmla="*/ 56 w 71"/>
                <a:gd name="T13" fmla="*/ 59 h 59"/>
                <a:gd name="T14" fmla="*/ 71 w 71"/>
                <a:gd name="T15" fmla="*/ 43 h 59"/>
                <a:gd name="T16" fmla="*/ 71 w 71"/>
                <a:gd name="T17"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9">
                  <a:moveTo>
                    <a:pt x="71" y="15"/>
                  </a:moveTo>
                  <a:cubicBezTo>
                    <a:pt x="71" y="7"/>
                    <a:pt x="64" y="0"/>
                    <a:pt x="56" y="0"/>
                  </a:cubicBezTo>
                  <a:cubicBezTo>
                    <a:pt x="15" y="0"/>
                    <a:pt x="15" y="0"/>
                    <a:pt x="15" y="0"/>
                  </a:cubicBezTo>
                  <a:cubicBezTo>
                    <a:pt x="6" y="0"/>
                    <a:pt x="0" y="7"/>
                    <a:pt x="0" y="15"/>
                  </a:cubicBezTo>
                  <a:cubicBezTo>
                    <a:pt x="0" y="43"/>
                    <a:pt x="0" y="43"/>
                    <a:pt x="0" y="43"/>
                  </a:cubicBezTo>
                  <a:cubicBezTo>
                    <a:pt x="0" y="52"/>
                    <a:pt x="6" y="59"/>
                    <a:pt x="15" y="59"/>
                  </a:cubicBezTo>
                  <a:cubicBezTo>
                    <a:pt x="56" y="59"/>
                    <a:pt x="56" y="59"/>
                    <a:pt x="56" y="59"/>
                  </a:cubicBezTo>
                  <a:cubicBezTo>
                    <a:pt x="64" y="59"/>
                    <a:pt x="71" y="52"/>
                    <a:pt x="71" y="43"/>
                  </a:cubicBezTo>
                  <a:lnTo>
                    <a:pt x="71"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4" name="Freeform 15"/>
            <p:cNvSpPr/>
            <p:nvPr/>
          </p:nvSpPr>
          <p:spPr bwMode="auto">
            <a:xfrm>
              <a:off x="3911601" y="5119688"/>
              <a:ext cx="96838" cy="79375"/>
            </a:xfrm>
            <a:custGeom>
              <a:avLst/>
              <a:gdLst>
                <a:gd name="T0" fmla="*/ 71 w 71"/>
                <a:gd name="T1" fmla="*/ 15 h 58"/>
                <a:gd name="T2" fmla="*/ 56 w 71"/>
                <a:gd name="T3" fmla="*/ 0 h 58"/>
                <a:gd name="T4" fmla="*/ 15 w 71"/>
                <a:gd name="T5" fmla="*/ 0 h 58"/>
                <a:gd name="T6" fmla="*/ 0 w 71"/>
                <a:gd name="T7" fmla="*/ 15 h 58"/>
                <a:gd name="T8" fmla="*/ 0 w 71"/>
                <a:gd name="T9" fmla="*/ 43 h 58"/>
                <a:gd name="T10" fmla="*/ 15 w 71"/>
                <a:gd name="T11" fmla="*/ 58 h 58"/>
                <a:gd name="T12" fmla="*/ 56 w 71"/>
                <a:gd name="T13" fmla="*/ 58 h 58"/>
                <a:gd name="T14" fmla="*/ 71 w 71"/>
                <a:gd name="T15" fmla="*/ 43 h 58"/>
                <a:gd name="T16" fmla="*/ 71 w 71"/>
                <a:gd name="T17" fmla="*/ 1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8">
                  <a:moveTo>
                    <a:pt x="71" y="15"/>
                  </a:moveTo>
                  <a:cubicBezTo>
                    <a:pt x="71" y="7"/>
                    <a:pt x="65" y="0"/>
                    <a:pt x="56" y="0"/>
                  </a:cubicBezTo>
                  <a:cubicBezTo>
                    <a:pt x="15" y="0"/>
                    <a:pt x="15" y="0"/>
                    <a:pt x="15" y="0"/>
                  </a:cubicBezTo>
                  <a:cubicBezTo>
                    <a:pt x="7" y="0"/>
                    <a:pt x="0" y="7"/>
                    <a:pt x="0" y="15"/>
                  </a:cubicBezTo>
                  <a:cubicBezTo>
                    <a:pt x="0" y="43"/>
                    <a:pt x="0" y="43"/>
                    <a:pt x="0" y="43"/>
                  </a:cubicBezTo>
                  <a:cubicBezTo>
                    <a:pt x="0" y="52"/>
                    <a:pt x="7" y="58"/>
                    <a:pt x="15" y="58"/>
                  </a:cubicBezTo>
                  <a:cubicBezTo>
                    <a:pt x="56" y="58"/>
                    <a:pt x="56" y="58"/>
                    <a:pt x="56" y="58"/>
                  </a:cubicBezTo>
                  <a:cubicBezTo>
                    <a:pt x="65" y="58"/>
                    <a:pt x="71" y="52"/>
                    <a:pt x="71" y="43"/>
                  </a:cubicBezTo>
                  <a:lnTo>
                    <a:pt x="71"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5" name="Freeform 16"/>
            <p:cNvSpPr/>
            <p:nvPr/>
          </p:nvSpPr>
          <p:spPr bwMode="auto">
            <a:xfrm>
              <a:off x="4037013" y="5119688"/>
              <a:ext cx="98425" cy="80963"/>
            </a:xfrm>
            <a:custGeom>
              <a:avLst/>
              <a:gdLst>
                <a:gd name="T0" fmla="*/ 72 w 72"/>
                <a:gd name="T1" fmla="*/ 15 h 59"/>
                <a:gd name="T2" fmla="*/ 57 w 72"/>
                <a:gd name="T3" fmla="*/ 0 h 59"/>
                <a:gd name="T4" fmla="*/ 15 w 72"/>
                <a:gd name="T5" fmla="*/ 0 h 59"/>
                <a:gd name="T6" fmla="*/ 0 w 72"/>
                <a:gd name="T7" fmla="*/ 15 h 59"/>
                <a:gd name="T8" fmla="*/ 0 w 72"/>
                <a:gd name="T9" fmla="*/ 43 h 59"/>
                <a:gd name="T10" fmla="*/ 15 w 72"/>
                <a:gd name="T11" fmla="*/ 59 h 59"/>
                <a:gd name="T12" fmla="*/ 57 w 72"/>
                <a:gd name="T13" fmla="*/ 59 h 59"/>
                <a:gd name="T14" fmla="*/ 72 w 72"/>
                <a:gd name="T15" fmla="*/ 43 h 59"/>
                <a:gd name="T16" fmla="*/ 72 w 72"/>
                <a:gd name="T17"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9">
                  <a:moveTo>
                    <a:pt x="72" y="15"/>
                  </a:moveTo>
                  <a:cubicBezTo>
                    <a:pt x="72" y="7"/>
                    <a:pt x="65" y="0"/>
                    <a:pt x="57" y="0"/>
                  </a:cubicBezTo>
                  <a:cubicBezTo>
                    <a:pt x="15" y="0"/>
                    <a:pt x="15" y="0"/>
                    <a:pt x="15" y="0"/>
                  </a:cubicBezTo>
                  <a:cubicBezTo>
                    <a:pt x="7" y="0"/>
                    <a:pt x="0" y="7"/>
                    <a:pt x="0" y="15"/>
                  </a:cubicBezTo>
                  <a:cubicBezTo>
                    <a:pt x="0" y="43"/>
                    <a:pt x="0" y="43"/>
                    <a:pt x="0" y="43"/>
                  </a:cubicBezTo>
                  <a:cubicBezTo>
                    <a:pt x="0" y="52"/>
                    <a:pt x="7" y="59"/>
                    <a:pt x="15" y="59"/>
                  </a:cubicBezTo>
                  <a:cubicBezTo>
                    <a:pt x="57" y="59"/>
                    <a:pt x="57" y="59"/>
                    <a:pt x="57" y="59"/>
                  </a:cubicBezTo>
                  <a:cubicBezTo>
                    <a:pt x="65" y="59"/>
                    <a:pt x="72" y="52"/>
                    <a:pt x="72" y="43"/>
                  </a:cubicBezTo>
                  <a:lnTo>
                    <a:pt x="72"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6" name="Freeform 17"/>
            <p:cNvSpPr/>
            <p:nvPr/>
          </p:nvSpPr>
          <p:spPr bwMode="auto">
            <a:xfrm>
              <a:off x="3784601" y="5230813"/>
              <a:ext cx="96838" cy="79375"/>
            </a:xfrm>
            <a:custGeom>
              <a:avLst/>
              <a:gdLst>
                <a:gd name="T0" fmla="*/ 71 w 71"/>
                <a:gd name="T1" fmla="*/ 16 h 59"/>
                <a:gd name="T2" fmla="*/ 56 w 71"/>
                <a:gd name="T3" fmla="*/ 0 h 59"/>
                <a:gd name="T4" fmla="*/ 15 w 71"/>
                <a:gd name="T5" fmla="*/ 0 h 59"/>
                <a:gd name="T6" fmla="*/ 0 w 71"/>
                <a:gd name="T7" fmla="*/ 16 h 59"/>
                <a:gd name="T8" fmla="*/ 0 w 71"/>
                <a:gd name="T9" fmla="*/ 44 h 59"/>
                <a:gd name="T10" fmla="*/ 15 w 71"/>
                <a:gd name="T11" fmla="*/ 59 h 59"/>
                <a:gd name="T12" fmla="*/ 56 w 71"/>
                <a:gd name="T13" fmla="*/ 59 h 59"/>
                <a:gd name="T14" fmla="*/ 71 w 71"/>
                <a:gd name="T15" fmla="*/ 44 h 59"/>
                <a:gd name="T16" fmla="*/ 71 w 71"/>
                <a:gd name="T17"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9">
                  <a:moveTo>
                    <a:pt x="71" y="16"/>
                  </a:moveTo>
                  <a:cubicBezTo>
                    <a:pt x="71" y="7"/>
                    <a:pt x="64" y="0"/>
                    <a:pt x="56" y="0"/>
                  </a:cubicBezTo>
                  <a:cubicBezTo>
                    <a:pt x="15" y="0"/>
                    <a:pt x="15" y="0"/>
                    <a:pt x="15" y="0"/>
                  </a:cubicBezTo>
                  <a:cubicBezTo>
                    <a:pt x="6" y="0"/>
                    <a:pt x="0" y="7"/>
                    <a:pt x="0" y="16"/>
                  </a:cubicBezTo>
                  <a:cubicBezTo>
                    <a:pt x="0" y="44"/>
                    <a:pt x="0" y="44"/>
                    <a:pt x="0" y="44"/>
                  </a:cubicBezTo>
                  <a:cubicBezTo>
                    <a:pt x="0" y="52"/>
                    <a:pt x="6" y="59"/>
                    <a:pt x="15" y="59"/>
                  </a:cubicBezTo>
                  <a:cubicBezTo>
                    <a:pt x="56" y="59"/>
                    <a:pt x="56" y="59"/>
                    <a:pt x="56" y="59"/>
                  </a:cubicBezTo>
                  <a:cubicBezTo>
                    <a:pt x="64" y="59"/>
                    <a:pt x="71" y="52"/>
                    <a:pt x="71" y="44"/>
                  </a:cubicBezTo>
                  <a:lnTo>
                    <a:pt x="71"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57" name="Freeform 18"/>
            <p:cNvSpPr/>
            <p:nvPr/>
          </p:nvSpPr>
          <p:spPr bwMode="auto">
            <a:xfrm>
              <a:off x="3911601" y="5230813"/>
              <a:ext cx="96838" cy="79375"/>
            </a:xfrm>
            <a:custGeom>
              <a:avLst/>
              <a:gdLst>
                <a:gd name="T0" fmla="*/ 71 w 71"/>
                <a:gd name="T1" fmla="*/ 15 h 59"/>
                <a:gd name="T2" fmla="*/ 56 w 71"/>
                <a:gd name="T3" fmla="*/ 0 h 59"/>
                <a:gd name="T4" fmla="*/ 15 w 71"/>
                <a:gd name="T5" fmla="*/ 0 h 59"/>
                <a:gd name="T6" fmla="*/ 0 w 71"/>
                <a:gd name="T7" fmla="*/ 15 h 59"/>
                <a:gd name="T8" fmla="*/ 0 w 71"/>
                <a:gd name="T9" fmla="*/ 44 h 59"/>
                <a:gd name="T10" fmla="*/ 15 w 71"/>
                <a:gd name="T11" fmla="*/ 59 h 59"/>
                <a:gd name="T12" fmla="*/ 56 w 71"/>
                <a:gd name="T13" fmla="*/ 59 h 59"/>
                <a:gd name="T14" fmla="*/ 71 w 71"/>
                <a:gd name="T15" fmla="*/ 44 h 59"/>
                <a:gd name="T16" fmla="*/ 71 w 71"/>
                <a:gd name="T17"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9">
                  <a:moveTo>
                    <a:pt x="71" y="15"/>
                  </a:moveTo>
                  <a:cubicBezTo>
                    <a:pt x="71" y="7"/>
                    <a:pt x="65" y="0"/>
                    <a:pt x="56" y="0"/>
                  </a:cubicBezTo>
                  <a:cubicBezTo>
                    <a:pt x="15" y="0"/>
                    <a:pt x="15" y="0"/>
                    <a:pt x="15" y="0"/>
                  </a:cubicBezTo>
                  <a:cubicBezTo>
                    <a:pt x="7" y="0"/>
                    <a:pt x="0" y="7"/>
                    <a:pt x="0" y="15"/>
                  </a:cubicBezTo>
                  <a:cubicBezTo>
                    <a:pt x="0" y="44"/>
                    <a:pt x="0" y="44"/>
                    <a:pt x="0" y="44"/>
                  </a:cubicBezTo>
                  <a:cubicBezTo>
                    <a:pt x="0" y="52"/>
                    <a:pt x="7" y="59"/>
                    <a:pt x="15" y="59"/>
                  </a:cubicBezTo>
                  <a:cubicBezTo>
                    <a:pt x="56" y="59"/>
                    <a:pt x="56" y="59"/>
                    <a:pt x="56" y="59"/>
                  </a:cubicBezTo>
                  <a:cubicBezTo>
                    <a:pt x="65" y="59"/>
                    <a:pt x="71" y="52"/>
                    <a:pt x="71" y="44"/>
                  </a:cubicBezTo>
                  <a:lnTo>
                    <a:pt x="71"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44" name="文本框 43"/>
          <p:cNvSpPr txBox="1"/>
          <p:nvPr/>
        </p:nvSpPr>
        <p:spPr>
          <a:xfrm>
            <a:off x="6759575" y="2268220"/>
            <a:ext cx="1198880" cy="337185"/>
          </a:xfrm>
          <a:prstGeom prst="rect">
            <a:avLst/>
          </a:prstGeom>
          <a:noFill/>
        </p:spPr>
        <p:txBody>
          <a:bodyPr wrap="none" rtlCol="0">
            <a:spAutoFit/>
          </a:bodyPr>
          <a:lstStyle/>
          <a:p>
            <a:pPr algn="r"/>
            <a:r>
              <a:rPr lang="zh-CN" altLang="en-US" sz="1600" b="1">
                <a:solidFill>
                  <a:srgbClr val="69C6E1"/>
                </a:solidFill>
                <a:cs typeface="+mn-ea"/>
                <a:sym typeface="+mn-lt"/>
              </a:rPr>
              <a:t>插入关键词</a:t>
            </a:r>
          </a:p>
        </p:txBody>
      </p:sp>
      <p:sp>
        <p:nvSpPr>
          <p:cNvPr id="45" name="文本框 44"/>
          <p:cNvSpPr txBox="1"/>
          <p:nvPr/>
        </p:nvSpPr>
        <p:spPr>
          <a:xfrm>
            <a:off x="7137396" y="2525395"/>
            <a:ext cx="821059" cy="461665"/>
          </a:xfrm>
          <a:prstGeom prst="rect">
            <a:avLst/>
          </a:prstGeom>
          <a:noFill/>
        </p:spPr>
        <p:txBody>
          <a:bodyPr wrap="none" rtlCol="0">
            <a:spAutoFit/>
          </a:bodyPr>
          <a:lstStyle/>
          <a:p>
            <a:pPr algn="r"/>
            <a:r>
              <a:rPr lang="en-US" altLang="zh-CN" sz="2400">
                <a:solidFill>
                  <a:srgbClr val="69C6E1"/>
                </a:solidFill>
                <a:cs typeface="+mn-ea"/>
                <a:sym typeface="+mn-lt"/>
              </a:rPr>
              <a:t>12%</a:t>
            </a:r>
          </a:p>
        </p:txBody>
      </p:sp>
      <p:grpSp>
        <p:nvGrpSpPr>
          <p:cNvPr id="552" name="组合 551"/>
          <p:cNvGrpSpPr/>
          <p:nvPr/>
        </p:nvGrpSpPr>
        <p:grpSpPr>
          <a:xfrm>
            <a:off x="10309225" y="1306830"/>
            <a:ext cx="833120" cy="831850"/>
            <a:chOff x="2365376" y="6000751"/>
            <a:chExt cx="865188" cy="863600"/>
          </a:xfrm>
          <a:effectLst>
            <a:outerShdw blurRad="50800" dist="38100" dir="2700000" algn="tl" rotWithShape="0">
              <a:prstClr val="black">
                <a:alpha val="40000"/>
              </a:prstClr>
            </a:outerShdw>
          </a:effectLst>
        </p:grpSpPr>
        <p:sp>
          <p:nvSpPr>
            <p:cNvPr id="553" name="Oval 93"/>
            <p:cNvSpPr>
              <a:spLocks noChangeArrowheads="1"/>
            </p:cNvSpPr>
            <p:nvPr/>
          </p:nvSpPr>
          <p:spPr bwMode="auto">
            <a:xfrm>
              <a:off x="2365376" y="6000751"/>
              <a:ext cx="865188" cy="863600"/>
            </a:xfrm>
            <a:prstGeom prst="ellipse">
              <a:avLst/>
            </a:prstGeom>
            <a:solidFill>
              <a:srgbClr val="536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4" name="Freeform 94"/>
            <p:cNvSpPr/>
            <p:nvPr/>
          </p:nvSpPr>
          <p:spPr bwMode="auto">
            <a:xfrm>
              <a:off x="2538413" y="6207126"/>
              <a:ext cx="692150" cy="657225"/>
            </a:xfrm>
            <a:custGeom>
              <a:avLst/>
              <a:gdLst>
                <a:gd name="T0" fmla="*/ 258 w 506"/>
                <a:gd name="T1" fmla="*/ 0 h 481"/>
                <a:gd name="T2" fmla="*/ 222 w 506"/>
                <a:gd name="T3" fmla="*/ 2 h 481"/>
                <a:gd name="T4" fmla="*/ 89 w 506"/>
                <a:gd name="T5" fmla="*/ 2 h 481"/>
                <a:gd name="T6" fmla="*/ 39 w 506"/>
                <a:gd name="T7" fmla="*/ 2 h 481"/>
                <a:gd name="T8" fmla="*/ 25 w 506"/>
                <a:gd name="T9" fmla="*/ 1 h 481"/>
                <a:gd name="T10" fmla="*/ 13 w 506"/>
                <a:gd name="T11" fmla="*/ 4 h 481"/>
                <a:gd name="T12" fmla="*/ 8 w 506"/>
                <a:gd name="T13" fmla="*/ 71 h 481"/>
                <a:gd name="T14" fmla="*/ 8 w 506"/>
                <a:gd name="T15" fmla="*/ 307 h 481"/>
                <a:gd name="T16" fmla="*/ 64 w 506"/>
                <a:gd name="T17" fmla="*/ 378 h 481"/>
                <a:gd name="T18" fmla="*/ 164 w 506"/>
                <a:gd name="T19" fmla="*/ 480 h 481"/>
                <a:gd name="T20" fmla="*/ 190 w 506"/>
                <a:gd name="T21" fmla="*/ 481 h 481"/>
                <a:gd name="T22" fmla="*/ 506 w 506"/>
                <a:gd name="T23" fmla="*/ 165 h 481"/>
                <a:gd name="T24" fmla="*/ 506 w 506"/>
                <a:gd name="T25" fmla="*/ 165 h 481"/>
                <a:gd name="T26" fmla="*/ 506 w 506"/>
                <a:gd name="T27" fmla="*/ 160 h 481"/>
                <a:gd name="T28" fmla="*/ 422 w 506"/>
                <a:gd name="T29" fmla="*/ 77 h 481"/>
                <a:gd name="T30" fmla="*/ 404 w 506"/>
                <a:gd name="T31" fmla="*/ 60 h 481"/>
                <a:gd name="T32" fmla="*/ 385 w 506"/>
                <a:gd name="T33" fmla="*/ 48 h 481"/>
                <a:gd name="T34" fmla="*/ 355 w 506"/>
                <a:gd name="T35" fmla="*/ 74 h 481"/>
                <a:gd name="T36" fmla="*/ 289 w 506"/>
                <a:gd name="T37" fmla="*/ 9 h 481"/>
                <a:gd name="T38" fmla="*/ 258 w 506"/>
                <a:gd name="T3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481">
                  <a:moveTo>
                    <a:pt x="258" y="0"/>
                  </a:moveTo>
                  <a:cubicBezTo>
                    <a:pt x="245" y="0"/>
                    <a:pt x="230" y="2"/>
                    <a:pt x="222" y="2"/>
                  </a:cubicBezTo>
                  <a:cubicBezTo>
                    <a:pt x="178" y="2"/>
                    <a:pt x="134" y="2"/>
                    <a:pt x="89" y="2"/>
                  </a:cubicBezTo>
                  <a:cubicBezTo>
                    <a:pt x="73" y="2"/>
                    <a:pt x="56" y="2"/>
                    <a:pt x="39" y="2"/>
                  </a:cubicBezTo>
                  <a:cubicBezTo>
                    <a:pt x="35" y="2"/>
                    <a:pt x="30" y="1"/>
                    <a:pt x="25" y="1"/>
                  </a:cubicBezTo>
                  <a:cubicBezTo>
                    <a:pt x="20" y="1"/>
                    <a:pt x="16" y="2"/>
                    <a:pt x="13" y="4"/>
                  </a:cubicBezTo>
                  <a:cubicBezTo>
                    <a:pt x="0" y="11"/>
                    <a:pt x="8" y="60"/>
                    <a:pt x="8" y="71"/>
                  </a:cubicBezTo>
                  <a:cubicBezTo>
                    <a:pt x="8" y="150"/>
                    <a:pt x="8" y="228"/>
                    <a:pt x="8" y="307"/>
                  </a:cubicBezTo>
                  <a:cubicBezTo>
                    <a:pt x="8" y="332"/>
                    <a:pt x="45" y="362"/>
                    <a:pt x="64" y="378"/>
                  </a:cubicBezTo>
                  <a:cubicBezTo>
                    <a:pt x="72" y="387"/>
                    <a:pt x="115" y="431"/>
                    <a:pt x="164" y="480"/>
                  </a:cubicBezTo>
                  <a:cubicBezTo>
                    <a:pt x="173" y="481"/>
                    <a:pt x="181" y="481"/>
                    <a:pt x="190" y="481"/>
                  </a:cubicBezTo>
                  <a:cubicBezTo>
                    <a:pt x="365" y="481"/>
                    <a:pt x="506" y="340"/>
                    <a:pt x="506" y="165"/>
                  </a:cubicBezTo>
                  <a:cubicBezTo>
                    <a:pt x="506" y="165"/>
                    <a:pt x="506" y="165"/>
                    <a:pt x="506" y="165"/>
                  </a:cubicBezTo>
                  <a:cubicBezTo>
                    <a:pt x="506" y="163"/>
                    <a:pt x="506" y="162"/>
                    <a:pt x="506" y="160"/>
                  </a:cubicBezTo>
                  <a:cubicBezTo>
                    <a:pt x="461" y="116"/>
                    <a:pt x="426" y="81"/>
                    <a:pt x="422" y="77"/>
                  </a:cubicBezTo>
                  <a:cubicBezTo>
                    <a:pt x="417" y="71"/>
                    <a:pt x="410" y="65"/>
                    <a:pt x="404" y="60"/>
                  </a:cubicBezTo>
                  <a:cubicBezTo>
                    <a:pt x="397" y="51"/>
                    <a:pt x="391" y="48"/>
                    <a:pt x="385" y="48"/>
                  </a:cubicBezTo>
                  <a:cubicBezTo>
                    <a:pt x="374" y="48"/>
                    <a:pt x="365" y="60"/>
                    <a:pt x="355" y="74"/>
                  </a:cubicBezTo>
                  <a:cubicBezTo>
                    <a:pt x="331" y="54"/>
                    <a:pt x="312" y="29"/>
                    <a:pt x="289" y="9"/>
                  </a:cubicBezTo>
                  <a:cubicBezTo>
                    <a:pt x="283" y="2"/>
                    <a:pt x="271" y="0"/>
                    <a:pt x="258" y="0"/>
                  </a:cubicBezTo>
                </a:path>
              </a:pathLst>
            </a:custGeom>
            <a:solidFill>
              <a:srgbClr val="4552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5" name="Freeform 95"/>
            <p:cNvSpPr/>
            <p:nvPr/>
          </p:nvSpPr>
          <p:spPr bwMode="auto">
            <a:xfrm>
              <a:off x="2914651" y="6265863"/>
              <a:ext cx="171450" cy="220663"/>
            </a:xfrm>
            <a:custGeom>
              <a:avLst/>
              <a:gdLst>
                <a:gd name="T0" fmla="*/ 119 w 126"/>
                <a:gd name="T1" fmla="*/ 7 h 162"/>
                <a:gd name="T2" fmla="*/ 115 w 126"/>
                <a:gd name="T3" fmla="*/ 4 h 162"/>
                <a:gd name="T4" fmla="*/ 97 w 126"/>
                <a:gd name="T5" fmla="*/ 8 h 162"/>
                <a:gd name="T6" fmla="*/ 1 w 126"/>
                <a:gd name="T7" fmla="*/ 137 h 162"/>
                <a:gd name="T8" fmla="*/ 0 w 126"/>
                <a:gd name="T9" fmla="*/ 139 h 162"/>
                <a:gd name="T10" fmla="*/ 7 w 126"/>
                <a:gd name="T11" fmla="*/ 141 h 162"/>
                <a:gd name="T12" fmla="*/ 28 w 126"/>
                <a:gd name="T13" fmla="*/ 156 h 162"/>
                <a:gd name="T14" fmla="*/ 32 w 126"/>
                <a:gd name="T15" fmla="*/ 162 h 162"/>
                <a:gd name="T16" fmla="*/ 33 w 126"/>
                <a:gd name="T17" fmla="*/ 160 h 162"/>
                <a:gd name="T18" fmla="*/ 122 w 126"/>
                <a:gd name="T19" fmla="*/ 25 h 162"/>
                <a:gd name="T20" fmla="*/ 119 w 126"/>
                <a:gd name="T21" fmla="*/ 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162">
                  <a:moveTo>
                    <a:pt x="119" y="7"/>
                  </a:moveTo>
                  <a:cubicBezTo>
                    <a:pt x="118" y="6"/>
                    <a:pt x="117" y="5"/>
                    <a:pt x="115" y="4"/>
                  </a:cubicBezTo>
                  <a:cubicBezTo>
                    <a:pt x="110" y="0"/>
                    <a:pt x="102" y="2"/>
                    <a:pt x="97" y="8"/>
                  </a:cubicBezTo>
                  <a:cubicBezTo>
                    <a:pt x="65" y="51"/>
                    <a:pt x="33" y="94"/>
                    <a:pt x="1" y="137"/>
                  </a:cubicBezTo>
                  <a:cubicBezTo>
                    <a:pt x="1" y="138"/>
                    <a:pt x="0" y="139"/>
                    <a:pt x="0" y="139"/>
                  </a:cubicBezTo>
                  <a:cubicBezTo>
                    <a:pt x="2" y="139"/>
                    <a:pt x="5" y="140"/>
                    <a:pt x="7" y="141"/>
                  </a:cubicBezTo>
                  <a:cubicBezTo>
                    <a:pt x="28" y="156"/>
                    <a:pt x="28" y="156"/>
                    <a:pt x="28" y="156"/>
                  </a:cubicBezTo>
                  <a:cubicBezTo>
                    <a:pt x="30" y="157"/>
                    <a:pt x="31" y="159"/>
                    <a:pt x="32" y="162"/>
                  </a:cubicBezTo>
                  <a:cubicBezTo>
                    <a:pt x="32" y="161"/>
                    <a:pt x="33" y="160"/>
                    <a:pt x="33" y="160"/>
                  </a:cubicBezTo>
                  <a:cubicBezTo>
                    <a:pt x="63" y="115"/>
                    <a:pt x="92" y="70"/>
                    <a:pt x="122" y="25"/>
                  </a:cubicBezTo>
                  <a:cubicBezTo>
                    <a:pt x="126" y="19"/>
                    <a:pt x="125" y="11"/>
                    <a:pt x="11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6" name="Freeform 96"/>
            <p:cNvSpPr>
              <a:spLocks noEditPoints="1"/>
            </p:cNvSpPr>
            <p:nvPr/>
          </p:nvSpPr>
          <p:spPr bwMode="auto">
            <a:xfrm>
              <a:off x="2847976" y="6462713"/>
              <a:ext cx="104775" cy="128588"/>
            </a:xfrm>
            <a:custGeom>
              <a:avLst/>
              <a:gdLst>
                <a:gd name="T0" fmla="*/ 73 w 76"/>
                <a:gd name="T1" fmla="*/ 16 h 94"/>
                <a:gd name="T2" fmla="*/ 52 w 76"/>
                <a:gd name="T3" fmla="*/ 1 h 94"/>
                <a:gd name="T4" fmla="*/ 46 w 76"/>
                <a:gd name="T5" fmla="*/ 1 h 94"/>
                <a:gd name="T6" fmla="*/ 9 w 76"/>
                <a:gd name="T7" fmla="*/ 24 h 94"/>
                <a:gd name="T8" fmla="*/ 7 w 76"/>
                <a:gd name="T9" fmla="*/ 30 h 94"/>
                <a:gd name="T10" fmla="*/ 1 w 76"/>
                <a:gd name="T11" fmla="*/ 87 h 94"/>
                <a:gd name="T12" fmla="*/ 3 w 76"/>
                <a:gd name="T13" fmla="*/ 93 h 94"/>
                <a:gd name="T14" fmla="*/ 10 w 76"/>
                <a:gd name="T15" fmla="*/ 93 h 94"/>
                <a:gd name="T16" fmla="*/ 61 w 76"/>
                <a:gd name="T17" fmla="*/ 68 h 94"/>
                <a:gd name="T18" fmla="*/ 66 w 76"/>
                <a:gd name="T19" fmla="*/ 64 h 94"/>
                <a:gd name="T20" fmla="*/ 75 w 76"/>
                <a:gd name="T21" fmla="*/ 21 h 94"/>
                <a:gd name="T22" fmla="*/ 73 w 76"/>
                <a:gd name="T23" fmla="*/ 16 h 94"/>
                <a:gd name="T24" fmla="*/ 56 w 76"/>
                <a:gd name="T25" fmla="*/ 58 h 94"/>
                <a:gd name="T26" fmla="*/ 24 w 76"/>
                <a:gd name="T27" fmla="*/ 71 h 94"/>
                <a:gd name="T28" fmla="*/ 22 w 76"/>
                <a:gd name="T29" fmla="*/ 72 h 94"/>
                <a:gd name="T30" fmla="*/ 39 w 76"/>
                <a:gd name="T31" fmla="*/ 47 h 94"/>
                <a:gd name="T32" fmla="*/ 45 w 76"/>
                <a:gd name="T33" fmla="*/ 44 h 94"/>
                <a:gd name="T34" fmla="*/ 44 w 76"/>
                <a:gd name="T35" fmla="*/ 35 h 94"/>
                <a:gd name="T36" fmla="*/ 34 w 76"/>
                <a:gd name="T37" fmla="*/ 37 h 94"/>
                <a:gd name="T38" fmla="*/ 34 w 76"/>
                <a:gd name="T39" fmla="*/ 43 h 94"/>
                <a:gd name="T40" fmla="*/ 17 w 76"/>
                <a:gd name="T41" fmla="*/ 68 h 94"/>
                <a:gd name="T42" fmla="*/ 17 w 76"/>
                <a:gd name="T43" fmla="*/ 66 h 94"/>
                <a:gd name="T44" fmla="*/ 18 w 76"/>
                <a:gd name="T45" fmla="*/ 31 h 94"/>
                <a:gd name="T46" fmla="*/ 49 w 76"/>
                <a:gd name="T47" fmla="*/ 12 h 94"/>
                <a:gd name="T48" fmla="*/ 64 w 76"/>
                <a:gd name="T49" fmla="*/ 23 h 94"/>
                <a:gd name="T50" fmla="*/ 56 w 76"/>
                <a:gd name="T5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94">
                  <a:moveTo>
                    <a:pt x="73" y="16"/>
                  </a:moveTo>
                  <a:cubicBezTo>
                    <a:pt x="52" y="1"/>
                    <a:pt x="52" y="1"/>
                    <a:pt x="52" y="1"/>
                  </a:cubicBezTo>
                  <a:cubicBezTo>
                    <a:pt x="50" y="0"/>
                    <a:pt x="48" y="0"/>
                    <a:pt x="46" y="1"/>
                  </a:cubicBezTo>
                  <a:cubicBezTo>
                    <a:pt x="9" y="24"/>
                    <a:pt x="9" y="24"/>
                    <a:pt x="9" y="24"/>
                  </a:cubicBezTo>
                  <a:cubicBezTo>
                    <a:pt x="7" y="25"/>
                    <a:pt x="6" y="27"/>
                    <a:pt x="7" y="30"/>
                  </a:cubicBezTo>
                  <a:cubicBezTo>
                    <a:pt x="11" y="44"/>
                    <a:pt x="4" y="76"/>
                    <a:pt x="1" y="87"/>
                  </a:cubicBezTo>
                  <a:cubicBezTo>
                    <a:pt x="0" y="89"/>
                    <a:pt x="1" y="92"/>
                    <a:pt x="3" y="93"/>
                  </a:cubicBezTo>
                  <a:cubicBezTo>
                    <a:pt x="5" y="94"/>
                    <a:pt x="8" y="94"/>
                    <a:pt x="10" y="93"/>
                  </a:cubicBezTo>
                  <a:cubicBezTo>
                    <a:pt x="19" y="86"/>
                    <a:pt x="46" y="69"/>
                    <a:pt x="61" y="68"/>
                  </a:cubicBezTo>
                  <a:cubicBezTo>
                    <a:pt x="64" y="68"/>
                    <a:pt x="66" y="66"/>
                    <a:pt x="66" y="64"/>
                  </a:cubicBezTo>
                  <a:cubicBezTo>
                    <a:pt x="75" y="21"/>
                    <a:pt x="75" y="21"/>
                    <a:pt x="75" y="21"/>
                  </a:cubicBezTo>
                  <a:cubicBezTo>
                    <a:pt x="76" y="19"/>
                    <a:pt x="75" y="17"/>
                    <a:pt x="73" y="16"/>
                  </a:cubicBezTo>
                  <a:close/>
                  <a:moveTo>
                    <a:pt x="56" y="58"/>
                  </a:moveTo>
                  <a:cubicBezTo>
                    <a:pt x="48" y="59"/>
                    <a:pt x="37" y="64"/>
                    <a:pt x="24" y="71"/>
                  </a:cubicBezTo>
                  <a:cubicBezTo>
                    <a:pt x="23" y="71"/>
                    <a:pt x="23" y="72"/>
                    <a:pt x="22" y="72"/>
                  </a:cubicBezTo>
                  <a:cubicBezTo>
                    <a:pt x="39" y="47"/>
                    <a:pt x="39" y="47"/>
                    <a:pt x="39" y="47"/>
                  </a:cubicBezTo>
                  <a:cubicBezTo>
                    <a:pt x="42" y="47"/>
                    <a:pt x="44" y="46"/>
                    <a:pt x="45" y="44"/>
                  </a:cubicBezTo>
                  <a:cubicBezTo>
                    <a:pt x="47" y="41"/>
                    <a:pt x="47" y="37"/>
                    <a:pt x="44" y="35"/>
                  </a:cubicBezTo>
                  <a:cubicBezTo>
                    <a:pt x="41" y="33"/>
                    <a:pt x="36" y="34"/>
                    <a:pt x="34" y="37"/>
                  </a:cubicBezTo>
                  <a:cubicBezTo>
                    <a:pt x="33" y="39"/>
                    <a:pt x="33" y="41"/>
                    <a:pt x="34" y="43"/>
                  </a:cubicBezTo>
                  <a:cubicBezTo>
                    <a:pt x="17" y="68"/>
                    <a:pt x="17" y="68"/>
                    <a:pt x="17" y="68"/>
                  </a:cubicBezTo>
                  <a:cubicBezTo>
                    <a:pt x="17" y="67"/>
                    <a:pt x="17" y="67"/>
                    <a:pt x="17" y="66"/>
                  </a:cubicBezTo>
                  <a:cubicBezTo>
                    <a:pt x="19" y="51"/>
                    <a:pt x="20" y="39"/>
                    <a:pt x="18" y="31"/>
                  </a:cubicBezTo>
                  <a:cubicBezTo>
                    <a:pt x="49" y="12"/>
                    <a:pt x="49" y="12"/>
                    <a:pt x="49" y="12"/>
                  </a:cubicBezTo>
                  <a:cubicBezTo>
                    <a:pt x="64" y="23"/>
                    <a:pt x="64" y="23"/>
                    <a:pt x="64" y="23"/>
                  </a:cubicBezTo>
                  <a:lnTo>
                    <a:pt x="56" y="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7" name="Freeform 97"/>
            <p:cNvSpPr/>
            <p:nvPr/>
          </p:nvSpPr>
          <p:spPr bwMode="auto">
            <a:xfrm>
              <a:off x="2549526" y="6208713"/>
              <a:ext cx="384175" cy="446088"/>
            </a:xfrm>
            <a:custGeom>
              <a:avLst/>
              <a:gdLst>
                <a:gd name="T0" fmla="*/ 270 w 281"/>
                <a:gd name="T1" fmla="*/ 276 h 326"/>
                <a:gd name="T2" fmla="*/ 259 w 281"/>
                <a:gd name="T3" fmla="*/ 287 h 326"/>
                <a:gd name="T4" fmla="*/ 259 w 281"/>
                <a:gd name="T5" fmla="*/ 304 h 326"/>
                <a:gd name="T6" fmla="*/ 22 w 281"/>
                <a:gd name="T7" fmla="*/ 304 h 326"/>
                <a:gd name="T8" fmla="*/ 22 w 281"/>
                <a:gd name="T9" fmla="*/ 22 h 326"/>
                <a:gd name="T10" fmla="*/ 259 w 281"/>
                <a:gd name="T11" fmla="*/ 22 h 326"/>
                <a:gd name="T12" fmla="*/ 259 w 281"/>
                <a:gd name="T13" fmla="*/ 140 h 326"/>
                <a:gd name="T14" fmla="*/ 270 w 281"/>
                <a:gd name="T15" fmla="*/ 151 h 326"/>
                <a:gd name="T16" fmla="*/ 281 w 281"/>
                <a:gd name="T17" fmla="*/ 140 h 326"/>
                <a:gd name="T18" fmla="*/ 281 w 281"/>
                <a:gd name="T19" fmla="*/ 11 h 326"/>
                <a:gd name="T20" fmla="*/ 270 w 281"/>
                <a:gd name="T21" fmla="*/ 0 h 326"/>
                <a:gd name="T22" fmla="*/ 11 w 281"/>
                <a:gd name="T23" fmla="*/ 0 h 326"/>
                <a:gd name="T24" fmla="*/ 0 w 281"/>
                <a:gd name="T25" fmla="*/ 11 h 326"/>
                <a:gd name="T26" fmla="*/ 0 w 281"/>
                <a:gd name="T27" fmla="*/ 315 h 326"/>
                <a:gd name="T28" fmla="*/ 11 w 281"/>
                <a:gd name="T29" fmla="*/ 326 h 326"/>
                <a:gd name="T30" fmla="*/ 270 w 281"/>
                <a:gd name="T31" fmla="*/ 326 h 326"/>
                <a:gd name="T32" fmla="*/ 281 w 281"/>
                <a:gd name="T33" fmla="*/ 315 h 326"/>
                <a:gd name="T34" fmla="*/ 281 w 281"/>
                <a:gd name="T35" fmla="*/ 287 h 326"/>
                <a:gd name="T36" fmla="*/ 270 w 281"/>
                <a:gd name="T37"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1" h="326">
                  <a:moveTo>
                    <a:pt x="270" y="276"/>
                  </a:moveTo>
                  <a:cubicBezTo>
                    <a:pt x="264" y="276"/>
                    <a:pt x="259" y="281"/>
                    <a:pt x="259" y="287"/>
                  </a:cubicBezTo>
                  <a:cubicBezTo>
                    <a:pt x="259" y="304"/>
                    <a:pt x="259" y="304"/>
                    <a:pt x="259" y="304"/>
                  </a:cubicBezTo>
                  <a:cubicBezTo>
                    <a:pt x="22" y="304"/>
                    <a:pt x="22" y="304"/>
                    <a:pt x="22" y="304"/>
                  </a:cubicBezTo>
                  <a:cubicBezTo>
                    <a:pt x="22" y="22"/>
                    <a:pt x="22" y="22"/>
                    <a:pt x="22" y="22"/>
                  </a:cubicBezTo>
                  <a:cubicBezTo>
                    <a:pt x="259" y="22"/>
                    <a:pt x="259" y="22"/>
                    <a:pt x="259" y="22"/>
                  </a:cubicBezTo>
                  <a:cubicBezTo>
                    <a:pt x="259" y="140"/>
                    <a:pt x="259" y="140"/>
                    <a:pt x="259" y="140"/>
                  </a:cubicBezTo>
                  <a:cubicBezTo>
                    <a:pt x="259" y="146"/>
                    <a:pt x="264" y="151"/>
                    <a:pt x="270" y="151"/>
                  </a:cubicBezTo>
                  <a:cubicBezTo>
                    <a:pt x="276" y="151"/>
                    <a:pt x="281" y="146"/>
                    <a:pt x="281" y="140"/>
                  </a:cubicBezTo>
                  <a:cubicBezTo>
                    <a:pt x="281" y="11"/>
                    <a:pt x="281" y="11"/>
                    <a:pt x="281" y="11"/>
                  </a:cubicBezTo>
                  <a:cubicBezTo>
                    <a:pt x="281" y="5"/>
                    <a:pt x="276" y="0"/>
                    <a:pt x="270" y="0"/>
                  </a:cubicBezTo>
                  <a:cubicBezTo>
                    <a:pt x="11" y="0"/>
                    <a:pt x="11" y="0"/>
                    <a:pt x="11" y="0"/>
                  </a:cubicBezTo>
                  <a:cubicBezTo>
                    <a:pt x="5" y="0"/>
                    <a:pt x="0" y="5"/>
                    <a:pt x="0" y="11"/>
                  </a:cubicBezTo>
                  <a:cubicBezTo>
                    <a:pt x="0" y="315"/>
                    <a:pt x="0" y="315"/>
                    <a:pt x="0" y="315"/>
                  </a:cubicBezTo>
                  <a:cubicBezTo>
                    <a:pt x="0" y="321"/>
                    <a:pt x="5" y="326"/>
                    <a:pt x="11" y="326"/>
                  </a:cubicBezTo>
                  <a:cubicBezTo>
                    <a:pt x="270" y="326"/>
                    <a:pt x="270" y="326"/>
                    <a:pt x="270" y="326"/>
                  </a:cubicBezTo>
                  <a:cubicBezTo>
                    <a:pt x="276" y="326"/>
                    <a:pt x="281" y="321"/>
                    <a:pt x="281" y="315"/>
                  </a:cubicBezTo>
                  <a:cubicBezTo>
                    <a:pt x="281" y="287"/>
                    <a:pt x="281" y="287"/>
                    <a:pt x="281" y="287"/>
                  </a:cubicBezTo>
                  <a:cubicBezTo>
                    <a:pt x="281" y="281"/>
                    <a:pt x="276" y="276"/>
                    <a:pt x="270"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8" name="Rectangle 98"/>
            <p:cNvSpPr>
              <a:spLocks noChangeArrowheads="1"/>
            </p:cNvSpPr>
            <p:nvPr/>
          </p:nvSpPr>
          <p:spPr bwMode="auto">
            <a:xfrm>
              <a:off x="2632076" y="6283326"/>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59" name="Rectangle 99"/>
            <p:cNvSpPr>
              <a:spLocks noChangeArrowheads="1"/>
            </p:cNvSpPr>
            <p:nvPr/>
          </p:nvSpPr>
          <p:spPr bwMode="auto">
            <a:xfrm>
              <a:off x="2632076" y="6356351"/>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0" name="Rectangle 100"/>
            <p:cNvSpPr>
              <a:spLocks noChangeArrowheads="1"/>
            </p:cNvSpPr>
            <p:nvPr/>
          </p:nvSpPr>
          <p:spPr bwMode="auto">
            <a:xfrm>
              <a:off x="2632076" y="6429376"/>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1" name="Rectangle 101"/>
            <p:cNvSpPr>
              <a:spLocks noChangeArrowheads="1"/>
            </p:cNvSpPr>
            <p:nvPr/>
          </p:nvSpPr>
          <p:spPr bwMode="auto">
            <a:xfrm>
              <a:off x="2632076" y="6551613"/>
              <a:ext cx="184150"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562" name="组合 561"/>
          <p:cNvGrpSpPr/>
          <p:nvPr/>
        </p:nvGrpSpPr>
        <p:grpSpPr>
          <a:xfrm>
            <a:off x="6943090" y="3938270"/>
            <a:ext cx="833120" cy="831850"/>
            <a:chOff x="4886326" y="6000751"/>
            <a:chExt cx="865188" cy="863600"/>
          </a:xfrm>
          <a:effectLst>
            <a:outerShdw blurRad="50800" dist="38100" dir="2700000" algn="tl" rotWithShape="0">
              <a:prstClr val="black">
                <a:alpha val="40000"/>
              </a:prstClr>
            </a:outerShdw>
          </a:effectLst>
        </p:grpSpPr>
        <p:sp>
          <p:nvSpPr>
            <p:cNvPr id="563" name="Oval 110"/>
            <p:cNvSpPr>
              <a:spLocks noChangeArrowheads="1"/>
            </p:cNvSpPr>
            <p:nvPr/>
          </p:nvSpPr>
          <p:spPr bwMode="auto">
            <a:xfrm>
              <a:off x="4886326" y="6000751"/>
              <a:ext cx="865188" cy="863600"/>
            </a:xfrm>
            <a:prstGeom prst="ellipse">
              <a:avLst/>
            </a:prstGeom>
            <a:solidFill>
              <a:srgbClr val="536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4" name="Freeform 111"/>
            <p:cNvSpPr/>
            <p:nvPr/>
          </p:nvSpPr>
          <p:spPr bwMode="auto">
            <a:xfrm>
              <a:off x="5089526" y="6235701"/>
              <a:ext cx="652463" cy="628650"/>
            </a:xfrm>
            <a:custGeom>
              <a:avLst/>
              <a:gdLst>
                <a:gd name="T0" fmla="*/ 21 w 477"/>
                <a:gd name="T1" fmla="*/ 0 h 460"/>
                <a:gd name="T2" fmla="*/ 9 w 477"/>
                <a:gd name="T3" fmla="*/ 2 h 460"/>
                <a:gd name="T4" fmla="*/ 3 w 477"/>
                <a:gd name="T5" fmla="*/ 23 h 460"/>
                <a:gd name="T6" fmla="*/ 3 w 477"/>
                <a:gd name="T7" fmla="*/ 255 h 460"/>
                <a:gd name="T8" fmla="*/ 22 w 477"/>
                <a:gd name="T9" fmla="*/ 292 h 460"/>
                <a:gd name="T10" fmla="*/ 187 w 477"/>
                <a:gd name="T11" fmla="*/ 460 h 460"/>
                <a:gd name="T12" fmla="*/ 477 w 477"/>
                <a:gd name="T13" fmla="*/ 208 h 460"/>
                <a:gd name="T14" fmla="*/ 349 w 477"/>
                <a:gd name="T15" fmla="*/ 83 h 460"/>
                <a:gd name="T16" fmla="*/ 296 w 477"/>
                <a:gd name="T17" fmla="*/ 62 h 460"/>
                <a:gd name="T18" fmla="*/ 284 w 477"/>
                <a:gd name="T19" fmla="*/ 62 h 460"/>
                <a:gd name="T20" fmla="*/ 276 w 477"/>
                <a:gd name="T21" fmla="*/ 62 h 460"/>
                <a:gd name="T22" fmla="*/ 256 w 477"/>
                <a:gd name="T23" fmla="*/ 79 h 460"/>
                <a:gd name="T24" fmla="*/ 256 w 477"/>
                <a:gd name="T25" fmla="*/ 139 h 460"/>
                <a:gd name="T26" fmla="*/ 256 w 477"/>
                <a:gd name="T27" fmla="*/ 144 h 460"/>
                <a:gd name="T28" fmla="*/ 199 w 477"/>
                <a:gd name="T29" fmla="*/ 120 h 460"/>
                <a:gd name="T30" fmla="*/ 172 w 477"/>
                <a:gd name="T31" fmla="*/ 122 h 460"/>
                <a:gd name="T32" fmla="*/ 160 w 477"/>
                <a:gd name="T33" fmla="*/ 120 h 460"/>
                <a:gd name="T34" fmla="*/ 47 w 477"/>
                <a:gd name="T35" fmla="*/ 7 h 460"/>
                <a:gd name="T36" fmla="*/ 21 w 477"/>
                <a:gd name="T37"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7" h="460">
                  <a:moveTo>
                    <a:pt x="21" y="0"/>
                  </a:moveTo>
                  <a:cubicBezTo>
                    <a:pt x="15" y="0"/>
                    <a:pt x="11" y="0"/>
                    <a:pt x="9" y="2"/>
                  </a:cubicBezTo>
                  <a:cubicBezTo>
                    <a:pt x="0" y="2"/>
                    <a:pt x="3" y="18"/>
                    <a:pt x="3" y="23"/>
                  </a:cubicBezTo>
                  <a:cubicBezTo>
                    <a:pt x="3" y="100"/>
                    <a:pt x="3" y="178"/>
                    <a:pt x="3" y="255"/>
                  </a:cubicBezTo>
                  <a:cubicBezTo>
                    <a:pt x="3" y="272"/>
                    <a:pt x="7" y="282"/>
                    <a:pt x="22" y="292"/>
                  </a:cubicBezTo>
                  <a:cubicBezTo>
                    <a:pt x="25" y="297"/>
                    <a:pt x="107" y="380"/>
                    <a:pt x="187" y="460"/>
                  </a:cubicBezTo>
                  <a:cubicBezTo>
                    <a:pt x="331" y="451"/>
                    <a:pt x="449" y="346"/>
                    <a:pt x="477" y="208"/>
                  </a:cubicBezTo>
                  <a:cubicBezTo>
                    <a:pt x="415" y="146"/>
                    <a:pt x="359" y="91"/>
                    <a:pt x="349" y="83"/>
                  </a:cubicBezTo>
                  <a:cubicBezTo>
                    <a:pt x="333" y="63"/>
                    <a:pt x="318" y="62"/>
                    <a:pt x="296" y="62"/>
                  </a:cubicBezTo>
                  <a:cubicBezTo>
                    <a:pt x="292" y="62"/>
                    <a:pt x="289" y="62"/>
                    <a:pt x="284" y="62"/>
                  </a:cubicBezTo>
                  <a:cubicBezTo>
                    <a:pt x="281" y="62"/>
                    <a:pt x="278" y="62"/>
                    <a:pt x="276" y="62"/>
                  </a:cubicBezTo>
                  <a:cubicBezTo>
                    <a:pt x="265" y="62"/>
                    <a:pt x="256" y="63"/>
                    <a:pt x="256" y="79"/>
                  </a:cubicBezTo>
                  <a:cubicBezTo>
                    <a:pt x="256" y="99"/>
                    <a:pt x="256" y="119"/>
                    <a:pt x="256" y="139"/>
                  </a:cubicBezTo>
                  <a:cubicBezTo>
                    <a:pt x="256" y="141"/>
                    <a:pt x="256" y="143"/>
                    <a:pt x="256" y="144"/>
                  </a:cubicBezTo>
                  <a:cubicBezTo>
                    <a:pt x="239" y="123"/>
                    <a:pt x="226" y="120"/>
                    <a:pt x="199" y="120"/>
                  </a:cubicBezTo>
                  <a:cubicBezTo>
                    <a:pt x="193" y="120"/>
                    <a:pt x="181" y="122"/>
                    <a:pt x="172" y="122"/>
                  </a:cubicBezTo>
                  <a:cubicBezTo>
                    <a:pt x="167" y="122"/>
                    <a:pt x="162" y="121"/>
                    <a:pt x="160" y="120"/>
                  </a:cubicBezTo>
                  <a:cubicBezTo>
                    <a:pt x="156" y="114"/>
                    <a:pt x="57" y="14"/>
                    <a:pt x="47" y="7"/>
                  </a:cubicBezTo>
                  <a:cubicBezTo>
                    <a:pt x="44" y="2"/>
                    <a:pt x="31" y="0"/>
                    <a:pt x="21" y="0"/>
                  </a:cubicBezTo>
                </a:path>
              </a:pathLst>
            </a:custGeom>
            <a:solidFill>
              <a:srgbClr val="4552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5" name="Freeform 112"/>
            <p:cNvSpPr/>
            <p:nvPr/>
          </p:nvSpPr>
          <p:spPr bwMode="auto">
            <a:xfrm>
              <a:off x="5094288" y="6238876"/>
              <a:ext cx="496888" cy="374650"/>
            </a:xfrm>
            <a:custGeom>
              <a:avLst/>
              <a:gdLst>
                <a:gd name="T0" fmla="*/ 358 w 364"/>
                <a:gd name="T1" fmla="*/ 241 h 274"/>
                <a:gd name="T2" fmla="*/ 331 w 364"/>
                <a:gd name="T3" fmla="*/ 241 h 274"/>
                <a:gd name="T4" fmla="*/ 331 w 364"/>
                <a:gd name="T5" fmla="*/ 72 h 274"/>
                <a:gd name="T6" fmla="*/ 322 w 364"/>
                <a:gd name="T7" fmla="*/ 60 h 274"/>
                <a:gd name="T8" fmla="*/ 263 w 364"/>
                <a:gd name="T9" fmla="*/ 60 h 274"/>
                <a:gd name="T10" fmla="*/ 253 w 364"/>
                <a:gd name="T11" fmla="*/ 72 h 274"/>
                <a:gd name="T12" fmla="*/ 253 w 364"/>
                <a:gd name="T13" fmla="*/ 241 h 274"/>
                <a:gd name="T14" fmla="*/ 235 w 364"/>
                <a:gd name="T15" fmla="*/ 241 h 274"/>
                <a:gd name="T16" fmla="*/ 235 w 364"/>
                <a:gd name="T17" fmla="*/ 126 h 274"/>
                <a:gd name="T18" fmla="*/ 225 w 364"/>
                <a:gd name="T19" fmla="*/ 118 h 274"/>
                <a:gd name="T20" fmla="*/ 166 w 364"/>
                <a:gd name="T21" fmla="*/ 118 h 274"/>
                <a:gd name="T22" fmla="*/ 157 w 364"/>
                <a:gd name="T23" fmla="*/ 126 h 274"/>
                <a:gd name="T24" fmla="*/ 157 w 364"/>
                <a:gd name="T25" fmla="*/ 241 h 274"/>
                <a:gd name="T26" fmla="*/ 138 w 364"/>
                <a:gd name="T27" fmla="*/ 241 h 274"/>
                <a:gd name="T28" fmla="*/ 138 w 364"/>
                <a:gd name="T29" fmla="*/ 180 h 274"/>
                <a:gd name="T30" fmla="*/ 129 w 364"/>
                <a:gd name="T31" fmla="*/ 176 h 274"/>
                <a:gd name="T32" fmla="*/ 69 w 364"/>
                <a:gd name="T33" fmla="*/ 176 h 274"/>
                <a:gd name="T34" fmla="*/ 60 w 364"/>
                <a:gd name="T35" fmla="*/ 180 h 274"/>
                <a:gd name="T36" fmla="*/ 60 w 364"/>
                <a:gd name="T37" fmla="*/ 241 h 274"/>
                <a:gd name="T38" fmla="*/ 48 w 364"/>
                <a:gd name="T39" fmla="*/ 241 h 274"/>
                <a:gd name="T40" fmla="*/ 42 w 364"/>
                <a:gd name="T41" fmla="*/ 237 h 274"/>
                <a:gd name="T42" fmla="*/ 42 w 364"/>
                <a:gd name="T43" fmla="*/ 4 h 274"/>
                <a:gd name="T44" fmla="*/ 36 w 364"/>
                <a:gd name="T45" fmla="*/ 0 h 274"/>
                <a:gd name="T46" fmla="*/ 6 w 364"/>
                <a:gd name="T47" fmla="*/ 0 h 274"/>
                <a:gd name="T48" fmla="*/ 0 w 364"/>
                <a:gd name="T49" fmla="*/ 4 h 274"/>
                <a:gd name="T50" fmla="*/ 0 w 364"/>
                <a:gd name="T51" fmla="*/ 270 h 274"/>
                <a:gd name="T52" fmla="*/ 6 w 364"/>
                <a:gd name="T53" fmla="*/ 274 h 274"/>
                <a:gd name="T54" fmla="*/ 13 w 364"/>
                <a:gd name="T55" fmla="*/ 274 h 274"/>
                <a:gd name="T56" fmla="*/ 42 w 364"/>
                <a:gd name="T57" fmla="*/ 274 h 274"/>
                <a:gd name="T58" fmla="*/ 358 w 364"/>
                <a:gd name="T59" fmla="*/ 274 h 274"/>
                <a:gd name="T60" fmla="*/ 364 w 364"/>
                <a:gd name="T61" fmla="*/ 270 h 274"/>
                <a:gd name="T62" fmla="*/ 364 w 364"/>
                <a:gd name="T63" fmla="*/ 246 h 274"/>
                <a:gd name="T64" fmla="*/ 358 w 364"/>
                <a:gd name="T65" fmla="*/ 241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4" h="274">
                  <a:moveTo>
                    <a:pt x="358" y="241"/>
                  </a:moveTo>
                  <a:cubicBezTo>
                    <a:pt x="331" y="241"/>
                    <a:pt x="331" y="241"/>
                    <a:pt x="331" y="241"/>
                  </a:cubicBezTo>
                  <a:cubicBezTo>
                    <a:pt x="331" y="72"/>
                    <a:pt x="331" y="72"/>
                    <a:pt x="331" y="72"/>
                  </a:cubicBezTo>
                  <a:cubicBezTo>
                    <a:pt x="331" y="65"/>
                    <a:pt x="327" y="60"/>
                    <a:pt x="322" y="60"/>
                  </a:cubicBezTo>
                  <a:cubicBezTo>
                    <a:pt x="263" y="60"/>
                    <a:pt x="263" y="60"/>
                    <a:pt x="263" y="60"/>
                  </a:cubicBezTo>
                  <a:cubicBezTo>
                    <a:pt x="258" y="60"/>
                    <a:pt x="253" y="65"/>
                    <a:pt x="253" y="72"/>
                  </a:cubicBezTo>
                  <a:cubicBezTo>
                    <a:pt x="253" y="241"/>
                    <a:pt x="253" y="241"/>
                    <a:pt x="253" y="241"/>
                  </a:cubicBezTo>
                  <a:cubicBezTo>
                    <a:pt x="235" y="241"/>
                    <a:pt x="235" y="241"/>
                    <a:pt x="235" y="241"/>
                  </a:cubicBezTo>
                  <a:cubicBezTo>
                    <a:pt x="235" y="126"/>
                    <a:pt x="235" y="126"/>
                    <a:pt x="235" y="126"/>
                  </a:cubicBezTo>
                  <a:cubicBezTo>
                    <a:pt x="235" y="122"/>
                    <a:pt x="230" y="118"/>
                    <a:pt x="225" y="118"/>
                  </a:cubicBezTo>
                  <a:cubicBezTo>
                    <a:pt x="166" y="118"/>
                    <a:pt x="166" y="118"/>
                    <a:pt x="166" y="118"/>
                  </a:cubicBezTo>
                  <a:cubicBezTo>
                    <a:pt x="161" y="118"/>
                    <a:pt x="157" y="122"/>
                    <a:pt x="157" y="126"/>
                  </a:cubicBezTo>
                  <a:cubicBezTo>
                    <a:pt x="157" y="241"/>
                    <a:pt x="157" y="241"/>
                    <a:pt x="157" y="241"/>
                  </a:cubicBezTo>
                  <a:cubicBezTo>
                    <a:pt x="138" y="241"/>
                    <a:pt x="138" y="241"/>
                    <a:pt x="138" y="241"/>
                  </a:cubicBezTo>
                  <a:cubicBezTo>
                    <a:pt x="138" y="180"/>
                    <a:pt x="138" y="180"/>
                    <a:pt x="138" y="180"/>
                  </a:cubicBezTo>
                  <a:cubicBezTo>
                    <a:pt x="138" y="178"/>
                    <a:pt x="134" y="176"/>
                    <a:pt x="129" y="176"/>
                  </a:cubicBezTo>
                  <a:cubicBezTo>
                    <a:pt x="69" y="176"/>
                    <a:pt x="69" y="176"/>
                    <a:pt x="69" y="176"/>
                  </a:cubicBezTo>
                  <a:cubicBezTo>
                    <a:pt x="64" y="176"/>
                    <a:pt x="60" y="178"/>
                    <a:pt x="60" y="180"/>
                  </a:cubicBezTo>
                  <a:cubicBezTo>
                    <a:pt x="60" y="241"/>
                    <a:pt x="60" y="241"/>
                    <a:pt x="60" y="241"/>
                  </a:cubicBezTo>
                  <a:cubicBezTo>
                    <a:pt x="48" y="241"/>
                    <a:pt x="48" y="241"/>
                    <a:pt x="48" y="241"/>
                  </a:cubicBezTo>
                  <a:cubicBezTo>
                    <a:pt x="45" y="241"/>
                    <a:pt x="42" y="239"/>
                    <a:pt x="42" y="237"/>
                  </a:cubicBezTo>
                  <a:cubicBezTo>
                    <a:pt x="42" y="4"/>
                    <a:pt x="42" y="4"/>
                    <a:pt x="42" y="4"/>
                  </a:cubicBezTo>
                  <a:cubicBezTo>
                    <a:pt x="42" y="2"/>
                    <a:pt x="39" y="0"/>
                    <a:pt x="36" y="0"/>
                  </a:cubicBezTo>
                  <a:cubicBezTo>
                    <a:pt x="6" y="0"/>
                    <a:pt x="6" y="0"/>
                    <a:pt x="6" y="0"/>
                  </a:cubicBezTo>
                  <a:cubicBezTo>
                    <a:pt x="2" y="0"/>
                    <a:pt x="0" y="2"/>
                    <a:pt x="0" y="4"/>
                  </a:cubicBezTo>
                  <a:cubicBezTo>
                    <a:pt x="0" y="270"/>
                    <a:pt x="0" y="270"/>
                    <a:pt x="0" y="270"/>
                  </a:cubicBezTo>
                  <a:cubicBezTo>
                    <a:pt x="0" y="272"/>
                    <a:pt x="2" y="274"/>
                    <a:pt x="6" y="274"/>
                  </a:cubicBezTo>
                  <a:cubicBezTo>
                    <a:pt x="13" y="274"/>
                    <a:pt x="13" y="274"/>
                    <a:pt x="13" y="274"/>
                  </a:cubicBezTo>
                  <a:cubicBezTo>
                    <a:pt x="42" y="274"/>
                    <a:pt x="42" y="274"/>
                    <a:pt x="42" y="274"/>
                  </a:cubicBezTo>
                  <a:cubicBezTo>
                    <a:pt x="358" y="274"/>
                    <a:pt x="358" y="274"/>
                    <a:pt x="358" y="274"/>
                  </a:cubicBezTo>
                  <a:cubicBezTo>
                    <a:pt x="362" y="274"/>
                    <a:pt x="364" y="272"/>
                    <a:pt x="364" y="270"/>
                  </a:cubicBezTo>
                  <a:cubicBezTo>
                    <a:pt x="364" y="246"/>
                    <a:pt x="364" y="246"/>
                    <a:pt x="364" y="246"/>
                  </a:cubicBezTo>
                  <a:cubicBezTo>
                    <a:pt x="364" y="243"/>
                    <a:pt x="362" y="241"/>
                    <a:pt x="358" y="2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571" name="组合 570"/>
          <p:cNvGrpSpPr/>
          <p:nvPr/>
        </p:nvGrpSpPr>
        <p:grpSpPr>
          <a:xfrm>
            <a:off x="10318750" y="3915410"/>
            <a:ext cx="850265" cy="851535"/>
            <a:chOff x="3684588" y="4651375"/>
            <a:chExt cx="882650" cy="884238"/>
          </a:xfrm>
          <a:effectLst>
            <a:outerShdw blurRad="50800" dist="38100" dir="2700000" algn="tl" rotWithShape="0">
              <a:prstClr val="black">
                <a:alpha val="40000"/>
              </a:prstClr>
            </a:outerShdw>
          </a:effectLst>
        </p:grpSpPr>
        <p:sp>
          <p:nvSpPr>
            <p:cNvPr id="572" name="Oval 120"/>
            <p:cNvSpPr>
              <a:spLocks noChangeArrowheads="1"/>
            </p:cNvSpPr>
            <p:nvPr/>
          </p:nvSpPr>
          <p:spPr bwMode="auto">
            <a:xfrm>
              <a:off x="3684588" y="4651375"/>
              <a:ext cx="882650" cy="884238"/>
            </a:xfrm>
            <a:prstGeom prst="ellipse">
              <a:avLst/>
            </a:prstGeom>
            <a:solidFill>
              <a:srgbClr val="69C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3" name="Freeform 121"/>
            <p:cNvSpPr/>
            <p:nvPr/>
          </p:nvSpPr>
          <p:spPr bwMode="auto">
            <a:xfrm>
              <a:off x="3878263" y="4851400"/>
              <a:ext cx="688975" cy="684213"/>
            </a:xfrm>
            <a:custGeom>
              <a:avLst/>
              <a:gdLst>
                <a:gd name="T0" fmla="*/ 69 w 493"/>
                <a:gd name="T1" fmla="*/ 0 h 489"/>
                <a:gd name="T2" fmla="*/ 36 w 493"/>
                <a:gd name="T3" fmla="*/ 4 h 489"/>
                <a:gd name="T4" fmla="*/ 5 w 493"/>
                <a:gd name="T5" fmla="*/ 86 h 489"/>
                <a:gd name="T6" fmla="*/ 5 w 493"/>
                <a:gd name="T7" fmla="*/ 299 h 489"/>
                <a:gd name="T8" fmla="*/ 76 w 493"/>
                <a:gd name="T9" fmla="*/ 389 h 489"/>
                <a:gd name="T10" fmla="*/ 175 w 493"/>
                <a:gd name="T11" fmla="*/ 489 h 489"/>
                <a:gd name="T12" fmla="*/ 177 w 493"/>
                <a:gd name="T13" fmla="*/ 489 h 489"/>
                <a:gd name="T14" fmla="*/ 493 w 493"/>
                <a:gd name="T15" fmla="*/ 173 h 489"/>
                <a:gd name="T16" fmla="*/ 493 w 493"/>
                <a:gd name="T17" fmla="*/ 173 h 489"/>
                <a:gd name="T18" fmla="*/ 493 w 493"/>
                <a:gd name="T19" fmla="*/ 171 h 489"/>
                <a:gd name="T20" fmla="*/ 336 w 493"/>
                <a:gd name="T21" fmla="*/ 15 h 489"/>
                <a:gd name="T22" fmla="*/ 286 w 493"/>
                <a:gd name="T23" fmla="*/ 0 h 489"/>
                <a:gd name="T24" fmla="*/ 251 w 493"/>
                <a:gd name="T25" fmla="*/ 2 h 489"/>
                <a:gd name="T26" fmla="*/ 117 w 493"/>
                <a:gd name="T27" fmla="*/ 2 h 489"/>
                <a:gd name="T28" fmla="*/ 69 w 493"/>
                <a:gd name="T29"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3" h="489">
                  <a:moveTo>
                    <a:pt x="69" y="0"/>
                  </a:moveTo>
                  <a:cubicBezTo>
                    <a:pt x="57" y="0"/>
                    <a:pt x="46" y="1"/>
                    <a:pt x="36" y="4"/>
                  </a:cubicBezTo>
                  <a:cubicBezTo>
                    <a:pt x="0" y="16"/>
                    <a:pt x="5" y="56"/>
                    <a:pt x="5" y="86"/>
                  </a:cubicBezTo>
                  <a:cubicBezTo>
                    <a:pt x="5" y="157"/>
                    <a:pt x="5" y="228"/>
                    <a:pt x="5" y="299"/>
                  </a:cubicBezTo>
                  <a:cubicBezTo>
                    <a:pt x="5" y="331"/>
                    <a:pt x="54" y="368"/>
                    <a:pt x="76" y="389"/>
                  </a:cubicBezTo>
                  <a:cubicBezTo>
                    <a:pt x="93" y="407"/>
                    <a:pt x="132" y="446"/>
                    <a:pt x="175" y="489"/>
                  </a:cubicBezTo>
                  <a:cubicBezTo>
                    <a:pt x="176" y="489"/>
                    <a:pt x="176" y="489"/>
                    <a:pt x="177" y="489"/>
                  </a:cubicBezTo>
                  <a:cubicBezTo>
                    <a:pt x="351" y="489"/>
                    <a:pt x="493" y="348"/>
                    <a:pt x="493" y="173"/>
                  </a:cubicBezTo>
                  <a:cubicBezTo>
                    <a:pt x="493" y="173"/>
                    <a:pt x="493" y="173"/>
                    <a:pt x="493" y="173"/>
                  </a:cubicBezTo>
                  <a:cubicBezTo>
                    <a:pt x="493" y="172"/>
                    <a:pt x="493" y="171"/>
                    <a:pt x="493" y="171"/>
                  </a:cubicBezTo>
                  <a:cubicBezTo>
                    <a:pt x="420" y="98"/>
                    <a:pt x="356" y="35"/>
                    <a:pt x="336" y="15"/>
                  </a:cubicBezTo>
                  <a:cubicBezTo>
                    <a:pt x="324" y="3"/>
                    <a:pt x="305" y="0"/>
                    <a:pt x="286" y="0"/>
                  </a:cubicBezTo>
                  <a:cubicBezTo>
                    <a:pt x="273" y="0"/>
                    <a:pt x="261" y="2"/>
                    <a:pt x="251" y="2"/>
                  </a:cubicBezTo>
                  <a:cubicBezTo>
                    <a:pt x="206" y="2"/>
                    <a:pt x="162" y="2"/>
                    <a:pt x="117" y="2"/>
                  </a:cubicBezTo>
                  <a:cubicBezTo>
                    <a:pt x="103" y="2"/>
                    <a:pt x="86" y="0"/>
                    <a:pt x="69" y="0"/>
                  </a:cubicBezTo>
                </a:path>
              </a:pathLst>
            </a:custGeom>
            <a:solidFill>
              <a:srgbClr val="41B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4" name="Freeform 122"/>
            <p:cNvSpPr>
              <a:spLocks noEditPoints="1"/>
            </p:cNvSpPr>
            <p:nvPr/>
          </p:nvSpPr>
          <p:spPr bwMode="auto">
            <a:xfrm>
              <a:off x="3884613" y="4854575"/>
              <a:ext cx="479425" cy="477838"/>
            </a:xfrm>
            <a:custGeom>
              <a:avLst/>
              <a:gdLst>
                <a:gd name="T0" fmla="*/ 343 w 343"/>
                <a:gd name="T1" fmla="*/ 44 h 342"/>
                <a:gd name="T2" fmla="*/ 298 w 343"/>
                <a:gd name="T3" fmla="*/ 0 h 342"/>
                <a:gd name="T4" fmla="*/ 45 w 343"/>
                <a:gd name="T5" fmla="*/ 0 h 342"/>
                <a:gd name="T6" fmla="*/ 0 w 343"/>
                <a:gd name="T7" fmla="*/ 44 h 342"/>
                <a:gd name="T8" fmla="*/ 0 w 343"/>
                <a:gd name="T9" fmla="*/ 298 h 342"/>
                <a:gd name="T10" fmla="*/ 45 w 343"/>
                <a:gd name="T11" fmla="*/ 342 h 342"/>
                <a:gd name="T12" fmla="*/ 298 w 343"/>
                <a:gd name="T13" fmla="*/ 342 h 342"/>
                <a:gd name="T14" fmla="*/ 343 w 343"/>
                <a:gd name="T15" fmla="*/ 298 h 342"/>
                <a:gd name="T16" fmla="*/ 343 w 343"/>
                <a:gd name="T17" fmla="*/ 44 h 342"/>
                <a:gd name="T18" fmla="*/ 314 w 343"/>
                <a:gd name="T19" fmla="*/ 298 h 342"/>
                <a:gd name="T20" fmla="*/ 298 w 343"/>
                <a:gd name="T21" fmla="*/ 313 h 342"/>
                <a:gd name="T22" fmla="*/ 45 w 343"/>
                <a:gd name="T23" fmla="*/ 313 h 342"/>
                <a:gd name="T24" fmla="*/ 30 w 343"/>
                <a:gd name="T25" fmla="*/ 298 h 342"/>
                <a:gd name="T26" fmla="*/ 30 w 343"/>
                <a:gd name="T27" fmla="*/ 44 h 342"/>
                <a:gd name="T28" fmla="*/ 45 w 343"/>
                <a:gd name="T29" fmla="*/ 29 h 342"/>
                <a:gd name="T30" fmla="*/ 298 w 343"/>
                <a:gd name="T31" fmla="*/ 29 h 342"/>
                <a:gd name="T32" fmla="*/ 314 w 343"/>
                <a:gd name="T33" fmla="*/ 44 h 342"/>
                <a:gd name="T34" fmla="*/ 314 w 343"/>
                <a:gd name="T35" fmla="*/ 29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342">
                  <a:moveTo>
                    <a:pt x="343" y="44"/>
                  </a:moveTo>
                  <a:cubicBezTo>
                    <a:pt x="343" y="20"/>
                    <a:pt x="323" y="0"/>
                    <a:pt x="298" y="0"/>
                  </a:cubicBezTo>
                  <a:cubicBezTo>
                    <a:pt x="45" y="0"/>
                    <a:pt x="45" y="0"/>
                    <a:pt x="45" y="0"/>
                  </a:cubicBezTo>
                  <a:cubicBezTo>
                    <a:pt x="20" y="0"/>
                    <a:pt x="0" y="20"/>
                    <a:pt x="0" y="44"/>
                  </a:cubicBezTo>
                  <a:cubicBezTo>
                    <a:pt x="0" y="298"/>
                    <a:pt x="0" y="298"/>
                    <a:pt x="0" y="298"/>
                  </a:cubicBezTo>
                  <a:cubicBezTo>
                    <a:pt x="0" y="322"/>
                    <a:pt x="20" y="342"/>
                    <a:pt x="45" y="342"/>
                  </a:cubicBezTo>
                  <a:cubicBezTo>
                    <a:pt x="298" y="342"/>
                    <a:pt x="298" y="342"/>
                    <a:pt x="298" y="342"/>
                  </a:cubicBezTo>
                  <a:cubicBezTo>
                    <a:pt x="323" y="342"/>
                    <a:pt x="343" y="322"/>
                    <a:pt x="343" y="298"/>
                  </a:cubicBezTo>
                  <a:lnTo>
                    <a:pt x="343" y="44"/>
                  </a:lnTo>
                  <a:close/>
                  <a:moveTo>
                    <a:pt x="314" y="298"/>
                  </a:moveTo>
                  <a:cubicBezTo>
                    <a:pt x="314" y="306"/>
                    <a:pt x="307" y="313"/>
                    <a:pt x="298" y="313"/>
                  </a:cubicBezTo>
                  <a:cubicBezTo>
                    <a:pt x="45" y="313"/>
                    <a:pt x="45" y="313"/>
                    <a:pt x="45" y="313"/>
                  </a:cubicBezTo>
                  <a:cubicBezTo>
                    <a:pt x="37" y="313"/>
                    <a:pt x="30" y="306"/>
                    <a:pt x="30" y="298"/>
                  </a:cubicBezTo>
                  <a:cubicBezTo>
                    <a:pt x="30" y="44"/>
                    <a:pt x="30" y="44"/>
                    <a:pt x="30" y="44"/>
                  </a:cubicBezTo>
                  <a:cubicBezTo>
                    <a:pt x="30" y="36"/>
                    <a:pt x="37" y="29"/>
                    <a:pt x="45" y="29"/>
                  </a:cubicBezTo>
                  <a:cubicBezTo>
                    <a:pt x="298" y="29"/>
                    <a:pt x="298" y="29"/>
                    <a:pt x="298" y="29"/>
                  </a:cubicBezTo>
                  <a:cubicBezTo>
                    <a:pt x="307" y="29"/>
                    <a:pt x="314" y="36"/>
                    <a:pt x="314" y="44"/>
                  </a:cubicBezTo>
                  <a:lnTo>
                    <a:pt x="314" y="2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5" name="Freeform 123"/>
            <p:cNvSpPr/>
            <p:nvPr/>
          </p:nvSpPr>
          <p:spPr bwMode="auto">
            <a:xfrm>
              <a:off x="4044950" y="4995863"/>
              <a:ext cx="160338" cy="77788"/>
            </a:xfrm>
            <a:custGeom>
              <a:avLst/>
              <a:gdLst>
                <a:gd name="T0" fmla="*/ 12 w 115"/>
                <a:gd name="T1" fmla="*/ 16 h 56"/>
                <a:gd name="T2" fmla="*/ 16 w 115"/>
                <a:gd name="T3" fmla="*/ 13 h 56"/>
                <a:gd name="T4" fmla="*/ 100 w 115"/>
                <a:gd name="T5" fmla="*/ 13 h 56"/>
                <a:gd name="T6" fmla="*/ 103 w 115"/>
                <a:gd name="T7" fmla="*/ 16 h 56"/>
                <a:gd name="T8" fmla="*/ 103 w 115"/>
                <a:gd name="T9" fmla="*/ 56 h 56"/>
                <a:gd name="T10" fmla="*/ 115 w 115"/>
                <a:gd name="T11" fmla="*/ 46 h 56"/>
                <a:gd name="T12" fmla="*/ 115 w 115"/>
                <a:gd name="T13" fmla="*/ 16 h 56"/>
                <a:gd name="T14" fmla="*/ 100 w 115"/>
                <a:gd name="T15" fmla="*/ 0 h 56"/>
                <a:gd name="T16" fmla="*/ 16 w 115"/>
                <a:gd name="T17" fmla="*/ 0 h 56"/>
                <a:gd name="T18" fmla="*/ 0 w 115"/>
                <a:gd name="T19" fmla="*/ 16 h 56"/>
                <a:gd name="T20" fmla="*/ 0 w 115"/>
                <a:gd name="T21" fmla="*/ 46 h 56"/>
                <a:gd name="T22" fmla="*/ 12 w 115"/>
                <a:gd name="T23" fmla="*/ 56 h 56"/>
                <a:gd name="T24" fmla="*/ 12 w 115"/>
                <a:gd name="T25"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56">
                  <a:moveTo>
                    <a:pt x="12" y="16"/>
                  </a:moveTo>
                  <a:cubicBezTo>
                    <a:pt x="12" y="15"/>
                    <a:pt x="14" y="13"/>
                    <a:pt x="16" y="13"/>
                  </a:cubicBezTo>
                  <a:cubicBezTo>
                    <a:pt x="100" y="13"/>
                    <a:pt x="100" y="13"/>
                    <a:pt x="100" y="13"/>
                  </a:cubicBezTo>
                  <a:cubicBezTo>
                    <a:pt x="102" y="13"/>
                    <a:pt x="103" y="15"/>
                    <a:pt x="103" y="16"/>
                  </a:cubicBezTo>
                  <a:cubicBezTo>
                    <a:pt x="103" y="56"/>
                    <a:pt x="103" y="56"/>
                    <a:pt x="103" y="56"/>
                  </a:cubicBezTo>
                  <a:cubicBezTo>
                    <a:pt x="115" y="46"/>
                    <a:pt x="115" y="46"/>
                    <a:pt x="115" y="46"/>
                  </a:cubicBezTo>
                  <a:cubicBezTo>
                    <a:pt x="115" y="16"/>
                    <a:pt x="115" y="16"/>
                    <a:pt x="115" y="16"/>
                  </a:cubicBezTo>
                  <a:cubicBezTo>
                    <a:pt x="115" y="8"/>
                    <a:pt x="109" y="0"/>
                    <a:pt x="100" y="0"/>
                  </a:cubicBezTo>
                  <a:cubicBezTo>
                    <a:pt x="16" y="0"/>
                    <a:pt x="16" y="0"/>
                    <a:pt x="16" y="0"/>
                  </a:cubicBezTo>
                  <a:cubicBezTo>
                    <a:pt x="7" y="0"/>
                    <a:pt x="0" y="8"/>
                    <a:pt x="0" y="16"/>
                  </a:cubicBezTo>
                  <a:cubicBezTo>
                    <a:pt x="0" y="46"/>
                    <a:pt x="0" y="46"/>
                    <a:pt x="0" y="46"/>
                  </a:cubicBezTo>
                  <a:cubicBezTo>
                    <a:pt x="12" y="56"/>
                    <a:pt x="12" y="56"/>
                    <a:pt x="12" y="56"/>
                  </a:cubicBezTo>
                  <a:lnTo>
                    <a:pt x="12"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6" name="Freeform 124"/>
            <p:cNvSpPr>
              <a:spLocks noEditPoints="1"/>
            </p:cNvSpPr>
            <p:nvPr/>
          </p:nvSpPr>
          <p:spPr bwMode="auto">
            <a:xfrm>
              <a:off x="3998913" y="5048250"/>
              <a:ext cx="254000" cy="179388"/>
            </a:xfrm>
            <a:custGeom>
              <a:avLst/>
              <a:gdLst>
                <a:gd name="T0" fmla="*/ 167 w 182"/>
                <a:gd name="T1" fmla="*/ 1 h 128"/>
                <a:gd name="T2" fmla="*/ 164 w 182"/>
                <a:gd name="T3" fmla="*/ 1 h 128"/>
                <a:gd name="T4" fmla="*/ 164 w 182"/>
                <a:gd name="T5" fmla="*/ 0 h 128"/>
                <a:gd name="T6" fmla="*/ 161 w 182"/>
                <a:gd name="T7" fmla="*/ 2 h 128"/>
                <a:gd name="T8" fmla="*/ 103 w 182"/>
                <a:gd name="T9" fmla="*/ 46 h 128"/>
                <a:gd name="T10" fmla="*/ 95 w 182"/>
                <a:gd name="T11" fmla="*/ 38 h 128"/>
                <a:gd name="T12" fmla="*/ 87 w 182"/>
                <a:gd name="T13" fmla="*/ 38 h 128"/>
                <a:gd name="T14" fmla="*/ 79 w 182"/>
                <a:gd name="T15" fmla="*/ 46 h 128"/>
                <a:gd name="T16" fmla="*/ 20 w 182"/>
                <a:gd name="T17" fmla="*/ 2 h 128"/>
                <a:gd name="T18" fmla="*/ 17 w 182"/>
                <a:gd name="T19" fmla="*/ 0 h 128"/>
                <a:gd name="T20" fmla="*/ 17 w 182"/>
                <a:gd name="T21" fmla="*/ 0 h 128"/>
                <a:gd name="T22" fmla="*/ 17 w 182"/>
                <a:gd name="T23" fmla="*/ 0 h 128"/>
                <a:gd name="T24" fmla="*/ 15 w 182"/>
                <a:gd name="T25" fmla="*/ 1 h 128"/>
                <a:gd name="T26" fmla="*/ 0 w 182"/>
                <a:gd name="T27" fmla="*/ 17 h 128"/>
                <a:gd name="T28" fmla="*/ 0 w 182"/>
                <a:gd name="T29" fmla="*/ 111 h 128"/>
                <a:gd name="T30" fmla="*/ 17 w 182"/>
                <a:gd name="T31" fmla="*/ 128 h 128"/>
                <a:gd name="T32" fmla="*/ 165 w 182"/>
                <a:gd name="T33" fmla="*/ 128 h 128"/>
                <a:gd name="T34" fmla="*/ 182 w 182"/>
                <a:gd name="T35" fmla="*/ 111 h 128"/>
                <a:gd name="T36" fmla="*/ 182 w 182"/>
                <a:gd name="T37" fmla="*/ 17 h 128"/>
                <a:gd name="T38" fmla="*/ 167 w 182"/>
                <a:gd name="T39" fmla="*/ 1 h 128"/>
                <a:gd name="T40" fmla="*/ 15 w 182"/>
                <a:gd name="T41" fmla="*/ 106 h 128"/>
                <a:gd name="T42" fmla="*/ 15 w 182"/>
                <a:gd name="T43" fmla="*/ 17 h 128"/>
                <a:gd name="T44" fmla="*/ 17 w 182"/>
                <a:gd name="T45" fmla="*/ 15 h 128"/>
                <a:gd name="T46" fmla="*/ 17 w 182"/>
                <a:gd name="T47" fmla="*/ 15 h 128"/>
                <a:gd name="T48" fmla="*/ 70 w 182"/>
                <a:gd name="T49" fmla="*/ 55 h 128"/>
                <a:gd name="T50" fmla="*/ 15 w 182"/>
                <a:gd name="T51" fmla="*/ 106 h 128"/>
                <a:gd name="T52" fmla="*/ 24 w 182"/>
                <a:gd name="T53" fmla="*/ 113 h 128"/>
                <a:gd name="T54" fmla="*/ 91 w 182"/>
                <a:gd name="T55" fmla="*/ 50 h 128"/>
                <a:gd name="T56" fmla="*/ 158 w 182"/>
                <a:gd name="T57" fmla="*/ 113 h 128"/>
                <a:gd name="T58" fmla="*/ 24 w 182"/>
                <a:gd name="T59" fmla="*/ 113 h 128"/>
                <a:gd name="T60" fmla="*/ 167 w 182"/>
                <a:gd name="T61" fmla="*/ 106 h 128"/>
                <a:gd name="T62" fmla="*/ 112 w 182"/>
                <a:gd name="T63" fmla="*/ 55 h 128"/>
                <a:gd name="T64" fmla="*/ 164 w 182"/>
                <a:gd name="T65" fmla="*/ 15 h 128"/>
                <a:gd name="T66" fmla="*/ 164 w 182"/>
                <a:gd name="T67" fmla="*/ 15 h 128"/>
                <a:gd name="T68" fmla="*/ 167 w 182"/>
                <a:gd name="T69" fmla="*/ 17 h 128"/>
                <a:gd name="T70" fmla="*/ 167 w 182"/>
                <a:gd name="T71" fmla="*/ 10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2" h="128">
                  <a:moveTo>
                    <a:pt x="167" y="1"/>
                  </a:moveTo>
                  <a:cubicBezTo>
                    <a:pt x="166" y="1"/>
                    <a:pt x="165" y="1"/>
                    <a:pt x="164" y="1"/>
                  </a:cubicBezTo>
                  <a:cubicBezTo>
                    <a:pt x="164" y="0"/>
                    <a:pt x="164" y="0"/>
                    <a:pt x="164" y="0"/>
                  </a:cubicBezTo>
                  <a:cubicBezTo>
                    <a:pt x="163" y="1"/>
                    <a:pt x="162" y="1"/>
                    <a:pt x="161" y="2"/>
                  </a:cubicBezTo>
                  <a:cubicBezTo>
                    <a:pt x="103" y="46"/>
                    <a:pt x="103" y="46"/>
                    <a:pt x="103" y="46"/>
                  </a:cubicBezTo>
                  <a:cubicBezTo>
                    <a:pt x="95" y="38"/>
                    <a:pt x="95" y="38"/>
                    <a:pt x="95" y="38"/>
                  </a:cubicBezTo>
                  <a:cubicBezTo>
                    <a:pt x="93" y="36"/>
                    <a:pt x="89" y="36"/>
                    <a:pt x="87" y="38"/>
                  </a:cubicBezTo>
                  <a:cubicBezTo>
                    <a:pt x="79" y="46"/>
                    <a:pt x="79" y="46"/>
                    <a:pt x="79" y="46"/>
                  </a:cubicBezTo>
                  <a:cubicBezTo>
                    <a:pt x="20" y="2"/>
                    <a:pt x="20" y="2"/>
                    <a:pt x="20" y="2"/>
                  </a:cubicBezTo>
                  <a:cubicBezTo>
                    <a:pt x="20" y="1"/>
                    <a:pt x="18" y="1"/>
                    <a:pt x="17" y="0"/>
                  </a:cubicBezTo>
                  <a:cubicBezTo>
                    <a:pt x="17" y="0"/>
                    <a:pt x="17" y="0"/>
                    <a:pt x="17" y="0"/>
                  </a:cubicBezTo>
                  <a:cubicBezTo>
                    <a:pt x="17" y="0"/>
                    <a:pt x="17" y="0"/>
                    <a:pt x="17" y="0"/>
                  </a:cubicBezTo>
                  <a:cubicBezTo>
                    <a:pt x="17" y="0"/>
                    <a:pt x="16" y="0"/>
                    <a:pt x="15" y="1"/>
                  </a:cubicBezTo>
                  <a:cubicBezTo>
                    <a:pt x="6" y="2"/>
                    <a:pt x="0" y="9"/>
                    <a:pt x="0" y="17"/>
                  </a:cubicBezTo>
                  <a:cubicBezTo>
                    <a:pt x="0" y="111"/>
                    <a:pt x="0" y="111"/>
                    <a:pt x="0" y="111"/>
                  </a:cubicBezTo>
                  <a:cubicBezTo>
                    <a:pt x="0" y="120"/>
                    <a:pt x="8" y="128"/>
                    <a:pt x="17" y="128"/>
                  </a:cubicBezTo>
                  <a:cubicBezTo>
                    <a:pt x="165" y="128"/>
                    <a:pt x="165" y="128"/>
                    <a:pt x="165" y="128"/>
                  </a:cubicBezTo>
                  <a:cubicBezTo>
                    <a:pt x="174" y="128"/>
                    <a:pt x="182" y="120"/>
                    <a:pt x="182" y="111"/>
                  </a:cubicBezTo>
                  <a:cubicBezTo>
                    <a:pt x="182" y="17"/>
                    <a:pt x="182" y="17"/>
                    <a:pt x="182" y="17"/>
                  </a:cubicBezTo>
                  <a:cubicBezTo>
                    <a:pt x="182" y="9"/>
                    <a:pt x="175" y="2"/>
                    <a:pt x="167" y="1"/>
                  </a:cubicBezTo>
                  <a:close/>
                  <a:moveTo>
                    <a:pt x="15" y="106"/>
                  </a:moveTo>
                  <a:cubicBezTo>
                    <a:pt x="15" y="17"/>
                    <a:pt x="15" y="17"/>
                    <a:pt x="15" y="17"/>
                  </a:cubicBezTo>
                  <a:cubicBezTo>
                    <a:pt x="15" y="16"/>
                    <a:pt x="16" y="15"/>
                    <a:pt x="17" y="15"/>
                  </a:cubicBezTo>
                  <a:cubicBezTo>
                    <a:pt x="17" y="15"/>
                    <a:pt x="17" y="15"/>
                    <a:pt x="17" y="15"/>
                  </a:cubicBezTo>
                  <a:cubicBezTo>
                    <a:pt x="70" y="55"/>
                    <a:pt x="70" y="55"/>
                    <a:pt x="70" y="55"/>
                  </a:cubicBezTo>
                  <a:lnTo>
                    <a:pt x="15" y="106"/>
                  </a:lnTo>
                  <a:close/>
                  <a:moveTo>
                    <a:pt x="24" y="113"/>
                  </a:moveTo>
                  <a:cubicBezTo>
                    <a:pt x="91" y="50"/>
                    <a:pt x="91" y="50"/>
                    <a:pt x="91" y="50"/>
                  </a:cubicBezTo>
                  <a:cubicBezTo>
                    <a:pt x="158" y="113"/>
                    <a:pt x="158" y="113"/>
                    <a:pt x="158" y="113"/>
                  </a:cubicBezTo>
                  <a:lnTo>
                    <a:pt x="24" y="113"/>
                  </a:lnTo>
                  <a:close/>
                  <a:moveTo>
                    <a:pt x="167" y="106"/>
                  </a:moveTo>
                  <a:cubicBezTo>
                    <a:pt x="112" y="55"/>
                    <a:pt x="112" y="55"/>
                    <a:pt x="112" y="55"/>
                  </a:cubicBezTo>
                  <a:cubicBezTo>
                    <a:pt x="164" y="15"/>
                    <a:pt x="164" y="15"/>
                    <a:pt x="164" y="15"/>
                  </a:cubicBezTo>
                  <a:cubicBezTo>
                    <a:pt x="164" y="15"/>
                    <a:pt x="164" y="15"/>
                    <a:pt x="164" y="15"/>
                  </a:cubicBezTo>
                  <a:cubicBezTo>
                    <a:pt x="166" y="15"/>
                    <a:pt x="167" y="16"/>
                    <a:pt x="167" y="17"/>
                  </a:cubicBezTo>
                  <a:lnTo>
                    <a:pt x="16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77" name="Freeform 125"/>
            <p:cNvSpPr/>
            <p:nvPr/>
          </p:nvSpPr>
          <p:spPr bwMode="auto">
            <a:xfrm>
              <a:off x="4084638" y="4957763"/>
              <a:ext cx="80963" cy="36513"/>
            </a:xfrm>
            <a:custGeom>
              <a:avLst/>
              <a:gdLst>
                <a:gd name="T0" fmla="*/ 29 w 58"/>
                <a:gd name="T1" fmla="*/ 14 h 26"/>
                <a:gd name="T2" fmla="*/ 42 w 58"/>
                <a:gd name="T3" fmla="*/ 26 h 26"/>
                <a:gd name="T4" fmla="*/ 58 w 58"/>
                <a:gd name="T5" fmla="*/ 26 h 26"/>
                <a:gd name="T6" fmla="*/ 33 w 58"/>
                <a:gd name="T7" fmla="*/ 2 h 26"/>
                <a:gd name="T8" fmla="*/ 25 w 58"/>
                <a:gd name="T9" fmla="*/ 2 h 26"/>
                <a:gd name="T10" fmla="*/ 0 w 58"/>
                <a:gd name="T11" fmla="*/ 26 h 26"/>
                <a:gd name="T12" fmla="*/ 17 w 58"/>
                <a:gd name="T13" fmla="*/ 26 h 26"/>
                <a:gd name="T14" fmla="*/ 29 w 58"/>
                <a:gd name="T15" fmla="*/ 1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29" y="14"/>
                  </a:moveTo>
                  <a:cubicBezTo>
                    <a:pt x="42" y="26"/>
                    <a:pt x="42" y="26"/>
                    <a:pt x="42" y="26"/>
                  </a:cubicBezTo>
                  <a:cubicBezTo>
                    <a:pt x="58" y="26"/>
                    <a:pt x="58" y="26"/>
                    <a:pt x="58" y="26"/>
                  </a:cubicBezTo>
                  <a:cubicBezTo>
                    <a:pt x="33" y="2"/>
                    <a:pt x="33" y="2"/>
                    <a:pt x="33" y="2"/>
                  </a:cubicBezTo>
                  <a:cubicBezTo>
                    <a:pt x="31" y="0"/>
                    <a:pt x="28" y="0"/>
                    <a:pt x="25" y="2"/>
                  </a:cubicBezTo>
                  <a:cubicBezTo>
                    <a:pt x="0" y="26"/>
                    <a:pt x="0" y="26"/>
                    <a:pt x="0" y="26"/>
                  </a:cubicBezTo>
                  <a:cubicBezTo>
                    <a:pt x="17" y="26"/>
                    <a:pt x="17" y="26"/>
                    <a:pt x="17" y="26"/>
                  </a:cubicBezTo>
                  <a:lnTo>
                    <a:pt x="29"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46" name="文本框 45"/>
          <p:cNvSpPr txBox="1"/>
          <p:nvPr/>
        </p:nvSpPr>
        <p:spPr>
          <a:xfrm>
            <a:off x="10071100" y="2262505"/>
            <a:ext cx="1198880" cy="337185"/>
          </a:xfrm>
          <a:prstGeom prst="rect">
            <a:avLst/>
          </a:prstGeom>
          <a:noFill/>
        </p:spPr>
        <p:txBody>
          <a:bodyPr wrap="none" rtlCol="0">
            <a:spAutoFit/>
          </a:bodyPr>
          <a:lstStyle/>
          <a:p>
            <a:pPr algn="r"/>
            <a:r>
              <a:rPr lang="zh-CN" altLang="en-US" sz="1600" b="1">
                <a:solidFill>
                  <a:srgbClr val="5362A5"/>
                </a:solidFill>
                <a:cs typeface="+mn-ea"/>
                <a:sym typeface="+mn-lt"/>
              </a:rPr>
              <a:t>插入关键词</a:t>
            </a:r>
          </a:p>
        </p:txBody>
      </p:sp>
      <p:sp>
        <p:nvSpPr>
          <p:cNvPr id="47" name="文本框 46"/>
          <p:cNvSpPr txBox="1"/>
          <p:nvPr/>
        </p:nvSpPr>
        <p:spPr>
          <a:xfrm>
            <a:off x="10448921" y="2533015"/>
            <a:ext cx="821059" cy="461665"/>
          </a:xfrm>
          <a:prstGeom prst="rect">
            <a:avLst/>
          </a:prstGeom>
          <a:noFill/>
        </p:spPr>
        <p:txBody>
          <a:bodyPr wrap="none" rtlCol="0">
            <a:spAutoFit/>
          </a:bodyPr>
          <a:lstStyle/>
          <a:p>
            <a:pPr algn="r"/>
            <a:r>
              <a:rPr lang="en-US" altLang="zh-CN" sz="2400">
                <a:solidFill>
                  <a:srgbClr val="5362A5"/>
                </a:solidFill>
                <a:cs typeface="+mn-ea"/>
                <a:sym typeface="+mn-lt"/>
              </a:rPr>
              <a:t>34%</a:t>
            </a:r>
          </a:p>
        </p:txBody>
      </p:sp>
      <p:sp>
        <p:nvSpPr>
          <p:cNvPr id="48" name="文本框 47"/>
          <p:cNvSpPr txBox="1"/>
          <p:nvPr/>
        </p:nvSpPr>
        <p:spPr>
          <a:xfrm>
            <a:off x="6733540" y="4856480"/>
            <a:ext cx="1198880" cy="337185"/>
          </a:xfrm>
          <a:prstGeom prst="rect">
            <a:avLst/>
          </a:prstGeom>
          <a:noFill/>
        </p:spPr>
        <p:txBody>
          <a:bodyPr wrap="none" rtlCol="0">
            <a:spAutoFit/>
          </a:bodyPr>
          <a:lstStyle/>
          <a:p>
            <a:pPr algn="r"/>
            <a:r>
              <a:rPr lang="zh-CN" altLang="en-US" sz="1600" b="1">
                <a:solidFill>
                  <a:srgbClr val="5362A5"/>
                </a:solidFill>
                <a:cs typeface="+mn-ea"/>
                <a:sym typeface="+mn-lt"/>
              </a:rPr>
              <a:t>插入关键词</a:t>
            </a:r>
          </a:p>
        </p:txBody>
      </p:sp>
      <p:sp>
        <p:nvSpPr>
          <p:cNvPr id="49" name="文本框 48"/>
          <p:cNvSpPr txBox="1"/>
          <p:nvPr/>
        </p:nvSpPr>
        <p:spPr>
          <a:xfrm>
            <a:off x="7111361" y="5113655"/>
            <a:ext cx="821059" cy="461665"/>
          </a:xfrm>
          <a:prstGeom prst="rect">
            <a:avLst/>
          </a:prstGeom>
          <a:noFill/>
        </p:spPr>
        <p:txBody>
          <a:bodyPr wrap="none" rtlCol="0">
            <a:spAutoFit/>
          </a:bodyPr>
          <a:lstStyle/>
          <a:p>
            <a:pPr algn="r"/>
            <a:r>
              <a:rPr lang="en-US" altLang="zh-CN" sz="2400">
                <a:solidFill>
                  <a:srgbClr val="5362A5"/>
                </a:solidFill>
                <a:cs typeface="+mn-ea"/>
                <a:sym typeface="+mn-lt"/>
              </a:rPr>
              <a:t>56%</a:t>
            </a:r>
          </a:p>
        </p:txBody>
      </p:sp>
      <p:sp>
        <p:nvSpPr>
          <p:cNvPr id="50" name="文本框 49"/>
          <p:cNvSpPr txBox="1"/>
          <p:nvPr/>
        </p:nvSpPr>
        <p:spPr>
          <a:xfrm>
            <a:off x="10090785" y="4854575"/>
            <a:ext cx="1198880" cy="337185"/>
          </a:xfrm>
          <a:prstGeom prst="rect">
            <a:avLst/>
          </a:prstGeom>
          <a:noFill/>
        </p:spPr>
        <p:txBody>
          <a:bodyPr wrap="none" rtlCol="0">
            <a:spAutoFit/>
          </a:bodyPr>
          <a:lstStyle/>
          <a:p>
            <a:pPr algn="r"/>
            <a:r>
              <a:rPr lang="zh-CN" altLang="en-US" sz="1600" b="1">
                <a:solidFill>
                  <a:srgbClr val="69C6E1"/>
                </a:solidFill>
                <a:cs typeface="+mn-ea"/>
                <a:sym typeface="+mn-lt"/>
              </a:rPr>
              <a:t>插入关键词</a:t>
            </a:r>
          </a:p>
        </p:txBody>
      </p:sp>
      <p:sp>
        <p:nvSpPr>
          <p:cNvPr id="51" name="文本框 50"/>
          <p:cNvSpPr txBox="1"/>
          <p:nvPr/>
        </p:nvSpPr>
        <p:spPr>
          <a:xfrm>
            <a:off x="10468606" y="5111750"/>
            <a:ext cx="821059" cy="461665"/>
          </a:xfrm>
          <a:prstGeom prst="rect">
            <a:avLst/>
          </a:prstGeom>
          <a:noFill/>
        </p:spPr>
        <p:txBody>
          <a:bodyPr wrap="none" rtlCol="0">
            <a:spAutoFit/>
          </a:bodyPr>
          <a:lstStyle/>
          <a:p>
            <a:pPr algn="r"/>
            <a:r>
              <a:rPr lang="en-US" altLang="zh-CN" sz="2400">
                <a:solidFill>
                  <a:srgbClr val="69C6E1"/>
                </a:solidFill>
                <a:cs typeface="+mn-ea"/>
                <a:sym typeface="+mn-lt"/>
              </a:rPr>
              <a:t>78%</a:t>
            </a:r>
          </a:p>
        </p:txBody>
      </p:sp>
      <p:sp>
        <p:nvSpPr>
          <p:cNvPr id="56" name="文本框 55"/>
          <p:cNvSpPr txBox="1"/>
          <p:nvPr/>
        </p:nvSpPr>
        <p:spPr>
          <a:xfrm>
            <a:off x="917575" y="3114040"/>
            <a:ext cx="4674235" cy="1861185"/>
          </a:xfrm>
          <a:prstGeom prst="rect">
            <a:avLst/>
          </a:prstGeom>
          <a:noFill/>
        </p:spPr>
        <p:txBody>
          <a:bodyPr wrap="square" rtlCol="0">
            <a:spAutoFit/>
          </a:bodyPr>
          <a:lstStyle/>
          <a:p>
            <a:pPr algn="l">
              <a:lnSpc>
                <a:spcPct val="120000"/>
              </a:lnSpc>
            </a:pPr>
            <a:r>
              <a:rPr lang="zh-CN" altLang="en-US" sz="1600">
                <a:solidFill>
                  <a:schemeClr val="tx1">
                    <a:lumMod val="65000"/>
                    <a:lumOff val="35000"/>
                  </a:schemeClr>
                </a:solidFill>
                <a:cs typeface="+mn-ea"/>
                <a:sym typeface="+mn-lt"/>
              </a:rPr>
              <a:t>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a:t>
            </a:r>
          </a:p>
        </p:txBody>
      </p:sp>
      <p:sp>
        <p:nvSpPr>
          <p:cNvPr id="57" name="文本框 56"/>
          <p:cNvSpPr txBox="1"/>
          <p:nvPr/>
        </p:nvSpPr>
        <p:spPr>
          <a:xfrm>
            <a:off x="917575" y="2100580"/>
            <a:ext cx="3611880" cy="368300"/>
          </a:xfrm>
          <a:prstGeom prst="rect">
            <a:avLst/>
          </a:prstGeom>
          <a:noFill/>
        </p:spPr>
        <p:txBody>
          <a:bodyPr wrap="none" rtlCol="0">
            <a:spAutoFit/>
          </a:bodyPr>
          <a:lstStyle/>
          <a:p>
            <a:pPr algn="l"/>
            <a:r>
              <a:rPr lang="zh-CN" altLang="en-US">
                <a:solidFill>
                  <a:srgbClr val="69C6E1"/>
                </a:solidFill>
                <a:cs typeface="+mn-ea"/>
                <a:sym typeface="+mn-lt"/>
              </a:rPr>
              <a:t>请在此处插入关键词；插入关键词</a:t>
            </a:r>
          </a:p>
        </p:txBody>
      </p:sp>
      <p:sp>
        <p:nvSpPr>
          <p:cNvPr id="58" name="文本框 57"/>
          <p:cNvSpPr txBox="1"/>
          <p:nvPr/>
        </p:nvSpPr>
        <p:spPr>
          <a:xfrm>
            <a:off x="8393430" y="3517265"/>
            <a:ext cx="1368425" cy="583565"/>
          </a:xfrm>
          <a:prstGeom prst="rect">
            <a:avLst/>
          </a:prstGeom>
          <a:noFill/>
        </p:spPr>
        <p:txBody>
          <a:bodyPr wrap="square" rtlCol="0">
            <a:spAutoFit/>
          </a:bodyPr>
          <a:lstStyle/>
          <a:p>
            <a:pPr algn="ctr"/>
            <a:r>
              <a:rPr lang="zh-CN" altLang="en-US" sz="1600">
                <a:solidFill>
                  <a:schemeClr val="tx1">
                    <a:lumMod val="65000"/>
                    <a:lumOff val="35000"/>
                  </a:schemeClr>
                </a:solidFill>
                <a:cs typeface="+mn-ea"/>
                <a:sym typeface="+mn-lt"/>
              </a:rPr>
              <a:t>请在此处插入关键词</a:t>
            </a:r>
          </a:p>
        </p:txBody>
      </p:sp>
      <p:pic>
        <p:nvPicPr>
          <p:cNvPr id="59" name="图片 58" descr="d5688792d4026fbea29e8c427901707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84565" y="2679700"/>
            <a:ext cx="986790" cy="880745"/>
          </a:xfrm>
          <a:prstGeom prst="rect">
            <a:avLst/>
          </a:prstGeom>
          <a:effectLst>
            <a:outerShdw blurRad="50800" dist="38100" dir="2700000" algn="tl" rotWithShape="0">
              <a:prstClr val="black">
                <a:alpha val="40000"/>
              </a:prstClr>
            </a:outerShdw>
          </a:effectLst>
        </p:spPr>
      </p:pic>
      <p:grpSp>
        <p:nvGrpSpPr>
          <p:cNvPr id="14" name="组合 13"/>
          <p:cNvGrpSpPr/>
          <p:nvPr/>
        </p:nvGrpSpPr>
        <p:grpSpPr>
          <a:xfrm>
            <a:off x="-11113" y="1"/>
            <a:ext cx="1992314" cy="1701800"/>
            <a:chOff x="-11114" y="0"/>
            <a:chExt cx="2627313" cy="2852737"/>
          </a:xfrm>
        </p:grpSpPr>
        <p:sp>
          <p:nvSpPr>
            <p:cNvPr id="15"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9" name="TextBox 9"/>
          <p:cNvSpPr txBox="1"/>
          <p:nvPr/>
        </p:nvSpPr>
        <p:spPr>
          <a:xfrm>
            <a:off x="4063365" y="1638300"/>
            <a:ext cx="3895090" cy="918845"/>
          </a:xfrm>
          <a:prstGeom prst="rect">
            <a:avLst/>
          </a:prstGeom>
          <a:noFill/>
        </p:spPr>
        <p:txBody>
          <a:bodyPr wrap="square" lIns="0" tIns="0" rIns="0" bIns="0" rtlCol="0" anchor="t">
            <a:spAutoFit/>
          </a:bodyPr>
          <a:lstStyle/>
          <a:p>
            <a:pPr defTabSz="1218565">
              <a:lnSpc>
                <a:spcPct val="130000"/>
              </a:lnSpc>
              <a:spcBef>
                <a:spcPct val="20000"/>
              </a:spcBef>
              <a:defRPr/>
            </a:pPr>
            <a:r>
              <a:rPr lang="zh-CN" altLang="en-US" b="1" dirty="0">
                <a:solidFill>
                  <a:srgbClr val="5362A5"/>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sp>
        <p:nvSpPr>
          <p:cNvPr id="25" name="TextBox 14"/>
          <p:cNvSpPr txBox="1"/>
          <p:nvPr/>
        </p:nvSpPr>
        <p:spPr>
          <a:xfrm>
            <a:off x="4989195" y="2889885"/>
            <a:ext cx="4084320" cy="918845"/>
          </a:xfrm>
          <a:prstGeom prst="rect">
            <a:avLst/>
          </a:prstGeom>
          <a:noFill/>
        </p:spPr>
        <p:txBody>
          <a:bodyPr wrap="square" lIns="0" tIns="0" rIns="0" bIns="0" rtlCol="0" anchor="t">
            <a:spAutoFit/>
          </a:bodyPr>
          <a:lstStyle/>
          <a:p>
            <a:pPr algn="l" defTabSz="1218565">
              <a:lnSpc>
                <a:spcPct val="130000"/>
              </a:lnSpc>
              <a:spcBef>
                <a:spcPct val="20000"/>
              </a:spcBef>
              <a:defRPr/>
            </a:pPr>
            <a:r>
              <a:rPr lang="zh-CN" altLang="en-US" b="1" dirty="0">
                <a:solidFill>
                  <a:srgbClr val="69C6E1"/>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p>
        </p:txBody>
      </p:sp>
      <p:sp>
        <p:nvSpPr>
          <p:cNvPr id="31" name="TextBox 20"/>
          <p:cNvSpPr txBox="1"/>
          <p:nvPr/>
        </p:nvSpPr>
        <p:spPr>
          <a:xfrm>
            <a:off x="5845175" y="4147820"/>
            <a:ext cx="3845560" cy="918845"/>
          </a:xfrm>
          <a:prstGeom prst="rect">
            <a:avLst/>
          </a:prstGeom>
          <a:noFill/>
        </p:spPr>
        <p:txBody>
          <a:bodyPr wrap="square" lIns="0" tIns="0" rIns="0" bIns="0" rtlCol="0" anchor="t">
            <a:spAutoFit/>
          </a:bodyPr>
          <a:lstStyle/>
          <a:p>
            <a:pPr algn="l" defTabSz="1218565">
              <a:lnSpc>
                <a:spcPct val="130000"/>
              </a:lnSpc>
              <a:spcBef>
                <a:spcPct val="20000"/>
              </a:spcBef>
              <a:defRPr/>
            </a:pPr>
            <a:r>
              <a:rPr lang="zh-CN" altLang="en-US" b="1" dirty="0">
                <a:solidFill>
                  <a:srgbClr val="5362A5"/>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sp>
        <p:nvSpPr>
          <p:cNvPr id="37" name="TextBox 26"/>
          <p:cNvSpPr txBox="1"/>
          <p:nvPr/>
        </p:nvSpPr>
        <p:spPr>
          <a:xfrm>
            <a:off x="6752590" y="5406390"/>
            <a:ext cx="3854450" cy="918845"/>
          </a:xfrm>
          <a:prstGeom prst="rect">
            <a:avLst/>
          </a:prstGeom>
          <a:noFill/>
        </p:spPr>
        <p:txBody>
          <a:bodyPr wrap="square" lIns="0" tIns="0" rIns="0" bIns="0" rtlCol="0" anchor="t">
            <a:spAutoFit/>
          </a:bodyPr>
          <a:lstStyle/>
          <a:p>
            <a:pPr algn="l" defTabSz="1218565">
              <a:lnSpc>
                <a:spcPct val="130000"/>
              </a:lnSpc>
              <a:spcBef>
                <a:spcPct val="20000"/>
              </a:spcBef>
              <a:defRPr/>
            </a:pPr>
            <a:r>
              <a:rPr lang="zh-CN" altLang="en-US" b="1" dirty="0">
                <a:solidFill>
                  <a:srgbClr val="69C6E1"/>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grpSp>
        <p:nvGrpSpPr>
          <p:cNvPr id="57" name="组合 56"/>
          <p:cNvGrpSpPr/>
          <p:nvPr/>
        </p:nvGrpSpPr>
        <p:grpSpPr>
          <a:xfrm>
            <a:off x="1914525" y="1409700"/>
            <a:ext cx="1946910" cy="1146810"/>
            <a:chOff x="3015" y="2220"/>
            <a:chExt cx="3066" cy="1806"/>
          </a:xfrm>
        </p:grpSpPr>
        <p:grpSp>
          <p:nvGrpSpPr>
            <p:cNvPr id="14" name="Group 30"/>
            <p:cNvGrpSpPr/>
            <p:nvPr/>
          </p:nvGrpSpPr>
          <p:grpSpPr>
            <a:xfrm>
              <a:off x="3015" y="2220"/>
              <a:ext cx="3067" cy="1807"/>
              <a:chOff x="1775790" y="1117323"/>
              <a:chExt cx="1460500" cy="860425"/>
            </a:xfrm>
            <a:effectLst>
              <a:outerShdw blurRad="50800" dist="38100" dir="2700000" algn="tl" rotWithShape="0">
                <a:prstClr val="black">
                  <a:alpha val="40000"/>
                </a:prstClr>
              </a:outerShdw>
            </a:effectLst>
          </p:grpSpPr>
          <p:sp>
            <p:nvSpPr>
              <p:cNvPr id="15" name="Notched Right Arrow 3"/>
              <p:cNvSpPr/>
              <p:nvPr/>
            </p:nvSpPr>
            <p:spPr>
              <a:xfrm>
                <a:off x="1775790" y="1272898"/>
                <a:ext cx="1460500" cy="704850"/>
              </a:xfrm>
              <a:prstGeom prst="notchedRightArrow">
                <a:avLst>
                  <a:gd name="adj1" fmla="val 100000"/>
                  <a:gd name="adj2" fmla="val 2812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6" name="Group 8"/>
              <p:cNvGrpSpPr/>
              <p:nvPr/>
            </p:nvGrpSpPr>
            <p:grpSpPr>
              <a:xfrm>
                <a:off x="1912950" y="1117323"/>
                <a:ext cx="466716" cy="381000"/>
                <a:chOff x="1271589" y="1657350"/>
                <a:chExt cx="466716" cy="381000"/>
              </a:xfrm>
            </p:grpSpPr>
            <p:sp>
              <p:nvSpPr>
                <p:cNvPr id="17" name="Freeform 7"/>
                <p:cNvSpPr/>
                <p:nvPr/>
              </p:nvSpPr>
              <p:spPr>
                <a:xfrm>
                  <a:off x="1271589" y="1657350"/>
                  <a:ext cx="466716" cy="154781"/>
                </a:xfrm>
                <a:custGeom>
                  <a:avLst/>
                  <a:gdLst>
                    <a:gd name="connsiteX0" fmla="*/ 0 w 457200"/>
                    <a:gd name="connsiteY0" fmla="*/ 0 h 152400"/>
                    <a:gd name="connsiteX1" fmla="*/ 457200 w 457200"/>
                    <a:gd name="connsiteY1" fmla="*/ 0 h 152400"/>
                    <a:gd name="connsiteX2" fmla="*/ 457200 w 457200"/>
                    <a:gd name="connsiteY2" fmla="*/ 152400 h 152400"/>
                    <a:gd name="connsiteX3" fmla="*/ 0 w 457200"/>
                    <a:gd name="connsiteY3" fmla="*/ 152400 h 152400"/>
                    <a:gd name="connsiteX4" fmla="*/ 0 w 457200"/>
                    <a:gd name="connsiteY4" fmla="*/ 0 h 152400"/>
                    <a:gd name="connsiteX0-1" fmla="*/ 76200 w 457200"/>
                    <a:gd name="connsiteY0-2" fmla="*/ 0 h 152400"/>
                    <a:gd name="connsiteX1-3" fmla="*/ 457200 w 457200"/>
                    <a:gd name="connsiteY1-4" fmla="*/ 0 h 152400"/>
                    <a:gd name="connsiteX2-5" fmla="*/ 457200 w 457200"/>
                    <a:gd name="connsiteY2-6" fmla="*/ 152400 h 152400"/>
                    <a:gd name="connsiteX3-7" fmla="*/ 0 w 457200"/>
                    <a:gd name="connsiteY3-8" fmla="*/ 152400 h 152400"/>
                    <a:gd name="connsiteX4-9" fmla="*/ 76200 w 457200"/>
                    <a:gd name="connsiteY4-10" fmla="*/ 0 h 152400"/>
                    <a:gd name="connsiteX0-11" fmla="*/ 76200 w 457200"/>
                    <a:gd name="connsiteY0-12" fmla="*/ 0 h 152400"/>
                    <a:gd name="connsiteX1-13" fmla="*/ 457200 w 457200"/>
                    <a:gd name="connsiteY1-14" fmla="*/ 0 h 152400"/>
                    <a:gd name="connsiteX2-15" fmla="*/ 457200 w 457200"/>
                    <a:gd name="connsiteY2-16" fmla="*/ 152400 h 152400"/>
                    <a:gd name="connsiteX3-17" fmla="*/ 0 w 457200"/>
                    <a:gd name="connsiteY3-18" fmla="*/ 152400 h 152400"/>
                    <a:gd name="connsiteX4-19" fmla="*/ 76200 w 457200"/>
                    <a:gd name="connsiteY4-20" fmla="*/ 0 h 152400"/>
                    <a:gd name="connsiteX0-21" fmla="*/ 76200 w 457200"/>
                    <a:gd name="connsiteY0-22" fmla="*/ 0 h 152400"/>
                    <a:gd name="connsiteX1-23" fmla="*/ 457200 w 457200"/>
                    <a:gd name="connsiteY1-24" fmla="*/ 0 h 152400"/>
                    <a:gd name="connsiteX2-25" fmla="*/ 457200 w 457200"/>
                    <a:gd name="connsiteY2-26" fmla="*/ 152400 h 152400"/>
                    <a:gd name="connsiteX3-27" fmla="*/ 0 w 457200"/>
                    <a:gd name="connsiteY3-28" fmla="*/ 152400 h 152400"/>
                    <a:gd name="connsiteX4-29" fmla="*/ 76200 w 457200"/>
                    <a:gd name="connsiteY4-30" fmla="*/ 0 h 152400"/>
                    <a:gd name="connsiteX0-31" fmla="*/ 76200 w 457200"/>
                    <a:gd name="connsiteY0-32" fmla="*/ 0 h 152400"/>
                    <a:gd name="connsiteX1-33" fmla="*/ 457200 w 457200"/>
                    <a:gd name="connsiteY1-34" fmla="*/ 0 h 152400"/>
                    <a:gd name="connsiteX2-35" fmla="*/ 457200 w 457200"/>
                    <a:gd name="connsiteY2-36" fmla="*/ 152400 h 152400"/>
                    <a:gd name="connsiteX3-37" fmla="*/ 0 w 457200"/>
                    <a:gd name="connsiteY3-38" fmla="*/ 152400 h 152400"/>
                    <a:gd name="connsiteX4-39" fmla="*/ 76200 w 457200"/>
                    <a:gd name="connsiteY4-40" fmla="*/ 0 h 152400"/>
                    <a:gd name="connsiteX0-41" fmla="*/ 104775 w 485775"/>
                    <a:gd name="connsiteY0-42" fmla="*/ 0 h 154781"/>
                    <a:gd name="connsiteX1-43" fmla="*/ 485775 w 485775"/>
                    <a:gd name="connsiteY1-44" fmla="*/ 0 h 154781"/>
                    <a:gd name="connsiteX2-45" fmla="*/ 485775 w 485775"/>
                    <a:gd name="connsiteY2-46" fmla="*/ 152400 h 154781"/>
                    <a:gd name="connsiteX3-47" fmla="*/ 0 w 485775"/>
                    <a:gd name="connsiteY3-48" fmla="*/ 154781 h 154781"/>
                    <a:gd name="connsiteX4-49" fmla="*/ 104775 w 485775"/>
                    <a:gd name="connsiteY4-50" fmla="*/ 0 h 1547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5775" h="154781">
                      <a:moveTo>
                        <a:pt x="104775" y="0"/>
                      </a:moveTo>
                      <a:lnTo>
                        <a:pt x="485775" y="0"/>
                      </a:lnTo>
                      <a:lnTo>
                        <a:pt x="485775" y="152400"/>
                      </a:lnTo>
                      <a:lnTo>
                        <a:pt x="0" y="154781"/>
                      </a:lnTo>
                      <a:lnTo>
                        <a:pt x="104775"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Rectangle 4"/>
                <p:cNvSpPr/>
                <p:nvPr/>
              </p:nvSpPr>
              <p:spPr>
                <a:xfrm>
                  <a:off x="1371600" y="1657350"/>
                  <a:ext cx="365760" cy="381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ar-SA" sz="2400" b="1" dirty="0">
                      <a:cs typeface="+mn-ea"/>
                      <a:sym typeface="+mn-lt"/>
                    </a:rPr>
                    <a:t>01</a:t>
                  </a:r>
                </a:p>
              </p:txBody>
            </p:sp>
          </p:grpSp>
        </p:grpSp>
        <p:sp>
          <p:nvSpPr>
            <p:cNvPr id="38" name="Freeform 157"/>
            <p:cNvSpPr>
              <a:spLocks noEditPoints="1"/>
            </p:cNvSpPr>
            <p:nvPr/>
          </p:nvSpPr>
          <p:spPr bwMode="auto">
            <a:xfrm>
              <a:off x="4768" y="2874"/>
              <a:ext cx="722" cy="80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nvGrpSpPr>
          <p:cNvPr id="58" name="组合 57"/>
          <p:cNvGrpSpPr/>
          <p:nvPr/>
        </p:nvGrpSpPr>
        <p:grpSpPr>
          <a:xfrm>
            <a:off x="2783205" y="2665730"/>
            <a:ext cx="1946910" cy="1146810"/>
            <a:chOff x="4383" y="4198"/>
            <a:chExt cx="3066" cy="1806"/>
          </a:xfrm>
        </p:grpSpPr>
        <p:grpSp>
          <p:nvGrpSpPr>
            <p:cNvPr id="20" name="Group 31"/>
            <p:cNvGrpSpPr/>
            <p:nvPr/>
          </p:nvGrpSpPr>
          <p:grpSpPr>
            <a:xfrm>
              <a:off x="4383" y="4198"/>
              <a:ext cx="3067" cy="1807"/>
              <a:chOff x="2427381" y="2059332"/>
              <a:chExt cx="1460500" cy="860425"/>
            </a:xfrm>
            <a:effectLst>
              <a:outerShdw blurRad="50800" dist="38100" dir="2700000" algn="tl" rotWithShape="0">
                <a:prstClr val="black">
                  <a:alpha val="40000"/>
                </a:prstClr>
              </a:outerShdw>
            </a:effectLst>
          </p:grpSpPr>
          <p:sp>
            <p:nvSpPr>
              <p:cNvPr id="21" name="Notched Right Arrow 12"/>
              <p:cNvSpPr/>
              <p:nvPr/>
            </p:nvSpPr>
            <p:spPr>
              <a:xfrm>
                <a:off x="2427381" y="2214907"/>
                <a:ext cx="1460500" cy="704850"/>
              </a:xfrm>
              <a:prstGeom prst="notchedRightArrow">
                <a:avLst>
                  <a:gd name="adj1" fmla="val 100000"/>
                  <a:gd name="adj2" fmla="val 2812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2" name="Group 13"/>
              <p:cNvGrpSpPr/>
              <p:nvPr/>
            </p:nvGrpSpPr>
            <p:grpSpPr>
              <a:xfrm>
                <a:off x="2564541" y="2059332"/>
                <a:ext cx="466716" cy="381000"/>
                <a:chOff x="1271589" y="1657350"/>
                <a:chExt cx="466716" cy="381000"/>
              </a:xfrm>
            </p:grpSpPr>
            <p:sp>
              <p:nvSpPr>
                <p:cNvPr id="23" name="Freeform 15"/>
                <p:cNvSpPr/>
                <p:nvPr/>
              </p:nvSpPr>
              <p:spPr>
                <a:xfrm>
                  <a:off x="1271589" y="1657350"/>
                  <a:ext cx="466716" cy="154781"/>
                </a:xfrm>
                <a:custGeom>
                  <a:avLst/>
                  <a:gdLst>
                    <a:gd name="connsiteX0" fmla="*/ 0 w 457200"/>
                    <a:gd name="connsiteY0" fmla="*/ 0 h 152400"/>
                    <a:gd name="connsiteX1" fmla="*/ 457200 w 457200"/>
                    <a:gd name="connsiteY1" fmla="*/ 0 h 152400"/>
                    <a:gd name="connsiteX2" fmla="*/ 457200 w 457200"/>
                    <a:gd name="connsiteY2" fmla="*/ 152400 h 152400"/>
                    <a:gd name="connsiteX3" fmla="*/ 0 w 457200"/>
                    <a:gd name="connsiteY3" fmla="*/ 152400 h 152400"/>
                    <a:gd name="connsiteX4" fmla="*/ 0 w 457200"/>
                    <a:gd name="connsiteY4" fmla="*/ 0 h 152400"/>
                    <a:gd name="connsiteX0-1" fmla="*/ 76200 w 457200"/>
                    <a:gd name="connsiteY0-2" fmla="*/ 0 h 152400"/>
                    <a:gd name="connsiteX1-3" fmla="*/ 457200 w 457200"/>
                    <a:gd name="connsiteY1-4" fmla="*/ 0 h 152400"/>
                    <a:gd name="connsiteX2-5" fmla="*/ 457200 w 457200"/>
                    <a:gd name="connsiteY2-6" fmla="*/ 152400 h 152400"/>
                    <a:gd name="connsiteX3-7" fmla="*/ 0 w 457200"/>
                    <a:gd name="connsiteY3-8" fmla="*/ 152400 h 152400"/>
                    <a:gd name="connsiteX4-9" fmla="*/ 76200 w 457200"/>
                    <a:gd name="connsiteY4-10" fmla="*/ 0 h 152400"/>
                    <a:gd name="connsiteX0-11" fmla="*/ 76200 w 457200"/>
                    <a:gd name="connsiteY0-12" fmla="*/ 0 h 152400"/>
                    <a:gd name="connsiteX1-13" fmla="*/ 457200 w 457200"/>
                    <a:gd name="connsiteY1-14" fmla="*/ 0 h 152400"/>
                    <a:gd name="connsiteX2-15" fmla="*/ 457200 w 457200"/>
                    <a:gd name="connsiteY2-16" fmla="*/ 152400 h 152400"/>
                    <a:gd name="connsiteX3-17" fmla="*/ 0 w 457200"/>
                    <a:gd name="connsiteY3-18" fmla="*/ 152400 h 152400"/>
                    <a:gd name="connsiteX4-19" fmla="*/ 76200 w 457200"/>
                    <a:gd name="connsiteY4-20" fmla="*/ 0 h 152400"/>
                    <a:gd name="connsiteX0-21" fmla="*/ 76200 w 457200"/>
                    <a:gd name="connsiteY0-22" fmla="*/ 0 h 152400"/>
                    <a:gd name="connsiteX1-23" fmla="*/ 457200 w 457200"/>
                    <a:gd name="connsiteY1-24" fmla="*/ 0 h 152400"/>
                    <a:gd name="connsiteX2-25" fmla="*/ 457200 w 457200"/>
                    <a:gd name="connsiteY2-26" fmla="*/ 152400 h 152400"/>
                    <a:gd name="connsiteX3-27" fmla="*/ 0 w 457200"/>
                    <a:gd name="connsiteY3-28" fmla="*/ 152400 h 152400"/>
                    <a:gd name="connsiteX4-29" fmla="*/ 76200 w 457200"/>
                    <a:gd name="connsiteY4-30" fmla="*/ 0 h 152400"/>
                    <a:gd name="connsiteX0-31" fmla="*/ 76200 w 457200"/>
                    <a:gd name="connsiteY0-32" fmla="*/ 0 h 152400"/>
                    <a:gd name="connsiteX1-33" fmla="*/ 457200 w 457200"/>
                    <a:gd name="connsiteY1-34" fmla="*/ 0 h 152400"/>
                    <a:gd name="connsiteX2-35" fmla="*/ 457200 w 457200"/>
                    <a:gd name="connsiteY2-36" fmla="*/ 152400 h 152400"/>
                    <a:gd name="connsiteX3-37" fmla="*/ 0 w 457200"/>
                    <a:gd name="connsiteY3-38" fmla="*/ 152400 h 152400"/>
                    <a:gd name="connsiteX4-39" fmla="*/ 76200 w 457200"/>
                    <a:gd name="connsiteY4-40" fmla="*/ 0 h 152400"/>
                    <a:gd name="connsiteX0-41" fmla="*/ 104775 w 485775"/>
                    <a:gd name="connsiteY0-42" fmla="*/ 0 h 154781"/>
                    <a:gd name="connsiteX1-43" fmla="*/ 485775 w 485775"/>
                    <a:gd name="connsiteY1-44" fmla="*/ 0 h 154781"/>
                    <a:gd name="connsiteX2-45" fmla="*/ 485775 w 485775"/>
                    <a:gd name="connsiteY2-46" fmla="*/ 152400 h 154781"/>
                    <a:gd name="connsiteX3-47" fmla="*/ 0 w 485775"/>
                    <a:gd name="connsiteY3-48" fmla="*/ 154781 h 154781"/>
                    <a:gd name="connsiteX4-49" fmla="*/ 104775 w 485775"/>
                    <a:gd name="connsiteY4-50" fmla="*/ 0 h 1547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5775" h="154781">
                      <a:moveTo>
                        <a:pt x="104775" y="0"/>
                      </a:moveTo>
                      <a:lnTo>
                        <a:pt x="485775" y="0"/>
                      </a:lnTo>
                      <a:lnTo>
                        <a:pt x="485775" y="152400"/>
                      </a:lnTo>
                      <a:lnTo>
                        <a:pt x="0" y="154781"/>
                      </a:lnTo>
                      <a:lnTo>
                        <a:pt x="104775"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4" name="Rectangle 16"/>
                <p:cNvSpPr/>
                <p:nvPr/>
              </p:nvSpPr>
              <p:spPr>
                <a:xfrm>
                  <a:off x="1371600" y="1657350"/>
                  <a:ext cx="365760" cy="381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ar-SA" sz="2400" b="1" dirty="0">
                      <a:cs typeface="+mn-ea"/>
                      <a:sym typeface="+mn-lt"/>
                    </a:rPr>
                    <a:t>02</a:t>
                  </a:r>
                </a:p>
              </p:txBody>
            </p:sp>
          </p:grpSp>
        </p:grpSp>
        <p:sp>
          <p:nvSpPr>
            <p:cNvPr id="39" name="Freeform 69"/>
            <p:cNvSpPr>
              <a:spLocks noEditPoints="1"/>
            </p:cNvSpPr>
            <p:nvPr/>
          </p:nvSpPr>
          <p:spPr bwMode="auto">
            <a:xfrm>
              <a:off x="6166" y="4891"/>
              <a:ext cx="744" cy="750"/>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bg1"/>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nvGrpSpPr>
          <p:cNvPr id="59" name="组合 58"/>
          <p:cNvGrpSpPr/>
          <p:nvPr/>
        </p:nvGrpSpPr>
        <p:grpSpPr>
          <a:xfrm>
            <a:off x="3670935" y="3921760"/>
            <a:ext cx="1946910" cy="1146810"/>
            <a:chOff x="5781" y="6176"/>
            <a:chExt cx="3066" cy="1806"/>
          </a:xfrm>
        </p:grpSpPr>
        <p:grpSp>
          <p:nvGrpSpPr>
            <p:cNvPr id="26" name="Group 32"/>
            <p:cNvGrpSpPr/>
            <p:nvPr/>
          </p:nvGrpSpPr>
          <p:grpSpPr>
            <a:xfrm>
              <a:off x="5781" y="6176"/>
              <a:ext cx="3067" cy="1807"/>
              <a:chOff x="3093294" y="3001341"/>
              <a:chExt cx="1460500" cy="860425"/>
            </a:xfrm>
            <a:effectLst>
              <a:outerShdw blurRad="50800" dist="38100" dir="2700000" algn="tl" rotWithShape="0">
                <a:prstClr val="black">
                  <a:alpha val="40000"/>
                </a:prstClr>
              </a:outerShdw>
            </a:effectLst>
          </p:grpSpPr>
          <p:sp>
            <p:nvSpPr>
              <p:cNvPr id="27" name="Notched Right Arrow 18"/>
              <p:cNvSpPr/>
              <p:nvPr/>
            </p:nvSpPr>
            <p:spPr>
              <a:xfrm>
                <a:off x="3093294" y="3156916"/>
                <a:ext cx="1460500" cy="704850"/>
              </a:xfrm>
              <a:prstGeom prst="notchedRightArrow">
                <a:avLst>
                  <a:gd name="adj1" fmla="val 100000"/>
                  <a:gd name="adj2" fmla="val 2812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8" name="Group 19"/>
              <p:cNvGrpSpPr/>
              <p:nvPr/>
            </p:nvGrpSpPr>
            <p:grpSpPr>
              <a:xfrm>
                <a:off x="3230454" y="3001341"/>
                <a:ext cx="466716" cy="381000"/>
                <a:chOff x="1271589" y="1657350"/>
                <a:chExt cx="466716" cy="381000"/>
              </a:xfrm>
            </p:grpSpPr>
            <p:sp>
              <p:nvSpPr>
                <p:cNvPr id="29" name="Freeform 21"/>
                <p:cNvSpPr/>
                <p:nvPr/>
              </p:nvSpPr>
              <p:spPr>
                <a:xfrm>
                  <a:off x="1271589" y="1657350"/>
                  <a:ext cx="466716" cy="154781"/>
                </a:xfrm>
                <a:custGeom>
                  <a:avLst/>
                  <a:gdLst>
                    <a:gd name="connsiteX0" fmla="*/ 0 w 457200"/>
                    <a:gd name="connsiteY0" fmla="*/ 0 h 152400"/>
                    <a:gd name="connsiteX1" fmla="*/ 457200 w 457200"/>
                    <a:gd name="connsiteY1" fmla="*/ 0 h 152400"/>
                    <a:gd name="connsiteX2" fmla="*/ 457200 w 457200"/>
                    <a:gd name="connsiteY2" fmla="*/ 152400 h 152400"/>
                    <a:gd name="connsiteX3" fmla="*/ 0 w 457200"/>
                    <a:gd name="connsiteY3" fmla="*/ 152400 h 152400"/>
                    <a:gd name="connsiteX4" fmla="*/ 0 w 457200"/>
                    <a:gd name="connsiteY4" fmla="*/ 0 h 152400"/>
                    <a:gd name="connsiteX0-1" fmla="*/ 76200 w 457200"/>
                    <a:gd name="connsiteY0-2" fmla="*/ 0 h 152400"/>
                    <a:gd name="connsiteX1-3" fmla="*/ 457200 w 457200"/>
                    <a:gd name="connsiteY1-4" fmla="*/ 0 h 152400"/>
                    <a:gd name="connsiteX2-5" fmla="*/ 457200 w 457200"/>
                    <a:gd name="connsiteY2-6" fmla="*/ 152400 h 152400"/>
                    <a:gd name="connsiteX3-7" fmla="*/ 0 w 457200"/>
                    <a:gd name="connsiteY3-8" fmla="*/ 152400 h 152400"/>
                    <a:gd name="connsiteX4-9" fmla="*/ 76200 w 457200"/>
                    <a:gd name="connsiteY4-10" fmla="*/ 0 h 152400"/>
                    <a:gd name="connsiteX0-11" fmla="*/ 76200 w 457200"/>
                    <a:gd name="connsiteY0-12" fmla="*/ 0 h 152400"/>
                    <a:gd name="connsiteX1-13" fmla="*/ 457200 w 457200"/>
                    <a:gd name="connsiteY1-14" fmla="*/ 0 h 152400"/>
                    <a:gd name="connsiteX2-15" fmla="*/ 457200 w 457200"/>
                    <a:gd name="connsiteY2-16" fmla="*/ 152400 h 152400"/>
                    <a:gd name="connsiteX3-17" fmla="*/ 0 w 457200"/>
                    <a:gd name="connsiteY3-18" fmla="*/ 152400 h 152400"/>
                    <a:gd name="connsiteX4-19" fmla="*/ 76200 w 457200"/>
                    <a:gd name="connsiteY4-20" fmla="*/ 0 h 152400"/>
                    <a:gd name="connsiteX0-21" fmla="*/ 76200 w 457200"/>
                    <a:gd name="connsiteY0-22" fmla="*/ 0 h 152400"/>
                    <a:gd name="connsiteX1-23" fmla="*/ 457200 w 457200"/>
                    <a:gd name="connsiteY1-24" fmla="*/ 0 h 152400"/>
                    <a:gd name="connsiteX2-25" fmla="*/ 457200 w 457200"/>
                    <a:gd name="connsiteY2-26" fmla="*/ 152400 h 152400"/>
                    <a:gd name="connsiteX3-27" fmla="*/ 0 w 457200"/>
                    <a:gd name="connsiteY3-28" fmla="*/ 152400 h 152400"/>
                    <a:gd name="connsiteX4-29" fmla="*/ 76200 w 457200"/>
                    <a:gd name="connsiteY4-30" fmla="*/ 0 h 152400"/>
                    <a:gd name="connsiteX0-31" fmla="*/ 76200 w 457200"/>
                    <a:gd name="connsiteY0-32" fmla="*/ 0 h 152400"/>
                    <a:gd name="connsiteX1-33" fmla="*/ 457200 w 457200"/>
                    <a:gd name="connsiteY1-34" fmla="*/ 0 h 152400"/>
                    <a:gd name="connsiteX2-35" fmla="*/ 457200 w 457200"/>
                    <a:gd name="connsiteY2-36" fmla="*/ 152400 h 152400"/>
                    <a:gd name="connsiteX3-37" fmla="*/ 0 w 457200"/>
                    <a:gd name="connsiteY3-38" fmla="*/ 152400 h 152400"/>
                    <a:gd name="connsiteX4-39" fmla="*/ 76200 w 457200"/>
                    <a:gd name="connsiteY4-40" fmla="*/ 0 h 152400"/>
                    <a:gd name="connsiteX0-41" fmla="*/ 104775 w 485775"/>
                    <a:gd name="connsiteY0-42" fmla="*/ 0 h 154781"/>
                    <a:gd name="connsiteX1-43" fmla="*/ 485775 w 485775"/>
                    <a:gd name="connsiteY1-44" fmla="*/ 0 h 154781"/>
                    <a:gd name="connsiteX2-45" fmla="*/ 485775 w 485775"/>
                    <a:gd name="connsiteY2-46" fmla="*/ 152400 h 154781"/>
                    <a:gd name="connsiteX3-47" fmla="*/ 0 w 485775"/>
                    <a:gd name="connsiteY3-48" fmla="*/ 154781 h 154781"/>
                    <a:gd name="connsiteX4-49" fmla="*/ 104775 w 485775"/>
                    <a:gd name="connsiteY4-50" fmla="*/ 0 h 1547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5775" h="154781">
                      <a:moveTo>
                        <a:pt x="104775" y="0"/>
                      </a:moveTo>
                      <a:lnTo>
                        <a:pt x="485775" y="0"/>
                      </a:lnTo>
                      <a:lnTo>
                        <a:pt x="485775" y="152400"/>
                      </a:lnTo>
                      <a:lnTo>
                        <a:pt x="0" y="154781"/>
                      </a:lnTo>
                      <a:lnTo>
                        <a:pt x="104775"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ectangle 22"/>
                <p:cNvSpPr/>
                <p:nvPr/>
              </p:nvSpPr>
              <p:spPr>
                <a:xfrm>
                  <a:off x="1371600" y="1657350"/>
                  <a:ext cx="365760" cy="381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ar-SA" sz="2400" b="1" dirty="0">
                      <a:cs typeface="+mn-ea"/>
                      <a:sym typeface="+mn-lt"/>
                    </a:rPr>
                    <a:t>03</a:t>
                  </a:r>
                </a:p>
              </p:txBody>
            </p:sp>
          </p:grpSp>
        </p:grpSp>
        <p:grpSp>
          <p:nvGrpSpPr>
            <p:cNvPr id="40" name="Group 36"/>
            <p:cNvGrpSpPr/>
            <p:nvPr/>
          </p:nvGrpSpPr>
          <p:grpSpPr>
            <a:xfrm>
              <a:off x="7481" y="6916"/>
              <a:ext cx="749" cy="685"/>
              <a:chOff x="2046288" y="3759200"/>
              <a:chExt cx="296863" cy="271463"/>
            </a:xfrm>
            <a:solidFill>
              <a:schemeClr val="bg1"/>
            </a:solidFill>
          </p:grpSpPr>
          <p:sp>
            <p:nvSpPr>
              <p:cNvPr id="41" name="Rectangle 160"/>
              <p:cNvSpPr>
                <a:spLocks noChangeArrowheads="1"/>
              </p:cNvSpPr>
              <p:nvPr/>
            </p:nvSpPr>
            <p:spPr bwMode="auto">
              <a:xfrm>
                <a:off x="2065338" y="3973513"/>
                <a:ext cx="55563" cy="57150"/>
              </a:xfrm>
              <a:prstGeom prst="rect">
                <a:avLst/>
              </a:prstGeom>
              <a:grpFill/>
              <a:ln w="9525">
                <a:noFill/>
                <a:miter lim="800000"/>
              </a:ln>
            </p:spPr>
            <p:txBody>
              <a:bodyPr vert="horz" wrap="square" lIns="121920" tIns="60960" rIns="121920" bIns="60960" numCol="1" anchor="t" anchorCtr="0" compatLnSpc="1"/>
              <a:lstStyle/>
              <a:p>
                <a:endParaRPr lang="en-US" sz="2400">
                  <a:cs typeface="+mn-ea"/>
                  <a:sym typeface="+mn-lt"/>
                </a:endParaRPr>
              </a:p>
            </p:txBody>
          </p:sp>
          <p:sp>
            <p:nvSpPr>
              <p:cNvPr id="42" name="Rectangle 161"/>
              <p:cNvSpPr>
                <a:spLocks noChangeArrowheads="1"/>
              </p:cNvSpPr>
              <p:nvPr/>
            </p:nvSpPr>
            <p:spPr bwMode="auto">
              <a:xfrm>
                <a:off x="2139950" y="3935413"/>
                <a:ext cx="55563" cy="95250"/>
              </a:xfrm>
              <a:prstGeom prst="rect">
                <a:avLst/>
              </a:prstGeom>
              <a:grpFill/>
              <a:ln w="9525">
                <a:noFill/>
                <a:miter lim="800000"/>
              </a:ln>
            </p:spPr>
            <p:txBody>
              <a:bodyPr vert="horz" wrap="square" lIns="121920" tIns="60960" rIns="121920" bIns="60960" numCol="1" anchor="t" anchorCtr="0" compatLnSpc="1"/>
              <a:lstStyle/>
              <a:p>
                <a:endParaRPr lang="en-US" sz="2400">
                  <a:cs typeface="+mn-ea"/>
                  <a:sym typeface="+mn-lt"/>
                </a:endParaRPr>
              </a:p>
            </p:txBody>
          </p:sp>
          <p:sp>
            <p:nvSpPr>
              <p:cNvPr id="43" name="Rectangle 162"/>
              <p:cNvSpPr>
                <a:spLocks noChangeArrowheads="1"/>
              </p:cNvSpPr>
              <p:nvPr/>
            </p:nvSpPr>
            <p:spPr bwMode="auto">
              <a:xfrm>
                <a:off x="2212975" y="3898900"/>
                <a:ext cx="57150" cy="131763"/>
              </a:xfrm>
              <a:prstGeom prst="rect">
                <a:avLst/>
              </a:prstGeom>
              <a:grpFill/>
              <a:ln w="9525">
                <a:noFill/>
                <a:miter lim="800000"/>
              </a:ln>
            </p:spPr>
            <p:txBody>
              <a:bodyPr vert="horz" wrap="square" lIns="121920" tIns="60960" rIns="121920" bIns="60960" numCol="1" anchor="t" anchorCtr="0" compatLnSpc="1"/>
              <a:lstStyle/>
              <a:p>
                <a:endParaRPr lang="en-US" sz="2400">
                  <a:cs typeface="+mn-ea"/>
                  <a:sym typeface="+mn-lt"/>
                </a:endParaRPr>
              </a:p>
            </p:txBody>
          </p:sp>
          <p:sp>
            <p:nvSpPr>
              <p:cNvPr id="44" name="Rectangle 163"/>
              <p:cNvSpPr>
                <a:spLocks noChangeArrowheads="1"/>
              </p:cNvSpPr>
              <p:nvPr/>
            </p:nvSpPr>
            <p:spPr bwMode="auto">
              <a:xfrm>
                <a:off x="2287588" y="3860800"/>
                <a:ext cx="55563" cy="169863"/>
              </a:xfrm>
              <a:prstGeom prst="rect">
                <a:avLst/>
              </a:prstGeom>
              <a:grpFill/>
              <a:ln w="9525">
                <a:noFill/>
                <a:miter lim="800000"/>
              </a:ln>
            </p:spPr>
            <p:txBody>
              <a:bodyPr vert="horz" wrap="square" lIns="121920" tIns="60960" rIns="121920" bIns="60960" numCol="1" anchor="t" anchorCtr="0" compatLnSpc="1"/>
              <a:lstStyle/>
              <a:p>
                <a:endParaRPr lang="en-US" sz="2400">
                  <a:cs typeface="+mn-ea"/>
                  <a:sym typeface="+mn-lt"/>
                </a:endParaRPr>
              </a:p>
            </p:txBody>
          </p:sp>
          <p:sp>
            <p:nvSpPr>
              <p:cNvPr id="45"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grpSp>
      </p:grpSp>
      <p:grpSp>
        <p:nvGrpSpPr>
          <p:cNvPr id="60" name="组合 59"/>
          <p:cNvGrpSpPr/>
          <p:nvPr/>
        </p:nvGrpSpPr>
        <p:grpSpPr>
          <a:xfrm>
            <a:off x="4558665" y="5177790"/>
            <a:ext cx="1946910" cy="1146810"/>
            <a:chOff x="7179" y="8154"/>
            <a:chExt cx="3066" cy="1806"/>
          </a:xfrm>
        </p:grpSpPr>
        <p:grpSp>
          <p:nvGrpSpPr>
            <p:cNvPr id="32" name="Group 33"/>
            <p:cNvGrpSpPr/>
            <p:nvPr/>
          </p:nvGrpSpPr>
          <p:grpSpPr>
            <a:xfrm>
              <a:off x="7179" y="8154"/>
              <a:ext cx="3067" cy="1807"/>
              <a:chOff x="3759228" y="3943350"/>
              <a:chExt cx="1460500" cy="860425"/>
            </a:xfrm>
            <a:effectLst>
              <a:outerShdw blurRad="50800" dist="38100" dir="2700000" algn="tl" rotWithShape="0">
                <a:prstClr val="black">
                  <a:alpha val="40000"/>
                </a:prstClr>
              </a:outerShdw>
            </a:effectLst>
          </p:grpSpPr>
          <p:sp>
            <p:nvSpPr>
              <p:cNvPr id="33" name="Notched Right Arrow 24"/>
              <p:cNvSpPr/>
              <p:nvPr/>
            </p:nvSpPr>
            <p:spPr>
              <a:xfrm>
                <a:off x="3759228" y="4098925"/>
                <a:ext cx="1460500" cy="704850"/>
              </a:xfrm>
              <a:prstGeom prst="notchedRightArrow">
                <a:avLst>
                  <a:gd name="adj1" fmla="val 100000"/>
                  <a:gd name="adj2" fmla="val 2812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34" name="Group 25"/>
              <p:cNvGrpSpPr/>
              <p:nvPr/>
            </p:nvGrpSpPr>
            <p:grpSpPr>
              <a:xfrm>
                <a:off x="3896388" y="3943350"/>
                <a:ext cx="466716" cy="381000"/>
                <a:chOff x="1271589" y="1657350"/>
                <a:chExt cx="466716" cy="381000"/>
              </a:xfrm>
            </p:grpSpPr>
            <p:sp>
              <p:nvSpPr>
                <p:cNvPr id="35" name="Freeform 27"/>
                <p:cNvSpPr/>
                <p:nvPr/>
              </p:nvSpPr>
              <p:spPr>
                <a:xfrm>
                  <a:off x="1271589" y="1657350"/>
                  <a:ext cx="466716" cy="154781"/>
                </a:xfrm>
                <a:custGeom>
                  <a:avLst/>
                  <a:gdLst>
                    <a:gd name="connsiteX0" fmla="*/ 0 w 457200"/>
                    <a:gd name="connsiteY0" fmla="*/ 0 h 152400"/>
                    <a:gd name="connsiteX1" fmla="*/ 457200 w 457200"/>
                    <a:gd name="connsiteY1" fmla="*/ 0 h 152400"/>
                    <a:gd name="connsiteX2" fmla="*/ 457200 w 457200"/>
                    <a:gd name="connsiteY2" fmla="*/ 152400 h 152400"/>
                    <a:gd name="connsiteX3" fmla="*/ 0 w 457200"/>
                    <a:gd name="connsiteY3" fmla="*/ 152400 h 152400"/>
                    <a:gd name="connsiteX4" fmla="*/ 0 w 457200"/>
                    <a:gd name="connsiteY4" fmla="*/ 0 h 152400"/>
                    <a:gd name="connsiteX0-1" fmla="*/ 76200 w 457200"/>
                    <a:gd name="connsiteY0-2" fmla="*/ 0 h 152400"/>
                    <a:gd name="connsiteX1-3" fmla="*/ 457200 w 457200"/>
                    <a:gd name="connsiteY1-4" fmla="*/ 0 h 152400"/>
                    <a:gd name="connsiteX2-5" fmla="*/ 457200 w 457200"/>
                    <a:gd name="connsiteY2-6" fmla="*/ 152400 h 152400"/>
                    <a:gd name="connsiteX3-7" fmla="*/ 0 w 457200"/>
                    <a:gd name="connsiteY3-8" fmla="*/ 152400 h 152400"/>
                    <a:gd name="connsiteX4-9" fmla="*/ 76200 w 457200"/>
                    <a:gd name="connsiteY4-10" fmla="*/ 0 h 152400"/>
                    <a:gd name="connsiteX0-11" fmla="*/ 76200 w 457200"/>
                    <a:gd name="connsiteY0-12" fmla="*/ 0 h 152400"/>
                    <a:gd name="connsiteX1-13" fmla="*/ 457200 w 457200"/>
                    <a:gd name="connsiteY1-14" fmla="*/ 0 h 152400"/>
                    <a:gd name="connsiteX2-15" fmla="*/ 457200 w 457200"/>
                    <a:gd name="connsiteY2-16" fmla="*/ 152400 h 152400"/>
                    <a:gd name="connsiteX3-17" fmla="*/ 0 w 457200"/>
                    <a:gd name="connsiteY3-18" fmla="*/ 152400 h 152400"/>
                    <a:gd name="connsiteX4-19" fmla="*/ 76200 w 457200"/>
                    <a:gd name="connsiteY4-20" fmla="*/ 0 h 152400"/>
                    <a:gd name="connsiteX0-21" fmla="*/ 76200 w 457200"/>
                    <a:gd name="connsiteY0-22" fmla="*/ 0 h 152400"/>
                    <a:gd name="connsiteX1-23" fmla="*/ 457200 w 457200"/>
                    <a:gd name="connsiteY1-24" fmla="*/ 0 h 152400"/>
                    <a:gd name="connsiteX2-25" fmla="*/ 457200 w 457200"/>
                    <a:gd name="connsiteY2-26" fmla="*/ 152400 h 152400"/>
                    <a:gd name="connsiteX3-27" fmla="*/ 0 w 457200"/>
                    <a:gd name="connsiteY3-28" fmla="*/ 152400 h 152400"/>
                    <a:gd name="connsiteX4-29" fmla="*/ 76200 w 457200"/>
                    <a:gd name="connsiteY4-30" fmla="*/ 0 h 152400"/>
                    <a:gd name="connsiteX0-31" fmla="*/ 76200 w 457200"/>
                    <a:gd name="connsiteY0-32" fmla="*/ 0 h 152400"/>
                    <a:gd name="connsiteX1-33" fmla="*/ 457200 w 457200"/>
                    <a:gd name="connsiteY1-34" fmla="*/ 0 h 152400"/>
                    <a:gd name="connsiteX2-35" fmla="*/ 457200 w 457200"/>
                    <a:gd name="connsiteY2-36" fmla="*/ 152400 h 152400"/>
                    <a:gd name="connsiteX3-37" fmla="*/ 0 w 457200"/>
                    <a:gd name="connsiteY3-38" fmla="*/ 152400 h 152400"/>
                    <a:gd name="connsiteX4-39" fmla="*/ 76200 w 457200"/>
                    <a:gd name="connsiteY4-40" fmla="*/ 0 h 152400"/>
                    <a:gd name="connsiteX0-41" fmla="*/ 104775 w 485775"/>
                    <a:gd name="connsiteY0-42" fmla="*/ 0 h 154781"/>
                    <a:gd name="connsiteX1-43" fmla="*/ 485775 w 485775"/>
                    <a:gd name="connsiteY1-44" fmla="*/ 0 h 154781"/>
                    <a:gd name="connsiteX2-45" fmla="*/ 485775 w 485775"/>
                    <a:gd name="connsiteY2-46" fmla="*/ 152400 h 154781"/>
                    <a:gd name="connsiteX3-47" fmla="*/ 0 w 485775"/>
                    <a:gd name="connsiteY3-48" fmla="*/ 154781 h 154781"/>
                    <a:gd name="connsiteX4-49" fmla="*/ 104775 w 485775"/>
                    <a:gd name="connsiteY4-50" fmla="*/ 0 h 1547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5775" h="154781">
                      <a:moveTo>
                        <a:pt x="104775" y="0"/>
                      </a:moveTo>
                      <a:lnTo>
                        <a:pt x="485775" y="0"/>
                      </a:lnTo>
                      <a:lnTo>
                        <a:pt x="485775" y="152400"/>
                      </a:lnTo>
                      <a:lnTo>
                        <a:pt x="0" y="154781"/>
                      </a:lnTo>
                      <a:lnTo>
                        <a:pt x="104775"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6" name="Rectangle 28"/>
                <p:cNvSpPr/>
                <p:nvPr/>
              </p:nvSpPr>
              <p:spPr>
                <a:xfrm>
                  <a:off x="1371600" y="1657350"/>
                  <a:ext cx="365760" cy="381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ar-SA" sz="2400" b="1" dirty="0">
                      <a:cs typeface="+mn-ea"/>
                      <a:sym typeface="+mn-lt"/>
                    </a:rPr>
                    <a:t>04</a:t>
                  </a:r>
                </a:p>
              </p:txBody>
            </p:sp>
          </p:grpSp>
        </p:grpSp>
        <p:grpSp>
          <p:nvGrpSpPr>
            <p:cNvPr id="46" name="Group 100"/>
            <p:cNvGrpSpPr/>
            <p:nvPr/>
          </p:nvGrpSpPr>
          <p:grpSpPr>
            <a:xfrm>
              <a:off x="9004" y="8829"/>
              <a:ext cx="618" cy="768"/>
              <a:chOff x="649288" y="2347912"/>
              <a:chExt cx="273050" cy="339725"/>
            </a:xfrm>
            <a:solidFill>
              <a:schemeClr val="bg1"/>
            </a:solidFill>
          </p:grpSpPr>
          <p:sp>
            <p:nvSpPr>
              <p:cNvPr id="47" name="Freeform 211"/>
              <p:cNvSpPr>
                <a:spLocks noEditPoints="1"/>
              </p:cNvSpPr>
              <p:nvPr/>
            </p:nvSpPr>
            <p:spPr bwMode="auto">
              <a:xfrm>
                <a:off x="727075" y="2487612"/>
                <a:ext cx="117475" cy="115888"/>
              </a:xfrm>
              <a:custGeom>
                <a:avLst/>
                <a:gdLst/>
                <a:ahLst/>
                <a:cxnLst>
                  <a:cxn ang="0">
                    <a:pos x="28" y="38"/>
                  </a:cxn>
                  <a:cxn ang="0">
                    <a:pos x="27" y="38"/>
                  </a:cxn>
                  <a:cxn ang="0">
                    <a:pos x="27" y="41"/>
                  </a:cxn>
                  <a:cxn ang="0">
                    <a:pos x="26" y="42"/>
                  </a:cxn>
                  <a:cxn ang="0">
                    <a:pos x="25" y="42"/>
                  </a:cxn>
                  <a:cxn ang="0">
                    <a:pos x="23" y="41"/>
                  </a:cxn>
                  <a:cxn ang="0">
                    <a:pos x="23" y="38"/>
                  </a:cxn>
                  <a:cxn ang="0">
                    <a:pos x="23" y="38"/>
                  </a:cxn>
                  <a:cxn ang="0">
                    <a:pos x="18" y="36"/>
                  </a:cxn>
                  <a:cxn ang="0">
                    <a:pos x="17" y="35"/>
                  </a:cxn>
                  <a:cxn ang="0">
                    <a:pos x="18" y="33"/>
                  </a:cxn>
                  <a:cxn ang="0">
                    <a:pos x="19" y="32"/>
                  </a:cxn>
                  <a:cxn ang="0">
                    <a:pos x="19" y="32"/>
                  </a:cxn>
                  <a:cxn ang="0">
                    <a:pos x="25" y="34"/>
                  </a:cxn>
                  <a:cxn ang="0">
                    <a:pos x="29" y="31"/>
                  </a:cxn>
                  <a:cxn ang="0">
                    <a:pos x="25" y="26"/>
                  </a:cxn>
                  <a:cxn ang="0">
                    <a:pos x="17" y="19"/>
                  </a:cxn>
                  <a:cxn ang="0">
                    <a:pos x="23" y="12"/>
                  </a:cxn>
                  <a:cxn ang="0">
                    <a:pos x="24" y="11"/>
                  </a:cxn>
                  <a:cxn ang="0">
                    <a:pos x="24" y="9"/>
                  </a:cxn>
                  <a:cxn ang="0">
                    <a:pos x="25" y="7"/>
                  </a:cxn>
                  <a:cxn ang="0">
                    <a:pos x="26" y="7"/>
                  </a:cxn>
                  <a:cxn ang="0">
                    <a:pos x="28" y="9"/>
                  </a:cxn>
                  <a:cxn ang="0">
                    <a:pos x="28" y="11"/>
                  </a:cxn>
                  <a:cxn ang="0">
                    <a:pos x="28" y="11"/>
                  </a:cxn>
                  <a:cxn ang="0">
                    <a:pos x="32" y="13"/>
                  </a:cxn>
                  <a:cxn ang="0">
                    <a:pos x="33" y="14"/>
                  </a:cxn>
                  <a:cxn ang="0">
                    <a:pos x="32" y="16"/>
                  </a:cxn>
                  <a:cxn ang="0">
                    <a:pos x="31" y="17"/>
                  </a:cxn>
                  <a:cxn ang="0">
                    <a:pos x="30" y="16"/>
                  </a:cxn>
                  <a:cxn ang="0">
                    <a:pos x="26" y="15"/>
                  </a:cxn>
                  <a:cxn ang="0">
                    <a:pos x="22" y="18"/>
                  </a:cxn>
                  <a:cxn ang="0">
                    <a:pos x="27" y="22"/>
                  </a:cxn>
                  <a:cxn ang="0">
                    <a:pos x="34" y="30"/>
                  </a:cxn>
                  <a:cxn ang="0">
                    <a:pos x="28" y="38"/>
                  </a:cxn>
                  <a:cxn ang="0">
                    <a:pos x="25" y="0"/>
                  </a:cxn>
                  <a:cxn ang="0">
                    <a:pos x="0" y="25"/>
                  </a:cxn>
                  <a:cxn ang="0">
                    <a:pos x="25" y="50"/>
                  </a:cxn>
                  <a:cxn ang="0">
                    <a:pos x="51" y="25"/>
                  </a:cxn>
                  <a:cxn ang="0">
                    <a:pos x="25" y="0"/>
                  </a:cxn>
                </a:cxnLst>
                <a:rect l="0" t="0" r="r" b="b"/>
                <a:pathLst>
                  <a:path w="51" h="50">
                    <a:moveTo>
                      <a:pt x="28" y="38"/>
                    </a:moveTo>
                    <a:cubicBezTo>
                      <a:pt x="28" y="38"/>
                      <a:pt x="27" y="38"/>
                      <a:pt x="27" y="38"/>
                    </a:cubicBezTo>
                    <a:cubicBezTo>
                      <a:pt x="27" y="41"/>
                      <a:pt x="27" y="41"/>
                      <a:pt x="27" y="41"/>
                    </a:cubicBezTo>
                    <a:cubicBezTo>
                      <a:pt x="27" y="41"/>
                      <a:pt x="27" y="42"/>
                      <a:pt x="26" y="42"/>
                    </a:cubicBezTo>
                    <a:cubicBezTo>
                      <a:pt x="25" y="42"/>
                      <a:pt x="25" y="42"/>
                      <a:pt x="25" y="42"/>
                    </a:cubicBezTo>
                    <a:cubicBezTo>
                      <a:pt x="24" y="42"/>
                      <a:pt x="23" y="41"/>
                      <a:pt x="23" y="41"/>
                    </a:cubicBezTo>
                    <a:cubicBezTo>
                      <a:pt x="23" y="38"/>
                      <a:pt x="23" y="38"/>
                      <a:pt x="23" y="38"/>
                    </a:cubicBezTo>
                    <a:cubicBezTo>
                      <a:pt x="23" y="38"/>
                      <a:pt x="23" y="38"/>
                      <a:pt x="23" y="38"/>
                    </a:cubicBezTo>
                    <a:cubicBezTo>
                      <a:pt x="23" y="38"/>
                      <a:pt x="19" y="37"/>
                      <a:pt x="18" y="36"/>
                    </a:cubicBezTo>
                    <a:cubicBezTo>
                      <a:pt x="17" y="36"/>
                      <a:pt x="17" y="36"/>
                      <a:pt x="17" y="35"/>
                    </a:cubicBezTo>
                    <a:cubicBezTo>
                      <a:pt x="18" y="33"/>
                      <a:pt x="18" y="33"/>
                      <a:pt x="18" y="33"/>
                    </a:cubicBezTo>
                    <a:cubicBezTo>
                      <a:pt x="18" y="33"/>
                      <a:pt x="18" y="32"/>
                      <a:pt x="19" y="32"/>
                    </a:cubicBezTo>
                    <a:cubicBezTo>
                      <a:pt x="19" y="32"/>
                      <a:pt x="19" y="32"/>
                      <a:pt x="19" y="32"/>
                    </a:cubicBezTo>
                    <a:cubicBezTo>
                      <a:pt x="20" y="32"/>
                      <a:pt x="22" y="34"/>
                      <a:pt x="25" y="34"/>
                    </a:cubicBezTo>
                    <a:cubicBezTo>
                      <a:pt x="27" y="34"/>
                      <a:pt x="29" y="33"/>
                      <a:pt x="29" y="31"/>
                    </a:cubicBezTo>
                    <a:cubicBezTo>
                      <a:pt x="29" y="29"/>
                      <a:pt x="28" y="28"/>
                      <a:pt x="25" y="26"/>
                    </a:cubicBezTo>
                    <a:cubicBezTo>
                      <a:pt x="21" y="25"/>
                      <a:pt x="17" y="23"/>
                      <a:pt x="17" y="19"/>
                    </a:cubicBezTo>
                    <a:cubicBezTo>
                      <a:pt x="17" y="15"/>
                      <a:pt x="20" y="13"/>
                      <a:pt x="23" y="12"/>
                    </a:cubicBezTo>
                    <a:cubicBezTo>
                      <a:pt x="23" y="12"/>
                      <a:pt x="24" y="12"/>
                      <a:pt x="24" y="11"/>
                    </a:cubicBezTo>
                    <a:cubicBezTo>
                      <a:pt x="24" y="9"/>
                      <a:pt x="24" y="9"/>
                      <a:pt x="24" y="9"/>
                    </a:cubicBezTo>
                    <a:cubicBezTo>
                      <a:pt x="24" y="8"/>
                      <a:pt x="24" y="7"/>
                      <a:pt x="25" y="7"/>
                    </a:cubicBezTo>
                    <a:cubicBezTo>
                      <a:pt x="26" y="7"/>
                      <a:pt x="26" y="7"/>
                      <a:pt x="26" y="7"/>
                    </a:cubicBezTo>
                    <a:cubicBezTo>
                      <a:pt x="27" y="7"/>
                      <a:pt x="28" y="8"/>
                      <a:pt x="28" y="9"/>
                    </a:cubicBezTo>
                    <a:cubicBezTo>
                      <a:pt x="28" y="11"/>
                      <a:pt x="28" y="11"/>
                      <a:pt x="28" y="11"/>
                    </a:cubicBezTo>
                    <a:cubicBezTo>
                      <a:pt x="28" y="11"/>
                      <a:pt x="28" y="11"/>
                      <a:pt x="28" y="11"/>
                    </a:cubicBezTo>
                    <a:cubicBezTo>
                      <a:pt x="28" y="11"/>
                      <a:pt x="31" y="12"/>
                      <a:pt x="32" y="13"/>
                    </a:cubicBezTo>
                    <a:cubicBezTo>
                      <a:pt x="33" y="13"/>
                      <a:pt x="33" y="13"/>
                      <a:pt x="33" y="14"/>
                    </a:cubicBezTo>
                    <a:cubicBezTo>
                      <a:pt x="32" y="16"/>
                      <a:pt x="32" y="16"/>
                      <a:pt x="32" y="16"/>
                    </a:cubicBezTo>
                    <a:cubicBezTo>
                      <a:pt x="32" y="16"/>
                      <a:pt x="32" y="17"/>
                      <a:pt x="31" y="17"/>
                    </a:cubicBezTo>
                    <a:cubicBezTo>
                      <a:pt x="31" y="17"/>
                      <a:pt x="31" y="16"/>
                      <a:pt x="30" y="16"/>
                    </a:cubicBezTo>
                    <a:cubicBezTo>
                      <a:pt x="30" y="16"/>
                      <a:pt x="28" y="15"/>
                      <a:pt x="26" y="15"/>
                    </a:cubicBezTo>
                    <a:cubicBezTo>
                      <a:pt x="23" y="15"/>
                      <a:pt x="22" y="17"/>
                      <a:pt x="22" y="18"/>
                    </a:cubicBezTo>
                    <a:cubicBezTo>
                      <a:pt x="22" y="20"/>
                      <a:pt x="23" y="21"/>
                      <a:pt x="27" y="22"/>
                    </a:cubicBezTo>
                    <a:cubicBezTo>
                      <a:pt x="32" y="24"/>
                      <a:pt x="34" y="27"/>
                      <a:pt x="34" y="30"/>
                    </a:cubicBezTo>
                    <a:cubicBezTo>
                      <a:pt x="34" y="34"/>
                      <a:pt x="32" y="37"/>
                      <a:pt x="28" y="38"/>
                    </a:cubicBezTo>
                    <a:moveTo>
                      <a:pt x="25" y="0"/>
                    </a:moveTo>
                    <a:cubicBezTo>
                      <a:pt x="12" y="0"/>
                      <a:pt x="0" y="11"/>
                      <a:pt x="0" y="25"/>
                    </a:cubicBezTo>
                    <a:cubicBezTo>
                      <a:pt x="0" y="39"/>
                      <a:pt x="12" y="50"/>
                      <a:pt x="25" y="50"/>
                    </a:cubicBezTo>
                    <a:cubicBezTo>
                      <a:pt x="39" y="50"/>
                      <a:pt x="51" y="39"/>
                      <a:pt x="51" y="25"/>
                    </a:cubicBezTo>
                    <a:cubicBezTo>
                      <a:pt x="51" y="11"/>
                      <a:pt x="39" y="0"/>
                      <a:pt x="25" y="0"/>
                    </a:cubicBezTo>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48" name="Freeform 212"/>
              <p:cNvSpPr>
                <a:spLocks noEditPoints="1"/>
              </p:cNvSpPr>
              <p:nvPr/>
            </p:nvSpPr>
            <p:spPr bwMode="auto">
              <a:xfrm>
                <a:off x="649288" y="2347912"/>
                <a:ext cx="273050" cy="339725"/>
              </a:xfrm>
              <a:custGeom>
                <a:avLst/>
                <a:gdLst/>
                <a:ahLst/>
                <a:cxnLst>
                  <a:cxn ang="0">
                    <a:pos x="59" y="118"/>
                  </a:cxn>
                  <a:cxn ang="0">
                    <a:pos x="27" y="86"/>
                  </a:cxn>
                  <a:cxn ang="0">
                    <a:pos x="59" y="53"/>
                  </a:cxn>
                  <a:cxn ang="0">
                    <a:pos x="92" y="86"/>
                  </a:cxn>
                  <a:cxn ang="0">
                    <a:pos x="59" y="118"/>
                  </a:cxn>
                  <a:cxn ang="0">
                    <a:pos x="76" y="27"/>
                  </a:cxn>
                  <a:cxn ang="0">
                    <a:pos x="76" y="25"/>
                  </a:cxn>
                  <a:cxn ang="0">
                    <a:pos x="90" y="8"/>
                  </a:cxn>
                  <a:cxn ang="0">
                    <a:pos x="87" y="0"/>
                  </a:cxn>
                  <a:cxn ang="0">
                    <a:pos x="32" y="0"/>
                  </a:cxn>
                  <a:cxn ang="0">
                    <a:pos x="29" y="8"/>
                  </a:cxn>
                  <a:cxn ang="0">
                    <a:pos x="43" y="25"/>
                  </a:cxn>
                  <a:cxn ang="0">
                    <a:pos x="42" y="27"/>
                  </a:cxn>
                  <a:cxn ang="0">
                    <a:pos x="0" y="104"/>
                  </a:cxn>
                  <a:cxn ang="0">
                    <a:pos x="59" y="148"/>
                  </a:cxn>
                  <a:cxn ang="0">
                    <a:pos x="119" y="104"/>
                  </a:cxn>
                  <a:cxn ang="0">
                    <a:pos x="76" y="27"/>
                  </a:cxn>
                </a:cxnLst>
                <a:rect l="0" t="0" r="r" b="b"/>
                <a:pathLst>
                  <a:path w="119" h="148">
                    <a:moveTo>
                      <a:pt x="59" y="118"/>
                    </a:moveTo>
                    <a:cubicBezTo>
                      <a:pt x="41" y="118"/>
                      <a:pt x="27" y="104"/>
                      <a:pt x="27" y="86"/>
                    </a:cubicBezTo>
                    <a:cubicBezTo>
                      <a:pt x="27" y="68"/>
                      <a:pt x="41" y="53"/>
                      <a:pt x="59" y="53"/>
                    </a:cubicBezTo>
                    <a:cubicBezTo>
                      <a:pt x="78" y="53"/>
                      <a:pt x="92" y="68"/>
                      <a:pt x="92" y="86"/>
                    </a:cubicBezTo>
                    <a:cubicBezTo>
                      <a:pt x="92" y="104"/>
                      <a:pt x="78" y="118"/>
                      <a:pt x="59" y="118"/>
                    </a:cubicBezTo>
                    <a:moveTo>
                      <a:pt x="76" y="27"/>
                    </a:moveTo>
                    <a:cubicBezTo>
                      <a:pt x="76" y="26"/>
                      <a:pt x="75" y="26"/>
                      <a:pt x="76" y="25"/>
                    </a:cubicBezTo>
                    <a:cubicBezTo>
                      <a:pt x="90" y="8"/>
                      <a:pt x="90" y="8"/>
                      <a:pt x="90" y="8"/>
                    </a:cubicBezTo>
                    <a:cubicBezTo>
                      <a:pt x="94" y="4"/>
                      <a:pt x="92" y="0"/>
                      <a:pt x="87" y="0"/>
                    </a:cubicBezTo>
                    <a:cubicBezTo>
                      <a:pt x="32" y="0"/>
                      <a:pt x="32" y="0"/>
                      <a:pt x="32" y="0"/>
                    </a:cubicBezTo>
                    <a:cubicBezTo>
                      <a:pt x="27" y="0"/>
                      <a:pt x="25" y="4"/>
                      <a:pt x="29" y="8"/>
                    </a:cubicBezTo>
                    <a:cubicBezTo>
                      <a:pt x="43" y="25"/>
                      <a:pt x="43" y="25"/>
                      <a:pt x="43" y="25"/>
                    </a:cubicBezTo>
                    <a:cubicBezTo>
                      <a:pt x="44" y="26"/>
                      <a:pt x="43" y="27"/>
                      <a:pt x="42" y="27"/>
                    </a:cubicBezTo>
                    <a:cubicBezTo>
                      <a:pt x="18" y="40"/>
                      <a:pt x="0" y="78"/>
                      <a:pt x="0" y="104"/>
                    </a:cubicBezTo>
                    <a:cubicBezTo>
                      <a:pt x="0" y="137"/>
                      <a:pt x="27" y="148"/>
                      <a:pt x="59" y="148"/>
                    </a:cubicBezTo>
                    <a:cubicBezTo>
                      <a:pt x="92" y="148"/>
                      <a:pt x="119" y="137"/>
                      <a:pt x="119" y="104"/>
                    </a:cubicBezTo>
                    <a:cubicBezTo>
                      <a:pt x="119" y="77"/>
                      <a:pt x="101" y="40"/>
                      <a:pt x="76" y="27"/>
                    </a:cubicBezTo>
                  </a:path>
                </a:pathLst>
              </a:custGeom>
              <a:grpFill/>
              <a:ln w="9525">
                <a:noFill/>
                <a:round/>
              </a:ln>
            </p:spPr>
            <p:txBody>
              <a:bodyPr vert="horz" wrap="square" lIns="121920" tIns="60960" rIns="121920" bIns="60960" numCol="1" anchor="t" anchorCtr="0" compatLnSpc="1"/>
              <a:lstStyle/>
              <a:p>
                <a:endParaRPr lang="en-US" sz="2400">
                  <a:cs typeface="+mn-ea"/>
                  <a:sym typeface="+mn-lt"/>
                </a:endParaRPr>
              </a:p>
            </p:txBody>
          </p:sp>
        </p:grpSp>
      </p:grpSp>
      <p:sp>
        <p:nvSpPr>
          <p:cNvPr id="2" name="文本框 1"/>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本月工作完成情况</a:t>
            </a:r>
          </a:p>
        </p:txBody>
      </p:sp>
      <p:grpSp>
        <p:nvGrpSpPr>
          <p:cNvPr id="3" name="组合 2"/>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4" name="组合"/>
          <p:cNvSpPr/>
          <p:nvPr/>
        </p:nvSpPr>
        <p:spPr>
          <a:xfrm>
            <a:off x="1976438" y="1925640"/>
            <a:ext cx="1822450" cy="1803400"/>
          </a:xfrm>
          <a:prstGeom prst="circularArrow">
            <a:avLst>
              <a:gd name="adj1" fmla="val 5984"/>
              <a:gd name="adj2" fmla="val 394124"/>
              <a:gd name="adj3" fmla="val 13313824"/>
              <a:gd name="adj4" fmla="val 10508221"/>
              <a:gd name="adj5" fmla="val 6981"/>
            </a:avLst>
          </a:prstGeom>
          <a:solidFill>
            <a:schemeClr val="accent1"/>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a:lstStyle/>
          <a:p>
            <a:endParaRPr lang="zh-CN" altLang="en-US">
              <a:cs typeface="+mn-ea"/>
              <a:sym typeface="+mn-lt"/>
            </a:endParaRPr>
          </a:p>
        </p:txBody>
      </p:sp>
      <p:sp>
        <p:nvSpPr>
          <p:cNvPr id="15" name="组合"/>
          <p:cNvSpPr/>
          <p:nvPr/>
        </p:nvSpPr>
        <p:spPr bwMode="auto">
          <a:xfrm>
            <a:off x="6242179" y="2428877"/>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vi-VN" sz="2400" b="1" dirty="0">
                <a:solidFill>
                  <a:prstClr val="white"/>
                </a:solidFill>
                <a:cs typeface="+mn-ea"/>
                <a:sym typeface="+mn-lt"/>
              </a:rPr>
              <a:t>01</a:t>
            </a:r>
          </a:p>
        </p:txBody>
      </p:sp>
      <p:sp>
        <p:nvSpPr>
          <p:cNvPr id="16" name="组合"/>
          <p:cNvSpPr/>
          <p:nvPr/>
        </p:nvSpPr>
        <p:spPr bwMode="auto">
          <a:xfrm>
            <a:off x="6242180" y="3575370"/>
            <a:ext cx="619125" cy="619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vi-VN" sz="2400" b="1" dirty="0">
                <a:solidFill>
                  <a:prstClr val="white"/>
                </a:solidFill>
                <a:cs typeface="+mn-ea"/>
                <a:sym typeface="+mn-lt"/>
              </a:rPr>
              <a:t>0</a:t>
            </a:r>
            <a:r>
              <a:rPr lang="en-US" sz="2400" b="1" dirty="0">
                <a:solidFill>
                  <a:prstClr val="white"/>
                </a:solidFill>
                <a:cs typeface="+mn-ea"/>
                <a:sym typeface="+mn-lt"/>
              </a:rPr>
              <a:t>2</a:t>
            </a:r>
          </a:p>
        </p:txBody>
      </p:sp>
      <p:sp>
        <p:nvSpPr>
          <p:cNvPr id="20" name="组合"/>
          <p:cNvSpPr/>
          <p:nvPr/>
        </p:nvSpPr>
        <p:spPr>
          <a:xfrm>
            <a:off x="2844929" y="3265490"/>
            <a:ext cx="2327275" cy="2303462"/>
          </a:xfrm>
          <a:prstGeom prst="circularArrow">
            <a:avLst>
              <a:gd name="adj1" fmla="val 4687"/>
              <a:gd name="adj2" fmla="val 299029"/>
              <a:gd name="adj3" fmla="val 2475988"/>
              <a:gd name="adj4" fmla="val 15950712"/>
              <a:gd name="adj5" fmla="val 5469"/>
            </a:avLst>
          </a:prstGeom>
          <a:solidFill>
            <a:schemeClr val="accent1"/>
          </a:solidFill>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a:lstStyle/>
          <a:p>
            <a:endParaRPr lang="zh-CN" altLang="en-US">
              <a:cs typeface="+mn-ea"/>
              <a:sym typeface="+mn-lt"/>
            </a:endParaRPr>
          </a:p>
        </p:txBody>
      </p:sp>
      <p:sp>
        <p:nvSpPr>
          <p:cNvPr id="21" name="组合"/>
          <p:cNvSpPr/>
          <p:nvPr/>
        </p:nvSpPr>
        <p:spPr>
          <a:xfrm>
            <a:off x="1665417" y="2833690"/>
            <a:ext cx="1692275" cy="1673225"/>
          </a:xfrm>
          <a:prstGeom prst="leftCircularArrow">
            <a:avLst>
              <a:gd name="adj1" fmla="val 6452"/>
              <a:gd name="adj2" fmla="val 429999"/>
              <a:gd name="adj3" fmla="val 10489124"/>
              <a:gd name="adj4" fmla="val 14837806"/>
              <a:gd name="adj5" fmla="val 7527"/>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a:cs typeface="+mn-ea"/>
              <a:sym typeface="+mn-lt"/>
            </a:endParaRPr>
          </a:p>
        </p:txBody>
      </p:sp>
      <p:grpSp>
        <p:nvGrpSpPr>
          <p:cNvPr id="26" name="组合 25"/>
          <p:cNvGrpSpPr/>
          <p:nvPr/>
        </p:nvGrpSpPr>
        <p:grpSpPr>
          <a:xfrm>
            <a:off x="2536825" y="2056130"/>
            <a:ext cx="1587500" cy="1569720"/>
            <a:chOff x="3995" y="3238"/>
            <a:chExt cx="2500" cy="2472"/>
          </a:xfrm>
        </p:grpSpPr>
        <p:sp>
          <p:nvSpPr>
            <p:cNvPr id="19" name="组合"/>
            <p:cNvSpPr/>
            <p:nvPr/>
          </p:nvSpPr>
          <p:spPr>
            <a:xfrm>
              <a:off x="3995" y="3238"/>
              <a:ext cx="2500" cy="2472"/>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accent1"/>
            </a:solidFill>
            <a:ln>
              <a:noFill/>
            </a:ln>
          </p:spPr>
          <p:style>
            <a:lnRef idx="1">
              <a:schemeClr val="accent4"/>
            </a:lnRef>
            <a:fillRef idx="3">
              <a:schemeClr val="accent4"/>
            </a:fillRef>
            <a:effectRef idx="2">
              <a:schemeClr val="accent4"/>
            </a:effectRef>
            <a:fontRef idx="minor">
              <a:schemeClr val="lt1"/>
            </a:fontRef>
          </p:style>
          <p:txBody>
            <a:bodyPr lIns="404436" tIns="404437" rIns="404437" bIns="404436" spcCol="1270" anchor="ctr"/>
            <a:lstStyle/>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pic>
          <p:nvPicPr>
            <p:cNvPr id="22" name="组合"/>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95" y="4128"/>
              <a:ext cx="700"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组合"/>
          <p:cNvSpPr/>
          <p:nvPr/>
        </p:nvSpPr>
        <p:spPr bwMode="auto">
          <a:xfrm>
            <a:off x="6242180" y="4732975"/>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vi-VN" sz="2400" b="1" dirty="0">
                <a:solidFill>
                  <a:prstClr val="white"/>
                </a:solidFill>
                <a:cs typeface="+mn-ea"/>
                <a:sym typeface="+mn-lt"/>
              </a:rPr>
              <a:t>0</a:t>
            </a:r>
            <a:r>
              <a:rPr lang="en-US" sz="2400" b="1" dirty="0">
                <a:solidFill>
                  <a:prstClr val="white"/>
                </a:solidFill>
                <a:cs typeface="+mn-ea"/>
                <a:sym typeface="+mn-lt"/>
              </a:rPr>
              <a:t>3</a:t>
            </a:r>
          </a:p>
        </p:txBody>
      </p:sp>
      <p:grpSp>
        <p:nvGrpSpPr>
          <p:cNvPr id="28" name="组合 27"/>
          <p:cNvGrpSpPr/>
          <p:nvPr/>
        </p:nvGrpSpPr>
        <p:grpSpPr>
          <a:xfrm>
            <a:off x="1941830" y="3103880"/>
            <a:ext cx="1322070" cy="1308100"/>
            <a:chOff x="3058" y="4888"/>
            <a:chExt cx="2082" cy="2060"/>
          </a:xfrm>
        </p:grpSpPr>
        <p:sp>
          <p:nvSpPr>
            <p:cNvPr id="18" name="组合"/>
            <p:cNvSpPr/>
            <p:nvPr/>
          </p:nvSpPr>
          <p:spPr>
            <a:xfrm>
              <a:off x="3058" y="4888"/>
              <a:ext cx="2082" cy="20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18438" tIns="320225" rIns="318438" bIns="320225" spcCol="1270" anchor="ctr"/>
            <a:lstStyle/>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2" name="Freeform 105"/>
            <p:cNvSpPr>
              <a:spLocks noEditPoints="1"/>
            </p:cNvSpPr>
            <p:nvPr/>
          </p:nvSpPr>
          <p:spPr bwMode="auto">
            <a:xfrm>
              <a:off x="3761" y="5586"/>
              <a:ext cx="675" cy="66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accent3">
                    <a:lumMod val="50000"/>
                  </a:schemeClr>
                </a:solidFill>
                <a:cs typeface="+mn-ea"/>
                <a:sym typeface="+mn-lt"/>
              </a:endParaRPr>
            </a:p>
          </p:txBody>
        </p:sp>
      </p:grpSp>
      <p:grpSp>
        <p:nvGrpSpPr>
          <p:cNvPr id="27" name="组合 26"/>
          <p:cNvGrpSpPr/>
          <p:nvPr/>
        </p:nvGrpSpPr>
        <p:grpSpPr>
          <a:xfrm>
            <a:off x="3000375" y="3529330"/>
            <a:ext cx="1817370" cy="1798320"/>
            <a:chOff x="4725" y="5558"/>
            <a:chExt cx="2862" cy="2832"/>
          </a:xfrm>
        </p:grpSpPr>
        <p:sp>
          <p:nvSpPr>
            <p:cNvPr id="17" name="组合"/>
            <p:cNvSpPr/>
            <p:nvPr/>
          </p:nvSpPr>
          <p:spPr>
            <a:xfrm>
              <a:off x="4725" y="5558"/>
              <a:ext cx="2863" cy="2832"/>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lIns="347418" tIns="401016" rIns="347418" bIns="429249" spcCol="1270" anchor="ctr"/>
            <a:lstStyle/>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3" name="Freeform 55"/>
            <p:cNvSpPr>
              <a:spLocks noEditPoints="1"/>
            </p:cNvSpPr>
            <p:nvPr/>
          </p:nvSpPr>
          <p:spPr bwMode="auto">
            <a:xfrm>
              <a:off x="5627" y="6561"/>
              <a:ext cx="1060" cy="791"/>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cs typeface="+mn-ea"/>
                <a:sym typeface="+mn-lt"/>
              </a:endParaRPr>
            </a:p>
          </p:txBody>
        </p:sp>
      </p:grpSp>
      <p:sp>
        <p:nvSpPr>
          <p:cNvPr id="32" name="TextBox 9"/>
          <p:cNvSpPr txBox="1"/>
          <p:nvPr/>
        </p:nvSpPr>
        <p:spPr>
          <a:xfrm>
            <a:off x="7143750" y="2333625"/>
            <a:ext cx="3895090" cy="918845"/>
          </a:xfrm>
          <a:prstGeom prst="rect">
            <a:avLst/>
          </a:prstGeom>
          <a:noFill/>
        </p:spPr>
        <p:txBody>
          <a:bodyPr wrap="square" lIns="0" tIns="0" rIns="0" bIns="0" rtlCol="0" anchor="t">
            <a:spAutoFit/>
          </a:bodyPr>
          <a:lstStyle/>
          <a:p>
            <a:pPr defTabSz="1218565">
              <a:lnSpc>
                <a:spcPct val="130000"/>
              </a:lnSpc>
              <a:spcBef>
                <a:spcPct val="20000"/>
              </a:spcBef>
              <a:defRPr/>
            </a:pPr>
            <a:r>
              <a:rPr lang="zh-CN" altLang="en-US" b="1" dirty="0">
                <a:solidFill>
                  <a:srgbClr val="5362A5"/>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sp>
        <p:nvSpPr>
          <p:cNvPr id="33" name="TextBox 9"/>
          <p:cNvSpPr txBox="1"/>
          <p:nvPr/>
        </p:nvSpPr>
        <p:spPr>
          <a:xfrm>
            <a:off x="7143750" y="4650105"/>
            <a:ext cx="3895090" cy="918845"/>
          </a:xfrm>
          <a:prstGeom prst="rect">
            <a:avLst/>
          </a:prstGeom>
          <a:noFill/>
        </p:spPr>
        <p:txBody>
          <a:bodyPr wrap="square" lIns="0" tIns="0" rIns="0" bIns="0" rtlCol="0" anchor="t">
            <a:spAutoFit/>
          </a:bodyPr>
          <a:lstStyle/>
          <a:p>
            <a:pPr defTabSz="1218565">
              <a:lnSpc>
                <a:spcPct val="130000"/>
              </a:lnSpc>
              <a:spcBef>
                <a:spcPct val="20000"/>
              </a:spcBef>
              <a:defRPr/>
            </a:pPr>
            <a:r>
              <a:rPr lang="zh-CN" altLang="en-US" b="1" dirty="0">
                <a:solidFill>
                  <a:srgbClr val="5362A5"/>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sp>
        <p:nvSpPr>
          <p:cNvPr id="34" name="TextBox 9"/>
          <p:cNvSpPr txBox="1"/>
          <p:nvPr/>
        </p:nvSpPr>
        <p:spPr>
          <a:xfrm>
            <a:off x="7143750" y="3495675"/>
            <a:ext cx="3895090" cy="918845"/>
          </a:xfrm>
          <a:prstGeom prst="rect">
            <a:avLst/>
          </a:prstGeom>
          <a:noFill/>
        </p:spPr>
        <p:txBody>
          <a:bodyPr wrap="square" lIns="0" tIns="0" rIns="0" bIns="0" rtlCol="0" anchor="t">
            <a:spAutoFit/>
          </a:bodyPr>
          <a:lstStyle/>
          <a:p>
            <a:pPr defTabSz="1218565">
              <a:lnSpc>
                <a:spcPct val="130000"/>
              </a:lnSpc>
              <a:spcBef>
                <a:spcPct val="20000"/>
              </a:spcBef>
              <a:defRPr/>
            </a:pPr>
            <a:r>
              <a:rPr lang="zh-CN" altLang="en-US" b="1" dirty="0">
                <a:solidFill>
                  <a:srgbClr val="69C6E1"/>
                </a:solidFill>
                <a:cs typeface="+mn-ea"/>
                <a:sym typeface="+mn-lt"/>
              </a:rPr>
              <a:t>请在此处插入文字</a:t>
            </a:r>
          </a:p>
          <a:p>
            <a:pPr algn="l" defTabSz="912495" fontAlgn="base">
              <a:lnSpc>
                <a:spcPct val="13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en-US" sz="1335" dirty="0">
              <a:solidFill>
                <a:schemeClr val="tx1">
                  <a:lumMod val="65000"/>
                  <a:lumOff val="35000"/>
                </a:schemeClr>
              </a:solidFill>
              <a:cs typeface="+mn-ea"/>
              <a:sym typeface="+mn-lt"/>
            </a:endParaRPr>
          </a:p>
        </p:txBody>
      </p:sp>
      <p:sp>
        <p:nvSpPr>
          <p:cNvPr id="23" name="文本框 2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本月工作完成情况</a:t>
            </a:r>
          </a:p>
        </p:txBody>
      </p:sp>
      <p:grpSp>
        <p:nvGrpSpPr>
          <p:cNvPr id="24" name="组合 23"/>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499485" y="3312160"/>
            <a:ext cx="5034915" cy="922020"/>
          </a:xfrm>
          <a:prstGeom prst="rect">
            <a:avLst/>
          </a:prstGeom>
          <a:noFill/>
        </p:spPr>
        <p:txBody>
          <a:bodyPr wrap="square" rtlCol="0">
            <a:spAutoFit/>
          </a:bodyPr>
          <a:lstStyle/>
          <a:p>
            <a:pPr algn="ctr"/>
            <a:r>
              <a:rPr lang="zh-CN" altLang="en-US" sz="5400" b="1" dirty="0">
                <a:solidFill>
                  <a:schemeClr val="accent1"/>
                </a:solidFill>
                <a:cs typeface="+mn-ea"/>
                <a:sym typeface="+mn-lt"/>
              </a:rPr>
              <a:t>存在不足与改进</a:t>
            </a: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03</a:t>
            </a:r>
            <a:endParaRPr lang="zh-CN" altLang="en-US" dirty="0">
              <a:sym typeface="+mn-lt"/>
            </a:endParaRPr>
          </a:p>
        </p:txBody>
      </p:sp>
      <p:sp>
        <p:nvSpPr>
          <p:cNvPr id="3" name="文本框 2"/>
          <p:cNvSpPr txBox="1"/>
          <p:nvPr/>
        </p:nvSpPr>
        <p:spPr>
          <a:xfrm>
            <a:off x="4187825" y="4238630"/>
            <a:ext cx="3816350" cy="368300"/>
          </a:xfrm>
          <a:prstGeom prst="rect">
            <a:avLst/>
          </a:prstGeom>
          <a:noFill/>
        </p:spPr>
        <p:txBody>
          <a:bodyPr wrap="square" rtlCol="0">
            <a:spAutoFit/>
          </a:bodyPr>
          <a:lstStyle/>
          <a:p>
            <a:pPr algn="ctr"/>
            <a:r>
              <a:rPr lang="en-US" dirty="0">
                <a:solidFill>
                  <a:schemeClr val="accent2">
                    <a:lumMod val="75000"/>
                  </a:schemeClr>
                </a:solidFill>
                <a:cs typeface="+mn-ea"/>
                <a:sym typeface="+mn-lt"/>
              </a:rPr>
              <a:t>PLEASE INSERT YOUR TEXT HERE</a:t>
            </a:r>
            <a:endParaRPr lang="zh-CN" altLang="en-US" dirty="0">
              <a:solidFill>
                <a:schemeClr val="accent2">
                  <a:lumMod val="7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存在不足与改进</a:t>
            </a:r>
          </a:p>
        </p:txBody>
      </p:sp>
      <p:pic>
        <p:nvPicPr>
          <p:cNvPr id="14" name="图片"/>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0" y="1765300"/>
            <a:ext cx="12192000" cy="3171825"/>
          </a:xfrm>
          <a:prstGeom prst="rect">
            <a:avLst/>
          </a:prstGeom>
        </p:spPr>
      </p:pic>
      <p:grpSp>
        <p:nvGrpSpPr>
          <p:cNvPr id="21" name="组合 20"/>
          <p:cNvGrpSpPr/>
          <p:nvPr/>
        </p:nvGrpSpPr>
        <p:grpSpPr>
          <a:xfrm>
            <a:off x="1184910" y="5243830"/>
            <a:ext cx="1866900" cy="384810"/>
            <a:chOff x="1866" y="8258"/>
            <a:chExt cx="2940" cy="606"/>
          </a:xfrm>
        </p:grpSpPr>
        <p:sp>
          <p:nvSpPr>
            <p:cNvPr id="17" name="矩形"/>
            <p:cNvSpPr/>
            <p:nvPr/>
          </p:nvSpPr>
          <p:spPr>
            <a:xfrm>
              <a:off x="1866" y="8258"/>
              <a:ext cx="2940" cy="606"/>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文本框"/>
            <p:cNvSpPr txBox="1"/>
            <p:nvPr/>
          </p:nvSpPr>
          <p:spPr>
            <a:xfrm>
              <a:off x="2050" y="8290"/>
              <a:ext cx="2567" cy="531"/>
            </a:xfrm>
            <a:prstGeom prst="rect">
              <a:avLst/>
            </a:prstGeom>
            <a:noFill/>
          </p:spPr>
          <p:txBody>
            <a:bodyPr wrap="square" rtlCol="0">
              <a:spAutoFit/>
            </a:bodyPr>
            <a:lstStyle/>
            <a:p>
              <a:pPr algn="ctr" defTabSz="1216660">
                <a:spcBef>
                  <a:spcPct val="20000"/>
                </a:spcBef>
                <a:defRPr/>
              </a:pPr>
              <a:r>
                <a:rPr lang="zh-CN" altLang="en-US" sz="1600" b="1" dirty="0">
                  <a:solidFill>
                    <a:prstClr val="white"/>
                  </a:solidFill>
                  <a:cs typeface="+mn-ea"/>
                  <a:sym typeface="+mn-lt"/>
                </a:rPr>
                <a:t>请插入关键词</a:t>
              </a:r>
              <a:endParaRPr lang="en-US" altLang="zh-CN" sz="1600" b="1" dirty="0">
                <a:solidFill>
                  <a:prstClr val="white"/>
                </a:solidFill>
                <a:cs typeface="+mn-ea"/>
                <a:sym typeface="+mn-lt"/>
              </a:endParaRPr>
            </a:p>
          </p:txBody>
        </p:sp>
      </p:grpSp>
      <p:grpSp>
        <p:nvGrpSpPr>
          <p:cNvPr id="2" name="组合 1"/>
          <p:cNvGrpSpPr/>
          <p:nvPr/>
        </p:nvGrpSpPr>
        <p:grpSpPr>
          <a:xfrm>
            <a:off x="1180465" y="1762125"/>
            <a:ext cx="3449320" cy="3175000"/>
            <a:chOff x="1859" y="2775"/>
            <a:chExt cx="5432" cy="5000"/>
          </a:xfrm>
        </p:grpSpPr>
        <p:sp>
          <p:nvSpPr>
            <p:cNvPr id="15" name="矩形"/>
            <p:cNvSpPr/>
            <p:nvPr/>
          </p:nvSpPr>
          <p:spPr>
            <a:xfrm>
              <a:off x="1859" y="2775"/>
              <a:ext cx="5432" cy="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prstClr val="white"/>
                </a:solidFill>
                <a:cs typeface="+mn-ea"/>
                <a:sym typeface="+mn-lt"/>
              </a:endParaRPr>
            </a:p>
          </p:txBody>
        </p:sp>
        <p:sp>
          <p:nvSpPr>
            <p:cNvPr id="16" name="文本框"/>
            <p:cNvSpPr txBox="1"/>
            <p:nvPr/>
          </p:nvSpPr>
          <p:spPr>
            <a:xfrm>
              <a:off x="3120" y="3835"/>
              <a:ext cx="2841" cy="387"/>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cs typeface="+mn-ea"/>
                  <a:sym typeface="+mn-lt"/>
                </a:rPr>
                <a:t>请在此处插入文字</a:t>
              </a:r>
            </a:p>
          </p:txBody>
        </p:sp>
        <p:sp>
          <p:nvSpPr>
            <p:cNvPr id="19" name="矩形 18"/>
            <p:cNvSpPr/>
            <p:nvPr/>
          </p:nvSpPr>
          <p:spPr>
            <a:xfrm>
              <a:off x="2242" y="4489"/>
              <a:ext cx="4667" cy="2585"/>
            </a:xfrm>
            <a:prstGeom prst="rect">
              <a:avLst/>
            </a:prstGeom>
          </p:spPr>
          <p:txBody>
            <a:bodyPr wrap="square">
              <a:spAutoFit/>
            </a:bodyPr>
            <a:lstStyle/>
            <a:p>
              <a:pPr>
                <a:lnSpc>
                  <a:spcPct val="120000"/>
                </a:lnSpc>
              </a:pPr>
              <a:r>
                <a:rPr lang="zh-CN" altLang="en-US" sz="1400" dirty="0">
                  <a:solidFill>
                    <a:schemeClr val="bg1"/>
                  </a:solidFill>
                  <a:cs typeface="+mn-ea"/>
                  <a:sym typeface="+mn-lt"/>
                </a:rPr>
                <a:t>请在此处插入文字，请在此处插入文字，请在此处插入文字，请在此处插入文字，请在此处插入文字，请在此处插入文字，请在此处插入文字，请在此处插入文字，请在此处插入文字，请在此处插入文字。</a:t>
              </a:r>
              <a:endParaRPr lang="en-US" altLang="zh-CN" sz="1400" dirty="0">
                <a:solidFill>
                  <a:schemeClr val="bg1"/>
                </a:solidFill>
                <a:cs typeface="+mn-ea"/>
                <a:sym typeface="+mn-lt"/>
              </a:endParaRPr>
            </a:p>
          </p:txBody>
        </p:sp>
      </p:grpSp>
      <p:sp>
        <p:nvSpPr>
          <p:cNvPr id="20" name="矩形 19"/>
          <p:cNvSpPr/>
          <p:nvPr/>
        </p:nvSpPr>
        <p:spPr>
          <a:xfrm>
            <a:off x="1100728" y="5790298"/>
            <a:ext cx="7692674" cy="607695"/>
          </a:xfrm>
          <a:prstGeom prst="rect">
            <a:avLst/>
          </a:prstGeom>
        </p:spPr>
        <p:txBody>
          <a:bodyPr wrap="square">
            <a:spAutoFit/>
          </a:bodyPr>
          <a:lstStyle/>
          <a:p>
            <a:pPr>
              <a:lnSpc>
                <a:spcPct val="120000"/>
              </a:lnSpc>
            </a:pPr>
            <a:r>
              <a:rPr lang="zh-CN" altLang="en-US" sz="1400" dirty="0">
                <a:solidFill>
                  <a:schemeClr val="tx1">
                    <a:lumMod val="85000"/>
                    <a:lumOff val="15000"/>
                  </a:schemeClr>
                </a:solidFill>
                <a:cs typeface="+mn-ea"/>
                <a:sym typeface="+mn-lt"/>
              </a:rPr>
              <a:t>请在此处插入文字，请在此处插入文字，请在此处插入文字，请在此处插入文字，请在此处插入文字，请在此处插入文字。</a:t>
            </a:r>
          </a:p>
        </p:txBody>
      </p:sp>
      <p:grpSp>
        <p:nvGrpSpPr>
          <p:cNvPr id="3" name="组合 2"/>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38" name="TextBox 36"/>
          <p:cNvSpPr txBox="1"/>
          <p:nvPr/>
        </p:nvSpPr>
        <p:spPr>
          <a:xfrm>
            <a:off x="4690534" y="1531408"/>
            <a:ext cx="2819732" cy="895350"/>
          </a:xfrm>
          <a:prstGeom prst="rect">
            <a:avLst/>
          </a:prstGeom>
          <a:noFill/>
        </p:spPr>
        <p:txBody>
          <a:bodyPr wrap="square" lIns="0" tIns="0" rIns="0" bIns="0" rtlCol="0" anchor="t">
            <a:spAutoFit/>
          </a:bodyPr>
          <a:lstStyle/>
          <a:p>
            <a:pPr algn="ctr">
              <a:lnSpc>
                <a:spcPct val="130000"/>
              </a:lnSpc>
            </a:pPr>
            <a:r>
              <a:rPr lang="zh-CN" altLang="en-US" b="1" dirty="0">
                <a:solidFill>
                  <a:schemeClr val="accent3"/>
                </a:solidFill>
                <a:cs typeface="+mn-ea"/>
                <a:sym typeface="+mn-lt"/>
              </a:rPr>
              <a:t>请在此处插入文字</a:t>
            </a:r>
          </a:p>
          <a:p>
            <a:pPr algn="ctr">
              <a:lnSpc>
                <a:spcPct val="130000"/>
              </a:lnSpc>
            </a:pPr>
            <a:r>
              <a:rPr lang="zh-CN" altLang="en-US" sz="1335" dirty="0">
                <a:solidFill>
                  <a:schemeClr val="tx1">
                    <a:lumMod val="65000"/>
                    <a:lumOff val="35000"/>
                  </a:schemeClr>
                </a:solidFill>
                <a:cs typeface="+mn-ea"/>
                <a:sym typeface="+mn-lt"/>
              </a:rPr>
              <a:t>请在此处插入文字，请在此处插入文字，请在此处插入文字</a:t>
            </a:r>
          </a:p>
        </p:txBody>
      </p:sp>
      <p:sp>
        <p:nvSpPr>
          <p:cNvPr id="39" name="TextBox 37"/>
          <p:cNvSpPr txBox="1"/>
          <p:nvPr/>
        </p:nvSpPr>
        <p:spPr>
          <a:xfrm>
            <a:off x="8246534" y="3496733"/>
            <a:ext cx="2819732" cy="812800"/>
          </a:xfrm>
          <a:prstGeom prst="rect">
            <a:avLst/>
          </a:prstGeom>
          <a:noFill/>
        </p:spPr>
        <p:txBody>
          <a:bodyPr wrap="square" lIns="0" tIns="0" rIns="0" bIns="0" rtlCol="0" anchor="t">
            <a:spAutoFit/>
          </a:bodyPr>
          <a:lstStyle/>
          <a:p>
            <a:pPr algn="l"/>
            <a:r>
              <a:rPr lang="zh-CN" altLang="en-US" b="1" dirty="0">
                <a:solidFill>
                  <a:srgbClr val="69C6E1"/>
                </a:solidFill>
                <a:cs typeface="+mn-ea"/>
                <a:sym typeface="+mn-lt"/>
              </a:rPr>
              <a:t>请在此处插入文字</a:t>
            </a:r>
            <a:endParaRPr lang="zh-CN" altLang="en-US" sz="1600" b="1" dirty="0">
              <a:solidFill>
                <a:srgbClr val="69C6E1"/>
              </a:solidFill>
              <a:cs typeface="+mn-ea"/>
              <a:sym typeface="+mn-lt"/>
            </a:endParaRPr>
          </a:p>
          <a:p>
            <a:pPr algn="l">
              <a:lnSpc>
                <a:spcPct val="130000"/>
              </a:lnSpc>
            </a:pPr>
            <a:r>
              <a:rPr lang="zh-CN" altLang="en-US" sz="1335" dirty="0">
                <a:solidFill>
                  <a:schemeClr val="tx1">
                    <a:lumMod val="65000"/>
                    <a:lumOff val="35000"/>
                  </a:schemeClr>
                </a:solidFill>
                <a:cs typeface="+mn-ea"/>
                <a:sym typeface="+mn-lt"/>
              </a:rPr>
              <a:t>请在此处插入文字，请在此处插入文字，请在此处插入文字</a:t>
            </a:r>
            <a:endParaRPr lang="en-US" sz="1335" dirty="0">
              <a:solidFill>
                <a:schemeClr val="tx1">
                  <a:lumMod val="75000"/>
                  <a:lumOff val="25000"/>
                </a:schemeClr>
              </a:solidFill>
              <a:cs typeface="+mn-ea"/>
              <a:sym typeface="+mn-lt"/>
            </a:endParaRPr>
          </a:p>
        </p:txBody>
      </p:sp>
      <p:sp>
        <p:nvSpPr>
          <p:cNvPr id="40" name="TextBox 38"/>
          <p:cNvSpPr txBox="1"/>
          <p:nvPr/>
        </p:nvSpPr>
        <p:spPr>
          <a:xfrm>
            <a:off x="8246534" y="5325533"/>
            <a:ext cx="2819732" cy="812800"/>
          </a:xfrm>
          <a:prstGeom prst="rect">
            <a:avLst/>
          </a:prstGeom>
          <a:noFill/>
        </p:spPr>
        <p:txBody>
          <a:bodyPr wrap="square" lIns="0" tIns="0" rIns="0" bIns="0" rtlCol="0" anchor="t">
            <a:spAutoFit/>
          </a:bodyPr>
          <a:lstStyle/>
          <a:p>
            <a:pPr algn="l"/>
            <a:r>
              <a:rPr lang="zh-CN" altLang="en-US" b="1" dirty="0">
                <a:solidFill>
                  <a:schemeClr val="accent3"/>
                </a:solidFill>
                <a:cs typeface="+mn-ea"/>
                <a:sym typeface="+mn-lt"/>
              </a:rPr>
              <a:t>请在此处插入文字</a:t>
            </a:r>
            <a:endParaRPr lang="en-US" sz="1600" b="1" dirty="0">
              <a:solidFill>
                <a:schemeClr val="accent5"/>
              </a:solidFill>
              <a:cs typeface="+mn-ea"/>
              <a:sym typeface="+mn-lt"/>
            </a:endParaRPr>
          </a:p>
          <a:p>
            <a:pPr algn="l" defTabSz="914400">
              <a:lnSpc>
                <a:spcPct val="130000"/>
              </a:lnSpc>
            </a:pPr>
            <a:r>
              <a:rPr lang="zh-CN" altLang="en-US" sz="1335" dirty="0">
                <a:solidFill>
                  <a:schemeClr val="tx1">
                    <a:lumMod val="65000"/>
                    <a:lumOff val="35000"/>
                  </a:schemeClr>
                </a:solidFill>
                <a:cs typeface="+mn-ea"/>
                <a:sym typeface="+mn-lt"/>
              </a:rPr>
              <a:t>请在此处插入文字，请在此处插入文字，请在此处插入文字</a:t>
            </a:r>
            <a:endParaRPr lang="en-US" sz="1335" dirty="0">
              <a:solidFill>
                <a:schemeClr val="tx1">
                  <a:lumMod val="75000"/>
                  <a:lumOff val="25000"/>
                </a:schemeClr>
              </a:solidFill>
              <a:cs typeface="+mn-ea"/>
              <a:sym typeface="+mn-lt"/>
            </a:endParaRPr>
          </a:p>
        </p:txBody>
      </p:sp>
      <p:sp>
        <p:nvSpPr>
          <p:cNvPr id="41" name="TextBox 39"/>
          <p:cNvSpPr txBox="1"/>
          <p:nvPr/>
        </p:nvSpPr>
        <p:spPr>
          <a:xfrm>
            <a:off x="1100667" y="3496733"/>
            <a:ext cx="2819732" cy="812800"/>
          </a:xfrm>
          <a:prstGeom prst="rect">
            <a:avLst/>
          </a:prstGeom>
          <a:noFill/>
        </p:spPr>
        <p:txBody>
          <a:bodyPr wrap="square" lIns="0" tIns="0" rIns="0" bIns="0" rtlCol="0" anchor="t">
            <a:spAutoFit/>
          </a:bodyPr>
          <a:lstStyle/>
          <a:p>
            <a:pPr algn="r"/>
            <a:r>
              <a:rPr lang="zh-CN" altLang="en-US" b="1" dirty="0">
                <a:solidFill>
                  <a:srgbClr val="69C6E1"/>
                </a:solidFill>
                <a:cs typeface="+mn-ea"/>
                <a:sym typeface="+mn-lt"/>
              </a:rPr>
              <a:t>请在此处插入文字</a:t>
            </a:r>
            <a:endParaRPr lang="zh-CN" altLang="en-US" sz="1600" b="1" dirty="0">
              <a:solidFill>
                <a:srgbClr val="69C6E1"/>
              </a:solidFill>
              <a:cs typeface="+mn-ea"/>
              <a:sym typeface="+mn-lt"/>
            </a:endParaRPr>
          </a:p>
          <a:p>
            <a:pPr algn="r">
              <a:lnSpc>
                <a:spcPct val="130000"/>
              </a:lnSpc>
            </a:pPr>
            <a:r>
              <a:rPr lang="zh-CN" altLang="en-US" sz="1335" dirty="0">
                <a:solidFill>
                  <a:schemeClr val="tx1">
                    <a:lumMod val="65000"/>
                    <a:lumOff val="35000"/>
                  </a:schemeClr>
                </a:solidFill>
                <a:cs typeface="+mn-ea"/>
                <a:sym typeface="+mn-lt"/>
              </a:rPr>
              <a:t>请在此处插入文字，请在此处插入文字，请在此处插入文字</a:t>
            </a:r>
            <a:endParaRPr lang="en-US" sz="1335" dirty="0">
              <a:solidFill>
                <a:schemeClr val="tx1">
                  <a:lumMod val="75000"/>
                  <a:lumOff val="25000"/>
                </a:schemeClr>
              </a:solidFill>
              <a:cs typeface="+mn-ea"/>
              <a:sym typeface="+mn-lt"/>
            </a:endParaRPr>
          </a:p>
        </p:txBody>
      </p:sp>
      <p:sp>
        <p:nvSpPr>
          <p:cNvPr id="42" name="TextBox 40"/>
          <p:cNvSpPr txBox="1"/>
          <p:nvPr/>
        </p:nvSpPr>
        <p:spPr>
          <a:xfrm>
            <a:off x="1100667" y="5325533"/>
            <a:ext cx="2819732" cy="812800"/>
          </a:xfrm>
          <a:prstGeom prst="rect">
            <a:avLst/>
          </a:prstGeom>
          <a:noFill/>
        </p:spPr>
        <p:txBody>
          <a:bodyPr wrap="square" lIns="0" tIns="0" rIns="0" bIns="0" rtlCol="0" anchor="t">
            <a:spAutoFit/>
          </a:bodyPr>
          <a:lstStyle/>
          <a:p>
            <a:pPr algn="r"/>
            <a:r>
              <a:rPr lang="zh-CN" altLang="en-US" b="1" dirty="0">
                <a:solidFill>
                  <a:schemeClr val="accent3"/>
                </a:solidFill>
                <a:cs typeface="+mn-ea"/>
                <a:sym typeface="+mn-lt"/>
              </a:rPr>
              <a:t>请在此处插入文字</a:t>
            </a:r>
            <a:endParaRPr lang="en-US" sz="1600" b="1" dirty="0">
              <a:solidFill>
                <a:schemeClr val="accent5"/>
              </a:solidFill>
              <a:cs typeface="+mn-ea"/>
              <a:sym typeface="+mn-lt"/>
            </a:endParaRPr>
          </a:p>
          <a:p>
            <a:pPr algn="r">
              <a:lnSpc>
                <a:spcPct val="130000"/>
              </a:lnSpc>
            </a:pPr>
            <a:r>
              <a:rPr lang="zh-CN" altLang="en-US" sz="1335" dirty="0">
                <a:solidFill>
                  <a:schemeClr val="tx1">
                    <a:lumMod val="65000"/>
                    <a:lumOff val="35000"/>
                  </a:schemeClr>
                </a:solidFill>
                <a:cs typeface="+mn-ea"/>
                <a:sym typeface="+mn-lt"/>
              </a:rPr>
              <a:t>请在此处插入文字，请在此处插入文字，请在此处插入文字</a:t>
            </a:r>
            <a:endParaRPr lang="en-US" sz="1335" dirty="0">
              <a:solidFill>
                <a:schemeClr val="tx1">
                  <a:lumMod val="75000"/>
                  <a:lumOff val="25000"/>
                </a:schemeClr>
              </a:solidFill>
              <a:cs typeface="+mn-ea"/>
              <a:sym typeface="+mn-lt"/>
            </a:endParaRPr>
          </a:p>
        </p:txBody>
      </p:sp>
      <p:grpSp>
        <p:nvGrpSpPr>
          <p:cNvPr id="47" name="组合 46"/>
          <p:cNvGrpSpPr/>
          <p:nvPr/>
        </p:nvGrpSpPr>
        <p:grpSpPr>
          <a:xfrm>
            <a:off x="4138295" y="2672080"/>
            <a:ext cx="3915410" cy="3821430"/>
            <a:chOff x="6517" y="4208"/>
            <a:chExt cx="6166" cy="6018"/>
          </a:xfrm>
        </p:grpSpPr>
        <p:grpSp>
          <p:nvGrpSpPr>
            <p:cNvPr id="19" name="Group 35"/>
            <p:cNvGrpSpPr/>
            <p:nvPr/>
          </p:nvGrpSpPr>
          <p:grpSpPr>
            <a:xfrm>
              <a:off x="7354" y="5720"/>
              <a:ext cx="4513" cy="3890"/>
              <a:chOff x="3502180" y="2711606"/>
              <a:chExt cx="2149122" cy="1852691"/>
            </a:xfrm>
          </p:grpSpPr>
          <p:sp>
            <p:nvSpPr>
              <p:cNvPr id="20" name="Hexagon 4"/>
              <p:cNvSpPr/>
              <p:nvPr/>
            </p:nvSpPr>
            <p:spPr>
              <a:xfrm>
                <a:off x="3502180" y="2711606"/>
                <a:ext cx="2149122" cy="1852691"/>
              </a:xfrm>
              <a:prstGeom prst="hexagon">
                <a:avLst>
                  <a:gd name="adj" fmla="val 29118"/>
                  <a:gd name="vf" fmla="val 11547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1" name="Oval 17"/>
              <p:cNvSpPr/>
              <p:nvPr/>
            </p:nvSpPr>
            <p:spPr>
              <a:xfrm>
                <a:off x="3909374" y="2970584"/>
                <a:ext cx="1334735" cy="13347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45" name="组合 44"/>
            <p:cNvGrpSpPr/>
            <p:nvPr/>
          </p:nvGrpSpPr>
          <p:grpSpPr>
            <a:xfrm>
              <a:off x="6517" y="5104"/>
              <a:ext cx="1216" cy="2556"/>
              <a:chOff x="6517" y="5104"/>
              <a:chExt cx="1216" cy="2556"/>
            </a:xfrm>
          </p:grpSpPr>
          <p:sp>
            <p:nvSpPr>
              <p:cNvPr id="17" name="Trapezoid 11"/>
              <p:cNvSpPr/>
              <p:nvPr/>
            </p:nvSpPr>
            <p:spPr>
              <a:xfrm rot="18000000" flipH="1">
                <a:off x="6107" y="6034"/>
                <a:ext cx="2556" cy="697"/>
              </a:xfrm>
              <a:prstGeom prst="trapezoid">
                <a:avLst>
                  <a:gd name="adj" fmla="val 958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5" name="Group 30"/>
              <p:cNvGrpSpPr/>
              <p:nvPr/>
            </p:nvGrpSpPr>
            <p:grpSpPr>
              <a:xfrm>
                <a:off x="6517" y="5640"/>
                <a:ext cx="1156" cy="1156"/>
                <a:chOff x="3103858" y="2673277"/>
                <a:chExt cx="550434" cy="550434"/>
              </a:xfrm>
            </p:grpSpPr>
            <p:sp>
              <p:nvSpPr>
                <p:cNvPr id="26" name="Oval 20"/>
                <p:cNvSpPr/>
                <p:nvPr/>
              </p:nvSpPr>
              <p:spPr>
                <a:xfrm>
                  <a:off x="3103858" y="2673277"/>
                  <a:ext cx="550434" cy="550434"/>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27" name="Freeform 157"/>
                <p:cNvSpPr>
                  <a:spLocks noEditPoints="1"/>
                </p:cNvSpPr>
                <p:nvPr/>
              </p:nvSpPr>
              <p:spPr bwMode="auto">
                <a:xfrm>
                  <a:off x="3260580" y="2803370"/>
                  <a:ext cx="236991" cy="290248"/>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accent2"/>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grpSp>
          <p:nvGrpSpPr>
            <p:cNvPr id="24" name="组合 23"/>
            <p:cNvGrpSpPr/>
            <p:nvPr/>
          </p:nvGrpSpPr>
          <p:grpSpPr>
            <a:xfrm>
              <a:off x="11487" y="5104"/>
              <a:ext cx="1196" cy="2556"/>
              <a:chOff x="11487" y="5104"/>
              <a:chExt cx="1196" cy="2556"/>
            </a:xfrm>
          </p:grpSpPr>
          <p:sp>
            <p:nvSpPr>
              <p:cNvPr id="15" name="Trapezoid 6"/>
              <p:cNvSpPr/>
              <p:nvPr/>
            </p:nvSpPr>
            <p:spPr>
              <a:xfrm rot="3600000">
                <a:off x="10557" y="6034"/>
                <a:ext cx="2556" cy="697"/>
              </a:xfrm>
              <a:prstGeom prst="trapezoid">
                <a:avLst>
                  <a:gd name="adj" fmla="val 958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8" name="Group 32"/>
              <p:cNvGrpSpPr/>
              <p:nvPr/>
            </p:nvGrpSpPr>
            <p:grpSpPr>
              <a:xfrm>
                <a:off x="11527" y="5640"/>
                <a:ext cx="1156" cy="1156"/>
                <a:chOff x="5489708" y="2673277"/>
                <a:chExt cx="550434" cy="550434"/>
              </a:xfrm>
            </p:grpSpPr>
            <p:sp>
              <p:nvSpPr>
                <p:cNvPr id="29" name="Oval 19"/>
                <p:cNvSpPr/>
                <p:nvPr/>
              </p:nvSpPr>
              <p:spPr>
                <a:xfrm>
                  <a:off x="5489708" y="2673277"/>
                  <a:ext cx="550434" cy="550434"/>
                </a:xfrm>
                <a:prstGeom prst="ellipse">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0" name="Freeform 91"/>
                <p:cNvSpPr>
                  <a:spLocks noEditPoints="1"/>
                </p:cNvSpPr>
                <p:nvPr/>
              </p:nvSpPr>
              <p:spPr bwMode="auto">
                <a:xfrm>
                  <a:off x="5621997" y="2805566"/>
                  <a:ext cx="285856" cy="285856"/>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schemeClr val="accent5"/>
                    </a:solidFill>
                    <a:cs typeface="+mn-ea"/>
                    <a:sym typeface="+mn-lt"/>
                  </a:endParaRPr>
                </a:p>
              </p:txBody>
            </p:sp>
          </p:grpSp>
        </p:grpSp>
        <p:grpSp>
          <p:nvGrpSpPr>
            <p:cNvPr id="43" name="组合 42"/>
            <p:cNvGrpSpPr/>
            <p:nvPr/>
          </p:nvGrpSpPr>
          <p:grpSpPr>
            <a:xfrm>
              <a:off x="11487" y="7670"/>
              <a:ext cx="1196" cy="2556"/>
              <a:chOff x="11487" y="7670"/>
              <a:chExt cx="1196" cy="2556"/>
            </a:xfrm>
          </p:grpSpPr>
          <p:sp>
            <p:nvSpPr>
              <p:cNvPr id="16" name="Trapezoid 12"/>
              <p:cNvSpPr/>
              <p:nvPr/>
            </p:nvSpPr>
            <p:spPr>
              <a:xfrm rot="18000000" flipV="1">
                <a:off x="10557" y="8600"/>
                <a:ext cx="2556" cy="697"/>
              </a:xfrm>
              <a:prstGeom prst="trapezoid">
                <a:avLst>
                  <a:gd name="adj" fmla="val 9588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31" name="Group 33"/>
              <p:cNvGrpSpPr/>
              <p:nvPr/>
            </p:nvGrpSpPr>
            <p:grpSpPr>
              <a:xfrm>
                <a:off x="11527" y="8524"/>
                <a:ext cx="1156" cy="1156"/>
                <a:chOff x="5489708" y="4046797"/>
                <a:chExt cx="550434" cy="550434"/>
              </a:xfrm>
            </p:grpSpPr>
            <p:sp>
              <p:nvSpPr>
                <p:cNvPr id="32" name="Oval 21"/>
                <p:cNvSpPr/>
                <p:nvPr/>
              </p:nvSpPr>
              <p:spPr>
                <a:xfrm>
                  <a:off x="5489708" y="4046797"/>
                  <a:ext cx="550434" cy="550434"/>
                </a:xfrm>
                <a:prstGeom prst="ellipse">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3" name="Freeform 13"/>
                <p:cNvSpPr>
                  <a:spLocks noChangeAspect="1" noEditPoints="1"/>
                </p:cNvSpPr>
                <p:nvPr/>
              </p:nvSpPr>
              <p:spPr bwMode="auto">
                <a:xfrm>
                  <a:off x="5623284" y="4215334"/>
                  <a:ext cx="283282" cy="213360"/>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accent5"/>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grpSp>
          <p:nvGrpSpPr>
            <p:cNvPr id="44" name="组合 43"/>
            <p:cNvGrpSpPr/>
            <p:nvPr/>
          </p:nvGrpSpPr>
          <p:grpSpPr>
            <a:xfrm>
              <a:off x="8332" y="4208"/>
              <a:ext cx="2556" cy="1228"/>
              <a:chOff x="8332" y="4208"/>
              <a:chExt cx="2556" cy="1228"/>
            </a:xfrm>
          </p:grpSpPr>
          <p:sp>
            <p:nvSpPr>
              <p:cNvPr id="14" name="Trapezoid 10"/>
              <p:cNvSpPr/>
              <p:nvPr/>
            </p:nvSpPr>
            <p:spPr>
              <a:xfrm>
                <a:off x="8332" y="4740"/>
                <a:ext cx="2556" cy="697"/>
              </a:xfrm>
              <a:prstGeom prst="trapezoid">
                <a:avLst>
                  <a:gd name="adj" fmla="val 958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34" name="Group 31"/>
              <p:cNvGrpSpPr/>
              <p:nvPr/>
            </p:nvGrpSpPr>
            <p:grpSpPr>
              <a:xfrm>
                <a:off x="9029" y="4208"/>
                <a:ext cx="1156" cy="1156"/>
                <a:chOff x="4301525" y="1991544"/>
                <a:chExt cx="550434" cy="550434"/>
              </a:xfrm>
            </p:grpSpPr>
            <p:sp>
              <p:nvSpPr>
                <p:cNvPr id="35" name="Oval 18"/>
                <p:cNvSpPr/>
                <p:nvPr/>
              </p:nvSpPr>
              <p:spPr>
                <a:xfrm>
                  <a:off x="4301525" y="1991544"/>
                  <a:ext cx="550434" cy="550434"/>
                </a:xfrm>
                <a:prstGeom prst="ellipse">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36" name="Freeform 158"/>
                <p:cNvSpPr>
                  <a:spLocks noEditPoints="1"/>
                </p:cNvSpPr>
                <p:nvPr/>
              </p:nvSpPr>
              <p:spPr bwMode="auto">
                <a:xfrm>
                  <a:off x="4434439" y="2144788"/>
                  <a:ext cx="284606" cy="243947"/>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accent3"/>
                </a:solidFill>
                <a:ln w="9525">
                  <a:noFill/>
                  <a:round/>
                </a:ln>
              </p:spPr>
              <p:txBody>
                <a:bodyPr vert="horz" wrap="square" lIns="121920" tIns="60960" rIns="121920" bIns="60960" numCol="1" anchor="t" anchorCtr="0" compatLnSpc="1"/>
                <a:lstStyle/>
                <a:p>
                  <a:endParaRPr lang="en-US" sz="2400">
                    <a:cs typeface="+mn-ea"/>
                    <a:sym typeface="+mn-lt"/>
                  </a:endParaRPr>
                </a:p>
              </p:txBody>
            </p:sp>
          </p:grpSp>
        </p:grpSp>
        <p:sp>
          <p:nvSpPr>
            <p:cNvPr id="37" name="Freeform 65"/>
            <p:cNvSpPr>
              <a:spLocks noEditPoints="1"/>
            </p:cNvSpPr>
            <p:nvPr/>
          </p:nvSpPr>
          <p:spPr bwMode="auto">
            <a:xfrm>
              <a:off x="8890" y="7009"/>
              <a:ext cx="1440" cy="1312"/>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400">
                <a:cs typeface="+mn-ea"/>
                <a:sym typeface="+mn-lt"/>
              </a:endParaRPr>
            </a:p>
          </p:txBody>
        </p:sp>
        <p:grpSp>
          <p:nvGrpSpPr>
            <p:cNvPr id="46" name="组合 45"/>
            <p:cNvGrpSpPr/>
            <p:nvPr/>
          </p:nvGrpSpPr>
          <p:grpSpPr>
            <a:xfrm>
              <a:off x="6517" y="7670"/>
              <a:ext cx="1216" cy="2556"/>
              <a:chOff x="6517" y="7670"/>
              <a:chExt cx="1216" cy="2556"/>
            </a:xfrm>
          </p:grpSpPr>
          <p:sp>
            <p:nvSpPr>
              <p:cNvPr id="18" name="Trapezoid 13"/>
              <p:cNvSpPr/>
              <p:nvPr/>
            </p:nvSpPr>
            <p:spPr>
              <a:xfrm rot="3600000" flipH="1" flipV="1">
                <a:off x="6107" y="8600"/>
                <a:ext cx="2556" cy="697"/>
              </a:xfrm>
              <a:prstGeom prst="trapezoid">
                <a:avLst>
                  <a:gd name="adj" fmla="val 958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Oval 22"/>
              <p:cNvSpPr/>
              <p:nvPr/>
            </p:nvSpPr>
            <p:spPr>
              <a:xfrm>
                <a:off x="6517" y="8524"/>
                <a:ext cx="1156" cy="1156"/>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2" name="组合 1"/>
              <p:cNvGrpSpPr/>
              <p:nvPr/>
            </p:nvGrpSpPr>
            <p:grpSpPr>
              <a:xfrm>
                <a:off x="6750" y="8794"/>
                <a:ext cx="664" cy="623"/>
                <a:chOff x="12492" y="7503"/>
                <a:chExt cx="726" cy="726"/>
              </a:xfrm>
              <a:solidFill>
                <a:srgbClr val="5362A5"/>
              </a:solidFill>
            </p:grpSpPr>
            <p:sp>
              <p:nvSpPr>
                <p:cNvPr id="595" name="Freeform 161"/>
                <p:cNvSpPr>
                  <a:spLocks noEditPoints="1"/>
                </p:cNvSpPr>
                <p:nvPr/>
              </p:nvSpPr>
              <p:spPr bwMode="auto">
                <a:xfrm>
                  <a:off x="12492" y="7503"/>
                  <a:ext cx="727" cy="727"/>
                </a:xfrm>
                <a:custGeom>
                  <a:avLst/>
                  <a:gdLst>
                    <a:gd name="T0" fmla="*/ 343 w 343"/>
                    <a:gd name="T1" fmla="*/ 45 h 343"/>
                    <a:gd name="T2" fmla="*/ 298 w 343"/>
                    <a:gd name="T3" fmla="*/ 0 h 343"/>
                    <a:gd name="T4" fmla="*/ 45 w 343"/>
                    <a:gd name="T5" fmla="*/ 0 h 343"/>
                    <a:gd name="T6" fmla="*/ 0 w 343"/>
                    <a:gd name="T7" fmla="*/ 45 h 343"/>
                    <a:gd name="T8" fmla="*/ 0 w 343"/>
                    <a:gd name="T9" fmla="*/ 298 h 343"/>
                    <a:gd name="T10" fmla="*/ 45 w 343"/>
                    <a:gd name="T11" fmla="*/ 343 h 343"/>
                    <a:gd name="T12" fmla="*/ 298 w 343"/>
                    <a:gd name="T13" fmla="*/ 343 h 343"/>
                    <a:gd name="T14" fmla="*/ 343 w 343"/>
                    <a:gd name="T15" fmla="*/ 298 h 343"/>
                    <a:gd name="T16" fmla="*/ 343 w 343"/>
                    <a:gd name="T17" fmla="*/ 45 h 343"/>
                    <a:gd name="T18" fmla="*/ 313 w 343"/>
                    <a:gd name="T19" fmla="*/ 298 h 343"/>
                    <a:gd name="T20" fmla="*/ 298 w 343"/>
                    <a:gd name="T21" fmla="*/ 313 h 343"/>
                    <a:gd name="T22" fmla="*/ 45 w 343"/>
                    <a:gd name="T23" fmla="*/ 313 h 343"/>
                    <a:gd name="T24" fmla="*/ 29 w 343"/>
                    <a:gd name="T25" fmla="*/ 298 h 343"/>
                    <a:gd name="T26" fmla="*/ 29 w 343"/>
                    <a:gd name="T27" fmla="*/ 45 h 343"/>
                    <a:gd name="T28" fmla="*/ 45 w 343"/>
                    <a:gd name="T29" fmla="*/ 30 h 343"/>
                    <a:gd name="T30" fmla="*/ 298 w 343"/>
                    <a:gd name="T31" fmla="*/ 30 h 343"/>
                    <a:gd name="T32" fmla="*/ 313 w 343"/>
                    <a:gd name="T33" fmla="*/ 45 h 343"/>
                    <a:gd name="T34" fmla="*/ 313 w 343"/>
                    <a:gd name="T35" fmla="*/ 29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343">
                      <a:moveTo>
                        <a:pt x="343" y="45"/>
                      </a:moveTo>
                      <a:cubicBezTo>
                        <a:pt x="343" y="20"/>
                        <a:pt x="323" y="0"/>
                        <a:pt x="298" y="0"/>
                      </a:cubicBezTo>
                      <a:cubicBezTo>
                        <a:pt x="45" y="0"/>
                        <a:pt x="45" y="0"/>
                        <a:pt x="45" y="0"/>
                      </a:cubicBezTo>
                      <a:cubicBezTo>
                        <a:pt x="20" y="0"/>
                        <a:pt x="0" y="20"/>
                        <a:pt x="0" y="45"/>
                      </a:cubicBezTo>
                      <a:cubicBezTo>
                        <a:pt x="0" y="298"/>
                        <a:pt x="0" y="298"/>
                        <a:pt x="0" y="298"/>
                      </a:cubicBezTo>
                      <a:cubicBezTo>
                        <a:pt x="0" y="323"/>
                        <a:pt x="20" y="343"/>
                        <a:pt x="45" y="343"/>
                      </a:cubicBezTo>
                      <a:cubicBezTo>
                        <a:pt x="298" y="343"/>
                        <a:pt x="298" y="343"/>
                        <a:pt x="298" y="343"/>
                      </a:cubicBezTo>
                      <a:cubicBezTo>
                        <a:pt x="323" y="343"/>
                        <a:pt x="343" y="323"/>
                        <a:pt x="343" y="298"/>
                      </a:cubicBezTo>
                      <a:lnTo>
                        <a:pt x="343" y="45"/>
                      </a:lnTo>
                      <a:close/>
                      <a:moveTo>
                        <a:pt x="313" y="298"/>
                      </a:moveTo>
                      <a:cubicBezTo>
                        <a:pt x="313" y="307"/>
                        <a:pt x="306" y="313"/>
                        <a:pt x="298" y="313"/>
                      </a:cubicBezTo>
                      <a:cubicBezTo>
                        <a:pt x="45" y="313"/>
                        <a:pt x="45" y="313"/>
                        <a:pt x="45" y="313"/>
                      </a:cubicBezTo>
                      <a:cubicBezTo>
                        <a:pt x="36" y="313"/>
                        <a:pt x="29" y="307"/>
                        <a:pt x="29" y="298"/>
                      </a:cubicBezTo>
                      <a:cubicBezTo>
                        <a:pt x="29" y="45"/>
                        <a:pt x="29" y="45"/>
                        <a:pt x="29" y="45"/>
                      </a:cubicBezTo>
                      <a:cubicBezTo>
                        <a:pt x="29" y="37"/>
                        <a:pt x="36" y="30"/>
                        <a:pt x="45" y="30"/>
                      </a:cubicBezTo>
                      <a:cubicBezTo>
                        <a:pt x="298" y="30"/>
                        <a:pt x="298" y="30"/>
                        <a:pt x="298" y="30"/>
                      </a:cubicBezTo>
                      <a:cubicBezTo>
                        <a:pt x="306" y="30"/>
                        <a:pt x="313" y="37"/>
                        <a:pt x="313" y="45"/>
                      </a:cubicBezTo>
                      <a:lnTo>
                        <a:pt x="313" y="2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6" name="Freeform 162"/>
                <p:cNvSpPr/>
                <p:nvPr/>
              </p:nvSpPr>
              <p:spPr bwMode="auto">
                <a:xfrm>
                  <a:off x="12670" y="7773"/>
                  <a:ext cx="70" cy="58"/>
                </a:xfrm>
                <a:custGeom>
                  <a:avLst/>
                  <a:gdLst>
                    <a:gd name="T0" fmla="*/ 11 w 29"/>
                    <a:gd name="T1" fmla="*/ 13 h 24"/>
                    <a:gd name="T2" fmla="*/ 16 w 29"/>
                    <a:gd name="T3" fmla="*/ 24 h 24"/>
                    <a:gd name="T4" fmla="*/ 24 w 29"/>
                    <a:gd name="T5" fmla="*/ 24 h 24"/>
                    <a:gd name="T6" fmla="*/ 29 w 29"/>
                    <a:gd name="T7" fmla="*/ 0 h 24"/>
                    <a:gd name="T8" fmla="*/ 20 w 29"/>
                    <a:gd name="T9" fmla="*/ 0 h 24"/>
                    <a:gd name="T10" fmla="*/ 19 w 29"/>
                    <a:gd name="T11" fmla="*/ 9 h 24"/>
                    <a:gd name="T12" fmla="*/ 14 w 29"/>
                    <a:gd name="T13" fmla="*/ 0 h 24"/>
                    <a:gd name="T14" fmla="*/ 5 w 29"/>
                    <a:gd name="T15" fmla="*/ 0 h 24"/>
                    <a:gd name="T16" fmla="*/ 0 w 29"/>
                    <a:gd name="T17" fmla="*/ 24 h 24"/>
                    <a:gd name="T18" fmla="*/ 9 w 29"/>
                    <a:gd name="T19" fmla="*/ 24 h 24"/>
                    <a:gd name="T20" fmla="*/ 11 w 29"/>
                    <a:gd name="T21"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24">
                      <a:moveTo>
                        <a:pt x="11" y="13"/>
                      </a:moveTo>
                      <a:lnTo>
                        <a:pt x="16" y="24"/>
                      </a:lnTo>
                      <a:lnTo>
                        <a:pt x="24" y="24"/>
                      </a:lnTo>
                      <a:lnTo>
                        <a:pt x="29" y="0"/>
                      </a:lnTo>
                      <a:lnTo>
                        <a:pt x="20" y="0"/>
                      </a:lnTo>
                      <a:lnTo>
                        <a:pt x="19" y="9"/>
                      </a:lnTo>
                      <a:lnTo>
                        <a:pt x="14" y="0"/>
                      </a:lnTo>
                      <a:lnTo>
                        <a:pt x="5" y="0"/>
                      </a:lnTo>
                      <a:lnTo>
                        <a:pt x="0" y="24"/>
                      </a:lnTo>
                      <a:lnTo>
                        <a:pt x="9" y="24"/>
                      </a:lnTo>
                      <a:lnTo>
                        <a:pt x="1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7" name="Freeform 163"/>
                <p:cNvSpPr/>
                <p:nvPr/>
              </p:nvSpPr>
              <p:spPr bwMode="auto">
                <a:xfrm>
                  <a:off x="12740" y="7773"/>
                  <a:ext cx="58" cy="58"/>
                </a:xfrm>
                <a:custGeom>
                  <a:avLst/>
                  <a:gdLst>
                    <a:gd name="T0" fmla="*/ 0 w 24"/>
                    <a:gd name="T1" fmla="*/ 24 h 24"/>
                    <a:gd name="T2" fmla="*/ 20 w 24"/>
                    <a:gd name="T3" fmla="*/ 24 h 24"/>
                    <a:gd name="T4" fmla="*/ 21 w 24"/>
                    <a:gd name="T5" fmla="*/ 18 h 24"/>
                    <a:gd name="T6" fmla="*/ 10 w 24"/>
                    <a:gd name="T7" fmla="*/ 18 h 24"/>
                    <a:gd name="T8" fmla="*/ 11 w 24"/>
                    <a:gd name="T9" fmla="*/ 15 h 24"/>
                    <a:gd name="T10" fmla="*/ 21 w 24"/>
                    <a:gd name="T11" fmla="*/ 15 h 24"/>
                    <a:gd name="T12" fmla="*/ 22 w 24"/>
                    <a:gd name="T13" fmla="*/ 8 h 24"/>
                    <a:gd name="T14" fmla="*/ 12 w 24"/>
                    <a:gd name="T15" fmla="*/ 8 h 24"/>
                    <a:gd name="T16" fmla="*/ 12 w 24"/>
                    <a:gd name="T17" fmla="*/ 6 h 24"/>
                    <a:gd name="T18" fmla="*/ 22 w 24"/>
                    <a:gd name="T19" fmla="*/ 6 h 24"/>
                    <a:gd name="T20" fmla="*/ 24 w 24"/>
                    <a:gd name="T21" fmla="*/ 0 h 24"/>
                    <a:gd name="T22" fmla="*/ 4 w 24"/>
                    <a:gd name="T23" fmla="*/ 0 h 24"/>
                    <a:gd name="T24" fmla="*/ 0 w 24"/>
                    <a:gd name="T2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4">
                      <a:moveTo>
                        <a:pt x="0" y="24"/>
                      </a:moveTo>
                      <a:lnTo>
                        <a:pt x="20" y="24"/>
                      </a:lnTo>
                      <a:lnTo>
                        <a:pt x="21" y="18"/>
                      </a:lnTo>
                      <a:lnTo>
                        <a:pt x="10" y="18"/>
                      </a:lnTo>
                      <a:lnTo>
                        <a:pt x="11" y="15"/>
                      </a:lnTo>
                      <a:lnTo>
                        <a:pt x="21" y="15"/>
                      </a:lnTo>
                      <a:lnTo>
                        <a:pt x="22" y="8"/>
                      </a:lnTo>
                      <a:lnTo>
                        <a:pt x="12" y="8"/>
                      </a:lnTo>
                      <a:lnTo>
                        <a:pt x="12" y="6"/>
                      </a:lnTo>
                      <a:lnTo>
                        <a:pt x="22" y="6"/>
                      </a:lnTo>
                      <a:lnTo>
                        <a:pt x="24" y="0"/>
                      </a:lnTo>
                      <a:lnTo>
                        <a:pt x="4"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8" name="Freeform 164"/>
                <p:cNvSpPr/>
                <p:nvPr/>
              </p:nvSpPr>
              <p:spPr bwMode="auto">
                <a:xfrm>
                  <a:off x="12800" y="7773"/>
                  <a:ext cx="91" cy="58"/>
                </a:xfrm>
                <a:custGeom>
                  <a:avLst/>
                  <a:gdLst>
                    <a:gd name="T0" fmla="*/ 14 w 43"/>
                    <a:gd name="T1" fmla="*/ 26 h 28"/>
                    <a:gd name="T2" fmla="*/ 15 w 43"/>
                    <a:gd name="T3" fmla="*/ 25 h 28"/>
                    <a:gd name="T4" fmla="*/ 16 w 43"/>
                    <a:gd name="T5" fmla="*/ 23 h 28"/>
                    <a:gd name="T6" fmla="*/ 17 w 43"/>
                    <a:gd name="T7" fmla="*/ 20 h 28"/>
                    <a:gd name="T8" fmla="*/ 18 w 43"/>
                    <a:gd name="T9" fmla="*/ 18 h 28"/>
                    <a:gd name="T10" fmla="*/ 19 w 43"/>
                    <a:gd name="T11" fmla="*/ 28 h 28"/>
                    <a:gd name="T12" fmla="*/ 30 w 43"/>
                    <a:gd name="T13" fmla="*/ 28 h 28"/>
                    <a:gd name="T14" fmla="*/ 43 w 43"/>
                    <a:gd name="T15" fmla="*/ 0 h 28"/>
                    <a:gd name="T16" fmla="*/ 32 w 43"/>
                    <a:gd name="T17" fmla="*/ 0 h 28"/>
                    <a:gd name="T18" fmla="*/ 31 w 43"/>
                    <a:gd name="T19" fmla="*/ 2 h 28"/>
                    <a:gd name="T20" fmla="*/ 30 w 43"/>
                    <a:gd name="T21" fmla="*/ 3 h 28"/>
                    <a:gd name="T22" fmla="*/ 30 w 43"/>
                    <a:gd name="T23" fmla="*/ 4 h 28"/>
                    <a:gd name="T24" fmla="*/ 30 w 43"/>
                    <a:gd name="T25" fmla="*/ 5 h 28"/>
                    <a:gd name="T26" fmla="*/ 28 w 43"/>
                    <a:gd name="T27" fmla="*/ 10 h 28"/>
                    <a:gd name="T28" fmla="*/ 27 w 43"/>
                    <a:gd name="T29" fmla="*/ 11 h 28"/>
                    <a:gd name="T30" fmla="*/ 26 w 43"/>
                    <a:gd name="T31" fmla="*/ 0 h 28"/>
                    <a:gd name="T32" fmla="*/ 16 w 43"/>
                    <a:gd name="T33" fmla="*/ 0 h 28"/>
                    <a:gd name="T34" fmla="*/ 12 w 43"/>
                    <a:gd name="T35" fmla="*/ 9 h 28"/>
                    <a:gd name="T36" fmla="*/ 11 w 43"/>
                    <a:gd name="T37" fmla="*/ 11 h 28"/>
                    <a:gd name="T38" fmla="*/ 11 w 43"/>
                    <a:gd name="T39" fmla="*/ 0 h 28"/>
                    <a:gd name="T40" fmla="*/ 0 w 43"/>
                    <a:gd name="T41" fmla="*/ 0 h 28"/>
                    <a:gd name="T42" fmla="*/ 2 w 43"/>
                    <a:gd name="T43" fmla="*/ 28 h 28"/>
                    <a:gd name="T44" fmla="*/ 13 w 43"/>
                    <a:gd name="T45" fmla="*/ 28 h 28"/>
                    <a:gd name="T46" fmla="*/ 14 w 43"/>
                    <a:gd name="T4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8">
                      <a:moveTo>
                        <a:pt x="14" y="26"/>
                      </a:moveTo>
                      <a:cubicBezTo>
                        <a:pt x="15" y="25"/>
                        <a:pt x="15" y="25"/>
                        <a:pt x="15" y="25"/>
                      </a:cubicBezTo>
                      <a:cubicBezTo>
                        <a:pt x="15" y="24"/>
                        <a:pt x="15" y="24"/>
                        <a:pt x="16" y="23"/>
                      </a:cubicBezTo>
                      <a:cubicBezTo>
                        <a:pt x="16" y="22"/>
                        <a:pt x="16" y="21"/>
                        <a:pt x="17" y="20"/>
                      </a:cubicBezTo>
                      <a:cubicBezTo>
                        <a:pt x="18" y="18"/>
                        <a:pt x="18" y="18"/>
                        <a:pt x="18" y="18"/>
                      </a:cubicBezTo>
                      <a:cubicBezTo>
                        <a:pt x="19" y="28"/>
                        <a:pt x="19" y="28"/>
                        <a:pt x="19" y="28"/>
                      </a:cubicBezTo>
                      <a:cubicBezTo>
                        <a:pt x="30" y="28"/>
                        <a:pt x="30" y="28"/>
                        <a:pt x="30" y="28"/>
                      </a:cubicBezTo>
                      <a:cubicBezTo>
                        <a:pt x="43" y="0"/>
                        <a:pt x="43" y="0"/>
                        <a:pt x="43" y="0"/>
                      </a:cubicBezTo>
                      <a:cubicBezTo>
                        <a:pt x="32" y="0"/>
                        <a:pt x="32" y="0"/>
                        <a:pt x="32" y="0"/>
                      </a:cubicBezTo>
                      <a:cubicBezTo>
                        <a:pt x="31" y="2"/>
                        <a:pt x="31" y="2"/>
                        <a:pt x="31" y="2"/>
                      </a:cubicBezTo>
                      <a:cubicBezTo>
                        <a:pt x="30" y="3"/>
                        <a:pt x="30" y="3"/>
                        <a:pt x="30" y="3"/>
                      </a:cubicBezTo>
                      <a:cubicBezTo>
                        <a:pt x="30" y="4"/>
                        <a:pt x="30" y="4"/>
                        <a:pt x="30" y="4"/>
                      </a:cubicBezTo>
                      <a:cubicBezTo>
                        <a:pt x="30" y="5"/>
                        <a:pt x="30" y="5"/>
                        <a:pt x="30" y="5"/>
                      </a:cubicBezTo>
                      <a:cubicBezTo>
                        <a:pt x="29" y="7"/>
                        <a:pt x="28" y="8"/>
                        <a:pt x="28" y="10"/>
                      </a:cubicBezTo>
                      <a:cubicBezTo>
                        <a:pt x="27" y="11"/>
                        <a:pt x="27" y="11"/>
                        <a:pt x="27" y="11"/>
                      </a:cubicBezTo>
                      <a:cubicBezTo>
                        <a:pt x="26" y="0"/>
                        <a:pt x="26" y="0"/>
                        <a:pt x="26" y="0"/>
                      </a:cubicBezTo>
                      <a:cubicBezTo>
                        <a:pt x="16" y="0"/>
                        <a:pt x="16" y="0"/>
                        <a:pt x="16" y="0"/>
                      </a:cubicBezTo>
                      <a:cubicBezTo>
                        <a:pt x="15" y="2"/>
                        <a:pt x="13" y="6"/>
                        <a:pt x="12" y="9"/>
                      </a:cubicBezTo>
                      <a:cubicBezTo>
                        <a:pt x="12" y="9"/>
                        <a:pt x="11" y="10"/>
                        <a:pt x="11" y="11"/>
                      </a:cubicBezTo>
                      <a:cubicBezTo>
                        <a:pt x="11" y="0"/>
                        <a:pt x="11" y="0"/>
                        <a:pt x="11" y="0"/>
                      </a:cubicBezTo>
                      <a:cubicBezTo>
                        <a:pt x="0" y="0"/>
                        <a:pt x="0" y="0"/>
                        <a:pt x="0" y="0"/>
                      </a:cubicBezTo>
                      <a:cubicBezTo>
                        <a:pt x="2" y="28"/>
                        <a:pt x="2" y="28"/>
                        <a:pt x="2" y="28"/>
                      </a:cubicBezTo>
                      <a:cubicBezTo>
                        <a:pt x="13" y="28"/>
                        <a:pt x="13" y="28"/>
                        <a:pt x="13" y="28"/>
                      </a:cubicBez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99" name="Freeform 165"/>
                <p:cNvSpPr/>
                <p:nvPr/>
              </p:nvSpPr>
              <p:spPr bwMode="auto">
                <a:xfrm>
                  <a:off x="12882" y="7770"/>
                  <a:ext cx="63" cy="63"/>
                </a:xfrm>
                <a:custGeom>
                  <a:avLst/>
                  <a:gdLst>
                    <a:gd name="T0" fmla="*/ 8 w 29"/>
                    <a:gd name="T1" fmla="*/ 3 h 30"/>
                    <a:gd name="T2" fmla="*/ 3 w 29"/>
                    <a:gd name="T3" fmla="*/ 10 h 30"/>
                    <a:gd name="T4" fmla="*/ 9 w 29"/>
                    <a:gd name="T5" fmla="*/ 19 h 30"/>
                    <a:gd name="T6" fmla="*/ 9 w 29"/>
                    <a:gd name="T7" fmla="*/ 19 h 30"/>
                    <a:gd name="T8" fmla="*/ 12 w 29"/>
                    <a:gd name="T9" fmla="*/ 19 h 30"/>
                    <a:gd name="T10" fmla="*/ 12 w 29"/>
                    <a:gd name="T11" fmla="*/ 19 h 30"/>
                    <a:gd name="T12" fmla="*/ 13 w 29"/>
                    <a:gd name="T13" fmla="*/ 19 h 30"/>
                    <a:gd name="T14" fmla="*/ 14 w 29"/>
                    <a:gd name="T15" fmla="*/ 19 h 30"/>
                    <a:gd name="T16" fmla="*/ 15 w 29"/>
                    <a:gd name="T17" fmla="*/ 20 h 30"/>
                    <a:gd name="T18" fmla="*/ 15 w 29"/>
                    <a:gd name="T19" fmla="*/ 20 h 30"/>
                    <a:gd name="T20" fmla="*/ 16 w 29"/>
                    <a:gd name="T21" fmla="*/ 21 h 30"/>
                    <a:gd name="T22" fmla="*/ 15 w 29"/>
                    <a:gd name="T23" fmla="*/ 22 h 30"/>
                    <a:gd name="T24" fmla="*/ 14 w 29"/>
                    <a:gd name="T25" fmla="*/ 23 h 30"/>
                    <a:gd name="T26" fmla="*/ 13 w 29"/>
                    <a:gd name="T27" fmla="*/ 23 h 30"/>
                    <a:gd name="T28" fmla="*/ 9 w 29"/>
                    <a:gd name="T29" fmla="*/ 22 h 30"/>
                    <a:gd name="T30" fmla="*/ 5 w 29"/>
                    <a:gd name="T31" fmla="*/ 19 h 30"/>
                    <a:gd name="T32" fmla="*/ 1 w 29"/>
                    <a:gd name="T33" fmla="*/ 19 h 30"/>
                    <a:gd name="T34" fmla="*/ 0 w 29"/>
                    <a:gd name="T35" fmla="*/ 27 h 30"/>
                    <a:gd name="T36" fmla="*/ 12 w 29"/>
                    <a:gd name="T37" fmla="*/ 30 h 30"/>
                    <a:gd name="T38" fmla="*/ 22 w 29"/>
                    <a:gd name="T39" fmla="*/ 27 h 30"/>
                    <a:gd name="T40" fmla="*/ 27 w 29"/>
                    <a:gd name="T41" fmla="*/ 20 h 30"/>
                    <a:gd name="T42" fmla="*/ 22 w 29"/>
                    <a:gd name="T43" fmla="*/ 12 h 30"/>
                    <a:gd name="T44" fmla="*/ 17 w 29"/>
                    <a:gd name="T45" fmla="*/ 11 h 30"/>
                    <a:gd name="T46" fmla="*/ 17 w 29"/>
                    <a:gd name="T47" fmla="*/ 11 h 30"/>
                    <a:gd name="T48" fmla="*/ 17 w 29"/>
                    <a:gd name="T49" fmla="*/ 11 h 30"/>
                    <a:gd name="T50" fmla="*/ 17 w 29"/>
                    <a:gd name="T51" fmla="*/ 11 h 30"/>
                    <a:gd name="T52" fmla="*/ 16 w 29"/>
                    <a:gd name="T53" fmla="*/ 11 h 30"/>
                    <a:gd name="T54" fmla="*/ 14 w 29"/>
                    <a:gd name="T55" fmla="*/ 10 h 30"/>
                    <a:gd name="T56" fmla="*/ 14 w 29"/>
                    <a:gd name="T57" fmla="*/ 9 h 30"/>
                    <a:gd name="T58" fmla="*/ 15 w 29"/>
                    <a:gd name="T59" fmla="*/ 8 h 30"/>
                    <a:gd name="T60" fmla="*/ 18 w 29"/>
                    <a:gd name="T61" fmla="*/ 7 h 30"/>
                    <a:gd name="T62" fmla="*/ 21 w 29"/>
                    <a:gd name="T63" fmla="*/ 8 h 30"/>
                    <a:gd name="T64" fmla="*/ 25 w 29"/>
                    <a:gd name="T65" fmla="*/ 10 h 30"/>
                    <a:gd name="T66" fmla="*/ 28 w 29"/>
                    <a:gd name="T67" fmla="*/ 10 h 30"/>
                    <a:gd name="T68" fmla="*/ 29 w 29"/>
                    <a:gd name="T69" fmla="*/ 2 h 30"/>
                    <a:gd name="T70" fmla="*/ 18 w 29"/>
                    <a:gd name="T71" fmla="*/ 0 h 30"/>
                    <a:gd name="T72" fmla="*/ 8 w 29"/>
                    <a:gd name="T7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0">
                      <a:moveTo>
                        <a:pt x="8" y="3"/>
                      </a:moveTo>
                      <a:cubicBezTo>
                        <a:pt x="5" y="4"/>
                        <a:pt x="4" y="7"/>
                        <a:pt x="3" y="10"/>
                      </a:cubicBezTo>
                      <a:cubicBezTo>
                        <a:pt x="3" y="14"/>
                        <a:pt x="4" y="16"/>
                        <a:pt x="9" y="19"/>
                      </a:cubicBezTo>
                      <a:cubicBezTo>
                        <a:pt x="9" y="19"/>
                        <a:pt x="9" y="19"/>
                        <a:pt x="9" y="19"/>
                      </a:cubicBezTo>
                      <a:cubicBezTo>
                        <a:pt x="10" y="19"/>
                        <a:pt x="11" y="19"/>
                        <a:pt x="12" y="19"/>
                      </a:cubicBezTo>
                      <a:cubicBezTo>
                        <a:pt x="12" y="19"/>
                        <a:pt x="12" y="19"/>
                        <a:pt x="12" y="19"/>
                      </a:cubicBezTo>
                      <a:cubicBezTo>
                        <a:pt x="13" y="19"/>
                        <a:pt x="13" y="19"/>
                        <a:pt x="13" y="19"/>
                      </a:cubicBezTo>
                      <a:cubicBezTo>
                        <a:pt x="14" y="19"/>
                        <a:pt x="14" y="19"/>
                        <a:pt x="14" y="19"/>
                      </a:cubicBezTo>
                      <a:cubicBezTo>
                        <a:pt x="15" y="20"/>
                        <a:pt x="15" y="20"/>
                        <a:pt x="15" y="20"/>
                      </a:cubicBezTo>
                      <a:cubicBezTo>
                        <a:pt x="15" y="20"/>
                        <a:pt x="15" y="20"/>
                        <a:pt x="15" y="20"/>
                      </a:cubicBezTo>
                      <a:cubicBezTo>
                        <a:pt x="16" y="20"/>
                        <a:pt x="16" y="20"/>
                        <a:pt x="16" y="21"/>
                      </a:cubicBezTo>
                      <a:cubicBezTo>
                        <a:pt x="16" y="22"/>
                        <a:pt x="16" y="22"/>
                        <a:pt x="15" y="22"/>
                      </a:cubicBezTo>
                      <a:cubicBezTo>
                        <a:pt x="15" y="23"/>
                        <a:pt x="15" y="23"/>
                        <a:pt x="14" y="23"/>
                      </a:cubicBezTo>
                      <a:cubicBezTo>
                        <a:pt x="13" y="23"/>
                        <a:pt x="13" y="23"/>
                        <a:pt x="13" y="23"/>
                      </a:cubicBezTo>
                      <a:cubicBezTo>
                        <a:pt x="12" y="23"/>
                        <a:pt x="10" y="22"/>
                        <a:pt x="9" y="22"/>
                      </a:cubicBezTo>
                      <a:cubicBezTo>
                        <a:pt x="7" y="21"/>
                        <a:pt x="6" y="20"/>
                        <a:pt x="5" y="19"/>
                      </a:cubicBezTo>
                      <a:cubicBezTo>
                        <a:pt x="1" y="19"/>
                        <a:pt x="1" y="19"/>
                        <a:pt x="1" y="19"/>
                      </a:cubicBezTo>
                      <a:cubicBezTo>
                        <a:pt x="0" y="27"/>
                        <a:pt x="0" y="27"/>
                        <a:pt x="0" y="27"/>
                      </a:cubicBezTo>
                      <a:cubicBezTo>
                        <a:pt x="3" y="29"/>
                        <a:pt x="7" y="30"/>
                        <a:pt x="12" y="30"/>
                      </a:cubicBezTo>
                      <a:cubicBezTo>
                        <a:pt x="16" y="30"/>
                        <a:pt x="19" y="29"/>
                        <a:pt x="22" y="27"/>
                      </a:cubicBezTo>
                      <a:cubicBezTo>
                        <a:pt x="25" y="25"/>
                        <a:pt x="27" y="23"/>
                        <a:pt x="27" y="20"/>
                      </a:cubicBezTo>
                      <a:cubicBezTo>
                        <a:pt x="28" y="16"/>
                        <a:pt x="26" y="13"/>
                        <a:pt x="22" y="12"/>
                      </a:cubicBezTo>
                      <a:cubicBezTo>
                        <a:pt x="20" y="11"/>
                        <a:pt x="19" y="11"/>
                        <a:pt x="17" y="11"/>
                      </a:cubicBezTo>
                      <a:cubicBezTo>
                        <a:pt x="17" y="11"/>
                        <a:pt x="17" y="11"/>
                        <a:pt x="17" y="11"/>
                      </a:cubicBezTo>
                      <a:cubicBezTo>
                        <a:pt x="17" y="11"/>
                        <a:pt x="17" y="11"/>
                        <a:pt x="17" y="11"/>
                      </a:cubicBezTo>
                      <a:cubicBezTo>
                        <a:pt x="17" y="11"/>
                        <a:pt x="17" y="11"/>
                        <a:pt x="17" y="11"/>
                      </a:cubicBezTo>
                      <a:cubicBezTo>
                        <a:pt x="16" y="11"/>
                        <a:pt x="16" y="11"/>
                        <a:pt x="16" y="11"/>
                      </a:cubicBezTo>
                      <a:cubicBezTo>
                        <a:pt x="15" y="10"/>
                        <a:pt x="15" y="10"/>
                        <a:pt x="14" y="10"/>
                      </a:cubicBezTo>
                      <a:cubicBezTo>
                        <a:pt x="14" y="10"/>
                        <a:pt x="14" y="9"/>
                        <a:pt x="14" y="9"/>
                      </a:cubicBezTo>
                      <a:cubicBezTo>
                        <a:pt x="14" y="8"/>
                        <a:pt x="15" y="8"/>
                        <a:pt x="15" y="8"/>
                      </a:cubicBezTo>
                      <a:cubicBezTo>
                        <a:pt x="16" y="7"/>
                        <a:pt x="17" y="7"/>
                        <a:pt x="18" y="7"/>
                      </a:cubicBezTo>
                      <a:cubicBezTo>
                        <a:pt x="19" y="7"/>
                        <a:pt x="20" y="7"/>
                        <a:pt x="21" y="8"/>
                      </a:cubicBezTo>
                      <a:cubicBezTo>
                        <a:pt x="22" y="8"/>
                        <a:pt x="24" y="9"/>
                        <a:pt x="25" y="10"/>
                      </a:cubicBezTo>
                      <a:cubicBezTo>
                        <a:pt x="28" y="10"/>
                        <a:pt x="28" y="10"/>
                        <a:pt x="28" y="10"/>
                      </a:cubicBezTo>
                      <a:cubicBezTo>
                        <a:pt x="29" y="2"/>
                        <a:pt x="29" y="2"/>
                        <a:pt x="29" y="2"/>
                      </a:cubicBezTo>
                      <a:cubicBezTo>
                        <a:pt x="26" y="1"/>
                        <a:pt x="22" y="0"/>
                        <a:pt x="18" y="0"/>
                      </a:cubicBezTo>
                      <a:cubicBezTo>
                        <a:pt x="15" y="0"/>
                        <a:pt x="11" y="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0" name="Freeform 166"/>
                <p:cNvSpPr>
                  <a:spLocks noEditPoints="1"/>
                </p:cNvSpPr>
                <p:nvPr/>
              </p:nvSpPr>
              <p:spPr bwMode="auto">
                <a:xfrm>
                  <a:off x="12615" y="7652"/>
                  <a:ext cx="479" cy="429"/>
                </a:xfrm>
                <a:custGeom>
                  <a:avLst/>
                  <a:gdLst>
                    <a:gd name="T0" fmla="*/ 217 w 225"/>
                    <a:gd name="T1" fmla="*/ 31 h 202"/>
                    <a:gd name="T2" fmla="*/ 209 w 225"/>
                    <a:gd name="T3" fmla="*/ 39 h 202"/>
                    <a:gd name="T4" fmla="*/ 209 w 225"/>
                    <a:gd name="T5" fmla="*/ 175 h 202"/>
                    <a:gd name="T6" fmla="*/ 198 w 225"/>
                    <a:gd name="T7" fmla="*/ 186 h 202"/>
                    <a:gd name="T8" fmla="*/ 196 w 225"/>
                    <a:gd name="T9" fmla="*/ 186 h 202"/>
                    <a:gd name="T10" fmla="*/ 184 w 225"/>
                    <a:gd name="T11" fmla="*/ 181 h 202"/>
                    <a:gd name="T12" fmla="*/ 179 w 225"/>
                    <a:gd name="T13" fmla="*/ 175 h 202"/>
                    <a:gd name="T14" fmla="*/ 179 w 225"/>
                    <a:gd name="T15" fmla="*/ 134 h 202"/>
                    <a:gd name="T16" fmla="*/ 179 w 225"/>
                    <a:gd name="T17" fmla="*/ 18 h 202"/>
                    <a:gd name="T18" fmla="*/ 179 w 225"/>
                    <a:gd name="T19" fmla="*/ 0 h 202"/>
                    <a:gd name="T20" fmla="*/ 0 w 225"/>
                    <a:gd name="T21" fmla="*/ 0 h 202"/>
                    <a:gd name="T22" fmla="*/ 0 w 225"/>
                    <a:gd name="T23" fmla="*/ 181 h 202"/>
                    <a:gd name="T24" fmla="*/ 7 w 225"/>
                    <a:gd name="T25" fmla="*/ 195 h 202"/>
                    <a:gd name="T26" fmla="*/ 21 w 225"/>
                    <a:gd name="T27" fmla="*/ 202 h 202"/>
                    <a:gd name="T28" fmla="*/ 196 w 225"/>
                    <a:gd name="T29" fmla="*/ 202 h 202"/>
                    <a:gd name="T30" fmla="*/ 196 w 225"/>
                    <a:gd name="T31" fmla="*/ 202 h 202"/>
                    <a:gd name="T32" fmla="*/ 198 w 225"/>
                    <a:gd name="T33" fmla="*/ 202 h 202"/>
                    <a:gd name="T34" fmla="*/ 218 w 225"/>
                    <a:gd name="T35" fmla="*/ 193 h 202"/>
                    <a:gd name="T36" fmla="*/ 225 w 225"/>
                    <a:gd name="T37" fmla="*/ 175 h 202"/>
                    <a:gd name="T38" fmla="*/ 225 w 225"/>
                    <a:gd name="T39" fmla="*/ 39 h 202"/>
                    <a:gd name="T40" fmla="*/ 217 w 225"/>
                    <a:gd name="T41" fmla="*/ 31 h 202"/>
                    <a:gd name="T42" fmla="*/ 22 w 225"/>
                    <a:gd name="T43" fmla="*/ 186 h 202"/>
                    <a:gd name="T44" fmla="*/ 17 w 225"/>
                    <a:gd name="T45" fmla="*/ 181 h 202"/>
                    <a:gd name="T46" fmla="*/ 17 w 225"/>
                    <a:gd name="T47" fmla="*/ 16 h 202"/>
                    <a:gd name="T48" fmla="*/ 163 w 225"/>
                    <a:gd name="T49" fmla="*/ 16 h 202"/>
                    <a:gd name="T50" fmla="*/ 163 w 225"/>
                    <a:gd name="T51" fmla="*/ 18 h 202"/>
                    <a:gd name="T52" fmla="*/ 163 w 225"/>
                    <a:gd name="T53" fmla="*/ 134 h 202"/>
                    <a:gd name="T54" fmla="*/ 163 w 225"/>
                    <a:gd name="T55" fmla="*/ 175 h 202"/>
                    <a:gd name="T56" fmla="*/ 167 w 225"/>
                    <a:gd name="T57" fmla="*/ 186 h 202"/>
                    <a:gd name="T58" fmla="*/ 22 w 225"/>
                    <a:gd name="T59" fmla="*/ 18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5" h="202">
                      <a:moveTo>
                        <a:pt x="217" y="31"/>
                      </a:moveTo>
                      <a:cubicBezTo>
                        <a:pt x="213" y="31"/>
                        <a:pt x="209" y="35"/>
                        <a:pt x="209" y="39"/>
                      </a:cubicBezTo>
                      <a:cubicBezTo>
                        <a:pt x="209" y="175"/>
                        <a:pt x="209" y="175"/>
                        <a:pt x="209" y="175"/>
                      </a:cubicBezTo>
                      <a:cubicBezTo>
                        <a:pt x="209" y="179"/>
                        <a:pt x="206" y="186"/>
                        <a:pt x="198" y="186"/>
                      </a:cubicBezTo>
                      <a:cubicBezTo>
                        <a:pt x="196" y="186"/>
                        <a:pt x="196" y="186"/>
                        <a:pt x="196" y="186"/>
                      </a:cubicBezTo>
                      <a:cubicBezTo>
                        <a:pt x="192" y="186"/>
                        <a:pt x="187" y="184"/>
                        <a:pt x="184" y="181"/>
                      </a:cubicBezTo>
                      <a:cubicBezTo>
                        <a:pt x="181" y="179"/>
                        <a:pt x="179" y="176"/>
                        <a:pt x="179" y="175"/>
                      </a:cubicBezTo>
                      <a:cubicBezTo>
                        <a:pt x="179" y="134"/>
                        <a:pt x="179" y="134"/>
                        <a:pt x="179" y="134"/>
                      </a:cubicBezTo>
                      <a:cubicBezTo>
                        <a:pt x="179" y="18"/>
                        <a:pt x="179" y="18"/>
                        <a:pt x="179" y="18"/>
                      </a:cubicBezTo>
                      <a:cubicBezTo>
                        <a:pt x="179" y="0"/>
                        <a:pt x="179" y="0"/>
                        <a:pt x="179" y="0"/>
                      </a:cubicBezTo>
                      <a:cubicBezTo>
                        <a:pt x="0" y="0"/>
                        <a:pt x="0" y="0"/>
                        <a:pt x="0" y="0"/>
                      </a:cubicBezTo>
                      <a:cubicBezTo>
                        <a:pt x="0" y="181"/>
                        <a:pt x="0" y="181"/>
                        <a:pt x="0" y="181"/>
                      </a:cubicBezTo>
                      <a:cubicBezTo>
                        <a:pt x="0" y="186"/>
                        <a:pt x="3" y="191"/>
                        <a:pt x="7" y="195"/>
                      </a:cubicBezTo>
                      <a:cubicBezTo>
                        <a:pt x="11" y="199"/>
                        <a:pt x="17" y="202"/>
                        <a:pt x="21" y="202"/>
                      </a:cubicBezTo>
                      <a:cubicBezTo>
                        <a:pt x="196" y="202"/>
                        <a:pt x="196" y="202"/>
                        <a:pt x="196" y="202"/>
                      </a:cubicBezTo>
                      <a:cubicBezTo>
                        <a:pt x="196" y="202"/>
                        <a:pt x="196" y="202"/>
                        <a:pt x="196" y="202"/>
                      </a:cubicBezTo>
                      <a:cubicBezTo>
                        <a:pt x="198" y="202"/>
                        <a:pt x="198" y="202"/>
                        <a:pt x="198" y="202"/>
                      </a:cubicBezTo>
                      <a:cubicBezTo>
                        <a:pt x="206" y="202"/>
                        <a:pt x="212" y="199"/>
                        <a:pt x="218" y="193"/>
                      </a:cubicBezTo>
                      <a:cubicBezTo>
                        <a:pt x="222" y="188"/>
                        <a:pt x="225" y="181"/>
                        <a:pt x="225" y="175"/>
                      </a:cubicBezTo>
                      <a:cubicBezTo>
                        <a:pt x="225" y="39"/>
                        <a:pt x="225" y="39"/>
                        <a:pt x="225" y="39"/>
                      </a:cubicBezTo>
                      <a:cubicBezTo>
                        <a:pt x="225" y="35"/>
                        <a:pt x="221" y="31"/>
                        <a:pt x="217" y="31"/>
                      </a:cubicBezTo>
                      <a:close/>
                      <a:moveTo>
                        <a:pt x="22" y="186"/>
                      </a:moveTo>
                      <a:cubicBezTo>
                        <a:pt x="20" y="186"/>
                        <a:pt x="17" y="183"/>
                        <a:pt x="17" y="181"/>
                      </a:cubicBezTo>
                      <a:cubicBezTo>
                        <a:pt x="17" y="16"/>
                        <a:pt x="17" y="16"/>
                        <a:pt x="17" y="16"/>
                      </a:cubicBezTo>
                      <a:cubicBezTo>
                        <a:pt x="163" y="16"/>
                        <a:pt x="163" y="16"/>
                        <a:pt x="163" y="16"/>
                      </a:cubicBezTo>
                      <a:cubicBezTo>
                        <a:pt x="163" y="18"/>
                        <a:pt x="163" y="18"/>
                        <a:pt x="163" y="18"/>
                      </a:cubicBezTo>
                      <a:cubicBezTo>
                        <a:pt x="163" y="134"/>
                        <a:pt x="163" y="134"/>
                        <a:pt x="163" y="134"/>
                      </a:cubicBezTo>
                      <a:cubicBezTo>
                        <a:pt x="163" y="175"/>
                        <a:pt x="163" y="175"/>
                        <a:pt x="163" y="175"/>
                      </a:cubicBezTo>
                      <a:cubicBezTo>
                        <a:pt x="163" y="178"/>
                        <a:pt x="165" y="182"/>
                        <a:pt x="167" y="186"/>
                      </a:cubicBezTo>
                      <a:lnTo>
                        <a:pt x="2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1" name="Freeform 167"/>
                <p:cNvSpPr/>
                <p:nvPr/>
              </p:nvSpPr>
              <p:spPr bwMode="auto">
                <a:xfrm>
                  <a:off x="13017" y="7739"/>
                  <a:ext cx="24" cy="267"/>
                </a:xfrm>
                <a:custGeom>
                  <a:avLst/>
                  <a:gdLst>
                    <a:gd name="T0" fmla="*/ 6 w 12"/>
                    <a:gd name="T1" fmla="*/ 126 h 126"/>
                    <a:gd name="T2" fmla="*/ 12 w 12"/>
                    <a:gd name="T3" fmla="*/ 120 h 126"/>
                    <a:gd name="T4" fmla="*/ 12 w 12"/>
                    <a:gd name="T5" fmla="*/ 5 h 126"/>
                    <a:gd name="T6" fmla="*/ 6 w 12"/>
                    <a:gd name="T7" fmla="*/ 0 h 126"/>
                    <a:gd name="T8" fmla="*/ 0 w 12"/>
                    <a:gd name="T9" fmla="*/ 5 h 126"/>
                    <a:gd name="T10" fmla="*/ 0 w 12"/>
                    <a:gd name="T11" fmla="*/ 120 h 126"/>
                    <a:gd name="T12" fmla="*/ 6 w 12"/>
                    <a:gd name="T13" fmla="*/ 126 h 126"/>
                  </a:gdLst>
                  <a:ahLst/>
                  <a:cxnLst>
                    <a:cxn ang="0">
                      <a:pos x="T0" y="T1"/>
                    </a:cxn>
                    <a:cxn ang="0">
                      <a:pos x="T2" y="T3"/>
                    </a:cxn>
                    <a:cxn ang="0">
                      <a:pos x="T4" y="T5"/>
                    </a:cxn>
                    <a:cxn ang="0">
                      <a:pos x="T6" y="T7"/>
                    </a:cxn>
                    <a:cxn ang="0">
                      <a:pos x="T8" y="T9"/>
                    </a:cxn>
                    <a:cxn ang="0">
                      <a:pos x="T10" y="T11"/>
                    </a:cxn>
                    <a:cxn ang="0">
                      <a:pos x="T12" y="T13"/>
                    </a:cxn>
                  </a:cxnLst>
                  <a:rect l="0" t="0" r="r" b="b"/>
                  <a:pathLst>
                    <a:path w="12" h="126">
                      <a:moveTo>
                        <a:pt x="6" y="126"/>
                      </a:moveTo>
                      <a:cubicBezTo>
                        <a:pt x="9" y="126"/>
                        <a:pt x="12" y="123"/>
                        <a:pt x="12" y="120"/>
                      </a:cubicBezTo>
                      <a:cubicBezTo>
                        <a:pt x="12" y="5"/>
                        <a:pt x="12" y="5"/>
                        <a:pt x="12" y="5"/>
                      </a:cubicBezTo>
                      <a:cubicBezTo>
                        <a:pt x="12" y="2"/>
                        <a:pt x="9" y="0"/>
                        <a:pt x="6" y="0"/>
                      </a:cubicBezTo>
                      <a:cubicBezTo>
                        <a:pt x="3" y="0"/>
                        <a:pt x="0" y="2"/>
                        <a:pt x="0" y="5"/>
                      </a:cubicBezTo>
                      <a:cubicBezTo>
                        <a:pt x="0" y="120"/>
                        <a:pt x="0" y="120"/>
                        <a:pt x="0" y="120"/>
                      </a:cubicBezTo>
                      <a:cubicBezTo>
                        <a:pt x="0" y="123"/>
                        <a:pt x="3" y="126"/>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2" name="Freeform 168"/>
                <p:cNvSpPr/>
                <p:nvPr/>
              </p:nvSpPr>
              <p:spPr bwMode="auto">
                <a:xfrm>
                  <a:off x="12680" y="7929"/>
                  <a:ext cx="106" cy="24"/>
                </a:xfrm>
                <a:custGeom>
                  <a:avLst/>
                  <a:gdLst>
                    <a:gd name="T0" fmla="*/ 45 w 50"/>
                    <a:gd name="T1" fmla="*/ 0 h 11"/>
                    <a:gd name="T2" fmla="*/ 6 w 50"/>
                    <a:gd name="T3" fmla="*/ 0 h 11"/>
                    <a:gd name="T4" fmla="*/ 0 w 50"/>
                    <a:gd name="T5" fmla="*/ 5 h 11"/>
                    <a:gd name="T6" fmla="*/ 6 w 50"/>
                    <a:gd name="T7" fmla="*/ 11 h 11"/>
                    <a:gd name="T8" fmla="*/ 45 w 50"/>
                    <a:gd name="T9" fmla="*/ 11 h 11"/>
                    <a:gd name="T10" fmla="*/ 50 w 50"/>
                    <a:gd name="T11" fmla="*/ 5 h 11"/>
                    <a:gd name="T12" fmla="*/ 45 w 5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45" y="0"/>
                      </a:moveTo>
                      <a:cubicBezTo>
                        <a:pt x="6" y="0"/>
                        <a:pt x="6" y="0"/>
                        <a:pt x="6" y="0"/>
                      </a:cubicBezTo>
                      <a:cubicBezTo>
                        <a:pt x="3" y="0"/>
                        <a:pt x="0" y="2"/>
                        <a:pt x="0" y="5"/>
                      </a:cubicBezTo>
                      <a:cubicBezTo>
                        <a:pt x="0" y="8"/>
                        <a:pt x="3" y="11"/>
                        <a:pt x="6" y="11"/>
                      </a:cubicBezTo>
                      <a:cubicBezTo>
                        <a:pt x="45" y="11"/>
                        <a:pt x="45" y="11"/>
                        <a:pt x="45" y="11"/>
                      </a:cubicBezTo>
                      <a:cubicBezTo>
                        <a:pt x="48" y="11"/>
                        <a:pt x="50" y="8"/>
                        <a:pt x="50" y="5"/>
                      </a:cubicBezTo>
                      <a:cubicBezTo>
                        <a:pt x="50" y="2"/>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3" name="Freeform 169"/>
                <p:cNvSpPr/>
                <p:nvPr/>
              </p:nvSpPr>
              <p:spPr bwMode="auto">
                <a:xfrm>
                  <a:off x="12680" y="7963"/>
                  <a:ext cx="106" cy="22"/>
                </a:xfrm>
                <a:custGeom>
                  <a:avLst/>
                  <a:gdLst>
                    <a:gd name="T0" fmla="*/ 45 w 50"/>
                    <a:gd name="T1" fmla="*/ 0 h 10"/>
                    <a:gd name="T2" fmla="*/ 6 w 50"/>
                    <a:gd name="T3" fmla="*/ 0 h 10"/>
                    <a:gd name="T4" fmla="*/ 0 w 50"/>
                    <a:gd name="T5" fmla="*/ 5 h 10"/>
                    <a:gd name="T6" fmla="*/ 6 w 50"/>
                    <a:gd name="T7" fmla="*/ 10 h 10"/>
                    <a:gd name="T8" fmla="*/ 45 w 50"/>
                    <a:gd name="T9" fmla="*/ 10 h 10"/>
                    <a:gd name="T10" fmla="*/ 50 w 50"/>
                    <a:gd name="T11" fmla="*/ 5 h 10"/>
                    <a:gd name="T12" fmla="*/ 45 w 5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50" h="10">
                      <a:moveTo>
                        <a:pt x="45" y="0"/>
                      </a:moveTo>
                      <a:cubicBezTo>
                        <a:pt x="6" y="0"/>
                        <a:pt x="6" y="0"/>
                        <a:pt x="6" y="0"/>
                      </a:cubicBezTo>
                      <a:cubicBezTo>
                        <a:pt x="3" y="0"/>
                        <a:pt x="0" y="2"/>
                        <a:pt x="0" y="5"/>
                      </a:cubicBezTo>
                      <a:cubicBezTo>
                        <a:pt x="0" y="8"/>
                        <a:pt x="3" y="10"/>
                        <a:pt x="6" y="10"/>
                      </a:cubicBezTo>
                      <a:cubicBezTo>
                        <a:pt x="45" y="10"/>
                        <a:pt x="45" y="10"/>
                        <a:pt x="45" y="10"/>
                      </a:cubicBezTo>
                      <a:cubicBezTo>
                        <a:pt x="48" y="10"/>
                        <a:pt x="50" y="8"/>
                        <a:pt x="50" y="5"/>
                      </a:cubicBezTo>
                      <a:cubicBezTo>
                        <a:pt x="50" y="2"/>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4" name="Freeform 170"/>
                <p:cNvSpPr/>
                <p:nvPr/>
              </p:nvSpPr>
              <p:spPr bwMode="auto">
                <a:xfrm>
                  <a:off x="12680" y="7997"/>
                  <a:ext cx="106" cy="24"/>
                </a:xfrm>
                <a:custGeom>
                  <a:avLst/>
                  <a:gdLst>
                    <a:gd name="T0" fmla="*/ 45 w 50"/>
                    <a:gd name="T1" fmla="*/ 0 h 11"/>
                    <a:gd name="T2" fmla="*/ 6 w 50"/>
                    <a:gd name="T3" fmla="*/ 0 h 11"/>
                    <a:gd name="T4" fmla="*/ 0 w 50"/>
                    <a:gd name="T5" fmla="*/ 6 h 11"/>
                    <a:gd name="T6" fmla="*/ 6 w 50"/>
                    <a:gd name="T7" fmla="*/ 11 h 11"/>
                    <a:gd name="T8" fmla="*/ 45 w 50"/>
                    <a:gd name="T9" fmla="*/ 11 h 11"/>
                    <a:gd name="T10" fmla="*/ 50 w 50"/>
                    <a:gd name="T11" fmla="*/ 6 h 11"/>
                    <a:gd name="T12" fmla="*/ 45 w 5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45" y="0"/>
                      </a:moveTo>
                      <a:cubicBezTo>
                        <a:pt x="6" y="0"/>
                        <a:pt x="6" y="0"/>
                        <a:pt x="6" y="0"/>
                      </a:cubicBezTo>
                      <a:cubicBezTo>
                        <a:pt x="3" y="0"/>
                        <a:pt x="0" y="3"/>
                        <a:pt x="0" y="6"/>
                      </a:cubicBezTo>
                      <a:cubicBezTo>
                        <a:pt x="0" y="8"/>
                        <a:pt x="3" y="11"/>
                        <a:pt x="6" y="11"/>
                      </a:cubicBezTo>
                      <a:cubicBezTo>
                        <a:pt x="45" y="11"/>
                        <a:pt x="45" y="11"/>
                        <a:pt x="45" y="11"/>
                      </a:cubicBezTo>
                      <a:cubicBezTo>
                        <a:pt x="48" y="11"/>
                        <a:pt x="50" y="8"/>
                        <a:pt x="50" y="6"/>
                      </a:cubicBezTo>
                      <a:cubicBezTo>
                        <a:pt x="50" y="3"/>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5" name="Freeform 171"/>
                <p:cNvSpPr/>
                <p:nvPr/>
              </p:nvSpPr>
              <p:spPr bwMode="auto">
                <a:xfrm>
                  <a:off x="12817" y="7929"/>
                  <a:ext cx="106" cy="24"/>
                </a:xfrm>
                <a:custGeom>
                  <a:avLst/>
                  <a:gdLst>
                    <a:gd name="T0" fmla="*/ 45 w 50"/>
                    <a:gd name="T1" fmla="*/ 0 h 11"/>
                    <a:gd name="T2" fmla="*/ 6 w 50"/>
                    <a:gd name="T3" fmla="*/ 0 h 11"/>
                    <a:gd name="T4" fmla="*/ 0 w 50"/>
                    <a:gd name="T5" fmla="*/ 5 h 11"/>
                    <a:gd name="T6" fmla="*/ 6 w 50"/>
                    <a:gd name="T7" fmla="*/ 11 h 11"/>
                    <a:gd name="T8" fmla="*/ 45 w 50"/>
                    <a:gd name="T9" fmla="*/ 11 h 11"/>
                    <a:gd name="T10" fmla="*/ 50 w 50"/>
                    <a:gd name="T11" fmla="*/ 5 h 11"/>
                    <a:gd name="T12" fmla="*/ 45 w 5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45" y="0"/>
                      </a:moveTo>
                      <a:cubicBezTo>
                        <a:pt x="6" y="0"/>
                        <a:pt x="6" y="0"/>
                        <a:pt x="6" y="0"/>
                      </a:cubicBezTo>
                      <a:cubicBezTo>
                        <a:pt x="3" y="0"/>
                        <a:pt x="0" y="2"/>
                        <a:pt x="0" y="5"/>
                      </a:cubicBezTo>
                      <a:cubicBezTo>
                        <a:pt x="0" y="8"/>
                        <a:pt x="3" y="11"/>
                        <a:pt x="6" y="11"/>
                      </a:cubicBezTo>
                      <a:cubicBezTo>
                        <a:pt x="45" y="11"/>
                        <a:pt x="45" y="11"/>
                        <a:pt x="45" y="11"/>
                      </a:cubicBezTo>
                      <a:cubicBezTo>
                        <a:pt x="48" y="11"/>
                        <a:pt x="50" y="8"/>
                        <a:pt x="50" y="5"/>
                      </a:cubicBezTo>
                      <a:cubicBezTo>
                        <a:pt x="50" y="2"/>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6" name="Freeform 172"/>
                <p:cNvSpPr/>
                <p:nvPr/>
              </p:nvSpPr>
              <p:spPr bwMode="auto">
                <a:xfrm>
                  <a:off x="12817" y="7963"/>
                  <a:ext cx="106" cy="22"/>
                </a:xfrm>
                <a:custGeom>
                  <a:avLst/>
                  <a:gdLst>
                    <a:gd name="T0" fmla="*/ 45 w 50"/>
                    <a:gd name="T1" fmla="*/ 0 h 10"/>
                    <a:gd name="T2" fmla="*/ 6 w 50"/>
                    <a:gd name="T3" fmla="*/ 0 h 10"/>
                    <a:gd name="T4" fmla="*/ 0 w 50"/>
                    <a:gd name="T5" fmla="*/ 5 h 10"/>
                    <a:gd name="T6" fmla="*/ 6 w 50"/>
                    <a:gd name="T7" fmla="*/ 10 h 10"/>
                    <a:gd name="T8" fmla="*/ 45 w 50"/>
                    <a:gd name="T9" fmla="*/ 10 h 10"/>
                    <a:gd name="T10" fmla="*/ 50 w 50"/>
                    <a:gd name="T11" fmla="*/ 5 h 10"/>
                    <a:gd name="T12" fmla="*/ 45 w 5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50" h="10">
                      <a:moveTo>
                        <a:pt x="45" y="0"/>
                      </a:moveTo>
                      <a:cubicBezTo>
                        <a:pt x="6" y="0"/>
                        <a:pt x="6" y="0"/>
                        <a:pt x="6" y="0"/>
                      </a:cubicBezTo>
                      <a:cubicBezTo>
                        <a:pt x="3" y="0"/>
                        <a:pt x="0" y="2"/>
                        <a:pt x="0" y="5"/>
                      </a:cubicBezTo>
                      <a:cubicBezTo>
                        <a:pt x="0" y="8"/>
                        <a:pt x="3" y="10"/>
                        <a:pt x="6" y="10"/>
                      </a:cubicBezTo>
                      <a:cubicBezTo>
                        <a:pt x="45" y="10"/>
                        <a:pt x="45" y="10"/>
                        <a:pt x="45" y="10"/>
                      </a:cubicBezTo>
                      <a:cubicBezTo>
                        <a:pt x="48" y="10"/>
                        <a:pt x="50" y="8"/>
                        <a:pt x="50" y="5"/>
                      </a:cubicBezTo>
                      <a:cubicBezTo>
                        <a:pt x="50" y="2"/>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607" name="Freeform 173"/>
                <p:cNvSpPr/>
                <p:nvPr/>
              </p:nvSpPr>
              <p:spPr bwMode="auto">
                <a:xfrm>
                  <a:off x="12817" y="7997"/>
                  <a:ext cx="106" cy="24"/>
                </a:xfrm>
                <a:custGeom>
                  <a:avLst/>
                  <a:gdLst>
                    <a:gd name="T0" fmla="*/ 45 w 50"/>
                    <a:gd name="T1" fmla="*/ 0 h 11"/>
                    <a:gd name="T2" fmla="*/ 6 w 50"/>
                    <a:gd name="T3" fmla="*/ 0 h 11"/>
                    <a:gd name="T4" fmla="*/ 0 w 50"/>
                    <a:gd name="T5" fmla="*/ 6 h 11"/>
                    <a:gd name="T6" fmla="*/ 6 w 50"/>
                    <a:gd name="T7" fmla="*/ 11 h 11"/>
                    <a:gd name="T8" fmla="*/ 45 w 50"/>
                    <a:gd name="T9" fmla="*/ 11 h 11"/>
                    <a:gd name="T10" fmla="*/ 50 w 50"/>
                    <a:gd name="T11" fmla="*/ 6 h 11"/>
                    <a:gd name="T12" fmla="*/ 45 w 5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50" h="11">
                      <a:moveTo>
                        <a:pt x="45" y="0"/>
                      </a:moveTo>
                      <a:cubicBezTo>
                        <a:pt x="6" y="0"/>
                        <a:pt x="6" y="0"/>
                        <a:pt x="6" y="0"/>
                      </a:cubicBezTo>
                      <a:cubicBezTo>
                        <a:pt x="3" y="0"/>
                        <a:pt x="0" y="3"/>
                        <a:pt x="0" y="6"/>
                      </a:cubicBezTo>
                      <a:cubicBezTo>
                        <a:pt x="0" y="8"/>
                        <a:pt x="3" y="11"/>
                        <a:pt x="6" y="11"/>
                      </a:cubicBezTo>
                      <a:cubicBezTo>
                        <a:pt x="45" y="11"/>
                        <a:pt x="45" y="11"/>
                        <a:pt x="45" y="11"/>
                      </a:cubicBezTo>
                      <a:cubicBezTo>
                        <a:pt x="48" y="11"/>
                        <a:pt x="50" y="8"/>
                        <a:pt x="50" y="6"/>
                      </a:cubicBezTo>
                      <a:cubicBezTo>
                        <a:pt x="50" y="3"/>
                        <a:pt x="48"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grpSp>
      <p:sp>
        <p:nvSpPr>
          <p:cNvPr id="3" name="文本框 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存在不足与改进</a:t>
            </a:r>
          </a:p>
        </p:txBody>
      </p:sp>
      <p:grpSp>
        <p:nvGrpSpPr>
          <p:cNvPr id="22" name="组合 21"/>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cxnSp>
        <p:nvCxnSpPr>
          <p:cNvPr id="32" name="虚线"/>
          <p:cNvCxnSpPr/>
          <p:nvPr/>
        </p:nvCxnSpPr>
        <p:spPr>
          <a:xfrm>
            <a:off x="7379970" y="4009390"/>
            <a:ext cx="335661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284720" y="4140200"/>
            <a:ext cx="3589655" cy="1489075"/>
          </a:xfrm>
          <a:prstGeom prst="rect">
            <a:avLst/>
          </a:prstGeom>
        </p:spPr>
        <p:txBody>
          <a:bodyPr wrap="square">
            <a:spAutoFit/>
          </a:bodyPr>
          <a:lstStyle/>
          <a:p>
            <a:pPr algn="l">
              <a:lnSpc>
                <a:spcPct val="130000"/>
              </a:lnSpc>
            </a:pPr>
            <a:r>
              <a:rPr lang="zh-CN" altLang="en-US" sz="1335" dirty="0">
                <a:solidFill>
                  <a:schemeClr val="tx1">
                    <a:lumMod val="65000"/>
                    <a:lumOff val="35000"/>
                  </a:schemeClr>
                </a:solidFill>
                <a:cs typeface="+mn-ea"/>
                <a:sym typeface="+mn-lt"/>
              </a:rPr>
              <a:t>请在此处插入文字，请在此处插入文字，</a:t>
            </a:r>
            <a:r>
              <a:rPr lang="zh-CN" altLang="en-US" sz="1400" dirty="0">
                <a:solidFill>
                  <a:schemeClr val="tx1">
                    <a:lumMod val="65000"/>
                    <a:lumOff val="35000"/>
                  </a:schemeClr>
                </a:solidFill>
                <a:cs typeface="+mn-ea"/>
                <a:sym typeface="+mn-lt"/>
              </a:rPr>
              <a:t>请在此处插入文字，请在此处插入文字，请在此处插入文字，请在此处插入文字，请在此处插入文字，请在此处插入文字，请在此处插入文字，请在此处插入文字。</a:t>
            </a:r>
            <a:endParaRPr lang="zh-CN" altLang="en-US" sz="1400" dirty="0">
              <a:solidFill>
                <a:schemeClr val="tx1">
                  <a:lumMod val="85000"/>
                  <a:lumOff val="15000"/>
                </a:schemeClr>
              </a:solidFill>
              <a:cs typeface="+mn-ea"/>
              <a:sym typeface="+mn-lt"/>
            </a:endParaRPr>
          </a:p>
        </p:txBody>
      </p:sp>
      <p:grpSp>
        <p:nvGrpSpPr>
          <p:cNvPr id="46" name="组合 45"/>
          <p:cNvGrpSpPr/>
          <p:nvPr/>
        </p:nvGrpSpPr>
        <p:grpSpPr>
          <a:xfrm>
            <a:off x="10144760" y="3208020"/>
            <a:ext cx="591820" cy="591820"/>
            <a:chOff x="15231" y="5052"/>
            <a:chExt cx="932" cy="932"/>
          </a:xfrm>
        </p:grpSpPr>
        <p:sp>
          <p:nvSpPr>
            <p:cNvPr id="37" name="椭圆 36"/>
            <p:cNvSpPr/>
            <p:nvPr/>
          </p:nvSpPr>
          <p:spPr>
            <a:xfrm>
              <a:off x="15231" y="5052"/>
              <a:ext cx="932" cy="932"/>
            </a:xfrm>
            <a:prstGeom prst="ellipse">
              <a:avLst/>
            </a:prstGeom>
            <a:solidFill>
              <a:srgbClr val="536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0" name=" 160"/>
            <p:cNvSpPr/>
            <p:nvPr/>
          </p:nvSpPr>
          <p:spPr>
            <a:xfrm>
              <a:off x="15470" y="5353"/>
              <a:ext cx="370" cy="37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grpSp>
      <p:grpSp>
        <p:nvGrpSpPr>
          <p:cNvPr id="4" name="组合 3"/>
          <p:cNvGrpSpPr/>
          <p:nvPr/>
        </p:nvGrpSpPr>
        <p:grpSpPr>
          <a:xfrm>
            <a:off x="1442085" y="1798320"/>
            <a:ext cx="4344670" cy="4089400"/>
            <a:chOff x="1442085" y="1798320"/>
            <a:chExt cx="4344670" cy="4089400"/>
          </a:xfrm>
        </p:grpSpPr>
        <p:pic>
          <p:nvPicPr>
            <p:cNvPr id="15" name="组合"/>
            <p:cNvPicPr/>
            <p:nvPr/>
          </p:nvPicPr>
          <p:blipFill>
            <a:blip r:embed="rId3" cstate="screen">
              <a:extLst>
                <a:ext uri="{28A0092B-C50C-407E-A947-70E740481C1C}">
                  <a14:useLocalDpi xmlns:a14="http://schemas.microsoft.com/office/drawing/2010/main"/>
                </a:ext>
              </a:extLst>
            </a:blip>
            <a:stretch>
              <a:fillRect/>
            </a:stretch>
          </p:blipFill>
          <p:spPr>
            <a:xfrm>
              <a:off x="3996055" y="1960245"/>
              <a:ext cx="1790700" cy="3764280"/>
            </a:xfrm>
            <a:prstGeom prst="rect">
              <a:avLst/>
            </a:prstGeom>
            <a:ln w="12700" cap="flat">
              <a:noFill/>
              <a:miter lim="400000"/>
              <a:headEnd/>
              <a:tailEnd/>
            </a:ln>
            <a:effectLst>
              <a:reflection stA="15466" endPos="26000" dir="5400000" sy="-100000" algn="bl" rotWithShape="0"/>
            </a:effectLst>
          </p:spPr>
        </p:pic>
        <p:grpSp>
          <p:nvGrpSpPr>
            <p:cNvPr id="16" name="组合 15"/>
            <p:cNvGrpSpPr/>
            <p:nvPr/>
          </p:nvGrpSpPr>
          <p:grpSpPr>
            <a:xfrm>
              <a:off x="4135344" y="2475921"/>
              <a:ext cx="1530902" cy="2724782"/>
              <a:chOff x="3765894" y="2014016"/>
              <a:chExt cx="4637441" cy="2659221"/>
            </a:xfrm>
          </p:grpSpPr>
          <p:sp>
            <p:nvSpPr>
              <p:cNvPr id="17" name="组合"/>
              <p:cNvSpPr/>
              <p:nvPr/>
            </p:nvSpPr>
            <p:spPr>
              <a:xfrm>
                <a:off x="3765894" y="2014017"/>
                <a:ext cx="4637441" cy="2659220"/>
              </a:xfrm>
              <a:prstGeom prst="rtTriangle">
                <a:avLst/>
              </a:prstGeom>
              <a:solidFill>
                <a:srgbClr val="69C6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组合"/>
              <p:cNvSpPr/>
              <p:nvPr/>
            </p:nvSpPr>
            <p:spPr>
              <a:xfrm flipH="1" flipV="1">
                <a:off x="3765894" y="2014016"/>
                <a:ext cx="4637441" cy="2659220"/>
              </a:xfrm>
              <a:prstGeom prst="rtTriangle">
                <a:avLst/>
              </a:prstGeom>
              <a:solidFill>
                <a:srgbClr val="536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20" name="组合"/>
            <p:cNvPicPr/>
            <p:nvPr/>
          </p:nvPicPr>
          <p:blipFill>
            <a:blip r:embed="rId3" cstate="screen">
              <a:extLst>
                <a:ext uri="{28A0092B-C50C-407E-A947-70E740481C1C}">
                  <a14:useLocalDpi xmlns:a14="http://schemas.microsoft.com/office/drawing/2010/main"/>
                </a:ext>
              </a:extLst>
            </a:blip>
            <a:stretch>
              <a:fillRect/>
            </a:stretch>
          </p:blipFill>
          <p:spPr>
            <a:xfrm>
              <a:off x="1442085" y="1953895"/>
              <a:ext cx="1790700" cy="3764280"/>
            </a:xfrm>
            <a:prstGeom prst="rect">
              <a:avLst/>
            </a:prstGeom>
            <a:ln w="12700" cap="flat">
              <a:noFill/>
              <a:miter lim="400000"/>
              <a:headEnd/>
              <a:tailEnd/>
            </a:ln>
            <a:effectLst>
              <a:reflection stA="11988" endPos="26000" dir="5400000" sy="-100000" algn="bl" rotWithShape="0"/>
            </a:effectLst>
          </p:spPr>
        </p:pic>
        <p:grpSp>
          <p:nvGrpSpPr>
            <p:cNvPr id="21" name="组合 20"/>
            <p:cNvGrpSpPr/>
            <p:nvPr/>
          </p:nvGrpSpPr>
          <p:grpSpPr>
            <a:xfrm>
              <a:off x="1591096" y="2444540"/>
              <a:ext cx="1505291" cy="2727675"/>
              <a:chOff x="3765894" y="2014016"/>
              <a:chExt cx="4637441" cy="2659221"/>
            </a:xfrm>
          </p:grpSpPr>
          <p:sp>
            <p:nvSpPr>
              <p:cNvPr id="22" name="组合"/>
              <p:cNvSpPr/>
              <p:nvPr/>
            </p:nvSpPr>
            <p:spPr>
              <a:xfrm>
                <a:off x="3765894" y="2014017"/>
                <a:ext cx="4637441" cy="2659220"/>
              </a:xfrm>
              <a:prstGeom prst="rtTriangle">
                <a:avLst/>
              </a:prstGeom>
              <a:solidFill>
                <a:srgbClr val="7AC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3" name="组合"/>
              <p:cNvSpPr/>
              <p:nvPr/>
            </p:nvSpPr>
            <p:spPr>
              <a:xfrm flipH="1" flipV="1">
                <a:off x="3765894" y="2014016"/>
                <a:ext cx="4637441" cy="2659220"/>
              </a:xfrm>
              <a:prstGeom prst="rtTriangle">
                <a:avLst/>
              </a:prstGeom>
              <a:solidFill>
                <a:srgbClr val="536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pic>
          <p:nvPicPr>
            <p:cNvPr id="25" name="组合"/>
            <p:cNvPicPr/>
            <p:nvPr/>
          </p:nvPicPr>
          <p:blipFill>
            <a:blip r:embed="rId4" cstate="screen">
              <a:extLst>
                <a:ext uri="{28A0092B-C50C-407E-A947-70E740481C1C}">
                  <a14:useLocalDpi xmlns:a14="http://schemas.microsoft.com/office/drawing/2010/main"/>
                </a:ext>
              </a:extLst>
            </a:blip>
            <a:stretch>
              <a:fillRect/>
            </a:stretch>
          </p:blipFill>
          <p:spPr>
            <a:xfrm>
              <a:off x="2498725" y="1798320"/>
              <a:ext cx="1945005" cy="4089400"/>
            </a:xfrm>
            <a:prstGeom prst="rect">
              <a:avLst/>
            </a:prstGeom>
            <a:ln w="12700" cap="flat">
              <a:noFill/>
              <a:miter lim="400000"/>
              <a:headEnd/>
              <a:tailEnd/>
            </a:ln>
            <a:effectLst>
              <a:reflection stA="16887" endPos="26000" dir="5400000" sy="-100000" algn="bl" rotWithShape="0"/>
            </a:effectLst>
          </p:spPr>
        </p:pic>
        <p:grpSp>
          <p:nvGrpSpPr>
            <p:cNvPr id="26" name="组合 25"/>
            <p:cNvGrpSpPr/>
            <p:nvPr/>
          </p:nvGrpSpPr>
          <p:grpSpPr>
            <a:xfrm>
              <a:off x="2663994" y="2361420"/>
              <a:ext cx="1636755" cy="2950307"/>
              <a:chOff x="3765894" y="2014016"/>
              <a:chExt cx="4637441" cy="2659221"/>
            </a:xfrm>
          </p:grpSpPr>
          <p:sp>
            <p:nvSpPr>
              <p:cNvPr id="27" name="组合"/>
              <p:cNvSpPr/>
              <p:nvPr/>
            </p:nvSpPr>
            <p:spPr>
              <a:xfrm>
                <a:off x="3765894" y="2014017"/>
                <a:ext cx="4637441" cy="265922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8" name="组合"/>
              <p:cNvSpPr/>
              <p:nvPr/>
            </p:nvSpPr>
            <p:spPr>
              <a:xfrm flipH="1" flipV="1">
                <a:off x="3765894" y="2014016"/>
                <a:ext cx="4637441" cy="265922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7" name="组合 46"/>
            <p:cNvGrpSpPr/>
            <p:nvPr/>
          </p:nvGrpSpPr>
          <p:grpSpPr>
            <a:xfrm>
              <a:off x="3124200" y="3385820"/>
              <a:ext cx="754380" cy="754380"/>
              <a:chOff x="4920" y="5332"/>
              <a:chExt cx="1188" cy="1188"/>
            </a:xfrm>
          </p:grpSpPr>
          <p:sp>
            <p:nvSpPr>
              <p:cNvPr id="31" name="组合"/>
              <p:cNvSpPr/>
              <p:nvPr/>
            </p:nvSpPr>
            <p:spPr>
              <a:xfrm>
                <a:off x="4920" y="5332"/>
                <a:ext cx="1188" cy="1188"/>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50" name="手指"/>
              <p:cNvSpPr/>
              <p:nvPr/>
            </p:nvSpPr>
            <p:spPr bwMode="auto">
              <a:xfrm>
                <a:off x="5316" y="5767"/>
                <a:ext cx="396" cy="547"/>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grpSp>
      <p:grpSp>
        <p:nvGrpSpPr>
          <p:cNvPr id="3" name="组合 2"/>
          <p:cNvGrpSpPr/>
          <p:nvPr/>
        </p:nvGrpSpPr>
        <p:grpSpPr>
          <a:xfrm>
            <a:off x="7379970" y="3208020"/>
            <a:ext cx="591820" cy="591820"/>
            <a:chOff x="11622" y="5052"/>
            <a:chExt cx="932" cy="932"/>
          </a:xfrm>
        </p:grpSpPr>
        <p:sp>
          <p:nvSpPr>
            <p:cNvPr id="34" name="椭圆 33"/>
            <p:cNvSpPr/>
            <p:nvPr/>
          </p:nvSpPr>
          <p:spPr>
            <a:xfrm>
              <a:off x="11622" y="5052"/>
              <a:ext cx="932" cy="932"/>
            </a:xfrm>
            <a:prstGeom prst="ellipse">
              <a:avLst/>
            </a:prstGeom>
            <a:solidFill>
              <a:srgbClr val="536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灯泡"/>
            <p:cNvSpPr/>
            <p:nvPr/>
          </p:nvSpPr>
          <p:spPr>
            <a:xfrm>
              <a:off x="11943" y="5293"/>
              <a:ext cx="291" cy="450"/>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cs typeface="+mn-ea"/>
                <a:sym typeface="+mn-lt"/>
              </a:endParaRPr>
            </a:p>
          </p:txBody>
        </p:sp>
      </p:grpSp>
      <p:grpSp>
        <p:nvGrpSpPr>
          <p:cNvPr id="45" name="组合 44"/>
          <p:cNvGrpSpPr/>
          <p:nvPr/>
        </p:nvGrpSpPr>
        <p:grpSpPr>
          <a:xfrm>
            <a:off x="8762365" y="3208020"/>
            <a:ext cx="591820" cy="591820"/>
            <a:chOff x="13799" y="5052"/>
            <a:chExt cx="932" cy="932"/>
          </a:xfrm>
        </p:grpSpPr>
        <p:sp>
          <p:nvSpPr>
            <p:cNvPr id="40" name="椭圆 39"/>
            <p:cNvSpPr/>
            <p:nvPr/>
          </p:nvSpPr>
          <p:spPr>
            <a:xfrm>
              <a:off x="13799" y="5052"/>
              <a:ext cx="932" cy="932"/>
            </a:xfrm>
            <a:prstGeom prst="ellipse">
              <a:avLst/>
            </a:prstGeom>
            <a:solidFill>
              <a:srgbClr val="69C6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组合"/>
            <p:cNvSpPr>
              <a:spLocks noEditPoints="1"/>
            </p:cNvSpPr>
            <p:nvPr/>
          </p:nvSpPr>
          <p:spPr bwMode="auto">
            <a:xfrm>
              <a:off x="14071" y="5332"/>
              <a:ext cx="388" cy="391"/>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29" name="文本框 28"/>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存在不足与改进</a:t>
            </a:r>
          </a:p>
        </p:txBody>
      </p:sp>
      <p:grpSp>
        <p:nvGrpSpPr>
          <p:cNvPr id="33" name="组合 32"/>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bldLst>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867150" y="3311867"/>
            <a:ext cx="4457700" cy="922020"/>
          </a:xfrm>
          <a:prstGeom prst="rect">
            <a:avLst/>
          </a:prstGeom>
          <a:noFill/>
        </p:spPr>
        <p:txBody>
          <a:bodyPr wrap="square" rtlCol="0">
            <a:spAutoFit/>
          </a:bodyPr>
          <a:lstStyle/>
          <a:p>
            <a:pPr algn="ctr"/>
            <a:r>
              <a:rPr lang="zh-CN" altLang="en-US" sz="5400" b="1" dirty="0">
                <a:solidFill>
                  <a:schemeClr val="accent1"/>
                </a:solidFill>
                <a:cs typeface="+mn-ea"/>
                <a:sym typeface="+mn-lt"/>
              </a:rPr>
              <a:t>下个月的计划</a:t>
            </a: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04</a:t>
            </a:r>
            <a:endParaRPr lang="zh-CN" altLang="en-US" dirty="0">
              <a:sym typeface="+mn-lt"/>
            </a:endParaRPr>
          </a:p>
        </p:txBody>
      </p:sp>
      <p:sp>
        <p:nvSpPr>
          <p:cNvPr id="3" name="文本框 2"/>
          <p:cNvSpPr txBox="1"/>
          <p:nvPr/>
        </p:nvSpPr>
        <p:spPr>
          <a:xfrm>
            <a:off x="4187825" y="4238630"/>
            <a:ext cx="3816350" cy="368300"/>
          </a:xfrm>
          <a:prstGeom prst="rect">
            <a:avLst/>
          </a:prstGeom>
          <a:noFill/>
        </p:spPr>
        <p:txBody>
          <a:bodyPr wrap="square" rtlCol="0">
            <a:spAutoFit/>
          </a:bodyPr>
          <a:lstStyle/>
          <a:p>
            <a:pPr algn="ctr"/>
            <a:r>
              <a:rPr lang="en-US" dirty="0">
                <a:solidFill>
                  <a:schemeClr val="accent2">
                    <a:lumMod val="75000"/>
                  </a:schemeClr>
                </a:solidFill>
                <a:cs typeface="+mn-ea"/>
                <a:sym typeface="+mn-lt"/>
              </a:rPr>
              <a:t>PLEASE INSERT YOUR TEXT HERE</a:t>
            </a:r>
            <a:endParaRPr lang="zh-CN" altLang="en-US" dirty="0">
              <a:solidFill>
                <a:schemeClr val="accent2">
                  <a:lumMod val="7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flipH="1">
            <a:off x="10221277" y="-13334"/>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1459865" y="1533525"/>
            <a:ext cx="9272270" cy="4777740"/>
            <a:chOff x="2299" y="2415"/>
            <a:chExt cx="14602" cy="7524"/>
          </a:xfrm>
        </p:grpSpPr>
        <p:sp>
          <p:nvSpPr>
            <p:cNvPr id="13" name="文本框 12"/>
            <p:cNvSpPr txBox="1"/>
            <p:nvPr/>
          </p:nvSpPr>
          <p:spPr>
            <a:xfrm>
              <a:off x="7850" y="3994"/>
              <a:ext cx="4846" cy="822"/>
            </a:xfrm>
            <a:prstGeom prst="rect">
              <a:avLst/>
            </a:prstGeom>
            <a:noFill/>
          </p:spPr>
          <p:txBody>
            <a:bodyPr wrap="square" rtlCol="0">
              <a:spAutoFit/>
            </a:bodyPr>
            <a:lstStyle/>
            <a:p>
              <a:pPr algn="l"/>
              <a:r>
                <a:rPr lang="zh-CN" altLang="en-US" sz="2800" b="1" dirty="0">
                  <a:solidFill>
                    <a:schemeClr val="accent1"/>
                  </a:solidFill>
                  <a:cs typeface="+mn-ea"/>
                  <a:sym typeface="+mn-lt"/>
                </a:rPr>
                <a:t>下个月的计划</a:t>
              </a:r>
              <a:endParaRPr lang="zh-CN" altLang="en-US" sz="2800" dirty="0">
                <a:solidFill>
                  <a:schemeClr val="tx2"/>
                </a:solidFill>
                <a:cs typeface="+mn-ea"/>
                <a:sym typeface="+mn-lt"/>
              </a:endParaRPr>
            </a:p>
          </p:txBody>
        </p:sp>
        <p:grpSp>
          <p:nvGrpSpPr>
            <p:cNvPr id="43" name="Group 35"/>
            <p:cNvGrpSpPr>
              <a:grpSpLocks noChangeAspect="1"/>
            </p:cNvGrpSpPr>
            <p:nvPr/>
          </p:nvGrpSpPr>
          <p:grpSpPr bwMode="auto">
            <a:xfrm>
              <a:off x="6380" y="3778"/>
              <a:ext cx="923" cy="1131"/>
              <a:chOff x="3744" y="2041"/>
              <a:chExt cx="195" cy="239"/>
            </a:xfrm>
            <a:solidFill>
              <a:schemeClr val="accent1"/>
            </a:solidFill>
          </p:grpSpPr>
          <p:sp>
            <p:nvSpPr>
              <p:cNvPr id="44" name="Rectangle 36"/>
              <p:cNvSpPr>
                <a:spLocks noChangeArrowheads="1"/>
              </p:cNvSpPr>
              <p:nvPr/>
            </p:nvSpPr>
            <p:spPr bwMode="auto">
              <a:xfrm>
                <a:off x="3778" y="2197"/>
                <a:ext cx="12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5" name="Rectangle 37"/>
              <p:cNvSpPr>
                <a:spLocks noChangeArrowheads="1"/>
              </p:cNvSpPr>
              <p:nvPr/>
            </p:nvSpPr>
            <p:spPr bwMode="auto">
              <a:xfrm>
                <a:off x="3778" y="2231"/>
                <a:ext cx="128"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6" name="Freeform 38"/>
              <p:cNvSpPr/>
              <p:nvPr/>
            </p:nvSpPr>
            <p:spPr bwMode="auto">
              <a:xfrm>
                <a:off x="3773" y="2041"/>
                <a:ext cx="23" cy="65"/>
              </a:xfrm>
              <a:custGeom>
                <a:avLst/>
                <a:gdLst>
                  <a:gd name="T0" fmla="*/ 4 w 9"/>
                  <a:gd name="T1" fmla="*/ 27 h 27"/>
                  <a:gd name="T2" fmla="*/ 9 w 9"/>
                  <a:gd name="T3" fmla="*/ 22 h 27"/>
                  <a:gd name="T4" fmla="*/ 9 w 9"/>
                  <a:gd name="T5" fmla="*/ 5 h 27"/>
                  <a:gd name="T6" fmla="*/ 4 w 9"/>
                  <a:gd name="T7" fmla="*/ 0 h 27"/>
                  <a:gd name="T8" fmla="*/ 0 w 9"/>
                  <a:gd name="T9" fmla="*/ 5 h 27"/>
                  <a:gd name="T10" fmla="*/ 0 w 9"/>
                  <a:gd name="T11" fmla="*/ 22 h 27"/>
                  <a:gd name="T12" fmla="*/ 4 w 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9" h="27">
                    <a:moveTo>
                      <a:pt x="4" y="27"/>
                    </a:moveTo>
                    <a:cubicBezTo>
                      <a:pt x="7" y="27"/>
                      <a:pt x="9" y="25"/>
                      <a:pt x="9" y="22"/>
                    </a:cubicBezTo>
                    <a:cubicBezTo>
                      <a:pt x="9" y="5"/>
                      <a:pt x="9" y="5"/>
                      <a:pt x="9" y="5"/>
                    </a:cubicBezTo>
                    <a:cubicBezTo>
                      <a:pt x="9" y="2"/>
                      <a:pt x="7" y="0"/>
                      <a:pt x="4" y="0"/>
                    </a:cubicBezTo>
                    <a:cubicBezTo>
                      <a:pt x="2" y="0"/>
                      <a:pt x="0" y="2"/>
                      <a:pt x="0" y="5"/>
                    </a:cubicBezTo>
                    <a:cubicBezTo>
                      <a:pt x="0" y="22"/>
                      <a:pt x="0" y="22"/>
                      <a:pt x="0" y="22"/>
                    </a:cubicBezTo>
                    <a:cubicBezTo>
                      <a:pt x="0" y="25"/>
                      <a:pt x="2" y="27"/>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7" name="Rectangle 39"/>
              <p:cNvSpPr>
                <a:spLocks noChangeArrowheads="1"/>
              </p:cNvSpPr>
              <p:nvPr/>
            </p:nvSpPr>
            <p:spPr bwMode="auto">
              <a:xfrm>
                <a:off x="3801" y="2070"/>
                <a:ext cx="78"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8" name="Freeform 40"/>
              <p:cNvSpPr/>
              <p:nvPr/>
            </p:nvSpPr>
            <p:spPr bwMode="auto">
              <a:xfrm>
                <a:off x="3744" y="2070"/>
                <a:ext cx="195" cy="210"/>
              </a:xfrm>
              <a:custGeom>
                <a:avLst/>
                <a:gdLst>
                  <a:gd name="T0" fmla="*/ 73 w 79"/>
                  <a:gd name="T1" fmla="*/ 0 h 86"/>
                  <a:gd name="T2" fmla="*/ 68 w 79"/>
                  <a:gd name="T3" fmla="*/ 0 h 86"/>
                  <a:gd name="T4" fmla="*/ 68 w 79"/>
                  <a:gd name="T5" fmla="*/ 6 h 86"/>
                  <a:gd name="T6" fmla="*/ 72 w 79"/>
                  <a:gd name="T7" fmla="*/ 6 h 86"/>
                  <a:gd name="T8" fmla="*/ 72 w 79"/>
                  <a:gd name="T9" fmla="*/ 79 h 86"/>
                  <a:gd name="T10" fmla="*/ 7 w 79"/>
                  <a:gd name="T11" fmla="*/ 79 h 86"/>
                  <a:gd name="T12" fmla="*/ 7 w 79"/>
                  <a:gd name="T13" fmla="*/ 7 h 86"/>
                  <a:gd name="T14" fmla="*/ 9 w 79"/>
                  <a:gd name="T15" fmla="*/ 7 h 86"/>
                  <a:gd name="T16" fmla="*/ 9 w 79"/>
                  <a:gd name="T17" fmla="*/ 0 h 86"/>
                  <a:gd name="T18" fmla="*/ 7 w 79"/>
                  <a:gd name="T19" fmla="*/ 0 h 86"/>
                  <a:gd name="T20" fmla="*/ 0 w 79"/>
                  <a:gd name="T21" fmla="*/ 5 h 86"/>
                  <a:gd name="T22" fmla="*/ 0 w 79"/>
                  <a:gd name="T23" fmla="*/ 80 h 86"/>
                  <a:gd name="T24" fmla="*/ 7 w 79"/>
                  <a:gd name="T25" fmla="*/ 86 h 86"/>
                  <a:gd name="T26" fmla="*/ 73 w 79"/>
                  <a:gd name="T27" fmla="*/ 86 h 86"/>
                  <a:gd name="T28" fmla="*/ 79 w 79"/>
                  <a:gd name="T29" fmla="*/ 80 h 86"/>
                  <a:gd name="T30" fmla="*/ 79 w 79"/>
                  <a:gd name="T31" fmla="*/ 5 h 86"/>
                  <a:gd name="T32" fmla="*/ 73 w 79"/>
                  <a:gd name="T3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 h="86">
                    <a:moveTo>
                      <a:pt x="73" y="0"/>
                    </a:moveTo>
                    <a:cubicBezTo>
                      <a:pt x="68" y="0"/>
                      <a:pt x="68" y="0"/>
                      <a:pt x="68" y="0"/>
                    </a:cubicBezTo>
                    <a:cubicBezTo>
                      <a:pt x="68" y="6"/>
                      <a:pt x="68" y="6"/>
                      <a:pt x="68" y="6"/>
                    </a:cubicBezTo>
                    <a:cubicBezTo>
                      <a:pt x="72" y="6"/>
                      <a:pt x="72" y="6"/>
                      <a:pt x="72" y="6"/>
                    </a:cubicBezTo>
                    <a:cubicBezTo>
                      <a:pt x="72" y="79"/>
                      <a:pt x="72" y="79"/>
                      <a:pt x="72" y="79"/>
                    </a:cubicBezTo>
                    <a:cubicBezTo>
                      <a:pt x="7" y="79"/>
                      <a:pt x="7" y="79"/>
                      <a:pt x="7" y="79"/>
                    </a:cubicBezTo>
                    <a:cubicBezTo>
                      <a:pt x="7" y="7"/>
                      <a:pt x="7" y="7"/>
                      <a:pt x="7" y="7"/>
                    </a:cubicBezTo>
                    <a:cubicBezTo>
                      <a:pt x="9" y="7"/>
                      <a:pt x="9" y="7"/>
                      <a:pt x="9" y="7"/>
                    </a:cubicBezTo>
                    <a:cubicBezTo>
                      <a:pt x="9" y="0"/>
                      <a:pt x="9" y="0"/>
                      <a:pt x="9" y="0"/>
                    </a:cubicBezTo>
                    <a:cubicBezTo>
                      <a:pt x="7" y="0"/>
                      <a:pt x="7" y="0"/>
                      <a:pt x="7" y="0"/>
                    </a:cubicBezTo>
                    <a:cubicBezTo>
                      <a:pt x="3" y="0"/>
                      <a:pt x="0" y="2"/>
                      <a:pt x="0" y="5"/>
                    </a:cubicBezTo>
                    <a:cubicBezTo>
                      <a:pt x="0" y="80"/>
                      <a:pt x="0" y="80"/>
                      <a:pt x="0" y="80"/>
                    </a:cubicBezTo>
                    <a:cubicBezTo>
                      <a:pt x="0" y="83"/>
                      <a:pt x="3" y="86"/>
                      <a:pt x="7" y="86"/>
                    </a:cubicBezTo>
                    <a:cubicBezTo>
                      <a:pt x="73" y="86"/>
                      <a:pt x="73" y="86"/>
                      <a:pt x="73" y="86"/>
                    </a:cubicBezTo>
                    <a:cubicBezTo>
                      <a:pt x="76" y="86"/>
                      <a:pt x="79" y="83"/>
                      <a:pt x="79" y="80"/>
                    </a:cubicBezTo>
                    <a:cubicBezTo>
                      <a:pt x="79" y="5"/>
                      <a:pt x="79" y="5"/>
                      <a:pt x="79" y="5"/>
                    </a:cubicBezTo>
                    <a:cubicBezTo>
                      <a:pt x="79" y="2"/>
                      <a:pt x="76"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9" name="Freeform 41"/>
              <p:cNvSpPr/>
              <p:nvPr/>
            </p:nvSpPr>
            <p:spPr bwMode="auto">
              <a:xfrm>
                <a:off x="3884" y="2041"/>
                <a:ext cx="22" cy="65"/>
              </a:xfrm>
              <a:custGeom>
                <a:avLst/>
                <a:gdLst>
                  <a:gd name="T0" fmla="*/ 5 w 9"/>
                  <a:gd name="T1" fmla="*/ 27 h 27"/>
                  <a:gd name="T2" fmla="*/ 9 w 9"/>
                  <a:gd name="T3" fmla="*/ 22 h 27"/>
                  <a:gd name="T4" fmla="*/ 9 w 9"/>
                  <a:gd name="T5" fmla="*/ 5 h 27"/>
                  <a:gd name="T6" fmla="*/ 5 w 9"/>
                  <a:gd name="T7" fmla="*/ 0 h 27"/>
                  <a:gd name="T8" fmla="*/ 0 w 9"/>
                  <a:gd name="T9" fmla="*/ 5 h 27"/>
                  <a:gd name="T10" fmla="*/ 0 w 9"/>
                  <a:gd name="T11" fmla="*/ 22 h 27"/>
                  <a:gd name="T12" fmla="*/ 5 w 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9" h="27">
                    <a:moveTo>
                      <a:pt x="5" y="27"/>
                    </a:moveTo>
                    <a:cubicBezTo>
                      <a:pt x="7" y="27"/>
                      <a:pt x="9" y="25"/>
                      <a:pt x="9" y="22"/>
                    </a:cubicBezTo>
                    <a:cubicBezTo>
                      <a:pt x="9" y="5"/>
                      <a:pt x="9" y="5"/>
                      <a:pt x="9" y="5"/>
                    </a:cubicBezTo>
                    <a:cubicBezTo>
                      <a:pt x="9" y="2"/>
                      <a:pt x="7" y="0"/>
                      <a:pt x="5" y="0"/>
                    </a:cubicBezTo>
                    <a:cubicBezTo>
                      <a:pt x="2" y="0"/>
                      <a:pt x="0" y="2"/>
                      <a:pt x="0" y="5"/>
                    </a:cubicBezTo>
                    <a:cubicBezTo>
                      <a:pt x="0" y="22"/>
                      <a:pt x="0" y="22"/>
                      <a:pt x="0" y="22"/>
                    </a:cubicBezTo>
                    <a:cubicBezTo>
                      <a:pt x="0" y="25"/>
                      <a:pt x="2" y="27"/>
                      <a:pt x="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0" name="Rectangle 42"/>
              <p:cNvSpPr>
                <a:spLocks noChangeArrowheads="1"/>
              </p:cNvSpPr>
              <p:nvPr/>
            </p:nvSpPr>
            <p:spPr bwMode="auto">
              <a:xfrm>
                <a:off x="3778" y="2136"/>
                <a:ext cx="128"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51" name="Rectangle 43"/>
              <p:cNvSpPr>
                <a:spLocks noChangeArrowheads="1"/>
              </p:cNvSpPr>
              <p:nvPr/>
            </p:nvSpPr>
            <p:spPr bwMode="auto">
              <a:xfrm>
                <a:off x="3778" y="2167"/>
                <a:ext cx="128" cy="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grpSp>
        <p:sp>
          <p:nvSpPr>
            <p:cNvPr id="3" name="矩形 2"/>
            <p:cNvSpPr/>
            <p:nvPr/>
          </p:nvSpPr>
          <p:spPr>
            <a:xfrm>
              <a:off x="2299" y="2415"/>
              <a:ext cx="14602" cy="7525"/>
            </a:xfrm>
            <a:prstGeom prst="rect">
              <a:avLst/>
            </a:prstGeom>
            <a:noFill/>
            <a:ln w="57150">
              <a:solidFill>
                <a:srgbClr val="8893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文本框 66"/>
            <p:cNvSpPr txBox="1"/>
            <p:nvPr/>
          </p:nvSpPr>
          <p:spPr>
            <a:xfrm>
              <a:off x="6380" y="5582"/>
              <a:ext cx="8689" cy="2931"/>
            </a:xfrm>
            <a:prstGeom prst="rect">
              <a:avLst/>
            </a:prstGeom>
            <a:noFill/>
          </p:spPr>
          <p:txBody>
            <a:bodyPr wrap="square" rtlCol="0">
              <a:spAutoFit/>
            </a:bodyPr>
            <a:lstStyle/>
            <a:p>
              <a:pPr algn="l">
                <a:lnSpc>
                  <a:spcPct val="120000"/>
                </a:lnSpc>
              </a:pPr>
              <a:r>
                <a:rPr lang="en-US" altLang="zh-CN" sz="1600">
                  <a:solidFill>
                    <a:schemeClr val="tx1">
                      <a:lumMod val="65000"/>
                      <a:lumOff val="35000"/>
                    </a:schemeClr>
                  </a:solidFill>
                  <a:cs typeface="+mn-ea"/>
                  <a:sym typeface="+mn-lt"/>
                </a:rPr>
                <a:t>       </a:t>
              </a:r>
              <a:r>
                <a:rPr lang="zh-CN" altLang="en-US" sz="1600">
                  <a:solidFill>
                    <a:schemeClr val="tx1">
                      <a:lumMod val="65000"/>
                      <a:lumOff val="35000"/>
                    </a:schemeClr>
                  </a:solidFill>
                  <a:cs typeface="+mn-ea"/>
                  <a:sym typeface="+mn-lt"/>
                </a:rPr>
                <a:t>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a:t>
              </a:r>
            </a:p>
          </p:txBody>
        </p:sp>
      </p:grpSp>
      <p:pic>
        <p:nvPicPr>
          <p:cNvPr id="66" name="图片 65" descr="C:\Users\Thinkpad\Desktop\4ec2fd895b64f2be09a36b60f7e9a055.png4ec2fd895b64f2be09a36b60f7e9a05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461645" y="-49530"/>
            <a:ext cx="3944620" cy="689927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2185670" y="2209800"/>
            <a:ext cx="1438275" cy="706755"/>
          </a:xfrm>
          <a:prstGeom prst="rect">
            <a:avLst/>
          </a:prstGeom>
          <a:noFill/>
        </p:spPr>
        <p:txBody>
          <a:bodyPr wrap="square" rtlCol="0">
            <a:spAutoFit/>
          </a:bodyPr>
          <a:lstStyle/>
          <a:p>
            <a:pPr algn="ctr"/>
            <a:r>
              <a:rPr lang="zh-CN" altLang="en-US" sz="4000" b="1" dirty="0">
                <a:solidFill>
                  <a:schemeClr val="tx2"/>
                </a:solidFill>
                <a:cs typeface="+mn-ea"/>
                <a:sym typeface="+mn-lt"/>
              </a:rPr>
              <a:t>前言</a:t>
            </a:r>
          </a:p>
        </p:txBody>
      </p:sp>
      <p:sp>
        <p:nvSpPr>
          <p:cNvPr id="3" name="矩形 2"/>
          <p:cNvSpPr/>
          <p:nvPr/>
        </p:nvSpPr>
        <p:spPr>
          <a:xfrm>
            <a:off x="1459865" y="1533208"/>
            <a:ext cx="9272270" cy="4778375"/>
          </a:xfrm>
          <a:prstGeom prst="rect">
            <a:avLst/>
          </a:prstGeom>
          <a:noFill/>
          <a:ln w="57150">
            <a:solidFill>
              <a:srgbClr val="8893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descr="F:\DSHY\Work\Part-time\PPT Design\Projects\Materials\Download Pic\4ec2fd895b64f2be09a36b60f7e9a055.png4ec2fd895b64f2be09a36b60f7e9a05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479665" y="440055"/>
            <a:ext cx="3627120" cy="6423660"/>
          </a:xfrm>
          <a:prstGeom prst="rect">
            <a:avLst/>
          </a:prstGeom>
          <a:effectLst>
            <a:outerShdw blurRad="50800" dist="38100" dir="2700000" algn="tl" rotWithShape="0">
              <a:prstClr val="black">
                <a:alpha val="40000"/>
              </a:prstClr>
            </a:outerShdw>
          </a:effectLst>
        </p:spPr>
      </p:pic>
      <p:sp>
        <p:nvSpPr>
          <p:cNvPr id="32" name="文本框 31"/>
          <p:cNvSpPr txBox="1"/>
          <p:nvPr/>
        </p:nvSpPr>
        <p:spPr>
          <a:xfrm>
            <a:off x="2299970" y="3295650"/>
            <a:ext cx="5517515" cy="1861185"/>
          </a:xfrm>
          <a:prstGeom prst="rect">
            <a:avLst/>
          </a:prstGeom>
          <a:noFill/>
        </p:spPr>
        <p:txBody>
          <a:bodyPr wrap="square" rtlCol="0">
            <a:spAutoFit/>
          </a:bodyPr>
          <a:lstStyle/>
          <a:p>
            <a:pPr algn="l">
              <a:lnSpc>
                <a:spcPct val="120000"/>
              </a:lnSpc>
            </a:pPr>
            <a:r>
              <a:rPr lang="en-US" altLang="zh-CN" sz="1600" dirty="0">
                <a:solidFill>
                  <a:schemeClr val="tx1">
                    <a:lumMod val="65000"/>
                    <a:lumOff val="35000"/>
                  </a:schemeClr>
                </a:solidFill>
                <a:cs typeface="+mn-ea"/>
                <a:sym typeface="+mn-lt"/>
              </a:rPr>
              <a:t>       </a:t>
            </a:r>
            <a:r>
              <a:rPr lang="zh-CN" altLang="en-US" sz="1600" dirty="0">
                <a:solidFill>
                  <a:schemeClr val="tx1">
                    <a:lumMod val="65000"/>
                    <a:lumOff val="35000"/>
                  </a:schemeClr>
                </a:solidFill>
                <a:cs typeface="+mn-ea"/>
                <a:sym typeface="+mn-lt"/>
              </a:rPr>
              <a:t>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请在此处插入文字。</a:t>
            </a:r>
          </a:p>
        </p:txBody>
      </p:sp>
      <p:cxnSp>
        <p:nvCxnSpPr>
          <p:cNvPr id="33" name="直接连接符 32"/>
          <p:cNvCxnSpPr/>
          <p:nvPr/>
        </p:nvCxnSpPr>
        <p:spPr>
          <a:xfrm>
            <a:off x="2428875" y="2992755"/>
            <a:ext cx="648005" cy="0"/>
          </a:xfrm>
          <a:prstGeom prst="line">
            <a:avLst/>
          </a:prstGeom>
          <a:ln w="38100">
            <a:solidFill>
              <a:srgbClr val="8893C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1787102" y="560965"/>
            <a:ext cx="3076998" cy="521970"/>
          </a:xfrm>
          <a:prstGeom prst="rect">
            <a:avLst/>
          </a:prstGeom>
          <a:noFill/>
        </p:spPr>
        <p:txBody>
          <a:bodyPr wrap="square" rtlCol="0">
            <a:spAutoFit/>
          </a:bodyPr>
          <a:lstStyle/>
          <a:p>
            <a:pPr algn="l"/>
            <a:r>
              <a:rPr lang="zh-CN" altLang="en-US" sz="2800" b="1" dirty="0">
                <a:solidFill>
                  <a:schemeClr val="accent1"/>
                </a:solidFill>
                <a:cs typeface="+mn-ea"/>
                <a:sym typeface="+mn-lt"/>
              </a:rPr>
              <a:t>下个月的计划</a:t>
            </a:r>
            <a:endParaRPr lang="zh-CN" altLang="en-US" sz="2800" dirty="0">
              <a:solidFill>
                <a:schemeClr val="tx2"/>
              </a:solidFill>
              <a:cs typeface="+mn-ea"/>
              <a:sym typeface="+mn-lt"/>
            </a:endParaRPr>
          </a:p>
        </p:txBody>
      </p:sp>
      <p:grpSp>
        <p:nvGrpSpPr>
          <p:cNvPr id="42" name="组合 41"/>
          <p:cNvGrpSpPr/>
          <p:nvPr/>
        </p:nvGrpSpPr>
        <p:grpSpPr>
          <a:xfrm>
            <a:off x="1479550" y="2495550"/>
            <a:ext cx="1478280" cy="2106930"/>
            <a:chOff x="2330" y="3930"/>
            <a:chExt cx="2328" cy="3318"/>
          </a:xfrm>
        </p:grpSpPr>
        <p:sp>
          <p:nvSpPr>
            <p:cNvPr id="14" name="Freeform 6"/>
            <p:cNvSpPr/>
            <p:nvPr/>
          </p:nvSpPr>
          <p:spPr bwMode="auto">
            <a:xfrm>
              <a:off x="2330" y="3930"/>
              <a:ext cx="2328" cy="3318"/>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397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accent1"/>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dirty="0">
                <a:cs typeface="+mn-ea"/>
                <a:sym typeface="+mn-lt"/>
              </a:endParaRPr>
            </a:p>
          </p:txBody>
        </p:sp>
        <p:sp>
          <p:nvSpPr>
            <p:cNvPr id="15" name="TextBox 682"/>
            <p:cNvSpPr txBox="1">
              <a:spLocks noChangeArrowheads="1"/>
            </p:cNvSpPr>
            <p:nvPr/>
          </p:nvSpPr>
          <p:spPr bwMode="auto">
            <a:xfrm>
              <a:off x="2600" y="4193"/>
              <a:ext cx="1920"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800" b="1" dirty="0" smtClean="0">
                  <a:solidFill>
                    <a:srgbClr val="FFFFFF"/>
                  </a:solidFill>
                  <a:latin typeface="+mn-lt"/>
                  <a:ea typeface="+mn-ea"/>
                  <a:cs typeface="+mn-ea"/>
                  <a:sym typeface="+mn-lt"/>
                </a:rPr>
                <a:t>12</a:t>
              </a:r>
              <a:r>
                <a:rPr lang="en-US" altLang="zh-CN" sz="2400" dirty="0" smtClean="0">
                  <a:solidFill>
                    <a:srgbClr val="FFFFFF"/>
                  </a:solidFill>
                  <a:latin typeface="+mn-lt"/>
                  <a:ea typeface="+mn-ea"/>
                  <a:cs typeface="+mn-ea"/>
                  <a:sym typeface="+mn-lt"/>
                </a:rPr>
                <a:t>%</a:t>
              </a:r>
              <a:endParaRPr lang="zh-CN" altLang="en-US" sz="4400" dirty="0">
                <a:solidFill>
                  <a:srgbClr val="FFFFFF"/>
                </a:solidFill>
                <a:latin typeface="+mn-lt"/>
                <a:ea typeface="+mn-ea"/>
                <a:cs typeface="+mn-ea"/>
                <a:sym typeface="+mn-lt"/>
              </a:endParaRPr>
            </a:p>
          </p:txBody>
        </p:sp>
        <p:sp>
          <p:nvSpPr>
            <p:cNvPr id="16" name="TextBox 692"/>
            <p:cNvSpPr txBox="1"/>
            <p:nvPr/>
          </p:nvSpPr>
          <p:spPr bwMode="auto">
            <a:xfrm>
              <a:off x="2437" y="5303"/>
              <a:ext cx="2113" cy="531"/>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r>
                <a:rPr lang="zh-CN" altLang="en-US" sz="1600" b="1">
                  <a:solidFill>
                    <a:schemeClr val="bg1"/>
                  </a:solidFill>
                  <a:latin typeface="+mn-lt"/>
                  <a:ea typeface="+mn-ea"/>
                  <a:cs typeface="+mn-ea"/>
                  <a:sym typeface="+mn-lt"/>
                </a:rPr>
                <a:t>添加关键词</a:t>
              </a:r>
            </a:p>
          </p:txBody>
        </p:sp>
      </p:grpSp>
      <p:sp>
        <p:nvSpPr>
          <p:cNvPr id="29" name="矩形 1"/>
          <p:cNvSpPr>
            <a:spLocks noChangeArrowheads="1"/>
          </p:cNvSpPr>
          <p:nvPr/>
        </p:nvSpPr>
        <p:spPr bwMode="auto">
          <a:xfrm>
            <a:off x="1295400" y="4857750"/>
            <a:ext cx="17494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a:t>
            </a:r>
            <a:endParaRPr lang="zh-CN" altLang="en-US" sz="1400" dirty="0">
              <a:solidFill>
                <a:schemeClr val="tx1">
                  <a:lumMod val="65000"/>
                  <a:lumOff val="35000"/>
                </a:schemeClr>
              </a:solidFill>
              <a:latin typeface="+mn-lt"/>
              <a:ea typeface="+mn-ea"/>
              <a:cs typeface="+mn-ea"/>
              <a:sym typeface="+mn-lt"/>
            </a:endParaRPr>
          </a:p>
        </p:txBody>
      </p:sp>
      <p:sp>
        <p:nvSpPr>
          <p:cNvPr id="30" name="矩形 1"/>
          <p:cNvSpPr>
            <a:spLocks noChangeArrowheads="1"/>
          </p:cNvSpPr>
          <p:nvPr/>
        </p:nvSpPr>
        <p:spPr bwMode="auto">
          <a:xfrm>
            <a:off x="1155700" y="1457325"/>
            <a:ext cx="9569450" cy="63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l" eaLnBrk="1" hangingPunct="1">
              <a:lnSpc>
                <a:spcPct val="110000"/>
              </a:lnSpc>
              <a:buNone/>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请在此处插入文字。请在此处插入文字。请在此处插入文字。请在此处插入文字。请在此处插入文字。请在此处插入文字。请在此处插入文字。请在此处插入文字。</a:t>
            </a:r>
            <a:endParaRPr lang="zh-CN" altLang="en-US" sz="1400" dirty="0">
              <a:solidFill>
                <a:srgbClr val="000000"/>
              </a:solidFill>
              <a:latin typeface="+mn-lt"/>
              <a:ea typeface="+mn-ea"/>
              <a:cs typeface="+mn-ea"/>
              <a:sym typeface="+mn-lt"/>
            </a:endParaRPr>
          </a:p>
        </p:txBody>
      </p:sp>
      <p:grpSp>
        <p:nvGrpSpPr>
          <p:cNvPr id="43" name="组合 42"/>
          <p:cNvGrpSpPr/>
          <p:nvPr/>
        </p:nvGrpSpPr>
        <p:grpSpPr>
          <a:xfrm>
            <a:off x="3310255" y="2495550"/>
            <a:ext cx="1483360" cy="2106930"/>
            <a:chOff x="5213" y="3930"/>
            <a:chExt cx="2336" cy="3318"/>
          </a:xfrm>
        </p:grpSpPr>
        <p:sp>
          <p:nvSpPr>
            <p:cNvPr id="17" name="Freeform 21"/>
            <p:cNvSpPr/>
            <p:nvPr/>
          </p:nvSpPr>
          <p:spPr bwMode="auto">
            <a:xfrm>
              <a:off x="5213" y="3930"/>
              <a:ext cx="2337" cy="3318"/>
            </a:xfrm>
            <a:custGeom>
              <a:avLst/>
              <a:gdLst>
                <a:gd name="T0" fmla="*/ 2147483646 w 239"/>
                <a:gd name="T1" fmla="*/ 2147483646 h 340"/>
                <a:gd name="T2" fmla="*/ 2147483646 w 239"/>
                <a:gd name="T3" fmla="*/ 0 h 340"/>
                <a:gd name="T4" fmla="*/ 0 w 239"/>
                <a:gd name="T5" fmla="*/ 2147483646 h 340"/>
                <a:gd name="T6" fmla="*/ 2147483646 w 239"/>
                <a:gd name="T7" fmla="*/ 2147483646 h 340"/>
                <a:gd name="T8" fmla="*/ 2147483646 w 239"/>
                <a:gd name="T9" fmla="*/ 2147483646 h 340"/>
                <a:gd name="T10" fmla="*/ 2147483646 w 239"/>
                <a:gd name="T11" fmla="*/ 2147483646 h 340"/>
                <a:gd name="T12" fmla="*/ 2147483646 w 239"/>
                <a:gd name="T13" fmla="*/ 2147483646 h 340"/>
                <a:gd name="T14" fmla="*/ 2147483646 w 239"/>
                <a:gd name="T15" fmla="*/ 2147483646 h 340"/>
                <a:gd name="T16" fmla="*/ 2147483646 w 239"/>
                <a:gd name="T17" fmla="*/ 2147483646 h 340"/>
                <a:gd name="T18" fmla="*/ 2147483646 w 239"/>
                <a:gd name="T19" fmla="*/ 2147483646 h 340"/>
                <a:gd name="T20" fmla="*/ 2147483646 w 239"/>
                <a:gd name="T21" fmla="*/ 214748364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2"/>
            </a:solidFill>
            <a:ln>
              <a:noFill/>
            </a:ln>
          </p:spPr>
          <p:txBody>
            <a:bodyPr/>
            <a:lstStyle/>
            <a:p>
              <a:endParaRPr lang="zh-CN" altLang="en-US">
                <a:cs typeface="+mn-ea"/>
                <a:sym typeface="+mn-lt"/>
              </a:endParaRPr>
            </a:p>
          </p:txBody>
        </p:sp>
        <p:sp>
          <p:nvSpPr>
            <p:cNvPr id="18" name="TextBox 682"/>
            <p:cNvSpPr txBox="1">
              <a:spLocks noChangeArrowheads="1"/>
            </p:cNvSpPr>
            <p:nvPr/>
          </p:nvSpPr>
          <p:spPr bwMode="auto">
            <a:xfrm>
              <a:off x="5378" y="4093"/>
              <a:ext cx="1975" cy="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800" b="1" dirty="0" smtClean="0">
                  <a:solidFill>
                    <a:srgbClr val="FFFFFF"/>
                  </a:solidFill>
                  <a:latin typeface="+mn-lt"/>
                  <a:ea typeface="+mn-ea"/>
                  <a:cs typeface="+mn-ea"/>
                  <a:sym typeface="+mn-lt"/>
                </a:rPr>
                <a:t>34</a:t>
              </a:r>
              <a:r>
                <a:rPr lang="en-US" altLang="zh-CN" sz="2400" dirty="0">
                  <a:solidFill>
                    <a:srgbClr val="FFFFFF"/>
                  </a:solidFill>
                  <a:latin typeface="+mn-lt"/>
                  <a:ea typeface="+mn-ea"/>
                  <a:cs typeface="+mn-ea"/>
                  <a:sym typeface="+mn-lt"/>
                </a:rPr>
                <a:t>%</a:t>
              </a:r>
              <a:endParaRPr lang="zh-CN" altLang="en-US" sz="2400" dirty="0">
                <a:solidFill>
                  <a:srgbClr val="FFFFFF"/>
                </a:solidFill>
                <a:latin typeface="+mn-lt"/>
                <a:ea typeface="+mn-ea"/>
                <a:cs typeface="+mn-ea"/>
                <a:sym typeface="+mn-lt"/>
              </a:endParaRPr>
            </a:p>
          </p:txBody>
        </p:sp>
        <p:sp>
          <p:nvSpPr>
            <p:cNvPr id="2" name="TextBox 692"/>
            <p:cNvSpPr txBox="1"/>
            <p:nvPr/>
          </p:nvSpPr>
          <p:spPr bwMode="auto">
            <a:xfrm>
              <a:off x="5325" y="5286"/>
              <a:ext cx="2113" cy="531"/>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r>
                <a:rPr lang="zh-CN" altLang="en-US" sz="1600" b="1">
                  <a:solidFill>
                    <a:schemeClr val="bg1"/>
                  </a:solidFill>
                  <a:latin typeface="+mn-lt"/>
                  <a:ea typeface="+mn-ea"/>
                  <a:cs typeface="+mn-ea"/>
                  <a:sym typeface="+mn-lt"/>
                </a:rPr>
                <a:t>添加关键词</a:t>
              </a:r>
            </a:p>
          </p:txBody>
        </p:sp>
      </p:grpSp>
      <p:grpSp>
        <p:nvGrpSpPr>
          <p:cNvPr id="44" name="组合 43"/>
          <p:cNvGrpSpPr/>
          <p:nvPr/>
        </p:nvGrpSpPr>
        <p:grpSpPr>
          <a:xfrm>
            <a:off x="5266055" y="2408555"/>
            <a:ext cx="1477645" cy="2108200"/>
            <a:chOff x="8293" y="3793"/>
            <a:chExt cx="2327" cy="3320"/>
          </a:xfrm>
        </p:grpSpPr>
        <p:sp>
          <p:nvSpPr>
            <p:cNvPr id="20" name="Freeform 66"/>
            <p:cNvSpPr/>
            <p:nvPr/>
          </p:nvSpPr>
          <p:spPr bwMode="auto">
            <a:xfrm>
              <a:off x="8293" y="3793"/>
              <a:ext cx="2327" cy="3320"/>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501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5362A5"/>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cs typeface="+mn-ea"/>
                <a:sym typeface="+mn-lt"/>
              </a:endParaRPr>
            </a:p>
          </p:txBody>
        </p:sp>
        <p:sp>
          <p:nvSpPr>
            <p:cNvPr id="21" name="TextBox 682"/>
            <p:cNvSpPr txBox="1">
              <a:spLocks noChangeArrowheads="1"/>
            </p:cNvSpPr>
            <p:nvPr/>
          </p:nvSpPr>
          <p:spPr bwMode="auto">
            <a:xfrm>
              <a:off x="8500" y="4093"/>
              <a:ext cx="1919" cy="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800" b="1" dirty="0" smtClean="0">
                  <a:solidFill>
                    <a:srgbClr val="FFFFFF"/>
                  </a:solidFill>
                  <a:latin typeface="+mn-lt"/>
                  <a:ea typeface="+mn-ea"/>
                  <a:cs typeface="+mn-ea"/>
                  <a:sym typeface="+mn-lt"/>
                </a:rPr>
                <a:t>56</a:t>
              </a:r>
              <a:r>
                <a:rPr lang="en-US" altLang="zh-CN" sz="2400" dirty="0" smtClean="0">
                  <a:solidFill>
                    <a:srgbClr val="FFFFFF"/>
                  </a:solidFill>
                  <a:latin typeface="+mn-lt"/>
                  <a:ea typeface="+mn-ea"/>
                  <a:cs typeface="+mn-ea"/>
                  <a:sym typeface="+mn-lt"/>
                </a:rPr>
                <a:t>%</a:t>
              </a:r>
              <a:endParaRPr lang="zh-CN" altLang="en-US" sz="2400" dirty="0">
                <a:solidFill>
                  <a:srgbClr val="FFFFFF"/>
                </a:solidFill>
                <a:latin typeface="+mn-lt"/>
                <a:ea typeface="+mn-ea"/>
                <a:cs typeface="+mn-ea"/>
                <a:sym typeface="+mn-lt"/>
              </a:endParaRPr>
            </a:p>
          </p:txBody>
        </p:sp>
        <p:sp>
          <p:nvSpPr>
            <p:cNvPr id="3" name="TextBox 692"/>
            <p:cNvSpPr txBox="1"/>
            <p:nvPr/>
          </p:nvSpPr>
          <p:spPr bwMode="auto">
            <a:xfrm>
              <a:off x="8403" y="5303"/>
              <a:ext cx="2113" cy="531"/>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r>
                <a:rPr lang="zh-CN" altLang="en-US" sz="1600" b="1">
                  <a:solidFill>
                    <a:schemeClr val="bg1"/>
                  </a:solidFill>
                  <a:latin typeface="+mn-lt"/>
                  <a:ea typeface="+mn-ea"/>
                  <a:cs typeface="+mn-ea"/>
                  <a:sym typeface="+mn-lt"/>
                </a:rPr>
                <a:t>添加关键词</a:t>
              </a:r>
            </a:p>
          </p:txBody>
        </p:sp>
      </p:grpSp>
      <p:grpSp>
        <p:nvGrpSpPr>
          <p:cNvPr id="45" name="组合 44"/>
          <p:cNvGrpSpPr/>
          <p:nvPr/>
        </p:nvGrpSpPr>
        <p:grpSpPr>
          <a:xfrm>
            <a:off x="7153275" y="2440305"/>
            <a:ext cx="1475105" cy="2106295"/>
            <a:chOff x="11265" y="3843"/>
            <a:chExt cx="2323" cy="3317"/>
          </a:xfrm>
        </p:grpSpPr>
        <p:sp>
          <p:nvSpPr>
            <p:cNvPr id="23" name="Freeform 51"/>
            <p:cNvSpPr/>
            <p:nvPr/>
          </p:nvSpPr>
          <p:spPr bwMode="auto">
            <a:xfrm>
              <a:off x="11265" y="3843"/>
              <a:ext cx="2323" cy="3317"/>
            </a:xfrm>
            <a:custGeom>
              <a:avLst/>
              <a:gdLst>
                <a:gd name="T0" fmla="*/ 2147483646 w 238"/>
                <a:gd name="T1" fmla="*/ 2147483646 h 340"/>
                <a:gd name="T2" fmla="*/ 2147483646 w 238"/>
                <a:gd name="T3" fmla="*/ 0 h 340"/>
                <a:gd name="T4" fmla="*/ 0 w 238"/>
                <a:gd name="T5" fmla="*/ 2147483646 h 340"/>
                <a:gd name="T6" fmla="*/ 2147483646 w 238"/>
                <a:gd name="T7" fmla="*/ 2147483646 h 340"/>
                <a:gd name="T8" fmla="*/ 2147483646 w 238"/>
                <a:gd name="T9" fmla="*/ 2147483646 h 340"/>
                <a:gd name="T10" fmla="*/ 2147483646 w 238"/>
                <a:gd name="T11" fmla="*/ 2147483646 h 340"/>
                <a:gd name="T12" fmla="*/ 2147483646 w 238"/>
                <a:gd name="T13" fmla="*/ 2147483646 h 340"/>
                <a:gd name="T14" fmla="*/ 2147483646 w 238"/>
                <a:gd name="T15" fmla="*/ 2147483646 h 340"/>
                <a:gd name="T16" fmla="*/ 2147483646 w 238"/>
                <a:gd name="T17" fmla="*/ 2147483646 h 340"/>
                <a:gd name="T18" fmla="*/ 2147483646 w 238"/>
                <a:gd name="T19" fmla="*/ 2147483646 h 340"/>
                <a:gd name="T20" fmla="*/ 2147483646 w 238"/>
                <a:gd name="T21" fmla="*/ 214748364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69C6E1"/>
            </a:solidFill>
            <a:ln>
              <a:noFill/>
            </a:ln>
          </p:spPr>
          <p:txBody>
            <a:bodyPr/>
            <a:lstStyle/>
            <a:p>
              <a:endParaRPr lang="zh-CN" altLang="en-US">
                <a:cs typeface="+mn-ea"/>
                <a:sym typeface="+mn-lt"/>
              </a:endParaRPr>
            </a:p>
          </p:txBody>
        </p:sp>
        <p:sp>
          <p:nvSpPr>
            <p:cNvPr id="24" name="TextBox 682"/>
            <p:cNvSpPr txBox="1">
              <a:spLocks noChangeArrowheads="1"/>
            </p:cNvSpPr>
            <p:nvPr/>
          </p:nvSpPr>
          <p:spPr bwMode="auto">
            <a:xfrm>
              <a:off x="11545" y="4093"/>
              <a:ext cx="1919" cy="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800" b="1" dirty="0" smtClean="0">
                  <a:solidFill>
                    <a:srgbClr val="FFFFFF"/>
                  </a:solidFill>
                  <a:latin typeface="+mn-lt"/>
                  <a:ea typeface="+mn-ea"/>
                  <a:cs typeface="+mn-ea"/>
                  <a:sym typeface="+mn-lt"/>
                </a:rPr>
                <a:t>78</a:t>
              </a:r>
              <a:r>
                <a:rPr lang="en-US" altLang="zh-CN" sz="2400" dirty="0" smtClean="0">
                  <a:solidFill>
                    <a:srgbClr val="FFFFFF"/>
                  </a:solidFill>
                  <a:latin typeface="+mn-lt"/>
                  <a:ea typeface="+mn-ea"/>
                  <a:cs typeface="+mn-ea"/>
                  <a:sym typeface="+mn-lt"/>
                </a:rPr>
                <a:t>%</a:t>
              </a:r>
              <a:endParaRPr lang="zh-CN" altLang="en-US" sz="2400" dirty="0">
                <a:solidFill>
                  <a:srgbClr val="FFFFFF"/>
                </a:solidFill>
                <a:latin typeface="+mn-lt"/>
                <a:ea typeface="+mn-ea"/>
                <a:cs typeface="+mn-ea"/>
                <a:sym typeface="+mn-lt"/>
              </a:endParaRPr>
            </a:p>
          </p:txBody>
        </p:sp>
        <p:sp>
          <p:nvSpPr>
            <p:cNvPr id="35" name="TextBox 692"/>
            <p:cNvSpPr txBox="1"/>
            <p:nvPr/>
          </p:nvSpPr>
          <p:spPr bwMode="auto">
            <a:xfrm>
              <a:off x="11380" y="5303"/>
              <a:ext cx="2113" cy="531"/>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r>
                <a:rPr lang="zh-CN" altLang="en-US" sz="1600" b="1">
                  <a:solidFill>
                    <a:schemeClr val="bg1"/>
                  </a:solidFill>
                  <a:latin typeface="+mn-lt"/>
                  <a:ea typeface="+mn-ea"/>
                  <a:cs typeface="+mn-ea"/>
                  <a:sym typeface="+mn-lt"/>
                </a:rPr>
                <a:t>添加关键词</a:t>
              </a:r>
            </a:p>
          </p:txBody>
        </p:sp>
      </p:grpSp>
      <p:grpSp>
        <p:nvGrpSpPr>
          <p:cNvPr id="46" name="组合 45"/>
          <p:cNvGrpSpPr/>
          <p:nvPr/>
        </p:nvGrpSpPr>
        <p:grpSpPr>
          <a:xfrm>
            <a:off x="9118600" y="2472055"/>
            <a:ext cx="1478280" cy="2106295"/>
            <a:chOff x="14360" y="3893"/>
            <a:chExt cx="2328" cy="3317"/>
          </a:xfrm>
        </p:grpSpPr>
        <p:sp>
          <p:nvSpPr>
            <p:cNvPr id="26" name="Freeform 36"/>
            <p:cNvSpPr/>
            <p:nvPr/>
          </p:nvSpPr>
          <p:spPr bwMode="auto">
            <a:xfrm>
              <a:off x="14360" y="3893"/>
              <a:ext cx="2328" cy="3317"/>
            </a:xfrm>
            <a:custGeom>
              <a:avLst/>
              <a:gdLst>
                <a:gd name="T0" fmla="*/ 26345 w 238"/>
                <a:gd name="T1" fmla="*/ 13041 h 340"/>
                <a:gd name="T2" fmla="*/ 13173 w 238"/>
                <a:gd name="T3" fmla="*/ 0 h 340"/>
                <a:gd name="T4" fmla="*/ 0 w 238"/>
                <a:gd name="T5" fmla="*/ 13041 h 340"/>
                <a:gd name="T6" fmla="*/ 8638 w 238"/>
                <a:gd name="T7" fmla="*/ 25300 h 340"/>
                <a:gd name="T8" fmla="*/ 8638 w 238"/>
                <a:gd name="T9" fmla="*/ 27497 h 340"/>
                <a:gd name="T10" fmla="*/ 6072 w 238"/>
                <a:gd name="T11" fmla="*/ 27497 h 340"/>
                <a:gd name="T12" fmla="*/ 13173 w 238"/>
                <a:gd name="T13" fmla="*/ 37251 h 340"/>
                <a:gd name="T14" fmla="*/ 20276 w 238"/>
                <a:gd name="T15" fmla="*/ 27497 h 340"/>
                <a:gd name="T16" fmla="*/ 17613 w 238"/>
                <a:gd name="T17" fmla="*/ 27497 h 340"/>
                <a:gd name="T18" fmla="*/ 17613 w 238"/>
                <a:gd name="T19" fmla="*/ 25436 h 340"/>
                <a:gd name="T20" fmla="*/ 26345 w 238"/>
                <a:gd name="T21" fmla="*/ 1304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rgbClr val="5362A5"/>
            </a:soli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cs typeface="+mn-ea"/>
                <a:sym typeface="+mn-lt"/>
              </a:endParaRPr>
            </a:p>
          </p:txBody>
        </p:sp>
        <p:sp>
          <p:nvSpPr>
            <p:cNvPr id="27" name="TextBox 682"/>
            <p:cNvSpPr txBox="1">
              <a:spLocks noChangeArrowheads="1"/>
            </p:cNvSpPr>
            <p:nvPr/>
          </p:nvSpPr>
          <p:spPr bwMode="auto">
            <a:xfrm>
              <a:off x="14662" y="4093"/>
              <a:ext cx="1919" cy="1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800" b="1" dirty="0" smtClean="0">
                  <a:solidFill>
                    <a:srgbClr val="FFFFFF"/>
                  </a:solidFill>
                  <a:latin typeface="+mn-lt"/>
                  <a:ea typeface="+mn-ea"/>
                  <a:cs typeface="+mn-ea"/>
                  <a:sym typeface="+mn-lt"/>
                </a:rPr>
                <a:t>90</a:t>
              </a:r>
              <a:r>
                <a:rPr lang="en-US" altLang="zh-CN" sz="2400" dirty="0" smtClean="0">
                  <a:solidFill>
                    <a:srgbClr val="FFFFFF"/>
                  </a:solidFill>
                  <a:latin typeface="+mn-lt"/>
                  <a:ea typeface="+mn-ea"/>
                  <a:cs typeface="+mn-ea"/>
                  <a:sym typeface="+mn-lt"/>
                </a:rPr>
                <a:t>%</a:t>
              </a:r>
              <a:endParaRPr lang="zh-CN" altLang="en-US" sz="2400" dirty="0">
                <a:solidFill>
                  <a:srgbClr val="FFFFFF"/>
                </a:solidFill>
                <a:latin typeface="+mn-lt"/>
                <a:ea typeface="+mn-ea"/>
                <a:cs typeface="+mn-ea"/>
                <a:sym typeface="+mn-lt"/>
              </a:endParaRPr>
            </a:p>
          </p:txBody>
        </p:sp>
        <p:sp>
          <p:nvSpPr>
            <p:cNvPr id="36" name="TextBox 692"/>
            <p:cNvSpPr txBox="1"/>
            <p:nvPr/>
          </p:nvSpPr>
          <p:spPr bwMode="auto">
            <a:xfrm>
              <a:off x="14457" y="5324"/>
              <a:ext cx="2113" cy="531"/>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r>
                <a:rPr lang="zh-CN" altLang="en-US" sz="1600" b="1">
                  <a:solidFill>
                    <a:schemeClr val="bg1"/>
                  </a:solidFill>
                  <a:latin typeface="+mn-lt"/>
                  <a:ea typeface="+mn-ea"/>
                  <a:cs typeface="+mn-ea"/>
                  <a:sym typeface="+mn-lt"/>
                </a:rPr>
                <a:t>添加关键词</a:t>
              </a:r>
            </a:p>
          </p:txBody>
        </p:sp>
      </p:grpSp>
      <p:sp>
        <p:nvSpPr>
          <p:cNvPr id="37" name="矩形 1"/>
          <p:cNvSpPr>
            <a:spLocks noChangeArrowheads="1"/>
          </p:cNvSpPr>
          <p:nvPr/>
        </p:nvSpPr>
        <p:spPr bwMode="auto">
          <a:xfrm>
            <a:off x="3177540" y="4857750"/>
            <a:ext cx="17494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a:t>
            </a:r>
            <a:endParaRPr lang="zh-CN" altLang="en-US" sz="1400" dirty="0">
              <a:solidFill>
                <a:schemeClr val="tx1">
                  <a:lumMod val="65000"/>
                  <a:lumOff val="35000"/>
                </a:schemeClr>
              </a:solidFill>
              <a:latin typeface="+mn-lt"/>
              <a:ea typeface="+mn-ea"/>
              <a:cs typeface="+mn-ea"/>
              <a:sym typeface="+mn-lt"/>
            </a:endParaRPr>
          </a:p>
        </p:txBody>
      </p:sp>
      <p:sp>
        <p:nvSpPr>
          <p:cNvPr id="38" name="矩形 1"/>
          <p:cNvSpPr>
            <a:spLocks noChangeArrowheads="1"/>
          </p:cNvSpPr>
          <p:nvPr/>
        </p:nvSpPr>
        <p:spPr bwMode="auto">
          <a:xfrm>
            <a:off x="5133975" y="4857750"/>
            <a:ext cx="17494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a:t>
            </a:r>
            <a:endParaRPr lang="zh-CN" altLang="en-US" sz="1400" dirty="0">
              <a:solidFill>
                <a:schemeClr val="tx1">
                  <a:lumMod val="65000"/>
                  <a:lumOff val="35000"/>
                </a:schemeClr>
              </a:solidFill>
              <a:latin typeface="+mn-lt"/>
              <a:ea typeface="+mn-ea"/>
              <a:cs typeface="+mn-ea"/>
              <a:sym typeface="+mn-lt"/>
            </a:endParaRPr>
          </a:p>
        </p:txBody>
      </p:sp>
      <p:sp>
        <p:nvSpPr>
          <p:cNvPr id="39" name="矩形 1"/>
          <p:cNvSpPr>
            <a:spLocks noChangeArrowheads="1"/>
          </p:cNvSpPr>
          <p:nvPr/>
        </p:nvSpPr>
        <p:spPr bwMode="auto">
          <a:xfrm>
            <a:off x="7016115" y="4857750"/>
            <a:ext cx="17494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a:t>
            </a:r>
            <a:endParaRPr lang="zh-CN" altLang="en-US" sz="1400" dirty="0">
              <a:solidFill>
                <a:schemeClr val="tx1">
                  <a:lumMod val="65000"/>
                  <a:lumOff val="35000"/>
                </a:schemeClr>
              </a:solidFill>
              <a:latin typeface="+mn-lt"/>
              <a:ea typeface="+mn-ea"/>
              <a:cs typeface="+mn-ea"/>
              <a:sym typeface="+mn-lt"/>
            </a:endParaRPr>
          </a:p>
        </p:txBody>
      </p:sp>
      <p:sp>
        <p:nvSpPr>
          <p:cNvPr id="40" name="矩形 1"/>
          <p:cNvSpPr>
            <a:spLocks noChangeArrowheads="1"/>
          </p:cNvSpPr>
          <p:nvPr/>
        </p:nvSpPr>
        <p:spPr bwMode="auto">
          <a:xfrm>
            <a:off x="8983345" y="4857750"/>
            <a:ext cx="17494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a:t>
            </a:r>
            <a:endParaRPr lang="zh-CN" altLang="en-US" sz="1400" dirty="0">
              <a:solidFill>
                <a:schemeClr val="tx1">
                  <a:lumMod val="65000"/>
                  <a:lumOff val="35000"/>
                </a:schemeClr>
              </a:solidFill>
              <a:latin typeface="+mn-lt"/>
              <a:ea typeface="+mn-ea"/>
              <a:cs typeface="+mn-ea"/>
              <a:sym typeface="+mn-lt"/>
            </a:endParaRPr>
          </a:p>
        </p:txBody>
      </p:sp>
      <p:grpSp>
        <p:nvGrpSpPr>
          <p:cNvPr id="41" name="组合 40"/>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60" name="组合 59"/>
          <p:cNvGrpSpPr/>
          <p:nvPr/>
        </p:nvGrpSpPr>
        <p:grpSpPr>
          <a:xfrm>
            <a:off x="6543040" y="5389880"/>
            <a:ext cx="1163320" cy="765810"/>
            <a:chOff x="10304" y="8488"/>
            <a:chExt cx="1832" cy="1206"/>
          </a:xfrm>
        </p:grpSpPr>
        <p:grpSp>
          <p:nvGrpSpPr>
            <p:cNvPr id="17" name="Group 73"/>
            <p:cNvGrpSpPr/>
            <p:nvPr/>
          </p:nvGrpSpPr>
          <p:grpSpPr>
            <a:xfrm flipH="1" flipV="1">
              <a:off x="10304" y="8488"/>
              <a:ext cx="1624" cy="455"/>
              <a:chOff x="2901397" y="1460250"/>
              <a:chExt cx="930338" cy="220268"/>
            </a:xfrm>
          </p:grpSpPr>
          <p:cxnSp>
            <p:nvCxnSpPr>
              <p:cNvPr id="1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20" name="Text Placeholder 3"/>
            <p:cNvSpPr txBox="1"/>
            <p:nvPr/>
          </p:nvSpPr>
          <p:spPr>
            <a:xfrm>
              <a:off x="10642" y="9048"/>
              <a:ext cx="1494"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smtClean="0">
                  <a:solidFill>
                    <a:schemeClr val="accent4"/>
                  </a:solidFill>
                  <a:cs typeface="+mn-ea"/>
                  <a:sym typeface="+mn-lt"/>
                </a:rPr>
                <a:t>789%</a:t>
              </a:r>
              <a:endParaRPr lang="en-US" sz="2665" dirty="0">
                <a:solidFill>
                  <a:schemeClr val="accent4"/>
                </a:solidFill>
                <a:cs typeface="+mn-ea"/>
                <a:sym typeface="+mn-lt"/>
              </a:endParaRPr>
            </a:p>
          </p:txBody>
        </p:sp>
      </p:grpSp>
      <p:grpSp>
        <p:nvGrpSpPr>
          <p:cNvPr id="58" name="组合 57"/>
          <p:cNvGrpSpPr/>
          <p:nvPr/>
        </p:nvGrpSpPr>
        <p:grpSpPr>
          <a:xfrm>
            <a:off x="3662680" y="2364105"/>
            <a:ext cx="1031240" cy="770255"/>
            <a:chOff x="5768" y="3723"/>
            <a:chExt cx="1624" cy="1213"/>
          </a:xfrm>
        </p:grpSpPr>
        <p:grpSp>
          <p:nvGrpSpPr>
            <p:cNvPr id="21" name="Group 73"/>
            <p:cNvGrpSpPr/>
            <p:nvPr/>
          </p:nvGrpSpPr>
          <p:grpSpPr>
            <a:xfrm>
              <a:off x="5768" y="4481"/>
              <a:ext cx="1624" cy="455"/>
              <a:chOff x="2901397" y="1460250"/>
              <a:chExt cx="930338" cy="220268"/>
            </a:xfrm>
          </p:grpSpPr>
          <p:cxnSp>
            <p:nvCxnSpPr>
              <p:cNvPr id="22" name="Straight Connector 5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57"/>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5817" y="3723"/>
              <a:ext cx="1164"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smtClean="0">
                  <a:solidFill>
                    <a:schemeClr val="accent2"/>
                  </a:solidFill>
                  <a:cs typeface="+mn-ea"/>
                  <a:sym typeface="+mn-lt"/>
                </a:rPr>
                <a:t>12%</a:t>
              </a:r>
              <a:endParaRPr lang="en-US" sz="2665" dirty="0">
                <a:solidFill>
                  <a:schemeClr val="accent2"/>
                </a:solidFill>
                <a:cs typeface="+mn-ea"/>
                <a:sym typeface="+mn-lt"/>
              </a:endParaRPr>
            </a:p>
          </p:txBody>
        </p:sp>
      </p:grpSp>
      <p:grpSp>
        <p:nvGrpSpPr>
          <p:cNvPr id="59" name="组合 58"/>
          <p:cNvGrpSpPr/>
          <p:nvPr/>
        </p:nvGrpSpPr>
        <p:grpSpPr>
          <a:xfrm>
            <a:off x="7584440" y="2291080"/>
            <a:ext cx="1033780" cy="772160"/>
            <a:chOff x="11944" y="3608"/>
            <a:chExt cx="1628" cy="1216"/>
          </a:xfrm>
        </p:grpSpPr>
        <p:grpSp>
          <p:nvGrpSpPr>
            <p:cNvPr id="25" name="Group 74"/>
            <p:cNvGrpSpPr/>
            <p:nvPr/>
          </p:nvGrpSpPr>
          <p:grpSpPr>
            <a:xfrm flipH="1">
              <a:off x="11944" y="4361"/>
              <a:ext cx="1624" cy="463"/>
              <a:chOff x="2901397" y="1460250"/>
              <a:chExt cx="930338" cy="220268"/>
            </a:xfrm>
          </p:grpSpPr>
          <p:cxnSp>
            <p:nvCxnSpPr>
              <p:cNvPr id="26" name="Straight Connector 60"/>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61"/>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28" name="Text Placeholder 3"/>
            <p:cNvSpPr txBox="1"/>
            <p:nvPr/>
          </p:nvSpPr>
          <p:spPr>
            <a:xfrm>
              <a:off x="12408" y="3608"/>
              <a:ext cx="1164"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smtClean="0">
                  <a:solidFill>
                    <a:schemeClr val="accent3"/>
                  </a:solidFill>
                  <a:cs typeface="+mn-ea"/>
                  <a:sym typeface="+mn-lt"/>
                </a:rPr>
                <a:t>34%</a:t>
              </a:r>
              <a:endParaRPr lang="en-US" sz="2665" dirty="0">
                <a:solidFill>
                  <a:schemeClr val="accent3"/>
                </a:solidFill>
                <a:cs typeface="+mn-ea"/>
                <a:sym typeface="+mn-lt"/>
              </a:endParaRPr>
            </a:p>
          </p:txBody>
        </p:sp>
      </p:grpSp>
      <p:sp>
        <p:nvSpPr>
          <p:cNvPr id="29" name="TextBox 63"/>
          <p:cNvSpPr txBox="1"/>
          <p:nvPr/>
        </p:nvSpPr>
        <p:spPr>
          <a:xfrm flipH="1">
            <a:off x="631614" y="2365256"/>
            <a:ext cx="2773173" cy="1007110"/>
          </a:xfrm>
          <a:prstGeom prst="rect">
            <a:avLst/>
          </a:prstGeom>
          <a:noFill/>
        </p:spPr>
        <p:txBody>
          <a:bodyPr wrap="square" lIns="0" tIns="0" rIns="0" bIns="0" rtlCol="0" anchor="t">
            <a:spAutoFit/>
          </a:bodyPr>
          <a:lstStyle/>
          <a:p>
            <a:pPr algn="r">
              <a:spcBef>
                <a:spcPct val="20000"/>
              </a:spcBef>
              <a:defRPr/>
            </a:pPr>
            <a:r>
              <a:rPr lang="zh-CN" altLang="en-US" sz="1865" b="1" dirty="0">
                <a:solidFill>
                  <a:schemeClr val="accent2"/>
                </a:solidFill>
                <a:cs typeface="+mn-ea"/>
                <a:sym typeface="+mn-lt"/>
              </a:rPr>
              <a:t>请在此处插入文字</a:t>
            </a:r>
          </a:p>
          <a:p>
            <a:pPr algn="r">
              <a:lnSpc>
                <a:spcPct val="110000"/>
              </a:lnSpc>
              <a:spcBef>
                <a:spcPct val="20000"/>
              </a:spcBef>
              <a:defRPr/>
            </a:pPr>
            <a:r>
              <a:rPr lang="zh-CN" altLang="en-US" sz="1335" dirty="0">
                <a:solidFill>
                  <a:schemeClr val="tx1">
                    <a:lumMod val="50000"/>
                    <a:lumOff val="50000"/>
                  </a:schemeClr>
                </a:solidFill>
                <a:cs typeface="+mn-ea"/>
                <a:sym typeface="+mn-lt"/>
              </a:rPr>
              <a:t>请在此处插入文字。请在此处插入文字。请在此处插入文字。请在此处插入文字</a:t>
            </a:r>
          </a:p>
        </p:txBody>
      </p:sp>
      <p:sp>
        <p:nvSpPr>
          <p:cNvPr id="30" name="TextBox 64"/>
          <p:cNvSpPr txBox="1"/>
          <p:nvPr/>
        </p:nvSpPr>
        <p:spPr>
          <a:xfrm>
            <a:off x="8811980" y="2292019"/>
            <a:ext cx="2773172" cy="1007110"/>
          </a:xfrm>
          <a:prstGeom prst="rect">
            <a:avLst/>
          </a:prstGeom>
          <a:noFill/>
        </p:spPr>
        <p:txBody>
          <a:bodyPr wrap="square" lIns="0" tIns="0" rIns="0" bIns="0" rtlCol="0" anchor="t">
            <a:spAutoFit/>
          </a:bodyPr>
          <a:lstStyle/>
          <a:p>
            <a:pPr>
              <a:spcBef>
                <a:spcPct val="20000"/>
              </a:spcBef>
              <a:defRPr/>
            </a:pPr>
            <a:r>
              <a:rPr lang="zh-CN" altLang="en-US" sz="1865" b="1" dirty="0">
                <a:solidFill>
                  <a:schemeClr val="accent3"/>
                </a:solidFill>
                <a:cs typeface="+mn-ea"/>
                <a:sym typeface="+mn-lt"/>
              </a:rPr>
              <a:t>请在此处插入文字</a:t>
            </a:r>
          </a:p>
          <a:p>
            <a:pPr algn="l" defTabSz="914400">
              <a:lnSpc>
                <a:spcPct val="110000"/>
              </a:lnSpc>
              <a:spcBef>
                <a:spcPct val="20000"/>
              </a:spcBef>
              <a:defRPr/>
            </a:pPr>
            <a:r>
              <a:rPr lang="zh-CN" altLang="en-US" sz="1335" dirty="0">
                <a:solidFill>
                  <a:schemeClr val="tx1">
                    <a:lumMod val="50000"/>
                    <a:lumOff val="50000"/>
                  </a:schemeClr>
                </a:solidFill>
                <a:cs typeface="+mn-ea"/>
                <a:sym typeface="+mn-lt"/>
              </a:rPr>
              <a:t>请在此处插入文字。请在此处插入文字。请在此处插入文字。请在此处插入文字</a:t>
            </a:r>
            <a:endParaRPr lang="en-US" sz="1335" dirty="0">
              <a:solidFill>
                <a:schemeClr val="tx1">
                  <a:lumMod val="50000"/>
                  <a:lumOff val="50000"/>
                </a:schemeClr>
              </a:solidFill>
              <a:cs typeface="+mn-ea"/>
              <a:sym typeface="+mn-lt"/>
            </a:endParaRPr>
          </a:p>
        </p:txBody>
      </p:sp>
      <p:sp>
        <p:nvSpPr>
          <p:cNvPr id="31" name="TextBox 65"/>
          <p:cNvSpPr txBox="1"/>
          <p:nvPr/>
        </p:nvSpPr>
        <p:spPr>
          <a:xfrm>
            <a:off x="7817486" y="5186892"/>
            <a:ext cx="2773172" cy="1007110"/>
          </a:xfrm>
          <a:prstGeom prst="rect">
            <a:avLst/>
          </a:prstGeom>
          <a:noFill/>
        </p:spPr>
        <p:txBody>
          <a:bodyPr wrap="square" lIns="0" tIns="0" rIns="0" bIns="0" rtlCol="0" anchor="t">
            <a:spAutoFit/>
          </a:bodyPr>
          <a:lstStyle/>
          <a:p>
            <a:pPr>
              <a:spcBef>
                <a:spcPct val="20000"/>
              </a:spcBef>
              <a:defRPr/>
            </a:pPr>
            <a:r>
              <a:rPr lang="zh-CN" altLang="en-US" sz="1865" b="1" dirty="0">
                <a:solidFill>
                  <a:schemeClr val="accent4"/>
                </a:solidFill>
                <a:cs typeface="+mn-ea"/>
                <a:sym typeface="+mn-lt"/>
              </a:rPr>
              <a:t>请在此处插入文字</a:t>
            </a:r>
          </a:p>
          <a:p>
            <a:pPr algn="l" defTabSz="914400">
              <a:lnSpc>
                <a:spcPct val="110000"/>
              </a:lnSpc>
              <a:spcBef>
                <a:spcPct val="20000"/>
              </a:spcBef>
              <a:defRPr/>
            </a:pPr>
            <a:r>
              <a:rPr lang="zh-CN" altLang="en-US" sz="1335" dirty="0">
                <a:solidFill>
                  <a:schemeClr val="tx1">
                    <a:lumMod val="50000"/>
                    <a:lumOff val="50000"/>
                  </a:schemeClr>
                </a:solidFill>
                <a:cs typeface="+mn-ea"/>
                <a:sym typeface="+mn-lt"/>
              </a:rPr>
              <a:t>请在此处插入文字。请在此处插入文字。请在此处插入文字。请在此处插入文字</a:t>
            </a:r>
            <a:endParaRPr lang="en-US" sz="1335" dirty="0">
              <a:solidFill>
                <a:schemeClr val="tx1">
                  <a:lumMod val="50000"/>
                  <a:lumOff val="50000"/>
                </a:schemeClr>
              </a:solidFill>
              <a:cs typeface="+mn-ea"/>
              <a:sym typeface="+mn-lt"/>
            </a:endParaRPr>
          </a:p>
        </p:txBody>
      </p:sp>
      <p:grpSp>
        <p:nvGrpSpPr>
          <p:cNvPr id="61" name="组合 60"/>
          <p:cNvGrpSpPr/>
          <p:nvPr/>
        </p:nvGrpSpPr>
        <p:grpSpPr>
          <a:xfrm>
            <a:off x="3671570" y="5106035"/>
            <a:ext cx="1031240" cy="773430"/>
            <a:chOff x="5782" y="8041"/>
            <a:chExt cx="1624" cy="1218"/>
          </a:xfrm>
        </p:grpSpPr>
        <p:grpSp>
          <p:nvGrpSpPr>
            <p:cNvPr id="32" name="Group 73"/>
            <p:cNvGrpSpPr/>
            <p:nvPr/>
          </p:nvGrpSpPr>
          <p:grpSpPr>
            <a:xfrm flipV="1">
              <a:off x="5782" y="8041"/>
              <a:ext cx="1624" cy="455"/>
              <a:chOff x="2901397" y="1460250"/>
              <a:chExt cx="930338" cy="220268"/>
            </a:xfrm>
          </p:grpSpPr>
          <p:cxnSp>
            <p:nvCxnSpPr>
              <p:cNvPr id="33" name="Straight Connector 6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68"/>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35" name="Text Placeholder 3"/>
            <p:cNvSpPr txBox="1"/>
            <p:nvPr/>
          </p:nvSpPr>
          <p:spPr>
            <a:xfrm>
              <a:off x="5817" y="8613"/>
              <a:ext cx="1164"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665" dirty="0" smtClean="0">
                  <a:solidFill>
                    <a:schemeClr val="accent1"/>
                  </a:solidFill>
                  <a:cs typeface="+mn-ea"/>
                  <a:sym typeface="+mn-lt"/>
                </a:rPr>
                <a:t>56%</a:t>
              </a:r>
              <a:endParaRPr lang="en-US" sz="2665" dirty="0">
                <a:solidFill>
                  <a:schemeClr val="accent1"/>
                </a:solidFill>
                <a:cs typeface="+mn-ea"/>
                <a:sym typeface="+mn-lt"/>
              </a:endParaRPr>
            </a:p>
          </p:txBody>
        </p:sp>
      </p:grpSp>
      <p:sp>
        <p:nvSpPr>
          <p:cNvPr id="36" name="TextBox 70"/>
          <p:cNvSpPr txBox="1"/>
          <p:nvPr/>
        </p:nvSpPr>
        <p:spPr>
          <a:xfrm flipH="1">
            <a:off x="695325" y="5059892"/>
            <a:ext cx="2773173" cy="1007110"/>
          </a:xfrm>
          <a:prstGeom prst="rect">
            <a:avLst/>
          </a:prstGeom>
          <a:noFill/>
        </p:spPr>
        <p:txBody>
          <a:bodyPr wrap="square" lIns="0" tIns="0" rIns="0" bIns="0" rtlCol="0" anchor="t">
            <a:spAutoFit/>
          </a:bodyPr>
          <a:lstStyle/>
          <a:p>
            <a:pPr algn="r">
              <a:spcBef>
                <a:spcPct val="20000"/>
              </a:spcBef>
              <a:defRPr/>
            </a:pPr>
            <a:r>
              <a:rPr lang="zh-CN" altLang="en-US" sz="1865" b="1" dirty="0">
                <a:solidFill>
                  <a:schemeClr val="accent1"/>
                </a:solidFill>
                <a:cs typeface="+mn-ea"/>
                <a:sym typeface="+mn-lt"/>
              </a:rPr>
              <a:t>请在此处插入文字</a:t>
            </a:r>
          </a:p>
          <a:p>
            <a:pPr algn="r" defTabSz="914400">
              <a:lnSpc>
                <a:spcPct val="110000"/>
              </a:lnSpc>
              <a:spcBef>
                <a:spcPct val="20000"/>
              </a:spcBef>
              <a:defRPr/>
            </a:pPr>
            <a:r>
              <a:rPr lang="zh-CN" altLang="en-US" sz="1335" dirty="0">
                <a:solidFill>
                  <a:schemeClr val="tx1">
                    <a:lumMod val="50000"/>
                    <a:lumOff val="50000"/>
                  </a:schemeClr>
                </a:solidFill>
                <a:cs typeface="+mn-ea"/>
                <a:sym typeface="+mn-lt"/>
              </a:rPr>
              <a:t>请在此处插入文字。请在此处插入文字。请在此处插入文字。请在此处插入文字</a:t>
            </a:r>
            <a:endParaRPr lang="en-US" sz="1335" dirty="0">
              <a:solidFill>
                <a:schemeClr val="tx1">
                  <a:lumMod val="50000"/>
                  <a:lumOff val="50000"/>
                </a:schemeClr>
              </a:solidFill>
              <a:cs typeface="+mn-ea"/>
              <a:sym typeface="+mn-lt"/>
            </a:endParaRPr>
          </a:p>
        </p:txBody>
      </p:sp>
      <p:sp>
        <p:nvSpPr>
          <p:cNvPr id="37" name="Freeform 245"/>
          <p:cNvSpPr/>
          <p:nvPr/>
        </p:nvSpPr>
        <p:spPr bwMode="auto">
          <a:xfrm>
            <a:off x="2245572" y="4418965"/>
            <a:ext cx="517840" cy="51784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38" name="Freeform 119"/>
          <p:cNvSpPr>
            <a:spLocks noEditPoints="1"/>
          </p:cNvSpPr>
          <p:nvPr/>
        </p:nvSpPr>
        <p:spPr bwMode="auto">
          <a:xfrm>
            <a:off x="2219748" y="1699948"/>
            <a:ext cx="457200" cy="565076"/>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9" name="Freeform 145"/>
          <p:cNvSpPr/>
          <p:nvPr/>
        </p:nvSpPr>
        <p:spPr bwMode="auto">
          <a:xfrm>
            <a:off x="9458748" y="1700088"/>
            <a:ext cx="575873" cy="49658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40" name="Freeform 69"/>
          <p:cNvSpPr>
            <a:spLocks noEditPoints="1"/>
          </p:cNvSpPr>
          <p:nvPr/>
        </p:nvSpPr>
        <p:spPr bwMode="auto">
          <a:xfrm>
            <a:off x="8478205" y="4555914"/>
            <a:ext cx="526411" cy="530621"/>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vert="horz" wrap="square" lIns="121920" tIns="60960" rIns="121920" bIns="60960" numCol="1" anchor="t" anchorCtr="0" compatLnSpc="1"/>
          <a:lstStyle/>
          <a:p>
            <a:endParaRPr lang="en-US" sz="2400">
              <a:cs typeface="+mn-ea"/>
              <a:sym typeface="+mn-lt"/>
            </a:endParaRPr>
          </a:p>
        </p:txBody>
      </p:sp>
      <p:grpSp>
        <p:nvGrpSpPr>
          <p:cNvPr id="47" name="组合 46"/>
          <p:cNvGrpSpPr/>
          <p:nvPr/>
        </p:nvGrpSpPr>
        <p:grpSpPr>
          <a:xfrm>
            <a:off x="4437063" y="2078990"/>
            <a:ext cx="3836035" cy="3836035"/>
            <a:chOff x="5956" y="2631"/>
            <a:chExt cx="7840" cy="7840"/>
          </a:xfrm>
        </p:grpSpPr>
        <p:sp>
          <p:nvSpPr>
            <p:cNvPr id="15" name="Pie 40"/>
            <p:cNvSpPr/>
            <p:nvPr/>
          </p:nvSpPr>
          <p:spPr>
            <a:xfrm rot="6734800">
              <a:off x="6836" y="3511"/>
              <a:ext cx="6080" cy="6080"/>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4" name="Pie 39"/>
            <p:cNvSpPr/>
            <p:nvPr/>
          </p:nvSpPr>
          <p:spPr>
            <a:xfrm>
              <a:off x="5956" y="2631"/>
              <a:ext cx="7840" cy="7840"/>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6" name="Pie 41"/>
            <p:cNvSpPr/>
            <p:nvPr/>
          </p:nvSpPr>
          <p:spPr>
            <a:xfrm>
              <a:off x="6196" y="2871"/>
              <a:ext cx="7360" cy="7360"/>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41" name="Oval 75"/>
            <p:cNvSpPr/>
            <p:nvPr/>
          </p:nvSpPr>
          <p:spPr>
            <a:xfrm>
              <a:off x="7316" y="3991"/>
              <a:ext cx="5120" cy="51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42" name="Group 76"/>
            <p:cNvGrpSpPr/>
            <p:nvPr/>
          </p:nvGrpSpPr>
          <p:grpSpPr>
            <a:xfrm>
              <a:off x="7956" y="4631"/>
              <a:ext cx="3840" cy="3840"/>
              <a:chOff x="1828800" y="2114550"/>
              <a:chExt cx="1828800" cy="1828800"/>
            </a:xfrm>
          </p:grpSpPr>
          <p:sp>
            <p:nvSpPr>
              <p:cNvPr id="43" name="Oval 77"/>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4" name="Group 9"/>
              <p:cNvGrpSpPr/>
              <p:nvPr/>
            </p:nvGrpSpPr>
            <p:grpSpPr>
              <a:xfrm>
                <a:off x="2057400" y="2343150"/>
                <a:ext cx="1371600" cy="1371600"/>
                <a:chOff x="2057400" y="2343150"/>
                <a:chExt cx="1371600" cy="1371600"/>
              </a:xfrm>
            </p:grpSpPr>
            <p:sp>
              <p:nvSpPr>
                <p:cNvPr id="45" name="Oval 6"/>
                <p:cNvSpPr/>
                <p:nvPr/>
              </p:nvSpPr>
              <p:spPr>
                <a:xfrm>
                  <a:off x="2057400" y="2343150"/>
                  <a:ext cx="1371600" cy="1371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6" name="Freeform 5"/>
                <p:cNvSpPr>
                  <a:spLocks noChangeAspect="1" noEditPoints="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cs typeface="+mn-ea"/>
                    <a:sym typeface="+mn-lt"/>
                  </a:endParaRPr>
                </a:p>
              </p:txBody>
            </p:sp>
          </p:grpSp>
        </p:grpSp>
      </p:grpSp>
      <p:grpSp>
        <p:nvGrpSpPr>
          <p:cNvPr id="48" name="组合 47"/>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文本框 56"/>
          <p:cNvSpPr txBox="1"/>
          <p:nvPr/>
        </p:nvSpPr>
        <p:spPr>
          <a:xfrm>
            <a:off x="1787102" y="560965"/>
            <a:ext cx="3076998" cy="521970"/>
          </a:xfrm>
          <a:prstGeom prst="rect">
            <a:avLst/>
          </a:prstGeom>
          <a:noFill/>
        </p:spPr>
        <p:txBody>
          <a:bodyPr wrap="square" rtlCol="0">
            <a:spAutoFit/>
          </a:bodyPr>
          <a:lstStyle/>
          <a:p>
            <a:pPr algn="l"/>
            <a:r>
              <a:rPr lang="zh-CN" altLang="en-US" sz="2800" b="1" dirty="0">
                <a:solidFill>
                  <a:schemeClr val="accent1"/>
                </a:solidFill>
                <a:cs typeface="+mn-ea"/>
                <a:sym typeface="+mn-lt"/>
              </a:rPr>
              <a:t>下个月的计划</a:t>
            </a:r>
            <a:endParaRPr lang="zh-CN" altLang="en-US" sz="2800" dirty="0">
              <a:solidFill>
                <a:schemeClr val="tx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935412" y="2340846"/>
            <a:ext cx="4321175" cy="1653639"/>
            <a:chOff x="3935412" y="2340846"/>
            <a:chExt cx="4321175" cy="1653639"/>
          </a:xfrm>
        </p:grpSpPr>
        <p:sp>
          <p:nvSpPr>
            <p:cNvPr id="25" name="文本框 24"/>
            <p:cNvSpPr txBox="1"/>
            <p:nvPr/>
          </p:nvSpPr>
          <p:spPr>
            <a:xfrm>
              <a:off x="3935412" y="2340846"/>
              <a:ext cx="4321175" cy="1323439"/>
            </a:xfrm>
            <a:prstGeom prst="rect">
              <a:avLst/>
            </a:prstGeom>
            <a:noFill/>
          </p:spPr>
          <p:txBody>
            <a:bodyPr wrap="square" rtlCol="0">
              <a:spAutoFit/>
            </a:bodyPr>
            <a:lstStyle/>
            <a:p>
              <a:pPr algn="ctr"/>
              <a:r>
                <a:rPr lang="zh-CN" altLang="en-US" sz="8000" b="1" dirty="0">
                  <a:solidFill>
                    <a:schemeClr val="accent1"/>
                  </a:solidFill>
                  <a:cs typeface="+mn-ea"/>
                  <a:sym typeface="+mn-lt"/>
                </a:rPr>
                <a:t>谢谢观看</a:t>
              </a:r>
            </a:p>
          </p:txBody>
        </p:sp>
        <p:cxnSp>
          <p:nvCxnSpPr>
            <p:cNvPr id="27" name="直接连接符 26"/>
            <p:cNvCxnSpPr/>
            <p:nvPr/>
          </p:nvCxnSpPr>
          <p:spPr>
            <a:xfrm>
              <a:off x="4063999" y="3575385"/>
              <a:ext cx="3962400" cy="0"/>
            </a:xfrm>
            <a:prstGeom prst="line">
              <a:avLst/>
            </a:prstGeom>
            <a:ln>
              <a:solidFill>
                <a:schemeClr val="accent1">
                  <a:alpha val="61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986211" y="3626185"/>
              <a:ext cx="4219575" cy="368300"/>
            </a:xfrm>
            <a:prstGeom prst="rect">
              <a:avLst/>
            </a:prstGeom>
            <a:noFill/>
          </p:spPr>
          <p:txBody>
            <a:bodyPr wrap="square" rtlCol="0">
              <a:spAutoFit/>
            </a:bodyPr>
            <a:lstStyle/>
            <a:p>
              <a:pPr algn="ctr"/>
              <a:r>
                <a:rPr lang="en-US" dirty="0">
                  <a:solidFill>
                    <a:schemeClr val="accent4">
                      <a:lumMod val="75000"/>
                    </a:schemeClr>
                  </a:solidFill>
                  <a:cs typeface="+mn-ea"/>
                  <a:sym typeface="+mn-lt"/>
                </a:rPr>
                <a:t>THANKS FOR WATCHING</a:t>
              </a:r>
            </a:p>
          </p:txBody>
        </p:sp>
      </p:grpSp>
      <p:sp>
        <p:nvSpPr>
          <p:cNvPr id="31" name="文本框 30"/>
          <p:cNvSpPr txBox="1"/>
          <p:nvPr/>
        </p:nvSpPr>
        <p:spPr>
          <a:xfrm>
            <a:off x="5056034" y="4190531"/>
            <a:ext cx="2079931" cy="368300"/>
          </a:xfrm>
          <a:prstGeom prst="rect">
            <a:avLst/>
          </a:prstGeom>
          <a:noFill/>
        </p:spPr>
        <p:txBody>
          <a:bodyPr wrap="square" rtlCol="0">
            <a:spAutoFit/>
          </a:bodyPr>
          <a:lstStyle/>
          <a:p>
            <a:pPr algn="ctr"/>
            <a:r>
              <a:rPr lang="zh-CN" altLang="en-US" dirty="0">
                <a:solidFill>
                  <a:srgbClr val="5362A5"/>
                </a:solidFill>
                <a:cs typeface="+mn-ea"/>
                <a:sym typeface="+mn-lt"/>
              </a:rPr>
              <a:t>汇报人</a:t>
            </a:r>
            <a:r>
              <a:rPr lang="zh-CN" altLang="en-US" dirty="0" smtClean="0">
                <a:solidFill>
                  <a:srgbClr val="5362A5"/>
                </a:solidFill>
                <a:cs typeface="+mn-ea"/>
                <a:sym typeface="+mn-lt"/>
              </a:rPr>
              <a:t>：李明</a:t>
            </a:r>
            <a:endParaRPr lang="zh-CN" altLang="en-US" dirty="0">
              <a:solidFill>
                <a:srgbClr val="5362A5"/>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47921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089564" y="523987"/>
            <a:ext cx="4012872" cy="1106805"/>
          </a:xfrm>
          <a:prstGeom prst="rect">
            <a:avLst/>
          </a:prstGeom>
          <a:noFill/>
        </p:spPr>
        <p:txBody>
          <a:bodyPr wrap="square" rtlCol="0">
            <a:spAutoFit/>
          </a:bodyPr>
          <a:lstStyle/>
          <a:p>
            <a:pPr algn="ctr"/>
            <a:r>
              <a:rPr lang="zh-CN" altLang="en-US" sz="4800" b="1" dirty="0">
                <a:solidFill>
                  <a:schemeClr val="accent1"/>
                </a:solidFill>
                <a:cs typeface="+mn-ea"/>
                <a:sym typeface="+mn-lt"/>
              </a:rPr>
              <a:t>目</a:t>
            </a:r>
            <a:r>
              <a:rPr lang="zh-CN" altLang="en-US" sz="4800" b="1" dirty="0">
                <a:solidFill>
                  <a:srgbClr val="69C6E1"/>
                </a:solidFill>
                <a:cs typeface="+mn-ea"/>
                <a:sym typeface="+mn-lt"/>
              </a:rPr>
              <a:t>录</a:t>
            </a:r>
            <a:endParaRPr lang="zh-CN" altLang="en-US" sz="4400" b="1" dirty="0">
              <a:solidFill>
                <a:srgbClr val="007CC6"/>
              </a:solidFill>
              <a:cs typeface="+mn-ea"/>
              <a:sym typeface="+mn-lt"/>
            </a:endParaRPr>
          </a:p>
          <a:p>
            <a:pPr algn="ctr"/>
            <a:r>
              <a:rPr lang="en-US" sz="1800" dirty="0">
                <a:solidFill>
                  <a:schemeClr val="accent4">
                    <a:lumMod val="75000"/>
                  </a:schemeClr>
                </a:solidFill>
                <a:cs typeface="+mn-ea"/>
                <a:sym typeface="+mn-lt"/>
              </a:rPr>
              <a:t>CONTENT</a:t>
            </a:r>
            <a:endParaRPr lang="en-US" sz="4400" b="1" dirty="0">
              <a:solidFill>
                <a:schemeClr val="tx1">
                  <a:lumMod val="75000"/>
                  <a:lumOff val="25000"/>
                </a:schemeClr>
              </a:solidFill>
              <a:cs typeface="+mn-ea"/>
              <a:sym typeface="+mn-lt"/>
            </a:endParaRPr>
          </a:p>
        </p:txBody>
      </p:sp>
      <p:grpSp>
        <p:nvGrpSpPr>
          <p:cNvPr id="2" name="组合 1"/>
          <p:cNvGrpSpPr/>
          <p:nvPr/>
        </p:nvGrpSpPr>
        <p:grpSpPr>
          <a:xfrm>
            <a:off x="4211320" y="2360295"/>
            <a:ext cx="3761740" cy="582930"/>
            <a:chOff x="6632" y="3717"/>
            <a:chExt cx="5924" cy="918"/>
          </a:xfrm>
        </p:grpSpPr>
        <p:sp>
          <p:nvSpPr>
            <p:cNvPr id="10" name="文本框 9"/>
            <p:cNvSpPr txBox="1"/>
            <p:nvPr/>
          </p:nvSpPr>
          <p:spPr>
            <a:xfrm>
              <a:off x="8052" y="3768"/>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本月工作概述</a:t>
              </a:r>
            </a:p>
          </p:txBody>
        </p:sp>
        <p:sp>
          <p:nvSpPr>
            <p:cNvPr id="12" name="文本框 11"/>
            <p:cNvSpPr txBox="1"/>
            <p:nvPr/>
          </p:nvSpPr>
          <p:spPr>
            <a:xfrm>
              <a:off x="6632" y="3717"/>
              <a:ext cx="1141" cy="919"/>
            </a:xfrm>
            <a:prstGeom prst="rect">
              <a:avLst/>
            </a:prstGeom>
            <a:noFill/>
          </p:spPr>
          <p:txBody>
            <a:bodyPr wrap="square" rtlCol="0">
              <a:spAutoFit/>
            </a:bodyPr>
            <a:lstStyle/>
            <a:p>
              <a:pPr algn="ctr"/>
              <a:r>
                <a:rPr lang="en-US" altLang="zh-CN" sz="3200" b="1" dirty="0">
                  <a:solidFill>
                    <a:srgbClr val="5362A5"/>
                  </a:solidFill>
                  <a:cs typeface="+mn-ea"/>
                  <a:sym typeface="+mn-lt"/>
                </a:rPr>
                <a:t>01</a:t>
              </a:r>
            </a:p>
          </p:txBody>
        </p:sp>
      </p:grpSp>
      <p:grpSp>
        <p:nvGrpSpPr>
          <p:cNvPr id="3" name="组合 2"/>
          <p:cNvGrpSpPr/>
          <p:nvPr/>
        </p:nvGrpSpPr>
        <p:grpSpPr>
          <a:xfrm>
            <a:off x="4211320" y="3326130"/>
            <a:ext cx="4578350" cy="582930"/>
            <a:chOff x="6632" y="5238"/>
            <a:chExt cx="7210" cy="918"/>
          </a:xfrm>
        </p:grpSpPr>
        <p:sp>
          <p:nvSpPr>
            <p:cNvPr id="13" name="文本框 12"/>
            <p:cNvSpPr txBox="1"/>
            <p:nvPr/>
          </p:nvSpPr>
          <p:spPr>
            <a:xfrm>
              <a:off x="8052" y="5288"/>
              <a:ext cx="5790"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本月工作完成情况</a:t>
              </a:r>
            </a:p>
          </p:txBody>
        </p:sp>
        <p:sp>
          <p:nvSpPr>
            <p:cNvPr id="15" name="文本框 14"/>
            <p:cNvSpPr txBox="1"/>
            <p:nvPr/>
          </p:nvSpPr>
          <p:spPr>
            <a:xfrm>
              <a:off x="6632" y="5238"/>
              <a:ext cx="1141" cy="919"/>
            </a:xfrm>
            <a:prstGeom prst="rect">
              <a:avLst/>
            </a:prstGeom>
            <a:noFill/>
          </p:spPr>
          <p:txBody>
            <a:bodyPr wrap="square" rtlCol="0">
              <a:spAutoFit/>
            </a:bodyPr>
            <a:lstStyle/>
            <a:p>
              <a:pPr algn="ctr"/>
              <a:r>
                <a:rPr lang="en-US" altLang="zh-CN" sz="3200" b="1" dirty="0">
                  <a:solidFill>
                    <a:srgbClr val="69C6E1"/>
                  </a:solidFill>
                  <a:cs typeface="+mn-ea"/>
                  <a:sym typeface="+mn-lt"/>
                </a:rPr>
                <a:t>02</a:t>
              </a:r>
            </a:p>
          </p:txBody>
        </p:sp>
      </p:grpSp>
      <p:grpSp>
        <p:nvGrpSpPr>
          <p:cNvPr id="4" name="组合 3"/>
          <p:cNvGrpSpPr/>
          <p:nvPr/>
        </p:nvGrpSpPr>
        <p:grpSpPr>
          <a:xfrm>
            <a:off x="4211320" y="4291965"/>
            <a:ext cx="3761740" cy="582930"/>
            <a:chOff x="6632" y="6759"/>
            <a:chExt cx="5924" cy="918"/>
          </a:xfrm>
        </p:grpSpPr>
        <p:sp>
          <p:nvSpPr>
            <p:cNvPr id="16" name="文本框 15"/>
            <p:cNvSpPr txBox="1"/>
            <p:nvPr/>
          </p:nvSpPr>
          <p:spPr>
            <a:xfrm>
              <a:off x="8052" y="6809"/>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存在不足与改进</a:t>
              </a:r>
            </a:p>
          </p:txBody>
        </p:sp>
        <p:sp>
          <p:nvSpPr>
            <p:cNvPr id="18" name="文本框 17"/>
            <p:cNvSpPr txBox="1"/>
            <p:nvPr/>
          </p:nvSpPr>
          <p:spPr>
            <a:xfrm>
              <a:off x="6632" y="6759"/>
              <a:ext cx="1140" cy="919"/>
            </a:xfrm>
            <a:prstGeom prst="rect">
              <a:avLst/>
            </a:prstGeom>
            <a:noFill/>
          </p:spPr>
          <p:txBody>
            <a:bodyPr wrap="square" rtlCol="0">
              <a:spAutoFit/>
            </a:bodyPr>
            <a:lstStyle/>
            <a:p>
              <a:pPr algn="ctr"/>
              <a:r>
                <a:rPr lang="en-US" altLang="zh-CN" sz="3200" b="1" dirty="0">
                  <a:solidFill>
                    <a:srgbClr val="5362A5"/>
                  </a:solidFill>
                  <a:cs typeface="+mn-ea"/>
                  <a:sym typeface="+mn-lt"/>
                </a:rPr>
                <a:t>03</a:t>
              </a:r>
            </a:p>
          </p:txBody>
        </p:sp>
      </p:grpSp>
      <p:grpSp>
        <p:nvGrpSpPr>
          <p:cNvPr id="5" name="组合 4"/>
          <p:cNvGrpSpPr/>
          <p:nvPr/>
        </p:nvGrpSpPr>
        <p:grpSpPr>
          <a:xfrm>
            <a:off x="4211320" y="5245100"/>
            <a:ext cx="3761740" cy="582930"/>
            <a:chOff x="6632" y="8260"/>
            <a:chExt cx="5924" cy="918"/>
          </a:xfrm>
        </p:grpSpPr>
        <p:sp>
          <p:nvSpPr>
            <p:cNvPr id="19" name="文本框 18"/>
            <p:cNvSpPr txBox="1"/>
            <p:nvPr/>
          </p:nvSpPr>
          <p:spPr>
            <a:xfrm>
              <a:off x="8052" y="8311"/>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下个月的计划</a:t>
              </a:r>
            </a:p>
          </p:txBody>
        </p:sp>
        <p:sp>
          <p:nvSpPr>
            <p:cNvPr id="40" name="文本框 39"/>
            <p:cNvSpPr txBox="1"/>
            <p:nvPr/>
          </p:nvSpPr>
          <p:spPr>
            <a:xfrm>
              <a:off x="6632" y="8260"/>
              <a:ext cx="1141" cy="919"/>
            </a:xfrm>
            <a:prstGeom prst="rect">
              <a:avLst/>
            </a:prstGeom>
            <a:noFill/>
          </p:spPr>
          <p:txBody>
            <a:bodyPr wrap="square" rtlCol="0">
              <a:spAutoFit/>
            </a:bodyPr>
            <a:lstStyle/>
            <a:p>
              <a:pPr algn="ctr"/>
              <a:r>
                <a:rPr lang="en-US" altLang="zh-CN" sz="3200" b="1" dirty="0">
                  <a:solidFill>
                    <a:srgbClr val="69C6E1"/>
                  </a:solidFill>
                  <a:cs typeface="+mn-ea"/>
                  <a:sym typeface="+mn-lt"/>
                </a:rPr>
                <a:t>04</a:t>
              </a: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867150" y="3311867"/>
            <a:ext cx="4457700" cy="922020"/>
          </a:xfrm>
          <a:prstGeom prst="rect">
            <a:avLst/>
          </a:prstGeom>
          <a:noFill/>
        </p:spPr>
        <p:txBody>
          <a:bodyPr wrap="square" rtlCol="0">
            <a:spAutoFit/>
          </a:bodyPr>
          <a:lstStyle/>
          <a:p>
            <a:pPr algn="ctr"/>
            <a:r>
              <a:rPr lang="zh-CN" altLang="en-US" sz="5400" b="1" dirty="0">
                <a:solidFill>
                  <a:schemeClr val="accent1"/>
                </a:solidFill>
                <a:cs typeface="+mn-ea"/>
                <a:sym typeface="+mn-lt"/>
              </a:rPr>
              <a:t>本月工作概述</a:t>
            </a:r>
          </a:p>
        </p:txBody>
      </p:sp>
      <p:sp>
        <p:nvSpPr>
          <p:cNvPr id="2" name="文本框 1"/>
          <p:cNvSpPr txBox="1"/>
          <p:nvPr/>
        </p:nvSpPr>
        <p:spPr>
          <a:xfrm>
            <a:off x="4375150" y="2250038"/>
            <a:ext cx="3441700" cy="1015663"/>
          </a:xfrm>
          <a:prstGeom prst="rect">
            <a:avLst/>
          </a:prstGeom>
          <a:noFill/>
        </p:spPr>
        <p:txBody>
          <a:bodyPr wrap="square" rtlCol="0">
            <a:spAutoFit/>
          </a:bodyPr>
          <a:lstStyle/>
          <a:p>
            <a:pPr algn="ctr"/>
            <a:r>
              <a:rPr lang="en-US" altLang="zh-CN" sz="6000" dirty="0" smtClean="0">
                <a:solidFill>
                  <a:schemeClr val="tx1">
                    <a:lumMod val="65000"/>
                    <a:lumOff val="35000"/>
                  </a:schemeClr>
                </a:solidFill>
                <a:cs typeface="+mn-ea"/>
                <a:sym typeface="+mn-lt"/>
              </a:rPr>
              <a:t>PART 01</a:t>
            </a:r>
            <a:endParaRPr lang="en-US" altLang="zh-CN" sz="6000" dirty="0">
              <a:solidFill>
                <a:schemeClr val="tx1">
                  <a:lumMod val="65000"/>
                  <a:lumOff val="35000"/>
                </a:schemeClr>
              </a:solidFill>
              <a:cs typeface="+mn-ea"/>
              <a:sym typeface="+mn-lt"/>
            </a:endParaRPr>
          </a:p>
        </p:txBody>
      </p:sp>
      <p:sp>
        <p:nvSpPr>
          <p:cNvPr id="3" name="文本框 2"/>
          <p:cNvSpPr txBox="1"/>
          <p:nvPr/>
        </p:nvSpPr>
        <p:spPr>
          <a:xfrm>
            <a:off x="4187825" y="4238630"/>
            <a:ext cx="3816350" cy="368300"/>
          </a:xfrm>
          <a:prstGeom prst="rect">
            <a:avLst/>
          </a:prstGeom>
          <a:noFill/>
        </p:spPr>
        <p:txBody>
          <a:bodyPr wrap="square" rtlCol="0">
            <a:spAutoFit/>
          </a:bodyPr>
          <a:lstStyle/>
          <a:p>
            <a:pPr algn="ctr"/>
            <a:r>
              <a:rPr lang="en-US" dirty="0">
                <a:solidFill>
                  <a:schemeClr val="accent2">
                    <a:lumMod val="75000"/>
                  </a:schemeClr>
                </a:solidFill>
                <a:cs typeface="+mn-ea"/>
                <a:sym typeface="+mn-lt"/>
              </a:rPr>
              <a:t>PLEASE INSERT YOUR TEXT HERE</a:t>
            </a: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本月工作概述</a:t>
            </a:r>
          </a:p>
        </p:txBody>
      </p:sp>
      <p:grpSp>
        <p:nvGrpSpPr>
          <p:cNvPr id="2" name="组合 1"/>
          <p:cNvGrpSpPr/>
          <p:nvPr/>
        </p:nvGrpSpPr>
        <p:grpSpPr>
          <a:xfrm>
            <a:off x="868680" y="2061210"/>
            <a:ext cx="3684270" cy="3473450"/>
            <a:chOff x="1368" y="3246"/>
            <a:chExt cx="5802" cy="5470"/>
          </a:xfrm>
        </p:grpSpPr>
        <p:sp>
          <p:nvSpPr>
            <p:cNvPr id="3" name="矩形 2"/>
            <p:cNvSpPr/>
            <p:nvPr/>
          </p:nvSpPr>
          <p:spPr>
            <a:xfrm>
              <a:off x="1368" y="3246"/>
              <a:ext cx="5803" cy="5471"/>
            </a:xfrm>
            <a:prstGeom prst="rect">
              <a:avLst/>
            </a:prstGeom>
            <a:gradFill>
              <a:gsLst>
                <a:gs pos="2000">
                  <a:srgbClr val="A8C3FB"/>
                </a:gs>
                <a:gs pos="42000">
                  <a:srgbClr val="7191D8"/>
                </a:gs>
                <a:gs pos="81000">
                  <a:srgbClr val="324C9A"/>
                </a:gs>
                <a:gs pos="60000">
                  <a:srgbClr val="4175CB"/>
                </a:gs>
                <a:gs pos="21000">
                  <a:srgbClr val="7DC5FF"/>
                </a:gs>
                <a:gs pos="100000">
                  <a:srgbClr val="223178"/>
                </a:gs>
              </a:gsLst>
              <a:lin ang="33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
          <p:nvSpPr>
            <p:cNvPr id="15" name="矩形 14"/>
            <p:cNvSpPr/>
            <p:nvPr/>
          </p:nvSpPr>
          <p:spPr>
            <a:xfrm>
              <a:off x="1892" y="3604"/>
              <a:ext cx="4754" cy="4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058" y="5956"/>
              <a:ext cx="3579" cy="580"/>
            </a:xfrm>
            <a:prstGeom prst="rect">
              <a:avLst/>
            </a:prstGeom>
            <a:noFill/>
            <a:ln>
              <a:noFill/>
            </a:ln>
            <a:extLst>
              <a:ext uri="{909E8E84-426E-40DD-AFC4-6F175D3DCCD1}">
                <a14:hiddenFill xmlns:a14="http://schemas.microsoft.com/office/drawing/2010/main">
                  <a:gradFill>
                    <a:gsLst>
                      <a:gs pos="2000">
                        <a:srgbClr val="A8C3FB"/>
                      </a:gs>
                      <a:gs pos="42000">
                        <a:srgbClr val="7191D8"/>
                      </a:gs>
                      <a:gs pos="81000">
                        <a:srgbClr val="324C9A"/>
                      </a:gs>
                      <a:gs pos="60000">
                        <a:srgbClr val="4175CB"/>
                      </a:gs>
                      <a:gs pos="21000">
                        <a:srgbClr val="7DC5FF"/>
                      </a:gs>
                      <a:gs pos="100000">
                        <a:srgbClr val="223178"/>
                      </a:gs>
                    </a:gsLst>
                    <a:lin ang="33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en-US" sz="4800" b="1">
                  <a:gradFill>
                    <a:gsLst>
                      <a:gs pos="0">
                        <a:srgbClr val="A8C3FB"/>
                      </a:gs>
                      <a:gs pos="21000">
                        <a:srgbClr val="7DC5FF"/>
                      </a:gs>
                      <a:gs pos="42000">
                        <a:srgbClr val="7191D8"/>
                      </a:gs>
                      <a:gs pos="100000">
                        <a:srgbClr val="223178"/>
                      </a:gs>
                      <a:gs pos="81000">
                        <a:srgbClr val="324C9A"/>
                      </a:gs>
                      <a:gs pos="60000">
                        <a:srgbClr val="4175CB"/>
                      </a:gs>
                    </a:gsLst>
                    <a:lin ang="3300000" scaled="0"/>
                  </a:gradFill>
                  <a:effectLst>
                    <a:outerShdw blurRad="38100" dist="38100" dir="2700000" algn="tl">
                      <a:srgbClr val="000000">
                        <a:alpha val="43137"/>
                      </a:srgbClr>
                    </a:outerShdw>
                  </a:effectLst>
                  <a:cs typeface="+mn-ea"/>
                  <a:sym typeface="+mn-lt"/>
                </a:rPr>
                <a:t>123</a:t>
              </a:r>
              <a:r>
                <a:rPr lang="zh-CN" altLang="en-US" sz="3200" b="1">
                  <a:gradFill>
                    <a:gsLst>
                      <a:gs pos="0">
                        <a:srgbClr val="A8C3FB"/>
                      </a:gs>
                      <a:gs pos="21000">
                        <a:srgbClr val="7DC5FF"/>
                      </a:gs>
                      <a:gs pos="42000">
                        <a:srgbClr val="7191D8"/>
                      </a:gs>
                      <a:gs pos="100000">
                        <a:srgbClr val="223178"/>
                      </a:gs>
                      <a:gs pos="81000">
                        <a:srgbClr val="324C9A"/>
                      </a:gs>
                      <a:gs pos="60000">
                        <a:srgbClr val="4175CB"/>
                      </a:gs>
                    </a:gsLst>
                    <a:lin ang="3300000" scaled="0"/>
                  </a:gradFill>
                  <a:effectLst>
                    <a:outerShdw blurRad="38100" dist="38100" dir="2700000" algn="tl">
                      <a:srgbClr val="000000">
                        <a:alpha val="43137"/>
                      </a:srgbClr>
                    </a:outerShdw>
                  </a:effectLst>
                  <a:cs typeface="+mn-ea"/>
                  <a:sym typeface="+mn-lt"/>
                </a:rPr>
                <a:t>ABC</a:t>
              </a:r>
            </a:p>
          </p:txBody>
        </p:sp>
        <p:sp>
          <p:nvSpPr>
            <p:cNvPr id="40" name="文本框 39"/>
            <p:cNvSpPr txBox="1"/>
            <p:nvPr/>
          </p:nvSpPr>
          <p:spPr>
            <a:xfrm>
              <a:off x="2214" y="6824"/>
              <a:ext cx="4009" cy="1073"/>
            </a:xfrm>
            <a:prstGeom prst="rect">
              <a:avLst/>
            </a:prstGeom>
            <a:noFill/>
          </p:spPr>
          <p:txBody>
            <a:bodyPr wrap="square" rtlCol="0">
              <a:spAutoFit/>
            </a:bodyPr>
            <a:lstStyle/>
            <a:p>
              <a:pPr algn="l">
                <a:lnSpc>
                  <a:spcPct val="120000"/>
                </a:lnSpc>
              </a:pPr>
              <a:r>
                <a:rPr lang="zh-CN" altLang="en-US" sz="1600">
                  <a:solidFill>
                    <a:schemeClr val="tx1">
                      <a:lumMod val="65000"/>
                      <a:lumOff val="35000"/>
                    </a:schemeClr>
                  </a:solidFill>
                  <a:cs typeface="+mn-ea"/>
                  <a:sym typeface="+mn-lt"/>
                </a:rPr>
                <a:t>请在此处插入文字。请在此处插入文字。</a:t>
              </a:r>
            </a:p>
          </p:txBody>
        </p:sp>
      </p:grpSp>
      <p:sp>
        <p:nvSpPr>
          <p:cNvPr id="27" name="文本框"/>
          <p:cNvSpPr txBox="1"/>
          <p:nvPr/>
        </p:nvSpPr>
        <p:spPr bwMode="auto">
          <a:xfrm>
            <a:off x="5008880" y="4540885"/>
            <a:ext cx="6465570" cy="1274177"/>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20000"/>
              </a:lnSpc>
              <a:spcBef>
                <a:spcPct val="0"/>
              </a:spcBef>
              <a:spcAft>
                <a:spcPct val="0"/>
              </a:spcAft>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请在此处插入文字，请在此处插入文字，请在此处插入文字，请在此处插入文字。请在此处插入文字，请在此处插入文字，请在此处插入文字，，请在此处插入文字，请在此处插入文字，请在此处插入文字。</a:t>
            </a:r>
          </a:p>
        </p:txBody>
      </p:sp>
      <p:grpSp>
        <p:nvGrpSpPr>
          <p:cNvPr id="14" name="组合 13"/>
          <p:cNvGrpSpPr/>
          <p:nvPr/>
        </p:nvGrpSpPr>
        <p:grpSpPr>
          <a:xfrm>
            <a:off x="5083175" y="2810510"/>
            <a:ext cx="1280160" cy="1280160"/>
            <a:chOff x="8005" y="4426"/>
            <a:chExt cx="2016" cy="2016"/>
          </a:xfrm>
        </p:grpSpPr>
        <p:sp>
          <p:nvSpPr>
            <p:cNvPr id="24" name="椭圆 23"/>
            <p:cNvSpPr/>
            <p:nvPr/>
          </p:nvSpPr>
          <p:spPr>
            <a:xfrm>
              <a:off x="8005" y="4426"/>
              <a:ext cx="2016" cy="2016"/>
            </a:xfrm>
            <a:prstGeom prst="ellipse">
              <a:avLst/>
            </a:prstGeom>
            <a:noFill/>
            <a:ln>
              <a:solidFill>
                <a:srgbClr val="5362A5"/>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8189" y="4813"/>
              <a:ext cx="1649" cy="1242"/>
              <a:chOff x="9154" y="5393"/>
              <a:chExt cx="1649" cy="1242"/>
            </a:xfrm>
          </p:grpSpPr>
          <p:sp>
            <p:nvSpPr>
              <p:cNvPr id="28" name="文本框 27"/>
              <p:cNvSpPr txBox="1"/>
              <p:nvPr/>
            </p:nvSpPr>
            <p:spPr>
              <a:xfrm>
                <a:off x="9185" y="5393"/>
                <a:ext cx="1587" cy="822"/>
              </a:xfrm>
              <a:prstGeom prst="rect">
                <a:avLst/>
              </a:prstGeom>
              <a:noFill/>
            </p:spPr>
            <p:txBody>
              <a:bodyPr wrap="square" rtlCol="0">
                <a:spAutoFit/>
              </a:bodyPr>
              <a:lstStyle/>
              <a:p>
                <a:pPr algn="ctr"/>
                <a:r>
                  <a:rPr lang="en-US" altLang="zh-CN" sz="2800" b="1">
                    <a:cs typeface="+mn-ea"/>
                    <a:sym typeface="+mn-lt"/>
                  </a:rPr>
                  <a:t>4</a:t>
                </a:r>
                <a:r>
                  <a:rPr lang="zh-CN" altLang="en-US" sz="2800" b="1">
                    <a:cs typeface="+mn-ea"/>
                    <a:sym typeface="+mn-lt"/>
                  </a:rPr>
                  <a:t>关</a:t>
                </a:r>
              </a:p>
            </p:txBody>
          </p:sp>
          <p:sp>
            <p:nvSpPr>
              <p:cNvPr id="31" name="文本框 30"/>
              <p:cNvSpPr txBox="1"/>
              <p:nvPr/>
            </p:nvSpPr>
            <p:spPr>
              <a:xfrm>
                <a:off x="9154" y="6055"/>
                <a:ext cx="1649" cy="580"/>
              </a:xfrm>
              <a:prstGeom prst="rect">
                <a:avLst/>
              </a:prstGeom>
              <a:noFill/>
            </p:spPr>
            <p:txBody>
              <a:bodyPr wrap="square" rtlCol="0">
                <a:spAutoFit/>
              </a:bodyPr>
              <a:lstStyle/>
              <a:p>
                <a:pPr algn="ctr"/>
                <a:r>
                  <a:rPr lang="zh-CN" altLang="en-US">
                    <a:cs typeface="+mn-ea"/>
                    <a:sym typeface="+mn-lt"/>
                  </a:rPr>
                  <a:t>关键词</a:t>
                </a:r>
              </a:p>
            </p:txBody>
          </p:sp>
        </p:grpSp>
      </p:grpSp>
      <p:grpSp>
        <p:nvGrpSpPr>
          <p:cNvPr id="17" name="组合 16"/>
          <p:cNvGrpSpPr/>
          <p:nvPr/>
        </p:nvGrpSpPr>
        <p:grpSpPr>
          <a:xfrm>
            <a:off x="6645910" y="2797810"/>
            <a:ext cx="1280160" cy="1280160"/>
            <a:chOff x="10466" y="4406"/>
            <a:chExt cx="2016" cy="2016"/>
          </a:xfrm>
        </p:grpSpPr>
        <p:sp>
          <p:nvSpPr>
            <p:cNvPr id="25" name="椭圆 24"/>
            <p:cNvSpPr/>
            <p:nvPr/>
          </p:nvSpPr>
          <p:spPr>
            <a:xfrm>
              <a:off x="10466" y="4406"/>
              <a:ext cx="2016" cy="2016"/>
            </a:xfrm>
            <a:prstGeom prst="ellipse">
              <a:avLst/>
            </a:prstGeom>
            <a:noFill/>
            <a:ln>
              <a:solidFill>
                <a:srgbClr val="9AD9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10650" y="4773"/>
              <a:ext cx="1649" cy="1282"/>
              <a:chOff x="12341" y="5353"/>
              <a:chExt cx="1649" cy="1282"/>
            </a:xfrm>
          </p:grpSpPr>
          <p:sp>
            <p:nvSpPr>
              <p:cNvPr id="29" name="文本框 28"/>
              <p:cNvSpPr txBox="1"/>
              <p:nvPr/>
            </p:nvSpPr>
            <p:spPr>
              <a:xfrm>
                <a:off x="12378" y="5353"/>
                <a:ext cx="1587" cy="822"/>
              </a:xfrm>
              <a:prstGeom prst="rect">
                <a:avLst/>
              </a:prstGeom>
              <a:noFill/>
            </p:spPr>
            <p:txBody>
              <a:bodyPr wrap="square" rtlCol="0">
                <a:spAutoFit/>
              </a:bodyPr>
              <a:lstStyle/>
              <a:p>
                <a:pPr algn="ctr"/>
                <a:r>
                  <a:rPr lang="en-US" altLang="zh-CN" sz="2800" b="1">
                    <a:cs typeface="+mn-ea"/>
                    <a:sym typeface="+mn-lt"/>
                  </a:rPr>
                  <a:t>5</a:t>
                </a:r>
                <a:r>
                  <a:rPr lang="zh-CN" altLang="en-US" sz="2800" b="1">
                    <a:cs typeface="+mn-ea"/>
                    <a:sym typeface="+mn-lt"/>
                  </a:rPr>
                  <a:t>键</a:t>
                </a:r>
              </a:p>
            </p:txBody>
          </p:sp>
          <p:sp>
            <p:nvSpPr>
              <p:cNvPr id="32" name="文本框 31"/>
              <p:cNvSpPr txBox="1"/>
              <p:nvPr/>
            </p:nvSpPr>
            <p:spPr>
              <a:xfrm>
                <a:off x="12341" y="6055"/>
                <a:ext cx="1649" cy="580"/>
              </a:xfrm>
              <a:prstGeom prst="rect">
                <a:avLst/>
              </a:prstGeom>
              <a:noFill/>
            </p:spPr>
            <p:txBody>
              <a:bodyPr wrap="square" rtlCol="0">
                <a:spAutoFit/>
              </a:bodyPr>
              <a:lstStyle/>
              <a:p>
                <a:pPr algn="ctr"/>
                <a:r>
                  <a:rPr lang="zh-CN" altLang="en-US">
                    <a:cs typeface="+mn-ea"/>
                    <a:sym typeface="+mn-lt"/>
                  </a:rPr>
                  <a:t>关键词</a:t>
                </a:r>
              </a:p>
            </p:txBody>
          </p:sp>
        </p:grpSp>
      </p:grpSp>
      <p:grpSp>
        <p:nvGrpSpPr>
          <p:cNvPr id="18" name="组合 17"/>
          <p:cNvGrpSpPr/>
          <p:nvPr/>
        </p:nvGrpSpPr>
        <p:grpSpPr>
          <a:xfrm>
            <a:off x="8221345" y="2797810"/>
            <a:ext cx="1280160" cy="1280160"/>
            <a:chOff x="12947" y="4406"/>
            <a:chExt cx="2016" cy="2016"/>
          </a:xfrm>
        </p:grpSpPr>
        <p:sp>
          <p:nvSpPr>
            <p:cNvPr id="26" name="椭圆 25"/>
            <p:cNvSpPr/>
            <p:nvPr/>
          </p:nvSpPr>
          <p:spPr>
            <a:xfrm>
              <a:off x="12947" y="4406"/>
              <a:ext cx="2016" cy="2016"/>
            </a:xfrm>
            <a:prstGeom prst="ellipse">
              <a:avLst/>
            </a:prstGeom>
            <a:noFill/>
            <a:ln>
              <a:solidFill>
                <a:srgbClr val="5362A5"/>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6" name="组合 35"/>
            <p:cNvGrpSpPr/>
            <p:nvPr/>
          </p:nvGrpSpPr>
          <p:grpSpPr>
            <a:xfrm>
              <a:off x="13131" y="4773"/>
              <a:ext cx="1649" cy="1282"/>
              <a:chOff x="15548" y="5353"/>
              <a:chExt cx="1649" cy="1282"/>
            </a:xfrm>
          </p:grpSpPr>
          <p:sp>
            <p:nvSpPr>
              <p:cNvPr id="30" name="文本框 29"/>
              <p:cNvSpPr txBox="1"/>
              <p:nvPr/>
            </p:nvSpPr>
            <p:spPr>
              <a:xfrm>
                <a:off x="15580" y="5353"/>
                <a:ext cx="1587" cy="822"/>
              </a:xfrm>
              <a:prstGeom prst="rect">
                <a:avLst/>
              </a:prstGeom>
              <a:noFill/>
            </p:spPr>
            <p:txBody>
              <a:bodyPr wrap="square" rtlCol="0">
                <a:spAutoFit/>
              </a:bodyPr>
              <a:lstStyle/>
              <a:p>
                <a:pPr algn="ctr"/>
                <a:r>
                  <a:rPr lang="en-US" altLang="zh-CN" sz="2800" b="1">
                    <a:cs typeface="+mn-ea"/>
                    <a:sym typeface="+mn-lt"/>
                  </a:rPr>
                  <a:t>6</a:t>
                </a:r>
                <a:r>
                  <a:rPr lang="zh-CN" altLang="en-US" sz="2800" b="1">
                    <a:cs typeface="+mn-ea"/>
                    <a:sym typeface="+mn-lt"/>
                  </a:rPr>
                  <a:t>词</a:t>
                </a:r>
              </a:p>
            </p:txBody>
          </p:sp>
          <p:sp>
            <p:nvSpPr>
              <p:cNvPr id="33" name="文本框 32"/>
              <p:cNvSpPr txBox="1"/>
              <p:nvPr/>
            </p:nvSpPr>
            <p:spPr>
              <a:xfrm>
                <a:off x="15548" y="6055"/>
                <a:ext cx="1649" cy="580"/>
              </a:xfrm>
              <a:prstGeom prst="rect">
                <a:avLst/>
              </a:prstGeom>
              <a:noFill/>
            </p:spPr>
            <p:txBody>
              <a:bodyPr wrap="square" rtlCol="0">
                <a:spAutoFit/>
              </a:bodyPr>
              <a:lstStyle/>
              <a:p>
                <a:pPr algn="ctr"/>
                <a:r>
                  <a:rPr lang="zh-CN" altLang="en-US">
                    <a:cs typeface="+mn-ea"/>
                    <a:sym typeface="+mn-lt"/>
                  </a:rPr>
                  <a:t>关键词</a:t>
                </a:r>
              </a:p>
            </p:txBody>
          </p:sp>
        </p:grpSp>
      </p:grpSp>
      <p:grpSp>
        <p:nvGrpSpPr>
          <p:cNvPr id="19" name="组合 18"/>
          <p:cNvGrpSpPr/>
          <p:nvPr/>
        </p:nvGrpSpPr>
        <p:grpSpPr>
          <a:xfrm>
            <a:off x="9914890" y="2797810"/>
            <a:ext cx="1280160" cy="1280160"/>
            <a:chOff x="15614" y="4406"/>
            <a:chExt cx="2016" cy="2016"/>
          </a:xfrm>
        </p:grpSpPr>
        <p:sp>
          <p:nvSpPr>
            <p:cNvPr id="37" name="椭圆 36"/>
            <p:cNvSpPr/>
            <p:nvPr/>
          </p:nvSpPr>
          <p:spPr>
            <a:xfrm>
              <a:off x="15614" y="4406"/>
              <a:ext cx="2016" cy="2016"/>
            </a:xfrm>
            <a:prstGeom prst="ellipse">
              <a:avLst/>
            </a:prstGeom>
            <a:noFill/>
            <a:ln>
              <a:solidFill>
                <a:srgbClr val="9AD9E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p:cNvGrpSpPr/>
            <p:nvPr/>
          </p:nvGrpSpPr>
          <p:grpSpPr>
            <a:xfrm>
              <a:off x="15798" y="4773"/>
              <a:ext cx="1649" cy="1282"/>
              <a:chOff x="15548" y="5353"/>
              <a:chExt cx="1649" cy="1282"/>
            </a:xfrm>
          </p:grpSpPr>
          <p:sp>
            <p:nvSpPr>
              <p:cNvPr id="39" name="文本框 38"/>
              <p:cNvSpPr txBox="1"/>
              <p:nvPr/>
            </p:nvSpPr>
            <p:spPr>
              <a:xfrm>
                <a:off x="15580" y="5353"/>
                <a:ext cx="1587" cy="822"/>
              </a:xfrm>
              <a:prstGeom prst="rect">
                <a:avLst/>
              </a:prstGeom>
              <a:noFill/>
            </p:spPr>
            <p:txBody>
              <a:bodyPr wrap="square" rtlCol="0">
                <a:spAutoFit/>
              </a:bodyPr>
              <a:lstStyle/>
              <a:p>
                <a:pPr algn="ctr"/>
                <a:r>
                  <a:rPr lang="en-US" altLang="zh-CN" sz="2800" b="1">
                    <a:cs typeface="+mn-ea"/>
                    <a:sym typeface="+mn-lt"/>
                  </a:rPr>
                  <a:t>7</a:t>
                </a:r>
                <a:r>
                  <a:rPr lang="zh-CN" altLang="en-US" sz="2800" b="1">
                    <a:cs typeface="+mn-ea"/>
                    <a:sym typeface="+mn-lt"/>
                  </a:rPr>
                  <a:t>语</a:t>
                </a:r>
              </a:p>
            </p:txBody>
          </p:sp>
          <p:sp>
            <p:nvSpPr>
              <p:cNvPr id="41" name="文本框 40"/>
              <p:cNvSpPr txBox="1"/>
              <p:nvPr/>
            </p:nvSpPr>
            <p:spPr>
              <a:xfrm>
                <a:off x="15548" y="6055"/>
                <a:ext cx="1649" cy="580"/>
              </a:xfrm>
              <a:prstGeom prst="rect">
                <a:avLst/>
              </a:prstGeom>
              <a:noFill/>
            </p:spPr>
            <p:txBody>
              <a:bodyPr wrap="square" rtlCol="0">
                <a:spAutoFit/>
              </a:bodyPr>
              <a:lstStyle/>
              <a:p>
                <a:pPr algn="ctr"/>
                <a:r>
                  <a:rPr lang="zh-CN" altLang="en-US">
                    <a:cs typeface="+mn-ea"/>
                    <a:sym typeface="+mn-lt"/>
                  </a:rPr>
                  <a:t>关键词</a:t>
                </a:r>
              </a:p>
            </p:txBody>
          </p:sp>
        </p:gr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bldLst>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3" name="组合 12"/>
          <p:cNvGrpSpPr/>
          <p:nvPr/>
        </p:nvGrpSpPr>
        <p:grpSpPr>
          <a:xfrm>
            <a:off x="-12065" y="-8890"/>
            <a:ext cx="12211685" cy="6875780"/>
            <a:chOff x="-19" y="-14"/>
            <a:chExt cx="19231" cy="10828"/>
          </a:xfrm>
        </p:grpSpPr>
        <p:pic>
          <p:nvPicPr>
            <p:cNvPr id="2" name="图片 1" descr="10047774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 y="-14"/>
              <a:ext cx="19224" cy="10827"/>
            </a:xfrm>
            <a:prstGeom prst="rect">
              <a:avLst/>
            </a:prstGeom>
          </p:spPr>
        </p:pic>
        <p:sp>
          <p:nvSpPr>
            <p:cNvPr id="3" name="矩形 2"/>
            <p:cNvSpPr/>
            <p:nvPr/>
          </p:nvSpPr>
          <p:spPr>
            <a:xfrm>
              <a:off x="-19" y="-14"/>
              <a:ext cx="19231" cy="10828"/>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18" y="0"/>
              <a:ext cx="3138" cy="268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32" name="文本框 31"/>
          <p:cNvSpPr txBox="1"/>
          <p:nvPr/>
        </p:nvSpPr>
        <p:spPr>
          <a:xfrm>
            <a:off x="1249680" y="1179830"/>
            <a:ext cx="2385060" cy="521970"/>
          </a:xfrm>
          <a:prstGeom prst="rect">
            <a:avLst/>
          </a:prstGeom>
          <a:noFill/>
        </p:spPr>
        <p:txBody>
          <a:bodyPr wrap="square" rtlCol="0">
            <a:spAutoFit/>
          </a:bodyPr>
          <a:lstStyle/>
          <a:p>
            <a:r>
              <a:rPr lang="zh-CN" altLang="en-US" sz="2800" b="1" dirty="0">
                <a:solidFill>
                  <a:schemeClr val="bg1"/>
                </a:solidFill>
                <a:cs typeface="+mn-ea"/>
                <a:sym typeface="+mn-lt"/>
              </a:rPr>
              <a:t>本月工作概述</a:t>
            </a:r>
          </a:p>
        </p:txBody>
      </p:sp>
      <p:sp>
        <p:nvSpPr>
          <p:cNvPr id="33" name="文本框 32"/>
          <p:cNvSpPr txBox="1"/>
          <p:nvPr/>
        </p:nvSpPr>
        <p:spPr>
          <a:xfrm>
            <a:off x="1249680" y="1701800"/>
            <a:ext cx="3434080" cy="583565"/>
          </a:xfrm>
          <a:prstGeom prst="rect">
            <a:avLst/>
          </a:prstGeom>
          <a:noFill/>
        </p:spPr>
        <p:txBody>
          <a:bodyPr wrap="none" rtlCol="0">
            <a:spAutoFit/>
          </a:bodyPr>
          <a:lstStyle/>
          <a:p>
            <a:r>
              <a:rPr lang="zh-CN" altLang="en-US" sz="3200" b="1" dirty="0">
                <a:solidFill>
                  <a:schemeClr val="bg1"/>
                </a:solidFill>
                <a:cs typeface="+mn-ea"/>
                <a:sym typeface="+mn-lt"/>
              </a:rPr>
              <a:t>关键数值提炼描述</a:t>
            </a:r>
          </a:p>
        </p:txBody>
      </p:sp>
      <p:sp>
        <p:nvSpPr>
          <p:cNvPr id="34" name="矩形 33"/>
          <p:cNvSpPr/>
          <p:nvPr/>
        </p:nvSpPr>
        <p:spPr>
          <a:xfrm>
            <a:off x="6678930" y="596265"/>
            <a:ext cx="4752340" cy="58585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5" name="直接连接符 34"/>
          <p:cNvCxnSpPr/>
          <p:nvPr/>
        </p:nvCxnSpPr>
        <p:spPr>
          <a:xfrm>
            <a:off x="6930390" y="2174875"/>
            <a:ext cx="4014470"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7159625" y="978535"/>
            <a:ext cx="1414780" cy="583565"/>
          </a:xfrm>
          <a:prstGeom prst="rect">
            <a:avLst/>
          </a:prstGeom>
          <a:noFill/>
        </p:spPr>
        <p:txBody>
          <a:bodyPr wrap="none" rtlCol="0">
            <a:spAutoFit/>
          </a:bodyPr>
          <a:lstStyle/>
          <a:p>
            <a:r>
              <a:rPr lang="en-US" altLang="zh-CN" sz="3200" b="1">
                <a:solidFill>
                  <a:srgbClr val="5362A5"/>
                </a:solidFill>
                <a:cs typeface="+mn-ea"/>
                <a:sym typeface="+mn-lt"/>
              </a:rPr>
              <a:t>2000</a:t>
            </a:r>
            <a:r>
              <a:rPr lang="zh-CN" altLang="en-US" b="1">
                <a:solidFill>
                  <a:srgbClr val="5362A5"/>
                </a:solidFill>
                <a:cs typeface="+mn-ea"/>
                <a:sym typeface="+mn-lt"/>
              </a:rPr>
              <a:t>组</a:t>
            </a:r>
          </a:p>
        </p:txBody>
      </p:sp>
      <p:sp>
        <p:nvSpPr>
          <p:cNvPr id="40" name="文本框 39"/>
          <p:cNvSpPr txBox="1"/>
          <p:nvPr/>
        </p:nvSpPr>
        <p:spPr>
          <a:xfrm>
            <a:off x="7159625" y="1562100"/>
            <a:ext cx="3840480" cy="337185"/>
          </a:xfrm>
          <a:prstGeom prst="rect">
            <a:avLst/>
          </a:prstGeom>
          <a:noFill/>
        </p:spPr>
        <p:txBody>
          <a:bodyPr wrap="none" rtlCol="0">
            <a:spAutoFit/>
          </a:bodyPr>
          <a:lstStyle/>
          <a:p>
            <a:pPr algn="l"/>
            <a:r>
              <a:rPr lang="zh-CN" altLang="en-US" sz="1600">
                <a:solidFill>
                  <a:schemeClr val="tx1">
                    <a:lumMod val="65000"/>
                    <a:lumOff val="35000"/>
                  </a:schemeClr>
                </a:solidFill>
                <a:cs typeface="+mn-ea"/>
                <a:sym typeface="+mn-lt"/>
              </a:rPr>
              <a:t>请在此处插入文字。请在此处插入文字。</a:t>
            </a:r>
          </a:p>
        </p:txBody>
      </p:sp>
      <p:sp>
        <p:nvSpPr>
          <p:cNvPr id="41" name="文本框 40"/>
          <p:cNvSpPr txBox="1"/>
          <p:nvPr/>
        </p:nvSpPr>
        <p:spPr>
          <a:xfrm>
            <a:off x="7159625" y="2440305"/>
            <a:ext cx="1163955" cy="583565"/>
          </a:xfrm>
          <a:prstGeom prst="rect">
            <a:avLst/>
          </a:prstGeom>
          <a:noFill/>
        </p:spPr>
        <p:txBody>
          <a:bodyPr wrap="none" rtlCol="0">
            <a:spAutoFit/>
          </a:bodyPr>
          <a:lstStyle/>
          <a:p>
            <a:r>
              <a:rPr lang="en-US" altLang="zh-CN" sz="3200" b="1">
                <a:solidFill>
                  <a:srgbClr val="69C6E1"/>
                </a:solidFill>
                <a:cs typeface="+mn-ea"/>
                <a:sym typeface="+mn-lt"/>
              </a:rPr>
              <a:t>172</a:t>
            </a:r>
            <a:r>
              <a:rPr lang="zh-CN" altLang="en-US" b="1">
                <a:solidFill>
                  <a:srgbClr val="69C6E1"/>
                </a:solidFill>
                <a:cs typeface="+mn-ea"/>
                <a:sym typeface="+mn-lt"/>
              </a:rPr>
              <a:t>条</a:t>
            </a:r>
          </a:p>
        </p:txBody>
      </p:sp>
      <p:sp>
        <p:nvSpPr>
          <p:cNvPr id="42" name="文本框 41"/>
          <p:cNvSpPr txBox="1"/>
          <p:nvPr/>
        </p:nvSpPr>
        <p:spPr>
          <a:xfrm>
            <a:off x="7159625" y="3023870"/>
            <a:ext cx="3840480" cy="337185"/>
          </a:xfrm>
          <a:prstGeom prst="rect">
            <a:avLst/>
          </a:prstGeom>
          <a:noFill/>
        </p:spPr>
        <p:txBody>
          <a:bodyPr wrap="none" rtlCol="0">
            <a:spAutoFit/>
          </a:bodyPr>
          <a:lstStyle/>
          <a:p>
            <a:pPr algn="l"/>
            <a:r>
              <a:rPr lang="zh-CN" altLang="en-US" sz="1600">
                <a:solidFill>
                  <a:schemeClr val="tx1">
                    <a:lumMod val="65000"/>
                    <a:lumOff val="35000"/>
                  </a:schemeClr>
                </a:solidFill>
                <a:cs typeface="+mn-ea"/>
                <a:sym typeface="+mn-lt"/>
              </a:rPr>
              <a:t>请在此处插入文字。请在此处插入文字。</a:t>
            </a:r>
          </a:p>
        </p:txBody>
      </p:sp>
      <p:sp>
        <p:nvSpPr>
          <p:cNvPr id="43" name="文本框 42"/>
          <p:cNvSpPr txBox="1"/>
          <p:nvPr/>
        </p:nvSpPr>
        <p:spPr>
          <a:xfrm>
            <a:off x="7159625" y="3794125"/>
            <a:ext cx="1163955" cy="583565"/>
          </a:xfrm>
          <a:prstGeom prst="rect">
            <a:avLst/>
          </a:prstGeom>
          <a:noFill/>
        </p:spPr>
        <p:txBody>
          <a:bodyPr wrap="none" rtlCol="0">
            <a:spAutoFit/>
          </a:bodyPr>
          <a:lstStyle/>
          <a:p>
            <a:r>
              <a:rPr lang="en-US" altLang="zh-CN" sz="3200" b="1">
                <a:solidFill>
                  <a:srgbClr val="5362A5"/>
                </a:solidFill>
                <a:cs typeface="+mn-ea"/>
                <a:sym typeface="+mn-lt"/>
              </a:rPr>
              <a:t>331</a:t>
            </a:r>
            <a:r>
              <a:rPr lang="zh-CN" altLang="en-US" b="1">
                <a:solidFill>
                  <a:srgbClr val="5362A5"/>
                </a:solidFill>
                <a:cs typeface="+mn-ea"/>
                <a:sym typeface="+mn-lt"/>
              </a:rPr>
              <a:t>项</a:t>
            </a:r>
          </a:p>
        </p:txBody>
      </p:sp>
      <p:sp>
        <p:nvSpPr>
          <p:cNvPr id="44" name="文本框 43"/>
          <p:cNvSpPr txBox="1"/>
          <p:nvPr/>
        </p:nvSpPr>
        <p:spPr>
          <a:xfrm>
            <a:off x="7159625" y="4377690"/>
            <a:ext cx="3840480" cy="337185"/>
          </a:xfrm>
          <a:prstGeom prst="rect">
            <a:avLst/>
          </a:prstGeom>
          <a:noFill/>
        </p:spPr>
        <p:txBody>
          <a:bodyPr wrap="none" rtlCol="0">
            <a:spAutoFit/>
          </a:bodyPr>
          <a:lstStyle/>
          <a:p>
            <a:pPr algn="l"/>
            <a:r>
              <a:rPr lang="zh-CN" altLang="en-US" sz="1600">
                <a:solidFill>
                  <a:schemeClr val="tx1">
                    <a:lumMod val="65000"/>
                    <a:lumOff val="35000"/>
                  </a:schemeClr>
                </a:solidFill>
                <a:cs typeface="+mn-ea"/>
                <a:sym typeface="+mn-lt"/>
              </a:rPr>
              <a:t>请在此处插入文字。请在此处插入文字。</a:t>
            </a:r>
          </a:p>
        </p:txBody>
      </p:sp>
      <p:sp>
        <p:nvSpPr>
          <p:cNvPr id="45" name="文本框 44"/>
          <p:cNvSpPr txBox="1"/>
          <p:nvPr/>
        </p:nvSpPr>
        <p:spPr>
          <a:xfrm>
            <a:off x="7159625" y="5140960"/>
            <a:ext cx="913130" cy="583565"/>
          </a:xfrm>
          <a:prstGeom prst="rect">
            <a:avLst/>
          </a:prstGeom>
          <a:noFill/>
        </p:spPr>
        <p:txBody>
          <a:bodyPr wrap="none" rtlCol="0">
            <a:spAutoFit/>
          </a:bodyPr>
          <a:lstStyle/>
          <a:p>
            <a:r>
              <a:rPr lang="en-US" altLang="zh-CN" sz="3200" b="1">
                <a:solidFill>
                  <a:srgbClr val="69C6E1"/>
                </a:solidFill>
                <a:cs typeface="+mn-ea"/>
                <a:sym typeface="+mn-lt"/>
              </a:rPr>
              <a:t>54</a:t>
            </a:r>
            <a:r>
              <a:rPr lang="zh-CN" altLang="en-US" b="1">
                <a:solidFill>
                  <a:srgbClr val="69C6E1"/>
                </a:solidFill>
                <a:cs typeface="+mn-ea"/>
                <a:sym typeface="+mn-lt"/>
              </a:rPr>
              <a:t>份</a:t>
            </a:r>
          </a:p>
        </p:txBody>
      </p:sp>
      <p:sp>
        <p:nvSpPr>
          <p:cNvPr id="46" name="文本框 45"/>
          <p:cNvSpPr txBox="1"/>
          <p:nvPr/>
        </p:nvSpPr>
        <p:spPr>
          <a:xfrm>
            <a:off x="7159625" y="5724525"/>
            <a:ext cx="3840480" cy="337185"/>
          </a:xfrm>
          <a:prstGeom prst="rect">
            <a:avLst/>
          </a:prstGeom>
          <a:noFill/>
        </p:spPr>
        <p:txBody>
          <a:bodyPr wrap="none" rtlCol="0">
            <a:spAutoFit/>
          </a:bodyPr>
          <a:lstStyle/>
          <a:p>
            <a:pPr algn="l"/>
            <a:r>
              <a:rPr lang="zh-CN" altLang="en-US" sz="1600">
                <a:solidFill>
                  <a:schemeClr val="tx1">
                    <a:lumMod val="65000"/>
                    <a:lumOff val="35000"/>
                  </a:schemeClr>
                </a:solidFill>
                <a:cs typeface="+mn-ea"/>
                <a:sym typeface="+mn-lt"/>
              </a:rPr>
              <a:t>请在此处插入文字。请在此处插入文字。</a:t>
            </a:r>
          </a:p>
        </p:txBody>
      </p:sp>
      <p:cxnSp>
        <p:nvCxnSpPr>
          <p:cNvPr id="47" name="直接连接符 46"/>
          <p:cNvCxnSpPr/>
          <p:nvPr/>
        </p:nvCxnSpPr>
        <p:spPr>
          <a:xfrm>
            <a:off x="6930390" y="3577590"/>
            <a:ext cx="4014470"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930390" y="4942205"/>
            <a:ext cx="4014470" cy="0"/>
          </a:xfrm>
          <a:prstGeom prst="line">
            <a:avLst/>
          </a:prstGeom>
          <a:ln>
            <a:solidFill>
              <a:schemeClr val="bg1">
                <a:lumMod val="7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337310" y="2486025"/>
            <a:ext cx="221107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bldLst>
      <p:bldP spid="32" grpId="0"/>
      <p:bldP spid="32" grpId="1"/>
      <p:bldP spid="33" grpId="0"/>
      <p:bldP spid="3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本月工作概述</a:t>
            </a:r>
          </a:p>
        </p:txBody>
      </p:sp>
      <p:grpSp>
        <p:nvGrpSpPr>
          <p:cNvPr id="14" name="组合 13"/>
          <p:cNvGrpSpPr/>
          <p:nvPr/>
        </p:nvGrpSpPr>
        <p:grpSpPr>
          <a:xfrm>
            <a:off x="6823710" y="2298700"/>
            <a:ext cx="641350" cy="641350"/>
            <a:chOff x="10746" y="3620"/>
            <a:chExt cx="1010" cy="1010"/>
          </a:xfrm>
        </p:grpSpPr>
        <p:sp>
          <p:nvSpPr>
            <p:cNvPr id="18" name="组合"/>
            <p:cNvSpPr/>
            <p:nvPr/>
          </p:nvSpPr>
          <p:spPr bwMode="auto">
            <a:xfrm>
              <a:off x="10746" y="3620"/>
              <a:ext cx="1011" cy="1011"/>
            </a:xfrm>
            <a:custGeom>
              <a:avLst/>
              <a:gdLst>
                <a:gd name="T0" fmla="*/ 216118128 w 19678"/>
                <a:gd name="T1" fmla="*/ 216118128 h 19678"/>
                <a:gd name="T2" fmla="*/ 216118128 w 19678"/>
                <a:gd name="T3" fmla="*/ 216118128 h 19678"/>
                <a:gd name="T4" fmla="*/ 216118128 w 19678"/>
                <a:gd name="T5" fmla="*/ 216118128 h 19678"/>
                <a:gd name="T6" fmla="*/ 216118128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22854" rIns="22854" anchor="ctr"/>
            <a:lstStyle/>
            <a:p>
              <a:pPr defTabSz="912495" eaLnBrk="0" fontAlgn="base" hangingPunct="0">
                <a:spcBef>
                  <a:spcPct val="0"/>
                </a:spcBef>
                <a:spcAft>
                  <a:spcPct val="0"/>
                </a:spcAft>
              </a:pPr>
              <a:endParaRPr lang="zh-CN" altLang="en-US">
                <a:cs typeface="+mn-ea"/>
                <a:sym typeface="+mn-lt"/>
              </a:endParaRPr>
            </a:p>
          </p:txBody>
        </p:sp>
        <p:sp>
          <p:nvSpPr>
            <p:cNvPr id="20" name="组合"/>
            <p:cNvSpPr/>
            <p:nvPr/>
          </p:nvSpPr>
          <p:spPr>
            <a:xfrm>
              <a:off x="11110" y="3946"/>
              <a:ext cx="355" cy="355"/>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a:miter lim="400000"/>
            </a:ln>
          </p:spPr>
          <p:txBody>
            <a:bodyPr lIns="22854" rIns="22854" anchor="ctr"/>
            <a:lstStyle/>
            <a:p>
              <a:pPr defTabSz="912495" eaLnBrk="0" fontAlgn="base" hangingPunct="0">
                <a:spcBef>
                  <a:spcPct val="0"/>
                </a:spcBef>
                <a:spcAft>
                  <a:spcPct val="0"/>
                </a:spcAft>
                <a:defRPr/>
              </a:pPr>
              <a:endParaRPr sz="2225">
                <a:cs typeface="+mn-ea"/>
                <a:sym typeface="+mn-lt"/>
              </a:endParaRPr>
            </a:p>
          </p:txBody>
        </p:sp>
      </p:grpSp>
      <p:grpSp>
        <p:nvGrpSpPr>
          <p:cNvPr id="21" name="组合 20"/>
          <p:cNvGrpSpPr/>
          <p:nvPr/>
        </p:nvGrpSpPr>
        <p:grpSpPr>
          <a:xfrm>
            <a:off x="1810385" y="4157345"/>
            <a:ext cx="643890" cy="643890"/>
            <a:chOff x="2851" y="6547"/>
            <a:chExt cx="1014" cy="1014"/>
          </a:xfrm>
        </p:grpSpPr>
        <p:sp>
          <p:nvSpPr>
            <p:cNvPr id="17" name="组合"/>
            <p:cNvSpPr/>
            <p:nvPr/>
          </p:nvSpPr>
          <p:spPr bwMode="auto">
            <a:xfrm>
              <a:off x="2851" y="6547"/>
              <a:ext cx="1014" cy="1014"/>
            </a:xfrm>
            <a:custGeom>
              <a:avLst/>
              <a:gdLst>
                <a:gd name="T0" fmla="*/ 217365970 w 19678"/>
                <a:gd name="T1" fmla="*/ 217365970 h 19678"/>
                <a:gd name="T2" fmla="*/ 217365970 w 19678"/>
                <a:gd name="T3" fmla="*/ 217365970 h 19678"/>
                <a:gd name="T4" fmla="*/ 217365970 w 19678"/>
                <a:gd name="T5" fmla="*/ 217365970 h 19678"/>
                <a:gd name="T6" fmla="*/ 217365970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0" tIns="0" rIns="0" bIns="0" anchor="ctr"/>
            <a:lstStyle/>
            <a:p>
              <a:pPr defTabSz="912495" eaLnBrk="0" fontAlgn="base" hangingPunct="0">
                <a:spcBef>
                  <a:spcPct val="0"/>
                </a:spcBef>
                <a:spcAft>
                  <a:spcPct val="0"/>
                </a:spcAft>
              </a:pPr>
              <a:endParaRPr lang="zh-CN" altLang="en-US">
                <a:cs typeface="+mn-ea"/>
                <a:sym typeface="+mn-lt"/>
              </a:endParaRPr>
            </a:p>
          </p:txBody>
        </p:sp>
        <p:sp>
          <p:nvSpPr>
            <p:cNvPr id="23" name="组合"/>
            <p:cNvSpPr/>
            <p:nvPr/>
          </p:nvSpPr>
          <p:spPr>
            <a:xfrm>
              <a:off x="3183" y="6934"/>
              <a:ext cx="352" cy="236"/>
            </a:xfrm>
            <a:custGeom>
              <a:avLst/>
              <a:gdLst/>
              <a:ahLst/>
              <a:cxnLst>
                <a:cxn ang="0">
                  <a:pos x="wd2" y="hd2"/>
                </a:cxn>
                <a:cxn ang="5400000">
                  <a:pos x="wd2" y="hd2"/>
                </a:cxn>
                <a:cxn ang="10800000">
                  <a:pos x="wd2" y="hd2"/>
                </a:cxn>
                <a:cxn ang="16200000">
                  <a:pos x="wd2" y="hd2"/>
                </a:cxn>
              </a:cxnLst>
              <a:rect l="0" t="0" r="r" b="b"/>
              <a:pathLst>
                <a:path w="20777" h="21600" extrusionOk="0">
                  <a:moveTo>
                    <a:pt x="20330" y="6280"/>
                  </a:moveTo>
                  <a:cubicBezTo>
                    <a:pt x="19690" y="6801"/>
                    <a:pt x="11804" y="13208"/>
                    <a:pt x="11411" y="13529"/>
                  </a:cubicBezTo>
                  <a:cubicBezTo>
                    <a:pt x="11019" y="13849"/>
                    <a:pt x="10744" y="13887"/>
                    <a:pt x="10365" y="13887"/>
                  </a:cubicBezTo>
                  <a:cubicBezTo>
                    <a:pt x="9987" y="13887"/>
                    <a:pt x="9712" y="13849"/>
                    <a:pt x="9320" y="13529"/>
                  </a:cubicBezTo>
                  <a:cubicBezTo>
                    <a:pt x="8927" y="13208"/>
                    <a:pt x="1086" y="6798"/>
                    <a:pt x="446" y="6278"/>
                  </a:cubicBezTo>
                  <a:cubicBezTo>
                    <a:pt x="-5" y="5911"/>
                    <a:pt x="0" y="6341"/>
                    <a:pt x="0" y="6673"/>
                  </a:cubicBezTo>
                  <a:cubicBezTo>
                    <a:pt x="0" y="7004"/>
                    <a:pt x="0" y="19800"/>
                    <a:pt x="0" y="19800"/>
                  </a:cubicBezTo>
                  <a:cubicBezTo>
                    <a:pt x="0" y="20556"/>
                    <a:pt x="653" y="21600"/>
                    <a:pt x="1154" y="21600"/>
                  </a:cubicBezTo>
                  <a:lnTo>
                    <a:pt x="19623" y="21600"/>
                  </a:lnTo>
                  <a:cubicBezTo>
                    <a:pt x="20124" y="21600"/>
                    <a:pt x="20777" y="20556"/>
                    <a:pt x="20777" y="19800"/>
                  </a:cubicBezTo>
                  <a:cubicBezTo>
                    <a:pt x="20777" y="19800"/>
                    <a:pt x="20777" y="7006"/>
                    <a:pt x="20777" y="6674"/>
                  </a:cubicBezTo>
                  <a:cubicBezTo>
                    <a:pt x="20777" y="6343"/>
                    <a:pt x="20782" y="5913"/>
                    <a:pt x="20330" y="6280"/>
                  </a:cubicBezTo>
                  <a:close/>
                  <a:moveTo>
                    <a:pt x="663" y="2315"/>
                  </a:moveTo>
                  <a:cubicBezTo>
                    <a:pt x="1226" y="2786"/>
                    <a:pt x="9029" y="9324"/>
                    <a:pt x="9320" y="9567"/>
                  </a:cubicBezTo>
                  <a:cubicBezTo>
                    <a:pt x="9610" y="9810"/>
                    <a:pt x="9987" y="9925"/>
                    <a:pt x="10365" y="9925"/>
                  </a:cubicBezTo>
                  <a:cubicBezTo>
                    <a:pt x="10744" y="9925"/>
                    <a:pt x="11120" y="9810"/>
                    <a:pt x="11411" y="9567"/>
                  </a:cubicBezTo>
                  <a:cubicBezTo>
                    <a:pt x="11702" y="9324"/>
                    <a:pt x="19505" y="2786"/>
                    <a:pt x="20068" y="2315"/>
                  </a:cubicBezTo>
                  <a:cubicBezTo>
                    <a:pt x="20633" y="1841"/>
                    <a:pt x="21166" y="0"/>
                    <a:pt x="20131" y="0"/>
                  </a:cubicBezTo>
                  <a:lnTo>
                    <a:pt x="602" y="0"/>
                  </a:lnTo>
                  <a:cubicBezTo>
                    <a:pt x="-434" y="0"/>
                    <a:pt x="99" y="1841"/>
                    <a:pt x="663" y="2315"/>
                  </a:cubicBezTo>
                  <a:close/>
                </a:path>
              </a:pathLst>
            </a:custGeom>
            <a:solidFill>
              <a:srgbClr val="FFFFFF"/>
            </a:solidFill>
            <a:ln w="12700">
              <a:miter lim="400000"/>
            </a:ln>
          </p:spPr>
          <p:txBody>
            <a:bodyPr lIns="22854" rIns="22854" anchor="ctr"/>
            <a:lstStyle/>
            <a:p>
              <a:pPr defTabSz="912495" eaLnBrk="0" fontAlgn="base" hangingPunct="0">
                <a:spcBef>
                  <a:spcPct val="0"/>
                </a:spcBef>
                <a:spcAft>
                  <a:spcPct val="0"/>
                </a:spcAft>
                <a:defRPr/>
              </a:pPr>
              <a:endParaRPr sz="2225">
                <a:cs typeface="+mn-ea"/>
                <a:sym typeface="+mn-lt"/>
              </a:endParaRPr>
            </a:p>
          </p:txBody>
        </p:sp>
      </p:grpSp>
      <p:sp>
        <p:nvSpPr>
          <p:cNvPr id="24" name="文本框"/>
          <p:cNvSpPr txBox="1"/>
          <p:nvPr/>
        </p:nvSpPr>
        <p:spPr bwMode="auto">
          <a:xfrm>
            <a:off x="2560955" y="2618740"/>
            <a:ext cx="3686175" cy="904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a:t>
            </a:r>
            <a:endParaRPr lang="zh-CN" altLang="en-US" sz="1600" dirty="0">
              <a:solidFill>
                <a:schemeClr val="tx1">
                  <a:lumMod val="65000"/>
                  <a:lumOff val="35000"/>
                </a:schemeClr>
              </a:solidFill>
              <a:latin typeface="+mn-lt"/>
              <a:ea typeface="+mn-ea"/>
              <a:cs typeface="+mn-ea"/>
              <a:sym typeface="+mn-lt"/>
            </a:endParaRPr>
          </a:p>
        </p:txBody>
      </p:sp>
      <p:sp>
        <p:nvSpPr>
          <p:cNvPr id="25" name="文本框"/>
          <p:cNvSpPr txBox="1">
            <a:spLocks noChangeArrowheads="1"/>
          </p:cNvSpPr>
          <p:nvPr/>
        </p:nvSpPr>
        <p:spPr bwMode="auto">
          <a:xfrm>
            <a:off x="2566343" y="2216487"/>
            <a:ext cx="2714907" cy="37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495" fontAlgn="base">
              <a:lnSpc>
                <a:spcPct val="110000"/>
              </a:lnSpc>
              <a:spcBef>
                <a:spcPct val="0"/>
              </a:spcBef>
              <a:spcAft>
                <a:spcPct val="0"/>
              </a:spcAft>
            </a:pPr>
            <a:r>
              <a:rPr lang="zh-CN" altLang="en-US" b="1" dirty="0">
                <a:solidFill>
                  <a:srgbClr val="5362A5"/>
                </a:solidFill>
                <a:latin typeface="+mn-lt"/>
                <a:ea typeface="+mn-ea"/>
                <a:cs typeface="+mn-ea"/>
                <a:sym typeface="+mn-lt"/>
              </a:rPr>
              <a:t>请在此处插入文字</a:t>
            </a:r>
          </a:p>
        </p:txBody>
      </p:sp>
      <p:sp>
        <p:nvSpPr>
          <p:cNvPr id="26" name="文本框"/>
          <p:cNvSpPr txBox="1"/>
          <p:nvPr/>
        </p:nvSpPr>
        <p:spPr bwMode="auto">
          <a:xfrm>
            <a:off x="7635240" y="2618740"/>
            <a:ext cx="3764280" cy="9048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a:t>
            </a:r>
          </a:p>
        </p:txBody>
      </p:sp>
      <p:sp>
        <p:nvSpPr>
          <p:cNvPr id="27" name="文本框"/>
          <p:cNvSpPr txBox="1">
            <a:spLocks noChangeArrowheads="1"/>
          </p:cNvSpPr>
          <p:nvPr/>
        </p:nvSpPr>
        <p:spPr bwMode="auto">
          <a:xfrm>
            <a:off x="7640515" y="2216487"/>
            <a:ext cx="2714907" cy="374911"/>
          </a:xfrm>
          <a:prstGeom prst="rect">
            <a:avLst/>
          </a:prstGeom>
          <a:noFill/>
          <a:ln>
            <a:no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lvl="0" algn="l" defTabSz="912495" fontAlgn="base">
              <a:lnSpc>
                <a:spcPct val="110000"/>
              </a:lnSpc>
            </a:pPr>
            <a:r>
              <a:rPr lang="zh-CN" altLang="en-US" b="1" dirty="0">
                <a:solidFill>
                  <a:srgbClr val="69C6E1"/>
                </a:solidFill>
                <a:latin typeface="+mn-lt"/>
                <a:ea typeface="+mn-ea"/>
                <a:cs typeface="+mn-ea"/>
                <a:sym typeface="+mn-lt"/>
              </a:rPr>
              <a:t>请在此处插入文字</a:t>
            </a:r>
          </a:p>
        </p:txBody>
      </p:sp>
      <p:sp>
        <p:nvSpPr>
          <p:cNvPr id="28" name="文本框"/>
          <p:cNvSpPr txBox="1"/>
          <p:nvPr/>
        </p:nvSpPr>
        <p:spPr bwMode="auto">
          <a:xfrm>
            <a:off x="7635240" y="4485640"/>
            <a:ext cx="3764280" cy="90484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a:t>
            </a:r>
          </a:p>
        </p:txBody>
      </p:sp>
      <p:sp>
        <p:nvSpPr>
          <p:cNvPr id="29" name="文本框"/>
          <p:cNvSpPr txBox="1">
            <a:spLocks noChangeArrowheads="1"/>
          </p:cNvSpPr>
          <p:nvPr/>
        </p:nvSpPr>
        <p:spPr bwMode="auto">
          <a:xfrm>
            <a:off x="7640515" y="4089804"/>
            <a:ext cx="2714907" cy="375809"/>
          </a:xfrm>
          <a:prstGeom prst="rect">
            <a:avLst/>
          </a:prstGeom>
          <a:noFill/>
          <a:ln>
            <a:no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lvl="0" algn="l" defTabSz="912495" fontAlgn="base">
              <a:lnSpc>
                <a:spcPct val="110000"/>
              </a:lnSpc>
            </a:pPr>
            <a:r>
              <a:rPr lang="zh-CN" altLang="en-US" b="1" dirty="0">
                <a:solidFill>
                  <a:srgbClr val="5362A5"/>
                </a:solidFill>
                <a:latin typeface="+mn-lt"/>
                <a:ea typeface="+mn-ea"/>
                <a:cs typeface="+mn-ea"/>
                <a:sym typeface="+mn-lt"/>
              </a:rPr>
              <a:t>请在此处插入文字</a:t>
            </a:r>
          </a:p>
        </p:txBody>
      </p:sp>
      <p:sp>
        <p:nvSpPr>
          <p:cNvPr id="30" name="文本框"/>
          <p:cNvSpPr txBox="1"/>
          <p:nvPr/>
        </p:nvSpPr>
        <p:spPr bwMode="auto">
          <a:xfrm>
            <a:off x="2621280" y="4485640"/>
            <a:ext cx="3686175" cy="634002"/>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zh-CN" altLang="en-US" sz="1600">
                <a:solidFill>
                  <a:schemeClr val="tx1">
                    <a:lumMod val="65000"/>
                    <a:lumOff val="35000"/>
                  </a:schemeClr>
                </a:solidFill>
                <a:latin typeface="+mn-lt"/>
                <a:ea typeface="+mn-ea"/>
                <a:cs typeface="+mn-ea"/>
                <a:sym typeface="+mn-lt"/>
              </a:rPr>
              <a:t>请在此处插入文字，请在此处插入文字，请在此处插入文字，请在此处插入文字。</a:t>
            </a:r>
          </a:p>
        </p:txBody>
      </p:sp>
      <p:sp>
        <p:nvSpPr>
          <p:cNvPr id="31" name="文本框"/>
          <p:cNvSpPr txBox="1">
            <a:spLocks noChangeArrowheads="1"/>
          </p:cNvSpPr>
          <p:nvPr/>
        </p:nvSpPr>
        <p:spPr bwMode="auto">
          <a:xfrm>
            <a:off x="2627374" y="4089804"/>
            <a:ext cx="2714907" cy="397032"/>
          </a:xfrm>
          <a:prstGeom prst="rect">
            <a:avLst/>
          </a:prstGeom>
          <a:noFill/>
          <a:ln>
            <a:no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lvl="0" algn="l" defTabSz="912495" fontAlgn="base">
              <a:lnSpc>
                <a:spcPct val="110000"/>
              </a:lnSpc>
            </a:pPr>
            <a:r>
              <a:rPr lang="zh-CN" altLang="en-US" b="1" dirty="0">
                <a:solidFill>
                  <a:srgbClr val="69C6E1"/>
                </a:solidFill>
                <a:latin typeface="+mn-lt"/>
                <a:ea typeface="+mn-ea"/>
                <a:cs typeface="+mn-ea"/>
                <a:sym typeface="+mn-lt"/>
              </a:rPr>
              <a:t>请在此处插入文字</a:t>
            </a:r>
          </a:p>
        </p:txBody>
      </p:sp>
      <p:grpSp>
        <p:nvGrpSpPr>
          <p:cNvPr id="2" name="组合 1"/>
          <p:cNvGrpSpPr/>
          <p:nvPr/>
        </p:nvGrpSpPr>
        <p:grpSpPr>
          <a:xfrm>
            <a:off x="1810385" y="2298700"/>
            <a:ext cx="643890" cy="641350"/>
            <a:chOff x="2851" y="3620"/>
            <a:chExt cx="1014" cy="1010"/>
          </a:xfrm>
        </p:grpSpPr>
        <p:sp>
          <p:nvSpPr>
            <p:cNvPr id="16" name="组合"/>
            <p:cNvSpPr/>
            <p:nvPr/>
          </p:nvSpPr>
          <p:spPr bwMode="auto">
            <a:xfrm>
              <a:off x="2851" y="3620"/>
              <a:ext cx="1014" cy="1011"/>
            </a:xfrm>
            <a:custGeom>
              <a:avLst/>
              <a:gdLst>
                <a:gd name="T0" fmla="*/ 217365970 w 19678"/>
                <a:gd name="T1" fmla="*/ 216118128 h 19678"/>
                <a:gd name="T2" fmla="*/ 217365970 w 19678"/>
                <a:gd name="T3" fmla="*/ 216118128 h 19678"/>
                <a:gd name="T4" fmla="*/ 217365970 w 19678"/>
                <a:gd name="T5" fmla="*/ 216118128 h 19678"/>
                <a:gd name="T6" fmla="*/ 217365970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p:spPr>
          <p:txBody>
            <a:bodyPr lIns="22854" rIns="22854" anchor="ctr"/>
            <a:lstStyle/>
            <a:p>
              <a:pPr defTabSz="912495" eaLnBrk="0" fontAlgn="base" hangingPunct="0">
                <a:spcBef>
                  <a:spcPct val="0"/>
                </a:spcBef>
                <a:spcAft>
                  <a:spcPct val="0"/>
                </a:spcAft>
              </a:pPr>
              <a:endParaRPr lang="zh-CN" altLang="en-US">
                <a:cs typeface="+mn-ea"/>
                <a:sym typeface="+mn-lt"/>
              </a:endParaRPr>
            </a:p>
          </p:txBody>
        </p:sp>
        <p:sp>
          <p:nvSpPr>
            <p:cNvPr id="2050" name=" 2050"/>
            <p:cNvSpPr/>
            <p:nvPr/>
          </p:nvSpPr>
          <p:spPr bwMode="auto">
            <a:xfrm>
              <a:off x="3129" y="3968"/>
              <a:ext cx="460" cy="31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grpSp>
      <p:grpSp>
        <p:nvGrpSpPr>
          <p:cNvPr id="15" name="组合 14"/>
          <p:cNvGrpSpPr/>
          <p:nvPr/>
        </p:nvGrpSpPr>
        <p:grpSpPr>
          <a:xfrm>
            <a:off x="6823710" y="4157345"/>
            <a:ext cx="641350" cy="643890"/>
            <a:chOff x="10746" y="6547"/>
            <a:chExt cx="1010" cy="1014"/>
          </a:xfrm>
        </p:grpSpPr>
        <p:sp>
          <p:nvSpPr>
            <p:cNvPr id="19" name="组合"/>
            <p:cNvSpPr/>
            <p:nvPr/>
          </p:nvSpPr>
          <p:spPr bwMode="auto">
            <a:xfrm>
              <a:off x="10746" y="6547"/>
              <a:ext cx="1011" cy="1014"/>
            </a:xfrm>
            <a:custGeom>
              <a:avLst/>
              <a:gdLst>
                <a:gd name="T0" fmla="*/ 216118128 w 19678"/>
                <a:gd name="T1" fmla="*/ 217365970 h 19678"/>
                <a:gd name="T2" fmla="*/ 216118128 w 19678"/>
                <a:gd name="T3" fmla="*/ 217365970 h 19678"/>
                <a:gd name="T4" fmla="*/ 216118128 w 19678"/>
                <a:gd name="T5" fmla="*/ 217365970 h 19678"/>
                <a:gd name="T6" fmla="*/ 216118128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p:spPr>
          <p:txBody>
            <a:bodyPr lIns="0" tIns="0" rIns="0" bIns="0" anchor="ctr"/>
            <a:lstStyle/>
            <a:p>
              <a:pPr defTabSz="912495" eaLnBrk="0" fontAlgn="base" hangingPunct="0">
                <a:spcBef>
                  <a:spcPct val="0"/>
                </a:spcBef>
                <a:spcAft>
                  <a:spcPct val="0"/>
                </a:spcAft>
              </a:pPr>
              <a:endParaRPr lang="zh-CN" altLang="en-US">
                <a:cs typeface="+mn-ea"/>
                <a:sym typeface="+mn-lt"/>
              </a:endParaRPr>
            </a:p>
          </p:txBody>
        </p:sp>
        <p:sp>
          <p:nvSpPr>
            <p:cNvPr id="3" name=" 3"/>
            <p:cNvSpPr/>
            <p:nvPr/>
          </p:nvSpPr>
          <p:spPr bwMode="auto">
            <a:xfrm>
              <a:off x="11090" y="6850"/>
              <a:ext cx="403" cy="403"/>
            </a:xfrm>
            <a:custGeom>
              <a:avLst/>
              <a:gdLst>
                <a:gd name="T0" fmla="*/ 1362577 w 3409"/>
                <a:gd name="T1" fmla="*/ 0 h 3216"/>
                <a:gd name="T2" fmla="*/ 1238994 w 3409"/>
                <a:gd name="T3" fmla="*/ 128869 h 3216"/>
                <a:gd name="T4" fmla="*/ 338532 w 3409"/>
                <a:gd name="T5" fmla="*/ 620579 h 3216"/>
                <a:gd name="T6" fmla="*/ 302091 w 3409"/>
                <a:gd name="T7" fmla="*/ 646458 h 3216"/>
                <a:gd name="T8" fmla="*/ 128336 w 3409"/>
                <a:gd name="T9" fmla="*/ 1570197 h 3216"/>
                <a:gd name="T10" fmla="*/ 1298145 w 3409"/>
                <a:gd name="T11" fmla="*/ 1152428 h 3216"/>
                <a:gd name="T12" fmla="*/ 1426481 w 3409"/>
                <a:gd name="T13" fmla="*/ 1634632 h 3216"/>
                <a:gd name="T14" fmla="*/ 1362577 w 3409"/>
                <a:gd name="T15" fmla="*/ 1698538 h 3216"/>
                <a:gd name="T16" fmla="*/ 0 w 3409"/>
                <a:gd name="T17" fmla="*/ 1698538 h 3216"/>
                <a:gd name="T18" fmla="*/ 0 w 3409"/>
                <a:gd name="T19" fmla="*/ 574102 h 3216"/>
                <a:gd name="T20" fmla="*/ 7922 w 3409"/>
                <a:gd name="T21" fmla="*/ 543469 h 3216"/>
                <a:gd name="T22" fmla="*/ 303147 w 3409"/>
                <a:gd name="T23" fmla="*/ 0 h 3216"/>
                <a:gd name="T24" fmla="*/ 214421 w 3409"/>
                <a:gd name="T25" fmla="*/ 1143978 h 3216"/>
                <a:gd name="T26" fmla="*/ 371804 w 3409"/>
                <a:gd name="T27" fmla="*/ 1037819 h 3216"/>
                <a:gd name="T28" fmla="*/ 424617 w 3409"/>
                <a:gd name="T29" fmla="*/ 1292917 h 3216"/>
                <a:gd name="T30" fmla="*/ 414054 w 3409"/>
                <a:gd name="T31" fmla="*/ 1375309 h 3216"/>
                <a:gd name="T32" fmla="*/ 649072 w 3409"/>
                <a:gd name="T33" fmla="*/ 1408054 h 3216"/>
                <a:gd name="T34" fmla="*/ 908913 w 3409"/>
                <a:gd name="T35" fmla="*/ 1447666 h 3216"/>
                <a:gd name="T36" fmla="*/ 742552 w 3409"/>
                <a:gd name="T37" fmla="*/ 1344676 h 3216"/>
                <a:gd name="T38" fmla="*/ 592034 w 3409"/>
                <a:gd name="T39" fmla="*/ 1330416 h 3216"/>
                <a:gd name="T40" fmla="*/ 604181 w 3409"/>
                <a:gd name="T41" fmla="*/ 1279185 h 3216"/>
                <a:gd name="T42" fmla="*/ 665973 w 3409"/>
                <a:gd name="T43" fmla="*/ 1070565 h 3216"/>
                <a:gd name="T44" fmla="*/ 433067 w 3409"/>
                <a:gd name="T45" fmla="*/ 1185702 h 3216"/>
                <a:gd name="T46" fmla="*/ 474261 w 3409"/>
                <a:gd name="T47" fmla="*/ 954899 h 3216"/>
                <a:gd name="T48" fmla="*/ 354904 w 3409"/>
                <a:gd name="T49" fmla="*/ 173234 h 3216"/>
                <a:gd name="T50" fmla="*/ 281494 w 3409"/>
                <a:gd name="T51" fmla="*/ 577799 h 3216"/>
                <a:gd name="T52" fmla="*/ 960669 w 3409"/>
                <a:gd name="T53" fmla="*/ 921626 h 3216"/>
                <a:gd name="T54" fmla="*/ 931622 w 3409"/>
                <a:gd name="T55" fmla="*/ 1204716 h 3216"/>
                <a:gd name="T56" fmla="*/ 946410 w 3409"/>
                <a:gd name="T57" fmla="*/ 1309818 h 3216"/>
                <a:gd name="T58" fmla="*/ 1019292 w 3409"/>
                <a:gd name="T59" fmla="*/ 1256474 h 3216"/>
                <a:gd name="T60" fmla="*/ 960669 w 3409"/>
                <a:gd name="T61" fmla="*/ 921626 h 3216"/>
                <a:gd name="T62" fmla="*/ 1629283 w 3409"/>
                <a:gd name="T63" fmla="*/ 193304 h 3216"/>
                <a:gd name="T64" fmla="*/ 1383702 w 3409"/>
                <a:gd name="T65" fmla="*/ 199642 h 3216"/>
                <a:gd name="T66" fmla="*/ 1647767 w 3409"/>
                <a:gd name="T67" fmla="*/ 353862 h 3216"/>
                <a:gd name="T68" fmla="*/ 1476653 w 3409"/>
                <a:gd name="T69" fmla="*/ 773743 h 3216"/>
                <a:gd name="T70" fmla="*/ 1793003 w 3409"/>
                <a:gd name="T71" fmla="*/ 366538 h 3216"/>
                <a:gd name="T72" fmla="*/ 1770294 w 3409"/>
                <a:gd name="T73" fmla="*/ 314251 h 3216"/>
                <a:gd name="T74" fmla="*/ 1352014 w 3409"/>
                <a:gd name="T75" fmla="*/ 252985 h 3216"/>
                <a:gd name="T76" fmla="*/ 1255894 w 3409"/>
                <a:gd name="T77" fmla="*/ 1023559 h 3216"/>
                <a:gd name="T78" fmla="*/ 1352014 w 3409"/>
                <a:gd name="T79" fmla="*/ 252985 h 3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409" h="3216">
                  <a:moveTo>
                    <a:pt x="646" y="0"/>
                  </a:moveTo>
                  <a:cubicBezTo>
                    <a:pt x="2580" y="0"/>
                    <a:pt x="2580" y="0"/>
                    <a:pt x="2580" y="0"/>
                  </a:cubicBezTo>
                  <a:cubicBezTo>
                    <a:pt x="2701" y="0"/>
                    <a:pt x="2701" y="0"/>
                    <a:pt x="2701" y="0"/>
                  </a:cubicBezTo>
                  <a:cubicBezTo>
                    <a:pt x="2346" y="244"/>
                    <a:pt x="2346" y="244"/>
                    <a:pt x="2346" y="244"/>
                  </a:cubicBezTo>
                  <a:cubicBezTo>
                    <a:pt x="810" y="244"/>
                    <a:pt x="810" y="244"/>
                    <a:pt x="810" y="244"/>
                  </a:cubicBezTo>
                  <a:cubicBezTo>
                    <a:pt x="641" y="1175"/>
                    <a:pt x="641" y="1175"/>
                    <a:pt x="641" y="1175"/>
                  </a:cubicBezTo>
                  <a:cubicBezTo>
                    <a:pt x="630" y="1234"/>
                    <a:pt x="630" y="1234"/>
                    <a:pt x="630" y="1234"/>
                  </a:cubicBezTo>
                  <a:cubicBezTo>
                    <a:pt x="572" y="1224"/>
                    <a:pt x="572" y="1224"/>
                    <a:pt x="572" y="1224"/>
                  </a:cubicBezTo>
                  <a:cubicBezTo>
                    <a:pt x="243" y="1169"/>
                    <a:pt x="243" y="1169"/>
                    <a:pt x="243" y="1169"/>
                  </a:cubicBezTo>
                  <a:cubicBezTo>
                    <a:pt x="243" y="2973"/>
                    <a:pt x="243" y="2973"/>
                    <a:pt x="243" y="2973"/>
                  </a:cubicBezTo>
                  <a:cubicBezTo>
                    <a:pt x="2458" y="2973"/>
                    <a:pt x="2458" y="2973"/>
                    <a:pt x="2458" y="2973"/>
                  </a:cubicBezTo>
                  <a:cubicBezTo>
                    <a:pt x="2458" y="2182"/>
                    <a:pt x="2458" y="2182"/>
                    <a:pt x="2458" y="2182"/>
                  </a:cubicBezTo>
                  <a:cubicBezTo>
                    <a:pt x="2701" y="1862"/>
                    <a:pt x="2701" y="1862"/>
                    <a:pt x="2701" y="1862"/>
                  </a:cubicBezTo>
                  <a:cubicBezTo>
                    <a:pt x="2701" y="3095"/>
                    <a:pt x="2701" y="3095"/>
                    <a:pt x="2701" y="3095"/>
                  </a:cubicBezTo>
                  <a:cubicBezTo>
                    <a:pt x="2701" y="3216"/>
                    <a:pt x="2701" y="3216"/>
                    <a:pt x="2701" y="3216"/>
                  </a:cubicBezTo>
                  <a:cubicBezTo>
                    <a:pt x="2580" y="3216"/>
                    <a:pt x="2580" y="3216"/>
                    <a:pt x="2580" y="3216"/>
                  </a:cubicBezTo>
                  <a:cubicBezTo>
                    <a:pt x="122" y="3216"/>
                    <a:pt x="122" y="3216"/>
                    <a:pt x="122" y="3216"/>
                  </a:cubicBezTo>
                  <a:cubicBezTo>
                    <a:pt x="0" y="3216"/>
                    <a:pt x="0" y="3216"/>
                    <a:pt x="0" y="3216"/>
                  </a:cubicBezTo>
                  <a:cubicBezTo>
                    <a:pt x="0" y="3095"/>
                    <a:pt x="0" y="3095"/>
                    <a:pt x="0" y="3095"/>
                  </a:cubicBezTo>
                  <a:cubicBezTo>
                    <a:pt x="0" y="1087"/>
                    <a:pt x="0" y="1087"/>
                    <a:pt x="0" y="1087"/>
                  </a:cubicBezTo>
                  <a:cubicBezTo>
                    <a:pt x="0" y="1057"/>
                    <a:pt x="0" y="1057"/>
                    <a:pt x="0" y="1057"/>
                  </a:cubicBezTo>
                  <a:cubicBezTo>
                    <a:pt x="15" y="1029"/>
                    <a:pt x="15" y="1029"/>
                    <a:pt x="15" y="1029"/>
                  </a:cubicBezTo>
                  <a:cubicBezTo>
                    <a:pt x="539" y="64"/>
                    <a:pt x="539" y="64"/>
                    <a:pt x="539" y="64"/>
                  </a:cubicBezTo>
                  <a:cubicBezTo>
                    <a:pt x="574" y="0"/>
                    <a:pt x="574" y="0"/>
                    <a:pt x="574" y="0"/>
                  </a:cubicBezTo>
                  <a:cubicBezTo>
                    <a:pt x="646" y="0"/>
                    <a:pt x="646" y="0"/>
                    <a:pt x="646" y="0"/>
                  </a:cubicBezTo>
                  <a:close/>
                  <a:moveTo>
                    <a:pt x="406" y="2166"/>
                  </a:moveTo>
                  <a:cubicBezTo>
                    <a:pt x="567" y="2251"/>
                    <a:pt x="567" y="2251"/>
                    <a:pt x="567" y="2251"/>
                  </a:cubicBezTo>
                  <a:cubicBezTo>
                    <a:pt x="572" y="2241"/>
                    <a:pt x="717" y="1843"/>
                    <a:pt x="704" y="1965"/>
                  </a:cubicBezTo>
                  <a:cubicBezTo>
                    <a:pt x="692" y="2084"/>
                    <a:pt x="615" y="2249"/>
                    <a:pt x="647" y="2358"/>
                  </a:cubicBezTo>
                  <a:cubicBezTo>
                    <a:pt x="670" y="2436"/>
                    <a:pt x="719" y="2473"/>
                    <a:pt x="804" y="2448"/>
                  </a:cubicBezTo>
                  <a:cubicBezTo>
                    <a:pt x="839" y="2438"/>
                    <a:pt x="880" y="2419"/>
                    <a:pt x="923" y="2395"/>
                  </a:cubicBezTo>
                  <a:cubicBezTo>
                    <a:pt x="858" y="2470"/>
                    <a:pt x="802" y="2543"/>
                    <a:pt x="784" y="2604"/>
                  </a:cubicBezTo>
                  <a:cubicBezTo>
                    <a:pt x="758" y="2691"/>
                    <a:pt x="781" y="2756"/>
                    <a:pt x="879" y="2785"/>
                  </a:cubicBezTo>
                  <a:cubicBezTo>
                    <a:pt x="1012" y="2824"/>
                    <a:pt x="1133" y="2736"/>
                    <a:pt x="1229" y="2666"/>
                  </a:cubicBezTo>
                  <a:cubicBezTo>
                    <a:pt x="1239" y="2658"/>
                    <a:pt x="1248" y="2651"/>
                    <a:pt x="1257" y="2645"/>
                  </a:cubicBezTo>
                  <a:cubicBezTo>
                    <a:pt x="1367" y="2786"/>
                    <a:pt x="1720" y="2741"/>
                    <a:pt x="1721" y="2741"/>
                  </a:cubicBezTo>
                  <a:cubicBezTo>
                    <a:pt x="1698" y="2560"/>
                    <a:pt x="1698" y="2560"/>
                    <a:pt x="1698" y="2560"/>
                  </a:cubicBezTo>
                  <a:cubicBezTo>
                    <a:pt x="1697" y="2560"/>
                    <a:pt x="1415" y="2596"/>
                    <a:pt x="1406" y="2546"/>
                  </a:cubicBezTo>
                  <a:cubicBezTo>
                    <a:pt x="1388" y="2453"/>
                    <a:pt x="1337" y="2426"/>
                    <a:pt x="1262" y="2440"/>
                  </a:cubicBezTo>
                  <a:cubicBezTo>
                    <a:pt x="1216" y="2449"/>
                    <a:pt x="1172" y="2481"/>
                    <a:pt x="1121" y="2519"/>
                  </a:cubicBezTo>
                  <a:cubicBezTo>
                    <a:pt x="1079" y="2549"/>
                    <a:pt x="1030" y="2585"/>
                    <a:pt x="988" y="2602"/>
                  </a:cubicBezTo>
                  <a:cubicBezTo>
                    <a:pt x="1024" y="2552"/>
                    <a:pt x="1085" y="2486"/>
                    <a:pt x="1144" y="2422"/>
                  </a:cubicBezTo>
                  <a:cubicBezTo>
                    <a:pt x="1232" y="2326"/>
                    <a:pt x="1316" y="2235"/>
                    <a:pt x="1334" y="2167"/>
                  </a:cubicBezTo>
                  <a:cubicBezTo>
                    <a:pt x="1354" y="2089"/>
                    <a:pt x="1327" y="2045"/>
                    <a:pt x="1261" y="2027"/>
                  </a:cubicBezTo>
                  <a:cubicBezTo>
                    <a:pt x="1195" y="2010"/>
                    <a:pt x="1095" y="2074"/>
                    <a:pt x="984" y="2145"/>
                  </a:cubicBezTo>
                  <a:cubicBezTo>
                    <a:pt x="928" y="2181"/>
                    <a:pt x="869" y="2218"/>
                    <a:pt x="820" y="2245"/>
                  </a:cubicBezTo>
                  <a:cubicBezTo>
                    <a:pt x="826" y="2173"/>
                    <a:pt x="849" y="2064"/>
                    <a:pt x="868" y="1971"/>
                  </a:cubicBezTo>
                  <a:cubicBezTo>
                    <a:pt x="882" y="1905"/>
                    <a:pt x="894" y="1846"/>
                    <a:pt x="898" y="1808"/>
                  </a:cubicBezTo>
                  <a:cubicBezTo>
                    <a:pt x="990" y="1069"/>
                    <a:pt x="408" y="2163"/>
                    <a:pt x="406" y="2166"/>
                  </a:cubicBezTo>
                  <a:close/>
                  <a:moveTo>
                    <a:pt x="672" y="328"/>
                  </a:moveTo>
                  <a:cubicBezTo>
                    <a:pt x="279" y="1052"/>
                    <a:pt x="279" y="1052"/>
                    <a:pt x="279" y="1052"/>
                  </a:cubicBezTo>
                  <a:cubicBezTo>
                    <a:pt x="533" y="1094"/>
                    <a:pt x="533" y="1094"/>
                    <a:pt x="533" y="1094"/>
                  </a:cubicBezTo>
                  <a:cubicBezTo>
                    <a:pt x="672" y="328"/>
                    <a:pt x="672" y="328"/>
                    <a:pt x="672" y="328"/>
                  </a:cubicBezTo>
                  <a:close/>
                  <a:moveTo>
                    <a:pt x="1819" y="1745"/>
                  </a:moveTo>
                  <a:cubicBezTo>
                    <a:pt x="1730" y="2262"/>
                    <a:pt x="1730" y="2262"/>
                    <a:pt x="1730" y="2262"/>
                  </a:cubicBezTo>
                  <a:cubicBezTo>
                    <a:pt x="1764" y="2281"/>
                    <a:pt x="1764" y="2281"/>
                    <a:pt x="1764" y="2281"/>
                  </a:cubicBezTo>
                  <a:cubicBezTo>
                    <a:pt x="1723" y="2439"/>
                    <a:pt x="1723" y="2439"/>
                    <a:pt x="1723" y="2439"/>
                  </a:cubicBezTo>
                  <a:cubicBezTo>
                    <a:pt x="1792" y="2480"/>
                    <a:pt x="1792" y="2480"/>
                    <a:pt x="1792" y="2480"/>
                  </a:cubicBezTo>
                  <a:cubicBezTo>
                    <a:pt x="1905" y="2364"/>
                    <a:pt x="1905" y="2364"/>
                    <a:pt x="1905" y="2364"/>
                  </a:cubicBezTo>
                  <a:cubicBezTo>
                    <a:pt x="1930" y="2379"/>
                    <a:pt x="1930" y="2379"/>
                    <a:pt x="1930" y="2379"/>
                  </a:cubicBezTo>
                  <a:cubicBezTo>
                    <a:pt x="2319" y="2038"/>
                    <a:pt x="2319" y="2038"/>
                    <a:pt x="2319" y="2038"/>
                  </a:cubicBezTo>
                  <a:cubicBezTo>
                    <a:pt x="1819" y="1745"/>
                    <a:pt x="1819" y="1745"/>
                    <a:pt x="1819" y="1745"/>
                  </a:cubicBezTo>
                  <a:close/>
                  <a:moveTo>
                    <a:pt x="3094" y="444"/>
                  </a:moveTo>
                  <a:cubicBezTo>
                    <a:pt x="3085" y="366"/>
                    <a:pt x="3085" y="366"/>
                    <a:pt x="3085" y="366"/>
                  </a:cubicBezTo>
                  <a:cubicBezTo>
                    <a:pt x="2885" y="248"/>
                    <a:pt x="2885" y="248"/>
                    <a:pt x="2885" y="248"/>
                  </a:cubicBezTo>
                  <a:cubicBezTo>
                    <a:pt x="2620" y="378"/>
                    <a:pt x="2620" y="378"/>
                    <a:pt x="2620" y="378"/>
                  </a:cubicBezTo>
                  <a:cubicBezTo>
                    <a:pt x="2848" y="511"/>
                    <a:pt x="2848" y="511"/>
                    <a:pt x="2848" y="511"/>
                  </a:cubicBezTo>
                  <a:cubicBezTo>
                    <a:pt x="3120" y="670"/>
                    <a:pt x="3120" y="670"/>
                    <a:pt x="3120" y="670"/>
                  </a:cubicBezTo>
                  <a:cubicBezTo>
                    <a:pt x="3201" y="718"/>
                    <a:pt x="3201" y="718"/>
                    <a:pt x="3201" y="718"/>
                  </a:cubicBezTo>
                  <a:cubicBezTo>
                    <a:pt x="3126" y="1003"/>
                    <a:pt x="2993" y="1253"/>
                    <a:pt x="2796" y="1465"/>
                  </a:cubicBezTo>
                  <a:cubicBezTo>
                    <a:pt x="2929" y="1589"/>
                    <a:pt x="2929" y="1589"/>
                    <a:pt x="2929" y="1589"/>
                  </a:cubicBezTo>
                  <a:cubicBezTo>
                    <a:pt x="3163" y="1336"/>
                    <a:pt x="3316" y="1037"/>
                    <a:pt x="3395" y="694"/>
                  </a:cubicBezTo>
                  <a:cubicBezTo>
                    <a:pt x="3409" y="629"/>
                    <a:pt x="3409" y="629"/>
                    <a:pt x="3409" y="629"/>
                  </a:cubicBezTo>
                  <a:cubicBezTo>
                    <a:pt x="3352" y="595"/>
                    <a:pt x="3352" y="595"/>
                    <a:pt x="3352" y="595"/>
                  </a:cubicBezTo>
                  <a:cubicBezTo>
                    <a:pt x="3094" y="444"/>
                    <a:pt x="3094" y="444"/>
                    <a:pt x="3094" y="444"/>
                  </a:cubicBezTo>
                  <a:close/>
                  <a:moveTo>
                    <a:pt x="2560" y="479"/>
                  </a:moveTo>
                  <a:cubicBezTo>
                    <a:pt x="2250" y="824"/>
                    <a:pt x="2026" y="1215"/>
                    <a:pt x="1878" y="1645"/>
                  </a:cubicBezTo>
                  <a:cubicBezTo>
                    <a:pt x="2044" y="1743"/>
                    <a:pt x="2211" y="1841"/>
                    <a:pt x="2378" y="1938"/>
                  </a:cubicBezTo>
                  <a:cubicBezTo>
                    <a:pt x="2664" y="1579"/>
                    <a:pt x="2893" y="1191"/>
                    <a:pt x="3060" y="772"/>
                  </a:cubicBezTo>
                  <a:cubicBezTo>
                    <a:pt x="2894" y="675"/>
                    <a:pt x="2727" y="577"/>
                    <a:pt x="2560" y="4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bldLst>
      <p:bldP spid="24" grpId="0"/>
      <p:bldP spid="24" grpId="1"/>
      <p:bldP spid="24" grpId="2"/>
      <p:bldP spid="24" grpId="3"/>
      <p:bldP spid="24" grpId="4"/>
      <p:bldP spid="24" grpId="5"/>
      <p:bldP spid="24" grpId="6"/>
      <p:bldP spid="25" grpId="0"/>
      <p:bldP spid="25" grpId="1"/>
      <p:bldP spid="25" grpId="2"/>
      <p:bldP spid="25" grpId="3"/>
      <p:bldP spid="25" grpId="4"/>
      <p:bldP spid="25" grpId="5"/>
      <p:bldP spid="25" grpId="6"/>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4" name="组合 3"/>
          <p:cNvGrpSpPr/>
          <p:nvPr/>
        </p:nvGrpSpPr>
        <p:grpSpPr>
          <a:xfrm>
            <a:off x="4900930" y="1114425"/>
            <a:ext cx="1887220" cy="1878330"/>
            <a:chOff x="4900930" y="1114425"/>
            <a:chExt cx="1887220" cy="1878330"/>
          </a:xfrm>
        </p:grpSpPr>
        <p:sp>
          <p:nvSpPr>
            <p:cNvPr id="17" name="组合"/>
            <p:cNvSpPr>
              <a:spLocks noEditPoints="1"/>
            </p:cNvSpPr>
            <p:nvPr/>
          </p:nvSpPr>
          <p:spPr bwMode="auto">
            <a:xfrm>
              <a:off x="4900930" y="1114425"/>
              <a:ext cx="1887220" cy="1878330"/>
            </a:xfrm>
            <a:custGeom>
              <a:avLst/>
              <a:gdLst>
                <a:gd name="T0" fmla="*/ 752668932 w 383"/>
                <a:gd name="T1" fmla="*/ 2147483646 h 382"/>
                <a:gd name="T2" fmla="*/ 364196075 w 383"/>
                <a:gd name="T3" fmla="*/ 2147483646 h 382"/>
                <a:gd name="T4" fmla="*/ 825509132 w 383"/>
                <a:gd name="T5" fmla="*/ 2147483646 h 382"/>
                <a:gd name="T6" fmla="*/ 776950641 w 383"/>
                <a:gd name="T7" fmla="*/ 2147483646 h 382"/>
                <a:gd name="T8" fmla="*/ 1165423498 w 383"/>
                <a:gd name="T9" fmla="*/ 2147483646 h 382"/>
                <a:gd name="T10" fmla="*/ 1213981989 w 383"/>
                <a:gd name="T11" fmla="*/ 2147483646 h 382"/>
                <a:gd name="T12" fmla="*/ 1675295046 w 383"/>
                <a:gd name="T13" fmla="*/ 2055037848 h 382"/>
                <a:gd name="T14" fmla="*/ 1748135247 w 383"/>
                <a:gd name="T15" fmla="*/ 1450617555 h 382"/>
                <a:gd name="T16" fmla="*/ 2147483646 w 383"/>
                <a:gd name="T17" fmla="*/ 1378082990 h 382"/>
                <a:gd name="T18" fmla="*/ 2147483646 w 383"/>
                <a:gd name="T19" fmla="*/ 1063786207 h 382"/>
                <a:gd name="T20" fmla="*/ 2147483646 w 383"/>
                <a:gd name="T21" fmla="*/ 846192344 h 382"/>
                <a:gd name="T22" fmla="*/ 2147483646 w 383"/>
                <a:gd name="T23" fmla="*/ 725306319 h 382"/>
                <a:gd name="T24" fmla="*/ 2147483646 w 383"/>
                <a:gd name="T25" fmla="*/ 580247022 h 382"/>
                <a:gd name="T26" fmla="*/ 2147483646 w 383"/>
                <a:gd name="T27" fmla="*/ 531890645 h 382"/>
                <a:gd name="T28" fmla="*/ 2147483646 w 383"/>
                <a:gd name="T29" fmla="*/ 725306319 h 382"/>
                <a:gd name="T30" fmla="*/ 2147483646 w 383"/>
                <a:gd name="T31" fmla="*/ 411009536 h 382"/>
                <a:gd name="T32" fmla="*/ 2147483646 w 383"/>
                <a:gd name="T33" fmla="*/ 797840884 h 382"/>
                <a:gd name="T34" fmla="*/ 2147483646 w 383"/>
                <a:gd name="T35" fmla="*/ 870370533 h 382"/>
                <a:gd name="T36" fmla="*/ 2147483646 w 383"/>
                <a:gd name="T37" fmla="*/ 1233023692 h 382"/>
                <a:gd name="T38" fmla="*/ 2147483646 w 383"/>
                <a:gd name="T39" fmla="*/ 1450617555 h 382"/>
                <a:gd name="T40" fmla="*/ 2147483646 w 383"/>
                <a:gd name="T41" fmla="*/ 1619855040 h 382"/>
                <a:gd name="T42" fmla="*/ 2147483646 w 383"/>
                <a:gd name="T43" fmla="*/ 1982508200 h 382"/>
                <a:gd name="T44" fmla="*/ 2147483646 w 383"/>
                <a:gd name="T45" fmla="*/ 2147483646 h 382"/>
                <a:gd name="T46" fmla="*/ 2147483646 w 383"/>
                <a:gd name="T47" fmla="*/ 2147483646 h 382"/>
                <a:gd name="T48" fmla="*/ 2147483646 w 383"/>
                <a:gd name="T49" fmla="*/ 2147483646 h 382"/>
                <a:gd name="T50" fmla="*/ 2147483646 w 383"/>
                <a:gd name="T51" fmla="*/ 2147483646 h 382"/>
                <a:gd name="T52" fmla="*/ 2147483646 w 383"/>
                <a:gd name="T53" fmla="*/ 2147483646 h 382"/>
                <a:gd name="T54" fmla="*/ 2147483646 w 383"/>
                <a:gd name="T55" fmla="*/ 2147483646 h 382"/>
                <a:gd name="T56" fmla="*/ 2147483646 w 383"/>
                <a:gd name="T57" fmla="*/ 2147483646 h 382"/>
                <a:gd name="T58" fmla="*/ 2147483646 w 383"/>
                <a:gd name="T59" fmla="*/ 2147483646 h 382"/>
                <a:gd name="T60" fmla="*/ 2147483646 w 383"/>
                <a:gd name="T61" fmla="*/ 2147483646 h 382"/>
                <a:gd name="T62" fmla="*/ 2147483646 w 383"/>
                <a:gd name="T63" fmla="*/ 2147483646 h 382"/>
                <a:gd name="T64" fmla="*/ 2147483646 w 383"/>
                <a:gd name="T65" fmla="*/ 2147483646 h 382"/>
                <a:gd name="T66" fmla="*/ 2147483646 w 383"/>
                <a:gd name="T67" fmla="*/ 2147483646 h 382"/>
                <a:gd name="T68" fmla="*/ 2147483646 w 383"/>
                <a:gd name="T69" fmla="*/ 2147483646 h 382"/>
                <a:gd name="T70" fmla="*/ 2147483646 w 383"/>
                <a:gd name="T71" fmla="*/ 2147483646 h 382"/>
                <a:gd name="T72" fmla="*/ 2147483646 w 383"/>
                <a:gd name="T73" fmla="*/ 2147483646 h 382"/>
                <a:gd name="T74" fmla="*/ 2147483646 w 383"/>
                <a:gd name="T75" fmla="*/ 2147483646 h 382"/>
                <a:gd name="T76" fmla="*/ 2147483646 w 383"/>
                <a:gd name="T77" fmla="*/ 2147483646 h 382"/>
                <a:gd name="T78" fmla="*/ 2147483646 w 383"/>
                <a:gd name="T79" fmla="*/ 2147483646 h 382"/>
                <a:gd name="T80" fmla="*/ 2147483646 w 383"/>
                <a:gd name="T81" fmla="*/ 2147483646 h 382"/>
                <a:gd name="T82" fmla="*/ 2147483646 w 383"/>
                <a:gd name="T83" fmla="*/ 2147483646 h 382"/>
                <a:gd name="T84" fmla="*/ 2147483646 w 383"/>
                <a:gd name="T85" fmla="*/ 2147483646 h 382"/>
                <a:gd name="T86" fmla="*/ 2147483646 w 383"/>
                <a:gd name="T87" fmla="*/ 2147483646 h 382"/>
                <a:gd name="T88" fmla="*/ 2147483646 w 383"/>
                <a:gd name="T89" fmla="*/ 2147483646 h 382"/>
                <a:gd name="T90" fmla="*/ 2147483646 w 383"/>
                <a:gd name="T91" fmla="*/ 2147483646 h 382"/>
                <a:gd name="T92" fmla="*/ 2147483646 w 383"/>
                <a:gd name="T93" fmla="*/ 2147483646 h 382"/>
                <a:gd name="T94" fmla="*/ 2147483646 w 383"/>
                <a:gd name="T95" fmla="*/ 2147483646 h 382"/>
                <a:gd name="T96" fmla="*/ 2112331322 w 383"/>
                <a:gd name="T97" fmla="*/ 2147483646 h 382"/>
                <a:gd name="T98" fmla="*/ 1383939171 w 383"/>
                <a:gd name="T99" fmla="*/ 2147483646 h 382"/>
                <a:gd name="T100" fmla="*/ 1383939171 w 383"/>
                <a:gd name="T101" fmla="*/ 2147483646 h 382"/>
                <a:gd name="T102" fmla="*/ 946907824 w 383"/>
                <a:gd name="T103" fmla="*/ 2147483646 h 382"/>
                <a:gd name="T104" fmla="*/ 971184605 w 383"/>
                <a:gd name="T105" fmla="*/ 2147483646 h 382"/>
                <a:gd name="T106" fmla="*/ 461313057 w 383"/>
                <a:gd name="T107" fmla="*/ 2147483646 h 382"/>
                <a:gd name="T108" fmla="*/ 801227423 w 383"/>
                <a:gd name="T109" fmla="*/ 2147483646 h 382"/>
                <a:gd name="T110" fmla="*/ 2147483646 w 383"/>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solidFill>
              <a:schemeClr val="accent1"/>
            </a:solidFill>
            <a:ln>
              <a:noFill/>
            </a:ln>
          </p:spPr>
          <p:txBody>
            <a:bodyPr/>
            <a:lstStyle/>
            <a:p>
              <a:endParaRPr lang="zh-CN" altLang="en-US">
                <a:solidFill>
                  <a:schemeClr val="bg1"/>
                </a:solidFill>
                <a:cs typeface="+mn-ea"/>
                <a:sym typeface="+mn-lt"/>
              </a:endParaRPr>
            </a:p>
          </p:txBody>
        </p:sp>
        <p:grpSp>
          <p:nvGrpSpPr>
            <p:cNvPr id="18" name="组合"/>
            <p:cNvGrpSpPr/>
            <p:nvPr/>
          </p:nvGrpSpPr>
          <p:grpSpPr>
            <a:xfrm>
              <a:off x="5655945" y="1755775"/>
              <a:ext cx="374650" cy="580390"/>
              <a:chOff x="619125" y="4081463"/>
              <a:chExt cx="288925" cy="447675"/>
            </a:xfrm>
            <a:solidFill>
              <a:schemeClr val="accent1"/>
            </a:solidFill>
          </p:grpSpPr>
          <p:sp>
            <p:nvSpPr>
              <p:cNvPr id="19" name="组合"/>
              <p:cNvSpPr/>
              <p:nvPr/>
            </p:nvSpPr>
            <p:spPr bwMode="auto">
              <a:xfrm>
                <a:off x="619125" y="4081463"/>
                <a:ext cx="288925" cy="331788"/>
              </a:xfrm>
              <a:custGeom>
                <a:avLst/>
                <a:gdLst>
                  <a:gd name="T0" fmla="*/ 39 w 77"/>
                  <a:gd name="T1" fmla="*/ 0 h 88"/>
                  <a:gd name="T2" fmla="*/ 0 w 77"/>
                  <a:gd name="T3" fmla="*/ 38 h 88"/>
                  <a:gd name="T4" fmla="*/ 7 w 77"/>
                  <a:gd name="T5" fmla="*/ 60 h 88"/>
                  <a:gd name="T6" fmla="*/ 11 w 77"/>
                  <a:gd name="T7" fmla="*/ 67 h 88"/>
                  <a:gd name="T8" fmla="*/ 13 w 77"/>
                  <a:gd name="T9" fmla="*/ 73 h 88"/>
                  <a:gd name="T10" fmla="*/ 18 w 77"/>
                  <a:gd name="T11" fmla="*/ 87 h 88"/>
                  <a:gd name="T12" fmla="*/ 18 w 77"/>
                  <a:gd name="T13" fmla="*/ 88 h 88"/>
                  <a:gd name="T14" fmla="*/ 25 w 77"/>
                  <a:gd name="T15" fmla="*/ 88 h 88"/>
                  <a:gd name="T16" fmla="*/ 25 w 77"/>
                  <a:gd name="T17" fmla="*/ 85 h 88"/>
                  <a:gd name="T18" fmla="*/ 20 w 77"/>
                  <a:gd name="T19" fmla="*/ 71 h 88"/>
                  <a:gd name="T20" fmla="*/ 17 w 77"/>
                  <a:gd name="T21" fmla="*/ 64 h 88"/>
                  <a:gd name="T22" fmla="*/ 14 w 77"/>
                  <a:gd name="T23" fmla="*/ 57 h 88"/>
                  <a:gd name="T24" fmla="*/ 14 w 77"/>
                  <a:gd name="T25" fmla="*/ 57 h 88"/>
                  <a:gd name="T26" fmla="*/ 8 w 77"/>
                  <a:gd name="T27" fmla="*/ 38 h 88"/>
                  <a:gd name="T28" fmla="*/ 39 w 77"/>
                  <a:gd name="T29" fmla="*/ 7 h 88"/>
                  <a:gd name="T30" fmla="*/ 70 w 77"/>
                  <a:gd name="T31" fmla="*/ 38 h 88"/>
                  <a:gd name="T32" fmla="*/ 64 w 77"/>
                  <a:gd name="T33" fmla="*/ 57 h 88"/>
                  <a:gd name="T34" fmla="*/ 61 w 77"/>
                  <a:gd name="T35" fmla="*/ 64 h 88"/>
                  <a:gd name="T36" fmla="*/ 58 w 77"/>
                  <a:gd name="T37" fmla="*/ 71 h 88"/>
                  <a:gd name="T38" fmla="*/ 53 w 77"/>
                  <a:gd name="T39" fmla="*/ 85 h 88"/>
                  <a:gd name="T40" fmla="*/ 52 w 77"/>
                  <a:gd name="T41" fmla="*/ 88 h 88"/>
                  <a:gd name="T42" fmla="*/ 60 w 77"/>
                  <a:gd name="T43" fmla="*/ 88 h 88"/>
                  <a:gd name="T44" fmla="*/ 60 w 77"/>
                  <a:gd name="T45" fmla="*/ 87 h 88"/>
                  <a:gd name="T46" fmla="*/ 64 w 77"/>
                  <a:gd name="T47" fmla="*/ 73 h 88"/>
                  <a:gd name="T48" fmla="*/ 67 w 77"/>
                  <a:gd name="T49" fmla="*/ 67 h 88"/>
                  <a:gd name="T50" fmla="*/ 71 w 77"/>
                  <a:gd name="T51" fmla="*/ 60 h 88"/>
                  <a:gd name="T52" fmla="*/ 77 w 77"/>
                  <a:gd name="T53" fmla="*/ 38 h 88"/>
                  <a:gd name="T54" fmla="*/ 39 w 77"/>
                  <a:gd name="T5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88">
                    <a:moveTo>
                      <a:pt x="39" y="0"/>
                    </a:moveTo>
                    <a:cubicBezTo>
                      <a:pt x="18" y="0"/>
                      <a:pt x="0" y="17"/>
                      <a:pt x="0" y="38"/>
                    </a:cubicBezTo>
                    <a:cubicBezTo>
                      <a:pt x="0" y="47"/>
                      <a:pt x="4" y="54"/>
                      <a:pt x="7" y="60"/>
                    </a:cubicBezTo>
                    <a:cubicBezTo>
                      <a:pt x="7" y="60"/>
                      <a:pt x="10" y="65"/>
                      <a:pt x="11" y="67"/>
                    </a:cubicBezTo>
                    <a:cubicBezTo>
                      <a:pt x="12" y="69"/>
                      <a:pt x="12" y="71"/>
                      <a:pt x="13" y="73"/>
                    </a:cubicBezTo>
                    <a:cubicBezTo>
                      <a:pt x="15" y="78"/>
                      <a:pt x="16" y="82"/>
                      <a:pt x="18" y="87"/>
                    </a:cubicBezTo>
                    <a:cubicBezTo>
                      <a:pt x="18" y="87"/>
                      <a:pt x="18" y="88"/>
                      <a:pt x="18" y="88"/>
                    </a:cubicBezTo>
                    <a:cubicBezTo>
                      <a:pt x="25" y="88"/>
                      <a:pt x="25" y="88"/>
                      <a:pt x="25" y="88"/>
                    </a:cubicBezTo>
                    <a:cubicBezTo>
                      <a:pt x="25" y="87"/>
                      <a:pt x="25" y="86"/>
                      <a:pt x="25" y="85"/>
                    </a:cubicBezTo>
                    <a:cubicBezTo>
                      <a:pt x="23" y="80"/>
                      <a:pt x="22" y="75"/>
                      <a:pt x="20" y="71"/>
                    </a:cubicBezTo>
                    <a:cubicBezTo>
                      <a:pt x="19" y="68"/>
                      <a:pt x="18" y="66"/>
                      <a:pt x="17" y="64"/>
                    </a:cubicBezTo>
                    <a:cubicBezTo>
                      <a:pt x="16" y="61"/>
                      <a:pt x="14" y="57"/>
                      <a:pt x="14" y="57"/>
                    </a:cubicBezTo>
                    <a:cubicBezTo>
                      <a:pt x="14" y="57"/>
                      <a:pt x="14" y="57"/>
                      <a:pt x="14" y="57"/>
                    </a:cubicBezTo>
                    <a:cubicBezTo>
                      <a:pt x="10" y="50"/>
                      <a:pt x="8" y="44"/>
                      <a:pt x="8" y="38"/>
                    </a:cubicBezTo>
                    <a:cubicBezTo>
                      <a:pt x="8" y="21"/>
                      <a:pt x="22" y="7"/>
                      <a:pt x="39" y="7"/>
                    </a:cubicBezTo>
                    <a:cubicBezTo>
                      <a:pt x="56" y="7"/>
                      <a:pt x="70" y="21"/>
                      <a:pt x="70" y="38"/>
                    </a:cubicBezTo>
                    <a:cubicBezTo>
                      <a:pt x="70" y="45"/>
                      <a:pt x="68" y="50"/>
                      <a:pt x="64" y="57"/>
                    </a:cubicBezTo>
                    <a:cubicBezTo>
                      <a:pt x="64" y="57"/>
                      <a:pt x="62" y="61"/>
                      <a:pt x="61" y="64"/>
                    </a:cubicBezTo>
                    <a:cubicBezTo>
                      <a:pt x="60" y="66"/>
                      <a:pt x="59" y="68"/>
                      <a:pt x="58" y="71"/>
                    </a:cubicBezTo>
                    <a:cubicBezTo>
                      <a:pt x="56" y="75"/>
                      <a:pt x="54" y="80"/>
                      <a:pt x="53" y="85"/>
                    </a:cubicBezTo>
                    <a:cubicBezTo>
                      <a:pt x="53" y="86"/>
                      <a:pt x="53" y="87"/>
                      <a:pt x="52" y="88"/>
                    </a:cubicBezTo>
                    <a:cubicBezTo>
                      <a:pt x="60" y="88"/>
                      <a:pt x="60" y="88"/>
                      <a:pt x="60" y="88"/>
                    </a:cubicBezTo>
                    <a:cubicBezTo>
                      <a:pt x="60" y="88"/>
                      <a:pt x="60" y="87"/>
                      <a:pt x="60" y="87"/>
                    </a:cubicBezTo>
                    <a:cubicBezTo>
                      <a:pt x="61" y="82"/>
                      <a:pt x="63" y="78"/>
                      <a:pt x="64" y="73"/>
                    </a:cubicBezTo>
                    <a:cubicBezTo>
                      <a:pt x="65" y="71"/>
                      <a:pt x="66" y="69"/>
                      <a:pt x="67" y="67"/>
                    </a:cubicBezTo>
                    <a:cubicBezTo>
                      <a:pt x="68" y="65"/>
                      <a:pt x="70" y="60"/>
                      <a:pt x="71" y="60"/>
                    </a:cubicBezTo>
                    <a:cubicBezTo>
                      <a:pt x="75" y="53"/>
                      <a:pt x="77" y="46"/>
                      <a:pt x="77" y="38"/>
                    </a:cubicBezTo>
                    <a:cubicBezTo>
                      <a:pt x="77" y="17"/>
                      <a:pt x="60" y="0"/>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0" name="组合"/>
              <p:cNvSpPr/>
              <p:nvPr/>
            </p:nvSpPr>
            <p:spPr bwMode="auto">
              <a:xfrm>
                <a:off x="685800" y="4457700"/>
                <a:ext cx="158750" cy="71438"/>
              </a:xfrm>
              <a:custGeom>
                <a:avLst/>
                <a:gdLst>
                  <a:gd name="T0" fmla="*/ 0 w 42"/>
                  <a:gd name="T1" fmla="*/ 3 h 19"/>
                  <a:gd name="T2" fmla="*/ 8 w 42"/>
                  <a:gd name="T3" fmla="*/ 11 h 19"/>
                  <a:gd name="T4" fmla="*/ 10 w 42"/>
                  <a:gd name="T5" fmla="*/ 11 h 19"/>
                  <a:gd name="T6" fmla="*/ 10 w 42"/>
                  <a:gd name="T7" fmla="*/ 11 h 19"/>
                  <a:gd name="T8" fmla="*/ 17 w 42"/>
                  <a:gd name="T9" fmla="*/ 19 h 19"/>
                  <a:gd name="T10" fmla="*/ 24 w 42"/>
                  <a:gd name="T11" fmla="*/ 19 h 19"/>
                  <a:gd name="T12" fmla="*/ 32 w 42"/>
                  <a:gd name="T13" fmla="*/ 11 h 19"/>
                  <a:gd name="T14" fmla="*/ 32 w 42"/>
                  <a:gd name="T15" fmla="*/ 11 h 19"/>
                  <a:gd name="T16" fmla="*/ 34 w 42"/>
                  <a:gd name="T17" fmla="*/ 11 h 19"/>
                  <a:gd name="T18" fmla="*/ 42 w 42"/>
                  <a:gd name="T19" fmla="*/ 3 h 19"/>
                  <a:gd name="T20" fmla="*/ 42 w 42"/>
                  <a:gd name="T21" fmla="*/ 0 h 19"/>
                  <a:gd name="T22" fmla="*/ 0 w 42"/>
                  <a:gd name="T23" fmla="*/ 0 h 19"/>
                  <a:gd name="T24" fmla="*/ 0 w 42"/>
                  <a:gd name="T2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9">
                    <a:moveTo>
                      <a:pt x="0" y="3"/>
                    </a:moveTo>
                    <a:cubicBezTo>
                      <a:pt x="0" y="7"/>
                      <a:pt x="3" y="11"/>
                      <a:pt x="8" y="11"/>
                    </a:cubicBezTo>
                    <a:cubicBezTo>
                      <a:pt x="10" y="11"/>
                      <a:pt x="10" y="11"/>
                      <a:pt x="10" y="11"/>
                    </a:cubicBezTo>
                    <a:cubicBezTo>
                      <a:pt x="10" y="11"/>
                      <a:pt x="10" y="11"/>
                      <a:pt x="10" y="11"/>
                    </a:cubicBezTo>
                    <a:cubicBezTo>
                      <a:pt x="10" y="15"/>
                      <a:pt x="13" y="19"/>
                      <a:pt x="17" y="19"/>
                    </a:cubicBezTo>
                    <a:cubicBezTo>
                      <a:pt x="24" y="19"/>
                      <a:pt x="24" y="19"/>
                      <a:pt x="24" y="19"/>
                    </a:cubicBezTo>
                    <a:cubicBezTo>
                      <a:pt x="28" y="19"/>
                      <a:pt x="32" y="15"/>
                      <a:pt x="32" y="11"/>
                    </a:cubicBezTo>
                    <a:cubicBezTo>
                      <a:pt x="32" y="11"/>
                      <a:pt x="32" y="11"/>
                      <a:pt x="32" y="11"/>
                    </a:cubicBezTo>
                    <a:cubicBezTo>
                      <a:pt x="34" y="11"/>
                      <a:pt x="34" y="11"/>
                      <a:pt x="34" y="11"/>
                    </a:cubicBezTo>
                    <a:cubicBezTo>
                      <a:pt x="38" y="11"/>
                      <a:pt x="42" y="7"/>
                      <a:pt x="42" y="3"/>
                    </a:cubicBezTo>
                    <a:cubicBezTo>
                      <a:pt x="42" y="0"/>
                      <a:pt x="42" y="0"/>
                      <a:pt x="42"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1" name="组合"/>
              <p:cNvSpPr>
                <a:spLocks noChangeArrowheads="1"/>
              </p:cNvSpPr>
              <p:nvPr/>
            </p:nvSpPr>
            <p:spPr bwMode="auto">
              <a:xfrm>
                <a:off x="685800" y="4427538"/>
                <a:ext cx="15875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2" name="组合"/>
              <p:cNvSpPr/>
              <p:nvPr/>
            </p:nvSpPr>
            <p:spPr bwMode="auto">
              <a:xfrm>
                <a:off x="679450" y="4251325"/>
                <a:ext cx="173038" cy="161925"/>
              </a:xfrm>
              <a:custGeom>
                <a:avLst/>
                <a:gdLst>
                  <a:gd name="T0" fmla="*/ 31 w 46"/>
                  <a:gd name="T1" fmla="*/ 43 h 43"/>
                  <a:gd name="T2" fmla="*/ 44 w 46"/>
                  <a:gd name="T3" fmla="*/ 5 h 43"/>
                  <a:gd name="T4" fmla="*/ 46 w 46"/>
                  <a:gd name="T5" fmla="*/ 1 h 43"/>
                  <a:gd name="T6" fmla="*/ 43 w 46"/>
                  <a:gd name="T7" fmla="*/ 0 h 43"/>
                  <a:gd name="T8" fmla="*/ 43 w 46"/>
                  <a:gd name="T9" fmla="*/ 0 h 43"/>
                  <a:gd name="T10" fmla="*/ 38 w 46"/>
                  <a:gd name="T11" fmla="*/ 4 h 43"/>
                  <a:gd name="T12" fmla="*/ 36 w 46"/>
                  <a:gd name="T13" fmla="*/ 6 h 43"/>
                  <a:gd name="T14" fmla="*/ 34 w 46"/>
                  <a:gd name="T15" fmla="*/ 4 h 43"/>
                  <a:gd name="T16" fmla="*/ 30 w 46"/>
                  <a:gd name="T17" fmla="*/ 0 h 43"/>
                  <a:gd name="T18" fmla="*/ 25 w 46"/>
                  <a:gd name="T19" fmla="*/ 4 h 43"/>
                  <a:gd name="T20" fmla="*/ 23 w 46"/>
                  <a:gd name="T21" fmla="*/ 6 h 43"/>
                  <a:gd name="T22" fmla="*/ 21 w 46"/>
                  <a:gd name="T23" fmla="*/ 4 h 43"/>
                  <a:gd name="T24" fmla="*/ 16 w 46"/>
                  <a:gd name="T25" fmla="*/ 0 h 43"/>
                  <a:gd name="T26" fmla="*/ 11 w 46"/>
                  <a:gd name="T27" fmla="*/ 4 h 43"/>
                  <a:gd name="T28" fmla="*/ 10 w 46"/>
                  <a:gd name="T29" fmla="*/ 6 h 43"/>
                  <a:gd name="T30" fmla="*/ 8 w 46"/>
                  <a:gd name="T31" fmla="*/ 4 h 43"/>
                  <a:gd name="T32" fmla="*/ 3 w 46"/>
                  <a:gd name="T33" fmla="*/ 0 h 43"/>
                  <a:gd name="T34" fmla="*/ 2 w 46"/>
                  <a:gd name="T35" fmla="*/ 0 h 43"/>
                  <a:gd name="T36" fmla="*/ 0 w 46"/>
                  <a:gd name="T37" fmla="*/ 1 h 43"/>
                  <a:gd name="T38" fmla="*/ 1 w 46"/>
                  <a:gd name="T39" fmla="*/ 5 h 43"/>
                  <a:gd name="T40" fmla="*/ 16 w 46"/>
                  <a:gd name="T41" fmla="*/ 43 h 43"/>
                  <a:gd name="T42" fmla="*/ 19 w 46"/>
                  <a:gd name="T43" fmla="*/ 43 h 43"/>
                  <a:gd name="T44" fmla="*/ 5 w 46"/>
                  <a:gd name="T45" fmla="*/ 7 h 43"/>
                  <a:gd name="T46" fmla="*/ 10 w 46"/>
                  <a:gd name="T47" fmla="*/ 10 h 43"/>
                  <a:gd name="T48" fmla="*/ 14 w 46"/>
                  <a:gd name="T49" fmla="*/ 6 h 43"/>
                  <a:gd name="T50" fmla="*/ 16 w 46"/>
                  <a:gd name="T51" fmla="*/ 3 h 43"/>
                  <a:gd name="T52" fmla="*/ 18 w 46"/>
                  <a:gd name="T53" fmla="*/ 6 h 43"/>
                  <a:gd name="T54" fmla="*/ 23 w 46"/>
                  <a:gd name="T55" fmla="*/ 10 h 43"/>
                  <a:gd name="T56" fmla="*/ 28 w 46"/>
                  <a:gd name="T57" fmla="*/ 6 h 43"/>
                  <a:gd name="T58" fmla="*/ 30 w 46"/>
                  <a:gd name="T59" fmla="*/ 3 h 43"/>
                  <a:gd name="T60" fmla="*/ 31 w 46"/>
                  <a:gd name="T61" fmla="*/ 6 h 43"/>
                  <a:gd name="T62" fmla="*/ 36 w 46"/>
                  <a:gd name="T63" fmla="*/ 10 h 43"/>
                  <a:gd name="T64" fmla="*/ 40 w 46"/>
                  <a:gd name="T65" fmla="*/ 7 h 43"/>
                  <a:gd name="T66" fmla="*/ 27 w 46"/>
                  <a:gd name="T67" fmla="*/ 43 h 43"/>
                  <a:gd name="T68" fmla="*/ 31 w 46"/>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43">
                    <a:moveTo>
                      <a:pt x="31" y="43"/>
                    </a:moveTo>
                    <a:cubicBezTo>
                      <a:pt x="44" y="5"/>
                      <a:pt x="44" y="5"/>
                      <a:pt x="44" y="5"/>
                    </a:cubicBezTo>
                    <a:cubicBezTo>
                      <a:pt x="46" y="1"/>
                      <a:pt x="46" y="1"/>
                      <a:pt x="46" y="1"/>
                    </a:cubicBezTo>
                    <a:cubicBezTo>
                      <a:pt x="45" y="1"/>
                      <a:pt x="44" y="0"/>
                      <a:pt x="43" y="0"/>
                    </a:cubicBezTo>
                    <a:cubicBezTo>
                      <a:pt x="43" y="0"/>
                      <a:pt x="43" y="0"/>
                      <a:pt x="43" y="0"/>
                    </a:cubicBezTo>
                    <a:cubicBezTo>
                      <a:pt x="40" y="0"/>
                      <a:pt x="39" y="2"/>
                      <a:pt x="38" y="4"/>
                    </a:cubicBezTo>
                    <a:cubicBezTo>
                      <a:pt x="37" y="6"/>
                      <a:pt x="37" y="6"/>
                      <a:pt x="36" y="6"/>
                    </a:cubicBezTo>
                    <a:cubicBezTo>
                      <a:pt x="36" y="6"/>
                      <a:pt x="35" y="6"/>
                      <a:pt x="34" y="4"/>
                    </a:cubicBezTo>
                    <a:cubicBezTo>
                      <a:pt x="33" y="2"/>
                      <a:pt x="32" y="0"/>
                      <a:pt x="30" y="0"/>
                    </a:cubicBezTo>
                    <a:cubicBezTo>
                      <a:pt x="27" y="0"/>
                      <a:pt x="26" y="2"/>
                      <a:pt x="25" y="4"/>
                    </a:cubicBezTo>
                    <a:cubicBezTo>
                      <a:pt x="24" y="6"/>
                      <a:pt x="23" y="6"/>
                      <a:pt x="23" y="6"/>
                    </a:cubicBezTo>
                    <a:cubicBezTo>
                      <a:pt x="22" y="6"/>
                      <a:pt x="22" y="6"/>
                      <a:pt x="21" y="4"/>
                    </a:cubicBezTo>
                    <a:cubicBezTo>
                      <a:pt x="20" y="2"/>
                      <a:pt x="19" y="0"/>
                      <a:pt x="16" y="0"/>
                    </a:cubicBezTo>
                    <a:cubicBezTo>
                      <a:pt x="14" y="0"/>
                      <a:pt x="12" y="2"/>
                      <a:pt x="11" y="4"/>
                    </a:cubicBezTo>
                    <a:cubicBezTo>
                      <a:pt x="11" y="6"/>
                      <a:pt x="10" y="6"/>
                      <a:pt x="10" y="6"/>
                    </a:cubicBezTo>
                    <a:cubicBezTo>
                      <a:pt x="9" y="6"/>
                      <a:pt x="8" y="6"/>
                      <a:pt x="8" y="4"/>
                    </a:cubicBezTo>
                    <a:cubicBezTo>
                      <a:pt x="7" y="2"/>
                      <a:pt x="5" y="0"/>
                      <a:pt x="3" y="0"/>
                    </a:cubicBezTo>
                    <a:cubicBezTo>
                      <a:pt x="2" y="0"/>
                      <a:pt x="2" y="0"/>
                      <a:pt x="2" y="0"/>
                    </a:cubicBezTo>
                    <a:cubicBezTo>
                      <a:pt x="1" y="0"/>
                      <a:pt x="0" y="1"/>
                      <a:pt x="0" y="1"/>
                    </a:cubicBezTo>
                    <a:cubicBezTo>
                      <a:pt x="1" y="5"/>
                      <a:pt x="1" y="5"/>
                      <a:pt x="1" y="5"/>
                    </a:cubicBezTo>
                    <a:cubicBezTo>
                      <a:pt x="16" y="43"/>
                      <a:pt x="16" y="43"/>
                      <a:pt x="16" y="43"/>
                    </a:cubicBezTo>
                    <a:cubicBezTo>
                      <a:pt x="19" y="43"/>
                      <a:pt x="19" y="43"/>
                      <a:pt x="19" y="43"/>
                    </a:cubicBezTo>
                    <a:cubicBezTo>
                      <a:pt x="5" y="7"/>
                      <a:pt x="5" y="7"/>
                      <a:pt x="5" y="7"/>
                    </a:cubicBezTo>
                    <a:cubicBezTo>
                      <a:pt x="6" y="8"/>
                      <a:pt x="7" y="10"/>
                      <a:pt x="10" y="10"/>
                    </a:cubicBezTo>
                    <a:cubicBezTo>
                      <a:pt x="12" y="10"/>
                      <a:pt x="13" y="7"/>
                      <a:pt x="14" y="6"/>
                    </a:cubicBezTo>
                    <a:cubicBezTo>
                      <a:pt x="15" y="4"/>
                      <a:pt x="16" y="3"/>
                      <a:pt x="16" y="3"/>
                    </a:cubicBezTo>
                    <a:cubicBezTo>
                      <a:pt x="17" y="3"/>
                      <a:pt x="17" y="4"/>
                      <a:pt x="18" y="6"/>
                    </a:cubicBezTo>
                    <a:cubicBezTo>
                      <a:pt x="19" y="7"/>
                      <a:pt x="20" y="10"/>
                      <a:pt x="23" y="10"/>
                    </a:cubicBezTo>
                    <a:cubicBezTo>
                      <a:pt x="26" y="10"/>
                      <a:pt x="27" y="7"/>
                      <a:pt x="28" y="6"/>
                    </a:cubicBezTo>
                    <a:cubicBezTo>
                      <a:pt x="28" y="4"/>
                      <a:pt x="29" y="3"/>
                      <a:pt x="30" y="3"/>
                    </a:cubicBezTo>
                    <a:cubicBezTo>
                      <a:pt x="30" y="3"/>
                      <a:pt x="31" y="4"/>
                      <a:pt x="31" y="6"/>
                    </a:cubicBezTo>
                    <a:cubicBezTo>
                      <a:pt x="32" y="7"/>
                      <a:pt x="34" y="10"/>
                      <a:pt x="36" y="10"/>
                    </a:cubicBezTo>
                    <a:cubicBezTo>
                      <a:pt x="38" y="10"/>
                      <a:pt x="40" y="8"/>
                      <a:pt x="40" y="7"/>
                    </a:cubicBezTo>
                    <a:cubicBezTo>
                      <a:pt x="27" y="43"/>
                      <a:pt x="27" y="43"/>
                      <a:pt x="27" y="43"/>
                    </a:cubicBezTo>
                    <a:lnTo>
                      <a:pt x="3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5" name="组合 4"/>
          <p:cNvGrpSpPr/>
          <p:nvPr/>
        </p:nvGrpSpPr>
        <p:grpSpPr>
          <a:xfrm>
            <a:off x="6059805" y="2497455"/>
            <a:ext cx="1771650" cy="1768475"/>
            <a:chOff x="6059805" y="2497455"/>
            <a:chExt cx="1771650" cy="1768475"/>
          </a:xfrm>
        </p:grpSpPr>
        <p:sp>
          <p:nvSpPr>
            <p:cNvPr id="14" name="组合"/>
            <p:cNvSpPr>
              <a:spLocks noEditPoints="1"/>
            </p:cNvSpPr>
            <p:nvPr/>
          </p:nvSpPr>
          <p:spPr bwMode="auto">
            <a:xfrm>
              <a:off x="6059805" y="2497455"/>
              <a:ext cx="1771650" cy="1768475"/>
            </a:xfrm>
            <a:custGeom>
              <a:avLst/>
              <a:gdLst>
                <a:gd name="T0" fmla="*/ 678532108 w 360"/>
                <a:gd name="T1" fmla="*/ 2147483646 h 360"/>
                <a:gd name="T2" fmla="*/ 339266054 w 360"/>
                <a:gd name="T3" fmla="*/ 2147483646 h 360"/>
                <a:gd name="T4" fmla="*/ 751228813 w 360"/>
                <a:gd name="T5" fmla="*/ 2147483646 h 360"/>
                <a:gd name="T6" fmla="*/ 726996578 w 360"/>
                <a:gd name="T7" fmla="*/ 2147483646 h 360"/>
                <a:gd name="T8" fmla="*/ 1066262631 w 360"/>
                <a:gd name="T9" fmla="*/ 2147483646 h 360"/>
                <a:gd name="T10" fmla="*/ 1114727101 w 360"/>
                <a:gd name="T11" fmla="*/ 2147483646 h 360"/>
                <a:gd name="T12" fmla="*/ 1550927016 w 360"/>
                <a:gd name="T13" fmla="*/ 1954783841 h 360"/>
                <a:gd name="T14" fmla="*/ 1623628643 w 360"/>
                <a:gd name="T15" fmla="*/ 1375588629 h 360"/>
                <a:gd name="T16" fmla="*/ 2147483646 w 360"/>
                <a:gd name="T17" fmla="*/ 1303189228 h 360"/>
                <a:gd name="T18" fmla="*/ 2147483646 w 360"/>
                <a:gd name="T19" fmla="*/ 1013591621 h 360"/>
                <a:gd name="T20" fmla="*/ 2147483646 w 360"/>
                <a:gd name="T21" fmla="*/ 820528188 h 360"/>
                <a:gd name="T22" fmla="*/ 2147483646 w 360"/>
                <a:gd name="T23" fmla="*/ 699859244 h 360"/>
                <a:gd name="T24" fmla="*/ 2147483646 w 360"/>
                <a:gd name="T25" fmla="*/ 555060441 h 360"/>
                <a:gd name="T26" fmla="*/ 2147483646 w 360"/>
                <a:gd name="T27" fmla="*/ 506795811 h 360"/>
                <a:gd name="T28" fmla="*/ 2147483646 w 360"/>
                <a:gd name="T29" fmla="*/ 675729385 h 360"/>
                <a:gd name="T30" fmla="*/ 2147483646 w 360"/>
                <a:gd name="T31" fmla="*/ 386131779 h 360"/>
                <a:gd name="T32" fmla="*/ 2147483646 w 360"/>
                <a:gd name="T33" fmla="*/ 748128787 h 360"/>
                <a:gd name="T34" fmla="*/ 2147483646 w 360"/>
                <a:gd name="T35" fmla="*/ 820528188 h 360"/>
                <a:gd name="T36" fmla="*/ 2147483646 w 360"/>
                <a:gd name="T37" fmla="*/ 1158390424 h 360"/>
                <a:gd name="T38" fmla="*/ 2147483646 w 360"/>
                <a:gd name="T39" fmla="*/ 1351453858 h 360"/>
                <a:gd name="T40" fmla="*/ 2147483646 w 360"/>
                <a:gd name="T41" fmla="*/ 1520387432 h 360"/>
                <a:gd name="T42" fmla="*/ 2147483646 w 360"/>
                <a:gd name="T43" fmla="*/ 1858254581 h 360"/>
                <a:gd name="T44" fmla="*/ 2147483646 w 360"/>
                <a:gd name="T45" fmla="*/ 2075452785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2147483646 w 360"/>
                <a:gd name="T65" fmla="*/ 2147483646 h 360"/>
                <a:gd name="T66" fmla="*/ 2147483646 w 360"/>
                <a:gd name="T67" fmla="*/ 2147483646 h 360"/>
                <a:gd name="T68" fmla="*/ 2147483646 w 360"/>
                <a:gd name="T69" fmla="*/ 2147483646 h 360"/>
                <a:gd name="T70" fmla="*/ 2147483646 w 360"/>
                <a:gd name="T71" fmla="*/ 2147483646 h 360"/>
                <a:gd name="T72" fmla="*/ 2147483646 w 360"/>
                <a:gd name="T73" fmla="*/ 2147483646 h 360"/>
                <a:gd name="T74" fmla="*/ 2147483646 w 360"/>
                <a:gd name="T75" fmla="*/ 2147483646 h 360"/>
                <a:gd name="T76" fmla="*/ 2147483646 w 360"/>
                <a:gd name="T77" fmla="*/ 2147483646 h 360"/>
                <a:gd name="T78" fmla="*/ 2147483646 w 360"/>
                <a:gd name="T79" fmla="*/ 2147483646 h 360"/>
                <a:gd name="T80" fmla="*/ 2147483646 w 360"/>
                <a:gd name="T81" fmla="*/ 2147483646 h 360"/>
                <a:gd name="T82" fmla="*/ 2147483646 w 360"/>
                <a:gd name="T83" fmla="*/ 2147483646 h 360"/>
                <a:gd name="T84" fmla="*/ 2147483646 w 360"/>
                <a:gd name="T85" fmla="*/ 2147483646 h 360"/>
                <a:gd name="T86" fmla="*/ 2147483646 w 360"/>
                <a:gd name="T87" fmla="*/ 2147483646 h 360"/>
                <a:gd name="T88" fmla="*/ 2147483646 w 360"/>
                <a:gd name="T89" fmla="*/ 2147483646 h 360"/>
                <a:gd name="T90" fmla="*/ 2147483646 w 360"/>
                <a:gd name="T91" fmla="*/ 2147483646 h 360"/>
                <a:gd name="T92" fmla="*/ 2147483646 w 360"/>
                <a:gd name="T93" fmla="*/ 2147483646 h 360"/>
                <a:gd name="T94" fmla="*/ 2059823636 w 360"/>
                <a:gd name="T95" fmla="*/ 2147483646 h 360"/>
                <a:gd name="T96" fmla="*/ 1987126931 w 360"/>
                <a:gd name="T97" fmla="*/ 2147483646 h 360"/>
                <a:gd name="T98" fmla="*/ 1308594824 w 360"/>
                <a:gd name="T99" fmla="*/ 2147483646 h 360"/>
                <a:gd name="T100" fmla="*/ 1284362589 w 360"/>
                <a:gd name="T101" fmla="*/ 2147483646 h 360"/>
                <a:gd name="T102" fmla="*/ 896632065 w 360"/>
                <a:gd name="T103" fmla="*/ 2147483646 h 360"/>
                <a:gd name="T104" fmla="*/ 896632065 w 360"/>
                <a:gd name="T105" fmla="*/ 2147483646 h 360"/>
                <a:gd name="T106" fmla="*/ 436199915 w 360"/>
                <a:gd name="T107" fmla="*/ 2147483646 h 360"/>
                <a:gd name="T108" fmla="*/ 726996578 w 360"/>
                <a:gd name="T109" fmla="*/ 2147483646 h 360"/>
                <a:gd name="T110" fmla="*/ 2147483646 w 360"/>
                <a:gd name="T111" fmla="*/ 2147483646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solidFill>
              <a:schemeClr val="accent2"/>
            </a:solidFill>
            <a:ln>
              <a:noFill/>
            </a:ln>
          </p:spPr>
          <p:txBody>
            <a:bodyPr/>
            <a:lstStyle/>
            <a:p>
              <a:endParaRPr lang="zh-CN" altLang="en-US">
                <a:solidFill>
                  <a:schemeClr val="bg1"/>
                </a:solidFill>
                <a:cs typeface="+mn-ea"/>
                <a:sym typeface="+mn-lt"/>
              </a:endParaRPr>
            </a:p>
          </p:txBody>
        </p:sp>
        <p:grpSp>
          <p:nvGrpSpPr>
            <p:cNvPr id="23" name="组合"/>
            <p:cNvGrpSpPr/>
            <p:nvPr/>
          </p:nvGrpSpPr>
          <p:grpSpPr>
            <a:xfrm>
              <a:off x="6687185" y="3081020"/>
              <a:ext cx="504825" cy="532130"/>
              <a:chOff x="2513013" y="2098675"/>
              <a:chExt cx="504825" cy="531813"/>
            </a:xfrm>
            <a:solidFill>
              <a:schemeClr val="accent2"/>
            </a:solidFill>
          </p:grpSpPr>
          <p:sp>
            <p:nvSpPr>
              <p:cNvPr id="24" name="组合"/>
              <p:cNvSpPr>
                <a:spLocks noEditPoints="1"/>
              </p:cNvSpPr>
              <p:nvPr/>
            </p:nvSpPr>
            <p:spPr bwMode="auto">
              <a:xfrm>
                <a:off x="2513013" y="2287588"/>
                <a:ext cx="342900" cy="342900"/>
              </a:xfrm>
              <a:custGeom>
                <a:avLst/>
                <a:gdLst>
                  <a:gd name="T0" fmla="*/ 76 w 91"/>
                  <a:gd name="T1" fmla="*/ 63 h 91"/>
                  <a:gd name="T2" fmla="*/ 79 w 91"/>
                  <a:gd name="T3" fmla="*/ 56 h 91"/>
                  <a:gd name="T4" fmla="*/ 91 w 91"/>
                  <a:gd name="T5" fmla="*/ 52 h 91"/>
                  <a:gd name="T6" fmla="*/ 91 w 91"/>
                  <a:gd name="T7" fmla="*/ 46 h 91"/>
                  <a:gd name="T8" fmla="*/ 91 w 91"/>
                  <a:gd name="T9" fmla="*/ 40 h 91"/>
                  <a:gd name="T10" fmla="*/ 79 w 91"/>
                  <a:gd name="T11" fmla="*/ 36 h 91"/>
                  <a:gd name="T12" fmla="*/ 76 w 91"/>
                  <a:gd name="T13" fmla="*/ 29 h 91"/>
                  <a:gd name="T14" fmla="*/ 82 w 91"/>
                  <a:gd name="T15" fmla="*/ 18 h 91"/>
                  <a:gd name="T16" fmla="*/ 73 w 91"/>
                  <a:gd name="T17" fmla="*/ 10 h 91"/>
                  <a:gd name="T18" fmla="*/ 63 w 91"/>
                  <a:gd name="T19" fmla="*/ 15 h 91"/>
                  <a:gd name="T20" fmla="*/ 55 w 91"/>
                  <a:gd name="T21" fmla="*/ 12 h 91"/>
                  <a:gd name="T22" fmla="*/ 51 w 91"/>
                  <a:gd name="T23" fmla="*/ 1 h 91"/>
                  <a:gd name="T24" fmla="*/ 45 w 91"/>
                  <a:gd name="T25" fmla="*/ 0 h 91"/>
                  <a:gd name="T26" fmla="*/ 40 w 91"/>
                  <a:gd name="T27" fmla="*/ 1 h 91"/>
                  <a:gd name="T28" fmla="*/ 36 w 91"/>
                  <a:gd name="T29" fmla="*/ 12 h 91"/>
                  <a:gd name="T30" fmla="*/ 28 w 91"/>
                  <a:gd name="T31" fmla="*/ 15 h 91"/>
                  <a:gd name="T32" fmla="*/ 18 w 91"/>
                  <a:gd name="T33" fmla="*/ 10 h 91"/>
                  <a:gd name="T34" fmla="*/ 9 w 91"/>
                  <a:gd name="T35" fmla="*/ 18 h 91"/>
                  <a:gd name="T36" fmla="*/ 14 w 91"/>
                  <a:gd name="T37" fmla="*/ 29 h 91"/>
                  <a:gd name="T38" fmla="*/ 11 w 91"/>
                  <a:gd name="T39" fmla="*/ 36 h 91"/>
                  <a:gd name="T40" fmla="*/ 0 w 91"/>
                  <a:gd name="T41" fmla="*/ 40 h 91"/>
                  <a:gd name="T42" fmla="*/ 0 w 91"/>
                  <a:gd name="T43" fmla="*/ 46 h 91"/>
                  <a:gd name="T44" fmla="*/ 0 w 91"/>
                  <a:gd name="T45" fmla="*/ 52 h 91"/>
                  <a:gd name="T46" fmla="*/ 11 w 91"/>
                  <a:gd name="T47" fmla="*/ 56 h 91"/>
                  <a:gd name="T48" fmla="*/ 14 w 91"/>
                  <a:gd name="T49" fmla="*/ 63 h 91"/>
                  <a:gd name="T50" fmla="*/ 9 w 91"/>
                  <a:gd name="T51" fmla="*/ 74 h 91"/>
                  <a:gd name="T52" fmla="*/ 18 w 91"/>
                  <a:gd name="T53" fmla="*/ 82 h 91"/>
                  <a:gd name="T54" fmla="*/ 28 w 91"/>
                  <a:gd name="T55" fmla="*/ 77 h 91"/>
                  <a:gd name="T56" fmla="*/ 36 w 91"/>
                  <a:gd name="T57" fmla="*/ 80 h 91"/>
                  <a:gd name="T58" fmla="*/ 40 w 91"/>
                  <a:gd name="T59" fmla="*/ 91 h 91"/>
                  <a:gd name="T60" fmla="*/ 45 w 91"/>
                  <a:gd name="T61" fmla="*/ 91 h 91"/>
                  <a:gd name="T62" fmla="*/ 51 w 91"/>
                  <a:gd name="T63" fmla="*/ 91 h 91"/>
                  <a:gd name="T64" fmla="*/ 55 w 91"/>
                  <a:gd name="T65" fmla="*/ 80 h 91"/>
                  <a:gd name="T66" fmla="*/ 63 w 91"/>
                  <a:gd name="T67" fmla="*/ 77 h 91"/>
                  <a:gd name="T68" fmla="*/ 73 w 91"/>
                  <a:gd name="T69" fmla="*/ 82 h 91"/>
                  <a:gd name="T70" fmla="*/ 82 w 91"/>
                  <a:gd name="T71" fmla="*/ 74 h 91"/>
                  <a:gd name="T72" fmla="*/ 76 w 91"/>
                  <a:gd name="T73" fmla="*/ 63 h 91"/>
                  <a:gd name="T74" fmla="*/ 45 w 91"/>
                  <a:gd name="T75" fmla="*/ 62 h 91"/>
                  <a:gd name="T76" fmla="*/ 29 w 91"/>
                  <a:gd name="T77" fmla="*/ 46 h 91"/>
                  <a:gd name="T78" fmla="*/ 45 w 91"/>
                  <a:gd name="T79" fmla="*/ 30 h 91"/>
                  <a:gd name="T80" fmla="*/ 61 w 91"/>
                  <a:gd name="T81" fmla="*/ 46 h 91"/>
                  <a:gd name="T82" fmla="*/ 45 w 91"/>
                  <a:gd name="T83"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1">
                    <a:moveTo>
                      <a:pt x="76" y="63"/>
                    </a:moveTo>
                    <a:cubicBezTo>
                      <a:pt x="78" y="61"/>
                      <a:pt x="79" y="58"/>
                      <a:pt x="79" y="56"/>
                    </a:cubicBezTo>
                    <a:cubicBezTo>
                      <a:pt x="91" y="52"/>
                      <a:pt x="91" y="52"/>
                      <a:pt x="91" y="52"/>
                    </a:cubicBezTo>
                    <a:cubicBezTo>
                      <a:pt x="91" y="50"/>
                      <a:pt x="91" y="48"/>
                      <a:pt x="91" y="46"/>
                    </a:cubicBezTo>
                    <a:cubicBezTo>
                      <a:pt x="91" y="44"/>
                      <a:pt x="91" y="42"/>
                      <a:pt x="91" y="40"/>
                    </a:cubicBezTo>
                    <a:cubicBezTo>
                      <a:pt x="79" y="36"/>
                      <a:pt x="79" y="36"/>
                      <a:pt x="79" y="36"/>
                    </a:cubicBezTo>
                    <a:cubicBezTo>
                      <a:pt x="79" y="33"/>
                      <a:pt x="78" y="31"/>
                      <a:pt x="76" y="29"/>
                    </a:cubicBezTo>
                    <a:cubicBezTo>
                      <a:pt x="82" y="18"/>
                      <a:pt x="82" y="18"/>
                      <a:pt x="82" y="18"/>
                    </a:cubicBezTo>
                    <a:cubicBezTo>
                      <a:pt x="79" y="15"/>
                      <a:pt x="76" y="12"/>
                      <a:pt x="73" y="10"/>
                    </a:cubicBezTo>
                    <a:cubicBezTo>
                      <a:pt x="63" y="15"/>
                      <a:pt x="63" y="15"/>
                      <a:pt x="63" y="15"/>
                    </a:cubicBezTo>
                    <a:cubicBezTo>
                      <a:pt x="60" y="14"/>
                      <a:pt x="58" y="13"/>
                      <a:pt x="55" y="12"/>
                    </a:cubicBezTo>
                    <a:cubicBezTo>
                      <a:pt x="51" y="1"/>
                      <a:pt x="51" y="1"/>
                      <a:pt x="51" y="1"/>
                    </a:cubicBezTo>
                    <a:cubicBezTo>
                      <a:pt x="49" y="0"/>
                      <a:pt x="47" y="0"/>
                      <a:pt x="45" y="0"/>
                    </a:cubicBezTo>
                    <a:cubicBezTo>
                      <a:pt x="43" y="0"/>
                      <a:pt x="42" y="0"/>
                      <a:pt x="40" y="1"/>
                    </a:cubicBezTo>
                    <a:cubicBezTo>
                      <a:pt x="36" y="12"/>
                      <a:pt x="36" y="12"/>
                      <a:pt x="36" y="12"/>
                    </a:cubicBezTo>
                    <a:cubicBezTo>
                      <a:pt x="33" y="13"/>
                      <a:pt x="31" y="14"/>
                      <a:pt x="28" y="15"/>
                    </a:cubicBezTo>
                    <a:cubicBezTo>
                      <a:pt x="18" y="10"/>
                      <a:pt x="18" y="10"/>
                      <a:pt x="18" y="10"/>
                    </a:cubicBezTo>
                    <a:cubicBezTo>
                      <a:pt x="14" y="12"/>
                      <a:pt x="12" y="15"/>
                      <a:pt x="9" y="18"/>
                    </a:cubicBezTo>
                    <a:cubicBezTo>
                      <a:pt x="14" y="29"/>
                      <a:pt x="14" y="29"/>
                      <a:pt x="14" y="29"/>
                    </a:cubicBezTo>
                    <a:cubicBezTo>
                      <a:pt x="13" y="31"/>
                      <a:pt x="12" y="33"/>
                      <a:pt x="11" y="36"/>
                    </a:cubicBezTo>
                    <a:cubicBezTo>
                      <a:pt x="0" y="40"/>
                      <a:pt x="0" y="40"/>
                      <a:pt x="0" y="40"/>
                    </a:cubicBezTo>
                    <a:cubicBezTo>
                      <a:pt x="0" y="42"/>
                      <a:pt x="0" y="44"/>
                      <a:pt x="0" y="46"/>
                    </a:cubicBezTo>
                    <a:cubicBezTo>
                      <a:pt x="0" y="48"/>
                      <a:pt x="0" y="50"/>
                      <a:pt x="0" y="52"/>
                    </a:cubicBezTo>
                    <a:cubicBezTo>
                      <a:pt x="11" y="56"/>
                      <a:pt x="11" y="56"/>
                      <a:pt x="11" y="56"/>
                    </a:cubicBezTo>
                    <a:cubicBezTo>
                      <a:pt x="12" y="58"/>
                      <a:pt x="13" y="61"/>
                      <a:pt x="14" y="63"/>
                    </a:cubicBezTo>
                    <a:cubicBezTo>
                      <a:pt x="9" y="74"/>
                      <a:pt x="9" y="74"/>
                      <a:pt x="9" y="74"/>
                    </a:cubicBezTo>
                    <a:cubicBezTo>
                      <a:pt x="12" y="77"/>
                      <a:pt x="14" y="79"/>
                      <a:pt x="18" y="82"/>
                    </a:cubicBezTo>
                    <a:cubicBezTo>
                      <a:pt x="28" y="77"/>
                      <a:pt x="28" y="77"/>
                      <a:pt x="28" y="77"/>
                    </a:cubicBezTo>
                    <a:cubicBezTo>
                      <a:pt x="31" y="78"/>
                      <a:pt x="33" y="79"/>
                      <a:pt x="36" y="80"/>
                    </a:cubicBezTo>
                    <a:cubicBezTo>
                      <a:pt x="40" y="91"/>
                      <a:pt x="40" y="91"/>
                      <a:pt x="40" y="91"/>
                    </a:cubicBezTo>
                    <a:cubicBezTo>
                      <a:pt x="42" y="91"/>
                      <a:pt x="43" y="91"/>
                      <a:pt x="45" y="91"/>
                    </a:cubicBezTo>
                    <a:cubicBezTo>
                      <a:pt x="47" y="91"/>
                      <a:pt x="49" y="91"/>
                      <a:pt x="51" y="91"/>
                    </a:cubicBezTo>
                    <a:cubicBezTo>
                      <a:pt x="55" y="80"/>
                      <a:pt x="55" y="80"/>
                      <a:pt x="55" y="80"/>
                    </a:cubicBezTo>
                    <a:cubicBezTo>
                      <a:pt x="58" y="79"/>
                      <a:pt x="60" y="78"/>
                      <a:pt x="63" y="77"/>
                    </a:cubicBezTo>
                    <a:cubicBezTo>
                      <a:pt x="73" y="82"/>
                      <a:pt x="73" y="82"/>
                      <a:pt x="73" y="82"/>
                    </a:cubicBezTo>
                    <a:cubicBezTo>
                      <a:pt x="76" y="79"/>
                      <a:pt x="79" y="77"/>
                      <a:pt x="82" y="74"/>
                    </a:cubicBezTo>
                    <a:lnTo>
                      <a:pt x="76" y="63"/>
                    </a:lnTo>
                    <a:close/>
                    <a:moveTo>
                      <a:pt x="45" y="62"/>
                    </a:moveTo>
                    <a:cubicBezTo>
                      <a:pt x="37" y="62"/>
                      <a:pt x="29" y="55"/>
                      <a:pt x="29" y="46"/>
                    </a:cubicBezTo>
                    <a:cubicBezTo>
                      <a:pt x="29" y="37"/>
                      <a:pt x="37" y="30"/>
                      <a:pt x="45" y="30"/>
                    </a:cubicBezTo>
                    <a:cubicBezTo>
                      <a:pt x="54" y="30"/>
                      <a:pt x="61" y="37"/>
                      <a:pt x="61" y="46"/>
                    </a:cubicBezTo>
                    <a:cubicBezTo>
                      <a:pt x="61" y="55"/>
                      <a:pt x="54" y="62"/>
                      <a:pt x="4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5" name="组合"/>
              <p:cNvSpPr>
                <a:spLocks noEditPoints="1"/>
              </p:cNvSpPr>
              <p:nvPr/>
            </p:nvSpPr>
            <p:spPr bwMode="auto">
              <a:xfrm>
                <a:off x="2674938" y="2098675"/>
                <a:ext cx="225425" cy="227013"/>
              </a:xfrm>
              <a:custGeom>
                <a:avLst/>
                <a:gdLst>
                  <a:gd name="T0" fmla="*/ 3 w 60"/>
                  <a:gd name="T1" fmla="*/ 45 h 60"/>
                  <a:gd name="T2" fmla="*/ 11 w 60"/>
                  <a:gd name="T3" fmla="*/ 45 h 60"/>
                  <a:gd name="T4" fmla="*/ 15 w 60"/>
                  <a:gd name="T5" fmla="*/ 49 h 60"/>
                  <a:gd name="T6" fmla="*/ 14 w 60"/>
                  <a:gd name="T7" fmla="*/ 57 h 60"/>
                  <a:gd name="T8" fmla="*/ 18 w 60"/>
                  <a:gd name="T9" fmla="*/ 59 h 60"/>
                  <a:gd name="T10" fmla="*/ 22 w 60"/>
                  <a:gd name="T11" fmla="*/ 60 h 60"/>
                  <a:gd name="T12" fmla="*/ 27 w 60"/>
                  <a:gd name="T13" fmla="*/ 54 h 60"/>
                  <a:gd name="T14" fmla="*/ 33 w 60"/>
                  <a:gd name="T15" fmla="*/ 54 h 60"/>
                  <a:gd name="T16" fmla="*/ 38 w 60"/>
                  <a:gd name="T17" fmla="*/ 60 h 60"/>
                  <a:gd name="T18" fmla="*/ 45 w 60"/>
                  <a:gd name="T19" fmla="*/ 57 h 60"/>
                  <a:gd name="T20" fmla="*/ 45 w 60"/>
                  <a:gd name="T21" fmla="*/ 49 h 60"/>
                  <a:gd name="T22" fmla="*/ 49 w 60"/>
                  <a:gd name="T23" fmla="*/ 45 h 60"/>
                  <a:gd name="T24" fmla="*/ 57 w 60"/>
                  <a:gd name="T25" fmla="*/ 46 h 60"/>
                  <a:gd name="T26" fmla="*/ 59 w 60"/>
                  <a:gd name="T27" fmla="*/ 42 h 60"/>
                  <a:gd name="T28" fmla="*/ 60 w 60"/>
                  <a:gd name="T29" fmla="*/ 39 h 60"/>
                  <a:gd name="T30" fmla="*/ 54 w 60"/>
                  <a:gd name="T31" fmla="*/ 33 h 60"/>
                  <a:gd name="T32" fmla="*/ 54 w 60"/>
                  <a:gd name="T33" fmla="*/ 28 h 60"/>
                  <a:gd name="T34" fmla="*/ 60 w 60"/>
                  <a:gd name="T35" fmla="*/ 22 h 60"/>
                  <a:gd name="T36" fmla="*/ 57 w 60"/>
                  <a:gd name="T37" fmla="*/ 15 h 60"/>
                  <a:gd name="T38" fmla="*/ 49 w 60"/>
                  <a:gd name="T39" fmla="*/ 15 h 60"/>
                  <a:gd name="T40" fmla="*/ 46 w 60"/>
                  <a:gd name="T41" fmla="*/ 12 h 60"/>
                  <a:gd name="T42" fmla="*/ 46 w 60"/>
                  <a:gd name="T43" fmla="*/ 4 h 60"/>
                  <a:gd name="T44" fmla="*/ 43 w 60"/>
                  <a:gd name="T45" fmla="*/ 2 h 60"/>
                  <a:gd name="T46" fmla="*/ 39 w 60"/>
                  <a:gd name="T47" fmla="*/ 0 h 60"/>
                  <a:gd name="T48" fmla="*/ 33 w 60"/>
                  <a:gd name="T49" fmla="*/ 6 h 60"/>
                  <a:gd name="T50" fmla="*/ 28 w 60"/>
                  <a:gd name="T51" fmla="*/ 6 h 60"/>
                  <a:gd name="T52" fmla="*/ 23 w 60"/>
                  <a:gd name="T53" fmla="*/ 0 h 60"/>
                  <a:gd name="T54" fmla="*/ 15 w 60"/>
                  <a:gd name="T55" fmla="*/ 3 h 60"/>
                  <a:gd name="T56" fmla="*/ 16 w 60"/>
                  <a:gd name="T57" fmla="*/ 11 h 60"/>
                  <a:gd name="T58" fmla="*/ 12 w 60"/>
                  <a:gd name="T59" fmla="*/ 15 h 60"/>
                  <a:gd name="T60" fmla="*/ 4 w 60"/>
                  <a:gd name="T61" fmla="*/ 14 h 60"/>
                  <a:gd name="T62" fmla="*/ 2 w 60"/>
                  <a:gd name="T63" fmla="*/ 18 h 60"/>
                  <a:gd name="T64" fmla="*/ 1 w 60"/>
                  <a:gd name="T65" fmla="*/ 22 h 60"/>
                  <a:gd name="T66" fmla="*/ 6 w 60"/>
                  <a:gd name="T67" fmla="*/ 27 h 60"/>
                  <a:gd name="T68" fmla="*/ 6 w 60"/>
                  <a:gd name="T69" fmla="*/ 32 h 60"/>
                  <a:gd name="T70" fmla="*/ 0 w 60"/>
                  <a:gd name="T71" fmla="*/ 38 h 60"/>
                  <a:gd name="T72" fmla="*/ 3 w 60"/>
                  <a:gd name="T73" fmla="*/ 45 h 60"/>
                  <a:gd name="T74" fmla="*/ 20 w 60"/>
                  <a:gd name="T75" fmla="*/ 26 h 60"/>
                  <a:gd name="T76" fmla="*/ 35 w 60"/>
                  <a:gd name="T77" fmla="*/ 20 h 60"/>
                  <a:gd name="T78" fmla="*/ 40 w 60"/>
                  <a:gd name="T79" fmla="*/ 34 h 60"/>
                  <a:gd name="T80" fmla="*/ 26 w 60"/>
                  <a:gd name="T81" fmla="*/ 40 h 60"/>
                  <a:gd name="T82" fmla="*/ 20 w 60"/>
                  <a:gd name="T83"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60">
                    <a:moveTo>
                      <a:pt x="3" y="45"/>
                    </a:moveTo>
                    <a:cubicBezTo>
                      <a:pt x="11" y="45"/>
                      <a:pt x="11" y="45"/>
                      <a:pt x="11" y="45"/>
                    </a:cubicBezTo>
                    <a:cubicBezTo>
                      <a:pt x="12" y="46"/>
                      <a:pt x="14" y="47"/>
                      <a:pt x="15" y="49"/>
                    </a:cubicBezTo>
                    <a:cubicBezTo>
                      <a:pt x="14" y="57"/>
                      <a:pt x="14" y="57"/>
                      <a:pt x="14" y="57"/>
                    </a:cubicBezTo>
                    <a:cubicBezTo>
                      <a:pt x="16" y="57"/>
                      <a:pt x="17" y="58"/>
                      <a:pt x="18" y="59"/>
                    </a:cubicBezTo>
                    <a:cubicBezTo>
                      <a:pt x="19" y="59"/>
                      <a:pt x="20" y="59"/>
                      <a:pt x="22" y="60"/>
                    </a:cubicBezTo>
                    <a:cubicBezTo>
                      <a:pt x="27" y="54"/>
                      <a:pt x="27" y="54"/>
                      <a:pt x="27" y="54"/>
                    </a:cubicBezTo>
                    <a:cubicBezTo>
                      <a:pt x="29" y="54"/>
                      <a:pt x="31" y="54"/>
                      <a:pt x="33" y="54"/>
                    </a:cubicBezTo>
                    <a:cubicBezTo>
                      <a:pt x="38" y="60"/>
                      <a:pt x="38" y="60"/>
                      <a:pt x="38" y="60"/>
                    </a:cubicBezTo>
                    <a:cubicBezTo>
                      <a:pt x="40" y="59"/>
                      <a:pt x="43" y="58"/>
                      <a:pt x="45" y="57"/>
                    </a:cubicBezTo>
                    <a:cubicBezTo>
                      <a:pt x="45" y="49"/>
                      <a:pt x="45" y="49"/>
                      <a:pt x="45" y="49"/>
                    </a:cubicBezTo>
                    <a:cubicBezTo>
                      <a:pt x="46" y="48"/>
                      <a:pt x="48" y="47"/>
                      <a:pt x="49" y="45"/>
                    </a:cubicBezTo>
                    <a:cubicBezTo>
                      <a:pt x="57" y="46"/>
                      <a:pt x="57" y="46"/>
                      <a:pt x="57" y="46"/>
                    </a:cubicBezTo>
                    <a:cubicBezTo>
                      <a:pt x="58" y="45"/>
                      <a:pt x="58" y="44"/>
                      <a:pt x="59" y="42"/>
                    </a:cubicBezTo>
                    <a:cubicBezTo>
                      <a:pt x="59" y="41"/>
                      <a:pt x="60" y="40"/>
                      <a:pt x="60" y="39"/>
                    </a:cubicBezTo>
                    <a:cubicBezTo>
                      <a:pt x="54" y="33"/>
                      <a:pt x="54" y="33"/>
                      <a:pt x="54" y="33"/>
                    </a:cubicBezTo>
                    <a:cubicBezTo>
                      <a:pt x="54" y="31"/>
                      <a:pt x="54" y="30"/>
                      <a:pt x="54" y="28"/>
                    </a:cubicBezTo>
                    <a:cubicBezTo>
                      <a:pt x="60" y="22"/>
                      <a:pt x="60" y="22"/>
                      <a:pt x="60" y="22"/>
                    </a:cubicBezTo>
                    <a:cubicBezTo>
                      <a:pt x="60" y="20"/>
                      <a:pt x="59" y="17"/>
                      <a:pt x="57" y="15"/>
                    </a:cubicBezTo>
                    <a:cubicBezTo>
                      <a:pt x="49" y="15"/>
                      <a:pt x="49" y="15"/>
                      <a:pt x="49" y="15"/>
                    </a:cubicBezTo>
                    <a:cubicBezTo>
                      <a:pt x="48" y="14"/>
                      <a:pt x="47" y="13"/>
                      <a:pt x="46" y="12"/>
                    </a:cubicBezTo>
                    <a:cubicBezTo>
                      <a:pt x="46" y="4"/>
                      <a:pt x="46" y="4"/>
                      <a:pt x="46" y="4"/>
                    </a:cubicBezTo>
                    <a:cubicBezTo>
                      <a:pt x="45" y="3"/>
                      <a:pt x="44" y="2"/>
                      <a:pt x="43" y="2"/>
                    </a:cubicBezTo>
                    <a:cubicBezTo>
                      <a:pt x="41" y="1"/>
                      <a:pt x="40" y="1"/>
                      <a:pt x="39" y="0"/>
                    </a:cubicBezTo>
                    <a:cubicBezTo>
                      <a:pt x="33" y="6"/>
                      <a:pt x="33" y="6"/>
                      <a:pt x="33" y="6"/>
                    </a:cubicBezTo>
                    <a:cubicBezTo>
                      <a:pt x="32" y="6"/>
                      <a:pt x="30" y="6"/>
                      <a:pt x="28" y="6"/>
                    </a:cubicBezTo>
                    <a:cubicBezTo>
                      <a:pt x="23" y="0"/>
                      <a:pt x="23" y="0"/>
                      <a:pt x="23" y="0"/>
                    </a:cubicBezTo>
                    <a:cubicBezTo>
                      <a:pt x="20" y="1"/>
                      <a:pt x="18" y="2"/>
                      <a:pt x="15" y="3"/>
                    </a:cubicBezTo>
                    <a:cubicBezTo>
                      <a:pt x="16" y="11"/>
                      <a:pt x="16" y="11"/>
                      <a:pt x="16" y="11"/>
                    </a:cubicBezTo>
                    <a:cubicBezTo>
                      <a:pt x="14" y="12"/>
                      <a:pt x="13" y="13"/>
                      <a:pt x="12" y="15"/>
                    </a:cubicBezTo>
                    <a:cubicBezTo>
                      <a:pt x="4" y="14"/>
                      <a:pt x="4" y="14"/>
                      <a:pt x="4" y="14"/>
                    </a:cubicBezTo>
                    <a:cubicBezTo>
                      <a:pt x="3" y="15"/>
                      <a:pt x="2" y="17"/>
                      <a:pt x="2" y="18"/>
                    </a:cubicBezTo>
                    <a:cubicBezTo>
                      <a:pt x="1" y="19"/>
                      <a:pt x="1" y="20"/>
                      <a:pt x="1" y="22"/>
                    </a:cubicBezTo>
                    <a:cubicBezTo>
                      <a:pt x="6" y="27"/>
                      <a:pt x="6" y="27"/>
                      <a:pt x="6" y="27"/>
                    </a:cubicBezTo>
                    <a:cubicBezTo>
                      <a:pt x="6" y="29"/>
                      <a:pt x="6" y="31"/>
                      <a:pt x="6" y="32"/>
                    </a:cubicBezTo>
                    <a:cubicBezTo>
                      <a:pt x="0" y="38"/>
                      <a:pt x="0" y="38"/>
                      <a:pt x="0" y="38"/>
                    </a:cubicBezTo>
                    <a:cubicBezTo>
                      <a:pt x="1" y="40"/>
                      <a:pt x="2" y="43"/>
                      <a:pt x="3" y="45"/>
                    </a:cubicBezTo>
                    <a:close/>
                    <a:moveTo>
                      <a:pt x="20" y="26"/>
                    </a:moveTo>
                    <a:cubicBezTo>
                      <a:pt x="23" y="20"/>
                      <a:pt x="29" y="18"/>
                      <a:pt x="35" y="20"/>
                    </a:cubicBezTo>
                    <a:cubicBezTo>
                      <a:pt x="40" y="23"/>
                      <a:pt x="43" y="29"/>
                      <a:pt x="40" y="34"/>
                    </a:cubicBezTo>
                    <a:cubicBezTo>
                      <a:pt x="38" y="40"/>
                      <a:pt x="31" y="42"/>
                      <a:pt x="26" y="40"/>
                    </a:cubicBezTo>
                    <a:cubicBezTo>
                      <a:pt x="21" y="38"/>
                      <a:pt x="18" y="31"/>
                      <a:pt x="2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6" name="组合"/>
              <p:cNvSpPr>
                <a:spLocks noEditPoints="1"/>
              </p:cNvSpPr>
              <p:nvPr/>
            </p:nvSpPr>
            <p:spPr bwMode="auto">
              <a:xfrm>
                <a:off x="2833688" y="2257425"/>
                <a:ext cx="184150" cy="184150"/>
              </a:xfrm>
              <a:custGeom>
                <a:avLst/>
                <a:gdLst>
                  <a:gd name="T0" fmla="*/ 43 w 49"/>
                  <a:gd name="T1" fmla="*/ 29 h 49"/>
                  <a:gd name="T2" fmla="*/ 49 w 49"/>
                  <a:gd name="T3" fmla="*/ 27 h 49"/>
                  <a:gd name="T4" fmla="*/ 49 w 49"/>
                  <a:gd name="T5" fmla="*/ 24 h 49"/>
                  <a:gd name="T6" fmla="*/ 48 w 49"/>
                  <a:gd name="T7" fmla="*/ 21 h 49"/>
                  <a:gd name="T8" fmla="*/ 42 w 49"/>
                  <a:gd name="T9" fmla="*/ 19 h 49"/>
                  <a:gd name="T10" fmla="*/ 41 w 49"/>
                  <a:gd name="T11" fmla="*/ 15 h 49"/>
                  <a:gd name="T12" fmla="*/ 43 w 49"/>
                  <a:gd name="T13" fmla="*/ 9 h 49"/>
                  <a:gd name="T14" fmla="*/ 39 w 49"/>
                  <a:gd name="T15" fmla="*/ 5 h 49"/>
                  <a:gd name="T16" fmla="*/ 33 w 49"/>
                  <a:gd name="T17" fmla="*/ 8 h 49"/>
                  <a:gd name="T18" fmla="*/ 29 w 49"/>
                  <a:gd name="T19" fmla="*/ 6 h 49"/>
                  <a:gd name="T20" fmla="*/ 27 w 49"/>
                  <a:gd name="T21" fmla="*/ 1 h 49"/>
                  <a:gd name="T22" fmla="*/ 24 w 49"/>
                  <a:gd name="T23" fmla="*/ 0 h 49"/>
                  <a:gd name="T24" fmla="*/ 21 w 49"/>
                  <a:gd name="T25" fmla="*/ 1 h 49"/>
                  <a:gd name="T26" fmla="*/ 19 w 49"/>
                  <a:gd name="T27" fmla="*/ 7 h 49"/>
                  <a:gd name="T28" fmla="*/ 15 w 49"/>
                  <a:gd name="T29" fmla="*/ 8 h 49"/>
                  <a:gd name="T30" fmla="*/ 9 w 49"/>
                  <a:gd name="T31" fmla="*/ 6 h 49"/>
                  <a:gd name="T32" fmla="*/ 5 w 49"/>
                  <a:gd name="T33" fmla="*/ 10 h 49"/>
                  <a:gd name="T34" fmla="*/ 8 w 49"/>
                  <a:gd name="T35" fmla="*/ 16 h 49"/>
                  <a:gd name="T36" fmla="*/ 6 w 49"/>
                  <a:gd name="T37" fmla="*/ 20 h 49"/>
                  <a:gd name="T38" fmla="*/ 0 w 49"/>
                  <a:gd name="T39" fmla="*/ 22 h 49"/>
                  <a:gd name="T40" fmla="*/ 0 w 49"/>
                  <a:gd name="T41" fmla="*/ 25 h 49"/>
                  <a:gd name="T42" fmla="*/ 1 w 49"/>
                  <a:gd name="T43" fmla="*/ 28 h 49"/>
                  <a:gd name="T44" fmla="*/ 7 w 49"/>
                  <a:gd name="T45" fmla="*/ 30 h 49"/>
                  <a:gd name="T46" fmla="*/ 8 w 49"/>
                  <a:gd name="T47" fmla="*/ 34 h 49"/>
                  <a:gd name="T48" fmla="*/ 6 w 49"/>
                  <a:gd name="T49" fmla="*/ 40 h 49"/>
                  <a:gd name="T50" fmla="*/ 10 w 49"/>
                  <a:gd name="T51" fmla="*/ 44 h 49"/>
                  <a:gd name="T52" fmla="*/ 16 w 49"/>
                  <a:gd name="T53" fmla="*/ 41 h 49"/>
                  <a:gd name="T54" fmla="*/ 20 w 49"/>
                  <a:gd name="T55" fmla="*/ 43 h 49"/>
                  <a:gd name="T56" fmla="*/ 22 w 49"/>
                  <a:gd name="T57" fmla="*/ 49 h 49"/>
                  <a:gd name="T58" fmla="*/ 25 w 49"/>
                  <a:gd name="T59" fmla="*/ 49 h 49"/>
                  <a:gd name="T60" fmla="*/ 28 w 49"/>
                  <a:gd name="T61" fmla="*/ 48 h 49"/>
                  <a:gd name="T62" fmla="*/ 30 w 49"/>
                  <a:gd name="T63" fmla="*/ 42 h 49"/>
                  <a:gd name="T64" fmla="*/ 34 w 49"/>
                  <a:gd name="T65" fmla="*/ 41 h 49"/>
                  <a:gd name="T66" fmla="*/ 40 w 49"/>
                  <a:gd name="T67" fmla="*/ 43 h 49"/>
                  <a:gd name="T68" fmla="*/ 44 w 49"/>
                  <a:gd name="T69" fmla="*/ 39 h 49"/>
                  <a:gd name="T70" fmla="*/ 41 w 49"/>
                  <a:gd name="T71" fmla="*/ 33 h 49"/>
                  <a:gd name="T72" fmla="*/ 43 w 49"/>
                  <a:gd name="T73" fmla="*/ 29 h 49"/>
                  <a:gd name="T74" fmla="*/ 25 w 49"/>
                  <a:gd name="T75" fmla="*/ 33 h 49"/>
                  <a:gd name="T76" fmla="*/ 16 w 49"/>
                  <a:gd name="T77" fmla="*/ 25 h 49"/>
                  <a:gd name="T78" fmla="*/ 24 w 49"/>
                  <a:gd name="T79" fmla="*/ 16 h 49"/>
                  <a:gd name="T80" fmla="*/ 33 w 49"/>
                  <a:gd name="T81" fmla="*/ 24 h 49"/>
                  <a:gd name="T82" fmla="*/ 25 w 49"/>
                  <a:gd name="T83"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 h="49">
                    <a:moveTo>
                      <a:pt x="43" y="29"/>
                    </a:moveTo>
                    <a:cubicBezTo>
                      <a:pt x="49" y="27"/>
                      <a:pt x="49" y="27"/>
                      <a:pt x="49" y="27"/>
                    </a:cubicBezTo>
                    <a:cubicBezTo>
                      <a:pt x="49" y="26"/>
                      <a:pt x="49" y="25"/>
                      <a:pt x="49" y="24"/>
                    </a:cubicBezTo>
                    <a:cubicBezTo>
                      <a:pt x="49" y="23"/>
                      <a:pt x="49" y="22"/>
                      <a:pt x="48" y="21"/>
                    </a:cubicBezTo>
                    <a:cubicBezTo>
                      <a:pt x="42" y="19"/>
                      <a:pt x="42" y="19"/>
                      <a:pt x="42" y="19"/>
                    </a:cubicBezTo>
                    <a:cubicBezTo>
                      <a:pt x="42" y="18"/>
                      <a:pt x="41" y="16"/>
                      <a:pt x="41" y="15"/>
                    </a:cubicBezTo>
                    <a:cubicBezTo>
                      <a:pt x="43" y="9"/>
                      <a:pt x="43" y="9"/>
                      <a:pt x="43" y="9"/>
                    </a:cubicBezTo>
                    <a:cubicBezTo>
                      <a:pt x="42" y="8"/>
                      <a:pt x="40" y="6"/>
                      <a:pt x="39" y="5"/>
                    </a:cubicBezTo>
                    <a:cubicBezTo>
                      <a:pt x="33" y="8"/>
                      <a:pt x="33" y="8"/>
                      <a:pt x="33" y="8"/>
                    </a:cubicBezTo>
                    <a:cubicBezTo>
                      <a:pt x="32" y="7"/>
                      <a:pt x="31" y="7"/>
                      <a:pt x="29" y="6"/>
                    </a:cubicBezTo>
                    <a:cubicBezTo>
                      <a:pt x="27" y="1"/>
                      <a:pt x="27" y="1"/>
                      <a:pt x="27" y="1"/>
                    </a:cubicBezTo>
                    <a:cubicBezTo>
                      <a:pt x="26" y="0"/>
                      <a:pt x="25" y="0"/>
                      <a:pt x="24" y="0"/>
                    </a:cubicBezTo>
                    <a:cubicBezTo>
                      <a:pt x="23" y="0"/>
                      <a:pt x="22" y="1"/>
                      <a:pt x="21" y="1"/>
                    </a:cubicBezTo>
                    <a:cubicBezTo>
                      <a:pt x="19" y="7"/>
                      <a:pt x="19" y="7"/>
                      <a:pt x="19" y="7"/>
                    </a:cubicBezTo>
                    <a:cubicBezTo>
                      <a:pt x="18" y="7"/>
                      <a:pt x="16" y="8"/>
                      <a:pt x="15" y="8"/>
                    </a:cubicBezTo>
                    <a:cubicBezTo>
                      <a:pt x="9" y="6"/>
                      <a:pt x="9" y="6"/>
                      <a:pt x="9" y="6"/>
                    </a:cubicBezTo>
                    <a:cubicBezTo>
                      <a:pt x="8" y="7"/>
                      <a:pt x="6" y="9"/>
                      <a:pt x="5" y="10"/>
                    </a:cubicBezTo>
                    <a:cubicBezTo>
                      <a:pt x="8" y="16"/>
                      <a:pt x="8" y="16"/>
                      <a:pt x="8" y="16"/>
                    </a:cubicBezTo>
                    <a:cubicBezTo>
                      <a:pt x="7" y="17"/>
                      <a:pt x="7" y="18"/>
                      <a:pt x="6" y="20"/>
                    </a:cubicBezTo>
                    <a:cubicBezTo>
                      <a:pt x="0" y="22"/>
                      <a:pt x="0" y="22"/>
                      <a:pt x="0" y="22"/>
                    </a:cubicBezTo>
                    <a:cubicBezTo>
                      <a:pt x="0" y="23"/>
                      <a:pt x="0" y="24"/>
                      <a:pt x="0" y="25"/>
                    </a:cubicBezTo>
                    <a:cubicBezTo>
                      <a:pt x="0" y="26"/>
                      <a:pt x="0" y="27"/>
                      <a:pt x="1" y="28"/>
                    </a:cubicBezTo>
                    <a:cubicBezTo>
                      <a:pt x="7" y="30"/>
                      <a:pt x="7" y="30"/>
                      <a:pt x="7" y="30"/>
                    </a:cubicBezTo>
                    <a:cubicBezTo>
                      <a:pt x="7" y="31"/>
                      <a:pt x="8" y="33"/>
                      <a:pt x="8" y="34"/>
                    </a:cubicBezTo>
                    <a:cubicBezTo>
                      <a:pt x="6" y="40"/>
                      <a:pt x="6" y="40"/>
                      <a:pt x="6" y="40"/>
                    </a:cubicBezTo>
                    <a:cubicBezTo>
                      <a:pt x="7" y="41"/>
                      <a:pt x="8" y="43"/>
                      <a:pt x="10" y="44"/>
                    </a:cubicBezTo>
                    <a:cubicBezTo>
                      <a:pt x="16" y="41"/>
                      <a:pt x="16" y="41"/>
                      <a:pt x="16" y="41"/>
                    </a:cubicBezTo>
                    <a:cubicBezTo>
                      <a:pt x="17" y="42"/>
                      <a:pt x="18" y="42"/>
                      <a:pt x="20" y="43"/>
                    </a:cubicBezTo>
                    <a:cubicBezTo>
                      <a:pt x="22" y="49"/>
                      <a:pt x="22" y="49"/>
                      <a:pt x="22" y="49"/>
                    </a:cubicBezTo>
                    <a:cubicBezTo>
                      <a:pt x="23" y="49"/>
                      <a:pt x="24" y="49"/>
                      <a:pt x="25" y="49"/>
                    </a:cubicBezTo>
                    <a:cubicBezTo>
                      <a:pt x="26" y="49"/>
                      <a:pt x="27" y="49"/>
                      <a:pt x="28" y="48"/>
                    </a:cubicBezTo>
                    <a:cubicBezTo>
                      <a:pt x="30" y="42"/>
                      <a:pt x="30" y="42"/>
                      <a:pt x="30" y="42"/>
                    </a:cubicBezTo>
                    <a:cubicBezTo>
                      <a:pt x="31" y="42"/>
                      <a:pt x="33" y="41"/>
                      <a:pt x="34" y="41"/>
                    </a:cubicBezTo>
                    <a:cubicBezTo>
                      <a:pt x="40" y="43"/>
                      <a:pt x="40" y="43"/>
                      <a:pt x="40" y="43"/>
                    </a:cubicBezTo>
                    <a:cubicBezTo>
                      <a:pt x="41" y="42"/>
                      <a:pt x="43" y="41"/>
                      <a:pt x="44" y="39"/>
                    </a:cubicBezTo>
                    <a:cubicBezTo>
                      <a:pt x="41" y="33"/>
                      <a:pt x="41" y="33"/>
                      <a:pt x="41" y="33"/>
                    </a:cubicBezTo>
                    <a:cubicBezTo>
                      <a:pt x="42" y="32"/>
                      <a:pt x="42" y="31"/>
                      <a:pt x="43" y="29"/>
                    </a:cubicBezTo>
                    <a:close/>
                    <a:moveTo>
                      <a:pt x="25" y="33"/>
                    </a:moveTo>
                    <a:cubicBezTo>
                      <a:pt x="20" y="33"/>
                      <a:pt x="16" y="29"/>
                      <a:pt x="16" y="25"/>
                    </a:cubicBezTo>
                    <a:cubicBezTo>
                      <a:pt x="16" y="20"/>
                      <a:pt x="20" y="16"/>
                      <a:pt x="24" y="16"/>
                    </a:cubicBezTo>
                    <a:cubicBezTo>
                      <a:pt x="29" y="16"/>
                      <a:pt x="33" y="20"/>
                      <a:pt x="33" y="24"/>
                    </a:cubicBezTo>
                    <a:cubicBezTo>
                      <a:pt x="33" y="29"/>
                      <a:pt x="29" y="33"/>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6" name="组合 5"/>
          <p:cNvGrpSpPr/>
          <p:nvPr/>
        </p:nvGrpSpPr>
        <p:grpSpPr>
          <a:xfrm>
            <a:off x="5523865" y="4250055"/>
            <a:ext cx="1772920" cy="1771650"/>
            <a:chOff x="5523865" y="4250055"/>
            <a:chExt cx="1772920" cy="1771650"/>
          </a:xfrm>
        </p:grpSpPr>
        <p:sp>
          <p:nvSpPr>
            <p:cNvPr id="16" name="组合"/>
            <p:cNvSpPr>
              <a:spLocks noEditPoints="1"/>
            </p:cNvSpPr>
            <p:nvPr/>
          </p:nvSpPr>
          <p:spPr bwMode="auto">
            <a:xfrm>
              <a:off x="5523865" y="4250055"/>
              <a:ext cx="1772920" cy="1771650"/>
            </a:xfrm>
            <a:custGeom>
              <a:avLst/>
              <a:gdLst>
                <a:gd name="T0" fmla="*/ 727647803 w 360"/>
                <a:gd name="T1" fmla="*/ 2147483646 h 360"/>
                <a:gd name="T2" fmla="*/ 436590652 w 360"/>
                <a:gd name="T3" fmla="*/ 2147483646 h 360"/>
                <a:gd name="T4" fmla="*/ 897435246 w 360"/>
                <a:gd name="T5" fmla="*/ 2147483646 h 360"/>
                <a:gd name="T6" fmla="*/ 921689187 w 360"/>
                <a:gd name="T7" fmla="*/ 2147483646 h 360"/>
                <a:gd name="T8" fmla="*/ 1309767030 w 360"/>
                <a:gd name="T9" fmla="*/ 2147483646 h 360"/>
                <a:gd name="T10" fmla="*/ 1431041664 w 360"/>
                <a:gd name="T11" fmla="*/ 1815365464 h 360"/>
                <a:gd name="T12" fmla="*/ 1891886258 w 360"/>
                <a:gd name="T13" fmla="*/ 1597521411 h 360"/>
                <a:gd name="T14" fmla="*/ 2037414833 w 360"/>
                <a:gd name="T15" fmla="*/ 1040809926 h 360"/>
                <a:gd name="T16" fmla="*/ 2147483646 w 360"/>
                <a:gd name="T17" fmla="*/ 1065012634 h 360"/>
                <a:gd name="T18" fmla="*/ 2147483646 w 360"/>
                <a:gd name="T19" fmla="*/ 774555538 h 360"/>
                <a:gd name="T20" fmla="*/ 2147483646 w 360"/>
                <a:gd name="T21" fmla="*/ 629324529 h 360"/>
                <a:gd name="T22" fmla="*/ 2147483646 w 360"/>
                <a:gd name="T23" fmla="*/ 580919114 h 360"/>
                <a:gd name="T24" fmla="*/ 2147483646 w 360"/>
                <a:gd name="T25" fmla="*/ 484098441 h 360"/>
                <a:gd name="T26" fmla="*/ 2147483646 w 360"/>
                <a:gd name="T27" fmla="*/ 508301149 h 360"/>
                <a:gd name="T28" fmla="*/ 2147483646 w 360"/>
                <a:gd name="T29" fmla="*/ 726145201 h 360"/>
                <a:gd name="T30" fmla="*/ 2147483646 w 360"/>
                <a:gd name="T31" fmla="*/ 508301149 h 360"/>
                <a:gd name="T32" fmla="*/ 2147483646 w 360"/>
                <a:gd name="T33" fmla="*/ 919786546 h 360"/>
                <a:gd name="T34" fmla="*/ 2147483646 w 360"/>
                <a:gd name="T35" fmla="*/ 1040809926 h 360"/>
                <a:gd name="T36" fmla="*/ 2147483646 w 360"/>
                <a:gd name="T37" fmla="*/ 1428087695 h 360"/>
                <a:gd name="T38" fmla="*/ 2147483646 w 360"/>
                <a:gd name="T39" fmla="*/ 1670134455 h 360"/>
                <a:gd name="T40" fmla="*/ 2147483646 w 360"/>
                <a:gd name="T41" fmla="*/ 1887978508 h 360"/>
                <a:gd name="T42" fmla="*/ 2147483646 w 360"/>
                <a:gd name="T43" fmla="*/ 2147483646 h 360"/>
                <a:gd name="T44" fmla="*/ 2147483646 w 360"/>
                <a:gd name="T45" fmla="*/ 2147483646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2147483646 w 360"/>
                <a:gd name="T65" fmla="*/ 2147483646 h 360"/>
                <a:gd name="T66" fmla="*/ 2147483646 w 360"/>
                <a:gd name="T67" fmla="*/ 2147483646 h 360"/>
                <a:gd name="T68" fmla="*/ 2147483646 w 360"/>
                <a:gd name="T69" fmla="*/ 2147483646 h 360"/>
                <a:gd name="T70" fmla="*/ 2147483646 w 360"/>
                <a:gd name="T71" fmla="*/ 2147483646 h 360"/>
                <a:gd name="T72" fmla="*/ 2147483646 w 360"/>
                <a:gd name="T73" fmla="*/ 2147483646 h 360"/>
                <a:gd name="T74" fmla="*/ 2147483646 w 360"/>
                <a:gd name="T75" fmla="*/ 2147483646 h 360"/>
                <a:gd name="T76" fmla="*/ 2147483646 w 360"/>
                <a:gd name="T77" fmla="*/ 2147483646 h 360"/>
                <a:gd name="T78" fmla="*/ 2147483646 w 360"/>
                <a:gd name="T79" fmla="*/ 2147483646 h 360"/>
                <a:gd name="T80" fmla="*/ 2147483646 w 360"/>
                <a:gd name="T81" fmla="*/ 2147483646 h 360"/>
                <a:gd name="T82" fmla="*/ 2147483646 w 360"/>
                <a:gd name="T83" fmla="*/ 2147483646 h 360"/>
                <a:gd name="T84" fmla="*/ 2147483646 w 360"/>
                <a:gd name="T85" fmla="*/ 2147483646 h 360"/>
                <a:gd name="T86" fmla="*/ 2147483646 w 360"/>
                <a:gd name="T87" fmla="*/ 2147483646 h 360"/>
                <a:gd name="T88" fmla="*/ 2147483646 w 360"/>
                <a:gd name="T89" fmla="*/ 2147483646 h 360"/>
                <a:gd name="T90" fmla="*/ 2147483646 w 360"/>
                <a:gd name="T91" fmla="*/ 2147483646 h 360"/>
                <a:gd name="T92" fmla="*/ 2134435526 w 360"/>
                <a:gd name="T93" fmla="*/ 2147483646 h 360"/>
                <a:gd name="T94" fmla="*/ 1649336990 w 360"/>
                <a:gd name="T95" fmla="*/ 2147483646 h 360"/>
                <a:gd name="T96" fmla="*/ 1625083049 w 360"/>
                <a:gd name="T97" fmla="*/ 2147483646 h 360"/>
                <a:gd name="T98" fmla="*/ 970197071 w 360"/>
                <a:gd name="T99" fmla="*/ 2147483646 h 360"/>
                <a:gd name="T100" fmla="*/ 1042963821 w 360"/>
                <a:gd name="T101" fmla="*/ 2147483646 h 360"/>
                <a:gd name="T102" fmla="*/ 679139920 w 360"/>
                <a:gd name="T103" fmla="*/ 2147483646 h 360"/>
                <a:gd name="T104" fmla="*/ 751901745 w 360"/>
                <a:gd name="T105" fmla="*/ 2147483646 h 360"/>
                <a:gd name="T106" fmla="*/ 315316018 w 360"/>
                <a:gd name="T107" fmla="*/ 2147483646 h 360"/>
                <a:gd name="T108" fmla="*/ 679139920 w 360"/>
                <a:gd name="T109" fmla="*/ 2147483646 h 360"/>
                <a:gd name="T110" fmla="*/ 2147483646 w 360"/>
                <a:gd name="T111" fmla="*/ 2147483646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solidFill>
              <a:schemeClr val="accent1"/>
            </a:solidFill>
            <a:ln>
              <a:noFill/>
            </a:ln>
          </p:spPr>
          <p:txBody>
            <a:bodyPr/>
            <a:lstStyle/>
            <a:p>
              <a:endParaRPr lang="zh-CN" altLang="en-US">
                <a:solidFill>
                  <a:schemeClr val="bg1"/>
                </a:solidFill>
                <a:cs typeface="+mn-ea"/>
                <a:sym typeface="+mn-lt"/>
              </a:endParaRPr>
            </a:p>
          </p:txBody>
        </p:sp>
        <p:grpSp>
          <p:nvGrpSpPr>
            <p:cNvPr id="27" name="组合"/>
            <p:cNvGrpSpPr/>
            <p:nvPr/>
          </p:nvGrpSpPr>
          <p:grpSpPr>
            <a:xfrm>
              <a:off x="6052185" y="4892675"/>
              <a:ext cx="619125" cy="482600"/>
              <a:chOff x="6094412" y="4918075"/>
              <a:chExt cx="619126" cy="482600"/>
            </a:xfrm>
            <a:solidFill>
              <a:schemeClr val="accent1"/>
            </a:solidFill>
          </p:grpSpPr>
          <p:sp>
            <p:nvSpPr>
              <p:cNvPr id="28" name="组合"/>
              <p:cNvSpPr/>
              <p:nvPr/>
            </p:nvSpPr>
            <p:spPr bwMode="auto">
              <a:xfrm>
                <a:off x="6443663" y="4918075"/>
                <a:ext cx="269875" cy="285750"/>
              </a:xfrm>
              <a:custGeom>
                <a:avLst/>
                <a:gdLst>
                  <a:gd name="T0" fmla="*/ 95 w 123"/>
                  <a:gd name="T1" fmla="*/ 78 h 130"/>
                  <a:gd name="T2" fmla="*/ 84 w 123"/>
                  <a:gd name="T3" fmla="*/ 46 h 130"/>
                  <a:gd name="T4" fmla="*/ 62 w 123"/>
                  <a:gd name="T5" fmla="*/ 19 h 130"/>
                  <a:gd name="T6" fmla="*/ 32 w 123"/>
                  <a:gd name="T7" fmla="*/ 4 h 130"/>
                  <a:gd name="T8" fmla="*/ 0 w 123"/>
                  <a:gd name="T9" fmla="*/ 1 h 130"/>
                  <a:gd name="T10" fmla="*/ 0 w 123"/>
                  <a:gd name="T11" fmla="*/ 2 h 130"/>
                  <a:gd name="T12" fmla="*/ 29 w 123"/>
                  <a:gd name="T13" fmla="*/ 11 h 130"/>
                  <a:gd name="T14" fmla="*/ 50 w 123"/>
                  <a:gd name="T15" fmla="*/ 30 h 130"/>
                  <a:gd name="T16" fmla="*/ 62 w 123"/>
                  <a:gd name="T17" fmla="*/ 55 h 130"/>
                  <a:gd name="T18" fmla="*/ 64 w 123"/>
                  <a:gd name="T19" fmla="*/ 78 h 130"/>
                  <a:gd name="T20" fmla="*/ 36 w 123"/>
                  <a:gd name="T21" fmla="*/ 78 h 130"/>
                  <a:gd name="T22" fmla="*/ 57 w 123"/>
                  <a:gd name="T23" fmla="*/ 104 h 130"/>
                  <a:gd name="T24" fmla="*/ 79 w 123"/>
                  <a:gd name="T25" fmla="*/ 130 h 130"/>
                  <a:gd name="T26" fmla="*/ 101 w 123"/>
                  <a:gd name="T27" fmla="*/ 104 h 130"/>
                  <a:gd name="T28" fmla="*/ 123 w 123"/>
                  <a:gd name="T29" fmla="*/ 78 h 130"/>
                  <a:gd name="T30" fmla="*/ 95 w 123"/>
                  <a:gd name="T31" fmla="*/ 7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130">
                    <a:moveTo>
                      <a:pt x="95" y="78"/>
                    </a:moveTo>
                    <a:cubicBezTo>
                      <a:pt x="93" y="67"/>
                      <a:pt x="90" y="56"/>
                      <a:pt x="84" y="46"/>
                    </a:cubicBezTo>
                    <a:cubicBezTo>
                      <a:pt x="78" y="35"/>
                      <a:pt x="71" y="26"/>
                      <a:pt x="62" y="19"/>
                    </a:cubicBezTo>
                    <a:cubicBezTo>
                      <a:pt x="53" y="12"/>
                      <a:pt x="42" y="7"/>
                      <a:pt x="32" y="4"/>
                    </a:cubicBezTo>
                    <a:cubicBezTo>
                      <a:pt x="21" y="1"/>
                      <a:pt x="10" y="0"/>
                      <a:pt x="0" y="1"/>
                    </a:cubicBezTo>
                    <a:cubicBezTo>
                      <a:pt x="0" y="2"/>
                      <a:pt x="0" y="2"/>
                      <a:pt x="0" y="2"/>
                    </a:cubicBezTo>
                    <a:cubicBezTo>
                      <a:pt x="10" y="3"/>
                      <a:pt x="20" y="6"/>
                      <a:pt x="29" y="11"/>
                    </a:cubicBezTo>
                    <a:cubicBezTo>
                      <a:pt x="37" y="16"/>
                      <a:pt x="45" y="23"/>
                      <a:pt x="50" y="30"/>
                    </a:cubicBezTo>
                    <a:cubicBezTo>
                      <a:pt x="56" y="38"/>
                      <a:pt x="60" y="46"/>
                      <a:pt x="62" y="55"/>
                    </a:cubicBezTo>
                    <a:cubicBezTo>
                      <a:pt x="64" y="63"/>
                      <a:pt x="65" y="71"/>
                      <a:pt x="64" y="78"/>
                    </a:cubicBezTo>
                    <a:cubicBezTo>
                      <a:pt x="36" y="78"/>
                      <a:pt x="36" y="78"/>
                      <a:pt x="36" y="78"/>
                    </a:cubicBezTo>
                    <a:cubicBezTo>
                      <a:pt x="57" y="104"/>
                      <a:pt x="57" y="104"/>
                      <a:pt x="57" y="104"/>
                    </a:cubicBezTo>
                    <a:cubicBezTo>
                      <a:pt x="79" y="130"/>
                      <a:pt x="79" y="130"/>
                      <a:pt x="79" y="130"/>
                    </a:cubicBezTo>
                    <a:cubicBezTo>
                      <a:pt x="101" y="104"/>
                      <a:pt x="101" y="104"/>
                      <a:pt x="101" y="104"/>
                    </a:cubicBezTo>
                    <a:cubicBezTo>
                      <a:pt x="123" y="78"/>
                      <a:pt x="123" y="78"/>
                      <a:pt x="123" y="78"/>
                    </a:cubicBezTo>
                    <a:lnTo>
                      <a:pt x="95"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9" name="组合"/>
              <p:cNvSpPr/>
              <p:nvPr/>
            </p:nvSpPr>
            <p:spPr bwMode="auto">
              <a:xfrm>
                <a:off x="6094412" y="5114925"/>
                <a:ext cx="268288" cy="285750"/>
              </a:xfrm>
              <a:custGeom>
                <a:avLst/>
                <a:gdLst>
                  <a:gd name="T0" fmla="*/ 72 w 123"/>
                  <a:gd name="T1" fmla="*/ 100 h 130"/>
                  <a:gd name="T2" fmla="*/ 60 w 123"/>
                  <a:gd name="T3" fmla="*/ 75 h 130"/>
                  <a:gd name="T4" fmla="*/ 59 w 123"/>
                  <a:gd name="T5" fmla="*/ 52 h 130"/>
                  <a:gd name="T6" fmla="*/ 87 w 123"/>
                  <a:gd name="T7" fmla="*/ 52 h 130"/>
                  <a:gd name="T8" fmla="*/ 65 w 123"/>
                  <a:gd name="T9" fmla="*/ 26 h 130"/>
                  <a:gd name="T10" fmla="*/ 43 w 123"/>
                  <a:gd name="T11" fmla="*/ 0 h 130"/>
                  <a:gd name="T12" fmla="*/ 22 w 123"/>
                  <a:gd name="T13" fmla="*/ 26 h 130"/>
                  <a:gd name="T14" fmla="*/ 0 w 123"/>
                  <a:gd name="T15" fmla="*/ 52 h 130"/>
                  <a:gd name="T16" fmla="*/ 28 w 123"/>
                  <a:gd name="T17" fmla="*/ 52 h 130"/>
                  <a:gd name="T18" fmla="*/ 39 w 123"/>
                  <a:gd name="T19" fmla="*/ 84 h 130"/>
                  <a:gd name="T20" fmla="*/ 61 w 123"/>
                  <a:gd name="T21" fmla="*/ 111 h 130"/>
                  <a:gd name="T22" fmla="*/ 91 w 123"/>
                  <a:gd name="T23" fmla="*/ 126 h 130"/>
                  <a:gd name="T24" fmla="*/ 123 w 123"/>
                  <a:gd name="T25" fmla="*/ 129 h 130"/>
                  <a:gd name="T26" fmla="*/ 123 w 123"/>
                  <a:gd name="T27" fmla="*/ 128 h 130"/>
                  <a:gd name="T28" fmla="*/ 94 w 123"/>
                  <a:gd name="T29" fmla="*/ 119 h 130"/>
                  <a:gd name="T30" fmla="*/ 72 w 123"/>
                  <a:gd name="T31" fmla="*/ 10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130">
                    <a:moveTo>
                      <a:pt x="72" y="100"/>
                    </a:moveTo>
                    <a:cubicBezTo>
                      <a:pt x="67" y="92"/>
                      <a:pt x="63" y="84"/>
                      <a:pt x="60" y="75"/>
                    </a:cubicBezTo>
                    <a:cubicBezTo>
                      <a:pt x="58" y="67"/>
                      <a:pt x="58" y="59"/>
                      <a:pt x="59" y="52"/>
                    </a:cubicBezTo>
                    <a:cubicBezTo>
                      <a:pt x="87" y="52"/>
                      <a:pt x="87" y="52"/>
                      <a:pt x="87" y="52"/>
                    </a:cubicBezTo>
                    <a:cubicBezTo>
                      <a:pt x="65" y="26"/>
                      <a:pt x="65" y="26"/>
                      <a:pt x="65" y="26"/>
                    </a:cubicBezTo>
                    <a:cubicBezTo>
                      <a:pt x="43" y="0"/>
                      <a:pt x="43" y="0"/>
                      <a:pt x="43" y="0"/>
                    </a:cubicBezTo>
                    <a:cubicBezTo>
                      <a:pt x="22" y="26"/>
                      <a:pt x="22" y="26"/>
                      <a:pt x="22" y="26"/>
                    </a:cubicBezTo>
                    <a:cubicBezTo>
                      <a:pt x="0" y="52"/>
                      <a:pt x="0" y="52"/>
                      <a:pt x="0" y="52"/>
                    </a:cubicBezTo>
                    <a:cubicBezTo>
                      <a:pt x="28" y="52"/>
                      <a:pt x="28" y="52"/>
                      <a:pt x="28" y="52"/>
                    </a:cubicBezTo>
                    <a:cubicBezTo>
                      <a:pt x="30" y="63"/>
                      <a:pt x="33" y="74"/>
                      <a:pt x="39" y="84"/>
                    </a:cubicBezTo>
                    <a:cubicBezTo>
                      <a:pt x="44" y="94"/>
                      <a:pt x="52" y="104"/>
                      <a:pt x="61" y="111"/>
                    </a:cubicBezTo>
                    <a:cubicBezTo>
                      <a:pt x="70" y="118"/>
                      <a:pt x="80" y="123"/>
                      <a:pt x="91" y="126"/>
                    </a:cubicBezTo>
                    <a:cubicBezTo>
                      <a:pt x="102" y="129"/>
                      <a:pt x="113" y="130"/>
                      <a:pt x="123" y="129"/>
                    </a:cubicBezTo>
                    <a:cubicBezTo>
                      <a:pt x="123" y="128"/>
                      <a:pt x="123" y="128"/>
                      <a:pt x="123" y="128"/>
                    </a:cubicBezTo>
                    <a:cubicBezTo>
                      <a:pt x="113" y="127"/>
                      <a:pt x="103" y="124"/>
                      <a:pt x="94" y="119"/>
                    </a:cubicBezTo>
                    <a:cubicBezTo>
                      <a:pt x="85" y="114"/>
                      <a:pt x="78" y="107"/>
                      <a:pt x="7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0" name="组合"/>
              <p:cNvSpPr/>
              <p:nvPr/>
            </p:nvSpPr>
            <p:spPr bwMode="auto">
              <a:xfrm>
                <a:off x="6305550" y="4970463"/>
                <a:ext cx="204788" cy="377825"/>
              </a:xfrm>
              <a:custGeom>
                <a:avLst/>
                <a:gdLst>
                  <a:gd name="T0" fmla="*/ 59 w 93"/>
                  <a:gd name="T1" fmla="*/ 71 h 171"/>
                  <a:gd name="T2" fmla="*/ 33 w 93"/>
                  <a:gd name="T3" fmla="*/ 54 h 171"/>
                  <a:gd name="T4" fmla="*/ 51 w 93"/>
                  <a:gd name="T5" fmla="*/ 42 h 171"/>
                  <a:gd name="T6" fmla="*/ 81 w 93"/>
                  <a:gd name="T7" fmla="*/ 49 h 171"/>
                  <a:gd name="T8" fmla="*/ 88 w 93"/>
                  <a:gd name="T9" fmla="*/ 25 h 171"/>
                  <a:gd name="T10" fmla="*/ 57 w 93"/>
                  <a:gd name="T11" fmla="*/ 18 h 171"/>
                  <a:gd name="T12" fmla="*/ 57 w 93"/>
                  <a:gd name="T13" fmla="*/ 0 h 171"/>
                  <a:gd name="T14" fmla="*/ 37 w 93"/>
                  <a:gd name="T15" fmla="*/ 0 h 171"/>
                  <a:gd name="T16" fmla="*/ 37 w 93"/>
                  <a:gd name="T17" fmla="*/ 20 h 171"/>
                  <a:gd name="T18" fmla="*/ 1 w 93"/>
                  <a:gd name="T19" fmla="*/ 57 h 171"/>
                  <a:gd name="T20" fmla="*/ 39 w 93"/>
                  <a:gd name="T21" fmla="*/ 96 h 171"/>
                  <a:gd name="T22" fmla="*/ 61 w 93"/>
                  <a:gd name="T23" fmla="*/ 114 h 171"/>
                  <a:gd name="T24" fmla="*/ 41 w 93"/>
                  <a:gd name="T25" fmla="*/ 127 h 171"/>
                  <a:gd name="T26" fmla="*/ 6 w 93"/>
                  <a:gd name="T27" fmla="*/ 118 h 171"/>
                  <a:gd name="T28" fmla="*/ 0 w 93"/>
                  <a:gd name="T29" fmla="*/ 142 h 171"/>
                  <a:gd name="T30" fmla="*/ 35 w 93"/>
                  <a:gd name="T31" fmla="*/ 151 h 171"/>
                  <a:gd name="T32" fmla="*/ 35 w 93"/>
                  <a:gd name="T33" fmla="*/ 171 h 171"/>
                  <a:gd name="T34" fmla="*/ 56 w 93"/>
                  <a:gd name="T35" fmla="*/ 171 h 171"/>
                  <a:gd name="T36" fmla="*/ 56 w 93"/>
                  <a:gd name="T37" fmla="*/ 149 h 171"/>
                  <a:gd name="T38" fmla="*/ 93 w 93"/>
                  <a:gd name="T39" fmla="*/ 111 h 171"/>
                  <a:gd name="T40" fmla="*/ 59 w 93"/>
                  <a:gd name="T41" fmla="*/ 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71">
                    <a:moveTo>
                      <a:pt x="59" y="71"/>
                    </a:moveTo>
                    <a:cubicBezTo>
                      <a:pt x="41" y="65"/>
                      <a:pt x="33" y="60"/>
                      <a:pt x="33" y="54"/>
                    </a:cubicBezTo>
                    <a:cubicBezTo>
                      <a:pt x="33" y="48"/>
                      <a:pt x="38" y="42"/>
                      <a:pt x="51" y="42"/>
                    </a:cubicBezTo>
                    <a:cubicBezTo>
                      <a:pt x="66" y="42"/>
                      <a:pt x="76" y="47"/>
                      <a:pt x="81" y="49"/>
                    </a:cubicBezTo>
                    <a:cubicBezTo>
                      <a:pt x="88" y="25"/>
                      <a:pt x="88" y="25"/>
                      <a:pt x="88" y="25"/>
                    </a:cubicBezTo>
                    <a:cubicBezTo>
                      <a:pt x="80" y="22"/>
                      <a:pt x="71" y="19"/>
                      <a:pt x="57" y="18"/>
                    </a:cubicBezTo>
                    <a:cubicBezTo>
                      <a:pt x="57" y="0"/>
                      <a:pt x="57" y="0"/>
                      <a:pt x="57" y="0"/>
                    </a:cubicBezTo>
                    <a:cubicBezTo>
                      <a:pt x="37" y="0"/>
                      <a:pt x="37" y="0"/>
                      <a:pt x="37" y="0"/>
                    </a:cubicBezTo>
                    <a:cubicBezTo>
                      <a:pt x="37" y="20"/>
                      <a:pt x="37" y="20"/>
                      <a:pt x="37" y="20"/>
                    </a:cubicBezTo>
                    <a:cubicBezTo>
                      <a:pt x="14" y="24"/>
                      <a:pt x="1" y="39"/>
                      <a:pt x="1" y="57"/>
                    </a:cubicBezTo>
                    <a:cubicBezTo>
                      <a:pt x="1" y="78"/>
                      <a:pt x="16" y="88"/>
                      <a:pt x="39" y="96"/>
                    </a:cubicBezTo>
                    <a:cubicBezTo>
                      <a:pt x="55" y="101"/>
                      <a:pt x="61" y="106"/>
                      <a:pt x="61" y="114"/>
                    </a:cubicBezTo>
                    <a:cubicBezTo>
                      <a:pt x="61" y="122"/>
                      <a:pt x="53" y="127"/>
                      <a:pt x="41" y="127"/>
                    </a:cubicBezTo>
                    <a:cubicBezTo>
                      <a:pt x="27" y="127"/>
                      <a:pt x="15" y="122"/>
                      <a:pt x="6" y="118"/>
                    </a:cubicBezTo>
                    <a:cubicBezTo>
                      <a:pt x="0" y="142"/>
                      <a:pt x="0" y="142"/>
                      <a:pt x="0" y="142"/>
                    </a:cubicBezTo>
                    <a:cubicBezTo>
                      <a:pt x="8" y="146"/>
                      <a:pt x="21" y="150"/>
                      <a:pt x="35" y="151"/>
                    </a:cubicBezTo>
                    <a:cubicBezTo>
                      <a:pt x="35" y="171"/>
                      <a:pt x="35" y="171"/>
                      <a:pt x="35" y="171"/>
                    </a:cubicBezTo>
                    <a:cubicBezTo>
                      <a:pt x="56" y="171"/>
                      <a:pt x="56" y="171"/>
                      <a:pt x="56" y="171"/>
                    </a:cubicBezTo>
                    <a:cubicBezTo>
                      <a:pt x="56" y="149"/>
                      <a:pt x="56" y="149"/>
                      <a:pt x="56" y="149"/>
                    </a:cubicBezTo>
                    <a:cubicBezTo>
                      <a:pt x="80" y="145"/>
                      <a:pt x="93" y="129"/>
                      <a:pt x="93" y="111"/>
                    </a:cubicBezTo>
                    <a:cubicBezTo>
                      <a:pt x="93" y="92"/>
                      <a:pt x="83" y="80"/>
                      <a:pt x="5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7" name="组合 6"/>
          <p:cNvGrpSpPr/>
          <p:nvPr/>
        </p:nvGrpSpPr>
        <p:grpSpPr>
          <a:xfrm>
            <a:off x="4635500" y="3060700"/>
            <a:ext cx="1546225" cy="1544955"/>
            <a:chOff x="4635500" y="3060700"/>
            <a:chExt cx="1546225" cy="1544955"/>
          </a:xfrm>
        </p:grpSpPr>
        <p:sp>
          <p:nvSpPr>
            <p:cNvPr id="15" name="组合"/>
            <p:cNvSpPr>
              <a:spLocks noEditPoints="1"/>
            </p:cNvSpPr>
            <p:nvPr/>
          </p:nvSpPr>
          <p:spPr bwMode="auto">
            <a:xfrm>
              <a:off x="4635500" y="3060700"/>
              <a:ext cx="1546225" cy="1544955"/>
            </a:xfrm>
            <a:custGeom>
              <a:avLst/>
              <a:gdLst>
                <a:gd name="T0" fmla="*/ 606302398 w 314"/>
                <a:gd name="T1" fmla="*/ 2147483646 h 314"/>
                <a:gd name="T2" fmla="*/ 291025151 w 314"/>
                <a:gd name="T3" fmla="*/ 2147483646 h 314"/>
                <a:gd name="T4" fmla="*/ 679058686 w 314"/>
                <a:gd name="T5" fmla="*/ 2147483646 h 314"/>
                <a:gd name="T6" fmla="*/ 630554494 w 314"/>
                <a:gd name="T7" fmla="*/ 2147483646 h 314"/>
                <a:gd name="T8" fmla="*/ 945831742 w 314"/>
                <a:gd name="T9" fmla="*/ 2147483646 h 314"/>
                <a:gd name="T10" fmla="*/ 994340858 w 314"/>
                <a:gd name="T11" fmla="*/ 1935578991 h 314"/>
                <a:gd name="T12" fmla="*/ 1358122297 w 314"/>
                <a:gd name="T13" fmla="*/ 1693631617 h 314"/>
                <a:gd name="T14" fmla="*/ 1430878585 w 314"/>
                <a:gd name="T15" fmla="*/ 1185544100 h 314"/>
                <a:gd name="T16" fmla="*/ 2037180983 w 314"/>
                <a:gd name="T17" fmla="*/ 1137153641 h 314"/>
                <a:gd name="T18" fmla="*/ 2134189367 w 314"/>
                <a:gd name="T19" fmla="*/ 871008578 h 314"/>
                <a:gd name="T20" fmla="*/ 2147483646 w 314"/>
                <a:gd name="T21" fmla="*/ 701649352 h 314"/>
                <a:gd name="T22" fmla="*/ 2147483646 w 314"/>
                <a:gd name="T23" fmla="*/ 604868435 h 314"/>
                <a:gd name="T24" fmla="*/ 2147483646 w 314"/>
                <a:gd name="T25" fmla="*/ 459701978 h 314"/>
                <a:gd name="T26" fmla="*/ 2147483646 w 314"/>
                <a:gd name="T27" fmla="*/ 435504289 h 314"/>
                <a:gd name="T28" fmla="*/ 2147483646 w 314"/>
                <a:gd name="T29" fmla="*/ 580675665 h 314"/>
                <a:gd name="T30" fmla="*/ 2147483646 w 314"/>
                <a:gd name="T31" fmla="*/ 338728291 h 314"/>
                <a:gd name="T32" fmla="*/ 2147483646 w 314"/>
                <a:gd name="T33" fmla="*/ 653258893 h 314"/>
                <a:gd name="T34" fmla="*/ 2147483646 w 314"/>
                <a:gd name="T35" fmla="*/ 701649352 h 314"/>
                <a:gd name="T36" fmla="*/ 2147483646 w 314"/>
                <a:gd name="T37" fmla="*/ 1016179954 h 314"/>
                <a:gd name="T38" fmla="*/ 2147483646 w 314"/>
                <a:gd name="T39" fmla="*/ 1185544100 h 314"/>
                <a:gd name="T40" fmla="*/ 2147483646 w 314"/>
                <a:gd name="T41" fmla="*/ 1330710556 h 314"/>
                <a:gd name="T42" fmla="*/ 2147483646 w 314"/>
                <a:gd name="T43" fmla="*/ 1621048389 h 314"/>
                <a:gd name="T44" fmla="*/ 2147483646 w 314"/>
                <a:gd name="T45" fmla="*/ 1814605304 h 314"/>
                <a:gd name="T46" fmla="*/ 2147483646 w 314"/>
                <a:gd name="T47" fmla="*/ 2147483646 h 314"/>
                <a:gd name="T48" fmla="*/ 2147483646 w 314"/>
                <a:gd name="T49" fmla="*/ 2147483646 h 314"/>
                <a:gd name="T50" fmla="*/ 2147483646 w 314"/>
                <a:gd name="T51" fmla="*/ 2147483646 h 314"/>
                <a:gd name="T52" fmla="*/ 2147483646 w 314"/>
                <a:gd name="T53" fmla="*/ 2147483646 h 314"/>
                <a:gd name="T54" fmla="*/ 2147483646 w 314"/>
                <a:gd name="T55" fmla="*/ 2147483646 h 314"/>
                <a:gd name="T56" fmla="*/ 2147483646 w 314"/>
                <a:gd name="T57" fmla="*/ 2147483646 h 314"/>
                <a:gd name="T58" fmla="*/ 2147483646 w 314"/>
                <a:gd name="T59" fmla="*/ 2147483646 h 314"/>
                <a:gd name="T60" fmla="*/ 2147483646 w 314"/>
                <a:gd name="T61" fmla="*/ 2147483646 h 314"/>
                <a:gd name="T62" fmla="*/ 2147483646 w 314"/>
                <a:gd name="T63" fmla="*/ 2147483646 h 314"/>
                <a:gd name="T64" fmla="*/ 2147483646 w 314"/>
                <a:gd name="T65" fmla="*/ 2147483646 h 314"/>
                <a:gd name="T66" fmla="*/ 2147483646 w 314"/>
                <a:gd name="T67" fmla="*/ 2147483646 h 314"/>
                <a:gd name="T68" fmla="*/ 2147483646 w 314"/>
                <a:gd name="T69" fmla="*/ 2147483646 h 314"/>
                <a:gd name="T70" fmla="*/ 2147483646 w 314"/>
                <a:gd name="T71" fmla="*/ 2147483646 h 314"/>
                <a:gd name="T72" fmla="*/ 2147483646 w 314"/>
                <a:gd name="T73" fmla="*/ 2147483646 h 314"/>
                <a:gd name="T74" fmla="*/ 2147483646 w 314"/>
                <a:gd name="T75" fmla="*/ 2147483646 h 314"/>
                <a:gd name="T76" fmla="*/ 2147483646 w 314"/>
                <a:gd name="T77" fmla="*/ 2147483646 h 314"/>
                <a:gd name="T78" fmla="*/ 2147483646 w 314"/>
                <a:gd name="T79" fmla="*/ 2147483646 h 314"/>
                <a:gd name="T80" fmla="*/ 2147483646 w 314"/>
                <a:gd name="T81" fmla="*/ 2147483646 h 314"/>
                <a:gd name="T82" fmla="*/ 2147483646 w 314"/>
                <a:gd name="T83" fmla="*/ 2147483646 h 314"/>
                <a:gd name="T84" fmla="*/ 2147483646 w 314"/>
                <a:gd name="T85" fmla="*/ 2147483646 h 314"/>
                <a:gd name="T86" fmla="*/ 2147483646 w 314"/>
                <a:gd name="T87" fmla="*/ 2147483646 h 314"/>
                <a:gd name="T88" fmla="*/ 2147483646 w 314"/>
                <a:gd name="T89" fmla="*/ 2147483646 h 314"/>
                <a:gd name="T90" fmla="*/ 2147483646 w 314"/>
                <a:gd name="T91" fmla="*/ 2147483646 h 314"/>
                <a:gd name="T92" fmla="*/ 2147483646 w 314"/>
                <a:gd name="T93" fmla="*/ 2147483646 h 314"/>
                <a:gd name="T94" fmla="*/ 1794660024 w 314"/>
                <a:gd name="T95" fmla="*/ 2147483646 h 314"/>
                <a:gd name="T96" fmla="*/ 1721903736 w 314"/>
                <a:gd name="T97" fmla="*/ 2147483646 h 314"/>
                <a:gd name="T98" fmla="*/ 1139853433 w 314"/>
                <a:gd name="T99" fmla="*/ 2147483646 h 314"/>
                <a:gd name="T100" fmla="*/ 1115601338 w 314"/>
                <a:gd name="T101" fmla="*/ 2147483646 h 314"/>
                <a:gd name="T102" fmla="*/ 776067070 w 314"/>
                <a:gd name="T103" fmla="*/ 2147483646 h 314"/>
                <a:gd name="T104" fmla="*/ 776067070 w 314"/>
                <a:gd name="T105" fmla="*/ 2147483646 h 314"/>
                <a:gd name="T106" fmla="*/ 363781439 w 314"/>
                <a:gd name="T107" fmla="*/ 2147483646 h 314"/>
                <a:gd name="T108" fmla="*/ 630554494 w 314"/>
                <a:gd name="T109" fmla="*/ 2147483646 h 314"/>
                <a:gd name="T110" fmla="*/ 2147483646 w 314"/>
                <a:gd name="T111" fmla="*/ 2147483646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solidFill>
              <a:schemeClr val="accent2"/>
            </a:solidFill>
            <a:ln>
              <a:noFill/>
            </a:ln>
          </p:spPr>
          <p:txBody>
            <a:bodyPr/>
            <a:lstStyle/>
            <a:p>
              <a:endParaRPr lang="zh-CN" altLang="en-US">
                <a:solidFill>
                  <a:schemeClr val="bg1"/>
                </a:solidFill>
                <a:cs typeface="+mn-ea"/>
                <a:sym typeface="+mn-lt"/>
              </a:endParaRPr>
            </a:p>
          </p:txBody>
        </p:sp>
        <p:grpSp>
          <p:nvGrpSpPr>
            <p:cNvPr id="31" name="组合"/>
            <p:cNvGrpSpPr/>
            <p:nvPr/>
          </p:nvGrpSpPr>
          <p:grpSpPr>
            <a:xfrm>
              <a:off x="5219700" y="3646170"/>
              <a:ext cx="368300" cy="366395"/>
              <a:chOff x="7886700" y="4848225"/>
              <a:chExt cx="665163" cy="661988"/>
            </a:xfrm>
            <a:solidFill>
              <a:schemeClr val="accent2"/>
            </a:solidFill>
          </p:grpSpPr>
          <p:sp>
            <p:nvSpPr>
              <p:cNvPr id="32" name="组合"/>
              <p:cNvSpPr/>
              <p:nvPr/>
            </p:nvSpPr>
            <p:spPr bwMode="auto">
              <a:xfrm>
                <a:off x="7886700" y="5243513"/>
                <a:ext cx="266700" cy="266700"/>
              </a:xfrm>
              <a:custGeom>
                <a:avLst/>
                <a:gdLst>
                  <a:gd name="T0" fmla="*/ 168 w 168"/>
                  <a:gd name="T1" fmla="*/ 86 h 168"/>
                  <a:gd name="T2" fmla="*/ 0 w 168"/>
                  <a:gd name="T3" fmla="*/ 168 h 168"/>
                  <a:gd name="T4" fmla="*/ 82 w 168"/>
                  <a:gd name="T5" fmla="*/ 0 h 168"/>
                  <a:gd name="T6" fmla="*/ 168 w 168"/>
                  <a:gd name="T7" fmla="*/ 86 h 168"/>
                </a:gdLst>
                <a:ahLst/>
                <a:cxnLst>
                  <a:cxn ang="0">
                    <a:pos x="T0" y="T1"/>
                  </a:cxn>
                  <a:cxn ang="0">
                    <a:pos x="T2" y="T3"/>
                  </a:cxn>
                  <a:cxn ang="0">
                    <a:pos x="T4" y="T5"/>
                  </a:cxn>
                  <a:cxn ang="0">
                    <a:pos x="T6" y="T7"/>
                  </a:cxn>
                </a:cxnLst>
                <a:rect l="0" t="0" r="r" b="b"/>
                <a:pathLst>
                  <a:path w="168" h="168">
                    <a:moveTo>
                      <a:pt x="168" y="86"/>
                    </a:moveTo>
                    <a:lnTo>
                      <a:pt x="0" y="168"/>
                    </a:lnTo>
                    <a:lnTo>
                      <a:pt x="82" y="0"/>
                    </a:lnTo>
                    <a:lnTo>
                      <a:pt x="16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3" name="组合"/>
              <p:cNvSpPr/>
              <p:nvPr/>
            </p:nvSpPr>
            <p:spPr bwMode="auto">
              <a:xfrm>
                <a:off x="8355013" y="4848225"/>
                <a:ext cx="196850" cy="193675"/>
              </a:xfrm>
              <a:custGeom>
                <a:avLst/>
                <a:gdLst>
                  <a:gd name="T0" fmla="*/ 43 w 62"/>
                  <a:gd name="T1" fmla="*/ 61 h 61"/>
                  <a:gd name="T2" fmla="*/ 0 w 62"/>
                  <a:gd name="T3" fmla="*/ 18 h 61"/>
                  <a:gd name="T4" fmla="*/ 14 w 62"/>
                  <a:gd name="T5" fmla="*/ 5 h 61"/>
                  <a:gd name="T6" fmla="*/ 33 w 62"/>
                  <a:gd name="T7" fmla="*/ 5 h 61"/>
                  <a:gd name="T8" fmla="*/ 56 w 62"/>
                  <a:gd name="T9" fmla="*/ 28 h 61"/>
                  <a:gd name="T10" fmla="*/ 56 w 62"/>
                  <a:gd name="T11" fmla="*/ 48 h 61"/>
                  <a:gd name="T12" fmla="*/ 43 w 62"/>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62" h="61">
                    <a:moveTo>
                      <a:pt x="43" y="61"/>
                    </a:moveTo>
                    <a:cubicBezTo>
                      <a:pt x="0" y="18"/>
                      <a:pt x="0" y="18"/>
                      <a:pt x="0" y="18"/>
                    </a:cubicBezTo>
                    <a:cubicBezTo>
                      <a:pt x="14" y="5"/>
                      <a:pt x="14" y="5"/>
                      <a:pt x="14" y="5"/>
                    </a:cubicBezTo>
                    <a:cubicBezTo>
                      <a:pt x="19" y="0"/>
                      <a:pt x="27" y="0"/>
                      <a:pt x="33" y="5"/>
                    </a:cubicBezTo>
                    <a:cubicBezTo>
                      <a:pt x="56" y="28"/>
                      <a:pt x="56" y="28"/>
                      <a:pt x="56" y="28"/>
                    </a:cubicBezTo>
                    <a:cubicBezTo>
                      <a:pt x="62" y="34"/>
                      <a:pt x="62" y="42"/>
                      <a:pt x="56" y="48"/>
                    </a:cubicBezTo>
                    <a:lnTo>
                      <a:pt x="4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4" name="组合"/>
              <p:cNvSpPr/>
              <p:nvPr/>
            </p:nvSpPr>
            <p:spPr bwMode="auto">
              <a:xfrm>
                <a:off x="8039100" y="4937125"/>
                <a:ext cx="420688" cy="423863"/>
              </a:xfrm>
              <a:custGeom>
                <a:avLst/>
                <a:gdLst>
                  <a:gd name="T0" fmla="*/ 65 w 133"/>
                  <a:gd name="T1" fmla="*/ 91 h 134"/>
                  <a:gd name="T2" fmla="*/ 65 w 133"/>
                  <a:gd name="T3" fmla="*/ 80 h 134"/>
                  <a:gd name="T4" fmla="*/ 117 w 133"/>
                  <a:gd name="T5" fmla="*/ 28 h 134"/>
                  <a:gd name="T6" fmla="*/ 89 w 133"/>
                  <a:gd name="T7" fmla="*/ 0 h 134"/>
                  <a:gd name="T8" fmla="*/ 0 w 133"/>
                  <a:gd name="T9" fmla="*/ 90 h 134"/>
                  <a:gd name="T10" fmla="*/ 43 w 133"/>
                  <a:gd name="T11" fmla="*/ 134 h 134"/>
                  <a:gd name="T12" fmla="*/ 133 w 133"/>
                  <a:gd name="T13" fmla="*/ 44 h 134"/>
                  <a:gd name="T14" fmla="*/ 128 w 133"/>
                  <a:gd name="T15" fmla="*/ 39 h 134"/>
                  <a:gd name="T16" fmla="*/ 75 w 133"/>
                  <a:gd name="T17" fmla="*/ 91 h 134"/>
                  <a:gd name="T18" fmla="*/ 65 w 133"/>
                  <a:gd name="T19" fmla="*/ 9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5" y="91"/>
                    </a:moveTo>
                    <a:cubicBezTo>
                      <a:pt x="62" y="88"/>
                      <a:pt x="62" y="83"/>
                      <a:pt x="65" y="80"/>
                    </a:cubicBezTo>
                    <a:cubicBezTo>
                      <a:pt x="117" y="28"/>
                      <a:pt x="117" y="28"/>
                      <a:pt x="117" y="28"/>
                    </a:cubicBezTo>
                    <a:cubicBezTo>
                      <a:pt x="89" y="0"/>
                      <a:pt x="89" y="0"/>
                      <a:pt x="89" y="0"/>
                    </a:cubicBezTo>
                    <a:cubicBezTo>
                      <a:pt x="0" y="90"/>
                      <a:pt x="0" y="90"/>
                      <a:pt x="0" y="90"/>
                    </a:cubicBezTo>
                    <a:cubicBezTo>
                      <a:pt x="43" y="134"/>
                      <a:pt x="43" y="134"/>
                      <a:pt x="43" y="134"/>
                    </a:cubicBezTo>
                    <a:cubicBezTo>
                      <a:pt x="133" y="44"/>
                      <a:pt x="133" y="44"/>
                      <a:pt x="133" y="44"/>
                    </a:cubicBezTo>
                    <a:cubicBezTo>
                      <a:pt x="128" y="39"/>
                      <a:pt x="128" y="39"/>
                      <a:pt x="128" y="39"/>
                    </a:cubicBezTo>
                    <a:cubicBezTo>
                      <a:pt x="75" y="91"/>
                      <a:pt x="75" y="91"/>
                      <a:pt x="75" y="91"/>
                    </a:cubicBezTo>
                    <a:cubicBezTo>
                      <a:pt x="73" y="94"/>
                      <a:pt x="68" y="94"/>
                      <a:pt x="65"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35" name="组合"/>
          <p:cNvGrpSpPr/>
          <p:nvPr/>
        </p:nvGrpSpPr>
        <p:grpSpPr>
          <a:xfrm>
            <a:off x="759099" y="1919398"/>
            <a:ext cx="10498999" cy="3617137"/>
            <a:chOff x="759099" y="1919398"/>
            <a:chExt cx="10498999" cy="3617137"/>
          </a:xfrm>
        </p:grpSpPr>
        <p:grpSp>
          <p:nvGrpSpPr>
            <p:cNvPr id="36" name="组合 35"/>
            <p:cNvGrpSpPr/>
            <p:nvPr/>
          </p:nvGrpSpPr>
          <p:grpSpPr>
            <a:xfrm>
              <a:off x="759099" y="1919398"/>
              <a:ext cx="2844800" cy="1212850"/>
              <a:chOff x="760549" y="1849438"/>
              <a:chExt cx="2844800" cy="1212850"/>
            </a:xfrm>
          </p:grpSpPr>
          <p:sp>
            <p:nvSpPr>
              <p:cNvPr id="46" name="文本框"/>
              <p:cNvSpPr txBox="1">
                <a:spLocks noChangeArrowheads="1"/>
              </p:cNvSpPr>
              <p:nvPr/>
            </p:nvSpPr>
            <p:spPr bwMode="auto">
              <a:xfrm>
                <a:off x="1485719" y="1849438"/>
                <a:ext cx="2119630" cy="37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r" defTabSz="912495" rtl="0" eaLnBrk="1" fontAlgn="base" latinLnBrk="0" hangingPunct="1">
                  <a:lnSpc>
                    <a:spcPct val="110000"/>
                  </a:lnSpc>
                </a:pPr>
                <a:r>
                  <a:rPr lang="zh-CN" altLang="en-US" b="1" dirty="0">
                    <a:solidFill>
                      <a:srgbClr val="5362A5"/>
                    </a:solidFill>
                    <a:latin typeface="+mn-lt"/>
                    <a:ea typeface="+mn-ea"/>
                    <a:cs typeface="+mn-ea"/>
                    <a:sym typeface="+mn-lt"/>
                  </a:rPr>
                  <a:t>请在此处插入文字</a:t>
                </a:r>
                <a:endParaRPr kumimoji="0" lang="zh-CN" altLang="en-US" sz="1400" b="1" i="0" u="none" strike="noStrike" kern="1200" cap="none" spc="0" normalizeH="0" baseline="0" noProof="0" dirty="0">
                  <a:ln>
                    <a:noFill/>
                  </a:ln>
                  <a:solidFill>
                    <a:srgbClr val="5362A5"/>
                  </a:solidFill>
                  <a:effectLst/>
                  <a:uLnTx/>
                  <a:uFillTx/>
                  <a:latin typeface="+mn-lt"/>
                  <a:ea typeface="+mn-ea"/>
                  <a:cs typeface="+mn-ea"/>
                  <a:sym typeface="+mn-lt"/>
                </a:endParaRPr>
              </a:p>
            </p:txBody>
          </p:sp>
          <p:sp>
            <p:nvSpPr>
              <p:cNvPr id="47" name="文本框"/>
              <p:cNvSpPr txBox="1"/>
              <p:nvPr/>
            </p:nvSpPr>
            <p:spPr>
              <a:xfrm>
                <a:off x="760549" y="2261553"/>
                <a:ext cx="2797810" cy="800735"/>
              </a:xfrm>
              <a:prstGeom prst="rect">
                <a:avLst/>
              </a:prstGeom>
              <a:noFill/>
            </p:spPr>
            <p:txBody>
              <a:bodyPr wrap="square" rtlCol="0">
                <a:spAutoFit/>
              </a:bodyPr>
              <a:lstStyle/>
              <a:p>
                <a:pPr algn="r" defTabSz="912495" fontAlgn="base">
                  <a:lnSpc>
                    <a:spcPct val="11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zh-CN" altLang="en-US" sz="1400" dirty="0">
                  <a:solidFill>
                    <a:schemeClr val="tx1">
                      <a:lumMod val="65000"/>
                      <a:lumOff val="35000"/>
                    </a:schemeClr>
                  </a:solidFill>
                  <a:cs typeface="+mn-ea"/>
                  <a:sym typeface="+mn-lt"/>
                </a:endParaRPr>
              </a:p>
            </p:txBody>
          </p:sp>
        </p:grpSp>
        <p:grpSp>
          <p:nvGrpSpPr>
            <p:cNvPr id="37" name="组合 36"/>
            <p:cNvGrpSpPr/>
            <p:nvPr/>
          </p:nvGrpSpPr>
          <p:grpSpPr>
            <a:xfrm>
              <a:off x="8424093" y="1926111"/>
              <a:ext cx="2834005" cy="1213507"/>
              <a:chOff x="1146629" y="1848894"/>
              <a:chExt cx="2834005" cy="1213507"/>
            </a:xfrm>
          </p:grpSpPr>
          <p:sp>
            <p:nvSpPr>
              <p:cNvPr id="44" name="文本框"/>
              <p:cNvSpPr txBox="1">
                <a:spLocks noChangeArrowheads="1"/>
              </p:cNvSpPr>
              <p:nvPr/>
            </p:nvSpPr>
            <p:spPr bwMode="auto">
              <a:xfrm>
                <a:off x="1166314" y="1848894"/>
                <a:ext cx="2251075" cy="374911"/>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l" defTabSz="912495" rtl="0" eaLnBrk="1" fontAlgn="base" latinLnBrk="0" hangingPunct="1">
                  <a:lnSpc>
                    <a:spcPct val="110000"/>
                  </a:lnSpc>
                </a:pPr>
                <a:r>
                  <a:rPr lang="zh-CN" altLang="en-US" b="1" dirty="0">
                    <a:solidFill>
                      <a:srgbClr val="69C6E1"/>
                    </a:solidFill>
                    <a:latin typeface="+mn-lt"/>
                    <a:ea typeface="+mn-ea"/>
                    <a:cs typeface="+mn-ea"/>
                    <a:sym typeface="+mn-lt"/>
                  </a:rPr>
                  <a:t>请在此处插入文字</a:t>
                </a:r>
              </a:p>
            </p:txBody>
          </p:sp>
          <p:sp>
            <p:nvSpPr>
              <p:cNvPr id="45" name="文本框"/>
              <p:cNvSpPr txBox="1"/>
              <p:nvPr/>
            </p:nvSpPr>
            <p:spPr>
              <a:xfrm>
                <a:off x="1146629" y="2259104"/>
                <a:ext cx="2834005" cy="803297"/>
              </a:xfrm>
              <a:prstGeom prst="rect">
                <a:avLst/>
              </a:prstGeom>
              <a:noFill/>
            </p:spPr>
            <p:txBody>
              <a:bodyPr wrap="square" rtlCol="0">
                <a:spAutoFit/>
              </a:bodyPr>
              <a:lstStyle/>
              <a:p>
                <a:pPr algn="l" defTabSz="912495" fontAlgn="base">
                  <a:lnSpc>
                    <a:spcPct val="11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zh-CN" altLang="en-US" sz="1400" dirty="0">
                  <a:cs typeface="+mn-ea"/>
                  <a:sym typeface="+mn-lt"/>
                </a:endParaRPr>
              </a:p>
            </p:txBody>
          </p:sp>
        </p:grpSp>
        <p:grpSp>
          <p:nvGrpSpPr>
            <p:cNvPr id="38" name="组合 37"/>
            <p:cNvGrpSpPr/>
            <p:nvPr/>
          </p:nvGrpSpPr>
          <p:grpSpPr>
            <a:xfrm>
              <a:off x="8424093" y="4265900"/>
              <a:ext cx="2834005" cy="1270635"/>
              <a:chOff x="1146629" y="1568859"/>
              <a:chExt cx="2834005" cy="1270635"/>
            </a:xfrm>
          </p:grpSpPr>
          <p:sp>
            <p:nvSpPr>
              <p:cNvPr id="42" name="文本框"/>
              <p:cNvSpPr txBox="1">
                <a:spLocks noChangeArrowheads="1"/>
              </p:cNvSpPr>
              <p:nvPr/>
            </p:nvSpPr>
            <p:spPr bwMode="auto">
              <a:xfrm>
                <a:off x="1166314" y="1568859"/>
                <a:ext cx="2251075" cy="374911"/>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l" defTabSz="912495" rtl="0" eaLnBrk="1" fontAlgn="base" latinLnBrk="0" hangingPunct="1">
                  <a:lnSpc>
                    <a:spcPct val="110000"/>
                  </a:lnSpc>
                </a:pPr>
                <a:r>
                  <a:rPr lang="zh-CN" altLang="en-US" b="1" dirty="0">
                    <a:solidFill>
                      <a:srgbClr val="5362A5"/>
                    </a:solidFill>
                    <a:latin typeface="+mn-lt"/>
                    <a:ea typeface="+mn-ea"/>
                    <a:cs typeface="+mn-ea"/>
                    <a:sym typeface="+mn-lt"/>
                  </a:rPr>
                  <a:t>请在此处插入文字</a:t>
                </a:r>
              </a:p>
            </p:txBody>
          </p:sp>
          <p:sp>
            <p:nvSpPr>
              <p:cNvPr id="43" name="文本框"/>
              <p:cNvSpPr txBox="1"/>
              <p:nvPr/>
            </p:nvSpPr>
            <p:spPr>
              <a:xfrm>
                <a:off x="1146629" y="2038759"/>
                <a:ext cx="2834005" cy="800735"/>
              </a:xfrm>
              <a:prstGeom prst="rect">
                <a:avLst/>
              </a:prstGeom>
              <a:noFill/>
            </p:spPr>
            <p:txBody>
              <a:bodyPr wrap="square" rtlCol="0">
                <a:spAutoFit/>
              </a:bodyPr>
              <a:lstStyle/>
              <a:p>
                <a:pPr algn="l" defTabSz="912495" fontAlgn="base">
                  <a:lnSpc>
                    <a:spcPct val="11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zh-CN" altLang="en-US" sz="1400" dirty="0">
                  <a:cs typeface="+mn-ea"/>
                  <a:sym typeface="+mn-lt"/>
                </a:endParaRPr>
              </a:p>
            </p:txBody>
          </p:sp>
        </p:grpSp>
        <p:grpSp>
          <p:nvGrpSpPr>
            <p:cNvPr id="39" name="组合 38"/>
            <p:cNvGrpSpPr/>
            <p:nvPr/>
          </p:nvGrpSpPr>
          <p:grpSpPr>
            <a:xfrm>
              <a:off x="759099" y="4266172"/>
              <a:ext cx="2844800" cy="1260475"/>
              <a:chOff x="760549" y="1576388"/>
              <a:chExt cx="2844800" cy="1260475"/>
            </a:xfrm>
          </p:grpSpPr>
          <p:sp>
            <p:nvSpPr>
              <p:cNvPr id="40" name="文本框"/>
              <p:cNvSpPr txBox="1">
                <a:spLocks noChangeArrowheads="1"/>
              </p:cNvSpPr>
              <p:nvPr/>
            </p:nvSpPr>
            <p:spPr bwMode="auto">
              <a:xfrm>
                <a:off x="1397454" y="1576388"/>
                <a:ext cx="2207895" cy="374911"/>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r" defTabSz="912495" rtl="0" eaLnBrk="1" fontAlgn="base" latinLnBrk="0" hangingPunct="1">
                  <a:lnSpc>
                    <a:spcPct val="110000"/>
                  </a:lnSpc>
                </a:pPr>
                <a:r>
                  <a:rPr lang="zh-CN" altLang="en-US" b="1" dirty="0">
                    <a:solidFill>
                      <a:srgbClr val="69C6E1"/>
                    </a:solidFill>
                    <a:latin typeface="+mn-lt"/>
                    <a:ea typeface="+mn-ea"/>
                    <a:cs typeface="+mn-ea"/>
                    <a:sym typeface="+mn-lt"/>
                  </a:rPr>
                  <a:t>请在此处插入文字</a:t>
                </a:r>
              </a:p>
            </p:txBody>
          </p:sp>
          <p:sp>
            <p:nvSpPr>
              <p:cNvPr id="41" name="文本框"/>
              <p:cNvSpPr txBox="1"/>
              <p:nvPr/>
            </p:nvSpPr>
            <p:spPr>
              <a:xfrm>
                <a:off x="760549" y="2036128"/>
                <a:ext cx="2797810" cy="800735"/>
              </a:xfrm>
              <a:prstGeom prst="rect">
                <a:avLst/>
              </a:prstGeom>
              <a:noFill/>
            </p:spPr>
            <p:txBody>
              <a:bodyPr wrap="square" rtlCol="0">
                <a:spAutoFit/>
              </a:bodyPr>
              <a:lstStyle/>
              <a:p>
                <a:pPr algn="r" defTabSz="912495" fontAlgn="base">
                  <a:lnSpc>
                    <a:spcPct val="110000"/>
                  </a:lnSpc>
                </a:pPr>
                <a:r>
                  <a:rPr lang="zh-CN" altLang="en-US" sz="1400">
                    <a:solidFill>
                      <a:schemeClr val="tx1">
                        <a:lumMod val="65000"/>
                        <a:lumOff val="35000"/>
                      </a:schemeClr>
                    </a:solidFill>
                    <a:cs typeface="+mn-ea"/>
                    <a:sym typeface="+mn-lt"/>
                  </a:rPr>
                  <a:t>请在此处插入文字，请在此处插入文字，请在此处插入文字，请在此处插入文字。</a:t>
                </a:r>
                <a:endParaRPr lang="zh-CN" altLang="en-US" sz="1400" dirty="0">
                  <a:cs typeface="+mn-ea"/>
                  <a:sym typeface="+mn-lt"/>
                </a:endParaRPr>
              </a:p>
            </p:txBody>
          </p:sp>
        </p:grpSp>
      </p:grpSp>
      <p:grpSp>
        <p:nvGrpSpPr>
          <p:cNvPr id="2" name="组合 1"/>
          <p:cNvGrpSpPr/>
          <p:nvPr/>
        </p:nvGrpSpPr>
        <p:grpSpPr>
          <a:xfrm>
            <a:off x="-11113" y="1"/>
            <a:ext cx="1992314" cy="1701800"/>
            <a:chOff x="-11114" y="0"/>
            <a:chExt cx="2627313" cy="2852737"/>
          </a:xfrm>
        </p:grpSpPr>
        <p:sp>
          <p:nvSpPr>
            <p:cNvPr id="3"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5" name="文本框 54"/>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本月工作概述</a:t>
            </a: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104515" y="3312160"/>
            <a:ext cx="5734050" cy="922020"/>
          </a:xfrm>
          <a:prstGeom prst="rect">
            <a:avLst/>
          </a:prstGeom>
          <a:noFill/>
        </p:spPr>
        <p:txBody>
          <a:bodyPr wrap="square" rtlCol="0">
            <a:spAutoFit/>
          </a:bodyPr>
          <a:lstStyle/>
          <a:p>
            <a:pPr algn="ctr"/>
            <a:r>
              <a:rPr lang="zh-CN" altLang="en-US" sz="5400" b="1" dirty="0">
                <a:solidFill>
                  <a:schemeClr val="accent1"/>
                </a:solidFill>
                <a:cs typeface="+mn-ea"/>
                <a:sym typeface="+mn-lt"/>
              </a:rPr>
              <a:t>本月工作完成情况</a:t>
            </a: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02</a:t>
            </a:r>
            <a:endParaRPr lang="zh-CN" altLang="en-US" dirty="0">
              <a:sym typeface="+mn-lt"/>
            </a:endParaRPr>
          </a:p>
        </p:txBody>
      </p:sp>
      <p:sp>
        <p:nvSpPr>
          <p:cNvPr id="3" name="文本框 2"/>
          <p:cNvSpPr txBox="1"/>
          <p:nvPr/>
        </p:nvSpPr>
        <p:spPr>
          <a:xfrm>
            <a:off x="4187825" y="4238630"/>
            <a:ext cx="3816350" cy="368300"/>
          </a:xfrm>
          <a:prstGeom prst="rect">
            <a:avLst/>
          </a:prstGeom>
          <a:noFill/>
        </p:spPr>
        <p:txBody>
          <a:bodyPr wrap="square" rtlCol="0">
            <a:spAutoFit/>
          </a:bodyPr>
          <a:lstStyle/>
          <a:p>
            <a:pPr algn="dist"/>
            <a:r>
              <a:rPr lang="en-US" dirty="0">
                <a:solidFill>
                  <a:schemeClr val="accent2">
                    <a:lumMod val="75000"/>
                  </a:schemeClr>
                </a:solidFill>
                <a:cs typeface="+mn-ea"/>
                <a:sym typeface="+mn-lt"/>
              </a:rPr>
              <a:t>PLEASE INSERT YOUR TEXT HERE</a:t>
            </a:r>
          </a:p>
        </p:txBody>
      </p:sp>
    </p:spTree>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35">
      <a:dk1>
        <a:sysClr val="windowText" lastClr="000000"/>
      </a:dk1>
      <a:lt1>
        <a:sysClr val="window" lastClr="FFFFFF"/>
      </a:lt1>
      <a:dk2>
        <a:srgbClr val="44546A"/>
      </a:dk2>
      <a:lt2>
        <a:srgbClr val="E7E6E6"/>
      </a:lt2>
      <a:accent1>
        <a:srgbClr val="5362A5"/>
      </a:accent1>
      <a:accent2>
        <a:srgbClr val="69C6E1"/>
      </a:accent2>
      <a:accent3>
        <a:srgbClr val="5362A5"/>
      </a:accent3>
      <a:accent4>
        <a:srgbClr val="69C6E1"/>
      </a:accent4>
      <a:accent5>
        <a:srgbClr val="5362A5"/>
      </a:accent5>
      <a:accent6>
        <a:srgbClr val="69C6E1"/>
      </a:accent6>
      <a:hlink>
        <a:srgbClr val="5362A5"/>
      </a:hlink>
      <a:folHlink>
        <a:srgbClr val="69C6E1"/>
      </a:folHlink>
    </a:clrScheme>
    <a:fontScheme name="cmogn1m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2591</Words>
  <Application>Microsoft Office PowerPoint</Application>
  <PresentationFormat>宽屏</PresentationFormat>
  <Paragraphs>183</Paragraphs>
  <Slides>23</Slides>
  <Notes>22</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23</vt:i4>
      </vt:variant>
    </vt:vector>
  </HeadingPairs>
  <TitlesOfParts>
    <vt:vector size="30" baseType="lpstr">
      <vt:lpstr>等线</vt:lpstr>
      <vt:lpstr>宋体</vt:lpstr>
      <vt:lpstr>微软雅黑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月度工作总结</dc:title>
  <dc:creator>user</dc:creator>
  <cp:keywords>——</cp:keywords>
  <dc:description>——</dc:description>
  <cp:lastModifiedBy>阳光男孩</cp:lastModifiedBy>
  <cp:revision>40</cp:revision>
  <dcterms:created xsi:type="dcterms:W3CDTF">2017-05-19T09:35:00Z</dcterms:created>
  <dcterms:modified xsi:type="dcterms:W3CDTF">2021-11-09T13:58:06Z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