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99" r:id="rId2"/>
    <p:sldId id="400" r:id="rId3"/>
    <p:sldId id="401" r:id="rId4"/>
    <p:sldId id="402" r:id="rId5"/>
    <p:sldId id="388" r:id="rId6"/>
    <p:sldId id="389" r:id="rId7"/>
    <p:sldId id="390" r:id="rId8"/>
    <p:sldId id="391" r:id="rId9"/>
    <p:sldId id="392" r:id="rId10"/>
    <p:sldId id="394" r:id="rId11"/>
    <p:sldId id="393" r:id="rId12"/>
    <p:sldId id="395" r:id="rId13"/>
    <p:sldId id="396" r:id="rId14"/>
    <p:sldId id="397" r:id="rId15"/>
    <p:sldId id="398" r:id="rId16"/>
    <p:sldId id="40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BE9"/>
    <a:srgbClr val="0074BF"/>
    <a:srgbClr val="01527F"/>
    <a:srgbClr val="F5F8FC"/>
    <a:srgbClr val="011C27"/>
    <a:srgbClr val="FCF7DA"/>
    <a:srgbClr val="DF2123"/>
    <a:srgbClr val="F49E00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1"/>
    <p:restoredTop sz="96271"/>
  </p:normalViewPr>
  <p:slideViewPr>
    <p:cSldViewPr snapToGrid="0" snapToObjects="1">
      <p:cViewPr varScale="1">
        <p:scale>
          <a:sx n="86" d="100"/>
          <a:sy n="86" d="100"/>
        </p:scale>
        <p:origin x="691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2021/11/10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7725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2021/11/10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05846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9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57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2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846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29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089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22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41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32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509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95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01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300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28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73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-2449132" y="635310"/>
            <a:ext cx="17703806" cy="3472913"/>
          </a:xfrm>
          <a:prstGeom prst="ellipse">
            <a:avLst/>
          </a:prstGeom>
          <a:gradFill>
            <a:gsLst>
              <a:gs pos="100000">
                <a:srgbClr val="7BB6F0">
                  <a:alpha val="1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6200000" scaled="1"/>
          </a:gradFill>
          <a:ln w="38100">
            <a:gradFill flip="none" rotWithShape="1">
              <a:gsLst>
                <a:gs pos="7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500" y="5491443"/>
            <a:ext cx="5270500" cy="136655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-2449132" y="635310"/>
            <a:ext cx="17703806" cy="3472913"/>
          </a:xfrm>
          <a:prstGeom prst="ellipse">
            <a:avLst/>
          </a:prstGeom>
          <a:gradFill>
            <a:gsLst>
              <a:gs pos="100000">
                <a:srgbClr val="7BB6F0">
                  <a:alpha val="1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6200000" scaled="1"/>
          </a:gradFill>
          <a:ln w="38100">
            <a:gradFill flip="none" rotWithShape="1">
              <a:gsLst>
                <a:gs pos="7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500" y="5491443"/>
            <a:ext cx="5270500" cy="136655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97407" y="517999"/>
            <a:ext cx="38259375" cy="3472913"/>
            <a:chOff x="-10391630" y="-4036785"/>
            <a:chExt cx="38259375" cy="8926285"/>
          </a:xfrm>
        </p:grpSpPr>
        <p:sp>
          <p:nvSpPr>
            <p:cNvPr id="46" name="椭圆 45"/>
            <p:cNvSpPr/>
            <p:nvPr/>
          </p:nvSpPr>
          <p:spPr>
            <a:xfrm>
              <a:off x="-10391630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163939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76212"/>
            <a:ext cx="12192000" cy="388178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4397829"/>
            <a:ext cx="12192000" cy="2460171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575115" y="-39498"/>
            <a:ext cx="504176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2021</a:t>
            </a:r>
            <a:endParaRPr lang="zh-CN" altLang="en-US" sz="166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808448"/>
            <a:ext cx="2038095" cy="69523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499502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102591" y="3715376"/>
            <a:ext cx="4059381" cy="307779"/>
            <a:chOff x="4066308" y="875907"/>
            <a:chExt cx="4059381" cy="307779"/>
          </a:xfrm>
        </p:grpSpPr>
        <p:sp>
          <p:nvSpPr>
            <p:cNvPr id="40" name="圆角矩形 39"/>
            <p:cNvSpPr/>
            <p:nvPr/>
          </p:nvSpPr>
          <p:spPr>
            <a:xfrm rot="10800000">
              <a:off x="4066308" y="875909"/>
              <a:ext cx="4059381" cy="307777"/>
            </a:xfrm>
            <a:prstGeom prst="roundRect">
              <a:avLst>
                <a:gd name="adj" fmla="val 50000"/>
              </a:avLst>
            </a:prstGeom>
            <a:solidFill>
              <a:srgbClr val="2C8BE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294864" y="875907"/>
              <a:ext cx="36022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年终总结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工作汇报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工作总结 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个人总结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344220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作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88938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汇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33656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报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890595" y="5627914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汇报</a:t>
            </a:r>
            <a:r>
              <a:rPr lang="zh-CN" altLang="en-US" b="1" dirty="0" smtClean="0">
                <a:solidFill>
                  <a:schemeClr val="bg1"/>
                </a:solidFill>
              </a:rPr>
              <a:t>人：</a:t>
            </a:r>
            <a:r>
              <a:rPr lang="en-US" altLang="zh-CN" b="1" dirty="0" smtClean="0">
                <a:solidFill>
                  <a:schemeClr val="bg1"/>
                </a:solidFill>
              </a:rPr>
              <a:t>51PPT</a:t>
            </a:r>
            <a:r>
              <a:rPr lang="zh-CN" altLang="en-US" b="1" dirty="0" smtClean="0">
                <a:solidFill>
                  <a:schemeClr val="bg1"/>
                </a:solidFill>
              </a:rPr>
              <a:t>模板网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2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4175423" y="1455536"/>
            <a:ext cx="1763713" cy="1690688"/>
          </a:xfrm>
          <a:custGeom>
            <a:avLst/>
            <a:gdLst>
              <a:gd name="T0" fmla="*/ 1241 w 2596"/>
              <a:gd name="T1" fmla="*/ 0 h 2483"/>
              <a:gd name="T2" fmla="*/ 2480 w 2596"/>
              <a:gd name="T3" fmla="*/ 1158 h 2483"/>
              <a:gd name="T4" fmla="*/ 2596 w 2596"/>
              <a:gd name="T5" fmla="*/ 1158 h 2483"/>
              <a:gd name="T6" fmla="*/ 2495 w 2596"/>
              <a:gd name="T7" fmla="*/ 1279 h 2483"/>
              <a:gd name="T8" fmla="*/ 2394 w 2596"/>
              <a:gd name="T9" fmla="*/ 1400 h 2483"/>
              <a:gd name="T10" fmla="*/ 2293 w 2596"/>
              <a:gd name="T11" fmla="*/ 1279 h 2483"/>
              <a:gd name="T12" fmla="*/ 2192 w 2596"/>
              <a:gd name="T13" fmla="*/ 1158 h 2483"/>
              <a:gd name="T14" fmla="*/ 2320 w 2596"/>
              <a:gd name="T15" fmla="*/ 1158 h 2483"/>
              <a:gd name="T16" fmla="*/ 1241 w 2596"/>
              <a:gd name="T17" fmla="*/ 159 h 2483"/>
              <a:gd name="T18" fmla="*/ 159 w 2596"/>
              <a:gd name="T19" fmla="*/ 1241 h 2483"/>
              <a:gd name="T20" fmla="*/ 1241 w 2596"/>
              <a:gd name="T21" fmla="*/ 2323 h 2483"/>
              <a:gd name="T22" fmla="*/ 1241 w 2596"/>
              <a:gd name="T23" fmla="*/ 2483 h 2483"/>
              <a:gd name="T24" fmla="*/ 0 w 2596"/>
              <a:gd name="T25" fmla="*/ 1241 h 2483"/>
              <a:gd name="T26" fmla="*/ 1241 w 2596"/>
              <a:gd name="T27" fmla="*/ 0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6" h="2483">
                <a:moveTo>
                  <a:pt x="1241" y="0"/>
                </a:moveTo>
                <a:cubicBezTo>
                  <a:pt x="1899" y="0"/>
                  <a:pt x="2437" y="511"/>
                  <a:pt x="2480" y="1158"/>
                </a:cubicBezTo>
                <a:lnTo>
                  <a:pt x="2596" y="1158"/>
                </a:lnTo>
                <a:lnTo>
                  <a:pt x="2495" y="1279"/>
                </a:lnTo>
                <a:lnTo>
                  <a:pt x="2394" y="1400"/>
                </a:lnTo>
                <a:lnTo>
                  <a:pt x="2293" y="1279"/>
                </a:lnTo>
                <a:lnTo>
                  <a:pt x="2192" y="1158"/>
                </a:lnTo>
                <a:lnTo>
                  <a:pt x="2320" y="1158"/>
                </a:lnTo>
                <a:cubicBezTo>
                  <a:pt x="2278" y="600"/>
                  <a:pt x="1811" y="159"/>
                  <a:pt x="1241" y="159"/>
                </a:cubicBezTo>
                <a:cubicBezTo>
                  <a:pt x="644" y="159"/>
                  <a:pt x="159" y="644"/>
                  <a:pt x="159" y="1241"/>
                </a:cubicBezTo>
                <a:cubicBezTo>
                  <a:pt x="159" y="1839"/>
                  <a:pt x="644" y="2323"/>
                  <a:pt x="1241" y="2323"/>
                </a:cubicBezTo>
                <a:lnTo>
                  <a:pt x="1241" y="2483"/>
                </a:lnTo>
                <a:cubicBezTo>
                  <a:pt x="556" y="2483"/>
                  <a:pt x="0" y="1927"/>
                  <a:pt x="0" y="1241"/>
                </a:cubicBezTo>
                <a:cubicBezTo>
                  <a:pt x="0" y="556"/>
                  <a:pt x="556" y="0"/>
                  <a:pt x="1241" y="0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 rot="911240">
            <a:off x="5266036" y="2619174"/>
            <a:ext cx="1892300" cy="1804988"/>
          </a:xfrm>
          <a:custGeom>
            <a:avLst/>
            <a:gdLst>
              <a:gd name="T0" fmla="*/ 2570 w 2787"/>
              <a:gd name="T1" fmla="*/ 988 h 2650"/>
              <a:gd name="T2" fmla="*/ 1882 w 2787"/>
              <a:gd name="T3" fmla="*/ 2541 h 2650"/>
              <a:gd name="T4" fmla="*/ 1920 w 2787"/>
              <a:gd name="T5" fmla="*/ 2650 h 2650"/>
              <a:gd name="T6" fmla="*/ 1772 w 2787"/>
              <a:gd name="T7" fmla="*/ 2594 h 2650"/>
              <a:gd name="T8" fmla="*/ 1625 w 2787"/>
              <a:gd name="T9" fmla="*/ 2539 h 2650"/>
              <a:gd name="T10" fmla="*/ 1706 w 2787"/>
              <a:gd name="T11" fmla="*/ 2403 h 2650"/>
              <a:gd name="T12" fmla="*/ 1786 w 2787"/>
              <a:gd name="T13" fmla="*/ 2268 h 2650"/>
              <a:gd name="T14" fmla="*/ 1829 w 2787"/>
              <a:gd name="T15" fmla="*/ 2390 h 2650"/>
              <a:gd name="T16" fmla="*/ 2419 w 2787"/>
              <a:gd name="T17" fmla="*/ 1041 h 2650"/>
              <a:gd name="T18" fmla="*/ 1041 w 2787"/>
              <a:gd name="T19" fmla="*/ 377 h 2650"/>
              <a:gd name="T20" fmla="*/ 376 w 2787"/>
              <a:gd name="T21" fmla="*/ 1755 h 2650"/>
              <a:gd name="T22" fmla="*/ 226 w 2787"/>
              <a:gd name="T23" fmla="*/ 1808 h 2650"/>
              <a:gd name="T24" fmla="*/ 988 w 2787"/>
              <a:gd name="T25" fmla="*/ 226 h 2650"/>
              <a:gd name="T26" fmla="*/ 2570 w 2787"/>
              <a:gd name="T27" fmla="*/ 988 h 2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87" h="2650">
                <a:moveTo>
                  <a:pt x="2570" y="988"/>
                </a:moveTo>
                <a:cubicBezTo>
                  <a:pt x="2787" y="1610"/>
                  <a:pt x="2480" y="2288"/>
                  <a:pt x="1882" y="2541"/>
                </a:cubicBezTo>
                <a:lnTo>
                  <a:pt x="1920" y="2650"/>
                </a:lnTo>
                <a:lnTo>
                  <a:pt x="1772" y="2594"/>
                </a:lnTo>
                <a:lnTo>
                  <a:pt x="1625" y="2539"/>
                </a:lnTo>
                <a:lnTo>
                  <a:pt x="1706" y="2403"/>
                </a:lnTo>
                <a:lnTo>
                  <a:pt x="1786" y="2268"/>
                </a:lnTo>
                <a:lnTo>
                  <a:pt x="1829" y="2390"/>
                </a:lnTo>
                <a:cubicBezTo>
                  <a:pt x="2345" y="2167"/>
                  <a:pt x="2607" y="1580"/>
                  <a:pt x="2419" y="1041"/>
                </a:cubicBezTo>
                <a:cubicBezTo>
                  <a:pt x="2222" y="477"/>
                  <a:pt x="1605" y="179"/>
                  <a:pt x="1041" y="377"/>
                </a:cubicBezTo>
                <a:cubicBezTo>
                  <a:pt x="477" y="574"/>
                  <a:pt x="179" y="1191"/>
                  <a:pt x="376" y="1755"/>
                </a:cubicBezTo>
                <a:lnTo>
                  <a:pt x="226" y="1808"/>
                </a:lnTo>
                <a:cubicBezTo>
                  <a:pt x="0" y="1160"/>
                  <a:pt x="341" y="452"/>
                  <a:pt x="988" y="226"/>
                </a:cubicBezTo>
                <a:cubicBezTo>
                  <a:pt x="1635" y="0"/>
                  <a:pt x="2343" y="341"/>
                  <a:pt x="2570" y="988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4567536" y="4232074"/>
            <a:ext cx="1766888" cy="1919288"/>
          </a:xfrm>
          <a:custGeom>
            <a:avLst/>
            <a:gdLst>
              <a:gd name="T0" fmla="*/ 345 w 2601"/>
              <a:gd name="T1" fmla="*/ 778 h 2819"/>
              <a:gd name="T2" fmla="*/ 1972 w 2601"/>
              <a:gd name="T3" fmla="*/ 291 h 2819"/>
              <a:gd name="T4" fmla="*/ 1892 w 2601"/>
              <a:gd name="T5" fmla="*/ 429 h 2819"/>
              <a:gd name="T6" fmla="*/ 483 w 2601"/>
              <a:gd name="T7" fmla="*/ 858 h 2819"/>
              <a:gd name="T8" fmla="*/ 874 w 2601"/>
              <a:gd name="T9" fmla="*/ 2337 h 2819"/>
              <a:gd name="T10" fmla="*/ 2353 w 2601"/>
              <a:gd name="T11" fmla="*/ 1946 h 2819"/>
              <a:gd name="T12" fmla="*/ 2251 w 2601"/>
              <a:gd name="T13" fmla="*/ 1887 h 2819"/>
              <a:gd name="T14" fmla="*/ 2400 w 2601"/>
              <a:gd name="T15" fmla="*/ 1833 h 2819"/>
              <a:gd name="T16" fmla="*/ 2548 w 2601"/>
              <a:gd name="T17" fmla="*/ 1779 h 2819"/>
              <a:gd name="T18" fmla="*/ 2574 w 2601"/>
              <a:gd name="T19" fmla="*/ 1934 h 2819"/>
              <a:gd name="T20" fmla="*/ 2601 w 2601"/>
              <a:gd name="T21" fmla="*/ 2090 h 2819"/>
              <a:gd name="T22" fmla="*/ 2491 w 2601"/>
              <a:gd name="T23" fmla="*/ 2026 h 2819"/>
              <a:gd name="T24" fmla="*/ 794 w 2601"/>
              <a:gd name="T25" fmla="*/ 2475 h 2819"/>
              <a:gd name="T26" fmla="*/ 345 w 2601"/>
              <a:gd name="T27" fmla="*/ 778 h 2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1" h="2819">
                <a:moveTo>
                  <a:pt x="345" y="778"/>
                </a:moveTo>
                <a:cubicBezTo>
                  <a:pt x="676" y="208"/>
                  <a:pt x="1391" y="0"/>
                  <a:pt x="1972" y="291"/>
                </a:cubicBezTo>
                <a:lnTo>
                  <a:pt x="1892" y="429"/>
                </a:lnTo>
                <a:cubicBezTo>
                  <a:pt x="1387" y="182"/>
                  <a:pt x="770" y="364"/>
                  <a:pt x="483" y="858"/>
                </a:cubicBezTo>
                <a:cubicBezTo>
                  <a:pt x="182" y="1374"/>
                  <a:pt x="358" y="2037"/>
                  <a:pt x="874" y="2337"/>
                </a:cubicBezTo>
                <a:cubicBezTo>
                  <a:pt x="1391" y="2637"/>
                  <a:pt x="2053" y="2462"/>
                  <a:pt x="2353" y="1946"/>
                </a:cubicBezTo>
                <a:lnTo>
                  <a:pt x="2251" y="1887"/>
                </a:lnTo>
                <a:lnTo>
                  <a:pt x="2400" y="1833"/>
                </a:lnTo>
                <a:lnTo>
                  <a:pt x="2548" y="1779"/>
                </a:lnTo>
                <a:lnTo>
                  <a:pt x="2574" y="1934"/>
                </a:lnTo>
                <a:lnTo>
                  <a:pt x="2601" y="2090"/>
                </a:lnTo>
                <a:lnTo>
                  <a:pt x="2491" y="2026"/>
                </a:lnTo>
                <a:cubicBezTo>
                  <a:pt x="2146" y="2618"/>
                  <a:pt x="1387" y="2819"/>
                  <a:pt x="794" y="2475"/>
                </a:cubicBezTo>
                <a:cubicBezTo>
                  <a:pt x="201" y="2130"/>
                  <a:pt x="0" y="1370"/>
                  <a:pt x="345" y="778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8630" y="1878209"/>
            <a:ext cx="1041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1702" y="3138814"/>
            <a:ext cx="1108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sz="2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0194" y="4782029"/>
            <a:ext cx="121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65020" y="1401366"/>
            <a:ext cx="5216873" cy="79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24248" y="3232881"/>
            <a:ext cx="4347495" cy="79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800">
                <a:latin typeface="+mn-ea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390710" y="4776687"/>
            <a:ext cx="4891183" cy="79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800">
                <a:latin typeface="+mn-ea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10350" y="2176120"/>
            <a:ext cx="2137892" cy="279391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10350" y="4970030"/>
            <a:ext cx="2137892" cy="809223"/>
          </a:xfrm>
          <a:prstGeom prst="rect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58531" y="5073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23878" y="5365780"/>
            <a:ext cx="1685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</a:p>
        </p:txBody>
      </p:sp>
      <p:sp>
        <p:nvSpPr>
          <p:cNvPr id="14" name="TextBox 39"/>
          <p:cNvSpPr txBox="1">
            <a:spLocks noChangeArrowheads="1"/>
          </p:cNvSpPr>
          <p:nvPr/>
        </p:nvSpPr>
        <p:spPr bwMode="auto">
          <a:xfrm>
            <a:off x="1382082" y="5082398"/>
            <a:ext cx="4262128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5" name="TextBox 40"/>
          <p:cNvSpPr txBox="1">
            <a:spLocks noChangeArrowheads="1"/>
          </p:cNvSpPr>
          <p:nvPr/>
        </p:nvSpPr>
        <p:spPr bwMode="auto">
          <a:xfrm>
            <a:off x="1108363" y="4749103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n"/>
            </a:pPr>
            <a:r>
              <a:rPr lang="zh-CN" altLang="en-US" sz="16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单击填加标题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75750" y="1155269"/>
            <a:ext cx="2137892" cy="279391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75750" y="3949179"/>
            <a:ext cx="2137892" cy="809223"/>
          </a:xfrm>
          <a:prstGeom prst="rect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23931" y="40522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89278" y="4344929"/>
            <a:ext cx="1685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1382082" y="1473492"/>
            <a:ext cx="64268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1382082" y="2659874"/>
            <a:ext cx="33042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1"/>
          <p:cNvCxnSpPr>
            <a:endCxn id="14" idx="3"/>
          </p:cNvCxnSpPr>
          <p:nvPr/>
        </p:nvCxnSpPr>
        <p:spPr>
          <a:xfrm flipV="1">
            <a:off x="2921269" y="2531689"/>
            <a:ext cx="539518" cy="4991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73"/>
          <p:cNvCxnSpPr/>
          <p:nvPr/>
        </p:nvCxnSpPr>
        <p:spPr>
          <a:xfrm flipV="1">
            <a:off x="3192449" y="3328543"/>
            <a:ext cx="763991" cy="19214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76"/>
          <p:cNvCxnSpPr>
            <a:endCxn id="17" idx="1"/>
          </p:cNvCxnSpPr>
          <p:nvPr/>
        </p:nvCxnSpPr>
        <p:spPr>
          <a:xfrm>
            <a:off x="2929445" y="4581174"/>
            <a:ext cx="485138" cy="47699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77"/>
          <p:cNvCxnSpPr>
            <a:endCxn id="16" idx="2"/>
          </p:cNvCxnSpPr>
          <p:nvPr/>
        </p:nvCxnSpPr>
        <p:spPr>
          <a:xfrm>
            <a:off x="3192449" y="4089803"/>
            <a:ext cx="658344" cy="24707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c 53"/>
          <p:cNvSpPr/>
          <p:nvPr/>
        </p:nvSpPr>
        <p:spPr>
          <a:xfrm>
            <a:off x="0" y="1598820"/>
            <a:ext cx="4333650" cy="4333650"/>
          </a:xfrm>
          <a:prstGeom prst="arc">
            <a:avLst>
              <a:gd name="adj1" fmla="val 16200000"/>
              <a:gd name="adj2" fmla="val 5507395"/>
            </a:avLst>
          </a:prstGeom>
          <a:ln w="57150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Arc 52"/>
          <p:cNvSpPr/>
          <p:nvPr/>
        </p:nvSpPr>
        <p:spPr>
          <a:xfrm>
            <a:off x="1096020" y="2701564"/>
            <a:ext cx="2128162" cy="2128161"/>
          </a:xfrm>
          <a:prstGeom prst="arc">
            <a:avLst>
              <a:gd name="adj1" fmla="val 16200000"/>
              <a:gd name="adj2" fmla="val 5507395"/>
            </a:avLst>
          </a:prstGeom>
          <a:ln w="57150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Oval 54"/>
          <p:cNvSpPr/>
          <p:nvPr/>
        </p:nvSpPr>
        <p:spPr>
          <a:xfrm>
            <a:off x="2783197" y="2896562"/>
            <a:ext cx="292496" cy="292496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Oval 55"/>
          <p:cNvSpPr/>
          <p:nvPr/>
        </p:nvSpPr>
        <p:spPr>
          <a:xfrm>
            <a:off x="3054004" y="3367180"/>
            <a:ext cx="292496" cy="292496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56"/>
          <p:cNvSpPr/>
          <p:nvPr/>
        </p:nvSpPr>
        <p:spPr>
          <a:xfrm>
            <a:off x="3039336" y="3937538"/>
            <a:ext cx="292496" cy="292496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val 57"/>
          <p:cNvSpPr/>
          <p:nvPr/>
        </p:nvSpPr>
        <p:spPr>
          <a:xfrm>
            <a:off x="2759729" y="4411089"/>
            <a:ext cx="292496" cy="292496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Oval 78"/>
          <p:cNvSpPr/>
          <p:nvPr/>
        </p:nvSpPr>
        <p:spPr>
          <a:xfrm>
            <a:off x="3338026" y="1816188"/>
            <a:ext cx="838266" cy="838262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79"/>
          <p:cNvSpPr/>
          <p:nvPr/>
        </p:nvSpPr>
        <p:spPr>
          <a:xfrm>
            <a:off x="3892103" y="2772753"/>
            <a:ext cx="838266" cy="838262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80"/>
          <p:cNvSpPr/>
          <p:nvPr/>
        </p:nvSpPr>
        <p:spPr>
          <a:xfrm>
            <a:off x="3850793" y="3917742"/>
            <a:ext cx="838266" cy="838262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Oval 81"/>
          <p:cNvSpPr/>
          <p:nvPr/>
        </p:nvSpPr>
        <p:spPr>
          <a:xfrm>
            <a:off x="3291822" y="4935406"/>
            <a:ext cx="838266" cy="838262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Inhaltsplatzhalter 4"/>
          <p:cNvSpPr txBox="1"/>
          <p:nvPr/>
        </p:nvSpPr>
        <p:spPr>
          <a:xfrm>
            <a:off x="4333650" y="1989257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40%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4995541" y="2945822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4995541" y="4090811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70%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4333650" y="5108474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1809901" y="3457009"/>
            <a:ext cx="698500" cy="698500"/>
          </a:xfrm>
          <a:custGeom>
            <a:avLst/>
            <a:gdLst/>
            <a:ahLst/>
            <a:cxnLst>
              <a:cxn ang="0">
                <a:pos x="114" y="98"/>
              </a:cxn>
              <a:cxn ang="0">
                <a:pos x="94" y="78"/>
              </a:cxn>
              <a:cxn ang="0">
                <a:pos x="102" y="50"/>
              </a:cxn>
              <a:cxn ang="0">
                <a:pos x="51" y="0"/>
              </a:cxn>
              <a:cxn ang="0">
                <a:pos x="0" y="50"/>
              </a:cxn>
              <a:cxn ang="0">
                <a:pos x="51" y="101"/>
              </a:cxn>
              <a:cxn ang="0">
                <a:pos x="78" y="93"/>
              </a:cxn>
              <a:cxn ang="0">
                <a:pos x="98" y="113"/>
              </a:cxn>
              <a:cxn ang="0">
                <a:pos x="104" y="113"/>
              </a:cxn>
              <a:cxn ang="0">
                <a:pos x="114" y="103"/>
              </a:cxn>
              <a:cxn ang="0">
                <a:pos x="114" y="98"/>
              </a:cxn>
              <a:cxn ang="0">
                <a:pos x="51" y="87"/>
              </a:cxn>
              <a:cxn ang="0">
                <a:pos x="15" y="50"/>
              </a:cxn>
              <a:cxn ang="0">
                <a:pos x="51" y="14"/>
              </a:cxn>
              <a:cxn ang="0">
                <a:pos x="87" y="50"/>
              </a:cxn>
              <a:cxn ang="0">
                <a:pos x="51" y="87"/>
              </a:cxn>
            </a:cxnLst>
            <a:rect l="0" t="0" r="r" b="b"/>
            <a:pathLst>
              <a:path w="115" h="115">
                <a:moveTo>
                  <a:pt x="114" y="98"/>
                </a:moveTo>
                <a:cubicBezTo>
                  <a:pt x="94" y="78"/>
                  <a:pt x="94" y="78"/>
                  <a:pt x="94" y="78"/>
                </a:cubicBezTo>
                <a:cubicBezTo>
                  <a:pt x="99" y="70"/>
                  <a:pt x="102" y="60"/>
                  <a:pt x="102" y="50"/>
                </a:cubicBezTo>
                <a:cubicBezTo>
                  <a:pt x="102" y="22"/>
                  <a:pt x="79" y="0"/>
                  <a:pt x="51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1" y="101"/>
                  <a:pt x="71" y="98"/>
                  <a:pt x="78" y="9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15"/>
                  <a:pt x="102" y="115"/>
                  <a:pt x="104" y="11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1"/>
                  <a:pt x="115" y="99"/>
                  <a:pt x="114" y="98"/>
                </a:cubicBezTo>
                <a:close/>
                <a:moveTo>
                  <a:pt x="51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30"/>
                  <a:pt x="31" y="14"/>
                  <a:pt x="51" y="14"/>
                </a:cubicBezTo>
                <a:cubicBezTo>
                  <a:pt x="71" y="14"/>
                  <a:pt x="87" y="30"/>
                  <a:pt x="87" y="50"/>
                </a:cubicBezTo>
                <a:cubicBezTo>
                  <a:pt x="87" y="70"/>
                  <a:pt x="71" y="87"/>
                  <a:pt x="51" y="8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158"/>
          <p:cNvSpPr>
            <a:spLocks noEditPoints="1"/>
          </p:cNvSpPr>
          <p:nvPr/>
        </p:nvSpPr>
        <p:spPr bwMode="auto">
          <a:xfrm>
            <a:off x="3522036" y="5129289"/>
            <a:ext cx="377838" cy="450496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179"/>
          <p:cNvSpPr>
            <a:spLocks noEditPoints="1"/>
          </p:cNvSpPr>
          <p:nvPr/>
        </p:nvSpPr>
        <p:spPr bwMode="auto">
          <a:xfrm>
            <a:off x="3527976" y="2005227"/>
            <a:ext cx="458366" cy="460184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197"/>
          <p:cNvSpPr>
            <a:spLocks noEditPoints="1"/>
          </p:cNvSpPr>
          <p:nvPr/>
        </p:nvSpPr>
        <p:spPr bwMode="auto">
          <a:xfrm>
            <a:off x="4123117" y="3010116"/>
            <a:ext cx="376238" cy="363537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216"/>
          <p:cNvSpPr>
            <a:spLocks noEditPoints="1"/>
          </p:cNvSpPr>
          <p:nvPr/>
        </p:nvSpPr>
        <p:spPr bwMode="auto">
          <a:xfrm>
            <a:off x="4034363" y="4101310"/>
            <a:ext cx="471126" cy="471126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438162" y="1883944"/>
            <a:ext cx="4965408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145451" y="2871790"/>
            <a:ext cx="4965408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145451" y="4000885"/>
            <a:ext cx="4965408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438162" y="5015380"/>
            <a:ext cx="4965408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3"/>
          <p:cNvSpPr/>
          <p:nvPr/>
        </p:nvSpPr>
        <p:spPr bwMode="auto">
          <a:xfrm>
            <a:off x="4152748" y="1486218"/>
            <a:ext cx="3880868" cy="3888432"/>
          </a:xfrm>
          <a:custGeom>
            <a:avLst/>
            <a:gdLst>
              <a:gd name="connsiteX0" fmla="*/ 1831442 w 2443510"/>
              <a:gd name="connsiteY0" fmla="*/ 0 h 2448272"/>
              <a:gd name="connsiteX1" fmla="*/ 2443510 w 2443510"/>
              <a:gd name="connsiteY1" fmla="*/ 612068 h 2448272"/>
              <a:gd name="connsiteX2" fmla="*/ 1954795 w 2443510"/>
              <a:gd name="connsiteY2" fmla="*/ 1211701 h 2448272"/>
              <a:gd name="connsiteX3" fmla="*/ 1839238 w 2443510"/>
              <a:gd name="connsiteY3" fmla="*/ 1223350 h 2448272"/>
              <a:gd name="connsiteX4" fmla="*/ 1839238 w 2443510"/>
              <a:gd name="connsiteY4" fmla="*/ 1224442 h 2448272"/>
              <a:gd name="connsiteX5" fmla="*/ 1836204 w 2443510"/>
              <a:gd name="connsiteY5" fmla="*/ 1224136 h 2448272"/>
              <a:gd name="connsiteX6" fmla="*/ 1224136 w 2443510"/>
              <a:gd name="connsiteY6" fmla="*/ 1836204 h 2448272"/>
              <a:gd name="connsiteX7" fmla="*/ 612068 w 2443510"/>
              <a:gd name="connsiteY7" fmla="*/ 2448272 h 2448272"/>
              <a:gd name="connsiteX8" fmla="*/ 0 w 2443510"/>
              <a:gd name="connsiteY8" fmla="*/ 1836204 h 2448272"/>
              <a:gd name="connsiteX9" fmla="*/ 612068 w 2443510"/>
              <a:gd name="connsiteY9" fmla="*/ 1224136 h 2448272"/>
              <a:gd name="connsiteX10" fmla="*/ 615102 w 2443510"/>
              <a:gd name="connsiteY10" fmla="*/ 1224442 h 2448272"/>
              <a:gd name="connsiteX11" fmla="*/ 615102 w 2443510"/>
              <a:gd name="connsiteY11" fmla="*/ 1223350 h 2448272"/>
              <a:gd name="connsiteX12" fmla="*/ 730659 w 2443510"/>
              <a:gd name="connsiteY12" fmla="*/ 1211701 h 2448272"/>
              <a:gd name="connsiteX13" fmla="*/ 1219374 w 2443510"/>
              <a:gd name="connsiteY13" fmla="*/ 612068 h 2448272"/>
              <a:gd name="connsiteX14" fmla="*/ 1831442 w 2443510"/>
              <a:gd name="connsiteY14" fmla="*/ 0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3510" h="2448272">
                <a:moveTo>
                  <a:pt x="1831442" y="0"/>
                </a:moveTo>
                <a:cubicBezTo>
                  <a:pt x="2169478" y="0"/>
                  <a:pt x="2443510" y="274032"/>
                  <a:pt x="2443510" y="612068"/>
                </a:cubicBezTo>
                <a:cubicBezTo>
                  <a:pt x="2443510" y="907850"/>
                  <a:pt x="2233704" y="1154628"/>
                  <a:pt x="1954795" y="1211701"/>
                </a:cubicBezTo>
                <a:lnTo>
                  <a:pt x="1839238" y="1223350"/>
                </a:lnTo>
                <a:lnTo>
                  <a:pt x="1839238" y="1224442"/>
                </a:lnTo>
                <a:lnTo>
                  <a:pt x="1836204" y="1224136"/>
                </a:lnTo>
                <a:cubicBezTo>
                  <a:pt x="1498168" y="1224136"/>
                  <a:pt x="1224136" y="1498168"/>
                  <a:pt x="1224136" y="1836204"/>
                </a:cubicBezTo>
                <a:cubicBezTo>
                  <a:pt x="1224136" y="2174240"/>
                  <a:pt x="950104" y="2448272"/>
                  <a:pt x="612068" y="2448272"/>
                </a:cubicBezTo>
                <a:cubicBezTo>
                  <a:pt x="274032" y="2448272"/>
                  <a:pt x="0" y="2174240"/>
                  <a:pt x="0" y="1836204"/>
                </a:cubicBezTo>
                <a:cubicBezTo>
                  <a:pt x="0" y="1498168"/>
                  <a:pt x="274032" y="1224136"/>
                  <a:pt x="612068" y="1224136"/>
                </a:cubicBezTo>
                <a:lnTo>
                  <a:pt x="615102" y="1224442"/>
                </a:lnTo>
                <a:lnTo>
                  <a:pt x="615102" y="1223350"/>
                </a:lnTo>
                <a:lnTo>
                  <a:pt x="730659" y="1211701"/>
                </a:lnTo>
                <a:cubicBezTo>
                  <a:pt x="1009569" y="1154628"/>
                  <a:pt x="1219374" y="907850"/>
                  <a:pt x="1219374" y="612068"/>
                </a:cubicBezTo>
                <a:cubicBezTo>
                  <a:pt x="1219374" y="274032"/>
                  <a:pt x="1493406" y="0"/>
                  <a:pt x="18314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  <a:round/>
          </a:ln>
          <a:effectLst>
            <a:outerShdw blurRad="406400" dist="38100" dir="2700000" sx="98000" sy="98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4152790" y="1486260"/>
            <a:ext cx="1789584" cy="1789584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6205353" y="3533508"/>
            <a:ext cx="1789584" cy="1789584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57150">
            <a:solidFill>
              <a:schemeClr val="bg1"/>
            </a:solidFill>
            <a:round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4359909" y="3624716"/>
            <a:ext cx="1555652" cy="1555652"/>
          </a:xfrm>
          <a:prstGeom prst="ellipse">
            <a:avLst/>
          </a:prstGeom>
          <a:solidFill>
            <a:srgbClr val="2C8BE9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283682" y="1680500"/>
            <a:ext cx="1555652" cy="1555652"/>
          </a:xfrm>
          <a:prstGeom prst="ellipse">
            <a:avLst/>
          </a:prstGeom>
          <a:solidFill>
            <a:srgbClr val="2C8BE9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: 形状 8"/>
          <p:cNvSpPr/>
          <p:nvPr/>
        </p:nvSpPr>
        <p:spPr bwMode="auto">
          <a:xfrm>
            <a:off x="6840172" y="4181208"/>
            <a:ext cx="494186" cy="49418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任意多边形: 形状 9"/>
          <p:cNvSpPr/>
          <p:nvPr/>
        </p:nvSpPr>
        <p:spPr bwMode="auto">
          <a:xfrm>
            <a:off x="4800489" y="2133960"/>
            <a:ext cx="494186" cy="494184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任意多边形: 形状 10"/>
          <p:cNvSpPr/>
          <p:nvPr/>
        </p:nvSpPr>
        <p:spPr bwMode="auto">
          <a:xfrm>
            <a:off x="4877762" y="4155450"/>
            <a:ext cx="494186" cy="494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413" y="19459"/>
                </a:moveTo>
                <a:cubicBezTo>
                  <a:pt x="3413" y="20724"/>
                  <a:pt x="4778" y="21600"/>
                  <a:pt x="6046" y="21600"/>
                </a:cubicBezTo>
                <a:cubicBezTo>
                  <a:pt x="7363" y="21600"/>
                  <a:pt x="8191" y="20724"/>
                  <a:pt x="8191" y="19459"/>
                </a:cubicBezTo>
                <a:cubicBezTo>
                  <a:pt x="8191" y="18146"/>
                  <a:pt x="7363" y="16832"/>
                  <a:pt x="6046" y="16832"/>
                </a:cubicBezTo>
                <a:cubicBezTo>
                  <a:pt x="4778" y="16832"/>
                  <a:pt x="3413" y="18146"/>
                  <a:pt x="3413" y="19459"/>
                </a:cubicBezTo>
                <a:close/>
                <a:moveTo>
                  <a:pt x="15554" y="19459"/>
                </a:moveTo>
                <a:cubicBezTo>
                  <a:pt x="15554" y="20724"/>
                  <a:pt x="16822" y="21600"/>
                  <a:pt x="18138" y="21600"/>
                </a:cubicBezTo>
                <a:cubicBezTo>
                  <a:pt x="19455" y="21600"/>
                  <a:pt x="20332" y="20724"/>
                  <a:pt x="20332" y="19459"/>
                </a:cubicBezTo>
                <a:cubicBezTo>
                  <a:pt x="20332" y="18146"/>
                  <a:pt x="19455" y="16832"/>
                  <a:pt x="18138" y="16832"/>
                </a:cubicBezTo>
                <a:cubicBezTo>
                  <a:pt x="16822" y="16832"/>
                  <a:pt x="15554" y="18146"/>
                  <a:pt x="15554" y="19459"/>
                </a:cubicBezTo>
                <a:close/>
                <a:moveTo>
                  <a:pt x="7753" y="13816"/>
                </a:moveTo>
                <a:cubicBezTo>
                  <a:pt x="21161" y="9924"/>
                  <a:pt x="21161" y="9924"/>
                  <a:pt x="21161" y="9924"/>
                </a:cubicBezTo>
                <a:cubicBezTo>
                  <a:pt x="21600" y="9924"/>
                  <a:pt x="21600" y="9486"/>
                  <a:pt x="21600" y="9097"/>
                </a:cubicBezTo>
                <a:cubicBezTo>
                  <a:pt x="21600" y="2627"/>
                  <a:pt x="21600" y="2627"/>
                  <a:pt x="21600" y="2627"/>
                </a:cubicBezTo>
                <a:cubicBezTo>
                  <a:pt x="4778" y="2627"/>
                  <a:pt x="4778" y="2627"/>
                  <a:pt x="4778" y="2627"/>
                </a:cubicBezTo>
                <a:cubicBezTo>
                  <a:pt x="4778" y="486"/>
                  <a:pt x="4778" y="486"/>
                  <a:pt x="4778" y="486"/>
                </a:cubicBezTo>
                <a:lnTo>
                  <a:pt x="4340" y="0"/>
                </a:lnTo>
                <a:cubicBezTo>
                  <a:pt x="439" y="0"/>
                  <a:pt x="439" y="0"/>
                  <a:pt x="439" y="0"/>
                </a:cubicBezTo>
                <a:cubicBezTo>
                  <a:pt x="0" y="0"/>
                  <a:pt x="0" y="486"/>
                  <a:pt x="0" y="486"/>
                </a:cubicBezTo>
                <a:cubicBezTo>
                  <a:pt x="0" y="2627"/>
                  <a:pt x="0" y="2627"/>
                  <a:pt x="0" y="2627"/>
                </a:cubicBezTo>
                <a:cubicBezTo>
                  <a:pt x="2194" y="2627"/>
                  <a:pt x="2194" y="2627"/>
                  <a:pt x="2194" y="2627"/>
                </a:cubicBezTo>
                <a:cubicBezTo>
                  <a:pt x="4778" y="13378"/>
                  <a:pt x="4778" y="13378"/>
                  <a:pt x="4778" y="13378"/>
                </a:cubicBezTo>
                <a:cubicBezTo>
                  <a:pt x="4778" y="14692"/>
                  <a:pt x="4778" y="14692"/>
                  <a:pt x="4778" y="14692"/>
                </a:cubicBezTo>
                <a:cubicBezTo>
                  <a:pt x="4778" y="16443"/>
                  <a:pt x="4778" y="16443"/>
                  <a:pt x="4778" y="16443"/>
                </a:cubicBezTo>
                <a:cubicBezTo>
                  <a:pt x="4778" y="16832"/>
                  <a:pt x="5168" y="16832"/>
                  <a:pt x="5168" y="16832"/>
                </a:cubicBezTo>
                <a:cubicBezTo>
                  <a:pt x="6046" y="16832"/>
                  <a:pt x="6046" y="16832"/>
                  <a:pt x="6046" y="16832"/>
                </a:cubicBezTo>
                <a:cubicBezTo>
                  <a:pt x="18138" y="16832"/>
                  <a:pt x="18138" y="16832"/>
                  <a:pt x="18138" y="16832"/>
                </a:cubicBezTo>
                <a:cubicBezTo>
                  <a:pt x="21161" y="16832"/>
                  <a:pt x="21161" y="16832"/>
                  <a:pt x="21161" y="16832"/>
                </a:cubicBezTo>
                <a:cubicBezTo>
                  <a:pt x="21600" y="16832"/>
                  <a:pt x="21600" y="16832"/>
                  <a:pt x="21600" y="16443"/>
                </a:cubicBezTo>
                <a:cubicBezTo>
                  <a:pt x="21600" y="14692"/>
                  <a:pt x="21600" y="14692"/>
                  <a:pt x="21600" y="14692"/>
                </a:cubicBezTo>
                <a:cubicBezTo>
                  <a:pt x="8191" y="14692"/>
                  <a:pt x="8191" y="14692"/>
                  <a:pt x="8191" y="14692"/>
                </a:cubicBezTo>
                <a:cubicBezTo>
                  <a:pt x="6485" y="14692"/>
                  <a:pt x="6485" y="13816"/>
                  <a:pt x="7753" y="138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任意多边形: 形状 11"/>
          <p:cNvSpPr/>
          <p:nvPr/>
        </p:nvSpPr>
        <p:spPr>
          <a:xfrm>
            <a:off x="6814415" y="2210545"/>
            <a:ext cx="494186" cy="494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2374" y="1896969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2C8BE9">
                      <a:alpha val="25000"/>
                    </a:srgbClr>
                  </a:gs>
                  <a:gs pos="100000">
                    <a:srgbClr val="2C8BE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8344309" y="2264406"/>
            <a:ext cx="3043118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17233" y="1896969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2C8BE9">
                      <a:alpha val="25000"/>
                    </a:srgbClr>
                  </a:gs>
                  <a:gs pos="100000">
                    <a:srgbClr val="2C8BE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870562" y="2264406"/>
            <a:ext cx="312668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00439" y="3854602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2C8BE9">
                      <a:alpha val="25000"/>
                    </a:srgbClr>
                  </a:gs>
                  <a:gs pos="100000">
                    <a:srgbClr val="2C8BE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8322374" y="4222039"/>
            <a:ext cx="3043118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95298" y="3854602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2C8BE9">
                      <a:alpha val="25000"/>
                    </a:srgbClr>
                  </a:gs>
                  <a:gs pos="100000">
                    <a:srgbClr val="2C8BE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627" y="4222039"/>
            <a:ext cx="312668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1313" y="1725770"/>
            <a:ext cx="3052293" cy="541556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558" y="1528603"/>
            <a:ext cx="3433717" cy="6858000"/>
          </a:xfrm>
          <a:prstGeom prst="rect">
            <a:avLst/>
          </a:prstGeom>
        </p:spPr>
      </p:pic>
      <p:sp>
        <p:nvSpPr>
          <p:cNvPr id="5" name="Oval 9"/>
          <p:cNvSpPr/>
          <p:nvPr/>
        </p:nvSpPr>
        <p:spPr>
          <a:xfrm>
            <a:off x="5726321" y="1831059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23"/>
          <p:cNvSpPr/>
          <p:nvPr/>
        </p:nvSpPr>
        <p:spPr>
          <a:xfrm>
            <a:off x="5726321" y="3318053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30"/>
          <p:cNvSpPr/>
          <p:nvPr/>
        </p:nvSpPr>
        <p:spPr>
          <a:xfrm>
            <a:off x="5733989" y="4725408"/>
            <a:ext cx="366897" cy="3822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6478849" y="2280571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6490298" y="1857819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0" name="TextBox 33"/>
          <p:cNvSpPr txBox="1"/>
          <p:nvPr/>
        </p:nvSpPr>
        <p:spPr>
          <a:xfrm>
            <a:off x="6504249" y="3753771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1" name="文本框 9"/>
          <p:cNvSpPr txBox="1"/>
          <p:nvPr/>
        </p:nvSpPr>
        <p:spPr>
          <a:xfrm>
            <a:off x="6515698" y="3331019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2" name="TextBox 33"/>
          <p:cNvSpPr txBox="1"/>
          <p:nvPr/>
        </p:nvSpPr>
        <p:spPr>
          <a:xfrm>
            <a:off x="6490298" y="5216240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6501747" y="4793488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9"/>
          <p:cNvGrpSpPr/>
          <p:nvPr/>
        </p:nvGrpSpPr>
        <p:grpSpPr>
          <a:xfrm>
            <a:off x="3946701" y="1472321"/>
            <a:ext cx="4525962" cy="4522265"/>
            <a:chOff x="3833019" y="1832999"/>
            <a:chExt cx="4525962" cy="4522265"/>
          </a:xfrm>
        </p:grpSpPr>
        <p:sp>
          <p:nvSpPr>
            <p:cNvPr id="4" name="Freeform 5"/>
            <p:cNvSpPr/>
            <p:nvPr/>
          </p:nvSpPr>
          <p:spPr bwMode="auto">
            <a:xfrm>
              <a:off x="6390582" y="2605815"/>
              <a:ext cx="1639305" cy="949072"/>
            </a:xfrm>
            <a:custGeom>
              <a:avLst/>
              <a:gdLst>
                <a:gd name="T0" fmla="*/ 638 w 1330"/>
                <a:gd name="T1" fmla="*/ 770 h 770"/>
                <a:gd name="T2" fmla="*/ 0 w 1330"/>
                <a:gd name="T3" fmla="*/ 400 h 770"/>
                <a:gd name="T4" fmla="*/ 694 w 1330"/>
                <a:gd name="T5" fmla="*/ 0 h 770"/>
                <a:gd name="T6" fmla="*/ 1330 w 1330"/>
                <a:gd name="T7" fmla="*/ 370 h 770"/>
                <a:gd name="T8" fmla="*/ 638 w 1330"/>
                <a:gd name="T9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0">
                  <a:moveTo>
                    <a:pt x="638" y="770"/>
                  </a:moveTo>
                  <a:lnTo>
                    <a:pt x="0" y="400"/>
                  </a:lnTo>
                  <a:lnTo>
                    <a:pt x="694" y="0"/>
                  </a:lnTo>
                  <a:lnTo>
                    <a:pt x="1330" y="370"/>
                  </a:lnTo>
                  <a:lnTo>
                    <a:pt x="638" y="770"/>
                  </a:lnTo>
                  <a:close/>
                </a:path>
              </a:pathLst>
            </a:custGeom>
            <a:gradFill>
              <a:gsLst>
                <a:gs pos="0">
                  <a:srgbClr val="2C8BE9">
                    <a:alpha val="25000"/>
                  </a:srgbClr>
                </a:gs>
                <a:gs pos="100000">
                  <a:srgbClr val="2C8BE9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6390582" y="3098839"/>
              <a:ext cx="787607" cy="783909"/>
            </a:xfrm>
            <a:custGeom>
              <a:avLst/>
              <a:gdLst>
                <a:gd name="T0" fmla="*/ 639 w 639"/>
                <a:gd name="T1" fmla="*/ 636 h 636"/>
                <a:gd name="T2" fmla="*/ 2 w 639"/>
                <a:gd name="T3" fmla="*/ 266 h 636"/>
                <a:gd name="T4" fmla="*/ 0 w 639"/>
                <a:gd name="T5" fmla="*/ 0 h 636"/>
                <a:gd name="T6" fmla="*/ 638 w 639"/>
                <a:gd name="T7" fmla="*/ 370 h 636"/>
                <a:gd name="T8" fmla="*/ 639 w 639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636">
                  <a:moveTo>
                    <a:pt x="639" y="636"/>
                  </a:moveTo>
                  <a:lnTo>
                    <a:pt x="2" y="266"/>
                  </a:lnTo>
                  <a:lnTo>
                    <a:pt x="0" y="0"/>
                  </a:lnTo>
                  <a:lnTo>
                    <a:pt x="638" y="370"/>
                  </a:lnTo>
                  <a:lnTo>
                    <a:pt x="639" y="636"/>
                  </a:lnTo>
                  <a:close/>
                </a:path>
              </a:pathLst>
            </a:custGeom>
            <a:solidFill>
              <a:srgbClr val="2C8B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538883" y="3426700"/>
              <a:ext cx="1639305" cy="947839"/>
            </a:xfrm>
            <a:custGeom>
              <a:avLst/>
              <a:gdLst>
                <a:gd name="T0" fmla="*/ 637 w 1330"/>
                <a:gd name="T1" fmla="*/ 769 h 769"/>
                <a:gd name="T2" fmla="*/ 0 w 1330"/>
                <a:gd name="T3" fmla="*/ 400 h 769"/>
                <a:gd name="T4" fmla="*/ 693 w 1330"/>
                <a:gd name="T5" fmla="*/ 0 h 769"/>
                <a:gd name="T6" fmla="*/ 1330 w 1330"/>
                <a:gd name="T7" fmla="*/ 370 h 769"/>
                <a:gd name="T8" fmla="*/ 637 w 1330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69">
                  <a:moveTo>
                    <a:pt x="637" y="769"/>
                  </a:moveTo>
                  <a:lnTo>
                    <a:pt x="0" y="400"/>
                  </a:lnTo>
                  <a:lnTo>
                    <a:pt x="693" y="0"/>
                  </a:lnTo>
                  <a:lnTo>
                    <a:pt x="1330" y="370"/>
                  </a:lnTo>
                  <a:lnTo>
                    <a:pt x="637" y="7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538883" y="3919724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69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69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685951" y="4739377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70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70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rgbClr val="2C8B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685951" y="4245120"/>
              <a:ext cx="1639305" cy="950305"/>
            </a:xfrm>
            <a:custGeom>
              <a:avLst/>
              <a:gdLst>
                <a:gd name="T0" fmla="*/ 637 w 1330"/>
                <a:gd name="T1" fmla="*/ 771 h 771"/>
                <a:gd name="T2" fmla="*/ 0 w 1330"/>
                <a:gd name="T3" fmla="*/ 401 h 771"/>
                <a:gd name="T4" fmla="*/ 692 w 1330"/>
                <a:gd name="T5" fmla="*/ 0 h 771"/>
                <a:gd name="T6" fmla="*/ 1330 w 1330"/>
                <a:gd name="T7" fmla="*/ 371 h 771"/>
                <a:gd name="T8" fmla="*/ 637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7" y="771"/>
                  </a:moveTo>
                  <a:lnTo>
                    <a:pt x="0" y="401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7" y="771"/>
                  </a:lnTo>
                  <a:close/>
                </a:path>
              </a:pathLst>
            </a:custGeom>
            <a:gradFill>
              <a:gsLst>
                <a:gs pos="0">
                  <a:srgbClr val="2C8BE9">
                    <a:alpha val="25000"/>
                  </a:srgbClr>
                </a:gs>
                <a:gs pos="100000">
                  <a:srgbClr val="2C8BE9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833019" y="5557797"/>
              <a:ext cx="786374" cy="797467"/>
            </a:xfrm>
            <a:custGeom>
              <a:avLst/>
              <a:gdLst>
                <a:gd name="T0" fmla="*/ 638 w 638"/>
                <a:gd name="T1" fmla="*/ 647 h 647"/>
                <a:gd name="T2" fmla="*/ 1 w 638"/>
                <a:gd name="T3" fmla="*/ 277 h 647"/>
                <a:gd name="T4" fmla="*/ 0 w 638"/>
                <a:gd name="T5" fmla="*/ 0 h 647"/>
                <a:gd name="T6" fmla="*/ 638 w 638"/>
                <a:gd name="T7" fmla="*/ 371 h 647"/>
                <a:gd name="T8" fmla="*/ 638 w 638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47">
                  <a:moveTo>
                    <a:pt x="638" y="647"/>
                  </a:moveTo>
                  <a:lnTo>
                    <a:pt x="1" y="277"/>
                  </a:lnTo>
                  <a:lnTo>
                    <a:pt x="0" y="0"/>
                  </a:lnTo>
                  <a:lnTo>
                    <a:pt x="638" y="371"/>
                  </a:lnTo>
                  <a:lnTo>
                    <a:pt x="638" y="6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4619393" y="2794396"/>
              <a:ext cx="3490611" cy="3560868"/>
            </a:xfrm>
            <a:custGeom>
              <a:avLst/>
              <a:gdLst>
                <a:gd name="T0" fmla="*/ 2831 w 2832"/>
                <a:gd name="T1" fmla="*/ 0 h 2889"/>
                <a:gd name="T2" fmla="*/ 2832 w 2832"/>
                <a:gd name="T3" fmla="*/ 254 h 2889"/>
                <a:gd name="T4" fmla="*/ 2139 w 2832"/>
                <a:gd name="T5" fmla="*/ 654 h 2889"/>
                <a:gd name="T6" fmla="*/ 2140 w 2832"/>
                <a:gd name="T7" fmla="*/ 920 h 2889"/>
                <a:gd name="T8" fmla="*/ 1447 w 2832"/>
                <a:gd name="T9" fmla="*/ 1319 h 2889"/>
                <a:gd name="T10" fmla="*/ 1448 w 2832"/>
                <a:gd name="T11" fmla="*/ 1585 h 2889"/>
                <a:gd name="T12" fmla="*/ 756 w 2832"/>
                <a:gd name="T13" fmla="*/ 1985 h 2889"/>
                <a:gd name="T14" fmla="*/ 756 w 2832"/>
                <a:gd name="T15" fmla="*/ 2249 h 2889"/>
                <a:gd name="T16" fmla="*/ 64 w 2832"/>
                <a:gd name="T17" fmla="*/ 2649 h 2889"/>
                <a:gd name="T18" fmla="*/ 64 w 2832"/>
                <a:gd name="T19" fmla="*/ 2852 h 2889"/>
                <a:gd name="T20" fmla="*/ 0 w 2832"/>
                <a:gd name="T21" fmla="*/ 2889 h 2889"/>
                <a:gd name="T22" fmla="*/ 0 w 2832"/>
                <a:gd name="T23" fmla="*/ 2613 h 2889"/>
                <a:gd name="T24" fmla="*/ 692 w 2832"/>
                <a:gd name="T25" fmla="*/ 2213 h 2889"/>
                <a:gd name="T26" fmla="*/ 691 w 2832"/>
                <a:gd name="T27" fmla="*/ 1948 h 2889"/>
                <a:gd name="T28" fmla="*/ 1384 w 2832"/>
                <a:gd name="T29" fmla="*/ 1548 h 2889"/>
                <a:gd name="T30" fmla="*/ 1383 w 2832"/>
                <a:gd name="T31" fmla="*/ 1282 h 2889"/>
                <a:gd name="T32" fmla="*/ 2076 w 2832"/>
                <a:gd name="T33" fmla="*/ 883 h 2889"/>
                <a:gd name="T34" fmla="*/ 2075 w 2832"/>
                <a:gd name="T35" fmla="*/ 617 h 2889"/>
                <a:gd name="T36" fmla="*/ 2767 w 2832"/>
                <a:gd name="T37" fmla="*/ 217 h 2889"/>
                <a:gd name="T38" fmla="*/ 2767 w 2832"/>
                <a:gd name="T39" fmla="*/ 37 h 2889"/>
                <a:gd name="T40" fmla="*/ 2831 w 2832"/>
                <a:gd name="T4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2" h="2889">
                  <a:moveTo>
                    <a:pt x="2831" y="0"/>
                  </a:moveTo>
                  <a:lnTo>
                    <a:pt x="2832" y="254"/>
                  </a:lnTo>
                  <a:lnTo>
                    <a:pt x="2139" y="654"/>
                  </a:lnTo>
                  <a:lnTo>
                    <a:pt x="2140" y="920"/>
                  </a:lnTo>
                  <a:lnTo>
                    <a:pt x="1447" y="1319"/>
                  </a:lnTo>
                  <a:lnTo>
                    <a:pt x="1448" y="1585"/>
                  </a:lnTo>
                  <a:lnTo>
                    <a:pt x="756" y="1985"/>
                  </a:lnTo>
                  <a:lnTo>
                    <a:pt x="756" y="2249"/>
                  </a:lnTo>
                  <a:lnTo>
                    <a:pt x="64" y="2649"/>
                  </a:lnTo>
                  <a:lnTo>
                    <a:pt x="64" y="2852"/>
                  </a:lnTo>
                  <a:lnTo>
                    <a:pt x="0" y="2889"/>
                  </a:lnTo>
                  <a:lnTo>
                    <a:pt x="0" y="2613"/>
                  </a:lnTo>
                  <a:lnTo>
                    <a:pt x="692" y="2213"/>
                  </a:lnTo>
                  <a:lnTo>
                    <a:pt x="691" y="1948"/>
                  </a:lnTo>
                  <a:lnTo>
                    <a:pt x="1384" y="1548"/>
                  </a:lnTo>
                  <a:lnTo>
                    <a:pt x="1383" y="1282"/>
                  </a:lnTo>
                  <a:lnTo>
                    <a:pt x="2076" y="883"/>
                  </a:lnTo>
                  <a:lnTo>
                    <a:pt x="2075" y="617"/>
                  </a:lnTo>
                  <a:lnTo>
                    <a:pt x="2767" y="217"/>
                  </a:lnTo>
                  <a:lnTo>
                    <a:pt x="2767" y="37"/>
                  </a:lnTo>
                  <a:lnTo>
                    <a:pt x="283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3833019" y="5064773"/>
              <a:ext cx="1639305" cy="950305"/>
            </a:xfrm>
            <a:custGeom>
              <a:avLst/>
              <a:gdLst>
                <a:gd name="T0" fmla="*/ 638 w 1330"/>
                <a:gd name="T1" fmla="*/ 771 h 771"/>
                <a:gd name="T2" fmla="*/ 0 w 1330"/>
                <a:gd name="T3" fmla="*/ 400 h 771"/>
                <a:gd name="T4" fmla="*/ 692 w 1330"/>
                <a:gd name="T5" fmla="*/ 0 h 771"/>
                <a:gd name="T6" fmla="*/ 1330 w 1330"/>
                <a:gd name="T7" fmla="*/ 371 h 771"/>
                <a:gd name="T8" fmla="*/ 638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8" y="771"/>
                  </a:moveTo>
                  <a:lnTo>
                    <a:pt x="0" y="400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8" y="7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7641631" y="1832999"/>
              <a:ext cx="717350" cy="1158607"/>
            </a:xfrm>
            <a:custGeom>
              <a:avLst/>
              <a:gdLst>
                <a:gd name="T0" fmla="*/ 59 w 582"/>
                <a:gd name="T1" fmla="*/ 0 h 940"/>
                <a:gd name="T2" fmla="*/ 0 w 582"/>
                <a:gd name="T3" fmla="*/ 34 h 940"/>
                <a:gd name="T4" fmla="*/ 523 w 582"/>
                <a:gd name="T5" fmla="*/ 940 h 940"/>
                <a:gd name="T6" fmla="*/ 582 w 582"/>
                <a:gd name="T7" fmla="*/ 906 h 940"/>
                <a:gd name="T8" fmla="*/ 59 w 582"/>
                <a:gd name="T9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940">
                  <a:moveTo>
                    <a:pt x="59" y="0"/>
                  </a:moveTo>
                  <a:lnTo>
                    <a:pt x="0" y="34"/>
                  </a:lnTo>
                  <a:lnTo>
                    <a:pt x="523" y="940"/>
                  </a:lnTo>
                  <a:lnTo>
                    <a:pt x="582" y="90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6992071" y="1874906"/>
              <a:ext cx="1294188" cy="1186956"/>
            </a:xfrm>
            <a:custGeom>
              <a:avLst/>
              <a:gdLst>
                <a:gd name="T0" fmla="*/ 1050 w 1050"/>
                <a:gd name="T1" fmla="*/ 906 h 963"/>
                <a:gd name="T2" fmla="*/ 527 w 1050"/>
                <a:gd name="T3" fmla="*/ 0 h 963"/>
                <a:gd name="T4" fmla="*/ 0 w 1050"/>
                <a:gd name="T5" fmla="*/ 300 h 963"/>
                <a:gd name="T6" fmla="*/ 205 w 1050"/>
                <a:gd name="T7" fmla="*/ 418 h 963"/>
                <a:gd name="T8" fmla="*/ 206 w 1050"/>
                <a:gd name="T9" fmla="*/ 593 h 963"/>
                <a:gd name="T10" fmla="*/ 842 w 1050"/>
                <a:gd name="T11" fmla="*/ 963 h 963"/>
                <a:gd name="T12" fmla="*/ 842 w 1050"/>
                <a:gd name="T13" fmla="*/ 786 h 963"/>
                <a:gd name="T14" fmla="*/ 1050 w 1050"/>
                <a:gd name="T15" fmla="*/ 906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963">
                  <a:moveTo>
                    <a:pt x="1050" y="906"/>
                  </a:moveTo>
                  <a:lnTo>
                    <a:pt x="527" y="0"/>
                  </a:lnTo>
                  <a:lnTo>
                    <a:pt x="0" y="300"/>
                  </a:lnTo>
                  <a:lnTo>
                    <a:pt x="205" y="418"/>
                  </a:lnTo>
                  <a:lnTo>
                    <a:pt x="206" y="593"/>
                  </a:lnTo>
                  <a:lnTo>
                    <a:pt x="842" y="963"/>
                  </a:lnTo>
                  <a:lnTo>
                    <a:pt x="842" y="786"/>
                  </a:lnTo>
                  <a:lnTo>
                    <a:pt x="1050" y="9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33"/>
          <p:cNvGrpSpPr/>
          <p:nvPr/>
        </p:nvGrpSpPr>
        <p:grpSpPr>
          <a:xfrm>
            <a:off x="4860028" y="3842535"/>
            <a:ext cx="364838" cy="228024"/>
            <a:chOff x="4746346" y="4203213"/>
            <a:chExt cx="364838" cy="228024"/>
          </a:xfrm>
        </p:grpSpPr>
        <p:sp>
          <p:nvSpPr>
            <p:cNvPr id="16" name="Freeform 18"/>
            <p:cNvSpPr/>
            <p:nvPr/>
          </p:nvSpPr>
          <p:spPr bwMode="auto">
            <a:xfrm>
              <a:off x="4746346" y="4203213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1 h 134"/>
                <a:gd name="T8" fmla="*/ 4 w 229"/>
                <a:gd name="T9" fmla="*/ 1 h 134"/>
                <a:gd name="T10" fmla="*/ 227 w 229"/>
                <a:gd name="T11" fmla="*/ 129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7" y="133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038463" y="4359748"/>
              <a:ext cx="72721" cy="71489"/>
            </a:xfrm>
            <a:custGeom>
              <a:avLst/>
              <a:gdLst>
                <a:gd name="T0" fmla="*/ 6 w 49"/>
                <a:gd name="T1" fmla="*/ 13 h 49"/>
                <a:gd name="T2" fmla="*/ 35 w 49"/>
                <a:gd name="T3" fmla="*/ 6 h 49"/>
                <a:gd name="T4" fmla="*/ 43 w 49"/>
                <a:gd name="T5" fmla="*/ 35 h 49"/>
                <a:gd name="T6" fmla="*/ 13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5" y="6"/>
                  </a:cubicBezTo>
                  <a:cubicBezTo>
                    <a:pt x="45" y="12"/>
                    <a:pt x="49" y="25"/>
                    <a:pt x="43" y="35"/>
                  </a:cubicBezTo>
                  <a:cubicBezTo>
                    <a:pt x="37" y="46"/>
                    <a:pt x="23" y="49"/>
                    <a:pt x="13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71"/>
          <p:cNvGrpSpPr/>
          <p:nvPr/>
        </p:nvGrpSpPr>
        <p:grpSpPr>
          <a:xfrm>
            <a:off x="5716658" y="3026580"/>
            <a:ext cx="361140" cy="228024"/>
            <a:chOff x="5716658" y="3387258"/>
            <a:chExt cx="361140" cy="228024"/>
          </a:xfrm>
        </p:grpSpPr>
        <p:sp>
          <p:nvSpPr>
            <p:cNvPr id="19" name="Freeform 17"/>
            <p:cNvSpPr/>
            <p:nvPr/>
          </p:nvSpPr>
          <p:spPr bwMode="auto">
            <a:xfrm>
              <a:off x="5716658" y="3387258"/>
              <a:ext cx="332791" cy="195978"/>
            </a:xfrm>
            <a:custGeom>
              <a:avLst/>
              <a:gdLst>
                <a:gd name="T0" fmla="*/ 225 w 228"/>
                <a:gd name="T1" fmla="*/ 134 h 134"/>
                <a:gd name="T2" fmla="*/ 224 w 228"/>
                <a:gd name="T3" fmla="*/ 133 h 134"/>
                <a:gd name="T4" fmla="*/ 1 w 228"/>
                <a:gd name="T5" fmla="*/ 4 h 134"/>
                <a:gd name="T6" fmla="*/ 0 w 228"/>
                <a:gd name="T7" fmla="*/ 1 h 134"/>
                <a:gd name="T8" fmla="*/ 4 w 228"/>
                <a:gd name="T9" fmla="*/ 0 h 134"/>
                <a:gd name="T10" fmla="*/ 226 w 228"/>
                <a:gd name="T11" fmla="*/ 129 h 134"/>
                <a:gd name="T12" fmla="*/ 227 w 228"/>
                <a:gd name="T13" fmla="*/ 132 h 134"/>
                <a:gd name="T14" fmla="*/ 225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5" y="134"/>
                  </a:moveTo>
                  <a:cubicBezTo>
                    <a:pt x="225" y="134"/>
                    <a:pt x="224" y="134"/>
                    <a:pt x="224" y="13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226" y="129"/>
                    <a:pt x="226" y="129"/>
                    <a:pt x="226" y="129"/>
                  </a:cubicBezTo>
                  <a:cubicBezTo>
                    <a:pt x="228" y="130"/>
                    <a:pt x="228" y="131"/>
                    <a:pt x="227" y="132"/>
                  </a:cubicBezTo>
                  <a:cubicBezTo>
                    <a:pt x="227" y="133"/>
                    <a:pt x="226" y="134"/>
                    <a:pt x="225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003844" y="3543793"/>
              <a:ext cx="73954" cy="71489"/>
            </a:xfrm>
            <a:custGeom>
              <a:avLst/>
              <a:gdLst>
                <a:gd name="T0" fmla="*/ 6 w 50"/>
                <a:gd name="T1" fmla="*/ 13 h 49"/>
                <a:gd name="T2" fmla="*/ 36 w 50"/>
                <a:gd name="T3" fmla="*/ 6 h 49"/>
                <a:gd name="T4" fmla="*/ 44 w 50"/>
                <a:gd name="T5" fmla="*/ 35 h 49"/>
                <a:gd name="T6" fmla="*/ 14 w 50"/>
                <a:gd name="T7" fmla="*/ 43 h 49"/>
                <a:gd name="T8" fmla="*/ 6 w 50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3"/>
                  </a:moveTo>
                  <a:cubicBezTo>
                    <a:pt x="13" y="3"/>
                    <a:pt x="26" y="0"/>
                    <a:pt x="36" y="6"/>
                  </a:cubicBezTo>
                  <a:cubicBezTo>
                    <a:pt x="46" y="12"/>
                    <a:pt x="50" y="25"/>
                    <a:pt x="44" y="35"/>
                  </a:cubicBezTo>
                  <a:cubicBezTo>
                    <a:pt x="37" y="45"/>
                    <a:pt x="24" y="49"/>
                    <a:pt x="14" y="43"/>
                  </a:cubicBezTo>
                  <a:cubicBezTo>
                    <a:pt x="4" y="37"/>
                    <a:pt x="0" y="23"/>
                    <a:pt x="6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>
            <a:off x="6579450" y="2199532"/>
            <a:ext cx="367303" cy="228024"/>
            <a:chOff x="6465768" y="2560210"/>
            <a:chExt cx="367303" cy="228024"/>
          </a:xfrm>
        </p:grpSpPr>
        <p:sp>
          <p:nvSpPr>
            <p:cNvPr id="22" name="Freeform 16"/>
            <p:cNvSpPr/>
            <p:nvPr/>
          </p:nvSpPr>
          <p:spPr bwMode="auto">
            <a:xfrm>
              <a:off x="6465768" y="2560210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2 h 134"/>
                <a:gd name="T8" fmla="*/ 4 w 229"/>
                <a:gd name="T9" fmla="*/ 1 h 134"/>
                <a:gd name="T10" fmla="*/ 227 w 229"/>
                <a:gd name="T11" fmla="*/ 130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8" y="134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6760350" y="2716745"/>
              <a:ext cx="72721" cy="71489"/>
            </a:xfrm>
            <a:custGeom>
              <a:avLst/>
              <a:gdLst>
                <a:gd name="T0" fmla="*/ 6 w 50"/>
                <a:gd name="T1" fmla="*/ 14 h 49"/>
                <a:gd name="T2" fmla="*/ 36 w 50"/>
                <a:gd name="T3" fmla="*/ 6 h 49"/>
                <a:gd name="T4" fmla="*/ 43 w 50"/>
                <a:gd name="T5" fmla="*/ 36 h 49"/>
                <a:gd name="T6" fmla="*/ 14 w 50"/>
                <a:gd name="T7" fmla="*/ 43 h 49"/>
                <a:gd name="T8" fmla="*/ 6 w 50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4"/>
                  </a:moveTo>
                  <a:cubicBezTo>
                    <a:pt x="12" y="3"/>
                    <a:pt x="26" y="0"/>
                    <a:pt x="36" y="6"/>
                  </a:cubicBezTo>
                  <a:cubicBezTo>
                    <a:pt x="46" y="12"/>
                    <a:pt x="50" y="25"/>
                    <a:pt x="43" y="36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4" y="37"/>
                    <a:pt x="0" y="24"/>
                    <a:pt x="6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34"/>
          <p:cNvGrpSpPr/>
          <p:nvPr/>
        </p:nvGrpSpPr>
        <p:grpSpPr>
          <a:xfrm>
            <a:off x="3992305" y="4678211"/>
            <a:ext cx="366072" cy="228024"/>
            <a:chOff x="3878623" y="5038889"/>
            <a:chExt cx="366072" cy="228024"/>
          </a:xfrm>
        </p:grpSpPr>
        <p:sp>
          <p:nvSpPr>
            <p:cNvPr id="25" name="Freeform 22"/>
            <p:cNvSpPr/>
            <p:nvPr/>
          </p:nvSpPr>
          <p:spPr bwMode="auto">
            <a:xfrm>
              <a:off x="3878623" y="5038889"/>
              <a:ext cx="334024" cy="195978"/>
            </a:xfrm>
            <a:custGeom>
              <a:avLst/>
              <a:gdLst>
                <a:gd name="T0" fmla="*/ 226 w 228"/>
                <a:gd name="T1" fmla="*/ 134 h 134"/>
                <a:gd name="T2" fmla="*/ 224 w 228"/>
                <a:gd name="T3" fmla="*/ 133 h 134"/>
                <a:gd name="T4" fmla="*/ 2 w 228"/>
                <a:gd name="T5" fmla="*/ 5 h 134"/>
                <a:gd name="T6" fmla="*/ 1 w 228"/>
                <a:gd name="T7" fmla="*/ 1 h 134"/>
                <a:gd name="T8" fmla="*/ 4 w 228"/>
                <a:gd name="T9" fmla="*/ 0 h 134"/>
                <a:gd name="T10" fmla="*/ 227 w 228"/>
                <a:gd name="T11" fmla="*/ 129 h 134"/>
                <a:gd name="T12" fmla="*/ 228 w 228"/>
                <a:gd name="T13" fmla="*/ 133 h 134"/>
                <a:gd name="T14" fmla="*/ 226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6" y="134"/>
                  </a:moveTo>
                  <a:cubicBezTo>
                    <a:pt x="225" y="134"/>
                    <a:pt x="225" y="134"/>
                    <a:pt x="224" y="1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8" y="131"/>
                    <a:pt x="228" y="133"/>
                  </a:cubicBezTo>
                  <a:cubicBezTo>
                    <a:pt x="227" y="133"/>
                    <a:pt x="226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173206" y="5195424"/>
              <a:ext cx="71489" cy="71489"/>
            </a:xfrm>
            <a:custGeom>
              <a:avLst/>
              <a:gdLst>
                <a:gd name="T0" fmla="*/ 6 w 49"/>
                <a:gd name="T1" fmla="*/ 13 h 49"/>
                <a:gd name="T2" fmla="*/ 36 w 49"/>
                <a:gd name="T3" fmla="*/ 6 h 49"/>
                <a:gd name="T4" fmla="*/ 43 w 49"/>
                <a:gd name="T5" fmla="*/ 35 h 49"/>
                <a:gd name="T6" fmla="*/ 14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6" y="6"/>
                  </a:cubicBezTo>
                  <a:cubicBezTo>
                    <a:pt x="46" y="12"/>
                    <a:pt x="49" y="25"/>
                    <a:pt x="43" y="35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7" name="Group 35"/>
          <p:cNvGrpSpPr/>
          <p:nvPr/>
        </p:nvGrpSpPr>
        <p:grpSpPr>
          <a:xfrm>
            <a:off x="4416306" y="4944444"/>
            <a:ext cx="730909" cy="420303"/>
            <a:chOff x="4302624" y="5305122"/>
            <a:chExt cx="730909" cy="420303"/>
          </a:xfrm>
        </p:grpSpPr>
        <p:sp>
          <p:nvSpPr>
            <p:cNvPr id="28" name="Freeform 24"/>
            <p:cNvSpPr/>
            <p:nvPr/>
          </p:nvSpPr>
          <p:spPr bwMode="auto">
            <a:xfrm>
              <a:off x="4613229" y="5305122"/>
              <a:ext cx="420304" cy="236652"/>
            </a:xfrm>
            <a:custGeom>
              <a:avLst/>
              <a:gdLst>
                <a:gd name="T0" fmla="*/ 287 w 287"/>
                <a:gd name="T1" fmla="*/ 133 h 162"/>
                <a:gd name="T2" fmla="*/ 238 w 287"/>
                <a:gd name="T3" fmla="*/ 162 h 162"/>
                <a:gd name="T4" fmla="*/ 104 w 287"/>
                <a:gd name="T5" fmla="*/ 84 h 162"/>
                <a:gd name="T6" fmla="*/ 83 w 287"/>
                <a:gd name="T7" fmla="*/ 71 h 162"/>
                <a:gd name="T8" fmla="*/ 59 w 287"/>
                <a:gd name="T9" fmla="*/ 57 h 162"/>
                <a:gd name="T10" fmla="*/ 58 w 287"/>
                <a:gd name="T11" fmla="*/ 76 h 162"/>
                <a:gd name="T12" fmla="*/ 53 w 287"/>
                <a:gd name="T13" fmla="*/ 104 h 162"/>
                <a:gd name="T14" fmla="*/ 0 w 287"/>
                <a:gd name="T15" fmla="*/ 100 h 162"/>
                <a:gd name="T16" fmla="*/ 15 w 287"/>
                <a:gd name="T17" fmla="*/ 23 h 162"/>
                <a:gd name="T18" fmla="*/ 55 w 287"/>
                <a:gd name="T19" fmla="*/ 0 h 162"/>
                <a:gd name="T20" fmla="*/ 287 w 287"/>
                <a:gd name="T2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62">
                  <a:moveTo>
                    <a:pt x="287" y="133"/>
                  </a:moveTo>
                  <a:cubicBezTo>
                    <a:pt x="238" y="162"/>
                    <a:pt x="238" y="162"/>
                    <a:pt x="238" y="162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66"/>
                    <a:pt x="59" y="73"/>
                    <a:pt x="58" y="76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287" y="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4302624" y="5461657"/>
              <a:ext cx="460978" cy="263768"/>
            </a:xfrm>
            <a:custGeom>
              <a:avLst/>
              <a:gdLst>
                <a:gd name="T0" fmla="*/ 308 w 315"/>
                <a:gd name="T1" fmla="*/ 107 h 180"/>
                <a:gd name="T2" fmla="*/ 277 w 315"/>
                <a:gd name="T3" fmla="*/ 159 h 180"/>
                <a:gd name="T4" fmla="*/ 186 w 315"/>
                <a:gd name="T5" fmla="*/ 177 h 180"/>
                <a:gd name="T6" fmla="*/ 77 w 315"/>
                <a:gd name="T7" fmla="*/ 137 h 180"/>
                <a:gd name="T8" fmla="*/ 7 w 315"/>
                <a:gd name="T9" fmla="*/ 73 h 180"/>
                <a:gd name="T10" fmla="*/ 38 w 315"/>
                <a:gd name="T11" fmla="*/ 21 h 180"/>
                <a:gd name="T12" fmla="*/ 129 w 315"/>
                <a:gd name="T13" fmla="*/ 4 h 180"/>
                <a:gd name="T14" fmla="*/ 238 w 315"/>
                <a:gd name="T15" fmla="*/ 44 h 180"/>
                <a:gd name="T16" fmla="*/ 308 w 315"/>
                <a:gd name="T17" fmla="*/ 107 h 180"/>
                <a:gd name="T18" fmla="*/ 194 w 315"/>
                <a:gd name="T19" fmla="*/ 140 h 180"/>
                <a:gd name="T20" fmla="*/ 237 w 315"/>
                <a:gd name="T21" fmla="*/ 136 h 180"/>
                <a:gd name="T22" fmla="*/ 243 w 315"/>
                <a:gd name="T23" fmla="*/ 111 h 180"/>
                <a:gd name="T24" fmla="*/ 190 w 315"/>
                <a:gd name="T25" fmla="*/ 72 h 180"/>
                <a:gd name="T26" fmla="*/ 121 w 315"/>
                <a:gd name="T27" fmla="*/ 41 h 180"/>
                <a:gd name="T28" fmla="*/ 78 w 315"/>
                <a:gd name="T29" fmla="*/ 44 h 180"/>
                <a:gd name="T30" fmla="*/ 72 w 315"/>
                <a:gd name="T31" fmla="*/ 69 h 180"/>
                <a:gd name="T32" fmla="*/ 126 w 315"/>
                <a:gd name="T33" fmla="*/ 109 h 180"/>
                <a:gd name="T34" fmla="*/ 194 w 315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0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0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3"/>
                    <a:pt x="13" y="92"/>
                    <a:pt x="7" y="73"/>
                  </a:cubicBezTo>
                  <a:cubicBezTo>
                    <a:pt x="0" y="55"/>
                    <a:pt x="11" y="37"/>
                    <a:pt x="38" y="21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6"/>
                  </a:cubicBezTo>
                  <a:cubicBezTo>
                    <a:pt x="249" y="130"/>
                    <a:pt x="250" y="121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79"/>
                    <a:pt x="97" y="93"/>
                    <a:pt x="126" y="109"/>
                  </a:cubicBezTo>
                  <a:cubicBezTo>
                    <a:pt x="154" y="125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36"/>
          <p:cNvGrpSpPr/>
          <p:nvPr/>
        </p:nvGrpSpPr>
        <p:grpSpPr>
          <a:xfrm>
            <a:off x="5255680" y="4130954"/>
            <a:ext cx="787606" cy="422768"/>
            <a:chOff x="5141998" y="4491632"/>
            <a:chExt cx="787606" cy="422768"/>
          </a:xfrm>
        </p:grpSpPr>
        <p:sp>
          <p:nvSpPr>
            <p:cNvPr id="31" name="Freeform 26"/>
            <p:cNvSpPr/>
            <p:nvPr/>
          </p:nvSpPr>
          <p:spPr bwMode="auto">
            <a:xfrm>
              <a:off x="5397138" y="4491632"/>
              <a:ext cx="532466" cy="299513"/>
            </a:xfrm>
            <a:custGeom>
              <a:avLst/>
              <a:gdLst>
                <a:gd name="T0" fmla="*/ 364 w 364"/>
                <a:gd name="T1" fmla="*/ 112 h 205"/>
                <a:gd name="T2" fmla="*/ 203 w 364"/>
                <a:gd name="T3" fmla="*/ 205 h 205"/>
                <a:gd name="T4" fmla="*/ 169 w 364"/>
                <a:gd name="T5" fmla="*/ 185 h 205"/>
                <a:gd name="T6" fmla="*/ 168 w 364"/>
                <a:gd name="T7" fmla="*/ 118 h 205"/>
                <a:gd name="T8" fmla="*/ 165 w 364"/>
                <a:gd name="T9" fmla="*/ 77 h 205"/>
                <a:gd name="T10" fmla="*/ 157 w 364"/>
                <a:gd name="T11" fmla="*/ 60 h 205"/>
                <a:gd name="T12" fmla="*/ 142 w 364"/>
                <a:gd name="T13" fmla="*/ 47 h 205"/>
                <a:gd name="T14" fmla="*/ 114 w 364"/>
                <a:gd name="T15" fmla="*/ 40 h 205"/>
                <a:gd name="T16" fmla="*/ 87 w 364"/>
                <a:gd name="T17" fmla="*/ 48 h 205"/>
                <a:gd name="T18" fmla="*/ 67 w 364"/>
                <a:gd name="T19" fmla="*/ 66 h 205"/>
                <a:gd name="T20" fmla="*/ 58 w 364"/>
                <a:gd name="T21" fmla="*/ 92 h 205"/>
                <a:gd name="T22" fmla="*/ 0 w 364"/>
                <a:gd name="T23" fmla="*/ 89 h 205"/>
                <a:gd name="T24" fmla="*/ 8 w 364"/>
                <a:gd name="T25" fmla="*/ 61 h 205"/>
                <a:gd name="T26" fmla="*/ 23 w 364"/>
                <a:gd name="T27" fmla="*/ 41 h 205"/>
                <a:gd name="T28" fmla="*/ 49 w 364"/>
                <a:gd name="T29" fmla="*/ 22 h 205"/>
                <a:gd name="T30" fmla="*/ 95 w 364"/>
                <a:gd name="T31" fmla="*/ 4 h 205"/>
                <a:gd name="T32" fmla="*/ 143 w 364"/>
                <a:gd name="T33" fmla="*/ 2 h 205"/>
                <a:gd name="T34" fmla="*/ 185 w 364"/>
                <a:gd name="T35" fmla="*/ 16 h 205"/>
                <a:gd name="T36" fmla="*/ 210 w 364"/>
                <a:gd name="T37" fmla="*/ 36 h 205"/>
                <a:gd name="T38" fmla="*/ 221 w 364"/>
                <a:gd name="T39" fmla="*/ 63 h 205"/>
                <a:gd name="T40" fmla="*/ 222 w 364"/>
                <a:gd name="T41" fmla="*/ 111 h 205"/>
                <a:gd name="T42" fmla="*/ 220 w 364"/>
                <a:gd name="T43" fmla="*/ 145 h 205"/>
                <a:gd name="T44" fmla="*/ 222 w 364"/>
                <a:gd name="T45" fmla="*/ 146 h 205"/>
                <a:gd name="T46" fmla="*/ 323 w 364"/>
                <a:gd name="T47" fmla="*/ 88 h 205"/>
                <a:gd name="T48" fmla="*/ 364 w 364"/>
                <a:gd name="T49" fmla="*/ 1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4" h="205">
                  <a:moveTo>
                    <a:pt x="364" y="112"/>
                  </a:moveTo>
                  <a:cubicBezTo>
                    <a:pt x="203" y="205"/>
                    <a:pt x="203" y="205"/>
                    <a:pt x="203" y="205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98"/>
                    <a:pt x="166" y="84"/>
                    <a:pt x="165" y="77"/>
                  </a:cubicBezTo>
                  <a:cubicBezTo>
                    <a:pt x="163" y="70"/>
                    <a:pt x="161" y="64"/>
                    <a:pt x="157" y="60"/>
                  </a:cubicBezTo>
                  <a:cubicBezTo>
                    <a:pt x="154" y="55"/>
                    <a:pt x="149" y="51"/>
                    <a:pt x="142" y="47"/>
                  </a:cubicBezTo>
                  <a:cubicBezTo>
                    <a:pt x="133" y="42"/>
                    <a:pt x="124" y="39"/>
                    <a:pt x="114" y="40"/>
                  </a:cubicBezTo>
                  <a:cubicBezTo>
                    <a:pt x="104" y="40"/>
                    <a:pt x="95" y="43"/>
                    <a:pt x="87" y="48"/>
                  </a:cubicBezTo>
                  <a:cubicBezTo>
                    <a:pt x="78" y="53"/>
                    <a:pt x="71" y="59"/>
                    <a:pt x="67" y="66"/>
                  </a:cubicBezTo>
                  <a:cubicBezTo>
                    <a:pt x="63" y="74"/>
                    <a:pt x="60" y="82"/>
                    <a:pt x="58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77"/>
                    <a:pt x="4" y="67"/>
                    <a:pt x="8" y="61"/>
                  </a:cubicBezTo>
                  <a:cubicBezTo>
                    <a:pt x="11" y="54"/>
                    <a:pt x="16" y="47"/>
                    <a:pt x="23" y="41"/>
                  </a:cubicBezTo>
                  <a:cubicBezTo>
                    <a:pt x="30" y="35"/>
                    <a:pt x="38" y="28"/>
                    <a:pt x="49" y="22"/>
                  </a:cubicBezTo>
                  <a:cubicBezTo>
                    <a:pt x="64" y="14"/>
                    <a:pt x="79" y="8"/>
                    <a:pt x="95" y="4"/>
                  </a:cubicBezTo>
                  <a:cubicBezTo>
                    <a:pt x="112" y="1"/>
                    <a:pt x="128" y="0"/>
                    <a:pt x="143" y="2"/>
                  </a:cubicBezTo>
                  <a:cubicBezTo>
                    <a:pt x="159" y="4"/>
                    <a:pt x="173" y="9"/>
                    <a:pt x="185" y="16"/>
                  </a:cubicBezTo>
                  <a:cubicBezTo>
                    <a:pt x="196" y="22"/>
                    <a:pt x="204" y="29"/>
                    <a:pt x="210" y="36"/>
                  </a:cubicBezTo>
                  <a:cubicBezTo>
                    <a:pt x="215" y="44"/>
                    <a:pt x="219" y="53"/>
                    <a:pt x="221" y="63"/>
                  </a:cubicBezTo>
                  <a:cubicBezTo>
                    <a:pt x="223" y="73"/>
                    <a:pt x="223" y="89"/>
                    <a:pt x="222" y="111"/>
                  </a:cubicBezTo>
                  <a:cubicBezTo>
                    <a:pt x="220" y="145"/>
                    <a:pt x="220" y="145"/>
                    <a:pt x="220" y="145"/>
                  </a:cubicBezTo>
                  <a:cubicBezTo>
                    <a:pt x="222" y="146"/>
                    <a:pt x="222" y="146"/>
                    <a:pt x="222" y="146"/>
                  </a:cubicBezTo>
                  <a:cubicBezTo>
                    <a:pt x="323" y="88"/>
                    <a:pt x="323" y="88"/>
                    <a:pt x="323" y="88"/>
                  </a:cubicBezTo>
                  <a:lnTo>
                    <a:pt x="36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5141998" y="4650632"/>
              <a:ext cx="458512" cy="263768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3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3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3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3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37"/>
          <p:cNvGrpSpPr/>
          <p:nvPr/>
        </p:nvGrpSpPr>
        <p:grpSpPr>
          <a:xfrm>
            <a:off x="6103682" y="3294045"/>
            <a:ext cx="733373" cy="425234"/>
            <a:chOff x="5990000" y="3654723"/>
            <a:chExt cx="733373" cy="425234"/>
          </a:xfrm>
        </p:grpSpPr>
        <p:sp>
          <p:nvSpPr>
            <p:cNvPr id="34" name="Freeform 28"/>
            <p:cNvSpPr/>
            <p:nvPr/>
          </p:nvSpPr>
          <p:spPr bwMode="auto">
            <a:xfrm>
              <a:off x="6232814" y="3654723"/>
              <a:ext cx="490559" cy="294582"/>
            </a:xfrm>
            <a:custGeom>
              <a:avLst/>
              <a:gdLst>
                <a:gd name="T0" fmla="*/ 304 w 335"/>
                <a:gd name="T1" fmla="*/ 75 h 201"/>
                <a:gd name="T2" fmla="*/ 332 w 335"/>
                <a:gd name="T3" fmla="*/ 119 h 201"/>
                <a:gd name="T4" fmla="*/ 281 w 335"/>
                <a:gd name="T5" fmla="*/ 170 h 201"/>
                <a:gd name="T6" fmla="*/ 202 w 335"/>
                <a:gd name="T7" fmla="*/ 201 h 201"/>
                <a:gd name="T8" fmla="*/ 161 w 335"/>
                <a:gd name="T9" fmla="*/ 177 h 201"/>
                <a:gd name="T10" fmla="*/ 201 w 335"/>
                <a:gd name="T11" fmla="*/ 167 h 201"/>
                <a:gd name="T12" fmla="*/ 237 w 335"/>
                <a:gd name="T13" fmla="*/ 151 h 201"/>
                <a:gd name="T14" fmla="*/ 265 w 335"/>
                <a:gd name="T15" fmla="*/ 125 h 201"/>
                <a:gd name="T16" fmla="*/ 250 w 335"/>
                <a:gd name="T17" fmla="*/ 103 h 201"/>
                <a:gd name="T18" fmla="*/ 213 w 335"/>
                <a:gd name="T19" fmla="*/ 98 h 201"/>
                <a:gd name="T20" fmla="*/ 164 w 335"/>
                <a:gd name="T21" fmla="*/ 118 h 201"/>
                <a:gd name="T22" fmla="*/ 147 w 335"/>
                <a:gd name="T23" fmla="*/ 128 h 201"/>
                <a:gd name="T24" fmla="*/ 109 w 335"/>
                <a:gd name="T25" fmla="*/ 107 h 201"/>
                <a:gd name="T26" fmla="*/ 127 w 335"/>
                <a:gd name="T27" fmla="*/ 96 h 201"/>
                <a:gd name="T28" fmla="*/ 159 w 335"/>
                <a:gd name="T29" fmla="*/ 69 h 201"/>
                <a:gd name="T30" fmla="*/ 147 w 335"/>
                <a:gd name="T31" fmla="*/ 48 h 201"/>
                <a:gd name="T32" fmla="*/ 88 w 335"/>
                <a:gd name="T33" fmla="*/ 52 h 201"/>
                <a:gd name="T34" fmla="*/ 69 w 335"/>
                <a:gd name="T35" fmla="*/ 68 h 201"/>
                <a:gd name="T36" fmla="*/ 56 w 335"/>
                <a:gd name="T37" fmla="*/ 90 h 201"/>
                <a:gd name="T38" fmla="*/ 0 w 335"/>
                <a:gd name="T39" fmla="*/ 84 h 201"/>
                <a:gd name="T40" fmla="*/ 52 w 335"/>
                <a:gd name="T41" fmla="*/ 27 h 201"/>
                <a:gd name="T42" fmla="*/ 123 w 335"/>
                <a:gd name="T43" fmla="*/ 3 h 201"/>
                <a:gd name="T44" fmla="*/ 185 w 335"/>
                <a:gd name="T45" fmla="*/ 14 h 201"/>
                <a:gd name="T46" fmla="*/ 208 w 335"/>
                <a:gd name="T47" fmla="*/ 43 h 201"/>
                <a:gd name="T48" fmla="*/ 193 w 335"/>
                <a:gd name="T49" fmla="*/ 77 h 201"/>
                <a:gd name="T50" fmla="*/ 194 w 335"/>
                <a:gd name="T51" fmla="*/ 77 h 201"/>
                <a:gd name="T52" fmla="*/ 253 w 335"/>
                <a:gd name="T53" fmla="*/ 62 h 201"/>
                <a:gd name="T54" fmla="*/ 304 w 335"/>
                <a:gd name="T55" fmla="*/ 7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5" h="201">
                  <a:moveTo>
                    <a:pt x="304" y="75"/>
                  </a:moveTo>
                  <a:cubicBezTo>
                    <a:pt x="326" y="88"/>
                    <a:pt x="335" y="103"/>
                    <a:pt x="332" y="119"/>
                  </a:cubicBezTo>
                  <a:cubicBezTo>
                    <a:pt x="328" y="136"/>
                    <a:pt x="311" y="153"/>
                    <a:pt x="281" y="170"/>
                  </a:cubicBezTo>
                  <a:cubicBezTo>
                    <a:pt x="256" y="185"/>
                    <a:pt x="230" y="195"/>
                    <a:pt x="202" y="201"/>
                  </a:cubicBezTo>
                  <a:cubicBezTo>
                    <a:pt x="161" y="177"/>
                    <a:pt x="161" y="177"/>
                    <a:pt x="161" y="177"/>
                  </a:cubicBezTo>
                  <a:cubicBezTo>
                    <a:pt x="174" y="175"/>
                    <a:pt x="188" y="171"/>
                    <a:pt x="201" y="167"/>
                  </a:cubicBezTo>
                  <a:cubicBezTo>
                    <a:pt x="215" y="162"/>
                    <a:pt x="227" y="157"/>
                    <a:pt x="237" y="151"/>
                  </a:cubicBezTo>
                  <a:cubicBezTo>
                    <a:pt x="253" y="141"/>
                    <a:pt x="263" y="133"/>
                    <a:pt x="265" y="125"/>
                  </a:cubicBezTo>
                  <a:cubicBezTo>
                    <a:pt x="267" y="118"/>
                    <a:pt x="262" y="110"/>
                    <a:pt x="250" y="103"/>
                  </a:cubicBezTo>
                  <a:cubicBezTo>
                    <a:pt x="239" y="97"/>
                    <a:pt x="227" y="95"/>
                    <a:pt x="213" y="98"/>
                  </a:cubicBezTo>
                  <a:cubicBezTo>
                    <a:pt x="200" y="100"/>
                    <a:pt x="184" y="107"/>
                    <a:pt x="164" y="118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09" y="107"/>
                    <a:pt x="109" y="107"/>
                    <a:pt x="109" y="107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45" y="86"/>
                    <a:pt x="156" y="77"/>
                    <a:pt x="159" y="69"/>
                  </a:cubicBezTo>
                  <a:cubicBezTo>
                    <a:pt x="163" y="62"/>
                    <a:pt x="159" y="55"/>
                    <a:pt x="147" y="48"/>
                  </a:cubicBezTo>
                  <a:cubicBezTo>
                    <a:pt x="130" y="38"/>
                    <a:pt x="110" y="39"/>
                    <a:pt x="88" y="52"/>
                  </a:cubicBezTo>
                  <a:cubicBezTo>
                    <a:pt x="81" y="57"/>
                    <a:pt x="74" y="62"/>
                    <a:pt x="69" y="68"/>
                  </a:cubicBezTo>
                  <a:cubicBezTo>
                    <a:pt x="64" y="74"/>
                    <a:pt x="59" y="81"/>
                    <a:pt x="56" y="9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63"/>
                    <a:pt x="23" y="44"/>
                    <a:pt x="52" y="27"/>
                  </a:cubicBezTo>
                  <a:cubicBezTo>
                    <a:pt x="76" y="13"/>
                    <a:pt x="100" y="5"/>
                    <a:pt x="123" y="3"/>
                  </a:cubicBezTo>
                  <a:cubicBezTo>
                    <a:pt x="147" y="0"/>
                    <a:pt x="167" y="4"/>
                    <a:pt x="185" y="14"/>
                  </a:cubicBezTo>
                  <a:cubicBezTo>
                    <a:pt x="199" y="23"/>
                    <a:pt x="207" y="32"/>
                    <a:pt x="208" y="43"/>
                  </a:cubicBezTo>
                  <a:cubicBezTo>
                    <a:pt x="210" y="54"/>
                    <a:pt x="205" y="65"/>
                    <a:pt x="193" y="77"/>
                  </a:cubicBezTo>
                  <a:cubicBezTo>
                    <a:pt x="194" y="77"/>
                    <a:pt x="194" y="77"/>
                    <a:pt x="194" y="77"/>
                  </a:cubicBezTo>
                  <a:cubicBezTo>
                    <a:pt x="214" y="68"/>
                    <a:pt x="234" y="63"/>
                    <a:pt x="253" y="62"/>
                  </a:cubicBezTo>
                  <a:cubicBezTo>
                    <a:pt x="271" y="62"/>
                    <a:pt x="288" y="66"/>
                    <a:pt x="30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990000" y="3814956"/>
              <a:ext cx="460978" cy="265001"/>
            </a:xfrm>
            <a:custGeom>
              <a:avLst/>
              <a:gdLst>
                <a:gd name="T0" fmla="*/ 308 w 315"/>
                <a:gd name="T1" fmla="*/ 107 h 181"/>
                <a:gd name="T2" fmla="*/ 277 w 315"/>
                <a:gd name="T3" fmla="*/ 159 h 181"/>
                <a:gd name="T4" fmla="*/ 186 w 315"/>
                <a:gd name="T5" fmla="*/ 177 h 181"/>
                <a:gd name="T6" fmla="*/ 77 w 315"/>
                <a:gd name="T7" fmla="*/ 137 h 181"/>
                <a:gd name="T8" fmla="*/ 6 w 315"/>
                <a:gd name="T9" fmla="*/ 74 h 181"/>
                <a:gd name="T10" fmla="*/ 38 w 315"/>
                <a:gd name="T11" fmla="*/ 22 h 181"/>
                <a:gd name="T12" fmla="*/ 129 w 315"/>
                <a:gd name="T13" fmla="*/ 4 h 181"/>
                <a:gd name="T14" fmla="*/ 238 w 315"/>
                <a:gd name="T15" fmla="*/ 44 h 181"/>
                <a:gd name="T16" fmla="*/ 308 w 315"/>
                <a:gd name="T17" fmla="*/ 107 h 181"/>
                <a:gd name="T18" fmla="*/ 194 w 315"/>
                <a:gd name="T19" fmla="*/ 140 h 181"/>
                <a:gd name="T20" fmla="*/ 237 w 315"/>
                <a:gd name="T21" fmla="*/ 137 h 181"/>
                <a:gd name="T22" fmla="*/ 243 w 315"/>
                <a:gd name="T23" fmla="*/ 111 h 181"/>
                <a:gd name="T24" fmla="*/ 190 w 315"/>
                <a:gd name="T25" fmla="*/ 72 h 181"/>
                <a:gd name="T26" fmla="*/ 121 w 315"/>
                <a:gd name="T27" fmla="*/ 41 h 181"/>
                <a:gd name="T28" fmla="*/ 78 w 315"/>
                <a:gd name="T29" fmla="*/ 44 h 181"/>
                <a:gd name="T30" fmla="*/ 72 w 315"/>
                <a:gd name="T31" fmla="*/ 69 h 181"/>
                <a:gd name="T32" fmla="*/ 126 w 315"/>
                <a:gd name="T33" fmla="*/ 109 h 181"/>
                <a:gd name="T34" fmla="*/ 194 w 315"/>
                <a:gd name="T35" fmla="*/ 14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1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1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4"/>
                    <a:pt x="13" y="92"/>
                    <a:pt x="6" y="74"/>
                  </a:cubicBezTo>
                  <a:cubicBezTo>
                    <a:pt x="0" y="55"/>
                    <a:pt x="11" y="37"/>
                    <a:pt x="38" y="22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7"/>
                  </a:cubicBezTo>
                  <a:cubicBezTo>
                    <a:pt x="248" y="130"/>
                    <a:pt x="250" y="122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80"/>
                    <a:pt x="97" y="93"/>
                    <a:pt x="126" y="109"/>
                  </a:cubicBezTo>
                  <a:cubicBezTo>
                    <a:pt x="154" y="126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Group 38"/>
          <p:cNvGrpSpPr/>
          <p:nvPr/>
        </p:nvGrpSpPr>
        <p:grpSpPr>
          <a:xfrm>
            <a:off x="6977567" y="2460835"/>
            <a:ext cx="754328" cy="436327"/>
            <a:chOff x="6863885" y="2821513"/>
            <a:chExt cx="754328" cy="436327"/>
          </a:xfrm>
        </p:grpSpPr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15165" y="2821513"/>
              <a:ext cx="403048" cy="279792"/>
            </a:xfrm>
            <a:custGeom>
              <a:avLst/>
              <a:gdLst>
                <a:gd name="T0" fmla="*/ 228 w 276"/>
                <a:gd name="T1" fmla="*/ 106 h 191"/>
                <a:gd name="T2" fmla="*/ 276 w 276"/>
                <a:gd name="T3" fmla="*/ 134 h 191"/>
                <a:gd name="T4" fmla="*/ 229 w 276"/>
                <a:gd name="T5" fmla="*/ 161 h 191"/>
                <a:gd name="T6" fmla="*/ 181 w 276"/>
                <a:gd name="T7" fmla="*/ 134 h 191"/>
                <a:gd name="T8" fmla="*/ 83 w 276"/>
                <a:gd name="T9" fmla="*/ 191 h 191"/>
                <a:gd name="T10" fmla="*/ 48 w 276"/>
                <a:gd name="T11" fmla="*/ 171 h 191"/>
                <a:gd name="T12" fmla="*/ 0 w 276"/>
                <a:gd name="T13" fmla="*/ 26 h 191"/>
                <a:gd name="T14" fmla="*/ 45 w 276"/>
                <a:gd name="T15" fmla="*/ 0 h 191"/>
                <a:gd name="T16" fmla="*/ 190 w 276"/>
                <a:gd name="T17" fmla="*/ 84 h 191"/>
                <a:gd name="T18" fmla="*/ 218 w 276"/>
                <a:gd name="T19" fmla="*/ 68 h 191"/>
                <a:gd name="T20" fmla="*/ 256 w 276"/>
                <a:gd name="T21" fmla="*/ 90 h 191"/>
                <a:gd name="T22" fmla="*/ 228 w 276"/>
                <a:gd name="T23" fmla="*/ 106 h 191"/>
                <a:gd name="T24" fmla="*/ 87 w 276"/>
                <a:gd name="T25" fmla="*/ 144 h 191"/>
                <a:gd name="T26" fmla="*/ 143 w 276"/>
                <a:gd name="T27" fmla="*/ 112 h 191"/>
                <a:gd name="T28" fmla="*/ 103 w 276"/>
                <a:gd name="T29" fmla="*/ 89 h 191"/>
                <a:gd name="T30" fmla="*/ 76 w 276"/>
                <a:gd name="T31" fmla="*/ 72 h 191"/>
                <a:gd name="T32" fmla="*/ 55 w 276"/>
                <a:gd name="T33" fmla="*/ 59 h 191"/>
                <a:gd name="T34" fmla="*/ 54 w 276"/>
                <a:gd name="T35" fmla="*/ 59 h 191"/>
                <a:gd name="T36" fmla="*/ 65 w 276"/>
                <a:gd name="T37" fmla="*/ 82 h 191"/>
                <a:gd name="T38" fmla="*/ 87 w 276"/>
                <a:gd name="T39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91">
                  <a:moveTo>
                    <a:pt x="228" y="106"/>
                  </a:moveTo>
                  <a:cubicBezTo>
                    <a:pt x="276" y="134"/>
                    <a:pt x="276" y="134"/>
                    <a:pt x="276" y="134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83" y="191"/>
                    <a:pt x="83" y="191"/>
                    <a:pt x="83" y="19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56" y="90"/>
                    <a:pt x="256" y="90"/>
                    <a:pt x="256" y="90"/>
                  </a:cubicBezTo>
                  <a:lnTo>
                    <a:pt x="228" y="106"/>
                  </a:lnTo>
                  <a:close/>
                  <a:moveTo>
                    <a:pt x="87" y="144"/>
                  </a:moveTo>
                  <a:cubicBezTo>
                    <a:pt x="143" y="112"/>
                    <a:pt x="143" y="112"/>
                    <a:pt x="143" y="112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97" y="85"/>
                    <a:pt x="88" y="80"/>
                    <a:pt x="76" y="72"/>
                  </a:cubicBezTo>
                  <a:cubicBezTo>
                    <a:pt x="64" y="65"/>
                    <a:pt x="57" y="60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9" y="67"/>
                    <a:pt x="63" y="74"/>
                    <a:pt x="65" y="82"/>
                  </a:cubicBezTo>
                  <a:cubicBezTo>
                    <a:pt x="87" y="144"/>
                    <a:pt x="87" y="144"/>
                    <a:pt x="87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863885" y="2995304"/>
              <a:ext cx="459745" cy="262536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4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4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" name="Inhaltsplatzhalter 4"/>
          <p:cNvSpPr txBox="1"/>
          <p:nvPr/>
        </p:nvSpPr>
        <p:spPr>
          <a:xfrm>
            <a:off x="9989344" y="2183601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cs typeface="+mn-ea"/>
                <a:sym typeface="+mn-lt"/>
              </a:rPr>
              <a:t>40%</a:t>
            </a:r>
          </a:p>
        </p:txBody>
      </p:sp>
      <p:sp>
        <p:nvSpPr>
          <p:cNvPr id="40" name="Inhaltsplatzhalter 4"/>
          <p:cNvSpPr txBox="1"/>
          <p:nvPr/>
        </p:nvSpPr>
        <p:spPr>
          <a:xfrm>
            <a:off x="9989344" y="3065715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sp>
        <p:nvSpPr>
          <p:cNvPr id="41" name="Inhaltsplatzhalter 4"/>
          <p:cNvSpPr txBox="1"/>
          <p:nvPr/>
        </p:nvSpPr>
        <p:spPr>
          <a:xfrm>
            <a:off x="9989344" y="3947828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latin typeface="+mn-lt"/>
                <a:cs typeface="+mn-ea"/>
                <a:sym typeface="+mn-lt"/>
              </a:rPr>
              <a:t>70%</a:t>
            </a:r>
          </a:p>
        </p:txBody>
      </p:sp>
      <p:sp>
        <p:nvSpPr>
          <p:cNvPr id="42" name="Inhaltsplatzhalter 4"/>
          <p:cNvSpPr txBox="1"/>
          <p:nvPr/>
        </p:nvSpPr>
        <p:spPr>
          <a:xfrm>
            <a:off x="9989344" y="4829940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grpSp>
        <p:nvGrpSpPr>
          <p:cNvPr id="43" name="Group 48"/>
          <p:cNvGrpSpPr/>
          <p:nvPr/>
        </p:nvGrpSpPr>
        <p:grpSpPr>
          <a:xfrm>
            <a:off x="8944889" y="3989782"/>
            <a:ext cx="477837" cy="398463"/>
            <a:chOff x="10987088" y="1993900"/>
            <a:chExt cx="477837" cy="398463"/>
          </a:xfr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</p:grpSpPr>
        <p:sp>
          <p:nvSpPr>
            <p:cNvPr id="44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6" name="Group 51"/>
          <p:cNvGrpSpPr/>
          <p:nvPr/>
        </p:nvGrpSpPr>
        <p:grpSpPr>
          <a:xfrm>
            <a:off x="8952032" y="3136238"/>
            <a:ext cx="463550" cy="407988"/>
            <a:chOff x="10059988" y="2759075"/>
            <a:chExt cx="463550" cy="407988"/>
          </a:xfrm>
          <a:solidFill>
            <a:schemeClr val="bg1">
              <a:lumMod val="75000"/>
            </a:schemeClr>
          </a:solidFill>
        </p:grpSpPr>
        <p:sp>
          <p:nvSpPr>
            <p:cNvPr id="47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1" name="Group 56"/>
          <p:cNvGrpSpPr/>
          <p:nvPr/>
        </p:nvGrpSpPr>
        <p:grpSpPr>
          <a:xfrm>
            <a:off x="8961557" y="4833802"/>
            <a:ext cx="444500" cy="439738"/>
            <a:chOff x="2587625" y="4291013"/>
            <a:chExt cx="444500" cy="439738"/>
          </a:xfrm>
          <a:solidFill>
            <a:schemeClr val="bg1">
              <a:lumMod val="75000"/>
            </a:schemeClr>
          </a:solidFill>
        </p:grpSpPr>
        <p:sp>
          <p:nvSpPr>
            <p:cNvPr id="52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8" name="Group 63"/>
          <p:cNvGrpSpPr/>
          <p:nvPr/>
        </p:nvGrpSpPr>
        <p:grpSpPr>
          <a:xfrm>
            <a:off x="9004031" y="2161817"/>
            <a:ext cx="359552" cy="528864"/>
            <a:chOff x="9209088" y="5059363"/>
            <a:chExt cx="300038" cy="441324"/>
          </a:xfr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</p:grpSpPr>
        <p:sp>
          <p:nvSpPr>
            <p:cNvPr id="59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5" name="îṧ1ïḓê"/>
          <p:cNvSpPr/>
          <p:nvPr/>
        </p:nvSpPr>
        <p:spPr bwMode="auto">
          <a:xfrm>
            <a:off x="3429000" y="1549690"/>
            <a:ext cx="376078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sp>
        <p:nvSpPr>
          <p:cNvPr id="71" name="îṧ1ïḓê"/>
          <p:cNvSpPr/>
          <p:nvPr/>
        </p:nvSpPr>
        <p:spPr bwMode="auto">
          <a:xfrm>
            <a:off x="2469488" y="2427556"/>
            <a:ext cx="376078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2" name="îṧ1ïḓê"/>
          <p:cNvSpPr/>
          <p:nvPr/>
        </p:nvSpPr>
        <p:spPr bwMode="auto">
          <a:xfrm>
            <a:off x="1590209" y="3202554"/>
            <a:ext cx="376078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3" name="îṧ1ïḓê"/>
          <p:cNvSpPr/>
          <p:nvPr/>
        </p:nvSpPr>
        <p:spPr bwMode="auto">
          <a:xfrm>
            <a:off x="709751" y="4050837"/>
            <a:ext cx="376078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97407" y="517999"/>
            <a:ext cx="38259375" cy="3472913"/>
            <a:chOff x="-10391630" y="-4036785"/>
            <a:chExt cx="38259375" cy="8926285"/>
          </a:xfrm>
        </p:grpSpPr>
        <p:sp>
          <p:nvSpPr>
            <p:cNvPr id="46" name="椭圆 45"/>
            <p:cNvSpPr/>
            <p:nvPr/>
          </p:nvSpPr>
          <p:spPr>
            <a:xfrm>
              <a:off x="-10391630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163939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76212"/>
            <a:ext cx="12192000" cy="388178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4397829"/>
            <a:ext cx="12192000" cy="2460171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575115" y="-39498"/>
            <a:ext cx="504176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2021</a:t>
            </a:r>
            <a:endParaRPr lang="zh-CN" altLang="en-US" sz="166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808448"/>
            <a:ext cx="2038095" cy="69523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499502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102591" y="3715376"/>
            <a:ext cx="4059381" cy="307779"/>
            <a:chOff x="4066308" y="875907"/>
            <a:chExt cx="4059381" cy="307779"/>
          </a:xfrm>
        </p:grpSpPr>
        <p:sp>
          <p:nvSpPr>
            <p:cNvPr id="40" name="圆角矩形 39"/>
            <p:cNvSpPr/>
            <p:nvPr/>
          </p:nvSpPr>
          <p:spPr>
            <a:xfrm rot="10800000">
              <a:off x="4066308" y="875909"/>
              <a:ext cx="4059381" cy="307777"/>
            </a:xfrm>
            <a:prstGeom prst="roundRect">
              <a:avLst>
                <a:gd name="adj" fmla="val 50000"/>
              </a:avLst>
            </a:prstGeom>
            <a:solidFill>
              <a:srgbClr val="2C8BE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294864" y="875907"/>
              <a:ext cx="36022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年终总结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工作汇报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工作总结 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/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个人总结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344220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88938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观</a:t>
            </a:r>
            <a:endParaRPr lang="zh-CN" altLang="en-US" sz="13800" dirty="0">
              <a:gradFill flip="none" rotWithShape="1">
                <a:gsLst>
                  <a:gs pos="19000">
                    <a:srgbClr val="2C8BE9">
                      <a:alpha val="0"/>
                    </a:srgbClr>
                  </a:gs>
                  <a:gs pos="100000">
                    <a:srgbClr val="2C8BE9"/>
                  </a:gs>
                </a:gsLst>
                <a:lin ang="135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33656" y="1499385"/>
            <a:ext cx="1936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看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890595" y="5627914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汇报</a:t>
            </a:r>
            <a:r>
              <a:rPr lang="zh-CN" altLang="en-US" b="1" dirty="0" smtClean="0">
                <a:solidFill>
                  <a:schemeClr val="bg1"/>
                </a:solidFill>
              </a:rPr>
              <a:t>人：</a:t>
            </a:r>
            <a:r>
              <a:rPr lang="en-US" altLang="zh-CN" b="1" dirty="0" smtClean="0">
                <a:solidFill>
                  <a:schemeClr val="bg1"/>
                </a:solidFill>
              </a:rPr>
              <a:t>51PPT</a:t>
            </a:r>
            <a:r>
              <a:rPr lang="zh-CN" altLang="en-US" b="1" dirty="0" smtClean="0">
                <a:solidFill>
                  <a:schemeClr val="bg1"/>
                </a:solidFill>
              </a:rPr>
              <a:t>模板网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0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705034" y="517999"/>
            <a:ext cx="35674629" cy="3472913"/>
            <a:chOff x="-9331798" y="-4036785"/>
            <a:chExt cx="35674629" cy="8926285"/>
          </a:xfrm>
        </p:grpSpPr>
        <p:sp>
          <p:nvSpPr>
            <p:cNvPr id="46" name="椭圆 45"/>
            <p:cNvSpPr/>
            <p:nvPr/>
          </p:nvSpPr>
          <p:spPr>
            <a:xfrm>
              <a:off x="-9331798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8639025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96807"/>
            <a:ext cx="12192000" cy="316119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4397829"/>
            <a:ext cx="12192000" cy="2460171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921366" y="168117"/>
            <a:ext cx="43492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CONTENTS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81893" y="830662"/>
            <a:ext cx="1874392" cy="1140239"/>
            <a:chOff x="256832" y="1467142"/>
            <a:chExt cx="1874392" cy="1140239"/>
          </a:xfrm>
        </p:grpSpPr>
        <p:sp>
          <p:nvSpPr>
            <p:cNvPr id="37" name="文本框 36"/>
            <p:cNvSpPr txBox="1"/>
            <p:nvPr/>
          </p:nvSpPr>
          <p:spPr>
            <a:xfrm>
              <a:off x="256832" y="1467142"/>
              <a:ext cx="10230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gradFill flip="none" rotWithShape="1">
                    <a:gsLst>
                      <a:gs pos="19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35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目</a:t>
              </a:r>
              <a:endParaRPr lang="zh-CN" altLang="en-US" sz="6600" dirty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08187" y="1499385"/>
              <a:ext cx="10230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gradFill flip="none" rotWithShape="1">
                    <a:gsLst>
                      <a:gs pos="19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35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录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94189" y="1628795"/>
            <a:ext cx="472245" cy="3664011"/>
            <a:chOff x="2034793" y="1628795"/>
            <a:chExt cx="472245" cy="3664011"/>
          </a:xfrm>
        </p:grpSpPr>
        <p:sp>
          <p:nvSpPr>
            <p:cNvPr id="40" name="圆角矩形 39"/>
            <p:cNvSpPr/>
            <p:nvPr/>
          </p:nvSpPr>
          <p:spPr>
            <a:xfrm rot="5400000">
              <a:off x="476083" y="3274701"/>
              <a:ext cx="3582386" cy="4538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34793" y="224390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单击此处添加标题文</a:t>
              </a:r>
              <a:r>
                <a:rPr lang="zh-CN" altLang="en-US" dirty="0" smtClean="0"/>
                <a:t>本</a:t>
              </a:r>
              <a:endParaRPr lang="zh-CN" altLang="en-US" dirty="0"/>
            </a:p>
          </p:txBody>
        </p:sp>
        <p:sp>
          <p:nvSpPr>
            <p:cNvPr id="21" name="圆角矩形 20"/>
            <p:cNvSpPr/>
            <p:nvPr/>
          </p:nvSpPr>
          <p:spPr>
            <a:xfrm rot="5400000">
              <a:off x="1801067" y="2188615"/>
              <a:ext cx="1265792" cy="1461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090630" y="1778628"/>
              <a:ext cx="349990" cy="3465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C8BE9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96348" y="1769005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54695" y="1628795"/>
            <a:ext cx="472245" cy="3664011"/>
            <a:chOff x="2034793" y="1628795"/>
            <a:chExt cx="472245" cy="3664011"/>
          </a:xfrm>
        </p:grpSpPr>
        <p:sp>
          <p:nvSpPr>
            <p:cNvPr id="29" name="圆角矩形 28"/>
            <p:cNvSpPr/>
            <p:nvPr/>
          </p:nvSpPr>
          <p:spPr>
            <a:xfrm rot="5400000">
              <a:off x="476083" y="3274701"/>
              <a:ext cx="3582386" cy="4538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34793" y="224390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单击此处添加标题文</a:t>
              </a:r>
              <a:r>
                <a:rPr lang="zh-CN" altLang="en-US" dirty="0" smtClean="0"/>
                <a:t>本</a:t>
              </a:r>
              <a:endParaRPr lang="zh-CN" altLang="en-US" dirty="0"/>
            </a:p>
          </p:txBody>
        </p:sp>
        <p:sp>
          <p:nvSpPr>
            <p:cNvPr id="32" name="圆角矩形 31"/>
            <p:cNvSpPr/>
            <p:nvPr/>
          </p:nvSpPr>
          <p:spPr>
            <a:xfrm rot="5400000">
              <a:off x="1801067" y="2188615"/>
              <a:ext cx="1265792" cy="1461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090630" y="1778628"/>
              <a:ext cx="349990" cy="3465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C8BE9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096348" y="1769005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85184" y="1628795"/>
            <a:ext cx="472245" cy="3664011"/>
            <a:chOff x="2034793" y="1628795"/>
            <a:chExt cx="472245" cy="3664011"/>
          </a:xfrm>
        </p:grpSpPr>
        <p:sp>
          <p:nvSpPr>
            <p:cNvPr id="39" name="圆角矩形 38"/>
            <p:cNvSpPr/>
            <p:nvPr/>
          </p:nvSpPr>
          <p:spPr>
            <a:xfrm rot="5400000">
              <a:off x="476083" y="3274701"/>
              <a:ext cx="3582386" cy="4538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034793" y="224390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单击此处添加标题文</a:t>
              </a:r>
              <a:r>
                <a:rPr lang="zh-CN" altLang="en-US" dirty="0" smtClean="0"/>
                <a:t>本</a:t>
              </a:r>
              <a:endParaRPr lang="zh-CN" altLang="en-US" dirty="0"/>
            </a:p>
          </p:txBody>
        </p:sp>
        <p:sp>
          <p:nvSpPr>
            <p:cNvPr id="48" name="圆角矩形 47"/>
            <p:cNvSpPr/>
            <p:nvPr/>
          </p:nvSpPr>
          <p:spPr>
            <a:xfrm rot="5400000">
              <a:off x="1801067" y="2188615"/>
              <a:ext cx="1265792" cy="1461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090630" y="1778628"/>
              <a:ext cx="349990" cy="3465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C8BE9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096348" y="1769005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80789" y="1628795"/>
            <a:ext cx="472245" cy="3664011"/>
            <a:chOff x="2034793" y="1628795"/>
            <a:chExt cx="472245" cy="3664011"/>
          </a:xfrm>
        </p:grpSpPr>
        <p:sp>
          <p:nvSpPr>
            <p:cNvPr id="53" name="圆角矩形 52"/>
            <p:cNvSpPr/>
            <p:nvPr/>
          </p:nvSpPr>
          <p:spPr>
            <a:xfrm rot="5400000">
              <a:off x="476083" y="3274701"/>
              <a:ext cx="3582386" cy="4538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034793" y="224390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单击此处添加标题文</a:t>
              </a:r>
              <a:r>
                <a:rPr lang="zh-CN" altLang="en-US" dirty="0" smtClean="0"/>
                <a:t>本</a:t>
              </a:r>
              <a:endParaRPr lang="zh-CN" altLang="en-US" dirty="0"/>
            </a:p>
          </p:txBody>
        </p:sp>
        <p:sp>
          <p:nvSpPr>
            <p:cNvPr id="55" name="圆角矩形 54"/>
            <p:cNvSpPr/>
            <p:nvPr/>
          </p:nvSpPr>
          <p:spPr>
            <a:xfrm rot="5400000">
              <a:off x="1801067" y="2188615"/>
              <a:ext cx="1265792" cy="1461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C8BE9"/>
                </a:gs>
              </a:gsLst>
              <a:lin ang="108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090630" y="1778628"/>
              <a:ext cx="349990" cy="3465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C8BE9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096348" y="1769005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209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705034" y="3483587"/>
            <a:ext cx="35674629" cy="3472913"/>
            <a:chOff x="-9331798" y="-4036785"/>
            <a:chExt cx="35674629" cy="8926285"/>
          </a:xfrm>
        </p:grpSpPr>
        <p:sp>
          <p:nvSpPr>
            <p:cNvPr id="46" name="椭圆 45"/>
            <p:cNvSpPr/>
            <p:nvPr/>
          </p:nvSpPr>
          <p:spPr>
            <a:xfrm>
              <a:off x="-9331798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8639025" y="-4036785"/>
              <a:ext cx="17703806" cy="8926285"/>
            </a:xfrm>
            <a:prstGeom prst="ellipse">
              <a:avLst/>
            </a:prstGeom>
            <a:gradFill>
              <a:gsLst>
                <a:gs pos="100000">
                  <a:srgbClr val="7BB6F0">
                    <a:alpha val="1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</a:gradFill>
            <a:ln w="38100">
              <a:gradFill flip="none" rotWithShape="1">
                <a:gsLst>
                  <a:gs pos="72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C8BE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96807"/>
            <a:ext cx="12192000" cy="316119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4397829"/>
            <a:ext cx="12192000" cy="2460171"/>
          </a:xfrm>
          <a:prstGeom prst="rect">
            <a:avLst/>
          </a:prstGeom>
          <a:gradFill flip="none" rotWithShape="1">
            <a:gsLst>
              <a:gs pos="87000">
                <a:srgbClr val="F5F8FC">
                  <a:alpha val="0"/>
                </a:srgbClr>
              </a:gs>
              <a:gs pos="0">
                <a:srgbClr val="2C8BE9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79816" y="168117"/>
            <a:ext cx="22797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PART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29669" y="545708"/>
            <a:ext cx="2531362" cy="2679121"/>
            <a:chOff x="256832" y="1467142"/>
            <a:chExt cx="2531362" cy="2679121"/>
          </a:xfrm>
        </p:grpSpPr>
        <p:sp>
          <p:nvSpPr>
            <p:cNvPr id="37" name="文本框 36"/>
            <p:cNvSpPr txBox="1"/>
            <p:nvPr/>
          </p:nvSpPr>
          <p:spPr>
            <a:xfrm>
              <a:off x="256832" y="1467142"/>
              <a:ext cx="146546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gradFill flip="none" rotWithShape="1">
                    <a:gsLst>
                      <a:gs pos="19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35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</a:t>
              </a:r>
              <a:endParaRPr lang="zh-CN" altLang="en-US" sz="16600" dirty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324332" y="1499385"/>
              <a:ext cx="146386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gradFill flip="none" rotWithShape="1">
                    <a:gsLst>
                      <a:gs pos="19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35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1</a:t>
              </a:r>
              <a:endParaRPr lang="zh-CN" altLang="en-US" sz="16600" dirty="0">
                <a:gradFill flip="none" rotWithShape="1">
                  <a:gsLst>
                    <a:gs pos="19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35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512540" y="267385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782910" y="3129850"/>
            <a:ext cx="467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442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sp>
        <p:nvSpPr>
          <p:cNvPr id="12" name="矩形: 圆角 7"/>
          <p:cNvSpPr/>
          <p:nvPr/>
        </p:nvSpPr>
        <p:spPr>
          <a:xfrm>
            <a:off x="1293777" y="3941004"/>
            <a:ext cx="3937001" cy="1814512"/>
          </a:xfrm>
          <a:prstGeom prst="roundRect">
            <a:avLst>
              <a:gd name="adj" fmla="val 9941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34215" y="4149465"/>
            <a:ext cx="3456125" cy="933161"/>
            <a:chOff x="922668" y="2796560"/>
            <a:chExt cx="3456125" cy="933161"/>
          </a:xfrm>
        </p:grpSpPr>
        <p:sp>
          <p:nvSpPr>
            <p:cNvPr id="14" name="文本框 13"/>
            <p:cNvSpPr txBox="1"/>
            <p:nvPr/>
          </p:nvSpPr>
          <p:spPr>
            <a:xfrm>
              <a:off x="922668" y="2796560"/>
              <a:ext cx="2233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添加标题文</a:t>
              </a:r>
              <a:r>
                <a:rPr lang="zh-CN" altLang="en-US" sz="2400" spc="300" dirty="0" smtClean="0">
                  <a:cs typeface="+mn-ea"/>
                  <a:sym typeface="+mn-lt"/>
                </a:rPr>
                <a:t>本</a:t>
              </a:r>
              <a:endParaRPr lang="zh-CN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0767" y="3174697"/>
              <a:ext cx="3418026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6" name="椭圆 11"/>
          <p:cNvSpPr/>
          <p:nvPr/>
        </p:nvSpPr>
        <p:spPr>
          <a:xfrm flipH="1">
            <a:off x="1633276" y="5213132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2"/>
          <p:cNvSpPr/>
          <p:nvPr/>
        </p:nvSpPr>
        <p:spPr>
          <a:xfrm>
            <a:off x="2120329" y="5213132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角 7"/>
          <p:cNvSpPr/>
          <p:nvPr/>
        </p:nvSpPr>
        <p:spPr>
          <a:xfrm>
            <a:off x="1293777" y="1512535"/>
            <a:ext cx="3937001" cy="1814512"/>
          </a:xfrm>
          <a:prstGeom prst="roundRect">
            <a:avLst>
              <a:gd name="adj" fmla="val 9941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34215" y="1720996"/>
            <a:ext cx="3456125" cy="933161"/>
            <a:chOff x="922668" y="2796560"/>
            <a:chExt cx="3456125" cy="933161"/>
          </a:xfrm>
        </p:grpSpPr>
        <p:sp>
          <p:nvSpPr>
            <p:cNvPr id="20" name="文本框 19"/>
            <p:cNvSpPr txBox="1"/>
            <p:nvPr/>
          </p:nvSpPr>
          <p:spPr>
            <a:xfrm>
              <a:off x="922668" y="2796560"/>
              <a:ext cx="2233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添加标</a:t>
              </a:r>
              <a:r>
                <a:rPr lang="zh-CN" altLang="en-US" sz="2400" spc="300" dirty="0" smtClean="0">
                  <a:cs typeface="+mn-ea"/>
                  <a:sym typeface="+mn-lt"/>
                </a:rPr>
                <a:t>题文</a:t>
              </a:r>
              <a:r>
                <a:rPr lang="zh-CN" altLang="en-US" sz="2400" spc="300" dirty="0">
                  <a:cs typeface="+mn-ea"/>
                  <a:sym typeface="+mn-lt"/>
                </a:rPr>
                <a:t>本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0767" y="3174697"/>
              <a:ext cx="3418026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2" name="椭圆 11"/>
          <p:cNvSpPr/>
          <p:nvPr/>
        </p:nvSpPr>
        <p:spPr>
          <a:xfrm flipH="1">
            <a:off x="1633276" y="2784663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12"/>
          <p:cNvSpPr/>
          <p:nvPr/>
        </p:nvSpPr>
        <p:spPr>
          <a:xfrm>
            <a:off x="2120329" y="2784663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9"/>
          <p:cNvSpPr/>
          <p:nvPr/>
        </p:nvSpPr>
        <p:spPr>
          <a:xfrm>
            <a:off x="5570277" y="1720996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23"/>
          <p:cNvSpPr/>
          <p:nvPr/>
        </p:nvSpPr>
        <p:spPr>
          <a:xfrm>
            <a:off x="5570277" y="3207990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30"/>
          <p:cNvSpPr/>
          <p:nvPr/>
        </p:nvSpPr>
        <p:spPr>
          <a:xfrm>
            <a:off x="5577945" y="4615345"/>
            <a:ext cx="366897" cy="3822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6322804" y="2170508"/>
            <a:ext cx="4688095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33"/>
          <p:cNvSpPr txBox="1"/>
          <p:nvPr/>
        </p:nvSpPr>
        <p:spPr>
          <a:xfrm>
            <a:off x="6348204" y="3643708"/>
            <a:ext cx="4688095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33"/>
          <p:cNvSpPr txBox="1"/>
          <p:nvPr/>
        </p:nvSpPr>
        <p:spPr>
          <a:xfrm>
            <a:off x="6334253" y="5106177"/>
            <a:ext cx="4688095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3" name="矩形 32"/>
          <p:cNvSpPr/>
          <p:nvPr/>
        </p:nvSpPr>
        <p:spPr>
          <a:xfrm>
            <a:off x="6196666" y="1744451"/>
            <a:ext cx="32637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6196666" y="3207990"/>
            <a:ext cx="32637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6196666" y="4648205"/>
            <a:ext cx="32637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412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"/>
          <p:cNvSpPr/>
          <p:nvPr/>
        </p:nvSpPr>
        <p:spPr>
          <a:xfrm>
            <a:off x="1647677" y="1670242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2"/>
          <p:cNvSpPr/>
          <p:nvPr/>
        </p:nvSpPr>
        <p:spPr>
          <a:xfrm>
            <a:off x="3933148" y="1670242"/>
            <a:ext cx="2125662" cy="1620000"/>
          </a:xfrm>
          <a:prstGeom prst="roundRect">
            <a:avLst/>
          </a:prstGeom>
          <a:gradFill>
            <a:gsLst>
              <a:gs pos="0">
                <a:srgbClr val="2C8BE9"/>
              </a:gs>
              <a:gs pos="100000">
                <a:srgbClr val="2C8BE9">
                  <a:alpha val="16000"/>
                </a:srgbClr>
              </a:gs>
            </a:gsLst>
            <a:lin ang="16200000" scaled="1"/>
          </a:gra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3"/>
          <p:cNvSpPr/>
          <p:nvPr/>
        </p:nvSpPr>
        <p:spPr>
          <a:xfrm>
            <a:off x="6218619" y="1670242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4"/>
          <p:cNvSpPr/>
          <p:nvPr/>
        </p:nvSpPr>
        <p:spPr>
          <a:xfrm>
            <a:off x="8504091" y="1670242"/>
            <a:ext cx="2125662" cy="1620000"/>
          </a:xfrm>
          <a:prstGeom prst="roundRect">
            <a:avLst/>
          </a:prstGeom>
          <a:gradFill>
            <a:gsLst>
              <a:gs pos="0">
                <a:srgbClr val="2C8BE9"/>
              </a:gs>
              <a:gs pos="100000">
                <a:srgbClr val="2C8BE9">
                  <a:alpha val="16000"/>
                </a:srgbClr>
              </a:gs>
            </a:gsLst>
            <a:lin ang="16200000" scaled="1"/>
          </a:gra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7"/>
          <p:cNvSpPr/>
          <p:nvPr/>
        </p:nvSpPr>
        <p:spPr>
          <a:xfrm>
            <a:off x="1647677" y="3480347"/>
            <a:ext cx="2125662" cy="1620000"/>
          </a:xfrm>
          <a:prstGeom prst="roundRect">
            <a:avLst/>
          </a:prstGeom>
          <a:gradFill>
            <a:gsLst>
              <a:gs pos="0">
                <a:srgbClr val="2C8BE9"/>
              </a:gs>
              <a:gs pos="100000">
                <a:srgbClr val="2C8BE9">
                  <a:alpha val="16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8" name="矩形: 圆角 8"/>
          <p:cNvSpPr/>
          <p:nvPr/>
        </p:nvSpPr>
        <p:spPr>
          <a:xfrm>
            <a:off x="3933148" y="3480347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6218619" y="3480347"/>
            <a:ext cx="2125662" cy="1620000"/>
          </a:xfrm>
          <a:prstGeom prst="roundRect">
            <a:avLst/>
          </a:prstGeom>
          <a:gradFill>
            <a:gsLst>
              <a:gs pos="0">
                <a:srgbClr val="2C8BE9"/>
              </a:gs>
              <a:gs pos="100000">
                <a:srgbClr val="2C8BE9">
                  <a:alpha val="16000"/>
                </a:srgbClr>
              </a:gs>
            </a:gsLst>
            <a:lin ang="16200000" scaled="1"/>
          </a:gra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8504091" y="3480347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66978" y="4481396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52449" y="4481396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37920" y="4481396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017278" y="4481396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66978" y="2659635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52449" y="2659635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737920" y="2659635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023392" y="2659635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9" name="Oval 24"/>
          <p:cNvSpPr/>
          <p:nvPr/>
        </p:nvSpPr>
        <p:spPr>
          <a:xfrm>
            <a:off x="2420222" y="3793360"/>
            <a:ext cx="580572" cy="45586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0" name="Oval 20"/>
          <p:cNvSpPr/>
          <p:nvPr/>
        </p:nvSpPr>
        <p:spPr>
          <a:xfrm>
            <a:off x="2462531" y="1934913"/>
            <a:ext cx="495954" cy="580572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21"/>
          <p:cNvSpPr/>
          <p:nvPr/>
        </p:nvSpPr>
        <p:spPr>
          <a:xfrm>
            <a:off x="4705693" y="1948555"/>
            <a:ext cx="580572" cy="553288"/>
          </a:xfrm>
          <a:custGeom>
            <a:avLst/>
            <a:gdLst>
              <a:gd name="connsiteX0" fmla="*/ 59674 w 608133"/>
              <a:gd name="connsiteY0" fmla="*/ 311674 h 579554"/>
              <a:gd name="connsiteX1" fmla="*/ 59674 w 608133"/>
              <a:gd name="connsiteY1" fmla="*/ 362306 h 579554"/>
              <a:gd name="connsiteX2" fmla="*/ 210911 w 608133"/>
              <a:gd name="connsiteY2" fmla="*/ 362306 h 579554"/>
              <a:gd name="connsiteX3" fmla="*/ 210911 w 608133"/>
              <a:gd name="connsiteY3" fmla="*/ 311674 h 579554"/>
              <a:gd name="connsiteX4" fmla="*/ 425746 w 608133"/>
              <a:gd name="connsiteY4" fmla="*/ 278028 h 579554"/>
              <a:gd name="connsiteX5" fmla="*/ 512144 w 608133"/>
              <a:gd name="connsiteY5" fmla="*/ 364287 h 579554"/>
              <a:gd name="connsiteX6" fmla="*/ 483294 w 608133"/>
              <a:gd name="connsiteY6" fmla="*/ 428564 h 579554"/>
              <a:gd name="connsiteX7" fmla="*/ 531428 w 608133"/>
              <a:gd name="connsiteY7" fmla="*/ 525434 h 579554"/>
              <a:gd name="connsiteX8" fmla="*/ 518521 w 608133"/>
              <a:gd name="connsiteY8" fmla="*/ 579554 h 579554"/>
              <a:gd name="connsiteX9" fmla="*/ 467502 w 608133"/>
              <a:gd name="connsiteY9" fmla="*/ 556966 h 579554"/>
              <a:gd name="connsiteX10" fmla="*/ 425898 w 608133"/>
              <a:gd name="connsiteY10" fmla="*/ 472830 h 579554"/>
              <a:gd name="connsiteX11" fmla="*/ 384141 w 608133"/>
              <a:gd name="connsiteY11" fmla="*/ 556966 h 579554"/>
              <a:gd name="connsiteX12" fmla="*/ 333274 w 608133"/>
              <a:gd name="connsiteY12" fmla="*/ 579554 h 579554"/>
              <a:gd name="connsiteX13" fmla="*/ 320367 w 608133"/>
              <a:gd name="connsiteY13" fmla="*/ 525434 h 579554"/>
              <a:gd name="connsiteX14" fmla="*/ 368349 w 608133"/>
              <a:gd name="connsiteY14" fmla="*/ 428715 h 579554"/>
              <a:gd name="connsiteX15" fmla="*/ 339347 w 608133"/>
              <a:gd name="connsiteY15" fmla="*/ 364287 h 579554"/>
              <a:gd name="connsiteX16" fmla="*/ 425746 w 608133"/>
              <a:gd name="connsiteY16" fmla="*/ 278028 h 579554"/>
              <a:gd name="connsiteX17" fmla="*/ 59674 w 608133"/>
              <a:gd name="connsiteY17" fmla="*/ 189490 h 579554"/>
              <a:gd name="connsiteX18" fmla="*/ 59674 w 608133"/>
              <a:gd name="connsiteY18" fmla="*/ 239971 h 579554"/>
              <a:gd name="connsiteX19" fmla="*/ 279088 w 608133"/>
              <a:gd name="connsiteY19" fmla="*/ 239971 h 579554"/>
              <a:gd name="connsiteX20" fmla="*/ 279088 w 608133"/>
              <a:gd name="connsiteY20" fmla="*/ 189490 h 579554"/>
              <a:gd name="connsiteX21" fmla="*/ 59674 w 608133"/>
              <a:gd name="connsiteY21" fmla="*/ 67155 h 579554"/>
              <a:gd name="connsiteX22" fmla="*/ 59674 w 608133"/>
              <a:gd name="connsiteY22" fmla="*/ 117636 h 579554"/>
              <a:gd name="connsiteX23" fmla="*/ 489543 w 608133"/>
              <a:gd name="connsiteY23" fmla="*/ 117636 h 579554"/>
              <a:gd name="connsiteX24" fmla="*/ 489543 w 608133"/>
              <a:gd name="connsiteY24" fmla="*/ 67155 h 579554"/>
              <a:gd name="connsiteX25" fmla="*/ 0 w 608133"/>
              <a:gd name="connsiteY25" fmla="*/ 0 h 579554"/>
              <a:gd name="connsiteX26" fmla="*/ 608133 w 608133"/>
              <a:gd name="connsiteY26" fmla="*/ 0 h 579554"/>
              <a:gd name="connsiteX27" fmla="*/ 608133 w 608133"/>
              <a:gd name="connsiteY27" fmla="*/ 429461 h 579554"/>
              <a:gd name="connsiteX28" fmla="*/ 546181 w 608133"/>
              <a:gd name="connsiteY28" fmla="*/ 429461 h 579554"/>
              <a:gd name="connsiteX29" fmla="*/ 562732 w 608133"/>
              <a:gd name="connsiteY29" fmla="*/ 364276 h 579554"/>
              <a:gd name="connsiteX30" fmla="*/ 425769 w 608133"/>
              <a:gd name="connsiteY30" fmla="*/ 227540 h 579554"/>
              <a:gd name="connsiteX31" fmla="*/ 288806 w 608133"/>
              <a:gd name="connsiteY31" fmla="*/ 364276 h 579554"/>
              <a:gd name="connsiteX32" fmla="*/ 305357 w 608133"/>
              <a:gd name="connsiteY32" fmla="*/ 429461 h 579554"/>
              <a:gd name="connsiteX33" fmla="*/ 0 w 608133"/>
              <a:gd name="connsiteY33" fmla="*/ 429461 h 57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133" h="579554">
                <a:moveTo>
                  <a:pt x="59674" y="311674"/>
                </a:moveTo>
                <a:lnTo>
                  <a:pt x="59674" y="362306"/>
                </a:lnTo>
                <a:lnTo>
                  <a:pt x="210911" y="362306"/>
                </a:lnTo>
                <a:lnTo>
                  <a:pt x="210911" y="311674"/>
                </a:lnTo>
                <a:close/>
                <a:moveTo>
                  <a:pt x="425746" y="278028"/>
                </a:moveTo>
                <a:cubicBezTo>
                  <a:pt x="473424" y="278028"/>
                  <a:pt x="512144" y="316685"/>
                  <a:pt x="512144" y="364287"/>
                </a:cubicBezTo>
                <a:cubicBezTo>
                  <a:pt x="512144" y="389906"/>
                  <a:pt x="501060" y="412798"/>
                  <a:pt x="483294" y="428564"/>
                </a:cubicBezTo>
                <a:lnTo>
                  <a:pt x="531428" y="525434"/>
                </a:lnTo>
                <a:lnTo>
                  <a:pt x="518521" y="579554"/>
                </a:lnTo>
                <a:lnTo>
                  <a:pt x="467502" y="556966"/>
                </a:lnTo>
                <a:lnTo>
                  <a:pt x="425898" y="472830"/>
                </a:lnTo>
                <a:lnTo>
                  <a:pt x="384141" y="556966"/>
                </a:lnTo>
                <a:lnTo>
                  <a:pt x="333274" y="579554"/>
                </a:lnTo>
                <a:lnTo>
                  <a:pt x="320367" y="525434"/>
                </a:lnTo>
                <a:lnTo>
                  <a:pt x="368349" y="428715"/>
                </a:lnTo>
                <a:cubicBezTo>
                  <a:pt x="350584" y="412949"/>
                  <a:pt x="339347" y="389906"/>
                  <a:pt x="339347" y="364287"/>
                </a:cubicBezTo>
                <a:cubicBezTo>
                  <a:pt x="339347" y="316685"/>
                  <a:pt x="378067" y="278028"/>
                  <a:pt x="425746" y="278028"/>
                </a:cubicBezTo>
                <a:close/>
                <a:moveTo>
                  <a:pt x="59674" y="189490"/>
                </a:moveTo>
                <a:lnTo>
                  <a:pt x="59674" y="239971"/>
                </a:lnTo>
                <a:lnTo>
                  <a:pt x="279088" y="239971"/>
                </a:lnTo>
                <a:lnTo>
                  <a:pt x="279088" y="189490"/>
                </a:lnTo>
                <a:close/>
                <a:moveTo>
                  <a:pt x="59674" y="67155"/>
                </a:moveTo>
                <a:lnTo>
                  <a:pt x="59674" y="117636"/>
                </a:lnTo>
                <a:lnTo>
                  <a:pt x="489543" y="117636"/>
                </a:lnTo>
                <a:lnTo>
                  <a:pt x="489543" y="67155"/>
                </a:lnTo>
                <a:close/>
                <a:moveTo>
                  <a:pt x="0" y="0"/>
                </a:moveTo>
                <a:lnTo>
                  <a:pt x="608133" y="0"/>
                </a:lnTo>
                <a:lnTo>
                  <a:pt x="608133" y="429461"/>
                </a:lnTo>
                <a:lnTo>
                  <a:pt x="546181" y="429461"/>
                </a:lnTo>
                <a:cubicBezTo>
                  <a:pt x="556962" y="409602"/>
                  <a:pt x="562732" y="387318"/>
                  <a:pt x="562732" y="364276"/>
                </a:cubicBezTo>
                <a:cubicBezTo>
                  <a:pt x="562732" y="288935"/>
                  <a:pt x="501387" y="227540"/>
                  <a:pt x="425769" y="227540"/>
                </a:cubicBezTo>
                <a:cubicBezTo>
                  <a:pt x="349695" y="227540"/>
                  <a:pt x="288806" y="289390"/>
                  <a:pt x="288806" y="364276"/>
                </a:cubicBezTo>
                <a:cubicBezTo>
                  <a:pt x="288806" y="387318"/>
                  <a:pt x="294576" y="409602"/>
                  <a:pt x="305357" y="429461"/>
                </a:cubicBezTo>
                <a:lnTo>
                  <a:pt x="0" y="4294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22"/>
          <p:cNvSpPr/>
          <p:nvPr/>
        </p:nvSpPr>
        <p:spPr>
          <a:xfrm>
            <a:off x="7061683" y="1934913"/>
            <a:ext cx="439534" cy="580572"/>
          </a:xfrm>
          <a:custGeom>
            <a:avLst/>
            <a:gdLst>
              <a:gd name="connsiteX0" fmla="*/ 229188 w 457730"/>
              <a:gd name="connsiteY0" fmla="*/ 561420 h 604606"/>
              <a:gd name="connsiteX1" fmla="*/ 211111 w 457730"/>
              <a:gd name="connsiteY1" fmla="*/ 579468 h 604606"/>
              <a:gd name="connsiteX2" fmla="*/ 229188 w 457730"/>
              <a:gd name="connsiteY2" fmla="*/ 597516 h 604606"/>
              <a:gd name="connsiteX3" fmla="*/ 247265 w 457730"/>
              <a:gd name="connsiteY3" fmla="*/ 579468 h 604606"/>
              <a:gd name="connsiteX4" fmla="*/ 229188 w 457730"/>
              <a:gd name="connsiteY4" fmla="*/ 561420 h 604606"/>
              <a:gd name="connsiteX5" fmla="*/ 229176 w 457730"/>
              <a:gd name="connsiteY5" fmla="*/ 446017 h 604606"/>
              <a:gd name="connsiteX6" fmla="*/ 363406 w 457730"/>
              <a:gd name="connsiteY6" fmla="*/ 446017 h 604606"/>
              <a:gd name="connsiteX7" fmla="*/ 363406 w 457730"/>
              <a:gd name="connsiteY7" fmla="*/ 466022 h 604606"/>
              <a:gd name="connsiteX8" fmla="*/ 229176 w 457730"/>
              <a:gd name="connsiteY8" fmla="*/ 466022 h 604606"/>
              <a:gd name="connsiteX9" fmla="*/ 229176 w 457730"/>
              <a:gd name="connsiteY9" fmla="*/ 370662 h 604606"/>
              <a:gd name="connsiteX10" fmla="*/ 363406 w 457730"/>
              <a:gd name="connsiteY10" fmla="*/ 370662 h 604606"/>
              <a:gd name="connsiteX11" fmla="*/ 363406 w 457730"/>
              <a:gd name="connsiteY11" fmla="*/ 389941 h 604606"/>
              <a:gd name="connsiteX12" fmla="*/ 229176 w 457730"/>
              <a:gd name="connsiteY12" fmla="*/ 389941 h 604606"/>
              <a:gd name="connsiteX13" fmla="*/ 120085 w 457730"/>
              <a:gd name="connsiteY13" fmla="*/ 316452 h 604606"/>
              <a:gd name="connsiteX14" fmla="*/ 170430 w 457730"/>
              <a:gd name="connsiteY14" fmla="*/ 316452 h 604606"/>
              <a:gd name="connsiteX15" fmla="*/ 170430 w 457730"/>
              <a:gd name="connsiteY15" fmla="*/ 408640 h 604606"/>
              <a:gd name="connsiteX16" fmla="*/ 212384 w 457730"/>
              <a:gd name="connsiteY16" fmla="*/ 408640 h 604606"/>
              <a:gd name="connsiteX17" fmla="*/ 145258 w 457730"/>
              <a:gd name="connsiteY17" fmla="*/ 475041 h 604606"/>
              <a:gd name="connsiteX18" fmla="*/ 78776 w 457730"/>
              <a:gd name="connsiteY18" fmla="*/ 408640 h 604606"/>
              <a:gd name="connsiteX19" fmla="*/ 120085 w 457730"/>
              <a:gd name="connsiteY19" fmla="*/ 408640 h 604606"/>
              <a:gd name="connsiteX20" fmla="*/ 229176 w 457730"/>
              <a:gd name="connsiteY20" fmla="*/ 295203 h 604606"/>
              <a:gd name="connsiteX21" fmla="*/ 363406 w 457730"/>
              <a:gd name="connsiteY21" fmla="*/ 295203 h 604606"/>
              <a:gd name="connsiteX22" fmla="*/ 363406 w 457730"/>
              <a:gd name="connsiteY22" fmla="*/ 315208 h 604606"/>
              <a:gd name="connsiteX23" fmla="*/ 229176 w 457730"/>
              <a:gd name="connsiteY23" fmla="*/ 315208 h 604606"/>
              <a:gd name="connsiteX24" fmla="*/ 229176 w 457730"/>
              <a:gd name="connsiteY24" fmla="*/ 219847 h 604606"/>
              <a:gd name="connsiteX25" fmla="*/ 363406 w 457730"/>
              <a:gd name="connsiteY25" fmla="*/ 219847 h 604606"/>
              <a:gd name="connsiteX26" fmla="*/ 363406 w 457730"/>
              <a:gd name="connsiteY26" fmla="*/ 239126 h 604606"/>
              <a:gd name="connsiteX27" fmla="*/ 229176 w 457730"/>
              <a:gd name="connsiteY27" fmla="*/ 239126 h 604606"/>
              <a:gd name="connsiteX28" fmla="*/ 145258 w 457730"/>
              <a:gd name="connsiteY28" fmla="*/ 178521 h 604606"/>
              <a:gd name="connsiteX29" fmla="*/ 131068 w 457730"/>
              <a:gd name="connsiteY29" fmla="*/ 221101 h 604606"/>
              <a:gd name="connsiteX30" fmla="*/ 159449 w 457730"/>
              <a:gd name="connsiteY30" fmla="*/ 221101 h 604606"/>
              <a:gd name="connsiteX31" fmla="*/ 132358 w 457730"/>
              <a:gd name="connsiteY31" fmla="*/ 154650 h 604606"/>
              <a:gd name="connsiteX32" fmla="*/ 145258 w 457730"/>
              <a:gd name="connsiteY32" fmla="*/ 154650 h 604606"/>
              <a:gd name="connsiteX33" fmla="*/ 158159 w 457730"/>
              <a:gd name="connsiteY33" fmla="*/ 154650 h 604606"/>
              <a:gd name="connsiteX34" fmla="*/ 196215 w 457730"/>
              <a:gd name="connsiteY34" fmla="*/ 261101 h 604606"/>
              <a:gd name="connsiteX35" fmla="*/ 183960 w 457730"/>
              <a:gd name="connsiteY35" fmla="*/ 261101 h 604606"/>
              <a:gd name="connsiteX36" fmla="*/ 172349 w 457730"/>
              <a:gd name="connsiteY36" fmla="*/ 261101 h 604606"/>
              <a:gd name="connsiteX37" fmla="*/ 165254 w 457730"/>
              <a:gd name="connsiteY37" fmla="*/ 239166 h 604606"/>
              <a:gd name="connsiteX38" fmla="*/ 124617 w 457730"/>
              <a:gd name="connsiteY38" fmla="*/ 239166 h 604606"/>
              <a:gd name="connsiteX39" fmla="*/ 117522 w 457730"/>
              <a:gd name="connsiteY39" fmla="*/ 261101 h 604606"/>
              <a:gd name="connsiteX40" fmla="*/ 106557 w 457730"/>
              <a:gd name="connsiteY40" fmla="*/ 261101 h 604606"/>
              <a:gd name="connsiteX41" fmla="*/ 94946 w 457730"/>
              <a:gd name="connsiteY41" fmla="*/ 261101 h 604606"/>
              <a:gd name="connsiteX42" fmla="*/ 229176 w 457730"/>
              <a:gd name="connsiteY42" fmla="*/ 144388 h 604606"/>
              <a:gd name="connsiteX43" fmla="*/ 363406 w 457730"/>
              <a:gd name="connsiteY43" fmla="*/ 144388 h 604606"/>
              <a:gd name="connsiteX44" fmla="*/ 363406 w 457730"/>
              <a:gd name="connsiteY44" fmla="*/ 164393 h 604606"/>
              <a:gd name="connsiteX45" fmla="*/ 229176 w 457730"/>
              <a:gd name="connsiteY45" fmla="*/ 164393 h 604606"/>
              <a:gd name="connsiteX46" fmla="*/ 50357 w 457730"/>
              <a:gd name="connsiteY46" fmla="*/ 50276 h 604606"/>
              <a:gd name="connsiteX47" fmla="*/ 50357 w 457730"/>
              <a:gd name="connsiteY47" fmla="*/ 554330 h 604606"/>
              <a:gd name="connsiteX48" fmla="*/ 407373 w 457730"/>
              <a:gd name="connsiteY48" fmla="*/ 554330 h 604606"/>
              <a:gd name="connsiteX49" fmla="*/ 407373 w 457730"/>
              <a:gd name="connsiteY49" fmla="*/ 50276 h 604606"/>
              <a:gd name="connsiteX50" fmla="*/ 133639 w 457730"/>
              <a:gd name="connsiteY50" fmla="*/ 50276 h 604606"/>
              <a:gd name="connsiteX51" fmla="*/ 133639 w 457730"/>
              <a:gd name="connsiteY51" fmla="*/ 112800 h 604606"/>
              <a:gd name="connsiteX52" fmla="*/ 114271 w 457730"/>
              <a:gd name="connsiteY52" fmla="*/ 96685 h 604606"/>
              <a:gd name="connsiteX53" fmla="*/ 94903 w 457730"/>
              <a:gd name="connsiteY53" fmla="*/ 112800 h 604606"/>
              <a:gd name="connsiteX54" fmla="*/ 94903 w 457730"/>
              <a:gd name="connsiteY54" fmla="*/ 50276 h 604606"/>
              <a:gd name="connsiteX55" fmla="*/ 25178 w 457730"/>
              <a:gd name="connsiteY55" fmla="*/ 0 h 604606"/>
              <a:gd name="connsiteX56" fmla="*/ 432552 w 457730"/>
              <a:gd name="connsiteY56" fmla="*/ 0 h 604606"/>
              <a:gd name="connsiteX57" fmla="*/ 457730 w 457730"/>
              <a:gd name="connsiteY57" fmla="*/ 25138 h 604606"/>
              <a:gd name="connsiteX58" fmla="*/ 457730 w 457730"/>
              <a:gd name="connsiteY58" fmla="*/ 579468 h 604606"/>
              <a:gd name="connsiteX59" fmla="*/ 432552 w 457730"/>
              <a:gd name="connsiteY59" fmla="*/ 604606 h 604606"/>
              <a:gd name="connsiteX60" fmla="*/ 25178 w 457730"/>
              <a:gd name="connsiteY60" fmla="*/ 604606 h 604606"/>
              <a:gd name="connsiteX61" fmla="*/ 0 w 457730"/>
              <a:gd name="connsiteY61" fmla="*/ 579468 h 604606"/>
              <a:gd name="connsiteX62" fmla="*/ 0 w 457730"/>
              <a:gd name="connsiteY62" fmla="*/ 25138 h 604606"/>
              <a:gd name="connsiteX63" fmla="*/ 25178 w 457730"/>
              <a:gd name="connsiteY63" fmla="*/ 0 h 60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57730" h="604606">
                <a:moveTo>
                  <a:pt x="229188" y="561420"/>
                </a:moveTo>
                <a:cubicBezTo>
                  <a:pt x="218858" y="561420"/>
                  <a:pt x="211111" y="569155"/>
                  <a:pt x="211111" y="579468"/>
                </a:cubicBezTo>
                <a:cubicBezTo>
                  <a:pt x="211111" y="589136"/>
                  <a:pt x="219504" y="597516"/>
                  <a:pt x="229188" y="597516"/>
                </a:cubicBezTo>
                <a:cubicBezTo>
                  <a:pt x="238872" y="597516"/>
                  <a:pt x="247265" y="589136"/>
                  <a:pt x="247265" y="579468"/>
                </a:cubicBezTo>
                <a:cubicBezTo>
                  <a:pt x="247265" y="569155"/>
                  <a:pt x="238872" y="561420"/>
                  <a:pt x="229188" y="561420"/>
                </a:cubicBezTo>
                <a:close/>
                <a:moveTo>
                  <a:pt x="229176" y="446017"/>
                </a:moveTo>
                <a:lnTo>
                  <a:pt x="363406" y="446017"/>
                </a:lnTo>
                <a:lnTo>
                  <a:pt x="363406" y="466022"/>
                </a:lnTo>
                <a:lnTo>
                  <a:pt x="229176" y="466022"/>
                </a:lnTo>
                <a:close/>
                <a:moveTo>
                  <a:pt x="229176" y="370662"/>
                </a:moveTo>
                <a:lnTo>
                  <a:pt x="363406" y="370662"/>
                </a:lnTo>
                <a:lnTo>
                  <a:pt x="363406" y="389941"/>
                </a:lnTo>
                <a:lnTo>
                  <a:pt x="229176" y="389941"/>
                </a:lnTo>
                <a:close/>
                <a:moveTo>
                  <a:pt x="120085" y="316452"/>
                </a:moveTo>
                <a:lnTo>
                  <a:pt x="170430" y="316452"/>
                </a:lnTo>
                <a:lnTo>
                  <a:pt x="170430" y="408640"/>
                </a:lnTo>
                <a:lnTo>
                  <a:pt x="212384" y="408640"/>
                </a:lnTo>
                <a:lnTo>
                  <a:pt x="145258" y="475041"/>
                </a:lnTo>
                <a:lnTo>
                  <a:pt x="78776" y="408640"/>
                </a:lnTo>
                <a:lnTo>
                  <a:pt x="120085" y="408640"/>
                </a:lnTo>
                <a:close/>
                <a:moveTo>
                  <a:pt x="229176" y="295203"/>
                </a:moveTo>
                <a:lnTo>
                  <a:pt x="363406" y="295203"/>
                </a:lnTo>
                <a:lnTo>
                  <a:pt x="363406" y="315208"/>
                </a:lnTo>
                <a:lnTo>
                  <a:pt x="229176" y="315208"/>
                </a:lnTo>
                <a:close/>
                <a:moveTo>
                  <a:pt x="229176" y="219847"/>
                </a:moveTo>
                <a:lnTo>
                  <a:pt x="363406" y="219847"/>
                </a:lnTo>
                <a:lnTo>
                  <a:pt x="363406" y="239126"/>
                </a:lnTo>
                <a:lnTo>
                  <a:pt x="229176" y="239126"/>
                </a:lnTo>
                <a:close/>
                <a:moveTo>
                  <a:pt x="145258" y="178521"/>
                </a:moveTo>
                <a:lnTo>
                  <a:pt x="131068" y="221101"/>
                </a:lnTo>
                <a:lnTo>
                  <a:pt x="159449" y="221101"/>
                </a:lnTo>
                <a:close/>
                <a:moveTo>
                  <a:pt x="132358" y="154650"/>
                </a:moveTo>
                <a:lnTo>
                  <a:pt x="145258" y="154650"/>
                </a:lnTo>
                <a:lnTo>
                  <a:pt x="158159" y="154650"/>
                </a:lnTo>
                <a:lnTo>
                  <a:pt x="196215" y="261101"/>
                </a:lnTo>
                <a:lnTo>
                  <a:pt x="183960" y="261101"/>
                </a:lnTo>
                <a:lnTo>
                  <a:pt x="172349" y="261101"/>
                </a:lnTo>
                <a:lnTo>
                  <a:pt x="165254" y="239166"/>
                </a:lnTo>
                <a:lnTo>
                  <a:pt x="124617" y="239166"/>
                </a:lnTo>
                <a:lnTo>
                  <a:pt x="117522" y="261101"/>
                </a:lnTo>
                <a:lnTo>
                  <a:pt x="106557" y="261101"/>
                </a:lnTo>
                <a:lnTo>
                  <a:pt x="94946" y="261101"/>
                </a:lnTo>
                <a:close/>
                <a:moveTo>
                  <a:pt x="229176" y="144388"/>
                </a:moveTo>
                <a:lnTo>
                  <a:pt x="363406" y="144388"/>
                </a:lnTo>
                <a:lnTo>
                  <a:pt x="363406" y="164393"/>
                </a:lnTo>
                <a:lnTo>
                  <a:pt x="229176" y="164393"/>
                </a:lnTo>
                <a:close/>
                <a:moveTo>
                  <a:pt x="50357" y="50276"/>
                </a:moveTo>
                <a:lnTo>
                  <a:pt x="50357" y="554330"/>
                </a:lnTo>
                <a:lnTo>
                  <a:pt x="407373" y="554330"/>
                </a:lnTo>
                <a:lnTo>
                  <a:pt x="407373" y="50276"/>
                </a:lnTo>
                <a:lnTo>
                  <a:pt x="133639" y="50276"/>
                </a:lnTo>
                <a:lnTo>
                  <a:pt x="133639" y="112800"/>
                </a:lnTo>
                <a:lnTo>
                  <a:pt x="114271" y="96685"/>
                </a:lnTo>
                <a:lnTo>
                  <a:pt x="94903" y="112800"/>
                </a:lnTo>
                <a:lnTo>
                  <a:pt x="94903" y="50276"/>
                </a:lnTo>
                <a:close/>
                <a:moveTo>
                  <a:pt x="25178" y="0"/>
                </a:moveTo>
                <a:lnTo>
                  <a:pt x="432552" y="0"/>
                </a:lnTo>
                <a:cubicBezTo>
                  <a:pt x="446755" y="0"/>
                  <a:pt x="457730" y="10958"/>
                  <a:pt x="457730" y="25138"/>
                </a:cubicBezTo>
                <a:lnTo>
                  <a:pt x="457730" y="579468"/>
                </a:lnTo>
                <a:cubicBezTo>
                  <a:pt x="457730" y="593004"/>
                  <a:pt x="446755" y="604606"/>
                  <a:pt x="432552" y="604606"/>
                </a:cubicBezTo>
                <a:lnTo>
                  <a:pt x="25178" y="604606"/>
                </a:lnTo>
                <a:cubicBezTo>
                  <a:pt x="11621" y="604606"/>
                  <a:pt x="0" y="593004"/>
                  <a:pt x="0" y="579468"/>
                </a:cubicBezTo>
                <a:lnTo>
                  <a:pt x="0" y="25138"/>
                </a:lnTo>
                <a:cubicBezTo>
                  <a:pt x="0" y="10958"/>
                  <a:pt x="11621" y="0"/>
                  <a:pt x="25178" y="0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3"/>
          <p:cNvSpPr/>
          <p:nvPr/>
        </p:nvSpPr>
        <p:spPr>
          <a:xfrm>
            <a:off x="9326302" y="1934913"/>
            <a:ext cx="481240" cy="580572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25"/>
          <p:cNvSpPr/>
          <p:nvPr/>
        </p:nvSpPr>
        <p:spPr>
          <a:xfrm>
            <a:off x="4705693" y="3782691"/>
            <a:ext cx="580572" cy="477206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5" name="Oval 26"/>
          <p:cNvSpPr/>
          <p:nvPr/>
        </p:nvSpPr>
        <p:spPr>
          <a:xfrm>
            <a:off x="7029214" y="3731008"/>
            <a:ext cx="504471" cy="580572"/>
          </a:xfrm>
          <a:custGeom>
            <a:avLst/>
            <a:gdLst>
              <a:gd name="connsiteX0" fmla="*/ 130227 w 527194"/>
              <a:gd name="connsiteY0" fmla="*/ 383382 h 606722"/>
              <a:gd name="connsiteX1" fmla="*/ 263562 w 527194"/>
              <a:gd name="connsiteY1" fmla="*/ 468168 h 606722"/>
              <a:gd name="connsiteX2" fmla="*/ 396896 w 527194"/>
              <a:gd name="connsiteY2" fmla="*/ 383382 h 606722"/>
              <a:gd name="connsiteX3" fmla="*/ 451546 w 527194"/>
              <a:gd name="connsiteY3" fmla="*/ 421687 h 606722"/>
              <a:gd name="connsiteX4" fmla="*/ 479139 w 527194"/>
              <a:gd name="connsiteY4" fmla="*/ 499362 h 606722"/>
              <a:gd name="connsiteX5" fmla="*/ 479139 w 527194"/>
              <a:gd name="connsiteY5" fmla="*/ 606722 h 606722"/>
              <a:gd name="connsiteX6" fmla="*/ 206863 w 527194"/>
              <a:gd name="connsiteY6" fmla="*/ 606722 h 606722"/>
              <a:gd name="connsiteX7" fmla="*/ 184789 w 527194"/>
              <a:gd name="connsiteY7" fmla="*/ 584592 h 606722"/>
              <a:gd name="connsiteX8" fmla="*/ 206863 w 527194"/>
              <a:gd name="connsiteY8" fmla="*/ 562463 h 606722"/>
              <a:gd name="connsiteX9" fmla="*/ 430541 w 527194"/>
              <a:gd name="connsiteY9" fmla="*/ 562463 h 606722"/>
              <a:gd name="connsiteX10" fmla="*/ 430541 w 527194"/>
              <a:gd name="connsiteY10" fmla="*/ 488164 h 606722"/>
              <a:gd name="connsiteX11" fmla="*/ 394403 w 527194"/>
              <a:gd name="connsiteY11" fmla="*/ 488164 h 606722"/>
              <a:gd name="connsiteX12" fmla="*/ 394403 w 527194"/>
              <a:gd name="connsiteY12" fmla="*/ 526380 h 606722"/>
              <a:gd name="connsiteX13" fmla="*/ 206863 w 527194"/>
              <a:gd name="connsiteY13" fmla="*/ 526380 h 606722"/>
              <a:gd name="connsiteX14" fmla="*/ 132720 w 527194"/>
              <a:gd name="connsiteY14" fmla="*/ 526380 h 606722"/>
              <a:gd name="connsiteX15" fmla="*/ 132720 w 527194"/>
              <a:gd name="connsiteY15" fmla="*/ 488164 h 606722"/>
              <a:gd name="connsiteX16" fmla="*/ 96582 w 527194"/>
              <a:gd name="connsiteY16" fmla="*/ 488164 h 606722"/>
              <a:gd name="connsiteX17" fmla="*/ 96582 w 527194"/>
              <a:gd name="connsiteY17" fmla="*/ 562463 h 606722"/>
              <a:gd name="connsiteX18" fmla="*/ 153014 w 527194"/>
              <a:gd name="connsiteY18" fmla="*/ 562463 h 606722"/>
              <a:gd name="connsiteX19" fmla="*/ 148652 w 527194"/>
              <a:gd name="connsiteY19" fmla="*/ 584592 h 606722"/>
              <a:gd name="connsiteX20" fmla="*/ 153014 w 527194"/>
              <a:gd name="connsiteY20" fmla="*/ 606722 h 606722"/>
              <a:gd name="connsiteX21" fmla="*/ 47984 w 527194"/>
              <a:gd name="connsiteY21" fmla="*/ 606722 h 606722"/>
              <a:gd name="connsiteX22" fmla="*/ 47984 w 527194"/>
              <a:gd name="connsiteY22" fmla="*/ 499362 h 606722"/>
              <a:gd name="connsiteX23" fmla="*/ 75666 w 527194"/>
              <a:gd name="connsiteY23" fmla="*/ 421687 h 606722"/>
              <a:gd name="connsiteX24" fmla="*/ 130227 w 527194"/>
              <a:gd name="connsiteY24" fmla="*/ 383382 h 606722"/>
              <a:gd name="connsiteX25" fmla="*/ 440046 w 527194"/>
              <a:gd name="connsiteY25" fmla="*/ 245144 h 606722"/>
              <a:gd name="connsiteX26" fmla="*/ 527194 w 527194"/>
              <a:gd name="connsiteY26" fmla="*/ 245144 h 606722"/>
              <a:gd name="connsiteX27" fmla="*/ 527194 w 527194"/>
              <a:gd name="connsiteY27" fmla="*/ 281203 h 606722"/>
              <a:gd name="connsiteX28" fmla="*/ 440046 w 527194"/>
              <a:gd name="connsiteY28" fmla="*/ 281203 h 606722"/>
              <a:gd name="connsiteX29" fmla="*/ 0 w 527194"/>
              <a:gd name="connsiteY29" fmla="*/ 245144 h 606722"/>
              <a:gd name="connsiteX30" fmla="*/ 87148 w 527194"/>
              <a:gd name="connsiteY30" fmla="*/ 245144 h 606722"/>
              <a:gd name="connsiteX31" fmla="*/ 87148 w 527194"/>
              <a:gd name="connsiteY31" fmla="*/ 281203 h 606722"/>
              <a:gd name="connsiteX32" fmla="*/ 0 w 527194"/>
              <a:gd name="connsiteY32" fmla="*/ 281203 h 606722"/>
              <a:gd name="connsiteX33" fmla="*/ 162336 w 527194"/>
              <a:gd name="connsiteY33" fmla="*/ 227221 h 606722"/>
              <a:gd name="connsiteX34" fmla="*/ 263552 w 527194"/>
              <a:gd name="connsiteY34" fmla="*/ 266058 h 606722"/>
              <a:gd name="connsiteX35" fmla="*/ 364858 w 527194"/>
              <a:gd name="connsiteY35" fmla="*/ 227221 h 606722"/>
              <a:gd name="connsiteX36" fmla="*/ 374561 w 527194"/>
              <a:gd name="connsiteY36" fmla="*/ 272635 h 606722"/>
              <a:gd name="connsiteX37" fmla="*/ 374561 w 527194"/>
              <a:gd name="connsiteY37" fmla="*/ 321249 h 606722"/>
              <a:gd name="connsiteX38" fmla="*/ 291505 w 527194"/>
              <a:gd name="connsiteY38" fmla="*/ 428518 h 606722"/>
              <a:gd name="connsiteX39" fmla="*/ 291238 w 527194"/>
              <a:gd name="connsiteY39" fmla="*/ 428607 h 606722"/>
              <a:gd name="connsiteX40" fmla="*/ 288834 w 527194"/>
              <a:gd name="connsiteY40" fmla="*/ 429140 h 606722"/>
              <a:gd name="connsiteX41" fmla="*/ 287321 w 527194"/>
              <a:gd name="connsiteY41" fmla="*/ 429496 h 606722"/>
              <a:gd name="connsiteX42" fmla="*/ 284383 w 527194"/>
              <a:gd name="connsiteY42" fmla="*/ 430118 h 606722"/>
              <a:gd name="connsiteX43" fmla="*/ 282247 w 527194"/>
              <a:gd name="connsiteY43" fmla="*/ 430473 h 606722"/>
              <a:gd name="connsiteX44" fmla="*/ 280822 w 527194"/>
              <a:gd name="connsiteY44" fmla="*/ 430740 h 606722"/>
              <a:gd name="connsiteX45" fmla="*/ 277351 w 527194"/>
              <a:gd name="connsiteY45" fmla="*/ 431184 h 606722"/>
              <a:gd name="connsiteX46" fmla="*/ 276282 w 527194"/>
              <a:gd name="connsiteY46" fmla="*/ 431362 h 606722"/>
              <a:gd name="connsiteX47" fmla="*/ 273078 w 527194"/>
              <a:gd name="connsiteY47" fmla="*/ 431629 h 606722"/>
              <a:gd name="connsiteX48" fmla="*/ 272366 w 527194"/>
              <a:gd name="connsiteY48" fmla="*/ 431718 h 606722"/>
              <a:gd name="connsiteX49" fmla="*/ 268449 w 527194"/>
              <a:gd name="connsiteY49" fmla="*/ 431984 h 606722"/>
              <a:gd name="connsiteX50" fmla="*/ 267558 w 527194"/>
              <a:gd name="connsiteY50" fmla="*/ 431984 h 606722"/>
              <a:gd name="connsiteX51" fmla="*/ 263552 w 527194"/>
              <a:gd name="connsiteY51" fmla="*/ 432073 h 606722"/>
              <a:gd name="connsiteX52" fmla="*/ 259636 w 527194"/>
              <a:gd name="connsiteY52" fmla="*/ 431984 h 606722"/>
              <a:gd name="connsiteX53" fmla="*/ 258656 w 527194"/>
              <a:gd name="connsiteY53" fmla="*/ 431984 h 606722"/>
              <a:gd name="connsiteX54" fmla="*/ 254828 w 527194"/>
              <a:gd name="connsiteY54" fmla="*/ 431718 h 606722"/>
              <a:gd name="connsiteX55" fmla="*/ 254116 w 527194"/>
              <a:gd name="connsiteY55" fmla="*/ 431629 h 606722"/>
              <a:gd name="connsiteX56" fmla="*/ 250912 w 527194"/>
              <a:gd name="connsiteY56" fmla="*/ 431362 h 606722"/>
              <a:gd name="connsiteX57" fmla="*/ 249843 w 527194"/>
              <a:gd name="connsiteY57" fmla="*/ 431184 h 606722"/>
              <a:gd name="connsiteX58" fmla="*/ 246372 w 527194"/>
              <a:gd name="connsiteY58" fmla="*/ 430740 h 606722"/>
              <a:gd name="connsiteX59" fmla="*/ 244947 w 527194"/>
              <a:gd name="connsiteY59" fmla="*/ 430473 h 606722"/>
              <a:gd name="connsiteX60" fmla="*/ 242722 w 527194"/>
              <a:gd name="connsiteY60" fmla="*/ 430118 h 606722"/>
              <a:gd name="connsiteX61" fmla="*/ 239784 w 527194"/>
              <a:gd name="connsiteY61" fmla="*/ 429496 h 606722"/>
              <a:gd name="connsiteX62" fmla="*/ 238360 w 527194"/>
              <a:gd name="connsiteY62" fmla="*/ 429140 h 606722"/>
              <a:gd name="connsiteX63" fmla="*/ 235956 w 527194"/>
              <a:gd name="connsiteY63" fmla="*/ 428607 h 606722"/>
              <a:gd name="connsiteX64" fmla="*/ 235689 w 527194"/>
              <a:gd name="connsiteY64" fmla="*/ 428518 h 606722"/>
              <a:gd name="connsiteX65" fmla="*/ 152633 w 527194"/>
              <a:gd name="connsiteY65" fmla="*/ 321249 h 606722"/>
              <a:gd name="connsiteX66" fmla="*/ 152633 w 527194"/>
              <a:gd name="connsiteY66" fmla="*/ 272635 h 606722"/>
              <a:gd name="connsiteX67" fmla="*/ 162336 w 527194"/>
              <a:gd name="connsiteY67" fmla="*/ 227221 h 606722"/>
              <a:gd name="connsiteX68" fmla="*/ 263562 w 527194"/>
              <a:gd name="connsiteY68" fmla="*/ 161807 h 606722"/>
              <a:gd name="connsiteX69" fmla="*/ 344359 w 527194"/>
              <a:gd name="connsiteY69" fmla="*/ 196823 h 606722"/>
              <a:gd name="connsiteX70" fmla="*/ 263562 w 527194"/>
              <a:gd name="connsiteY70" fmla="*/ 229973 h 606722"/>
              <a:gd name="connsiteX71" fmla="*/ 182764 w 527194"/>
              <a:gd name="connsiteY71" fmla="*/ 196823 h 606722"/>
              <a:gd name="connsiteX72" fmla="*/ 263562 w 527194"/>
              <a:gd name="connsiteY72" fmla="*/ 161807 h 606722"/>
              <a:gd name="connsiteX73" fmla="*/ 437220 w 527194"/>
              <a:gd name="connsiteY73" fmla="*/ 64356 h 606722"/>
              <a:gd name="connsiteX74" fmla="*/ 462768 w 527194"/>
              <a:gd name="connsiteY74" fmla="*/ 89863 h 606722"/>
              <a:gd name="connsiteX75" fmla="*/ 401168 w 527194"/>
              <a:gd name="connsiteY75" fmla="*/ 151363 h 606722"/>
              <a:gd name="connsiteX76" fmla="*/ 375620 w 527194"/>
              <a:gd name="connsiteY76" fmla="*/ 125856 h 606722"/>
              <a:gd name="connsiteX77" fmla="*/ 89974 w 527194"/>
              <a:gd name="connsiteY77" fmla="*/ 64356 h 606722"/>
              <a:gd name="connsiteX78" fmla="*/ 151574 w 527194"/>
              <a:gd name="connsiteY78" fmla="*/ 125856 h 606722"/>
              <a:gd name="connsiteX79" fmla="*/ 126026 w 527194"/>
              <a:gd name="connsiteY79" fmla="*/ 151363 h 606722"/>
              <a:gd name="connsiteX80" fmla="*/ 64426 w 527194"/>
              <a:gd name="connsiteY80" fmla="*/ 89863 h 606722"/>
              <a:gd name="connsiteX81" fmla="*/ 245497 w 527194"/>
              <a:gd name="connsiteY81" fmla="*/ 0 h 606722"/>
              <a:gd name="connsiteX82" fmla="*/ 281626 w 527194"/>
              <a:gd name="connsiteY82" fmla="*/ 0 h 606722"/>
              <a:gd name="connsiteX83" fmla="*/ 281626 w 527194"/>
              <a:gd name="connsiteY83" fmla="*/ 86937 h 606722"/>
              <a:gd name="connsiteX84" fmla="*/ 245497 w 527194"/>
              <a:gd name="connsiteY84" fmla="*/ 8693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27194" h="606722">
                <a:moveTo>
                  <a:pt x="130227" y="383382"/>
                </a:moveTo>
                <a:cubicBezTo>
                  <a:pt x="154171" y="434662"/>
                  <a:pt x="205795" y="468168"/>
                  <a:pt x="263562" y="468168"/>
                </a:cubicBezTo>
                <a:cubicBezTo>
                  <a:pt x="321417" y="468168"/>
                  <a:pt x="373041" y="434662"/>
                  <a:pt x="396896" y="383382"/>
                </a:cubicBezTo>
                <a:cubicBezTo>
                  <a:pt x="418168" y="390847"/>
                  <a:pt x="437127" y="404090"/>
                  <a:pt x="451546" y="421687"/>
                </a:cubicBezTo>
                <a:cubicBezTo>
                  <a:pt x="469348" y="443550"/>
                  <a:pt x="479139" y="471100"/>
                  <a:pt x="479139" y="499362"/>
                </a:cubicBezTo>
                <a:lnTo>
                  <a:pt x="479139" y="606722"/>
                </a:lnTo>
                <a:lnTo>
                  <a:pt x="206863" y="606722"/>
                </a:lnTo>
                <a:cubicBezTo>
                  <a:pt x="194669" y="606722"/>
                  <a:pt x="184789" y="596768"/>
                  <a:pt x="184789" y="584592"/>
                </a:cubicBezTo>
                <a:cubicBezTo>
                  <a:pt x="184789" y="572417"/>
                  <a:pt x="194669" y="562463"/>
                  <a:pt x="206863" y="562463"/>
                </a:cubicBezTo>
                <a:lnTo>
                  <a:pt x="430541" y="562463"/>
                </a:lnTo>
                <a:lnTo>
                  <a:pt x="430541" y="488164"/>
                </a:lnTo>
                <a:lnTo>
                  <a:pt x="394403" y="488164"/>
                </a:lnTo>
                <a:lnTo>
                  <a:pt x="394403" y="526380"/>
                </a:lnTo>
                <a:lnTo>
                  <a:pt x="206863" y="526380"/>
                </a:lnTo>
                <a:lnTo>
                  <a:pt x="132720" y="526380"/>
                </a:lnTo>
                <a:lnTo>
                  <a:pt x="132720" y="488164"/>
                </a:lnTo>
                <a:lnTo>
                  <a:pt x="96582" y="488164"/>
                </a:lnTo>
                <a:lnTo>
                  <a:pt x="96582" y="562463"/>
                </a:lnTo>
                <a:lnTo>
                  <a:pt x="153014" y="562463"/>
                </a:lnTo>
                <a:cubicBezTo>
                  <a:pt x="150165" y="569306"/>
                  <a:pt x="148652" y="576772"/>
                  <a:pt x="148652" y="584592"/>
                </a:cubicBezTo>
                <a:cubicBezTo>
                  <a:pt x="148652" y="592413"/>
                  <a:pt x="150165" y="599879"/>
                  <a:pt x="153014" y="606722"/>
                </a:cubicBezTo>
                <a:lnTo>
                  <a:pt x="47984" y="606722"/>
                </a:lnTo>
                <a:lnTo>
                  <a:pt x="47984" y="499362"/>
                </a:lnTo>
                <a:cubicBezTo>
                  <a:pt x="47984" y="471100"/>
                  <a:pt x="57864" y="443550"/>
                  <a:pt x="75666" y="421687"/>
                </a:cubicBezTo>
                <a:cubicBezTo>
                  <a:pt x="89996" y="404090"/>
                  <a:pt x="109044" y="390847"/>
                  <a:pt x="130227" y="383382"/>
                </a:cubicBezTo>
                <a:close/>
                <a:moveTo>
                  <a:pt x="440046" y="245144"/>
                </a:moveTo>
                <a:lnTo>
                  <a:pt x="527194" y="245144"/>
                </a:lnTo>
                <a:lnTo>
                  <a:pt x="527194" y="281203"/>
                </a:lnTo>
                <a:lnTo>
                  <a:pt x="440046" y="281203"/>
                </a:lnTo>
                <a:close/>
                <a:moveTo>
                  <a:pt x="0" y="245144"/>
                </a:moveTo>
                <a:lnTo>
                  <a:pt x="87148" y="245144"/>
                </a:lnTo>
                <a:lnTo>
                  <a:pt x="87148" y="281203"/>
                </a:lnTo>
                <a:lnTo>
                  <a:pt x="0" y="281203"/>
                </a:lnTo>
                <a:close/>
                <a:moveTo>
                  <a:pt x="162336" y="227221"/>
                </a:moveTo>
                <a:cubicBezTo>
                  <a:pt x="189933" y="252194"/>
                  <a:pt x="225630" y="266058"/>
                  <a:pt x="263552" y="266058"/>
                </a:cubicBezTo>
                <a:cubicBezTo>
                  <a:pt x="301564" y="266058"/>
                  <a:pt x="337261" y="252194"/>
                  <a:pt x="364858" y="227221"/>
                </a:cubicBezTo>
                <a:cubicBezTo>
                  <a:pt x="371089" y="241085"/>
                  <a:pt x="374561" y="256460"/>
                  <a:pt x="374561" y="272635"/>
                </a:cubicBezTo>
                <a:lnTo>
                  <a:pt x="374561" y="321249"/>
                </a:lnTo>
                <a:cubicBezTo>
                  <a:pt x="374561" y="372706"/>
                  <a:pt x="339220" y="416165"/>
                  <a:pt x="291505" y="428518"/>
                </a:cubicBezTo>
                <a:cubicBezTo>
                  <a:pt x="291416" y="428518"/>
                  <a:pt x="291327" y="428518"/>
                  <a:pt x="291238" y="428607"/>
                </a:cubicBezTo>
                <a:cubicBezTo>
                  <a:pt x="290437" y="428785"/>
                  <a:pt x="289635" y="428962"/>
                  <a:pt x="288834" y="429140"/>
                </a:cubicBezTo>
                <a:cubicBezTo>
                  <a:pt x="288300" y="429318"/>
                  <a:pt x="287855" y="429407"/>
                  <a:pt x="287321" y="429496"/>
                </a:cubicBezTo>
                <a:cubicBezTo>
                  <a:pt x="286342" y="429673"/>
                  <a:pt x="285362" y="429940"/>
                  <a:pt x="284383" y="430118"/>
                </a:cubicBezTo>
                <a:cubicBezTo>
                  <a:pt x="283671" y="430207"/>
                  <a:pt x="282959" y="430384"/>
                  <a:pt x="282247" y="430473"/>
                </a:cubicBezTo>
                <a:cubicBezTo>
                  <a:pt x="281713" y="430562"/>
                  <a:pt x="281268" y="430651"/>
                  <a:pt x="280822" y="430740"/>
                </a:cubicBezTo>
                <a:cubicBezTo>
                  <a:pt x="279665" y="430918"/>
                  <a:pt x="278508" y="431095"/>
                  <a:pt x="277351" y="431184"/>
                </a:cubicBezTo>
                <a:cubicBezTo>
                  <a:pt x="276995" y="431273"/>
                  <a:pt x="276638" y="431273"/>
                  <a:pt x="276282" y="431362"/>
                </a:cubicBezTo>
                <a:cubicBezTo>
                  <a:pt x="275214" y="431451"/>
                  <a:pt x="274146" y="431540"/>
                  <a:pt x="273078" y="431629"/>
                </a:cubicBezTo>
                <a:cubicBezTo>
                  <a:pt x="272811" y="431629"/>
                  <a:pt x="272544" y="431718"/>
                  <a:pt x="272366" y="431718"/>
                </a:cubicBezTo>
                <a:cubicBezTo>
                  <a:pt x="271030" y="431806"/>
                  <a:pt x="269784" y="431895"/>
                  <a:pt x="268449" y="431984"/>
                </a:cubicBezTo>
                <a:cubicBezTo>
                  <a:pt x="268182" y="431984"/>
                  <a:pt x="267914" y="431984"/>
                  <a:pt x="267558" y="431984"/>
                </a:cubicBezTo>
                <a:cubicBezTo>
                  <a:pt x="266223" y="431984"/>
                  <a:pt x="264888" y="432073"/>
                  <a:pt x="263552" y="432073"/>
                </a:cubicBezTo>
                <a:cubicBezTo>
                  <a:pt x="262217" y="432073"/>
                  <a:pt x="260882" y="431984"/>
                  <a:pt x="259636" y="431984"/>
                </a:cubicBezTo>
                <a:cubicBezTo>
                  <a:pt x="259280" y="431984"/>
                  <a:pt x="259012" y="431984"/>
                  <a:pt x="258656" y="431984"/>
                </a:cubicBezTo>
                <a:cubicBezTo>
                  <a:pt x="257410" y="431895"/>
                  <a:pt x="256075" y="431806"/>
                  <a:pt x="254828" y="431718"/>
                </a:cubicBezTo>
                <a:cubicBezTo>
                  <a:pt x="254561" y="431718"/>
                  <a:pt x="254383" y="431629"/>
                  <a:pt x="254116" y="431629"/>
                </a:cubicBezTo>
                <a:cubicBezTo>
                  <a:pt x="253048" y="431540"/>
                  <a:pt x="251980" y="431451"/>
                  <a:pt x="250912" y="431362"/>
                </a:cubicBezTo>
                <a:cubicBezTo>
                  <a:pt x="250556" y="431273"/>
                  <a:pt x="250199" y="431273"/>
                  <a:pt x="249843" y="431184"/>
                </a:cubicBezTo>
                <a:cubicBezTo>
                  <a:pt x="248686" y="431095"/>
                  <a:pt x="247529" y="430918"/>
                  <a:pt x="246372" y="430740"/>
                </a:cubicBezTo>
                <a:cubicBezTo>
                  <a:pt x="245926" y="430651"/>
                  <a:pt x="245392" y="430562"/>
                  <a:pt x="244947" y="430473"/>
                </a:cubicBezTo>
                <a:cubicBezTo>
                  <a:pt x="244235" y="430384"/>
                  <a:pt x="243434" y="430207"/>
                  <a:pt x="242722" y="430118"/>
                </a:cubicBezTo>
                <a:cubicBezTo>
                  <a:pt x="241742" y="429940"/>
                  <a:pt x="240763" y="429673"/>
                  <a:pt x="239784" y="429496"/>
                </a:cubicBezTo>
                <a:cubicBezTo>
                  <a:pt x="239339" y="429407"/>
                  <a:pt x="238894" y="429318"/>
                  <a:pt x="238360" y="429140"/>
                </a:cubicBezTo>
                <a:cubicBezTo>
                  <a:pt x="237559" y="428962"/>
                  <a:pt x="236757" y="428785"/>
                  <a:pt x="235956" y="428607"/>
                </a:cubicBezTo>
                <a:cubicBezTo>
                  <a:pt x="235867" y="428518"/>
                  <a:pt x="235778" y="428518"/>
                  <a:pt x="235689" y="428518"/>
                </a:cubicBezTo>
                <a:cubicBezTo>
                  <a:pt x="187974" y="416165"/>
                  <a:pt x="152633" y="372706"/>
                  <a:pt x="152633" y="321249"/>
                </a:cubicBezTo>
                <a:lnTo>
                  <a:pt x="152633" y="272635"/>
                </a:lnTo>
                <a:cubicBezTo>
                  <a:pt x="152633" y="256460"/>
                  <a:pt x="156105" y="241085"/>
                  <a:pt x="162336" y="227221"/>
                </a:cubicBezTo>
                <a:close/>
                <a:moveTo>
                  <a:pt x="263562" y="161807"/>
                </a:moveTo>
                <a:cubicBezTo>
                  <a:pt x="295418" y="161807"/>
                  <a:pt x="324160" y="175316"/>
                  <a:pt x="344359" y="196823"/>
                </a:cubicBezTo>
                <a:cubicBezTo>
                  <a:pt x="323003" y="218064"/>
                  <a:pt x="294261" y="229973"/>
                  <a:pt x="263562" y="229973"/>
                </a:cubicBezTo>
                <a:cubicBezTo>
                  <a:pt x="232951" y="229973"/>
                  <a:pt x="204209" y="218064"/>
                  <a:pt x="182764" y="196823"/>
                </a:cubicBezTo>
                <a:cubicBezTo>
                  <a:pt x="203052" y="175316"/>
                  <a:pt x="231794" y="161807"/>
                  <a:pt x="263562" y="161807"/>
                </a:cubicBezTo>
                <a:close/>
                <a:moveTo>
                  <a:pt x="437220" y="64356"/>
                </a:moveTo>
                <a:lnTo>
                  <a:pt x="462768" y="89863"/>
                </a:lnTo>
                <a:lnTo>
                  <a:pt x="401168" y="151363"/>
                </a:lnTo>
                <a:lnTo>
                  <a:pt x="375620" y="125856"/>
                </a:lnTo>
                <a:close/>
                <a:moveTo>
                  <a:pt x="89974" y="64356"/>
                </a:moveTo>
                <a:lnTo>
                  <a:pt x="151574" y="125856"/>
                </a:lnTo>
                <a:lnTo>
                  <a:pt x="126026" y="151363"/>
                </a:lnTo>
                <a:lnTo>
                  <a:pt x="64426" y="89863"/>
                </a:lnTo>
                <a:close/>
                <a:moveTo>
                  <a:pt x="245497" y="0"/>
                </a:moveTo>
                <a:lnTo>
                  <a:pt x="281626" y="0"/>
                </a:lnTo>
                <a:lnTo>
                  <a:pt x="281626" y="86937"/>
                </a:lnTo>
                <a:lnTo>
                  <a:pt x="245497" y="869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6" name="Oval 27"/>
          <p:cNvSpPr/>
          <p:nvPr/>
        </p:nvSpPr>
        <p:spPr>
          <a:xfrm>
            <a:off x="9276636" y="3731447"/>
            <a:ext cx="580572" cy="579695"/>
          </a:xfrm>
          <a:custGeom>
            <a:avLst/>
            <a:gdLst>
              <a:gd name="connsiteX0" fmla="*/ 347041 w 607639"/>
              <a:gd name="connsiteY0" fmla="*/ 313875 h 606722"/>
              <a:gd name="connsiteX1" fmla="*/ 379713 w 607639"/>
              <a:gd name="connsiteY1" fmla="*/ 346512 h 606722"/>
              <a:gd name="connsiteX2" fmla="*/ 347041 w 607639"/>
              <a:gd name="connsiteY2" fmla="*/ 379149 h 606722"/>
              <a:gd name="connsiteX3" fmla="*/ 314369 w 607639"/>
              <a:gd name="connsiteY3" fmla="*/ 346512 h 606722"/>
              <a:gd name="connsiteX4" fmla="*/ 347041 w 607639"/>
              <a:gd name="connsiteY4" fmla="*/ 313875 h 606722"/>
              <a:gd name="connsiteX5" fmla="*/ 260563 w 607639"/>
              <a:gd name="connsiteY5" fmla="*/ 213037 h 606722"/>
              <a:gd name="connsiteX6" fmla="*/ 313452 w 607639"/>
              <a:gd name="connsiteY6" fmla="*/ 265856 h 606722"/>
              <a:gd name="connsiteX7" fmla="*/ 260563 w 607639"/>
              <a:gd name="connsiteY7" fmla="*/ 318675 h 606722"/>
              <a:gd name="connsiteX8" fmla="*/ 207674 w 607639"/>
              <a:gd name="connsiteY8" fmla="*/ 265856 h 606722"/>
              <a:gd name="connsiteX9" fmla="*/ 260563 w 607639"/>
              <a:gd name="connsiteY9" fmla="*/ 213037 h 606722"/>
              <a:gd name="connsiteX10" fmla="*/ 303775 w 607639"/>
              <a:gd name="connsiteY10" fmla="*/ 152236 h 606722"/>
              <a:gd name="connsiteX11" fmla="*/ 152466 w 607639"/>
              <a:gd name="connsiteY11" fmla="*/ 303317 h 606722"/>
              <a:gd name="connsiteX12" fmla="*/ 303775 w 607639"/>
              <a:gd name="connsiteY12" fmla="*/ 454486 h 606722"/>
              <a:gd name="connsiteX13" fmla="*/ 455173 w 607639"/>
              <a:gd name="connsiteY13" fmla="*/ 303317 h 606722"/>
              <a:gd name="connsiteX14" fmla="*/ 303775 w 607639"/>
              <a:gd name="connsiteY14" fmla="*/ 152236 h 606722"/>
              <a:gd name="connsiteX15" fmla="*/ 270042 w 607639"/>
              <a:gd name="connsiteY15" fmla="*/ 0 h 606722"/>
              <a:gd name="connsiteX16" fmla="*/ 337597 w 607639"/>
              <a:gd name="connsiteY16" fmla="*/ 0 h 606722"/>
              <a:gd name="connsiteX17" fmla="*/ 361628 w 607639"/>
              <a:gd name="connsiteY17" fmla="*/ 23995 h 606722"/>
              <a:gd name="connsiteX18" fmla="*/ 337597 w 607639"/>
              <a:gd name="connsiteY18" fmla="*/ 47901 h 606722"/>
              <a:gd name="connsiteX19" fmla="*/ 327806 w 607639"/>
              <a:gd name="connsiteY19" fmla="*/ 47901 h 606722"/>
              <a:gd name="connsiteX20" fmla="*/ 327806 w 607639"/>
              <a:gd name="connsiteY20" fmla="*/ 105756 h 606722"/>
              <a:gd name="connsiteX21" fmla="*/ 426691 w 607639"/>
              <a:gd name="connsiteY21" fmla="*/ 146726 h 606722"/>
              <a:gd name="connsiteX22" fmla="*/ 467723 w 607639"/>
              <a:gd name="connsiteY22" fmla="*/ 105756 h 606722"/>
              <a:gd name="connsiteX23" fmla="*/ 460780 w 607639"/>
              <a:gd name="connsiteY23" fmla="*/ 98913 h 606722"/>
              <a:gd name="connsiteX24" fmla="*/ 460780 w 607639"/>
              <a:gd name="connsiteY24" fmla="*/ 64965 h 606722"/>
              <a:gd name="connsiteX25" fmla="*/ 494691 w 607639"/>
              <a:gd name="connsiteY25" fmla="*/ 64965 h 606722"/>
              <a:gd name="connsiteX26" fmla="*/ 530382 w 607639"/>
              <a:gd name="connsiteY26" fmla="*/ 100602 h 606722"/>
              <a:gd name="connsiteX27" fmla="*/ 531094 w 607639"/>
              <a:gd name="connsiteY27" fmla="*/ 101313 h 606722"/>
              <a:gd name="connsiteX28" fmla="*/ 537414 w 607639"/>
              <a:gd name="connsiteY28" fmla="*/ 107534 h 606722"/>
              <a:gd name="connsiteX29" fmla="*/ 537770 w 607639"/>
              <a:gd name="connsiteY29" fmla="*/ 107978 h 606722"/>
              <a:gd name="connsiteX30" fmla="*/ 537948 w 607639"/>
              <a:gd name="connsiteY30" fmla="*/ 108156 h 606722"/>
              <a:gd name="connsiteX31" fmla="*/ 538482 w 607639"/>
              <a:gd name="connsiteY31" fmla="*/ 108689 h 606722"/>
              <a:gd name="connsiteX32" fmla="*/ 538215 w 607639"/>
              <a:gd name="connsiteY32" fmla="*/ 108423 h 606722"/>
              <a:gd name="connsiteX33" fmla="*/ 538749 w 607639"/>
              <a:gd name="connsiteY33" fmla="*/ 108867 h 606722"/>
              <a:gd name="connsiteX34" fmla="*/ 539105 w 607639"/>
              <a:gd name="connsiteY34" fmla="*/ 109311 h 606722"/>
              <a:gd name="connsiteX35" fmla="*/ 542487 w 607639"/>
              <a:gd name="connsiteY35" fmla="*/ 112688 h 606722"/>
              <a:gd name="connsiteX36" fmla="*/ 542487 w 607639"/>
              <a:gd name="connsiteY36" fmla="*/ 146637 h 606722"/>
              <a:gd name="connsiteX37" fmla="*/ 508576 w 607639"/>
              <a:gd name="connsiteY37" fmla="*/ 146637 h 606722"/>
              <a:gd name="connsiteX38" fmla="*/ 501634 w 607639"/>
              <a:gd name="connsiteY38" fmla="*/ 139705 h 606722"/>
              <a:gd name="connsiteX39" fmla="*/ 460691 w 607639"/>
              <a:gd name="connsiteY39" fmla="*/ 180675 h 606722"/>
              <a:gd name="connsiteX40" fmla="*/ 501723 w 607639"/>
              <a:gd name="connsiteY40" fmla="*/ 279410 h 606722"/>
              <a:gd name="connsiteX41" fmla="*/ 559576 w 607639"/>
              <a:gd name="connsiteY41" fmla="*/ 279410 h 606722"/>
              <a:gd name="connsiteX42" fmla="*/ 559576 w 607639"/>
              <a:gd name="connsiteY42" fmla="*/ 269634 h 606722"/>
              <a:gd name="connsiteX43" fmla="*/ 583608 w 607639"/>
              <a:gd name="connsiteY43" fmla="*/ 245639 h 606722"/>
              <a:gd name="connsiteX44" fmla="*/ 607639 w 607639"/>
              <a:gd name="connsiteY44" fmla="*/ 269634 h 606722"/>
              <a:gd name="connsiteX45" fmla="*/ 607639 w 607639"/>
              <a:gd name="connsiteY45" fmla="*/ 337088 h 606722"/>
              <a:gd name="connsiteX46" fmla="*/ 583608 w 607639"/>
              <a:gd name="connsiteY46" fmla="*/ 361083 h 606722"/>
              <a:gd name="connsiteX47" fmla="*/ 559576 w 607639"/>
              <a:gd name="connsiteY47" fmla="*/ 337088 h 606722"/>
              <a:gd name="connsiteX48" fmla="*/ 559576 w 607639"/>
              <a:gd name="connsiteY48" fmla="*/ 327312 h 606722"/>
              <a:gd name="connsiteX49" fmla="*/ 501723 w 607639"/>
              <a:gd name="connsiteY49" fmla="*/ 327312 h 606722"/>
              <a:gd name="connsiteX50" fmla="*/ 460691 w 607639"/>
              <a:gd name="connsiteY50" fmla="*/ 426047 h 606722"/>
              <a:gd name="connsiteX51" fmla="*/ 501634 w 607639"/>
              <a:gd name="connsiteY51" fmla="*/ 467017 h 606722"/>
              <a:gd name="connsiteX52" fmla="*/ 508576 w 607639"/>
              <a:gd name="connsiteY52" fmla="*/ 460085 h 606722"/>
              <a:gd name="connsiteX53" fmla="*/ 542487 w 607639"/>
              <a:gd name="connsiteY53" fmla="*/ 460085 h 606722"/>
              <a:gd name="connsiteX54" fmla="*/ 542487 w 607639"/>
              <a:gd name="connsiteY54" fmla="*/ 493945 h 606722"/>
              <a:gd name="connsiteX55" fmla="*/ 518990 w 607639"/>
              <a:gd name="connsiteY55" fmla="*/ 517496 h 606722"/>
              <a:gd name="connsiteX56" fmla="*/ 494691 w 607639"/>
              <a:gd name="connsiteY56" fmla="*/ 541668 h 606722"/>
              <a:gd name="connsiteX57" fmla="*/ 460780 w 607639"/>
              <a:gd name="connsiteY57" fmla="*/ 541668 h 606722"/>
              <a:gd name="connsiteX58" fmla="*/ 460780 w 607639"/>
              <a:gd name="connsiteY58" fmla="*/ 507809 h 606722"/>
              <a:gd name="connsiteX59" fmla="*/ 467723 w 607639"/>
              <a:gd name="connsiteY59" fmla="*/ 500877 h 606722"/>
              <a:gd name="connsiteX60" fmla="*/ 426691 w 607639"/>
              <a:gd name="connsiteY60" fmla="*/ 459996 h 606722"/>
              <a:gd name="connsiteX61" fmla="*/ 327806 w 607639"/>
              <a:gd name="connsiteY61" fmla="*/ 500966 h 606722"/>
              <a:gd name="connsiteX62" fmla="*/ 327806 w 607639"/>
              <a:gd name="connsiteY62" fmla="*/ 558732 h 606722"/>
              <a:gd name="connsiteX63" fmla="*/ 337597 w 607639"/>
              <a:gd name="connsiteY63" fmla="*/ 558732 h 606722"/>
              <a:gd name="connsiteX64" fmla="*/ 361628 w 607639"/>
              <a:gd name="connsiteY64" fmla="*/ 582727 h 606722"/>
              <a:gd name="connsiteX65" fmla="*/ 337597 w 607639"/>
              <a:gd name="connsiteY65" fmla="*/ 606722 h 606722"/>
              <a:gd name="connsiteX66" fmla="*/ 270042 w 607639"/>
              <a:gd name="connsiteY66" fmla="*/ 606722 h 606722"/>
              <a:gd name="connsiteX67" fmla="*/ 246011 w 607639"/>
              <a:gd name="connsiteY67" fmla="*/ 582727 h 606722"/>
              <a:gd name="connsiteX68" fmla="*/ 270042 w 607639"/>
              <a:gd name="connsiteY68" fmla="*/ 558732 h 606722"/>
              <a:gd name="connsiteX69" fmla="*/ 279833 w 607639"/>
              <a:gd name="connsiteY69" fmla="*/ 558732 h 606722"/>
              <a:gd name="connsiteX70" fmla="*/ 279833 w 607639"/>
              <a:gd name="connsiteY70" fmla="*/ 500966 h 606722"/>
              <a:gd name="connsiteX71" fmla="*/ 180948 w 607639"/>
              <a:gd name="connsiteY71" fmla="*/ 459996 h 606722"/>
              <a:gd name="connsiteX72" fmla="*/ 139916 w 607639"/>
              <a:gd name="connsiteY72" fmla="*/ 500877 h 606722"/>
              <a:gd name="connsiteX73" fmla="*/ 146859 w 607639"/>
              <a:gd name="connsiteY73" fmla="*/ 507809 h 606722"/>
              <a:gd name="connsiteX74" fmla="*/ 146859 w 607639"/>
              <a:gd name="connsiteY74" fmla="*/ 541668 h 606722"/>
              <a:gd name="connsiteX75" fmla="*/ 112859 w 607639"/>
              <a:gd name="connsiteY75" fmla="*/ 541668 h 606722"/>
              <a:gd name="connsiteX76" fmla="*/ 77257 w 607639"/>
              <a:gd name="connsiteY76" fmla="*/ 506120 h 606722"/>
              <a:gd name="connsiteX77" fmla="*/ 68534 w 607639"/>
              <a:gd name="connsiteY77" fmla="*/ 497411 h 606722"/>
              <a:gd name="connsiteX78" fmla="*/ 65063 w 607639"/>
              <a:gd name="connsiteY78" fmla="*/ 493945 h 606722"/>
              <a:gd name="connsiteX79" fmla="*/ 65063 w 607639"/>
              <a:gd name="connsiteY79" fmla="*/ 460085 h 606722"/>
              <a:gd name="connsiteX80" fmla="*/ 99063 w 607639"/>
              <a:gd name="connsiteY80" fmla="*/ 460085 h 606722"/>
              <a:gd name="connsiteX81" fmla="*/ 105916 w 607639"/>
              <a:gd name="connsiteY81" fmla="*/ 467017 h 606722"/>
              <a:gd name="connsiteX82" fmla="*/ 146948 w 607639"/>
              <a:gd name="connsiteY82" fmla="*/ 426047 h 606722"/>
              <a:gd name="connsiteX83" fmla="*/ 105916 w 607639"/>
              <a:gd name="connsiteY83" fmla="*/ 327312 h 606722"/>
              <a:gd name="connsiteX84" fmla="*/ 47974 w 607639"/>
              <a:gd name="connsiteY84" fmla="*/ 327312 h 606722"/>
              <a:gd name="connsiteX85" fmla="*/ 47974 w 607639"/>
              <a:gd name="connsiteY85" fmla="*/ 337088 h 606722"/>
              <a:gd name="connsiteX86" fmla="*/ 24031 w 607639"/>
              <a:gd name="connsiteY86" fmla="*/ 361083 h 606722"/>
              <a:gd name="connsiteX87" fmla="*/ 0 w 607639"/>
              <a:gd name="connsiteY87" fmla="*/ 337088 h 606722"/>
              <a:gd name="connsiteX88" fmla="*/ 0 w 607639"/>
              <a:gd name="connsiteY88" fmla="*/ 269634 h 606722"/>
              <a:gd name="connsiteX89" fmla="*/ 24031 w 607639"/>
              <a:gd name="connsiteY89" fmla="*/ 245639 h 606722"/>
              <a:gd name="connsiteX90" fmla="*/ 47974 w 607639"/>
              <a:gd name="connsiteY90" fmla="*/ 269634 h 606722"/>
              <a:gd name="connsiteX91" fmla="*/ 47974 w 607639"/>
              <a:gd name="connsiteY91" fmla="*/ 279410 h 606722"/>
              <a:gd name="connsiteX92" fmla="*/ 105916 w 607639"/>
              <a:gd name="connsiteY92" fmla="*/ 279410 h 606722"/>
              <a:gd name="connsiteX93" fmla="*/ 146948 w 607639"/>
              <a:gd name="connsiteY93" fmla="*/ 180675 h 606722"/>
              <a:gd name="connsiteX94" fmla="*/ 105916 w 607639"/>
              <a:gd name="connsiteY94" fmla="*/ 139705 h 606722"/>
              <a:gd name="connsiteX95" fmla="*/ 99063 w 607639"/>
              <a:gd name="connsiteY95" fmla="*/ 146637 h 606722"/>
              <a:gd name="connsiteX96" fmla="*/ 65063 w 607639"/>
              <a:gd name="connsiteY96" fmla="*/ 146637 h 606722"/>
              <a:gd name="connsiteX97" fmla="*/ 65063 w 607639"/>
              <a:gd name="connsiteY97" fmla="*/ 112688 h 606722"/>
              <a:gd name="connsiteX98" fmla="*/ 106450 w 607639"/>
              <a:gd name="connsiteY98" fmla="*/ 71452 h 606722"/>
              <a:gd name="connsiteX99" fmla="*/ 112859 w 607639"/>
              <a:gd name="connsiteY99" fmla="*/ 64965 h 606722"/>
              <a:gd name="connsiteX100" fmla="*/ 146859 w 607639"/>
              <a:gd name="connsiteY100" fmla="*/ 64965 h 606722"/>
              <a:gd name="connsiteX101" fmla="*/ 146859 w 607639"/>
              <a:gd name="connsiteY101" fmla="*/ 98913 h 606722"/>
              <a:gd name="connsiteX102" fmla="*/ 139916 w 607639"/>
              <a:gd name="connsiteY102" fmla="*/ 105756 h 606722"/>
              <a:gd name="connsiteX103" fmla="*/ 180948 w 607639"/>
              <a:gd name="connsiteY103" fmla="*/ 146726 h 606722"/>
              <a:gd name="connsiteX104" fmla="*/ 279833 w 607639"/>
              <a:gd name="connsiteY104" fmla="*/ 105756 h 606722"/>
              <a:gd name="connsiteX105" fmla="*/ 279833 w 607639"/>
              <a:gd name="connsiteY105" fmla="*/ 47901 h 606722"/>
              <a:gd name="connsiteX106" fmla="*/ 270042 w 607639"/>
              <a:gd name="connsiteY106" fmla="*/ 47901 h 606722"/>
              <a:gd name="connsiteX107" fmla="*/ 246011 w 607639"/>
              <a:gd name="connsiteY107" fmla="*/ 23995 h 606722"/>
              <a:gd name="connsiteX108" fmla="*/ 270042 w 607639"/>
              <a:gd name="connsiteY10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639" h="606722">
                <a:moveTo>
                  <a:pt x="347041" y="313875"/>
                </a:moveTo>
                <a:cubicBezTo>
                  <a:pt x="365085" y="313875"/>
                  <a:pt x="379713" y="328487"/>
                  <a:pt x="379713" y="346512"/>
                </a:cubicBezTo>
                <a:cubicBezTo>
                  <a:pt x="379713" y="364537"/>
                  <a:pt x="365085" y="379149"/>
                  <a:pt x="347041" y="379149"/>
                </a:cubicBezTo>
                <a:cubicBezTo>
                  <a:pt x="328997" y="379149"/>
                  <a:pt x="314369" y="364537"/>
                  <a:pt x="314369" y="346512"/>
                </a:cubicBezTo>
                <a:cubicBezTo>
                  <a:pt x="314369" y="328487"/>
                  <a:pt x="328997" y="313875"/>
                  <a:pt x="347041" y="313875"/>
                </a:cubicBezTo>
                <a:close/>
                <a:moveTo>
                  <a:pt x="260563" y="213037"/>
                </a:moveTo>
                <a:cubicBezTo>
                  <a:pt x="289773" y="213037"/>
                  <a:pt x="313452" y="236685"/>
                  <a:pt x="313452" y="265856"/>
                </a:cubicBezTo>
                <a:cubicBezTo>
                  <a:pt x="313452" y="295027"/>
                  <a:pt x="289773" y="318675"/>
                  <a:pt x="260563" y="318675"/>
                </a:cubicBezTo>
                <a:cubicBezTo>
                  <a:pt x="231353" y="318675"/>
                  <a:pt x="207674" y="295027"/>
                  <a:pt x="207674" y="265856"/>
                </a:cubicBezTo>
                <a:cubicBezTo>
                  <a:pt x="207674" y="236685"/>
                  <a:pt x="231353" y="213037"/>
                  <a:pt x="260563" y="213037"/>
                </a:cubicBezTo>
                <a:close/>
                <a:moveTo>
                  <a:pt x="303775" y="152236"/>
                </a:moveTo>
                <a:cubicBezTo>
                  <a:pt x="220377" y="152236"/>
                  <a:pt x="152466" y="220045"/>
                  <a:pt x="152466" y="303317"/>
                </a:cubicBezTo>
                <a:cubicBezTo>
                  <a:pt x="152466" y="386678"/>
                  <a:pt x="220377" y="454486"/>
                  <a:pt x="303775" y="454486"/>
                </a:cubicBezTo>
                <a:cubicBezTo>
                  <a:pt x="387262" y="454486"/>
                  <a:pt x="455173" y="386678"/>
                  <a:pt x="455173" y="303317"/>
                </a:cubicBezTo>
                <a:cubicBezTo>
                  <a:pt x="455173" y="220045"/>
                  <a:pt x="387262" y="152236"/>
                  <a:pt x="303775" y="152236"/>
                </a:cubicBezTo>
                <a:close/>
                <a:moveTo>
                  <a:pt x="270042" y="0"/>
                </a:moveTo>
                <a:lnTo>
                  <a:pt x="337597" y="0"/>
                </a:lnTo>
                <a:cubicBezTo>
                  <a:pt x="350859" y="0"/>
                  <a:pt x="361628" y="10753"/>
                  <a:pt x="361628" y="23995"/>
                </a:cubicBezTo>
                <a:cubicBezTo>
                  <a:pt x="361628" y="37237"/>
                  <a:pt x="350859" y="47901"/>
                  <a:pt x="337597" y="47901"/>
                </a:cubicBezTo>
                <a:lnTo>
                  <a:pt x="327806" y="47901"/>
                </a:lnTo>
                <a:lnTo>
                  <a:pt x="327806" y="105756"/>
                </a:lnTo>
                <a:cubicBezTo>
                  <a:pt x="364833" y="110200"/>
                  <a:pt x="398744" y="124864"/>
                  <a:pt x="426691" y="146726"/>
                </a:cubicBezTo>
                <a:lnTo>
                  <a:pt x="467723" y="105756"/>
                </a:lnTo>
                <a:lnTo>
                  <a:pt x="460780" y="98913"/>
                </a:lnTo>
                <a:cubicBezTo>
                  <a:pt x="451435" y="89493"/>
                  <a:pt x="451435" y="74385"/>
                  <a:pt x="460780" y="64965"/>
                </a:cubicBezTo>
                <a:cubicBezTo>
                  <a:pt x="470126" y="55633"/>
                  <a:pt x="485346" y="55633"/>
                  <a:pt x="494691" y="64965"/>
                </a:cubicBezTo>
                <a:lnTo>
                  <a:pt x="530382" y="100602"/>
                </a:lnTo>
                <a:lnTo>
                  <a:pt x="531094" y="101313"/>
                </a:lnTo>
                <a:lnTo>
                  <a:pt x="537414" y="107534"/>
                </a:lnTo>
                <a:lnTo>
                  <a:pt x="537770" y="107978"/>
                </a:lnTo>
                <a:lnTo>
                  <a:pt x="537948" y="108156"/>
                </a:lnTo>
                <a:lnTo>
                  <a:pt x="538482" y="108689"/>
                </a:lnTo>
                <a:lnTo>
                  <a:pt x="538215" y="108423"/>
                </a:lnTo>
                <a:lnTo>
                  <a:pt x="538749" y="108867"/>
                </a:lnTo>
                <a:lnTo>
                  <a:pt x="539105" y="109311"/>
                </a:lnTo>
                <a:lnTo>
                  <a:pt x="542487" y="112688"/>
                </a:lnTo>
                <a:cubicBezTo>
                  <a:pt x="551922" y="122109"/>
                  <a:pt x="551922" y="137217"/>
                  <a:pt x="542487" y="146637"/>
                </a:cubicBezTo>
                <a:cubicBezTo>
                  <a:pt x="533142" y="155969"/>
                  <a:pt x="517922" y="155969"/>
                  <a:pt x="508576" y="146637"/>
                </a:cubicBezTo>
                <a:lnTo>
                  <a:pt x="501634" y="139705"/>
                </a:lnTo>
                <a:lnTo>
                  <a:pt x="460691" y="180675"/>
                </a:lnTo>
                <a:cubicBezTo>
                  <a:pt x="482587" y="208491"/>
                  <a:pt x="497272" y="242440"/>
                  <a:pt x="501723" y="279410"/>
                </a:cubicBezTo>
                <a:lnTo>
                  <a:pt x="559576" y="279410"/>
                </a:lnTo>
                <a:lnTo>
                  <a:pt x="559576" y="269634"/>
                </a:lnTo>
                <a:cubicBezTo>
                  <a:pt x="559576" y="256393"/>
                  <a:pt x="570346" y="245639"/>
                  <a:pt x="583608" y="245639"/>
                </a:cubicBezTo>
                <a:cubicBezTo>
                  <a:pt x="596869" y="245639"/>
                  <a:pt x="607639" y="256393"/>
                  <a:pt x="607639" y="269634"/>
                </a:cubicBezTo>
                <a:lnTo>
                  <a:pt x="607639" y="337088"/>
                </a:lnTo>
                <a:cubicBezTo>
                  <a:pt x="607639" y="350329"/>
                  <a:pt x="596869" y="361083"/>
                  <a:pt x="583608" y="361083"/>
                </a:cubicBezTo>
                <a:cubicBezTo>
                  <a:pt x="570346" y="361083"/>
                  <a:pt x="559576" y="350329"/>
                  <a:pt x="559576" y="337088"/>
                </a:cubicBezTo>
                <a:lnTo>
                  <a:pt x="559576" y="327312"/>
                </a:lnTo>
                <a:lnTo>
                  <a:pt x="501723" y="327312"/>
                </a:lnTo>
                <a:cubicBezTo>
                  <a:pt x="497272" y="364282"/>
                  <a:pt x="482587" y="398142"/>
                  <a:pt x="460691" y="426047"/>
                </a:cubicBezTo>
                <a:lnTo>
                  <a:pt x="501634" y="467017"/>
                </a:lnTo>
                <a:lnTo>
                  <a:pt x="508576" y="460085"/>
                </a:lnTo>
                <a:cubicBezTo>
                  <a:pt x="517922" y="450753"/>
                  <a:pt x="533142" y="450753"/>
                  <a:pt x="542487" y="460085"/>
                </a:cubicBezTo>
                <a:cubicBezTo>
                  <a:pt x="551922" y="469416"/>
                  <a:pt x="551922" y="484613"/>
                  <a:pt x="542487" y="493945"/>
                </a:cubicBezTo>
                <a:cubicBezTo>
                  <a:pt x="512759" y="523717"/>
                  <a:pt x="518456" y="518029"/>
                  <a:pt x="518990" y="517496"/>
                </a:cubicBezTo>
                <a:cubicBezTo>
                  <a:pt x="518545" y="517940"/>
                  <a:pt x="514272" y="522206"/>
                  <a:pt x="494691" y="541668"/>
                </a:cubicBezTo>
                <a:cubicBezTo>
                  <a:pt x="485346" y="551089"/>
                  <a:pt x="470126" y="551089"/>
                  <a:pt x="460780" y="541668"/>
                </a:cubicBezTo>
                <a:cubicBezTo>
                  <a:pt x="451435" y="532337"/>
                  <a:pt x="451435" y="517140"/>
                  <a:pt x="460780" y="507809"/>
                </a:cubicBezTo>
                <a:lnTo>
                  <a:pt x="467723" y="500877"/>
                </a:lnTo>
                <a:lnTo>
                  <a:pt x="426691" y="459996"/>
                </a:lnTo>
                <a:cubicBezTo>
                  <a:pt x="398744" y="481858"/>
                  <a:pt x="364833" y="496522"/>
                  <a:pt x="327806" y="500966"/>
                </a:cubicBezTo>
                <a:lnTo>
                  <a:pt x="327806" y="558732"/>
                </a:lnTo>
                <a:lnTo>
                  <a:pt x="337597" y="558732"/>
                </a:lnTo>
                <a:cubicBezTo>
                  <a:pt x="350859" y="558732"/>
                  <a:pt x="361628" y="569485"/>
                  <a:pt x="361628" y="582727"/>
                </a:cubicBezTo>
                <a:cubicBezTo>
                  <a:pt x="361628" y="595969"/>
                  <a:pt x="350859" y="606722"/>
                  <a:pt x="337597" y="606722"/>
                </a:cubicBezTo>
                <a:lnTo>
                  <a:pt x="270042" y="606722"/>
                </a:lnTo>
                <a:cubicBezTo>
                  <a:pt x="256780" y="606722"/>
                  <a:pt x="246011" y="595969"/>
                  <a:pt x="246011" y="582727"/>
                </a:cubicBezTo>
                <a:cubicBezTo>
                  <a:pt x="246011" y="569485"/>
                  <a:pt x="256780" y="558732"/>
                  <a:pt x="270042" y="558732"/>
                </a:cubicBezTo>
                <a:lnTo>
                  <a:pt x="279833" y="558732"/>
                </a:lnTo>
                <a:lnTo>
                  <a:pt x="279833" y="500966"/>
                </a:lnTo>
                <a:cubicBezTo>
                  <a:pt x="242806" y="496522"/>
                  <a:pt x="208806" y="481858"/>
                  <a:pt x="180948" y="459996"/>
                </a:cubicBezTo>
                <a:lnTo>
                  <a:pt x="139916" y="500877"/>
                </a:lnTo>
                <a:lnTo>
                  <a:pt x="146859" y="507809"/>
                </a:lnTo>
                <a:cubicBezTo>
                  <a:pt x="156204" y="517140"/>
                  <a:pt x="156204" y="532337"/>
                  <a:pt x="146859" y="541668"/>
                </a:cubicBezTo>
                <a:cubicBezTo>
                  <a:pt x="137424" y="551089"/>
                  <a:pt x="122293" y="551089"/>
                  <a:pt x="112859" y="541668"/>
                </a:cubicBezTo>
                <a:lnTo>
                  <a:pt x="77257" y="506120"/>
                </a:lnTo>
                <a:lnTo>
                  <a:pt x="68534" y="497411"/>
                </a:lnTo>
                <a:lnTo>
                  <a:pt x="65063" y="493945"/>
                </a:lnTo>
                <a:cubicBezTo>
                  <a:pt x="55717" y="484613"/>
                  <a:pt x="55717" y="469416"/>
                  <a:pt x="65063" y="460085"/>
                </a:cubicBezTo>
                <a:cubicBezTo>
                  <a:pt x="74497" y="450753"/>
                  <a:pt x="89628" y="450753"/>
                  <a:pt x="99063" y="460085"/>
                </a:cubicBezTo>
                <a:lnTo>
                  <a:pt x="105916" y="467017"/>
                </a:lnTo>
                <a:lnTo>
                  <a:pt x="146948" y="426047"/>
                </a:lnTo>
                <a:cubicBezTo>
                  <a:pt x="125052" y="398142"/>
                  <a:pt x="110367" y="364282"/>
                  <a:pt x="105916" y="327312"/>
                </a:cubicBezTo>
                <a:lnTo>
                  <a:pt x="47974" y="327312"/>
                </a:lnTo>
                <a:lnTo>
                  <a:pt x="47974" y="337088"/>
                </a:lnTo>
                <a:cubicBezTo>
                  <a:pt x="47974" y="350329"/>
                  <a:pt x="37293" y="361083"/>
                  <a:pt x="24031" y="361083"/>
                </a:cubicBezTo>
                <a:cubicBezTo>
                  <a:pt x="10770" y="361083"/>
                  <a:pt x="0" y="350329"/>
                  <a:pt x="0" y="337088"/>
                </a:cubicBezTo>
                <a:lnTo>
                  <a:pt x="0" y="269634"/>
                </a:lnTo>
                <a:cubicBezTo>
                  <a:pt x="0" y="256393"/>
                  <a:pt x="10770" y="245639"/>
                  <a:pt x="24031" y="245639"/>
                </a:cubicBezTo>
                <a:cubicBezTo>
                  <a:pt x="37293" y="245639"/>
                  <a:pt x="47974" y="256393"/>
                  <a:pt x="47974" y="269634"/>
                </a:cubicBezTo>
                <a:lnTo>
                  <a:pt x="47974" y="279410"/>
                </a:lnTo>
                <a:lnTo>
                  <a:pt x="105916" y="279410"/>
                </a:lnTo>
                <a:cubicBezTo>
                  <a:pt x="110367" y="242440"/>
                  <a:pt x="125052" y="208491"/>
                  <a:pt x="146948" y="180675"/>
                </a:cubicBezTo>
                <a:lnTo>
                  <a:pt x="105916" y="139705"/>
                </a:lnTo>
                <a:lnTo>
                  <a:pt x="99063" y="146637"/>
                </a:lnTo>
                <a:cubicBezTo>
                  <a:pt x="89628" y="155969"/>
                  <a:pt x="74497" y="155969"/>
                  <a:pt x="65063" y="146637"/>
                </a:cubicBezTo>
                <a:cubicBezTo>
                  <a:pt x="55717" y="137217"/>
                  <a:pt x="55717" y="122109"/>
                  <a:pt x="65063" y="112688"/>
                </a:cubicBezTo>
                <a:lnTo>
                  <a:pt x="106450" y="71452"/>
                </a:lnTo>
                <a:lnTo>
                  <a:pt x="112859" y="64965"/>
                </a:lnTo>
                <a:cubicBezTo>
                  <a:pt x="122293" y="55633"/>
                  <a:pt x="137424" y="55633"/>
                  <a:pt x="146859" y="64965"/>
                </a:cubicBezTo>
                <a:cubicBezTo>
                  <a:pt x="156204" y="74385"/>
                  <a:pt x="156204" y="89493"/>
                  <a:pt x="146859" y="98913"/>
                </a:cubicBezTo>
                <a:lnTo>
                  <a:pt x="139916" y="105756"/>
                </a:lnTo>
                <a:lnTo>
                  <a:pt x="180948" y="146726"/>
                </a:lnTo>
                <a:cubicBezTo>
                  <a:pt x="208806" y="124864"/>
                  <a:pt x="242806" y="110200"/>
                  <a:pt x="279833" y="105756"/>
                </a:cubicBezTo>
                <a:lnTo>
                  <a:pt x="279833" y="47901"/>
                </a:lnTo>
                <a:lnTo>
                  <a:pt x="270042" y="47901"/>
                </a:lnTo>
                <a:cubicBezTo>
                  <a:pt x="256780" y="47901"/>
                  <a:pt x="246011" y="37237"/>
                  <a:pt x="246011" y="23995"/>
                </a:cubicBezTo>
                <a:cubicBezTo>
                  <a:pt x="246011" y="10753"/>
                  <a:pt x="256780" y="0"/>
                  <a:pt x="270042" y="0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2184399" y="1280505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3204632" y="3730505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solidFill>
            <a:srgbClr val="0074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3577206" y="3165550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3508085" y="3611641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solidFill>
            <a:srgbClr val="0074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1128605" y="3229877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solidFill>
            <a:srgbClr val="2C8BE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3454946" y="3957046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solidFill>
            <a:srgbClr val="0074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2594130" y="1690237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gradFill>
            <a:gsLst>
              <a:gs pos="0">
                <a:srgbClr val="2C8BE9"/>
              </a:gs>
              <a:gs pos="100000">
                <a:srgbClr val="2C8BE9">
                  <a:alpha val="1000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1355146" y="3606047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gradFill>
            <a:gsLst>
              <a:gs pos="0">
                <a:srgbClr val="2C8BE9"/>
              </a:gs>
              <a:gs pos="100000">
                <a:srgbClr val="2C8BE9">
                  <a:alpha val="1000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4075037" y="3606047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gradFill>
            <a:gsLst>
              <a:gs pos="0">
                <a:srgbClr val="2C8BE9"/>
              </a:gs>
              <a:gs pos="100000">
                <a:srgbClr val="2C8BE9">
                  <a:alpha val="1000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3264899" y="1886851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3515243" y="2207902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3471289" y="2135283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230"/>
          <p:cNvSpPr>
            <a:spLocks noEditPoints="1"/>
          </p:cNvSpPr>
          <p:nvPr/>
        </p:nvSpPr>
        <p:spPr bwMode="auto">
          <a:xfrm>
            <a:off x="3360450" y="2024444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279"/>
          <p:cNvSpPr/>
          <p:nvPr/>
        </p:nvSpPr>
        <p:spPr bwMode="auto">
          <a:xfrm>
            <a:off x="4741328" y="4447838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4743297" y="4414357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281"/>
          <p:cNvSpPr>
            <a:spLocks noEditPoints="1"/>
          </p:cNvSpPr>
          <p:nvPr/>
        </p:nvSpPr>
        <p:spPr bwMode="auto">
          <a:xfrm>
            <a:off x="4906759" y="4260743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454"/>
          <p:cNvSpPr>
            <a:spLocks noEditPoints="1"/>
          </p:cNvSpPr>
          <p:nvPr/>
        </p:nvSpPr>
        <p:spPr bwMode="auto">
          <a:xfrm>
            <a:off x="1794464" y="4349718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455"/>
          <p:cNvSpPr>
            <a:spLocks noEditPoints="1"/>
          </p:cNvSpPr>
          <p:nvPr/>
        </p:nvSpPr>
        <p:spPr bwMode="auto">
          <a:xfrm>
            <a:off x="2164787" y="4643306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2910766" y="2803316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项目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02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 rot="14400000">
            <a:off x="2009110" y="4216318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项目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01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8000000">
            <a:off x="3708686" y="4180437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项目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03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96666" y="1744451"/>
            <a:ext cx="4764295" cy="808239"/>
            <a:chOff x="6196666" y="1744451"/>
            <a:chExt cx="4764295" cy="808239"/>
          </a:xfrm>
        </p:grpSpPr>
        <p:sp>
          <p:nvSpPr>
            <p:cNvPr id="32" name="TextBox 33"/>
            <p:cNvSpPr txBox="1"/>
            <p:nvPr/>
          </p:nvSpPr>
          <p:spPr>
            <a:xfrm>
              <a:off x="6272866" y="2122316"/>
              <a:ext cx="468809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6666" y="1744451"/>
              <a:ext cx="32637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75B2F0"/>
                      </a:gs>
                      <a:gs pos="100000">
                        <a:srgbClr val="2C8BE9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96666" y="2926426"/>
            <a:ext cx="4764295" cy="808239"/>
            <a:chOff x="6196666" y="1744451"/>
            <a:chExt cx="4764295" cy="808239"/>
          </a:xfrm>
        </p:grpSpPr>
        <p:sp>
          <p:nvSpPr>
            <p:cNvPr id="36" name="TextBox 33"/>
            <p:cNvSpPr txBox="1"/>
            <p:nvPr/>
          </p:nvSpPr>
          <p:spPr>
            <a:xfrm>
              <a:off x="6272866" y="2122316"/>
              <a:ext cx="468809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196666" y="1744451"/>
              <a:ext cx="32637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75B2F0"/>
                      </a:gs>
                      <a:gs pos="100000">
                        <a:srgbClr val="2C8BE9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96666" y="4108401"/>
            <a:ext cx="4764295" cy="808239"/>
            <a:chOff x="6196666" y="1744451"/>
            <a:chExt cx="4764295" cy="808239"/>
          </a:xfrm>
        </p:grpSpPr>
        <p:sp>
          <p:nvSpPr>
            <p:cNvPr id="39" name="TextBox 33"/>
            <p:cNvSpPr txBox="1"/>
            <p:nvPr/>
          </p:nvSpPr>
          <p:spPr>
            <a:xfrm>
              <a:off x="6272866" y="2122316"/>
              <a:ext cx="468809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96666" y="1744451"/>
              <a:ext cx="32637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75B2F0"/>
                      </a:gs>
                      <a:gs pos="100000">
                        <a:srgbClr val="2C8BE9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0" y="1575758"/>
            <a:ext cx="6589678" cy="4307602"/>
          </a:xfrm>
          <a:custGeom>
            <a:avLst/>
            <a:gdLst>
              <a:gd name="connsiteX0" fmla="*/ 0 w 6589678"/>
              <a:gd name="connsiteY0" fmla="*/ 0 h 4307602"/>
              <a:gd name="connsiteX1" fmla="*/ 4435877 w 6589678"/>
              <a:gd name="connsiteY1" fmla="*/ 0 h 4307602"/>
              <a:gd name="connsiteX2" fmla="*/ 6589678 w 6589678"/>
              <a:gd name="connsiteY2" fmla="*/ 2153801 h 4307602"/>
              <a:gd name="connsiteX3" fmla="*/ 6589677 w 6589678"/>
              <a:gd name="connsiteY3" fmla="*/ 2153801 h 4307602"/>
              <a:gd name="connsiteX4" fmla="*/ 4435876 w 6589678"/>
              <a:gd name="connsiteY4" fmla="*/ 4307602 h 4307602"/>
              <a:gd name="connsiteX5" fmla="*/ 0 w 6589678"/>
              <a:gd name="connsiteY5" fmla="*/ 4307601 h 43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9678" h="4307602">
                <a:moveTo>
                  <a:pt x="0" y="0"/>
                </a:moveTo>
                <a:lnTo>
                  <a:pt x="4435877" y="0"/>
                </a:lnTo>
                <a:cubicBezTo>
                  <a:pt x="5625388" y="0"/>
                  <a:pt x="6589678" y="964290"/>
                  <a:pt x="6589678" y="2153801"/>
                </a:cubicBezTo>
                <a:lnTo>
                  <a:pt x="6589677" y="2153801"/>
                </a:lnTo>
                <a:cubicBezTo>
                  <a:pt x="6589677" y="3343312"/>
                  <a:pt x="5625387" y="4307602"/>
                  <a:pt x="4435876" y="4307602"/>
                </a:cubicBezTo>
                <a:lnTo>
                  <a:pt x="0" y="430760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46303" y="303596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74BF"/>
                </a:gs>
                <a:gs pos="100000">
                  <a:srgbClr val="2C8BE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46303" y="4027258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74BF"/>
                </a:gs>
                <a:gs pos="100000">
                  <a:srgbClr val="2C8BE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912903" y="1859378"/>
            <a:ext cx="4226875" cy="871608"/>
            <a:chOff x="7123077" y="1649101"/>
            <a:chExt cx="4226875" cy="871608"/>
          </a:xfrm>
        </p:grpSpPr>
        <p:sp>
          <p:nvSpPr>
            <p:cNvPr id="8" name="椭圆 7"/>
            <p:cNvSpPr/>
            <p:nvPr/>
          </p:nvSpPr>
          <p:spPr>
            <a:xfrm>
              <a:off x="7123077" y="1834390"/>
              <a:ext cx="286748" cy="286748"/>
            </a:xfrm>
            <a:prstGeom prst="ellipse">
              <a:avLst/>
            </a:prstGeom>
            <a:solidFill>
              <a:schemeClr val="bg1"/>
            </a:solidFill>
            <a:ln w="57150">
              <a:gradFill>
                <a:gsLst>
                  <a:gs pos="0">
                    <a:srgbClr val="0074BF"/>
                  </a:gs>
                  <a:gs pos="100000">
                    <a:srgbClr val="2C8BE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562723" y="1649101"/>
              <a:ext cx="3787229" cy="871608"/>
              <a:chOff x="922667" y="2796560"/>
              <a:chExt cx="3787229" cy="87160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22668" y="2796560"/>
                <a:ext cx="20280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spc="300" dirty="0">
                    <a:cs typeface="+mn-ea"/>
                    <a:sym typeface="+mn-lt"/>
                  </a:rPr>
                  <a:t>添</a:t>
                </a:r>
                <a:r>
                  <a:rPr lang="zh-CN" altLang="en-US" sz="1600" spc="300" dirty="0" smtClean="0">
                    <a:cs typeface="+mn-ea"/>
                    <a:sym typeface="+mn-lt"/>
                  </a:rPr>
                  <a:t>加标题</a:t>
                </a:r>
                <a:r>
                  <a:rPr lang="zh-CN" altLang="en-US" sz="1600" spc="300" dirty="0"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22667" y="3036007"/>
                <a:ext cx="3787229" cy="632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885949" y="2925007"/>
            <a:ext cx="3787229" cy="871608"/>
            <a:chOff x="922667" y="2796560"/>
            <a:chExt cx="3787229" cy="871608"/>
          </a:xfrm>
        </p:grpSpPr>
        <p:sp>
          <p:nvSpPr>
            <p:cNvPr id="27" name="文本框 26"/>
            <p:cNvSpPr txBox="1"/>
            <p:nvPr/>
          </p:nvSpPr>
          <p:spPr>
            <a:xfrm>
              <a:off x="922668" y="2796560"/>
              <a:ext cx="20280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cs typeface="+mn-ea"/>
                  <a:sym typeface="+mn-lt"/>
                </a:rPr>
                <a:t>添</a:t>
              </a:r>
              <a:r>
                <a:rPr lang="zh-CN" altLang="en-US" sz="1600" spc="300" dirty="0" smtClean="0">
                  <a:cs typeface="+mn-ea"/>
                  <a:sym typeface="+mn-lt"/>
                </a:rPr>
                <a:t>加标题</a:t>
              </a:r>
              <a:r>
                <a:rPr lang="zh-CN" altLang="en-US" sz="1600" spc="300" dirty="0"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22667" y="3036007"/>
              <a:ext cx="3787229" cy="6321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85949" y="3939836"/>
            <a:ext cx="3787229" cy="871608"/>
            <a:chOff x="922667" y="2796560"/>
            <a:chExt cx="3787229" cy="871608"/>
          </a:xfrm>
        </p:grpSpPr>
        <p:sp>
          <p:nvSpPr>
            <p:cNvPr id="30" name="文本框 29"/>
            <p:cNvSpPr txBox="1"/>
            <p:nvPr/>
          </p:nvSpPr>
          <p:spPr>
            <a:xfrm>
              <a:off x="922668" y="2796560"/>
              <a:ext cx="20280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cs typeface="+mn-ea"/>
                  <a:sym typeface="+mn-lt"/>
                </a:rPr>
                <a:t>添</a:t>
              </a:r>
              <a:r>
                <a:rPr lang="zh-CN" altLang="en-US" sz="1600" spc="300" dirty="0" smtClean="0">
                  <a:cs typeface="+mn-ea"/>
                  <a:sym typeface="+mn-lt"/>
                </a:rPr>
                <a:t>加标题</a:t>
              </a:r>
              <a:r>
                <a:rPr lang="zh-CN" altLang="en-US" sz="1600" spc="300" dirty="0"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2667" y="3036007"/>
              <a:ext cx="3787229" cy="6321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12903" y="4980065"/>
            <a:ext cx="4226875" cy="871608"/>
            <a:chOff x="7123077" y="4769788"/>
            <a:chExt cx="4226875" cy="871608"/>
          </a:xfrm>
        </p:grpSpPr>
        <p:sp>
          <p:nvSpPr>
            <p:cNvPr id="11" name="椭圆 10"/>
            <p:cNvSpPr/>
            <p:nvPr/>
          </p:nvSpPr>
          <p:spPr>
            <a:xfrm>
              <a:off x="7123077" y="4808277"/>
              <a:ext cx="286748" cy="286748"/>
            </a:xfrm>
            <a:prstGeom prst="ellipse">
              <a:avLst/>
            </a:prstGeom>
            <a:solidFill>
              <a:schemeClr val="bg1"/>
            </a:solidFill>
            <a:ln w="57150">
              <a:gradFill>
                <a:gsLst>
                  <a:gs pos="0">
                    <a:srgbClr val="0074BF"/>
                  </a:gs>
                  <a:gs pos="100000">
                    <a:srgbClr val="2C8BE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562723" y="4769788"/>
              <a:ext cx="3787229" cy="871608"/>
              <a:chOff x="922667" y="2796560"/>
              <a:chExt cx="3787229" cy="87160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922668" y="2796560"/>
                <a:ext cx="20280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spc="300" dirty="0">
                    <a:cs typeface="+mn-ea"/>
                    <a:sym typeface="+mn-lt"/>
                  </a:rPr>
                  <a:t>添</a:t>
                </a:r>
                <a:r>
                  <a:rPr lang="zh-CN" altLang="en-US" sz="1600" spc="300" dirty="0" smtClean="0">
                    <a:cs typeface="+mn-ea"/>
                    <a:sym typeface="+mn-lt"/>
                  </a:rPr>
                  <a:t>加标题</a:t>
                </a:r>
                <a:r>
                  <a:rPr lang="zh-CN" altLang="en-US" sz="1600" spc="300" dirty="0"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922667" y="3036007"/>
                <a:ext cx="3787229" cy="632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ṡlíďê"/>
          <p:cNvSpPr/>
          <p:nvPr/>
        </p:nvSpPr>
        <p:spPr>
          <a:xfrm>
            <a:off x="1442176" y="1657196"/>
            <a:ext cx="2116210" cy="2116209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ïṩľïḓê"/>
          <p:cNvSpPr/>
          <p:nvPr/>
        </p:nvSpPr>
        <p:spPr>
          <a:xfrm>
            <a:off x="5037897" y="1657196"/>
            <a:ext cx="2116210" cy="2116209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îŝļïḓê"/>
          <p:cNvSpPr/>
          <p:nvPr/>
        </p:nvSpPr>
        <p:spPr>
          <a:xfrm>
            <a:off x="8633616" y="1657196"/>
            <a:ext cx="2116210" cy="2116209"/>
          </a:xfrm>
          <a:prstGeom prst="ellipse">
            <a:avLst/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ïṧļídê"/>
          <p:cNvSpPr/>
          <p:nvPr/>
        </p:nvSpPr>
        <p:spPr>
          <a:xfrm>
            <a:off x="2069520" y="2277423"/>
            <a:ext cx="861522" cy="875755"/>
          </a:xfrm>
          <a:custGeom>
            <a:avLst/>
            <a:gdLst>
              <a:gd name="connsiteX0" fmla="*/ 24879 w 541917"/>
              <a:gd name="connsiteY0" fmla="*/ 387059 h 550871"/>
              <a:gd name="connsiteX1" fmla="*/ 518330 w 541917"/>
              <a:gd name="connsiteY1" fmla="*/ 387059 h 550871"/>
              <a:gd name="connsiteX2" fmla="*/ 536414 w 541917"/>
              <a:gd name="connsiteY2" fmla="*/ 396088 h 550871"/>
              <a:gd name="connsiteX3" fmla="*/ 541581 w 541917"/>
              <a:gd name="connsiteY3" fmla="*/ 415436 h 550871"/>
              <a:gd name="connsiteX4" fmla="*/ 522205 w 541917"/>
              <a:gd name="connsiteY4" fmla="*/ 550871 h 550871"/>
              <a:gd name="connsiteX5" fmla="*/ 19712 w 541917"/>
              <a:gd name="connsiteY5" fmla="*/ 550871 h 550871"/>
              <a:gd name="connsiteX6" fmla="*/ 336 w 541917"/>
              <a:gd name="connsiteY6" fmla="*/ 415436 h 550871"/>
              <a:gd name="connsiteX7" fmla="*/ 5503 w 541917"/>
              <a:gd name="connsiteY7" fmla="*/ 396088 h 550871"/>
              <a:gd name="connsiteX8" fmla="*/ 24879 w 541917"/>
              <a:gd name="connsiteY8" fmla="*/ 387059 h 550871"/>
              <a:gd name="connsiteX9" fmla="*/ 292206 w 541917"/>
              <a:gd name="connsiteY9" fmla="*/ 330316 h 550871"/>
              <a:gd name="connsiteX10" fmla="*/ 417595 w 541917"/>
              <a:gd name="connsiteY10" fmla="*/ 330316 h 550871"/>
              <a:gd name="connsiteX11" fmla="*/ 426644 w 541917"/>
              <a:gd name="connsiteY11" fmla="*/ 341907 h 550871"/>
              <a:gd name="connsiteX12" fmla="*/ 424058 w 541917"/>
              <a:gd name="connsiteY12" fmla="*/ 359937 h 550871"/>
              <a:gd name="connsiteX13" fmla="*/ 411132 w 541917"/>
              <a:gd name="connsiteY13" fmla="*/ 371528 h 550871"/>
              <a:gd name="connsiteX14" fmla="*/ 267645 w 541917"/>
              <a:gd name="connsiteY14" fmla="*/ 371528 h 550871"/>
              <a:gd name="connsiteX15" fmla="*/ 267645 w 541917"/>
              <a:gd name="connsiteY15" fmla="*/ 361225 h 550871"/>
              <a:gd name="connsiteX16" fmla="*/ 268938 w 541917"/>
              <a:gd name="connsiteY16" fmla="*/ 359937 h 550871"/>
              <a:gd name="connsiteX17" fmla="*/ 292206 w 541917"/>
              <a:gd name="connsiteY17" fmla="*/ 330316 h 550871"/>
              <a:gd name="connsiteX18" fmla="*/ 274065 w 541917"/>
              <a:gd name="connsiteY18" fmla="*/ 245200 h 550871"/>
              <a:gd name="connsiteX19" fmla="*/ 429145 w 541917"/>
              <a:gd name="connsiteY19" fmla="*/ 245200 h 550871"/>
              <a:gd name="connsiteX20" fmla="*/ 439484 w 541917"/>
              <a:gd name="connsiteY20" fmla="*/ 259348 h 550871"/>
              <a:gd name="connsiteX21" fmla="*/ 436899 w 541917"/>
              <a:gd name="connsiteY21" fmla="*/ 279927 h 550871"/>
              <a:gd name="connsiteX22" fmla="*/ 422684 w 541917"/>
              <a:gd name="connsiteY22" fmla="*/ 294074 h 550871"/>
              <a:gd name="connsiteX23" fmla="*/ 289573 w 541917"/>
              <a:gd name="connsiteY23" fmla="*/ 294074 h 550871"/>
              <a:gd name="connsiteX24" fmla="*/ 281819 w 541917"/>
              <a:gd name="connsiteY24" fmla="*/ 283785 h 550871"/>
              <a:gd name="connsiteX25" fmla="*/ 274065 w 541917"/>
              <a:gd name="connsiteY25" fmla="*/ 245200 h 550871"/>
              <a:gd name="connsiteX26" fmla="*/ 205692 w 541917"/>
              <a:gd name="connsiteY26" fmla="*/ 219313 h 550871"/>
              <a:gd name="connsiteX27" fmla="*/ 267629 w 541917"/>
              <a:gd name="connsiteY27" fmla="*/ 298025 h 550871"/>
              <a:gd name="connsiteX28" fmla="*/ 270210 w 541917"/>
              <a:gd name="connsiteY28" fmla="*/ 296735 h 550871"/>
              <a:gd name="connsiteX29" fmla="*/ 279242 w 541917"/>
              <a:gd name="connsiteY29" fmla="*/ 318671 h 550871"/>
              <a:gd name="connsiteX30" fmla="*/ 262468 w 541917"/>
              <a:gd name="connsiteY30" fmla="*/ 345768 h 550871"/>
              <a:gd name="connsiteX31" fmla="*/ 259887 w 541917"/>
              <a:gd name="connsiteY31" fmla="*/ 344478 h 550871"/>
              <a:gd name="connsiteX32" fmla="*/ 243112 w 541917"/>
              <a:gd name="connsiteY32" fmla="*/ 370285 h 550871"/>
              <a:gd name="connsiteX33" fmla="*/ 187627 w 541917"/>
              <a:gd name="connsiteY33" fmla="*/ 370285 h 550871"/>
              <a:gd name="connsiteX34" fmla="*/ 168272 w 541917"/>
              <a:gd name="connsiteY34" fmla="*/ 345768 h 550871"/>
              <a:gd name="connsiteX35" fmla="*/ 165691 w 541917"/>
              <a:gd name="connsiteY35" fmla="*/ 345768 h 550871"/>
              <a:gd name="connsiteX36" fmla="*/ 146336 w 541917"/>
              <a:gd name="connsiteY36" fmla="*/ 318671 h 550871"/>
              <a:gd name="connsiteX37" fmla="*/ 152787 w 541917"/>
              <a:gd name="connsiteY37" fmla="*/ 296735 h 550871"/>
              <a:gd name="connsiteX38" fmla="*/ 154078 w 541917"/>
              <a:gd name="connsiteY38" fmla="*/ 296735 h 550871"/>
              <a:gd name="connsiteX39" fmla="*/ 205692 w 541917"/>
              <a:gd name="connsiteY39" fmla="*/ 219313 h 550871"/>
              <a:gd name="connsiteX40" fmla="*/ 76563 w 541917"/>
              <a:gd name="connsiteY40" fmla="*/ 122600 h 550871"/>
              <a:gd name="connsiteX41" fmla="*/ 464111 w 541917"/>
              <a:gd name="connsiteY41" fmla="*/ 122600 h 550871"/>
              <a:gd name="connsiteX42" fmla="*/ 536453 w 541917"/>
              <a:gd name="connsiteY42" fmla="*/ 194836 h 550871"/>
              <a:gd name="connsiteX43" fmla="*/ 513200 w 541917"/>
              <a:gd name="connsiteY43" fmla="*/ 362527 h 550871"/>
              <a:gd name="connsiteX44" fmla="*/ 479613 w 541917"/>
              <a:gd name="connsiteY44" fmla="*/ 362527 h 550871"/>
              <a:gd name="connsiteX45" fmla="*/ 501574 w 541917"/>
              <a:gd name="connsiteY45" fmla="*/ 194836 h 550871"/>
              <a:gd name="connsiteX46" fmla="*/ 464111 w 541917"/>
              <a:gd name="connsiteY46" fmla="*/ 157428 h 550871"/>
              <a:gd name="connsiteX47" fmla="*/ 76563 w 541917"/>
              <a:gd name="connsiteY47" fmla="*/ 157428 h 550871"/>
              <a:gd name="connsiteX48" fmla="*/ 39100 w 541917"/>
              <a:gd name="connsiteY48" fmla="*/ 194836 h 550871"/>
              <a:gd name="connsiteX49" fmla="*/ 63645 w 541917"/>
              <a:gd name="connsiteY49" fmla="*/ 365107 h 550871"/>
              <a:gd name="connsiteX50" fmla="*/ 30057 w 541917"/>
              <a:gd name="connsiteY50" fmla="*/ 365107 h 550871"/>
              <a:gd name="connsiteX51" fmla="*/ 4221 w 541917"/>
              <a:gd name="connsiteY51" fmla="*/ 194836 h 550871"/>
              <a:gd name="connsiteX52" fmla="*/ 76563 w 541917"/>
              <a:gd name="connsiteY52" fmla="*/ 122600 h 550871"/>
              <a:gd name="connsiteX53" fmla="*/ 89318 w 541917"/>
              <a:gd name="connsiteY53" fmla="*/ 57986 h 550871"/>
              <a:gd name="connsiteX54" fmla="*/ 436859 w 541917"/>
              <a:gd name="connsiteY54" fmla="*/ 57986 h 550871"/>
              <a:gd name="connsiteX55" fmla="*/ 444611 w 541917"/>
              <a:gd name="connsiteY55" fmla="*/ 61864 h 550871"/>
              <a:gd name="connsiteX56" fmla="*/ 445903 w 541917"/>
              <a:gd name="connsiteY56" fmla="*/ 69619 h 550871"/>
              <a:gd name="connsiteX57" fmla="*/ 440735 w 541917"/>
              <a:gd name="connsiteY57" fmla="*/ 95470 h 550871"/>
              <a:gd name="connsiteX58" fmla="*/ 86734 w 541917"/>
              <a:gd name="connsiteY58" fmla="*/ 95470 h 550871"/>
              <a:gd name="connsiteX59" fmla="*/ 80274 w 541917"/>
              <a:gd name="connsiteY59" fmla="*/ 69619 h 550871"/>
              <a:gd name="connsiteX60" fmla="*/ 81566 w 541917"/>
              <a:gd name="connsiteY60" fmla="*/ 61864 h 550871"/>
              <a:gd name="connsiteX61" fmla="*/ 89318 w 541917"/>
              <a:gd name="connsiteY61" fmla="*/ 57986 h 550871"/>
              <a:gd name="connsiteX62" fmla="*/ 125555 w 541917"/>
              <a:gd name="connsiteY62" fmla="*/ 0 h 550871"/>
              <a:gd name="connsiteX63" fmla="*/ 401914 w 541917"/>
              <a:gd name="connsiteY63" fmla="*/ 0 h 550871"/>
              <a:gd name="connsiteX64" fmla="*/ 408371 w 541917"/>
              <a:gd name="connsiteY64" fmla="*/ 3878 h 550871"/>
              <a:gd name="connsiteX65" fmla="*/ 409663 w 541917"/>
              <a:gd name="connsiteY65" fmla="*/ 10341 h 550871"/>
              <a:gd name="connsiteX66" fmla="*/ 405789 w 541917"/>
              <a:gd name="connsiteY66" fmla="*/ 37484 h 550871"/>
              <a:gd name="connsiteX67" fmla="*/ 121681 w 541917"/>
              <a:gd name="connsiteY67" fmla="*/ 37484 h 550871"/>
              <a:gd name="connsiteX68" fmla="*/ 116516 w 541917"/>
              <a:gd name="connsiteY68" fmla="*/ 10341 h 550871"/>
              <a:gd name="connsiteX69" fmla="*/ 117807 w 541917"/>
              <a:gd name="connsiteY69" fmla="*/ 3878 h 550871"/>
              <a:gd name="connsiteX70" fmla="*/ 125555 w 541917"/>
              <a:gd name="connsiteY70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41917" h="550871">
                <a:moveTo>
                  <a:pt x="24879" y="387059"/>
                </a:moveTo>
                <a:lnTo>
                  <a:pt x="518330" y="387059"/>
                </a:lnTo>
                <a:cubicBezTo>
                  <a:pt x="524789" y="387059"/>
                  <a:pt x="531247" y="390929"/>
                  <a:pt x="536414" y="396088"/>
                </a:cubicBezTo>
                <a:cubicBezTo>
                  <a:pt x="540290" y="401248"/>
                  <a:pt x="542873" y="407697"/>
                  <a:pt x="541581" y="415436"/>
                </a:cubicBezTo>
                <a:lnTo>
                  <a:pt x="522205" y="550871"/>
                </a:lnTo>
                <a:lnTo>
                  <a:pt x="19712" y="550871"/>
                </a:lnTo>
                <a:lnTo>
                  <a:pt x="336" y="415436"/>
                </a:lnTo>
                <a:cubicBezTo>
                  <a:pt x="-956" y="407697"/>
                  <a:pt x="1627" y="401248"/>
                  <a:pt x="5503" y="396088"/>
                </a:cubicBezTo>
                <a:cubicBezTo>
                  <a:pt x="10670" y="390929"/>
                  <a:pt x="17128" y="387059"/>
                  <a:pt x="24879" y="387059"/>
                </a:cubicBezTo>
                <a:close/>
                <a:moveTo>
                  <a:pt x="292206" y="330316"/>
                </a:moveTo>
                <a:lnTo>
                  <a:pt x="417595" y="330316"/>
                </a:lnTo>
                <a:cubicBezTo>
                  <a:pt x="424058" y="330316"/>
                  <a:pt x="427936" y="335468"/>
                  <a:pt x="426644" y="341907"/>
                </a:cubicBezTo>
                <a:lnTo>
                  <a:pt x="424058" y="359937"/>
                </a:lnTo>
                <a:cubicBezTo>
                  <a:pt x="422766" y="366377"/>
                  <a:pt x="417595" y="371528"/>
                  <a:pt x="411132" y="371528"/>
                </a:cubicBezTo>
                <a:lnTo>
                  <a:pt x="267645" y="371528"/>
                </a:lnTo>
                <a:lnTo>
                  <a:pt x="267645" y="361225"/>
                </a:lnTo>
                <a:cubicBezTo>
                  <a:pt x="267645" y="359937"/>
                  <a:pt x="268938" y="359937"/>
                  <a:pt x="268938" y="359937"/>
                </a:cubicBezTo>
                <a:cubicBezTo>
                  <a:pt x="279279" y="356074"/>
                  <a:pt x="288328" y="343195"/>
                  <a:pt x="292206" y="330316"/>
                </a:cubicBezTo>
                <a:close/>
                <a:moveTo>
                  <a:pt x="274065" y="245200"/>
                </a:moveTo>
                <a:lnTo>
                  <a:pt x="429145" y="245200"/>
                </a:lnTo>
                <a:cubicBezTo>
                  <a:pt x="436899" y="245200"/>
                  <a:pt x="440776" y="251631"/>
                  <a:pt x="439484" y="259348"/>
                </a:cubicBezTo>
                <a:lnTo>
                  <a:pt x="436899" y="279927"/>
                </a:lnTo>
                <a:cubicBezTo>
                  <a:pt x="435607" y="287643"/>
                  <a:pt x="429145" y="292788"/>
                  <a:pt x="422684" y="294074"/>
                </a:cubicBezTo>
                <a:lnTo>
                  <a:pt x="289573" y="294074"/>
                </a:lnTo>
                <a:cubicBezTo>
                  <a:pt x="286989" y="288930"/>
                  <a:pt x="285696" y="286357"/>
                  <a:pt x="281819" y="283785"/>
                </a:cubicBezTo>
                <a:cubicBezTo>
                  <a:pt x="280527" y="268351"/>
                  <a:pt x="277942" y="255490"/>
                  <a:pt x="274065" y="245200"/>
                </a:cubicBezTo>
                <a:close/>
                <a:moveTo>
                  <a:pt x="205692" y="219313"/>
                </a:moveTo>
                <a:cubicBezTo>
                  <a:pt x="257306" y="219313"/>
                  <a:pt x="266339" y="264476"/>
                  <a:pt x="267629" y="298025"/>
                </a:cubicBezTo>
                <a:cubicBezTo>
                  <a:pt x="267629" y="296735"/>
                  <a:pt x="268919" y="296735"/>
                  <a:pt x="270210" y="296735"/>
                </a:cubicBezTo>
                <a:cubicBezTo>
                  <a:pt x="277952" y="296735"/>
                  <a:pt x="279242" y="307058"/>
                  <a:pt x="279242" y="318671"/>
                </a:cubicBezTo>
                <a:cubicBezTo>
                  <a:pt x="277952" y="330284"/>
                  <a:pt x="270210" y="345768"/>
                  <a:pt x="262468" y="345768"/>
                </a:cubicBezTo>
                <a:cubicBezTo>
                  <a:pt x="261177" y="345768"/>
                  <a:pt x="259887" y="345768"/>
                  <a:pt x="259887" y="344478"/>
                </a:cubicBezTo>
                <a:cubicBezTo>
                  <a:pt x="254725" y="354801"/>
                  <a:pt x="249564" y="363833"/>
                  <a:pt x="243112" y="370285"/>
                </a:cubicBezTo>
                <a:lnTo>
                  <a:pt x="187627" y="370285"/>
                </a:lnTo>
                <a:cubicBezTo>
                  <a:pt x="179885" y="363833"/>
                  <a:pt x="173433" y="354801"/>
                  <a:pt x="168272" y="345768"/>
                </a:cubicBezTo>
                <a:cubicBezTo>
                  <a:pt x="166981" y="345768"/>
                  <a:pt x="166981" y="345768"/>
                  <a:pt x="165691" y="345768"/>
                </a:cubicBezTo>
                <a:cubicBezTo>
                  <a:pt x="157949" y="345768"/>
                  <a:pt x="147626" y="330284"/>
                  <a:pt x="146336" y="318671"/>
                </a:cubicBezTo>
                <a:cubicBezTo>
                  <a:pt x="145045" y="307058"/>
                  <a:pt x="145045" y="296735"/>
                  <a:pt x="152787" y="296735"/>
                </a:cubicBezTo>
                <a:cubicBezTo>
                  <a:pt x="152787" y="296735"/>
                  <a:pt x="154078" y="296735"/>
                  <a:pt x="154078" y="296735"/>
                </a:cubicBezTo>
                <a:cubicBezTo>
                  <a:pt x="151497" y="263185"/>
                  <a:pt x="157949" y="219313"/>
                  <a:pt x="205692" y="219313"/>
                </a:cubicBezTo>
                <a:close/>
                <a:moveTo>
                  <a:pt x="76563" y="122600"/>
                </a:moveTo>
                <a:lnTo>
                  <a:pt x="464111" y="122600"/>
                </a:lnTo>
                <a:cubicBezTo>
                  <a:pt x="504158" y="122600"/>
                  <a:pt x="536453" y="154849"/>
                  <a:pt x="536453" y="194836"/>
                </a:cubicBezTo>
                <a:lnTo>
                  <a:pt x="513200" y="362527"/>
                </a:lnTo>
                <a:lnTo>
                  <a:pt x="479613" y="362527"/>
                </a:lnTo>
                <a:lnTo>
                  <a:pt x="501574" y="194836"/>
                </a:lnTo>
                <a:cubicBezTo>
                  <a:pt x="501574" y="174197"/>
                  <a:pt x="484780" y="157428"/>
                  <a:pt x="464111" y="157428"/>
                </a:cubicBezTo>
                <a:lnTo>
                  <a:pt x="76563" y="157428"/>
                </a:lnTo>
                <a:cubicBezTo>
                  <a:pt x="55894" y="157428"/>
                  <a:pt x="39100" y="174197"/>
                  <a:pt x="39100" y="194836"/>
                </a:cubicBezTo>
                <a:lnTo>
                  <a:pt x="63645" y="365107"/>
                </a:lnTo>
                <a:lnTo>
                  <a:pt x="30057" y="365107"/>
                </a:lnTo>
                <a:lnTo>
                  <a:pt x="4221" y="194836"/>
                </a:lnTo>
                <a:cubicBezTo>
                  <a:pt x="4221" y="154849"/>
                  <a:pt x="36516" y="122600"/>
                  <a:pt x="76563" y="122600"/>
                </a:cubicBezTo>
                <a:close/>
                <a:moveTo>
                  <a:pt x="89318" y="57986"/>
                </a:moveTo>
                <a:lnTo>
                  <a:pt x="436859" y="57986"/>
                </a:lnTo>
                <a:cubicBezTo>
                  <a:pt x="440735" y="57986"/>
                  <a:pt x="443319" y="59279"/>
                  <a:pt x="444611" y="61864"/>
                </a:cubicBezTo>
                <a:cubicBezTo>
                  <a:pt x="445903" y="64449"/>
                  <a:pt x="447195" y="67034"/>
                  <a:pt x="445903" y="69619"/>
                </a:cubicBezTo>
                <a:lnTo>
                  <a:pt x="440735" y="95470"/>
                </a:lnTo>
                <a:lnTo>
                  <a:pt x="86734" y="95470"/>
                </a:lnTo>
                <a:lnTo>
                  <a:pt x="80274" y="69619"/>
                </a:lnTo>
                <a:cubicBezTo>
                  <a:pt x="78982" y="67034"/>
                  <a:pt x="80274" y="64449"/>
                  <a:pt x="81566" y="61864"/>
                </a:cubicBezTo>
                <a:cubicBezTo>
                  <a:pt x="84150" y="59279"/>
                  <a:pt x="86734" y="57986"/>
                  <a:pt x="89318" y="57986"/>
                </a:cubicBezTo>
                <a:close/>
                <a:moveTo>
                  <a:pt x="125555" y="0"/>
                </a:moveTo>
                <a:lnTo>
                  <a:pt x="401914" y="0"/>
                </a:lnTo>
                <a:cubicBezTo>
                  <a:pt x="404497" y="0"/>
                  <a:pt x="407080" y="1293"/>
                  <a:pt x="408371" y="3878"/>
                </a:cubicBezTo>
                <a:cubicBezTo>
                  <a:pt x="409663" y="5170"/>
                  <a:pt x="410954" y="7756"/>
                  <a:pt x="409663" y="10341"/>
                </a:cubicBezTo>
                <a:lnTo>
                  <a:pt x="405789" y="37484"/>
                </a:lnTo>
                <a:lnTo>
                  <a:pt x="121681" y="37484"/>
                </a:lnTo>
                <a:lnTo>
                  <a:pt x="116516" y="10341"/>
                </a:lnTo>
                <a:cubicBezTo>
                  <a:pt x="115224" y="7756"/>
                  <a:pt x="116516" y="5170"/>
                  <a:pt x="117807" y="3878"/>
                </a:cubicBezTo>
                <a:cubicBezTo>
                  <a:pt x="120390" y="1293"/>
                  <a:pt x="122973" y="0"/>
                  <a:pt x="125555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išľïḓé"/>
          <p:cNvSpPr/>
          <p:nvPr/>
        </p:nvSpPr>
        <p:spPr>
          <a:xfrm>
            <a:off x="5699298" y="2277422"/>
            <a:ext cx="793406" cy="875758"/>
          </a:xfrm>
          <a:custGeom>
            <a:avLst/>
            <a:gdLst>
              <a:gd name="T0" fmla="*/ 5898 w 7382"/>
              <a:gd name="T1" fmla="*/ 6877 h 8160"/>
              <a:gd name="T2" fmla="*/ 5632 w 7382"/>
              <a:gd name="T3" fmla="*/ 7436 h 8160"/>
              <a:gd name="T4" fmla="*/ 2473 w 7382"/>
              <a:gd name="T5" fmla="*/ 8160 h 8160"/>
              <a:gd name="T6" fmla="*/ 1750 w 7382"/>
              <a:gd name="T7" fmla="*/ 6877 h 8160"/>
              <a:gd name="T8" fmla="*/ 1019 w 7382"/>
              <a:gd name="T9" fmla="*/ 6412 h 8160"/>
              <a:gd name="T10" fmla="*/ 5898 w 7382"/>
              <a:gd name="T11" fmla="*/ 5947 h 8160"/>
              <a:gd name="T12" fmla="*/ 7382 w 7382"/>
              <a:gd name="T13" fmla="*/ 1030 h 8160"/>
              <a:gd name="T14" fmla="*/ 6351 w 7382"/>
              <a:gd name="T15" fmla="*/ 5647 h 8160"/>
              <a:gd name="T16" fmla="*/ 0 w 7382"/>
              <a:gd name="T17" fmla="*/ 4617 h 8160"/>
              <a:gd name="T18" fmla="*/ 1031 w 7382"/>
              <a:gd name="T19" fmla="*/ 0 h 8160"/>
              <a:gd name="T20" fmla="*/ 7382 w 7382"/>
              <a:gd name="T21" fmla="*/ 1030 h 8160"/>
              <a:gd name="T22" fmla="*/ 6351 w 7382"/>
              <a:gd name="T23" fmla="*/ 929 h 8160"/>
              <a:gd name="T24" fmla="*/ 929 w 7382"/>
              <a:gd name="T25" fmla="*/ 1030 h 8160"/>
              <a:gd name="T26" fmla="*/ 1031 w 7382"/>
              <a:gd name="T27" fmla="*/ 4718 h 8160"/>
              <a:gd name="T28" fmla="*/ 6453 w 7382"/>
              <a:gd name="T29" fmla="*/ 4617 h 8160"/>
              <a:gd name="T30" fmla="*/ 5583 w 7382"/>
              <a:gd name="T31" fmla="*/ 3543 h 8160"/>
              <a:gd name="T32" fmla="*/ 4097 w 7382"/>
              <a:gd name="T33" fmla="*/ 3729 h 8160"/>
              <a:gd name="T34" fmla="*/ 4282 w 7382"/>
              <a:gd name="T35" fmla="*/ 4287 h 8160"/>
              <a:gd name="T36" fmla="*/ 5769 w 7382"/>
              <a:gd name="T37" fmla="*/ 4101 h 8160"/>
              <a:gd name="T38" fmla="*/ 5583 w 7382"/>
              <a:gd name="T39" fmla="*/ 3543 h 8160"/>
              <a:gd name="T40" fmla="*/ 4282 w 7382"/>
              <a:gd name="T41" fmla="*/ 1529 h 8160"/>
              <a:gd name="T42" fmla="*/ 4097 w 7382"/>
              <a:gd name="T43" fmla="*/ 2086 h 8160"/>
              <a:gd name="T44" fmla="*/ 5583 w 7382"/>
              <a:gd name="T45" fmla="*/ 2272 h 8160"/>
              <a:gd name="T46" fmla="*/ 5769 w 7382"/>
              <a:gd name="T47" fmla="*/ 1715 h 8160"/>
              <a:gd name="T48" fmla="*/ 5583 w 7382"/>
              <a:gd name="T49" fmla="*/ 2536 h 8160"/>
              <a:gd name="T50" fmla="*/ 4097 w 7382"/>
              <a:gd name="T51" fmla="*/ 2722 h 8160"/>
              <a:gd name="T52" fmla="*/ 4282 w 7382"/>
              <a:gd name="T53" fmla="*/ 3279 h 8160"/>
              <a:gd name="T54" fmla="*/ 5769 w 7382"/>
              <a:gd name="T55" fmla="*/ 3094 h 8160"/>
              <a:gd name="T56" fmla="*/ 5583 w 7382"/>
              <a:gd name="T57" fmla="*/ 2536 h 8160"/>
              <a:gd name="T58" fmla="*/ 2129 w 7382"/>
              <a:gd name="T59" fmla="*/ 2425 h 8160"/>
              <a:gd name="T60" fmla="*/ 2394 w 7382"/>
              <a:gd name="T61" fmla="*/ 2240 h 8160"/>
              <a:gd name="T62" fmla="*/ 2940 w 7382"/>
              <a:gd name="T63" fmla="*/ 2410 h 8160"/>
              <a:gd name="T64" fmla="*/ 3052 w 7382"/>
              <a:gd name="T65" fmla="*/ 2022 h 8160"/>
              <a:gd name="T66" fmla="*/ 2614 w 7382"/>
              <a:gd name="T67" fmla="*/ 1704 h 8160"/>
              <a:gd name="T68" fmla="*/ 2223 w 7382"/>
              <a:gd name="T69" fmla="*/ 1704 h 8160"/>
              <a:gd name="T70" fmla="*/ 1680 w 7382"/>
              <a:gd name="T71" fmla="*/ 2460 h 8160"/>
              <a:gd name="T72" fmla="*/ 2361 w 7382"/>
              <a:gd name="T73" fmla="*/ 3094 h 8160"/>
              <a:gd name="T74" fmla="*/ 2776 w 7382"/>
              <a:gd name="T75" fmla="*/ 3362 h 8160"/>
              <a:gd name="T76" fmla="*/ 1953 w 7382"/>
              <a:gd name="T77" fmla="*/ 3370 h 8160"/>
              <a:gd name="T78" fmla="*/ 1613 w 7382"/>
              <a:gd name="T79" fmla="*/ 3538 h 8160"/>
              <a:gd name="T80" fmla="*/ 2223 w 7382"/>
              <a:gd name="T81" fmla="*/ 3929 h 8160"/>
              <a:gd name="T82" fmla="*/ 2419 w 7382"/>
              <a:gd name="T83" fmla="*/ 4287 h 8160"/>
              <a:gd name="T84" fmla="*/ 2614 w 7382"/>
              <a:gd name="T85" fmla="*/ 3946 h 8160"/>
              <a:gd name="T86" fmla="*/ 3225 w 7382"/>
              <a:gd name="T87" fmla="*/ 3312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82" h="8160">
                <a:moveTo>
                  <a:pt x="6363" y="6412"/>
                </a:moveTo>
                <a:cubicBezTo>
                  <a:pt x="6363" y="6669"/>
                  <a:pt x="6155" y="6877"/>
                  <a:pt x="5898" y="6877"/>
                </a:cubicBezTo>
                <a:lnTo>
                  <a:pt x="5632" y="6877"/>
                </a:lnTo>
                <a:lnTo>
                  <a:pt x="5632" y="7436"/>
                </a:lnTo>
                <a:cubicBezTo>
                  <a:pt x="5632" y="7835"/>
                  <a:pt x="5307" y="8160"/>
                  <a:pt x="4908" y="8160"/>
                </a:cubicBezTo>
                <a:lnTo>
                  <a:pt x="2473" y="8160"/>
                </a:lnTo>
                <a:cubicBezTo>
                  <a:pt x="2075" y="8160"/>
                  <a:pt x="1750" y="7835"/>
                  <a:pt x="1750" y="7436"/>
                </a:cubicBezTo>
                <a:lnTo>
                  <a:pt x="1750" y="6877"/>
                </a:lnTo>
                <a:lnTo>
                  <a:pt x="1483" y="6877"/>
                </a:lnTo>
                <a:cubicBezTo>
                  <a:pt x="1227" y="6877"/>
                  <a:pt x="1019" y="6669"/>
                  <a:pt x="1019" y="6412"/>
                </a:cubicBezTo>
                <a:cubicBezTo>
                  <a:pt x="1019" y="6155"/>
                  <a:pt x="1227" y="5947"/>
                  <a:pt x="1483" y="5947"/>
                </a:cubicBezTo>
                <a:lnTo>
                  <a:pt x="5898" y="5947"/>
                </a:lnTo>
                <a:cubicBezTo>
                  <a:pt x="6155" y="5947"/>
                  <a:pt x="6363" y="6155"/>
                  <a:pt x="6363" y="6412"/>
                </a:cubicBezTo>
                <a:close/>
                <a:moveTo>
                  <a:pt x="7382" y="1030"/>
                </a:moveTo>
                <a:lnTo>
                  <a:pt x="7382" y="4617"/>
                </a:lnTo>
                <a:cubicBezTo>
                  <a:pt x="7382" y="5185"/>
                  <a:pt x="6920" y="5647"/>
                  <a:pt x="6351" y="5647"/>
                </a:cubicBezTo>
                <a:lnTo>
                  <a:pt x="1031" y="5647"/>
                </a:lnTo>
                <a:cubicBezTo>
                  <a:pt x="462" y="5647"/>
                  <a:pt x="0" y="5185"/>
                  <a:pt x="0" y="4617"/>
                </a:cubicBezTo>
                <a:lnTo>
                  <a:pt x="0" y="1030"/>
                </a:lnTo>
                <a:cubicBezTo>
                  <a:pt x="0" y="462"/>
                  <a:pt x="462" y="0"/>
                  <a:pt x="1031" y="0"/>
                </a:cubicBezTo>
                <a:lnTo>
                  <a:pt x="6351" y="0"/>
                </a:lnTo>
                <a:cubicBezTo>
                  <a:pt x="6920" y="0"/>
                  <a:pt x="7382" y="462"/>
                  <a:pt x="7382" y="1030"/>
                </a:cubicBezTo>
                <a:close/>
                <a:moveTo>
                  <a:pt x="6453" y="1030"/>
                </a:moveTo>
                <a:cubicBezTo>
                  <a:pt x="6453" y="975"/>
                  <a:pt x="6407" y="929"/>
                  <a:pt x="6351" y="929"/>
                </a:cubicBezTo>
                <a:lnTo>
                  <a:pt x="1031" y="929"/>
                </a:lnTo>
                <a:cubicBezTo>
                  <a:pt x="975" y="929"/>
                  <a:pt x="929" y="975"/>
                  <a:pt x="929" y="1030"/>
                </a:cubicBezTo>
                <a:lnTo>
                  <a:pt x="929" y="4617"/>
                </a:lnTo>
                <a:cubicBezTo>
                  <a:pt x="929" y="4672"/>
                  <a:pt x="975" y="4718"/>
                  <a:pt x="1031" y="4718"/>
                </a:cubicBezTo>
                <a:lnTo>
                  <a:pt x="6351" y="4718"/>
                </a:lnTo>
                <a:cubicBezTo>
                  <a:pt x="6407" y="4718"/>
                  <a:pt x="6453" y="4672"/>
                  <a:pt x="6453" y="4617"/>
                </a:cubicBezTo>
                <a:lnTo>
                  <a:pt x="6453" y="1030"/>
                </a:lnTo>
                <a:close/>
                <a:moveTo>
                  <a:pt x="5583" y="3543"/>
                </a:moveTo>
                <a:lnTo>
                  <a:pt x="4282" y="3543"/>
                </a:lnTo>
                <a:cubicBezTo>
                  <a:pt x="4180" y="3543"/>
                  <a:pt x="4097" y="3627"/>
                  <a:pt x="4097" y="3729"/>
                </a:cubicBezTo>
                <a:lnTo>
                  <a:pt x="4097" y="4101"/>
                </a:lnTo>
                <a:cubicBezTo>
                  <a:pt x="4097" y="4204"/>
                  <a:pt x="4180" y="4287"/>
                  <a:pt x="4282" y="4287"/>
                </a:cubicBezTo>
                <a:lnTo>
                  <a:pt x="5583" y="4287"/>
                </a:lnTo>
                <a:cubicBezTo>
                  <a:pt x="5686" y="4287"/>
                  <a:pt x="5769" y="4204"/>
                  <a:pt x="5769" y="4101"/>
                </a:cubicBezTo>
                <a:lnTo>
                  <a:pt x="5769" y="3729"/>
                </a:lnTo>
                <a:cubicBezTo>
                  <a:pt x="5769" y="3627"/>
                  <a:pt x="5686" y="3543"/>
                  <a:pt x="5583" y="3543"/>
                </a:cubicBezTo>
                <a:close/>
                <a:moveTo>
                  <a:pt x="5583" y="1529"/>
                </a:moveTo>
                <a:lnTo>
                  <a:pt x="4282" y="1529"/>
                </a:lnTo>
                <a:cubicBezTo>
                  <a:pt x="4180" y="1529"/>
                  <a:pt x="4097" y="1612"/>
                  <a:pt x="4097" y="1715"/>
                </a:cubicBezTo>
                <a:lnTo>
                  <a:pt x="4097" y="2086"/>
                </a:lnTo>
                <a:cubicBezTo>
                  <a:pt x="4097" y="2189"/>
                  <a:pt x="4180" y="2272"/>
                  <a:pt x="4282" y="2272"/>
                </a:cubicBezTo>
                <a:lnTo>
                  <a:pt x="5583" y="2272"/>
                </a:lnTo>
                <a:cubicBezTo>
                  <a:pt x="5686" y="2272"/>
                  <a:pt x="5769" y="2189"/>
                  <a:pt x="5769" y="2086"/>
                </a:cubicBezTo>
                <a:lnTo>
                  <a:pt x="5769" y="1715"/>
                </a:lnTo>
                <a:cubicBezTo>
                  <a:pt x="5769" y="1612"/>
                  <a:pt x="5686" y="1529"/>
                  <a:pt x="5583" y="1529"/>
                </a:cubicBezTo>
                <a:close/>
                <a:moveTo>
                  <a:pt x="5583" y="2536"/>
                </a:moveTo>
                <a:lnTo>
                  <a:pt x="4282" y="2536"/>
                </a:lnTo>
                <a:cubicBezTo>
                  <a:pt x="4180" y="2536"/>
                  <a:pt x="4097" y="2619"/>
                  <a:pt x="4097" y="2722"/>
                </a:cubicBezTo>
                <a:lnTo>
                  <a:pt x="4097" y="3094"/>
                </a:lnTo>
                <a:cubicBezTo>
                  <a:pt x="4097" y="3196"/>
                  <a:pt x="4180" y="3279"/>
                  <a:pt x="4282" y="3279"/>
                </a:cubicBezTo>
                <a:lnTo>
                  <a:pt x="5583" y="3279"/>
                </a:lnTo>
                <a:cubicBezTo>
                  <a:pt x="5686" y="3279"/>
                  <a:pt x="5769" y="3196"/>
                  <a:pt x="5769" y="3094"/>
                </a:cubicBezTo>
                <a:lnTo>
                  <a:pt x="5769" y="2722"/>
                </a:lnTo>
                <a:cubicBezTo>
                  <a:pt x="5769" y="2619"/>
                  <a:pt x="5686" y="2536"/>
                  <a:pt x="5583" y="2536"/>
                </a:cubicBezTo>
                <a:close/>
                <a:moveTo>
                  <a:pt x="2573" y="2695"/>
                </a:moveTo>
                <a:cubicBezTo>
                  <a:pt x="2217" y="2604"/>
                  <a:pt x="2129" y="2560"/>
                  <a:pt x="2129" y="2425"/>
                </a:cubicBezTo>
                <a:lnTo>
                  <a:pt x="2129" y="2419"/>
                </a:lnTo>
                <a:cubicBezTo>
                  <a:pt x="2129" y="2319"/>
                  <a:pt x="2220" y="2240"/>
                  <a:pt x="2394" y="2240"/>
                </a:cubicBezTo>
                <a:cubicBezTo>
                  <a:pt x="2535" y="2240"/>
                  <a:pt x="2676" y="2290"/>
                  <a:pt x="2826" y="2378"/>
                </a:cubicBezTo>
                <a:cubicBezTo>
                  <a:pt x="2861" y="2398"/>
                  <a:pt x="2896" y="2410"/>
                  <a:pt x="2940" y="2410"/>
                </a:cubicBezTo>
                <a:cubicBezTo>
                  <a:pt x="3058" y="2410"/>
                  <a:pt x="3152" y="2319"/>
                  <a:pt x="3152" y="2201"/>
                </a:cubicBezTo>
                <a:cubicBezTo>
                  <a:pt x="3152" y="2113"/>
                  <a:pt x="3102" y="2052"/>
                  <a:pt x="3052" y="2022"/>
                </a:cubicBezTo>
                <a:cubicBezTo>
                  <a:pt x="2922" y="1940"/>
                  <a:pt x="2776" y="1885"/>
                  <a:pt x="2614" y="1859"/>
                </a:cubicBezTo>
                <a:lnTo>
                  <a:pt x="2614" y="1704"/>
                </a:lnTo>
                <a:cubicBezTo>
                  <a:pt x="2614" y="1596"/>
                  <a:pt x="2527" y="1508"/>
                  <a:pt x="2419" y="1508"/>
                </a:cubicBezTo>
                <a:cubicBezTo>
                  <a:pt x="2311" y="1508"/>
                  <a:pt x="2223" y="1596"/>
                  <a:pt x="2223" y="1704"/>
                </a:cubicBezTo>
                <a:lnTo>
                  <a:pt x="2223" y="1857"/>
                </a:lnTo>
                <a:cubicBezTo>
                  <a:pt x="1899" y="1917"/>
                  <a:pt x="1680" y="2142"/>
                  <a:pt x="1680" y="2460"/>
                </a:cubicBezTo>
                <a:lnTo>
                  <a:pt x="1680" y="2466"/>
                </a:lnTo>
                <a:cubicBezTo>
                  <a:pt x="1680" y="2874"/>
                  <a:pt x="1947" y="2989"/>
                  <a:pt x="2361" y="3094"/>
                </a:cubicBezTo>
                <a:cubicBezTo>
                  <a:pt x="2705" y="3182"/>
                  <a:pt x="2776" y="3241"/>
                  <a:pt x="2776" y="3356"/>
                </a:cubicBezTo>
                <a:lnTo>
                  <a:pt x="2776" y="3362"/>
                </a:lnTo>
                <a:cubicBezTo>
                  <a:pt x="2776" y="3482"/>
                  <a:pt x="2664" y="3555"/>
                  <a:pt x="2479" y="3555"/>
                </a:cubicBezTo>
                <a:cubicBezTo>
                  <a:pt x="2279" y="3555"/>
                  <a:pt x="2109" y="3485"/>
                  <a:pt x="1953" y="3370"/>
                </a:cubicBezTo>
                <a:cubicBezTo>
                  <a:pt x="1924" y="3350"/>
                  <a:pt x="1883" y="3329"/>
                  <a:pt x="1824" y="3329"/>
                </a:cubicBezTo>
                <a:cubicBezTo>
                  <a:pt x="1707" y="3329"/>
                  <a:pt x="1613" y="3420"/>
                  <a:pt x="1613" y="3538"/>
                </a:cubicBezTo>
                <a:cubicBezTo>
                  <a:pt x="1613" y="3608"/>
                  <a:pt x="1648" y="3673"/>
                  <a:pt x="1698" y="3708"/>
                </a:cubicBezTo>
                <a:cubicBezTo>
                  <a:pt x="1857" y="3822"/>
                  <a:pt x="2038" y="3894"/>
                  <a:pt x="2223" y="3929"/>
                </a:cubicBezTo>
                <a:lnTo>
                  <a:pt x="2223" y="4091"/>
                </a:lnTo>
                <a:cubicBezTo>
                  <a:pt x="2223" y="4199"/>
                  <a:pt x="2311" y="4287"/>
                  <a:pt x="2419" y="4287"/>
                </a:cubicBezTo>
                <a:cubicBezTo>
                  <a:pt x="2527" y="4287"/>
                  <a:pt x="2614" y="4199"/>
                  <a:pt x="2614" y="4091"/>
                </a:cubicBezTo>
                <a:lnTo>
                  <a:pt x="2614" y="3946"/>
                </a:lnTo>
                <a:cubicBezTo>
                  <a:pt x="2979" y="3900"/>
                  <a:pt x="3225" y="3680"/>
                  <a:pt x="3225" y="3318"/>
                </a:cubicBezTo>
                <a:lnTo>
                  <a:pt x="3225" y="3312"/>
                </a:lnTo>
                <a:cubicBezTo>
                  <a:pt x="3225" y="2953"/>
                  <a:pt x="2990" y="2803"/>
                  <a:pt x="2573" y="2695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ïṡḻîḓê"/>
          <p:cNvSpPr/>
          <p:nvPr/>
        </p:nvSpPr>
        <p:spPr>
          <a:xfrm>
            <a:off x="9285054" y="2277423"/>
            <a:ext cx="813333" cy="875755"/>
          </a:xfrm>
          <a:custGeom>
            <a:avLst/>
            <a:gdLst>
              <a:gd name="connsiteX0" fmla="*/ 0 w 564523"/>
              <a:gd name="connsiteY0" fmla="*/ 440399 h 607851"/>
              <a:gd name="connsiteX1" fmla="*/ 282262 w 564523"/>
              <a:gd name="connsiteY1" fmla="*/ 540736 h 607851"/>
              <a:gd name="connsiteX2" fmla="*/ 564523 w 564523"/>
              <a:gd name="connsiteY2" fmla="*/ 440473 h 607851"/>
              <a:gd name="connsiteX3" fmla="*/ 564523 w 564523"/>
              <a:gd name="connsiteY3" fmla="*/ 456116 h 607851"/>
              <a:gd name="connsiteX4" fmla="*/ 282262 w 564523"/>
              <a:gd name="connsiteY4" fmla="*/ 607851 h 607851"/>
              <a:gd name="connsiteX5" fmla="*/ 0 w 564523"/>
              <a:gd name="connsiteY5" fmla="*/ 457010 h 607851"/>
              <a:gd name="connsiteX6" fmla="*/ 0 w 564523"/>
              <a:gd name="connsiteY6" fmla="*/ 338150 h 607851"/>
              <a:gd name="connsiteX7" fmla="*/ 282262 w 564523"/>
              <a:gd name="connsiteY7" fmla="*/ 438506 h 607851"/>
              <a:gd name="connsiteX8" fmla="*/ 564523 w 564523"/>
              <a:gd name="connsiteY8" fmla="*/ 338225 h 607851"/>
              <a:gd name="connsiteX9" fmla="*/ 564523 w 564523"/>
              <a:gd name="connsiteY9" fmla="*/ 353274 h 607851"/>
              <a:gd name="connsiteX10" fmla="*/ 282262 w 564523"/>
              <a:gd name="connsiteY10" fmla="*/ 505037 h 607851"/>
              <a:gd name="connsiteX11" fmla="*/ 0 w 564523"/>
              <a:gd name="connsiteY11" fmla="*/ 354243 h 607851"/>
              <a:gd name="connsiteX12" fmla="*/ 0 w 564523"/>
              <a:gd name="connsiteY12" fmla="*/ 239993 h 607851"/>
              <a:gd name="connsiteX13" fmla="*/ 282262 w 564523"/>
              <a:gd name="connsiteY13" fmla="*/ 340124 h 607851"/>
              <a:gd name="connsiteX14" fmla="*/ 564523 w 564523"/>
              <a:gd name="connsiteY14" fmla="*/ 239993 h 607851"/>
              <a:gd name="connsiteX15" fmla="*/ 564523 w 564523"/>
              <a:gd name="connsiteY15" fmla="*/ 251168 h 607851"/>
              <a:gd name="connsiteX16" fmla="*/ 282262 w 564523"/>
              <a:gd name="connsiteY16" fmla="*/ 402929 h 607851"/>
              <a:gd name="connsiteX17" fmla="*/ 0 w 564523"/>
              <a:gd name="connsiteY17" fmla="*/ 252062 h 607851"/>
              <a:gd name="connsiteX18" fmla="*/ 305830 w 564523"/>
              <a:gd name="connsiteY18" fmla="*/ 173379 h 607851"/>
              <a:gd name="connsiteX19" fmla="*/ 332865 w 564523"/>
              <a:gd name="connsiteY19" fmla="*/ 179567 h 607851"/>
              <a:gd name="connsiteX20" fmla="*/ 341677 w 564523"/>
              <a:gd name="connsiteY20" fmla="*/ 191570 h 607851"/>
              <a:gd name="connsiteX21" fmla="*/ 305830 w 564523"/>
              <a:gd name="connsiteY21" fmla="*/ 209015 h 607851"/>
              <a:gd name="connsiteX22" fmla="*/ 259893 w 564523"/>
              <a:gd name="connsiteY22" fmla="*/ 95263 h 607851"/>
              <a:gd name="connsiteX23" fmla="*/ 259893 w 564523"/>
              <a:gd name="connsiteY23" fmla="*/ 131604 h 607851"/>
              <a:gd name="connsiteX24" fmla="*/ 231893 w 564523"/>
              <a:gd name="connsiteY24" fmla="*/ 125200 h 607851"/>
              <a:gd name="connsiteX25" fmla="*/ 222634 w 564523"/>
              <a:gd name="connsiteY25" fmla="*/ 113061 h 607851"/>
              <a:gd name="connsiteX26" fmla="*/ 230698 w 564523"/>
              <a:gd name="connsiteY26" fmla="*/ 101444 h 607851"/>
              <a:gd name="connsiteX27" fmla="*/ 259893 w 564523"/>
              <a:gd name="connsiteY27" fmla="*/ 95263 h 607851"/>
              <a:gd name="connsiteX28" fmla="*/ 259884 w 564523"/>
              <a:gd name="connsiteY28" fmla="*/ 38881 h 607851"/>
              <a:gd name="connsiteX29" fmla="*/ 259884 w 564523"/>
              <a:gd name="connsiteY29" fmla="*/ 58395 h 607851"/>
              <a:gd name="connsiteX30" fmla="*/ 217887 w 564523"/>
              <a:gd name="connsiteY30" fmla="*/ 64429 h 607851"/>
              <a:gd name="connsiteX31" fmla="*/ 186260 w 564523"/>
              <a:gd name="connsiteY31" fmla="*/ 75899 h 607851"/>
              <a:gd name="connsiteX32" fmla="*/ 166343 w 564523"/>
              <a:gd name="connsiteY32" fmla="*/ 92732 h 607851"/>
              <a:gd name="connsiteX33" fmla="*/ 159406 w 564523"/>
              <a:gd name="connsiteY33" fmla="*/ 115003 h 607851"/>
              <a:gd name="connsiteX34" fmla="*/ 168357 w 564523"/>
              <a:gd name="connsiteY34" fmla="*/ 139955 h 607851"/>
              <a:gd name="connsiteX35" fmla="*/ 191556 w 564523"/>
              <a:gd name="connsiteY35" fmla="*/ 155448 h 607851"/>
              <a:gd name="connsiteX36" fmla="*/ 223780 w 564523"/>
              <a:gd name="connsiteY36" fmla="*/ 164237 h 607851"/>
              <a:gd name="connsiteX37" fmla="*/ 259884 w 564523"/>
              <a:gd name="connsiteY37" fmla="*/ 168855 h 607851"/>
              <a:gd name="connsiteX38" fmla="*/ 259884 w 564523"/>
              <a:gd name="connsiteY38" fmla="*/ 210342 h 607851"/>
              <a:gd name="connsiteX39" fmla="*/ 232732 w 564523"/>
              <a:gd name="connsiteY39" fmla="*/ 209300 h 607851"/>
              <a:gd name="connsiteX40" fmla="*/ 209085 w 564523"/>
              <a:gd name="connsiteY40" fmla="*/ 206991 h 607851"/>
              <a:gd name="connsiteX41" fmla="*/ 187080 w 564523"/>
              <a:gd name="connsiteY41" fmla="*/ 203639 h 607851"/>
              <a:gd name="connsiteX42" fmla="*/ 165150 w 564523"/>
              <a:gd name="connsiteY42" fmla="*/ 198946 h 607851"/>
              <a:gd name="connsiteX43" fmla="*/ 165150 w 564523"/>
              <a:gd name="connsiteY43" fmla="*/ 236039 h 607851"/>
              <a:gd name="connsiteX44" fmla="*/ 206624 w 564523"/>
              <a:gd name="connsiteY44" fmla="*/ 243711 h 607851"/>
              <a:gd name="connsiteX45" fmla="*/ 259884 w 564523"/>
              <a:gd name="connsiteY45" fmla="*/ 246988 h 607851"/>
              <a:gd name="connsiteX46" fmla="*/ 259884 w 564523"/>
              <a:gd name="connsiteY46" fmla="*/ 265535 h 607851"/>
              <a:gd name="connsiteX47" fmla="*/ 305833 w 564523"/>
              <a:gd name="connsiteY47" fmla="*/ 265535 h 607851"/>
              <a:gd name="connsiteX48" fmla="*/ 305833 w 564523"/>
              <a:gd name="connsiteY48" fmla="*/ 246020 h 607851"/>
              <a:gd name="connsiteX49" fmla="*/ 379308 w 564523"/>
              <a:gd name="connsiteY49" fmla="*/ 228814 h 607851"/>
              <a:gd name="connsiteX50" fmla="*/ 405192 w 564523"/>
              <a:gd name="connsiteY50" fmla="*/ 190828 h 607851"/>
              <a:gd name="connsiteX51" fmla="*/ 396315 w 564523"/>
              <a:gd name="connsiteY51" fmla="*/ 166025 h 607851"/>
              <a:gd name="connsiteX52" fmla="*/ 373564 w 564523"/>
              <a:gd name="connsiteY52" fmla="*/ 150457 h 607851"/>
              <a:gd name="connsiteX53" fmla="*/ 341787 w 564523"/>
              <a:gd name="connsiteY53" fmla="*/ 141370 h 607851"/>
              <a:gd name="connsiteX54" fmla="*/ 305833 w 564523"/>
              <a:gd name="connsiteY54" fmla="*/ 136305 h 607851"/>
              <a:gd name="connsiteX55" fmla="*/ 305833 w 564523"/>
              <a:gd name="connsiteY55" fmla="*/ 94371 h 607851"/>
              <a:gd name="connsiteX56" fmla="*/ 388706 w 564523"/>
              <a:gd name="connsiteY56" fmla="*/ 104948 h 607851"/>
              <a:gd name="connsiteX57" fmla="*/ 388706 w 564523"/>
              <a:gd name="connsiteY57" fmla="*/ 67482 h 607851"/>
              <a:gd name="connsiteX58" fmla="*/ 348724 w 564523"/>
              <a:gd name="connsiteY58" fmla="*/ 60928 h 607851"/>
              <a:gd name="connsiteX59" fmla="*/ 305833 w 564523"/>
              <a:gd name="connsiteY59" fmla="*/ 57874 h 607851"/>
              <a:gd name="connsiteX60" fmla="*/ 305833 w 564523"/>
              <a:gd name="connsiteY60" fmla="*/ 38881 h 607851"/>
              <a:gd name="connsiteX61" fmla="*/ 282262 w 564523"/>
              <a:gd name="connsiteY61" fmla="*/ 0 h 607851"/>
              <a:gd name="connsiteX62" fmla="*/ 564523 w 564523"/>
              <a:gd name="connsiteY62" fmla="*/ 152245 h 607851"/>
              <a:gd name="connsiteX63" fmla="*/ 282262 w 564523"/>
              <a:gd name="connsiteY63" fmla="*/ 304490 h 607851"/>
              <a:gd name="connsiteX64" fmla="*/ 0 w 564523"/>
              <a:gd name="connsiteY64" fmla="*/ 152245 h 607851"/>
              <a:gd name="connsiteX65" fmla="*/ 282262 w 564523"/>
              <a:gd name="connsiteY65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64523" h="607851">
                <a:moveTo>
                  <a:pt x="0" y="440399"/>
                </a:moveTo>
                <a:cubicBezTo>
                  <a:pt x="52588" y="500437"/>
                  <a:pt x="158287" y="540736"/>
                  <a:pt x="282262" y="540736"/>
                </a:cubicBezTo>
                <a:cubicBezTo>
                  <a:pt x="406460" y="540736"/>
                  <a:pt x="512009" y="500512"/>
                  <a:pt x="564523" y="440473"/>
                </a:cubicBezTo>
                <a:lnTo>
                  <a:pt x="564523" y="456116"/>
                </a:lnTo>
                <a:cubicBezTo>
                  <a:pt x="564001" y="538352"/>
                  <a:pt x="434805" y="607851"/>
                  <a:pt x="282262" y="607851"/>
                </a:cubicBezTo>
                <a:cubicBezTo>
                  <a:pt x="127853" y="607851"/>
                  <a:pt x="1194" y="540066"/>
                  <a:pt x="0" y="457010"/>
                </a:cubicBezTo>
                <a:close/>
                <a:moveTo>
                  <a:pt x="0" y="338150"/>
                </a:moveTo>
                <a:cubicBezTo>
                  <a:pt x="52588" y="398200"/>
                  <a:pt x="158287" y="438506"/>
                  <a:pt x="282262" y="438506"/>
                </a:cubicBezTo>
                <a:cubicBezTo>
                  <a:pt x="406460" y="438506"/>
                  <a:pt x="512009" y="398349"/>
                  <a:pt x="564523" y="338225"/>
                </a:cubicBezTo>
                <a:lnTo>
                  <a:pt x="564523" y="353274"/>
                </a:lnTo>
                <a:cubicBezTo>
                  <a:pt x="564001" y="435526"/>
                  <a:pt x="434805" y="505037"/>
                  <a:pt x="282262" y="505037"/>
                </a:cubicBezTo>
                <a:cubicBezTo>
                  <a:pt x="127853" y="505037"/>
                  <a:pt x="1194" y="437314"/>
                  <a:pt x="0" y="354243"/>
                </a:cubicBezTo>
                <a:close/>
                <a:moveTo>
                  <a:pt x="0" y="239993"/>
                </a:moveTo>
                <a:cubicBezTo>
                  <a:pt x="52514" y="299967"/>
                  <a:pt x="157989" y="340124"/>
                  <a:pt x="282262" y="340124"/>
                </a:cubicBezTo>
                <a:cubicBezTo>
                  <a:pt x="406534" y="340124"/>
                  <a:pt x="512009" y="299967"/>
                  <a:pt x="564523" y="239993"/>
                </a:cubicBezTo>
                <a:lnTo>
                  <a:pt x="564523" y="251168"/>
                </a:lnTo>
                <a:cubicBezTo>
                  <a:pt x="564001" y="333419"/>
                  <a:pt x="434805" y="402929"/>
                  <a:pt x="282262" y="402929"/>
                </a:cubicBezTo>
                <a:cubicBezTo>
                  <a:pt x="127853" y="402929"/>
                  <a:pt x="1194" y="335132"/>
                  <a:pt x="0" y="252062"/>
                </a:cubicBezTo>
                <a:close/>
                <a:moveTo>
                  <a:pt x="305830" y="173379"/>
                </a:moveTo>
                <a:cubicBezTo>
                  <a:pt x="317928" y="174795"/>
                  <a:pt x="326965" y="176808"/>
                  <a:pt x="332865" y="179567"/>
                </a:cubicBezTo>
                <a:cubicBezTo>
                  <a:pt x="338690" y="182251"/>
                  <a:pt x="341677" y="186277"/>
                  <a:pt x="341677" y="191570"/>
                </a:cubicBezTo>
                <a:cubicBezTo>
                  <a:pt x="341677" y="201187"/>
                  <a:pt x="329728" y="207002"/>
                  <a:pt x="305830" y="209015"/>
                </a:cubicBezTo>
                <a:close/>
                <a:moveTo>
                  <a:pt x="259893" y="95263"/>
                </a:moveTo>
                <a:lnTo>
                  <a:pt x="259893" y="131604"/>
                </a:lnTo>
                <a:cubicBezTo>
                  <a:pt x="247349" y="130115"/>
                  <a:pt x="238016" y="127955"/>
                  <a:pt x="231893" y="125200"/>
                </a:cubicBezTo>
                <a:cubicBezTo>
                  <a:pt x="225695" y="122370"/>
                  <a:pt x="222634" y="118348"/>
                  <a:pt x="222634" y="113061"/>
                </a:cubicBezTo>
                <a:cubicBezTo>
                  <a:pt x="222634" y="108370"/>
                  <a:pt x="225322" y="104497"/>
                  <a:pt x="230698" y="101444"/>
                </a:cubicBezTo>
                <a:cubicBezTo>
                  <a:pt x="236074" y="98316"/>
                  <a:pt x="245856" y="96306"/>
                  <a:pt x="259893" y="95263"/>
                </a:cubicBezTo>
                <a:close/>
                <a:moveTo>
                  <a:pt x="259884" y="38881"/>
                </a:moveTo>
                <a:lnTo>
                  <a:pt x="259884" y="58395"/>
                </a:lnTo>
                <a:cubicBezTo>
                  <a:pt x="244294" y="59513"/>
                  <a:pt x="230270" y="61524"/>
                  <a:pt x="217887" y="64429"/>
                </a:cubicBezTo>
                <a:cubicBezTo>
                  <a:pt x="205430" y="67333"/>
                  <a:pt x="194913" y="71207"/>
                  <a:pt x="186260" y="75899"/>
                </a:cubicBezTo>
                <a:cubicBezTo>
                  <a:pt x="177532" y="80666"/>
                  <a:pt x="170968" y="86252"/>
                  <a:pt x="166343" y="92732"/>
                </a:cubicBezTo>
                <a:cubicBezTo>
                  <a:pt x="161719" y="99212"/>
                  <a:pt x="159406" y="106661"/>
                  <a:pt x="159406" y="115003"/>
                </a:cubicBezTo>
                <a:cubicBezTo>
                  <a:pt x="159406" y="125207"/>
                  <a:pt x="162390" y="133550"/>
                  <a:pt x="168357" y="139955"/>
                </a:cubicBezTo>
                <a:cubicBezTo>
                  <a:pt x="174325" y="146361"/>
                  <a:pt x="182083" y="151575"/>
                  <a:pt x="191556" y="155448"/>
                </a:cubicBezTo>
                <a:cubicBezTo>
                  <a:pt x="201104" y="159395"/>
                  <a:pt x="211845" y="162300"/>
                  <a:pt x="223780" y="164237"/>
                </a:cubicBezTo>
                <a:cubicBezTo>
                  <a:pt x="235715" y="166173"/>
                  <a:pt x="247799" y="167738"/>
                  <a:pt x="259884" y="168855"/>
                </a:cubicBezTo>
                <a:lnTo>
                  <a:pt x="259884" y="210342"/>
                </a:lnTo>
                <a:cubicBezTo>
                  <a:pt x="250037" y="210193"/>
                  <a:pt x="241011" y="209821"/>
                  <a:pt x="232732" y="209300"/>
                </a:cubicBezTo>
                <a:cubicBezTo>
                  <a:pt x="224452" y="208704"/>
                  <a:pt x="216545" y="207959"/>
                  <a:pt x="209085" y="206991"/>
                </a:cubicBezTo>
                <a:cubicBezTo>
                  <a:pt x="201551" y="206022"/>
                  <a:pt x="194241" y="204905"/>
                  <a:pt x="187080" y="203639"/>
                </a:cubicBezTo>
                <a:cubicBezTo>
                  <a:pt x="179994" y="202298"/>
                  <a:pt x="172684" y="200734"/>
                  <a:pt x="165150" y="198946"/>
                </a:cubicBezTo>
                <a:lnTo>
                  <a:pt x="165150" y="236039"/>
                </a:lnTo>
                <a:cubicBezTo>
                  <a:pt x="176115" y="239317"/>
                  <a:pt x="189990" y="241849"/>
                  <a:pt x="206624" y="243711"/>
                </a:cubicBezTo>
                <a:cubicBezTo>
                  <a:pt x="223258" y="245499"/>
                  <a:pt x="241011" y="246616"/>
                  <a:pt x="259884" y="246988"/>
                </a:cubicBezTo>
                <a:lnTo>
                  <a:pt x="259884" y="265535"/>
                </a:lnTo>
                <a:lnTo>
                  <a:pt x="305833" y="265535"/>
                </a:lnTo>
                <a:lnTo>
                  <a:pt x="305833" y="246020"/>
                </a:lnTo>
                <a:cubicBezTo>
                  <a:pt x="337610" y="243786"/>
                  <a:pt x="362077" y="238050"/>
                  <a:pt x="379308" y="228814"/>
                </a:cubicBezTo>
                <a:cubicBezTo>
                  <a:pt x="396539" y="219653"/>
                  <a:pt x="405192" y="206991"/>
                  <a:pt x="405192" y="190828"/>
                </a:cubicBezTo>
                <a:cubicBezTo>
                  <a:pt x="405192" y="180698"/>
                  <a:pt x="402208" y="172430"/>
                  <a:pt x="396315" y="166025"/>
                </a:cubicBezTo>
                <a:cubicBezTo>
                  <a:pt x="390497" y="159619"/>
                  <a:pt x="382888" y="154405"/>
                  <a:pt x="373564" y="150457"/>
                </a:cubicBezTo>
                <a:cubicBezTo>
                  <a:pt x="364165" y="146435"/>
                  <a:pt x="353573" y="143456"/>
                  <a:pt x="341787" y="141370"/>
                </a:cubicBezTo>
                <a:cubicBezTo>
                  <a:pt x="329927" y="139285"/>
                  <a:pt x="317917" y="137572"/>
                  <a:pt x="305833" y="136305"/>
                </a:cubicBezTo>
                <a:lnTo>
                  <a:pt x="305833" y="94371"/>
                </a:lnTo>
                <a:cubicBezTo>
                  <a:pt x="331419" y="95116"/>
                  <a:pt x="359018" y="98617"/>
                  <a:pt x="388706" y="104948"/>
                </a:cubicBezTo>
                <a:lnTo>
                  <a:pt x="388706" y="67482"/>
                </a:lnTo>
                <a:cubicBezTo>
                  <a:pt x="376548" y="64726"/>
                  <a:pt x="363195" y="62566"/>
                  <a:pt x="348724" y="60928"/>
                </a:cubicBezTo>
                <a:cubicBezTo>
                  <a:pt x="334179" y="59364"/>
                  <a:pt x="319857" y="58321"/>
                  <a:pt x="305833" y="57874"/>
                </a:cubicBezTo>
                <a:lnTo>
                  <a:pt x="305833" y="38881"/>
                </a:lnTo>
                <a:close/>
                <a:moveTo>
                  <a:pt x="282262" y="0"/>
                </a:moveTo>
                <a:cubicBezTo>
                  <a:pt x="435253" y="0"/>
                  <a:pt x="564523" y="69717"/>
                  <a:pt x="564523" y="152245"/>
                </a:cubicBezTo>
                <a:cubicBezTo>
                  <a:pt x="564523" y="234773"/>
                  <a:pt x="435253" y="304490"/>
                  <a:pt x="282262" y="304490"/>
                </a:cubicBezTo>
                <a:cubicBezTo>
                  <a:pt x="129270" y="304490"/>
                  <a:pt x="0" y="234773"/>
                  <a:pt x="0" y="152245"/>
                </a:cubicBezTo>
                <a:cubicBezTo>
                  <a:pt x="0" y="69717"/>
                  <a:pt x="129270" y="0"/>
                  <a:pt x="282262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îś1îḑe"/>
          <p:cNvSpPr/>
          <p:nvPr/>
        </p:nvSpPr>
        <p:spPr>
          <a:xfrm>
            <a:off x="4151700" y="2500837"/>
            <a:ext cx="317641" cy="428927"/>
          </a:xfrm>
          <a:prstGeom prst="chevron">
            <a:avLst>
              <a:gd name="adj" fmla="val 63071"/>
            </a:avLst>
          </a:prstGeom>
          <a:solidFill>
            <a:schemeClr val="tx1">
              <a:lumMod val="50000"/>
              <a:lumOff val="50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ïšḻíḑê"/>
          <p:cNvSpPr/>
          <p:nvPr/>
        </p:nvSpPr>
        <p:spPr>
          <a:xfrm>
            <a:off x="7735041" y="2500837"/>
            <a:ext cx="317641" cy="428927"/>
          </a:xfrm>
          <a:prstGeom prst="chevron">
            <a:avLst>
              <a:gd name="adj" fmla="val 63071"/>
            </a:avLst>
          </a:prstGeom>
          <a:solidFill>
            <a:schemeClr val="tx1">
              <a:lumMod val="50000"/>
              <a:lumOff val="50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3"/>
          <p:cNvCxnSpPr/>
          <p:nvPr/>
        </p:nvCxnSpPr>
        <p:spPr>
          <a:xfrm>
            <a:off x="4263094" y="4333874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4"/>
          <p:cNvCxnSpPr/>
          <p:nvPr/>
        </p:nvCxnSpPr>
        <p:spPr>
          <a:xfrm>
            <a:off x="8000348" y="4333874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şḻîďe"/>
          <p:cNvSpPr txBox="1"/>
          <p:nvPr/>
        </p:nvSpPr>
        <p:spPr>
          <a:xfrm>
            <a:off x="8334527" y="4711575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íś1íḍè"/>
          <p:cNvSpPr/>
          <p:nvPr/>
        </p:nvSpPr>
        <p:spPr>
          <a:xfrm>
            <a:off x="8447273" y="4263339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03. </a:t>
            </a:r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17" name="íşḻîďe"/>
          <p:cNvSpPr txBox="1"/>
          <p:nvPr/>
        </p:nvSpPr>
        <p:spPr>
          <a:xfrm>
            <a:off x="4721199" y="4711575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íś1íḍè"/>
          <p:cNvSpPr/>
          <p:nvPr/>
        </p:nvSpPr>
        <p:spPr>
          <a:xfrm>
            <a:off x="4833945" y="4263339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02. </a:t>
            </a:r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19" name="íşḻîďe"/>
          <p:cNvSpPr txBox="1"/>
          <p:nvPr/>
        </p:nvSpPr>
        <p:spPr>
          <a:xfrm>
            <a:off x="1143088" y="4695682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íś1íḍè"/>
          <p:cNvSpPr/>
          <p:nvPr/>
        </p:nvSpPr>
        <p:spPr>
          <a:xfrm>
            <a:off x="1255834" y="4247446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01. </a:t>
            </a:r>
            <a:r>
              <a:rPr lang="zh-CN" altLang="en-US" sz="2000" b="1" dirty="0">
                <a:gradFill>
                  <a:gsLst>
                    <a:gs pos="0">
                      <a:srgbClr val="2C8BE9">
                        <a:alpha val="25000"/>
                      </a:srgbClr>
                    </a:gs>
                    <a:gs pos="100000">
                      <a:srgbClr val="2C8BE9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šḷíḑé"/>
          <p:cNvSpPr/>
          <p:nvPr/>
        </p:nvSpPr>
        <p:spPr bwMode="auto">
          <a:xfrm>
            <a:off x="1790405" y="1686748"/>
            <a:ext cx="2505370" cy="3457817"/>
          </a:xfrm>
          <a:prstGeom prst="roundRect">
            <a:avLst>
              <a:gd name="adj" fmla="val 6402"/>
            </a:avLst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ïslíḑê"/>
          <p:cNvSpPr/>
          <p:nvPr/>
        </p:nvSpPr>
        <p:spPr bwMode="auto">
          <a:xfrm>
            <a:off x="2187637" y="1996815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íśļíḑè"/>
          <p:cNvSpPr/>
          <p:nvPr/>
        </p:nvSpPr>
        <p:spPr bwMode="auto">
          <a:xfrm>
            <a:off x="4699926" y="1497313"/>
            <a:ext cx="2779882" cy="3836688"/>
          </a:xfrm>
          <a:prstGeom prst="roundRect">
            <a:avLst>
              <a:gd name="adj" fmla="val 6022"/>
            </a:avLst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i$lïḑé"/>
          <p:cNvSpPr/>
          <p:nvPr/>
        </p:nvSpPr>
        <p:spPr bwMode="auto">
          <a:xfrm>
            <a:off x="5240547" y="1996815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îš1íḍé"/>
          <p:cNvSpPr/>
          <p:nvPr/>
        </p:nvSpPr>
        <p:spPr bwMode="auto">
          <a:xfrm>
            <a:off x="7896224" y="1686748"/>
            <a:ext cx="2505370" cy="3457817"/>
          </a:xfrm>
          <a:prstGeom prst="roundRect">
            <a:avLst>
              <a:gd name="adj" fmla="val 6022"/>
            </a:avLst>
          </a:prstGeom>
          <a:gradFill>
            <a:gsLst>
              <a:gs pos="0">
                <a:srgbClr val="2C8BE9">
                  <a:alpha val="25000"/>
                </a:srgbClr>
              </a:gs>
              <a:gs pos="100000">
                <a:srgbClr val="2C8BE9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ïṩ1iḑè"/>
          <p:cNvSpPr/>
          <p:nvPr/>
        </p:nvSpPr>
        <p:spPr bwMode="auto">
          <a:xfrm>
            <a:off x="8293457" y="1996815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75025" y="3509308"/>
            <a:ext cx="2351799" cy="1188585"/>
            <a:chOff x="941718" y="2796560"/>
            <a:chExt cx="2351799" cy="1188585"/>
          </a:xfrm>
        </p:grpSpPr>
        <p:sp>
          <p:nvSpPr>
            <p:cNvPr id="10" name="文本框 9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41718" y="3197557"/>
              <a:ext cx="23517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10280" y="3509308"/>
            <a:ext cx="2351799" cy="1188585"/>
            <a:chOff x="941718" y="2796560"/>
            <a:chExt cx="2351799" cy="1188585"/>
          </a:xfrm>
        </p:grpSpPr>
        <p:sp>
          <p:nvSpPr>
            <p:cNvPr id="13" name="文本框 12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1718" y="3197557"/>
              <a:ext cx="23517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3009" y="3509308"/>
            <a:ext cx="2351799" cy="1188585"/>
            <a:chOff x="941718" y="2796560"/>
            <a:chExt cx="2351799" cy="1188585"/>
          </a:xfrm>
        </p:grpSpPr>
        <p:sp>
          <p:nvSpPr>
            <p:cNvPr id="16" name="文本框 15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1718" y="3197557"/>
              <a:ext cx="23517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293777" y="307593"/>
            <a:ext cx="3263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rgbClr val="75B2F0"/>
                    </a:gs>
                    <a:gs pos="100000">
                      <a:srgbClr val="2C8BE9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5550" y="25881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n>
                  <a:gradFill flip="none" rotWithShape="1">
                    <a:gsLst>
                      <a:gs pos="26000">
                        <a:srgbClr val="2C8BE9">
                          <a:alpha val="0"/>
                        </a:srgbClr>
                      </a:gs>
                      <a:gs pos="100000">
                        <a:srgbClr val="2C8BE9"/>
                      </a:gs>
                    </a:gsLst>
                    <a:lin ang="16200000" scaled="1"/>
                    <a:tileRect/>
                  </a:gradFill>
                </a:ln>
                <a:gradFill>
                  <a:gsLst>
                    <a:gs pos="0">
                      <a:srgbClr val="F5F8FC">
                        <a:alpha val="0"/>
                      </a:srgbClr>
                    </a:gs>
                    <a:gs pos="100000">
                      <a:srgbClr val="2C8BE9">
                        <a:alpha val="21000"/>
                      </a:srgbClr>
                    </a:gs>
                  </a:gsLst>
                  <a:lin ang="16200000" scaled="1"/>
                </a:gradFill>
                <a:latin typeface="Segoe UI Black" panose="020B0A02040204020203" pitchFamily="34" charset="0"/>
                <a:ea typeface="Segoe UI Black" panose="020B0A02040204020203" pitchFamily="34" charset="0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ln>
                <a:gradFill flip="none" rotWithShape="1">
                  <a:gsLst>
                    <a:gs pos="26000">
                      <a:srgbClr val="2C8BE9">
                        <a:alpha val="0"/>
                      </a:srgbClr>
                    </a:gs>
                    <a:gs pos="100000">
                      <a:srgbClr val="2C8BE9"/>
                    </a:gs>
                  </a:gsLst>
                  <a:lin ang="16200000" scaled="1"/>
                  <a:tileRect/>
                </a:gradFill>
              </a:ln>
              <a:gradFill>
                <a:gsLst>
                  <a:gs pos="0">
                    <a:srgbClr val="F5F8FC">
                      <a:alpha val="0"/>
                    </a:srgbClr>
                  </a:gs>
                  <a:gs pos="100000">
                    <a:srgbClr val="2C8BE9">
                      <a:alpha val="21000"/>
                    </a:srgbClr>
                  </a:gs>
                </a:gsLst>
                <a:lin ang="16200000" scaled="1"/>
              </a:gradFill>
              <a:latin typeface="Segoe UI Black" panose="020B0A02040204020203" pitchFamily="34" charset="0"/>
              <a:ea typeface="CP Font" panose="02000600000000000000" pitchFamily="2" charset="-128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md3sch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2122</Words>
  <Application>Microsoft Office PowerPoint</Application>
  <PresentationFormat>宽屏</PresentationFormat>
  <Paragraphs>162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CP Font</vt:lpstr>
      <vt:lpstr>阿里巴巴普惠体 2.0 115 Black</vt:lpstr>
      <vt:lpstr>阿里巴巴普惠体 2.0 55 Regular</vt:lpstr>
      <vt:lpstr>DengXian</vt:lpstr>
      <vt:lpstr>Arial</vt:lpstr>
      <vt:lpstr>Segoe UI Black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雪山主图经典蓝工作汇报ppt模板</dc:title>
  <dc:creator>51PPT模板网</dc:creator>
  <cp:keywords>www.51pptmoban.com</cp:keywords>
  <dc:description>www.51pptmoban.com</dc:description>
  <cp:lastModifiedBy>阳光男孩</cp:lastModifiedBy>
  <cp:revision>718</cp:revision>
  <dcterms:created xsi:type="dcterms:W3CDTF">2018-06-17T04:53:00Z</dcterms:created>
  <dcterms:modified xsi:type="dcterms:W3CDTF">2021-11-10T15:55:36Z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