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1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4C09F9-9348-482B-BECA-88EE0A0CADF6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3938A-07BD-4D23-A569-88FCFA63C8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550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267D3A-53C5-436C-98E7-077C76BAA4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36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81BA4-C1DC-42C4-BB18-FA6777D9BCE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535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1B4C7-8E01-4897-B7E1-DD944EFC8EFB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9924-3B97-4E9A-80A3-F0D182BE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548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1B4C7-8E01-4897-B7E1-DD944EFC8EFB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9924-3B97-4E9A-80A3-F0D182BE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598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1B4C7-8E01-4897-B7E1-DD944EFC8EFB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9924-3B97-4E9A-80A3-F0D182BE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55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rmal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70455" y="458073"/>
            <a:ext cx="11357112" cy="562527"/>
          </a:xfr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70455" y="968698"/>
            <a:ext cx="11357112" cy="43690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2787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2448-FEEC-49E8-9588-2DF1F90D57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608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11/14/2021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714875" y="1133476"/>
            <a:ext cx="2762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9314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 rot="5400000">
            <a:off x="11390346" y="6494322"/>
            <a:ext cx="309814" cy="45719"/>
            <a:chOff x="11008409" y="6143528"/>
            <a:chExt cx="352370" cy="102724"/>
          </a:xfrm>
        </p:grpSpPr>
        <p:sp>
          <p:nvSpPr>
            <p:cNvPr id="39" name="Rectangle 38"/>
            <p:cNvSpPr/>
            <p:nvPr userDrawn="1"/>
          </p:nvSpPr>
          <p:spPr>
            <a:xfrm>
              <a:off x="11008409" y="6143528"/>
              <a:ext cx="54850" cy="1027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0" name="Rectangle 39"/>
            <p:cNvSpPr/>
            <p:nvPr userDrawn="1"/>
          </p:nvSpPr>
          <p:spPr>
            <a:xfrm>
              <a:off x="11107582" y="6143528"/>
              <a:ext cx="54850" cy="1027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1" name="Rectangle 40"/>
            <p:cNvSpPr/>
            <p:nvPr userDrawn="1"/>
          </p:nvSpPr>
          <p:spPr>
            <a:xfrm>
              <a:off x="11206756" y="6143528"/>
              <a:ext cx="54850" cy="10272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11305929" y="6143528"/>
              <a:ext cx="54850" cy="10272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44" name="Text Placeholder 6"/>
          <p:cNvSpPr>
            <a:spLocks noGrp="1"/>
          </p:cNvSpPr>
          <p:nvPr userDrawn="1">
            <p:ph type="body" sz="quarter" idx="10"/>
          </p:nvPr>
        </p:nvSpPr>
        <p:spPr>
          <a:xfrm>
            <a:off x="629307" y="828174"/>
            <a:ext cx="3468560" cy="454025"/>
          </a:xfrm>
        </p:spPr>
        <p:txBody>
          <a:bodyPr anchor="ctr">
            <a:noAutofit/>
          </a:bodyPr>
          <a:lstStyle>
            <a:lvl1pPr marL="0" indent="0">
              <a:buNone/>
              <a:defRPr sz="3200">
                <a:latin typeface="+mj-lt"/>
              </a:defRPr>
            </a:lvl1pPr>
            <a:lvl2pPr marL="457189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grpSp>
        <p:nvGrpSpPr>
          <p:cNvPr id="45" name="Group 44"/>
          <p:cNvGrpSpPr/>
          <p:nvPr userDrawn="1"/>
        </p:nvGrpSpPr>
        <p:grpSpPr>
          <a:xfrm>
            <a:off x="733071" y="695262"/>
            <a:ext cx="458165" cy="67611"/>
            <a:chOff x="11008409" y="6143528"/>
            <a:chExt cx="352370" cy="102724"/>
          </a:xfrm>
        </p:grpSpPr>
        <p:sp>
          <p:nvSpPr>
            <p:cNvPr id="46" name="Rectangle 45"/>
            <p:cNvSpPr/>
            <p:nvPr userDrawn="1"/>
          </p:nvSpPr>
          <p:spPr>
            <a:xfrm>
              <a:off x="11008409" y="6143528"/>
              <a:ext cx="54850" cy="1027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7" name="Rectangle 46"/>
            <p:cNvSpPr/>
            <p:nvPr userDrawn="1"/>
          </p:nvSpPr>
          <p:spPr>
            <a:xfrm>
              <a:off x="11107582" y="6143528"/>
              <a:ext cx="54850" cy="10272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8" name="Rectangle 47"/>
            <p:cNvSpPr/>
            <p:nvPr userDrawn="1"/>
          </p:nvSpPr>
          <p:spPr>
            <a:xfrm>
              <a:off x="11206756" y="6143528"/>
              <a:ext cx="54850" cy="10272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1305929" y="6143528"/>
              <a:ext cx="54850" cy="10272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43" name="Slide Number Placeholder 5"/>
          <p:cNvSpPr txBox="1">
            <a:spLocks/>
          </p:cNvSpPr>
          <p:nvPr userDrawn="1"/>
        </p:nvSpPr>
        <p:spPr>
          <a:xfrm>
            <a:off x="10947534" y="6285562"/>
            <a:ext cx="502604" cy="4328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d-ID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96CAF5E-82FD-46C1-8113-274199A6E6F4}" type="slidenum">
              <a:rPr lang="id-ID" sz="1400" smtClean="0">
                <a:solidFill>
                  <a:schemeClr val="tx1"/>
                </a:solidFill>
                <a:latin typeface="Montserrat" panose="00000500000000000000" pitchFamily="50" charset="0"/>
              </a:rPr>
              <a:pPr algn="r"/>
              <a:t>‹#›</a:t>
            </a:fld>
            <a:endParaRPr lang="id-ID" sz="1400" dirty="0">
              <a:solidFill>
                <a:schemeClr val="tx1"/>
              </a:solidFill>
              <a:latin typeface="Montserrat" panose="00000500000000000000" pitchFamily="50" charset="0"/>
            </a:endParaRPr>
          </a:p>
        </p:txBody>
      </p:sp>
      <p:grpSp>
        <p:nvGrpSpPr>
          <p:cNvPr id="3" name="Group 2"/>
          <p:cNvGrpSpPr/>
          <p:nvPr userDrawn="1"/>
        </p:nvGrpSpPr>
        <p:grpSpPr>
          <a:xfrm>
            <a:off x="737483" y="6419070"/>
            <a:ext cx="382435" cy="165823"/>
            <a:chOff x="3375894" y="4271089"/>
            <a:chExt cx="2407452" cy="1043865"/>
          </a:xfrm>
        </p:grpSpPr>
        <p:grpSp>
          <p:nvGrpSpPr>
            <p:cNvPr id="37" name="Group 36"/>
            <p:cNvGrpSpPr/>
            <p:nvPr userDrawn="1"/>
          </p:nvGrpSpPr>
          <p:grpSpPr>
            <a:xfrm>
              <a:off x="3375894" y="4271089"/>
              <a:ext cx="2407452" cy="1043865"/>
              <a:chOff x="4899894" y="2399956"/>
              <a:chExt cx="2407452" cy="1043865"/>
            </a:xfrm>
            <a:solidFill>
              <a:schemeClr val="tx1"/>
            </a:solidFill>
          </p:grpSpPr>
          <p:sp>
            <p:nvSpPr>
              <p:cNvPr id="38" name="Freeform 5"/>
              <p:cNvSpPr>
                <a:spLocks/>
              </p:cNvSpPr>
              <p:nvPr/>
            </p:nvSpPr>
            <p:spPr bwMode="auto">
              <a:xfrm>
                <a:off x="4899894" y="2399956"/>
                <a:ext cx="474291" cy="1043865"/>
              </a:xfrm>
              <a:custGeom>
                <a:avLst/>
                <a:gdLst>
                  <a:gd name="T0" fmla="*/ 47 w 94"/>
                  <a:gd name="T1" fmla="*/ 0 h 207"/>
                  <a:gd name="T2" fmla="*/ 94 w 94"/>
                  <a:gd name="T3" fmla="*/ 51 h 207"/>
                  <a:gd name="T4" fmla="*/ 94 w 94"/>
                  <a:gd name="T5" fmla="*/ 57 h 207"/>
                  <a:gd name="T6" fmla="*/ 64 w 94"/>
                  <a:gd name="T7" fmla="*/ 57 h 207"/>
                  <a:gd name="T8" fmla="*/ 64 w 94"/>
                  <a:gd name="T9" fmla="*/ 49 h 207"/>
                  <a:gd name="T10" fmla="*/ 48 w 94"/>
                  <a:gd name="T11" fmla="*/ 29 h 207"/>
                  <a:gd name="T12" fmla="*/ 32 w 94"/>
                  <a:gd name="T13" fmla="*/ 49 h 207"/>
                  <a:gd name="T14" fmla="*/ 59 w 94"/>
                  <a:gd name="T15" fmla="*/ 93 h 207"/>
                  <a:gd name="T16" fmla="*/ 94 w 94"/>
                  <a:gd name="T17" fmla="*/ 156 h 207"/>
                  <a:gd name="T18" fmla="*/ 47 w 94"/>
                  <a:gd name="T19" fmla="*/ 207 h 207"/>
                  <a:gd name="T20" fmla="*/ 0 w 94"/>
                  <a:gd name="T21" fmla="*/ 156 h 207"/>
                  <a:gd name="T22" fmla="*/ 0 w 94"/>
                  <a:gd name="T23" fmla="*/ 144 h 207"/>
                  <a:gd name="T24" fmla="*/ 30 w 94"/>
                  <a:gd name="T25" fmla="*/ 144 h 207"/>
                  <a:gd name="T26" fmla="*/ 30 w 94"/>
                  <a:gd name="T27" fmla="*/ 158 h 207"/>
                  <a:gd name="T28" fmla="*/ 46 w 94"/>
                  <a:gd name="T29" fmla="*/ 178 h 207"/>
                  <a:gd name="T30" fmla="*/ 62 w 94"/>
                  <a:gd name="T31" fmla="*/ 158 h 207"/>
                  <a:gd name="T32" fmla="*/ 35 w 94"/>
                  <a:gd name="T33" fmla="*/ 114 h 207"/>
                  <a:gd name="T34" fmla="*/ 0 w 94"/>
                  <a:gd name="T35" fmla="*/ 51 h 207"/>
                  <a:gd name="T36" fmla="*/ 47 w 94"/>
                  <a:gd name="T37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4" h="207">
                    <a:moveTo>
                      <a:pt x="47" y="0"/>
                    </a:moveTo>
                    <a:cubicBezTo>
                      <a:pt x="78" y="0"/>
                      <a:pt x="94" y="19"/>
                      <a:pt x="94" y="51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35"/>
                      <a:pt x="58" y="29"/>
                      <a:pt x="48" y="29"/>
                    </a:cubicBezTo>
                    <a:cubicBezTo>
                      <a:pt x="38" y="29"/>
                      <a:pt x="32" y="35"/>
                      <a:pt x="32" y="49"/>
                    </a:cubicBezTo>
                    <a:cubicBezTo>
                      <a:pt x="32" y="64"/>
                      <a:pt x="39" y="75"/>
                      <a:pt x="59" y="93"/>
                    </a:cubicBezTo>
                    <a:cubicBezTo>
                      <a:pt x="86" y="116"/>
                      <a:pt x="94" y="133"/>
                      <a:pt x="94" y="156"/>
                    </a:cubicBezTo>
                    <a:cubicBezTo>
                      <a:pt x="94" y="188"/>
                      <a:pt x="78" y="207"/>
                      <a:pt x="47" y="207"/>
                    </a:cubicBezTo>
                    <a:cubicBezTo>
                      <a:pt x="16" y="207"/>
                      <a:pt x="0" y="188"/>
                      <a:pt x="0" y="156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30" y="144"/>
                      <a:pt x="30" y="144"/>
                      <a:pt x="30" y="144"/>
                    </a:cubicBezTo>
                    <a:cubicBezTo>
                      <a:pt x="30" y="158"/>
                      <a:pt x="30" y="158"/>
                      <a:pt x="30" y="158"/>
                    </a:cubicBezTo>
                    <a:cubicBezTo>
                      <a:pt x="30" y="172"/>
                      <a:pt x="36" y="178"/>
                      <a:pt x="46" y="178"/>
                    </a:cubicBezTo>
                    <a:cubicBezTo>
                      <a:pt x="56" y="178"/>
                      <a:pt x="62" y="172"/>
                      <a:pt x="62" y="158"/>
                    </a:cubicBezTo>
                    <a:cubicBezTo>
                      <a:pt x="62" y="143"/>
                      <a:pt x="56" y="132"/>
                      <a:pt x="35" y="114"/>
                    </a:cubicBezTo>
                    <a:cubicBezTo>
                      <a:pt x="9" y="91"/>
                      <a:pt x="0" y="74"/>
                      <a:pt x="0" y="51"/>
                    </a:cubicBezTo>
                    <a:cubicBezTo>
                      <a:pt x="0" y="19"/>
                      <a:pt x="16" y="0"/>
                      <a:pt x="4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/>
              </a:p>
            </p:txBody>
          </p:sp>
          <p:sp>
            <p:nvSpPr>
              <p:cNvPr id="50" name="Freeform 6"/>
              <p:cNvSpPr>
                <a:spLocks/>
              </p:cNvSpPr>
              <p:nvPr/>
            </p:nvSpPr>
            <p:spPr bwMode="auto">
              <a:xfrm>
                <a:off x="6360881" y="2414778"/>
                <a:ext cx="421356" cy="1014222"/>
              </a:xfrm>
              <a:custGeom>
                <a:avLst/>
                <a:gdLst>
                  <a:gd name="T0" fmla="*/ 76 w 199"/>
                  <a:gd name="T1" fmla="*/ 212 h 479"/>
                  <a:gd name="T2" fmla="*/ 173 w 199"/>
                  <a:gd name="T3" fmla="*/ 212 h 479"/>
                  <a:gd name="T4" fmla="*/ 173 w 199"/>
                  <a:gd name="T5" fmla="*/ 281 h 479"/>
                  <a:gd name="T6" fmla="*/ 76 w 199"/>
                  <a:gd name="T7" fmla="*/ 281 h 479"/>
                  <a:gd name="T8" fmla="*/ 76 w 199"/>
                  <a:gd name="T9" fmla="*/ 479 h 479"/>
                  <a:gd name="T10" fmla="*/ 0 w 199"/>
                  <a:gd name="T11" fmla="*/ 479 h 479"/>
                  <a:gd name="T12" fmla="*/ 0 w 199"/>
                  <a:gd name="T13" fmla="*/ 0 h 479"/>
                  <a:gd name="T14" fmla="*/ 199 w 199"/>
                  <a:gd name="T15" fmla="*/ 0 h 479"/>
                  <a:gd name="T16" fmla="*/ 199 w 199"/>
                  <a:gd name="T17" fmla="*/ 69 h 479"/>
                  <a:gd name="T18" fmla="*/ 76 w 199"/>
                  <a:gd name="T19" fmla="*/ 69 h 479"/>
                  <a:gd name="T20" fmla="*/ 76 w 199"/>
                  <a:gd name="T21" fmla="*/ 212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9" h="479">
                    <a:moveTo>
                      <a:pt x="76" y="212"/>
                    </a:moveTo>
                    <a:lnTo>
                      <a:pt x="173" y="212"/>
                    </a:lnTo>
                    <a:lnTo>
                      <a:pt x="173" y="281"/>
                    </a:lnTo>
                    <a:lnTo>
                      <a:pt x="76" y="281"/>
                    </a:lnTo>
                    <a:lnTo>
                      <a:pt x="76" y="479"/>
                    </a:lnTo>
                    <a:lnTo>
                      <a:pt x="0" y="479"/>
                    </a:lnTo>
                    <a:lnTo>
                      <a:pt x="0" y="0"/>
                    </a:lnTo>
                    <a:lnTo>
                      <a:pt x="199" y="0"/>
                    </a:lnTo>
                    <a:lnTo>
                      <a:pt x="199" y="69"/>
                    </a:lnTo>
                    <a:lnTo>
                      <a:pt x="76" y="69"/>
                    </a:lnTo>
                    <a:lnTo>
                      <a:pt x="76" y="2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/>
              </a:p>
            </p:txBody>
          </p:sp>
          <p:sp>
            <p:nvSpPr>
              <p:cNvPr id="51" name="Freeform 7"/>
              <p:cNvSpPr>
                <a:spLocks/>
              </p:cNvSpPr>
              <p:nvPr/>
            </p:nvSpPr>
            <p:spPr bwMode="auto">
              <a:xfrm>
                <a:off x="6813999" y="2414778"/>
                <a:ext cx="493347" cy="1014222"/>
              </a:xfrm>
              <a:custGeom>
                <a:avLst/>
                <a:gdLst>
                  <a:gd name="T0" fmla="*/ 0 w 233"/>
                  <a:gd name="T1" fmla="*/ 0 h 479"/>
                  <a:gd name="T2" fmla="*/ 233 w 233"/>
                  <a:gd name="T3" fmla="*/ 0 h 479"/>
                  <a:gd name="T4" fmla="*/ 233 w 233"/>
                  <a:gd name="T5" fmla="*/ 69 h 479"/>
                  <a:gd name="T6" fmla="*/ 154 w 233"/>
                  <a:gd name="T7" fmla="*/ 69 h 479"/>
                  <a:gd name="T8" fmla="*/ 154 w 233"/>
                  <a:gd name="T9" fmla="*/ 479 h 479"/>
                  <a:gd name="T10" fmla="*/ 78 w 233"/>
                  <a:gd name="T11" fmla="*/ 479 h 479"/>
                  <a:gd name="T12" fmla="*/ 78 w 233"/>
                  <a:gd name="T13" fmla="*/ 69 h 479"/>
                  <a:gd name="T14" fmla="*/ 0 w 233"/>
                  <a:gd name="T15" fmla="*/ 69 h 479"/>
                  <a:gd name="T16" fmla="*/ 0 w 233"/>
                  <a:gd name="T17" fmla="*/ 0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3" h="479">
                    <a:moveTo>
                      <a:pt x="0" y="0"/>
                    </a:moveTo>
                    <a:lnTo>
                      <a:pt x="233" y="0"/>
                    </a:lnTo>
                    <a:lnTo>
                      <a:pt x="233" y="69"/>
                    </a:lnTo>
                    <a:lnTo>
                      <a:pt x="154" y="69"/>
                    </a:lnTo>
                    <a:lnTo>
                      <a:pt x="154" y="479"/>
                    </a:lnTo>
                    <a:lnTo>
                      <a:pt x="78" y="479"/>
                    </a:lnTo>
                    <a:lnTo>
                      <a:pt x="78" y="69"/>
                    </a:lnTo>
                    <a:lnTo>
                      <a:pt x="0" y="6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/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5463115" y="2417127"/>
                <a:ext cx="170894" cy="1011873"/>
              </a:xfrm>
              <a:custGeom>
                <a:avLst/>
                <a:gdLst>
                  <a:gd name="connsiteX0" fmla="*/ 0 w 122237"/>
                  <a:gd name="connsiteY0" fmla="*/ 0 h 728968"/>
                  <a:gd name="connsiteX1" fmla="*/ 122237 w 122237"/>
                  <a:gd name="connsiteY1" fmla="*/ 0 h 728968"/>
                  <a:gd name="connsiteX2" fmla="*/ 122237 w 122237"/>
                  <a:gd name="connsiteY2" fmla="*/ 184456 h 728968"/>
                  <a:gd name="connsiteX3" fmla="*/ 122237 w 122237"/>
                  <a:gd name="connsiteY3" fmla="*/ 293993 h 728968"/>
                  <a:gd name="connsiteX4" fmla="*/ 122237 w 122237"/>
                  <a:gd name="connsiteY4" fmla="*/ 728968 h 728968"/>
                  <a:gd name="connsiteX5" fmla="*/ 0 w 122237"/>
                  <a:gd name="connsiteY5" fmla="*/ 728968 h 728968"/>
                  <a:gd name="connsiteX6" fmla="*/ 0 w 122237"/>
                  <a:gd name="connsiteY6" fmla="*/ 0 h 728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237" h="728968">
                    <a:moveTo>
                      <a:pt x="0" y="0"/>
                    </a:moveTo>
                    <a:lnTo>
                      <a:pt x="122237" y="0"/>
                    </a:lnTo>
                    <a:lnTo>
                      <a:pt x="122237" y="184456"/>
                    </a:lnTo>
                    <a:lnTo>
                      <a:pt x="122237" y="293993"/>
                    </a:lnTo>
                    <a:lnTo>
                      <a:pt x="122237" y="728968"/>
                    </a:lnTo>
                    <a:lnTo>
                      <a:pt x="0" y="7289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800" dirty="0"/>
              </a:p>
            </p:txBody>
          </p:sp>
          <p:sp>
            <p:nvSpPr>
              <p:cNvPr id="53" name="Freeform 13"/>
              <p:cNvSpPr>
                <a:spLocks/>
              </p:cNvSpPr>
              <p:nvPr/>
            </p:nvSpPr>
            <p:spPr bwMode="auto">
              <a:xfrm>
                <a:off x="5615566" y="2414778"/>
                <a:ext cx="351484" cy="1014222"/>
              </a:xfrm>
              <a:custGeom>
                <a:avLst/>
                <a:gdLst>
                  <a:gd name="T0" fmla="*/ 90 w 166"/>
                  <a:gd name="T1" fmla="*/ 0 h 479"/>
                  <a:gd name="T2" fmla="*/ 90 w 166"/>
                  <a:gd name="T3" fmla="*/ 205 h 479"/>
                  <a:gd name="T4" fmla="*/ 0 w 166"/>
                  <a:gd name="T5" fmla="*/ 205 h 479"/>
                  <a:gd name="T6" fmla="*/ 0 w 166"/>
                  <a:gd name="T7" fmla="*/ 274 h 479"/>
                  <a:gd name="T8" fmla="*/ 90 w 166"/>
                  <a:gd name="T9" fmla="*/ 274 h 479"/>
                  <a:gd name="T10" fmla="*/ 90 w 166"/>
                  <a:gd name="T11" fmla="*/ 479 h 479"/>
                  <a:gd name="T12" fmla="*/ 166 w 166"/>
                  <a:gd name="T13" fmla="*/ 479 h 479"/>
                  <a:gd name="T14" fmla="*/ 166 w 166"/>
                  <a:gd name="T15" fmla="*/ 0 h 479"/>
                  <a:gd name="T16" fmla="*/ 90 w 166"/>
                  <a:gd name="T17" fmla="*/ 0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479">
                    <a:moveTo>
                      <a:pt x="90" y="0"/>
                    </a:moveTo>
                    <a:lnTo>
                      <a:pt x="90" y="205"/>
                    </a:lnTo>
                    <a:lnTo>
                      <a:pt x="0" y="205"/>
                    </a:lnTo>
                    <a:lnTo>
                      <a:pt x="0" y="274"/>
                    </a:lnTo>
                    <a:lnTo>
                      <a:pt x="90" y="274"/>
                    </a:lnTo>
                    <a:lnTo>
                      <a:pt x="90" y="479"/>
                    </a:lnTo>
                    <a:lnTo>
                      <a:pt x="166" y="479"/>
                    </a:lnTo>
                    <a:lnTo>
                      <a:pt x="166" y="0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 dirty="0"/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 flipV="1">
                <a:off x="6086591" y="2560460"/>
                <a:ext cx="163037" cy="868540"/>
              </a:xfrm>
              <a:custGeom>
                <a:avLst/>
                <a:gdLst>
                  <a:gd name="connsiteX0" fmla="*/ 0 w 122237"/>
                  <a:gd name="connsiteY0" fmla="*/ 0 h 728968"/>
                  <a:gd name="connsiteX1" fmla="*/ 122237 w 122237"/>
                  <a:gd name="connsiteY1" fmla="*/ 0 h 728968"/>
                  <a:gd name="connsiteX2" fmla="*/ 122237 w 122237"/>
                  <a:gd name="connsiteY2" fmla="*/ 184456 h 728968"/>
                  <a:gd name="connsiteX3" fmla="*/ 122237 w 122237"/>
                  <a:gd name="connsiteY3" fmla="*/ 293993 h 728968"/>
                  <a:gd name="connsiteX4" fmla="*/ 122237 w 122237"/>
                  <a:gd name="connsiteY4" fmla="*/ 728968 h 728968"/>
                  <a:gd name="connsiteX5" fmla="*/ 0 w 122237"/>
                  <a:gd name="connsiteY5" fmla="*/ 728968 h 728968"/>
                  <a:gd name="connsiteX6" fmla="*/ 0 w 122237"/>
                  <a:gd name="connsiteY6" fmla="*/ 0 h 728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237" h="728968">
                    <a:moveTo>
                      <a:pt x="0" y="0"/>
                    </a:moveTo>
                    <a:lnTo>
                      <a:pt x="122237" y="0"/>
                    </a:lnTo>
                    <a:lnTo>
                      <a:pt x="122237" y="184456"/>
                    </a:lnTo>
                    <a:lnTo>
                      <a:pt x="122237" y="293993"/>
                    </a:lnTo>
                    <a:lnTo>
                      <a:pt x="122237" y="728968"/>
                    </a:lnTo>
                    <a:lnTo>
                      <a:pt x="0" y="7289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800" dirty="0"/>
              </a:p>
            </p:txBody>
          </p:sp>
        </p:grpSp>
        <p:sp>
          <p:nvSpPr>
            <p:cNvPr id="55" name="Freeform 54"/>
            <p:cNvSpPr>
              <a:spLocks/>
            </p:cNvSpPr>
            <p:nvPr userDrawn="1"/>
          </p:nvSpPr>
          <p:spPr bwMode="auto">
            <a:xfrm flipV="1">
              <a:off x="4562591" y="4280876"/>
              <a:ext cx="163037" cy="95089"/>
            </a:xfrm>
            <a:custGeom>
              <a:avLst/>
              <a:gdLst>
                <a:gd name="connsiteX0" fmla="*/ 0 w 122237"/>
                <a:gd name="connsiteY0" fmla="*/ 0 h 728968"/>
                <a:gd name="connsiteX1" fmla="*/ 122237 w 122237"/>
                <a:gd name="connsiteY1" fmla="*/ 0 h 728968"/>
                <a:gd name="connsiteX2" fmla="*/ 122237 w 122237"/>
                <a:gd name="connsiteY2" fmla="*/ 184456 h 728968"/>
                <a:gd name="connsiteX3" fmla="*/ 122237 w 122237"/>
                <a:gd name="connsiteY3" fmla="*/ 293993 h 728968"/>
                <a:gd name="connsiteX4" fmla="*/ 122237 w 122237"/>
                <a:gd name="connsiteY4" fmla="*/ 728968 h 728968"/>
                <a:gd name="connsiteX5" fmla="*/ 0 w 122237"/>
                <a:gd name="connsiteY5" fmla="*/ 728968 h 728968"/>
                <a:gd name="connsiteX6" fmla="*/ 0 w 122237"/>
                <a:gd name="connsiteY6" fmla="*/ 0 h 728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2237" h="728968">
                  <a:moveTo>
                    <a:pt x="0" y="0"/>
                  </a:moveTo>
                  <a:lnTo>
                    <a:pt x="122237" y="0"/>
                  </a:lnTo>
                  <a:lnTo>
                    <a:pt x="122237" y="184456"/>
                  </a:lnTo>
                  <a:lnTo>
                    <a:pt x="122237" y="293993"/>
                  </a:lnTo>
                  <a:lnTo>
                    <a:pt x="122237" y="728968"/>
                  </a:lnTo>
                  <a:lnTo>
                    <a:pt x="0" y="728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9748502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287">
          <p15:clr>
            <a:srgbClr val="FBAE40"/>
          </p15:clr>
        </p15:guide>
        <p15:guide id="4" pos="393">
          <p15:clr>
            <a:srgbClr val="FBAE40"/>
          </p15:clr>
        </p15:guide>
        <p15:guide id="5" orient="horz" pos="436">
          <p15:clr>
            <a:srgbClr val="FBAE40"/>
          </p15:clr>
        </p15:guide>
        <p15:guide id="6" orient="horz" pos="3884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">
            <a:extLst>
              <a:ext uri="{FF2B5EF4-FFF2-40B4-BE49-F238E27FC236}">
                <a16:creationId xmlns:a16="http://schemas.microsoft.com/office/drawing/2014/main" xmlns="" id="{B9889FBD-F25E-F449-94ED-F6C2C59E537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8722" y="575408"/>
            <a:ext cx="4322269" cy="204510"/>
          </a:xfrm>
        </p:spPr>
        <p:txBody>
          <a:bodyPr>
            <a:noAutofit/>
          </a:bodyPr>
          <a:lstStyle>
            <a:lvl1pPr marL="0" indent="0" algn="l">
              <a:buNone/>
              <a:defRPr sz="1100" b="0" i="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US" dirty="0"/>
              <a:t>Put your subtitle here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xmlns="" id="{B75FBCD5-7D0D-3F43-8975-A66B000243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09369" y="795170"/>
            <a:ext cx="10077979" cy="477817"/>
          </a:xfrm>
        </p:spPr>
        <p:txBody>
          <a:bodyPr>
            <a:noAutofit/>
          </a:bodyPr>
          <a:lstStyle>
            <a:lvl1pPr marL="0" indent="0" algn="l">
              <a:buNone/>
              <a:defRPr sz="3200" b="0" i="0">
                <a:latin typeface="Source Sans Pro Light" panose="020B0403030403020204" pitchFamily="34" charset="0"/>
                <a:ea typeface="Source Sans Pro Light" panose="020B0403030403020204" pitchFamily="34" charset="0"/>
              </a:defRPr>
            </a:lvl1pPr>
          </a:lstStyle>
          <a:p>
            <a:pPr lvl="0"/>
            <a:r>
              <a:rPr lang="en-US" dirty="0"/>
              <a:t>Put your text here</a:t>
            </a:r>
          </a:p>
        </p:txBody>
      </p:sp>
      <p:cxnSp>
        <p:nvCxnSpPr>
          <p:cNvPr id="17" name="Прямая соединительная линия 8">
            <a:extLst>
              <a:ext uri="{FF2B5EF4-FFF2-40B4-BE49-F238E27FC236}">
                <a16:creationId xmlns:a16="http://schemas.microsoft.com/office/drawing/2014/main" xmlns="" id="{52E9C7B9-3FB0-9D45-9B9A-D9F8C69FBFA0}"/>
              </a:ext>
            </a:extLst>
          </p:cNvPr>
          <p:cNvCxnSpPr/>
          <p:nvPr userDrawn="1"/>
        </p:nvCxnSpPr>
        <p:spPr>
          <a:xfrm flipV="1">
            <a:off x="-2403945" y="-198783"/>
            <a:ext cx="0" cy="685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8452AA8A-395A-9640-B8BE-F825CCD799E2}"/>
              </a:ext>
            </a:extLst>
          </p:cNvPr>
          <p:cNvGrpSpPr/>
          <p:nvPr userDrawn="1"/>
        </p:nvGrpSpPr>
        <p:grpSpPr>
          <a:xfrm>
            <a:off x="0" y="1364247"/>
            <a:ext cx="1600200" cy="0"/>
            <a:chOff x="0" y="1364247"/>
            <a:chExt cx="1600200" cy="0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xmlns="" id="{2EB37F2E-35E6-754A-86FD-99521A6C18E8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364247"/>
              <a:ext cx="16002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xmlns="" id="{7C67B41F-82FE-C743-AE12-0522C3DFCB1E}"/>
                </a:ext>
              </a:extLst>
            </p:cNvPr>
            <p:cNvCxnSpPr>
              <a:cxnSpLocks/>
            </p:cNvCxnSpPr>
            <p:nvPr/>
          </p:nvCxnSpPr>
          <p:spPr>
            <a:xfrm>
              <a:off x="808722" y="1364247"/>
              <a:ext cx="791478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037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2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1B4C7-8E01-4897-B7E1-DD944EFC8EFB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9924-3B97-4E9A-80A3-F0D182BE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88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1B4C7-8E01-4897-B7E1-DD944EFC8EFB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9924-3B97-4E9A-80A3-F0D182BE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000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1B4C7-8E01-4897-B7E1-DD944EFC8EFB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9924-3B97-4E9A-80A3-F0D182BE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691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1B4C7-8E01-4897-B7E1-DD944EFC8EFB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9924-3B97-4E9A-80A3-F0D182BE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942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1B4C7-8E01-4897-B7E1-DD944EFC8EFB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9924-3B97-4E9A-80A3-F0D182BE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559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1B4C7-8E01-4897-B7E1-DD944EFC8EFB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9924-3B97-4E9A-80A3-F0D182BE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3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1B4C7-8E01-4897-B7E1-DD944EFC8EFB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9924-3B97-4E9A-80A3-F0D182BE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770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1B4C7-8E01-4897-B7E1-DD944EFC8EFB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689924-3B97-4E9A-80A3-F0D182BE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0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01B4C7-8E01-4897-B7E1-DD944EFC8EFB}" type="datetimeFigureOut">
              <a:rPr lang="zh-CN" altLang="en-US" smtClean="0"/>
              <a:t>2021/11/14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689924-3B97-4E9A-80A3-F0D182BE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93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>
                <a:latin typeface="+mn-lt"/>
                <a:ea typeface="+mn-ea"/>
                <a:cs typeface="+mn-ea"/>
                <a:sym typeface="+mn-lt"/>
              </a:rPr>
              <a:t>Business Infograph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>
                <a:cs typeface="+mn-ea"/>
                <a:sym typeface="+mn-lt"/>
              </a:rPr>
              <a:t>it’s about creating the tools so people take action</a:t>
            </a:r>
            <a:endParaRPr lang="id-ID">
              <a:cs typeface="+mn-ea"/>
              <a:sym typeface="+mn-lt"/>
            </a:endParaRPr>
          </a:p>
          <a:p>
            <a:endParaRPr lang="id-ID">
              <a:cs typeface="+mn-ea"/>
              <a:sym typeface="+mn-lt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023121" y="1418858"/>
            <a:ext cx="204395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-1" y="1704013"/>
            <a:ext cx="12192001" cy="5163559"/>
            <a:chOff x="-1" y="1690566"/>
            <a:chExt cx="12192001" cy="5163559"/>
          </a:xfrm>
        </p:grpSpPr>
        <p:grpSp>
          <p:nvGrpSpPr>
            <p:cNvPr id="6" name="Group 5"/>
            <p:cNvGrpSpPr/>
            <p:nvPr/>
          </p:nvGrpSpPr>
          <p:grpSpPr>
            <a:xfrm>
              <a:off x="-1" y="6044508"/>
              <a:ext cx="12192001" cy="809617"/>
              <a:chOff x="-1" y="6044508"/>
              <a:chExt cx="12192001" cy="809617"/>
            </a:xfrm>
          </p:grpSpPr>
          <p:sp>
            <p:nvSpPr>
              <p:cNvPr id="35" name="Freeform 5"/>
              <p:cNvSpPr>
                <a:spLocks/>
              </p:cNvSpPr>
              <p:nvPr/>
            </p:nvSpPr>
            <p:spPr bwMode="auto">
              <a:xfrm>
                <a:off x="4800600" y="6044508"/>
                <a:ext cx="6081125" cy="809617"/>
              </a:xfrm>
              <a:custGeom>
                <a:avLst/>
                <a:gdLst>
                  <a:gd name="T0" fmla="*/ 2000 w 2000"/>
                  <a:gd name="T1" fmla="*/ 205 h 266"/>
                  <a:gd name="T2" fmla="*/ 2000 w 2000"/>
                  <a:gd name="T3" fmla="*/ 266 h 266"/>
                  <a:gd name="T4" fmla="*/ 1344 w 2000"/>
                  <a:gd name="T5" fmla="*/ 266 h 266"/>
                  <a:gd name="T6" fmla="*/ 1314 w 2000"/>
                  <a:gd name="T7" fmla="*/ 245 h 266"/>
                  <a:gd name="T8" fmla="*/ 1325 w 2000"/>
                  <a:gd name="T9" fmla="*/ 212 h 266"/>
                  <a:gd name="T10" fmla="*/ 1344 w 2000"/>
                  <a:gd name="T11" fmla="*/ 162 h 266"/>
                  <a:gd name="T12" fmla="*/ 1353 w 2000"/>
                  <a:gd name="T13" fmla="*/ 140 h 266"/>
                  <a:gd name="T14" fmla="*/ 1374 w 2000"/>
                  <a:gd name="T15" fmla="*/ 132 h 266"/>
                  <a:gd name="T16" fmla="*/ 1376 w 2000"/>
                  <a:gd name="T17" fmla="*/ 131 h 266"/>
                  <a:gd name="T18" fmla="*/ 1376 w 2000"/>
                  <a:gd name="T19" fmla="*/ 66 h 266"/>
                  <a:gd name="T20" fmla="*/ 1376 w 2000"/>
                  <a:gd name="T21" fmla="*/ 61 h 266"/>
                  <a:gd name="T22" fmla="*/ 1218 w 2000"/>
                  <a:gd name="T23" fmla="*/ 61 h 266"/>
                  <a:gd name="T24" fmla="*/ 1212 w 2000"/>
                  <a:gd name="T25" fmla="*/ 60 h 266"/>
                  <a:gd name="T26" fmla="*/ 1206 w 2000"/>
                  <a:gd name="T27" fmla="*/ 61 h 266"/>
                  <a:gd name="T28" fmla="*/ 1131 w 2000"/>
                  <a:gd name="T29" fmla="*/ 61 h 266"/>
                  <a:gd name="T30" fmla="*/ 1131 w 2000"/>
                  <a:gd name="T31" fmla="*/ 66 h 266"/>
                  <a:gd name="T32" fmla="*/ 1131 w 2000"/>
                  <a:gd name="T33" fmla="*/ 131 h 266"/>
                  <a:gd name="T34" fmla="*/ 1133 w 2000"/>
                  <a:gd name="T35" fmla="*/ 132 h 266"/>
                  <a:gd name="T36" fmla="*/ 1154 w 2000"/>
                  <a:gd name="T37" fmla="*/ 140 h 266"/>
                  <a:gd name="T38" fmla="*/ 1163 w 2000"/>
                  <a:gd name="T39" fmla="*/ 162 h 266"/>
                  <a:gd name="T40" fmla="*/ 1182 w 2000"/>
                  <a:gd name="T41" fmla="*/ 212 h 266"/>
                  <a:gd name="T42" fmla="*/ 1193 w 2000"/>
                  <a:gd name="T43" fmla="*/ 245 h 266"/>
                  <a:gd name="T44" fmla="*/ 1164 w 2000"/>
                  <a:gd name="T45" fmla="*/ 266 h 266"/>
                  <a:gd name="T46" fmla="*/ 0 w 2000"/>
                  <a:gd name="T47" fmla="*/ 266 h 266"/>
                  <a:gd name="T48" fmla="*/ 0 w 2000"/>
                  <a:gd name="T49" fmla="*/ 205 h 266"/>
                  <a:gd name="T50" fmla="*/ 1109 w 2000"/>
                  <a:gd name="T51" fmla="*/ 205 h 266"/>
                  <a:gd name="T52" fmla="*/ 1104 w 2000"/>
                  <a:gd name="T53" fmla="*/ 186 h 266"/>
                  <a:gd name="T54" fmla="*/ 1070 w 2000"/>
                  <a:gd name="T55" fmla="*/ 133 h 266"/>
                  <a:gd name="T56" fmla="*/ 1070 w 2000"/>
                  <a:gd name="T57" fmla="*/ 68 h 266"/>
                  <a:gd name="T58" fmla="*/ 1082 w 2000"/>
                  <a:gd name="T59" fmla="*/ 20 h 266"/>
                  <a:gd name="T60" fmla="*/ 1127 w 2000"/>
                  <a:gd name="T61" fmla="*/ 0 h 266"/>
                  <a:gd name="T62" fmla="*/ 1206 w 2000"/>
                  <a:gd name="T63" fmla="*/ 0 h 266"/>
                  <a:gd name="T64" fmla="*/ 1212 w 2000"/>
                  <a:gd name="T65" fmla="*/ 1 h 266"/>
                  <a:gd name="T66" fmla="*/ 1218 w 2000"/>
                  <a:gd name="T67" fmla="*/ 0 h 266"/>
                  <a:gd name="T68" fmla="*/ 1380 w 2000"/>
                  <a:gd name="T69" fmla="*/ 0 h 266"/>
                  <a:gd name="T70" fmla="*/ 1425 w 2000"/>
                  <a:gd name="T71" fmla="*/ 20 h 266"/>
                  <a:gd name="T72" fmla="*/ 1437 w 2000"/>
                  <a:gd name="T73" fmla="*/ 68 h 266"/>
                  <a:gd name="T74" fmla="*/ 1437 w 2000"/>
                  <a:gd name="T75" fmla="*/ 133 h 266"/>
                  <a:gd name="T76" fmla="*/ 1403 w 2000"/>
                  <a:gd name="T77" fmla="*/ 186 h 266"/>
                  <a:gd name="T78" fmla="*/ 1398 w 2000"/>
                  <a:gd name="T79" fmla="*/ 205 h 266"/>
                  <a:gd name="T80" fmla="*/ 2000 w 2000"/>
                  <a:gd name="T81" fmla="*/ 20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00" h="266">
                    <a:moveTo>
                      <a:pt x="2000" y="205"/>
                    </a:moveTo>
                    <a:cubicBezTo>
                      <a:pt x="2000" y="266"/>
                      <a:pt x="2000" y="266"/>
                      <a:pt x="2000" y="266"/>
                    </a:cubicBezTo>
                    <a:cubicBezTo>
                      <a:pt x="1344" y="266"/>
                      <a:pt x="1344" y="266"/>
                      <a:pt x="1344" y="266"/>
                    </a:cubicBezTo>
                    <a:cubicBezTo>
                      <a:pt x="1330" y="266"/>
                      <a:pt x="1318" y="258"/>
                      <a:pt x="1314" y="245"/>
                    </a:cubicBezTo>
                    <a:cubicBezTo>
                      <a:pt x="1310" y="233"/>
                      <a:pt x="1314" y="219"/>
                      <a:pt x="1325" y="212"/>
                    </a:cubicBezTo>
                    <a:cubicBezTo>
                      <a:pt x="1327" y="210"/>
                      <a:pt x="1344" y="194"/>
                      <a:pt x="1344" y="162"/>
                    </a:cubicBezTo>
                    <a:cubicBezTo>
                      <a:pt x="1344" y="154"/>
                      <a:pt x="1347" y="146"/>
                      <a:pt x="1353" y="140"/>
                    </a:cubicBezTo>
                    <a:cubicBezTo>
                      <a:pt x="1359" y="134"/>
                      <a:pt x="1366" y="131"/>
                      <a:pt x="1374" y="132"/>
                    </a:cubicBezTo>
                    <a:cubicBezTo>
                      <a:pt x="1375" y="132"/>
                      <a:pt x="1375" y="131"/>
                      <a:pt x="1376" y="131"/>
                    </a:cubicBezTo>
                    <a:cubicBezTo>
                      <a:pt x="1376" y="66"/>
                      <a:pt x="1376" y="66"/>
                      <a:pt x="1376" y="66"/>
                    </a:cubicBezTo>
                    <a:cubicBezTo>
                      <a:pt x="1376" y="64"/>
                      <a:pt x="1376" y="63"/>
                      <a:pt x="1376" y="61"/>
                    </a:cubicBezTo>
                    <a:cubicBezTo>
                      <a:pt x="1218" y="61"/>
                      <a:pt x="1218" y="61"/>
                      <a:pt x="1218" y="61"/>
                    </a:cubicBezTo>
                    <a:cubicBezTo>
                      <a:pt x="1216" y="61"/>
                      <a:pt x="1214" y="61"/>
                      <a:pt x="1212" y="60"/>
                    </a:cubicBezTo>
                    <a:cubicBezTo>
                      <a:pt x="1210" y="61"/>
                      <a:pt x="1208" y="61"/>
                      <a:pt x="1206" y="61"/>
                    </a:cubicBezTo>
                    <a:cubicBezTo>
                      <a:pt x="1131" y="61"/>
                      <a:pt x="1131" y="61"/>
                      <a:pt x="1131" y="61"/>
                    </a:cubicBezTo>
                    <a:cubicBezTo>
                      <a:pt x="1131" y="63"/>
                      <a:pt x="1131" y="64"/>
                      <a:pt x="1131" y="66"/>
                    </a:cubicBezTo>
                    <a:cubicBezTo>
                      <a:pt x="1131" y="131"/>
                      <a:pt x="1131" y="131"/>
                      <a:pt x="1131" y="131"/>
                    </a:cubicBezTo>
                    <a:cubicBezTo>
                      <a:pt x="1132" y="131"/>
                      <a:pt x="1132" y="132"/>
                      <a:pt x="1133" y="132"/>
                    </a:cubicBezTo>
                    <a:cubicBezTo>
                      <a:pt x="1141" y="131"/>
                      <a:pt x="1149" y="134"/>
                      <a:pt x="1154" y="140"/>
                    </a:cubicBezTo>
                    <a:cubicBezTo>
                      <a:pt x="1161" y="146"/>
                      <a:pt x="1163" y="154"/>
                      <a:pt x="1163" y="162"/>
                    </a:cubicBezTo>
                    <a:cubicBezTo>
                      <a:pt x="1163" y="194"/>
                      <a:pt x="1180" y="210"/>
                      <a:pt x="1182" y="212"/>
                    </a:cubicBezTo>
                    <a:cubicBezTo>
                      <a:pt x="1193" y="219"/>
                      <a:pt x="1197" y="233"/>
                      <a:pt x="1193" y="245"/>
                    </a:cubicBezTo>
                    <a:cubicBezTo>
                      <a:pt x="1189" y="258"/>
                      <a:pt x="1177" y="266"/>
                      <a:pt x="1164" y="266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1109" y="205"/>
                      <a:pt x="1109" y="205"/>
                      <a:pt x="1109" y="205"/>
                    </a:cubicBezTo>
                    <a:cubicBezTo>
                      <a:pt x="1107" y="199"/>
                      <a:pt x="1106" y="193"/>
                      <a:pt x="1104" y="186"/>
                    </a:cubicBezTo>
                    <a:cubicBezTo>
                      <a:pt x="1085" y="177"/>
                      <a:pt x="1070" y="159"/>
                      <a:pt x="1070" y="133"/>
                    </a:cubicBezTo>
                    <a:cubicBezTo>
                      <a:pt x="1070" y="68"/>
                      <a:pt x="1070" y="68"/>
                      <a:pt x="1070" y="68"/>
                    </a:cubicBezTo>
                    <a:cubicBezTo>
                      <a:pt x="1069" y="59"/>
                      <a:pt x="1068" y="37"/>
                      <a:pt x="1082" y="20"/>
                    </a:cubicBezTo>
                    <a:cubicBezTo>
                      <a:pt x="1089" y="11"/>
                      <a:pt x="1103" y="0"/>
                      <a:pt x="1127" y="0"/>
                    </a:cubicBezTo>
                    <a:cubicBezTo>
                      <a:pt x="1206" y="0"/>
                      <a:pt x="1206" y="0"/>
                      <a:pt x="1206" y="0"/>
                    </a:cubicBezTo>
                    <a:cubicBezTo>
                      <a:pt x="1208" y="0"/>
                      <a:pt x="1210" y="0"/>
                      <a:pt x="1212" y="1"/>
                    </a:cubicBezTo>
                    <a:cubicBezTo>
                      <a:pt x="1214" y="0"/>
                      <a:pt x="1216" y="0"/>
                      <a:pt x="1218" y="0"/>
                    </a:cubicBezTo>
                    <a:cubicBezTo>
                      <a:pt x="1380" y="0"/>
                      <a:pt x="1380" y="0"/>
                      <a:pt x="1380" y="0"/>
                    </a:cubicBezTo>
                    <a:cubicBezTo>
                      <a:pt x="1404" y="0"/>
                      <a:pt x="1418" y="11"/>
                      <a:pt x="1425" y="20"/>
                    </a:cubicBezTo>
                    <a:cubicBezTo>
                      <a:pt x="1439" y="37"/>
                      <a:pt x="1438" y="59"/>
                      <a:pt x="1437" y="68"/>
                    </a:cubicBezTo>
                    <a:cubicBezTo>
                      <a:pt x="1437" y="133"/>
                      <a:pt x="1437" y="133"/>
                      <a:pt x="1437" y="133"/>
                    </a:cubicBezTo>
                    <a:cubicBezTo>
                      <a:pt x="1437" y="154"/>
                      <a:pt x="1425" y="176"/>
                      <a:pt x="1403" y="186"/>
                    </a:cubicBezTo>
                    <a:cubicBezTo>
                      <a:pt x="1402" y="193"/>
                      <a:pt x="1400" y="199"/>
                      <a:pt x="1398" y="205"/>
                    </a:cubicBezTo>
                    <a:lnTo>
                      <a:pt x="2000" y="20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9232459" y="6667708"/>
                <a:ext cx="2959541" cy="18641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-1" y="6667708"/>
                <a:ext cx="7574347" cy="186417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6864481" y="1690566"/>
              <a:ext cx="3728095" cy="4335950"/>
              <a:chOff x="6864481" y="1690566"/>
              <a:chExt cx="3728095" cy="4335950"/>
            </a:xfrm>
          </p:grpSpPr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8254967" y="5016422"/>
                <a:ext cx="230034" cy="888009"/>
              </a:xfrm>
              <a:custGeom>
                <a:avLst/>
                <a:gdLst>
                  <a:gd name="T0" fmla="*/ 76 w 76"/>
                  <a:gd name="T1" fmla="*/ 292 h 292"/>
                  <a:gd name="T2" fmla="*/ 53 w 76"/>
                  <a:gd name="T3" fmla="*/ 292 h 292"/>
                  <a:gd name="T4" fmla="*/ 0 w 76"/>
                  <a:gd name="T5" fmla="*/ 10 h 292"/>
                  <a:gd name="T6" fmla="*/ 21 w 76"/>
                  <a:gd name="T7" fmla="*/ 0 h 292"/>
                  <a:gd name="T8" fmla="*/ 76 w 76"/>
                  <a:gd name="T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292">
                    <a:moveTo>
                      <a:pt x="76" y="292"/>
                    </a:moveTo>
                    <a:cubicBezTo>
                      <a:pt x="53" y="292"/>
                      <a:pt x="53" y="292"/>
                      <a:pt x="53" y="292"/>
                    </a:cubicBezTo>
                    <a:cubicBezTo>
                      <a:pt x="53" y="118"/>
                      <a:pt x="1" y="11"/>
                      <a:pt x="0" y="1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4" y="4"/>
                      <a:pt x="76" y="112"/>
                      <a:pt x="76" y="2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8707325" y="4989435"/>
                <a:ext cx="231319" cy="888009"/>
              </a:xfrm>
              <a:custGeom>
                <a:avLst/>
                <a:gdLst>
                  <a:gd name="T0" fmla="*/ 24 w 76"/>
                  <a:gd name="T1" fmla="*/ 292 h 292"/>
                  <a:gd name="T2" fmla="*/ 0 w 76"/>
                  <a:gd name="T3" fmla="*/ 292 h 292"/>
                  <a:gd name="T4" fmla="*/ 55 w 76"/>
                  <a:gd name="T5" fmla="*/ 0 h 292"/>
                  <a:gd name="T6" fmla="*/ 76 w 76"/>
                  <a:gd name="T7" fmla="*/ 11 h 292"/>
                  <a:gd name="T8" fmla="*/ 66 w 76"/>
                  <a:gd name="T9" fmla="*/ 6 h 292"/>
                  <a:gd name="T10" fmla="*/ 76 w 76"/>
                  <a:gd name="T11" fmla="*/ 11 h 292"/>
                  <a:gd name="T12" fmla="*/ 24 w 76"/>
                  <a:gd name="T13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92">
                    <a:moveTo>
                      <a:pt x="24" y="292"/>
                    </a:moveTo>
                    <a:cubicBezTo>
                      <a:pt x="0" y="292"/>
                      <a:pt x="0" y="292"/>
                      <a:pt x="0" y="292"/>
                    </a:cubicBezTo>
                    <a:cubicBezTo>
                      <a:pt x="0" y="113"/>
                      <a:pt x="53" y="5"/>
                      <a:pt x="55" y="0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24" y="119"/>
                      <a:pt x="24" y="2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7625265" y="2173766"/>
                <a:ext cx="514043" cy="514043"/>
              </a:xfrm>
              <a:custGeom>
                <a:avLst/>
                <a:gdLst>
                  <a:gd name="T0" fmla="*/ 21 w 169"/>
                  <a:gd name="T1" fmla="*/ 46 h 169"/>
                  <a:gd name="T2" fmla="*/ 46 w 169"/>
                  <a:gd name="T3" fmla="*/ 148 h 169"/>
                  <a:gd name="T4" fmla="*/ 148 w 169"/>
                  <a:gd name="T5" fmla="*/ 123 h 169"/>
                  <a:gd name="T6" fmla="*/ 123 w 169"/>
                  <a:gd name="T7" fmla="*/ 21 h 169"/>
                  <a:gd name="T8" fmla="*/ 21 w 169"/>
                  <a:gd name="T9" fmla="*/ 4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69">
                    <a:moveTo>
                      <a:pt x="21" y="46"/>
                    </a:moveTo>
                    <a:cubicBezTo>
                      <a:pt x="0" y="81"/>
                      <a:pt x="11" y="127"/>
                      <a:pt x="46" y="148"/>
                    </a:cubicBezTo>
                    <a:cubicBezTo>
                      <a:pt x="81" y="169"/>
                      <a:pt x="127" y="158"/>
                      <a:pt x="148" y="123"/>
                    </a:cubicBezTo>
                    <a:cubicBezTo>
                      <a:pt x="169" y="88"/>
                      <a:pt x="158" y="43"/>
                      <a:pt x="123" y="21"/>
                    </a:cubicBezTo>
                    <a:cubicBezTo>
                      <a:pt x="88" y="0"/>
                      <a:pt x="43" y="11"/>
                      <a:pt x="21" y="46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10"/>
              <p:cNvSpPr>
                <a:spLocks noEditPoints="1"/>
              </p:cNvSpPr>
              <p:nvPr/>
            </p:nvSpPr>
            <p:spPr bwMode="auto">
              <a:xfrm>
                <a:off x="7500610" y="2049111"/>
                <a:ext cx="765924" cy="763353"/>
              </a:xfrm>
              <a:custGeom>
                <a:avLst/>
                <a:gdLst>
                  <a:gd name="T0" fmla="*/ 45 w 252"/>
                  <a:gd name="T1" fmla="*/ 64 h 251"/>
                  <a:gd name="T2" fmla="*/ 20 w 252"/>
                  <a:gd name="T3" fmla="*/ 56 h 251"/>
                  <a:gd name="T4" fmla="*/ 29 w 252"/>
                  <a:gd name="T5" fmla="*/ 94 h 251"/>
                  <a:gd name="T6" fmla="*/ 24 w 252"/>
                  <a:gd name="T7" fmla="*/ 110 h 251"/>
                  <a:gd name="T8" fmla="*/ 0 w 252"/>
                  <a:gd name="T9" fmla="*/ 141 h 251"/>
                  <a:gd name="T10" fmla="*/ 30 w 252"/>
                  <a:gd name="T11" fmla="*/ 161 h 251"/>
                  <a:gd name="T12" fmla="*/ 10 w 252"/>
                  <a:gd name="T13" fmla="*/ 177 h 251"/>
                  <a:gd name="T14" fmla="*/ 47 w 252"/>
                  <a:gd name="T15" fmla="*/ 191 h 251"/>
                  <a:gd name="T16" fmla="*/ 59 w 252"/>
                  <a:gd name="T17" fmla="*/ 203 h 251"/>
                  <a:gd name="T18" fmla="*/ 71 w 252"/>
                  <a:gd name="T19" fmla="*/ 239 h 251"/>
                  <a:gd name="T20" fmla="*/ 109 w 252"/>
                  <a:gd name="T21" fmla="*/ 226 h 251"/>
                  <a:gd name="T22" fmla="*/ 113 w 252"/>
                  <a:gd name="T23" fmla="*/ 251 h 251"/>
                  <a:gd name="T24" fmla="*/ 144 w 252"/>
                  <a:gd name="T25" fmla="*/ 226 h 251"/>
                  <a:gd name="T26" fmla="*/ 168 w 252"/>
                  <a:gd name="T27" fmla="*/ 219 h 251"/>
                  <a:gd name="T28" fmla="*/ 206 w 252"/>
                  <a:gd name="T29" fmla="*/ 223 h 251"/>
                  <a:gd name="T30" fmla="*/ 196 w 252"/>
                  <a:gd name="T31" fmla="*/ 199 h 251"/>
                  <a:gd name="T32" fmla="*/ 207 w 252"/>
                  <a:gd name="T33" fmla="*/ 188 h 251"/>
                  <a:gd name="T34" fmla="*/ 243 w 252"/>
                  <a:gd name="T35" fmla="*/ 172 h 251"/>
                  <a:gd name="T36" fmla="*/ 223 w 252"/>
                  <a:gd name="T37" fmla="*/ 156 h 251"/>
                  <a:gd name="T38" fmla="*/ 227 w 252"/>
                  <a:gd name="T39" fmla="*/ 141 h 251"/>
                  <a:gd name="T40" fmla="*/ 251 w 252"/>
                  <a:gd name="T41" fmla="*/ 110 h 251"/>
                  <a:gd name="T42" fmla="*/ 226 w 252"/>
                  <a:gd name="T43" fmla="*/ 106 h 251"/>
                  <a:gd name="T44" fmla="*/ 222 w 252"/>
                  <a:gd name="T45" fmla="*/ 90 h 251"/>
                  <a:gd name="T46" fmla="*/ 228 w 252"/>
                  <a:gd name="T47" fmla="*/ 52 h 251"/>
                  <a:gd name="T48" fmla="*/ 202 w 252"/>
                  <a:gd name="T49" fmla="*/ 59 h 251"/>
                  <a:gd name="T50" fmla="*/ 190 w 252"/>
                  <a:gd name="T51" fmla="*/ 46 h 251"/>
                  <a:gd name="T52" fmla="*/ 179 w 252"/>
                  <a:gd name="T53" fmla="*/ 14 h 251"/>
                  <a:gd name="T54" fmla="*/ 163 w 252"/>
                  <a:gd name="T55" fmla="*/ 32 h 251"/>
                  <a:gd name="T56" fmla="*/ 142 w 252"/>
                  <a:gd name="T57" fmla="*/ 24 h 251"/>
                  <a:gd name="T58" fmla="*/ 113 w 252"/>
                  <a:gd name="T59" fmla="*/ 0 h 251"/>
                  <a:gd name="T60" fmla="*/ 108 w 252"/>
                  <a:gd name="T61" fmla="*/ 25 h 251"/>
                  <a:gd name="T62" fmla="*/ 84 w 252"/>
                  <a:gd name="T63" fmla="*/ 32 h 251"/>
                  <a:gd name="T64" fmla="*/ 46 w 252"/>
                  <a:gd name="T65" fmla="*/ 28 h 251"/>
                  <a:gd name="T66" fmla="*/ 56 w 252"/>
                  <a:gd name="T67" fmla="*/ 52 h 251"/>
                  <a:gd name="T68" fmla="*/ 198 w 252"/>
                  <a:gd name="T69" fmla="*/ 170 h 251"/>
                  <a:gd name="T70" fmla="*/ 53 w 252"/>
                  <a:gd name="T71" fmla="*/ 82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2" h="251">
                    <a:moveTo>
                      <a:pt x="56" y="52"/>
                    </a:moveTo>
                    <a:cubicBezTo>
                      <a:pt x="52" y="55"/>
                      <a:pt x="48" y="59"/>
                      <a:pt x="45" y="64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27" y="100"/>
                      <a:pt x="25" y="105"/>
                      <a:pt x="25" y="110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25" y="145"/>
                      <a:pt x="25" y="145"/>
                      <a:pt x="25" y="145"/>
                    </a:cubicBezTo>
                    <a:cubicBezTo>
                      <a:pt x="27" y="150"/>
                      <a:pt x="28" y="156"/>
                      <a:pt x="30" y="161"/>
                    </a:cubicBezTo>
                    <a:cubicBezTo>
                      <a:pt x="29" y="161"/>
                      <a:pt x="29" y="161"/>
                      <a:pt x="29" y="161"/>
                    </a:cubicBezTo>
                    <a:cubicBezTo>
                      <a:pt x="10" y="177"/>
                      <a:pt x="10" y="177"/>
                      <a:pt x="10" y="177"/>
                    </a:cubicBezTo>
                    <a:cubicBezTo>
                      <a:pt x="23" y="199"/>
                      <a:pt x="23" y="199"/>
                      <a:pt x="23" y="199"/>
                    </a:cubicBezTo>
                    <a:cubicBezTo>
                      <a:pt x="47" y="191"/>
                      <a:pt x="47" y="191"/>
                      <a:pt x="47" y="191"/>
                    </a:cubicBezTo>
                    <a:cubicBezTo>
                      <a:pt x="51" y="195"/>
                      <a:pt x="52" y="198"/>
                      <a:pt x="59" y="203"/>
                    </a:cubicBezTo>
                    <a:cubicBezTo>
                      <a:pt x="59" y="203"/>
                      <a:pt x="59" y="203"/>
                      <a:pt x="59" y="203"/>
                    </a:cubicBezTo>
                    <a:cubicBezTo>
                      <a:pt x="50" y="226"/>
                      <a:pt x="50" y="226"/>
                      <a:pt x="50" y="226"/>
                    </a:cubicBezTo>
                    <a:cubicBezTo>
                      <a:pt x="71" y="239"/>
                      <a:pt x="71" y="239"/>
                      <a:pt x="71" y="239"/>
                    </a:cubicBezTo>
                    <a:cubicBezTo>
                      <a:pt x="88" y="220"/>
                      <a:pt x="88" y="220"/>
                      <a:pt x="88" y="220"/>
                    </a:cubicBezTo>
                    <a:cubicBezTo>
                      <a:pt x="95" y="223"/>
                      <a:pt x="102" y="225"/>
                      <a:pt x="109" y="226"/>
                    </a:cubicBezTo>
                    <a:cubicBezTo>
                      <a:pt x="109" y="227"/>
                      <a:pt x="109" y="227"/>
                      <a:pt x="109" y="227"/>
                    </a:cubicBezTo>
                    <a:cubicBezTo>
                      <a:pt x="113" y="251"/>
                      <a:pt x="113" y="251"/>
                      <a:pt x="113" y="251"/>
                    </a:cubicBezTo>
                    <a:cubicBezTo>
                      <a:pt x="139" y="251"/>
                      <a:pt x="139" y="251"/>
                      <a:pt x="139" y="251"/>
                    </a:cubicBezTo>
                    <a:cubicBezTo>
                      <a:pt x="144" y="226"/>
                      <a:pt x="144" y="226"/>
                      <a:pt x="144" y="226"/>
                    </a:cubicBezTo>
                    <a:cubicBezTo>
                      <a:pt x="152" y="225"/>
                      <a:pt x="160" y="222"/>
                      <a:pt x="167" y="219"/>
                    </a:cubicBezTo>
                    <a:cubicBezTo>
                      <a:pt x="168" y="219"/>
                      <a:pt x="168" y="219"/>
                      <a:pt x="168" y="219"/>
                    </a:cubicBezTo>
                    <a:cubicBezTo>
                      <a:pt x="185" y="237"/>
                      <a:pt x="185" y="237"/>
                      <a:pt x="185" y="237"/>
                    </a:cubicBezTo>
                    <a:cubicBezTo>
                      <a:pt x="206" y="223"/>
                      <a:pt x="206" y="223"/>
                      <a:pt x="206" y="223"/>
                    </a:cubicBezTo>
                    <a:cubicBezTo>
                      <a:pt x="196" y="199"/>
                      <a:pt x="196" y="199"/>
                      <a:pt x="196" y="199"/>
                    </a:cubicBezTo>
                    <a:cubicBezTo>
                      <a:pt x="196" y="199"/>
                      <a:pt x="196" y="199"/>
                      <a:pt x="196" y="199"/>
                    </a:cubicBezTo>
                    <a:cubicBezTo>
                      <a:pt x="200" y="196"/>
                      <a:pt x="204" y="192"/>
                      <a:pt x="207" y="187"/>
                    </a:cubicBezTo>
                    <a:cubicBezTo>
                      <a:pt x="207" y="188"/>
                      <a:pt x="207" y="188"/>
                      <a:pt x="207" y="188"/>
                    </a:cubicBezTo>
                    <a:cubicBezTo>
                      <a:pt x="231" y="195"/>
                      <a:pt x="231" y="195"/>
                      <a:pt x="231" y="195"/>
                    </a:cubicBezTo>
                    <a:cubicBezTo>
                      <a:pt x="243" y="172"/>
                      <a:pt x="243" y="172"/>
                      <a:pt x="243" y="172"/>
                    </a:cubicBezTo>
                    <a:cubicBezTo>
                      <a:pt x="223" y="157"/>
                      <a:pt x="223" y="157"/>
                      <a:pt x="223" y="157"/>
                    </a:cubicBezTo>
                    <a:cubicBezTo>
                      <a:pt x="223" y="156"/>
                      <a:pt x="223" y="156"/>
                      <a:pt x="223" y="156"/>
                    </a:cubicBezTo>
                    <a:cubicBezTo>
                      <a:pt x="224" y="151"/>
                      <a:pt x="226" y="146"/>
                      <a:pt x="226" y="141"/>
                    </a:cubicBezTo>
                    <a:cubicBezTo>
                      <a:pt x="227" y="141"/>
                      <a:pt x="227" y="141"/>
                      <a:pt x="227" y="141"/>
                    </a:cubicBezTo>
                    <a:cubicBezTo>
                      <a:pt x="252" y="136"/>
                      <a:pt x="252" y="136"/>
                      <a:pt x="252" y="136"/>
                    </a:cubicBezTo>
                    <a:cubicBezTo>
                      <a:pt x="251" y="110"/>
                      <a:pt x="251" y="110"/>
                      <a:pt x="251" y="110"/>
                    </a:cubicBezTo>
                    <a:cubicBezTo>
                      <a:pt x="226" y="106"/>
                      <a:pt x="226" y="106"/>
                      <a:pt x="226" y="106"/>
                    </a:cubicBezTo>
                    <a:cubicBezTo>
                      <a:pt x="226" y="106"/>
                      <a:pt x="226" y="106"/>
                      <a:pt x="226" y="106"/>
                    </a:cubicBezTo>
                    <a:cubicBezTo>
                      <a:pt x="224" y="101"/>
                      <a:pt x="223" y="95"/>
                      <a:pt x="221" y="90"/>
                    </a:cubicBezTo>
                    <a:cubicBezTo>
                      <a:pt x="222" y="90"/>
                      <a:pt x="222" y="90"/>
                      <a:pt x="222" y="90"/>
                    </a:cubicBezTo>
                    <a:cubicBezTo>
                      <a:pt x="241" y="74"/>
                      <a:pt x="241" y="74"/>
                      <a:pt x="241" y="74"/>
                    </a:cubicBezTo>
                    <a:cubicBezTo>
                      <a:pt x="228" y="52"/>
                      <a:pt x="228" y="52"/>
                      <a:pt x="228" y="52"/>
                    </a:cubicBezTo>
                    <a:cubicBezTo>
                      <a:pt x="204" y="60"/>
                      <a:pt x="204" y="60"/>
                      <a:pt x="204" y="60"/>
                    </a:cubicBezTo>
                    <a:cubicBezTo>
                      <a:pt x="202" y="59"/>
                      <a:pt x="202" y="59"/>
                      <a:pt x="202" y="59"/>
                    </a:cubicBezTo>
                    <a:cubicBezTo>
                      <a:pt x="199" y="55"/>
                      <a:pt x="196" y="52"/>
                      <a:pt x="189" y="47"/>
                    </a:cubicBezTo>
                    <a:cubicBezTo>
                      <a:pt x="190" y="46"/>
                      <a:pt x="190" y="46"/>
                      <a:pt x="190" y="46"/>
                    </a:cubicBezTo>
                    <a:cubicBezTo>
                      <a:pt x="200" y="28"/>
                      <a:pt x="200" y="28"/>
                      <a:pt x="200" y="28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62" y="32"/>
                      <a:pt x="162" y="32"/>
                      <a:pt x="162" y="32"/>
                    </a:cubicBezTo>
                    <a:cubicBezTo>
                      <a:pt x="163" y="32"/>
                      <a:pt x="163" y="32"/>
                      <a:pt x="163" y="32"/>
                    </a:cubicBezTo>
                    <a:cubicBezTo>
                      <a:pt x="156" y="29"/>
                      <a:pt x="149" y="27"/>
                      <a:pt x="142" y="25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0" y="27"/>
                      <a:pt x="92" y="29"/>
                      <a:pt x="84" y="32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67" y="14"/>
                      <a:pt x="67" y="14"/>
                      <a:pt x="67" y="14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55" y="52"/>
                      <a:pt x="55" y="52"/>
                      <a:pt x="55" y="52"/>
                    </a:cubicBezTo>
                    <a:lnTo>
                      <a:pt x="56" y="52"/>
                    </a:lnTo>
                    <a:close/>
                    <a:moveTo>
                      <a:pt x="169" y="53"/>
                    </a:moveTo>
                    <a:cubicBezTo>
                      <a:pt x="209" y="78"/>
                      <a:pt x="222" y="130"/>
                      <a:pt x="198" y="170"/>
                    </a:cubicBezTo>
                    <a:cubicBezTo>
                      <a:pt x="174" y="210"/>
                      <a:pt x="122" y="222"/>
                      <a:pt x="82" y="198"/>
                    </a:cubicBezTo>
                    <a:cubicBezTo>
                      <a:pt x="42" y="174"/>
                      <a:pt x="29" y="122"/>
                      <a:pt x="53" y="82"/>
                    </a:cubicBezTo>
                    <a:cubicBezTo>
                      <a:pt x="77" y="42"/>
                      <a:pt x="129" y="29"/>
                      <a:pt x="169" y="5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8640499" y="2240591"/>
                <a:ext cx="1252979" cy="1252979"/>
              </a:xfrm>
              <a:custGeom>
                <a:avLst/>
                <a:gdLst>
                  <a:gd name="T0" fmla="*/ 52 w 412"/>
                  <a:gd name="T1" fmla="*/ 112 h 412"/>
                  <a:gd name="T2" fmla="*/ 112 w 412"/>
                  <a:gd name="T3" fmla="*/ 361 h 412"/>
                  <a:gd name="T4" fmla="*/ 360 w 412"/>
                  <a:gd name="T5" fmla="*/ 300 h 412"/>
                  <a:gd name="T6" fmla="*/ 300 w 412"/>
                  <a:gd name="T7" fmla="*/ 52 h 412"/>
                  <a:gd name="T8" fmla="*/ 52 w 412"/>
                  <a:gd name="T9" fmla="*/ 1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412">
                    <a:moveTo>
                      <a:pt x="52" y="112"/>
                    </a:moveTo>
                    <a:cubicBezTo>
                      <a:pt x="0" y="198"/>
                      <a:pt x="27" y="309"/>
                      <a:pt x="112" y="361"/>
                    </a:cubicBezTo>
                    <a:cubicBezTo>
                      <a:pt x="197" y="412"/>
                      <a:pt x="308" y="385"/>
                      <a:pt x="360" y="300"/>
                    </a:cubicBezTo>
                    <a:cubicBezTo>
                      <a:pt x="412" y="215"/>
                      <a:pt x="385" y="104"/>
                      <a:pt x="300" y="52"/>
                    </a:cubicBezTo>
                    <a:cubicBezTo>
                      <a:pt x="214" y="0"/>
                      <a:pt x="103" y="27"/>
                      <a:pt x="52" y="11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2"/>
              <p:cNvSpPr>
                <a:spLocks noEditPoints="1"/>
              </p:cNvSpPr>
              <p:nvPr/>
            </p:nvSpPr>
            <p:spPr bwMode="auto">
              <a:xfrm>
                <a:off x="8333359" y="1933451"/>
                <a:ext cx="1869831" cy="1863405"/>
              </a:xfrm>
              <a:custGeom>
                <a:avLst/>
                <a:gdLst>
                  <a:gd name="T0" fmla="*/ 109 w 615"/>
                  <a:gd name="T1" fmla="*/ 156 h 613"/>
                  <a:gd name="T2" fmla="*/ 50 w 615"/>
                  <a:gd name="T3" fmla="*/ 137 h 613"/>
                  <a:gd name="T4" fmla="*/ 70 w 615"/>
                  <a:gd name="T5" fmla="*/ 231 h 613"/>
                  <a:gd name="T6" fmla="*/ 59 w 615"/>
                  <a:gd name="T7" fmla="*/ 270 h 613"/>
                  <a:gd name="T8" fmla="*/ 1 w 615"/>
                  <a:gd name="T9" fmla="*/ 344 h 613"/>
                  <a:gd name="T10" fmla="*/ 73 w 615"/>
                  <a:gd name="T11" fmla="*/ 393 h 613"/>
                  <a:gd name="T12" fmla="*/ 26 w 615"/>
                  <a:gd name="T13" fmla="*/ 432 h 613"/>
                  <a:gd name="T14" fmla="*/ 116 w 615"/>
                  <a:gd name="T15" fmla="*/ 466 h 613"/>
                  <a:gd name="T16" fmla="*/ 144 w 615"/>
                  <a:gd name="T17" fmla="*/ 496 h 613"/>
                  <a:gd name="T18" fmla="*/ 175 w 615"/>
                  <a:gd name="T19" fmla="*/ 583 h 613"/>
                  <a:gd name="T20" fmla="*/ 267 w 615"/>
                  <a:gd name="T21" fmla="*/ 553 h 613"/>
                  <a:gd name="T22" fmla="*/ 277 w 615"/>
                  <a:gd name="T23" fmla="*/ 613 h 613"/>
                  <a:gd name="T24" fmla="*/ 351 w 615"/>
                  <a:gd name="T25" fmla="*/ 552 h 613"/>
                  <a:gd name="T26" fmla="*/ 409 w 615"/>
                  <a:gd name="T27" fmla="*/ 536 h 613"/>
                  <a:gd name="T28" fmla="*/ 503 w 615"/>
                  <a:gd name="T29" fmla="*/ 545 h 613"/>
                  <a:gd name="T30" fmla="*/ 479 w 615"/>
                  <a:gd name="T31" fmla="*/ 487 h 613"/>
                  <a:gd name="T32" fmla="*/ 507 w 615"/>
                  <a:gd name="T33" fmla="*/ 458 h 613"/>
                  <a:gd name="T34" fmla="*/ 593 w 615"/>
                  <a:gd name="T35" fmla="*/ 421 h 613"/>
                  <a:gd name="T36" fmla="*/ 544 w 615"/>
                  <a:gd name="T37" fmla="*/ 382 h 613"/>
                  <a:gd name="T38" fmla="*/ 555 w 615"/>
                  <a:gd name="T39" fmla="*/ 344 h 613"/>
                  <a:gd name="T40" fmla="*/ 613 w 615"/>
                  <a:gd name="T41" fmla="*/ 270 h 613"/>
                  <a:gd name="T42" fmla="*/ 551 w 615"/>
                  <a:gd name="T43" fmla="*/ 259 h 613"/>
                  <a:gd name="T44" fmla="*/ 542 w 615"/>
                  <a:gd name="T45" fmla="*/ 220 h 613"/>
                  <a:gd name="T46" fmla="*/ 558 w 615"/>
                  <a:gd name="T47" fmla="*/ 127 h 613"/>
                  <a:gd name="T48" fmla="*/ 494 w 615"/>
                  <a:gd name="T49" fmla="*/ 145 h 613"/>
                  <a:gd name="T50" fmla="*/ 464 w 615"/>
                  <a:gd name="T51" fmla="*/ 113 h 613"/>
                  <a:gd name="T52" fmla="*/ 437 w 615"/>
                  <a:gd name="T53" fmla="*/ 35 h 613"/>
                  <a:gd name="T54" fmla="*/ 397 w 615"/>
                  <a:gd name="T55" fmla="*/ 77 h 613"/>
                  <a:gd name="T56" fmla="*/ 348 w 615"/>
                  <a:gd name="T57" fmla="*/ 60 h 613"/>
                  <a:gd name="T58" fmla="*/ 275 w 615"/>
                  <a:gd name="T59" fmla="*/ 0 h 613"/>
                  <a:gd name="T60" fmla="*/ 264 w 615"/>
                  <a:gd name="T61" fmla="*/ 62 h 613"/>
                  <a:gd name="T62" fmla="*/ 205 w 615"/>
                  <a:gd name="T63" fmla="*/ 78 h 613"/>
                  <a:gd name="T64" fmla="*/ 112 w 615"/>
                  <a:gd name="T65" fmla="*/ 69 h 613"/>
                  <a:gd name="T66" fmla="*/ 414 w 615"/>
                  <a:gd name="T67" fmla="*/ 131 h 613"/>
                  <a:gd name="T68" fmla="*/ 200 w 615"/>
                  <a:gd name="T69" fmla="*/ 484 h 613"/>
                  <a:gd name="T70" fmla="*/ 414 w 615"/>
                  <a:gd name="T71" fmla="*/ 131 h 6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15" h="613">
                    <a:moveTo>
                      <a:pt x="136" y="126"/>
                    </a:moveTo>
                    <a:cubicBezTo>
                      <a:pt x="126" y="135"/>
                      <a:pt x="117" y="145"/>
                      <a:pt x="109" y="156"/>
                    </a:cubicBezTo>
                    <a:cubicBezTo>
                      <a:pt x="108" y="155"/>
                      <a:pt x="108" y="155"/>
                      <a:pt x="108" y="155"/>
                    </a:cubicBezTo>
                    <a:cubicBezTo>
                      <a:pt x="50" y="137"/>
                      <a:pt x="50" y="137"/>
                      <a:pt x="50" y="137"/>
                    </a:cubicBezTo>
                    <a:cubicBezTo>
                      <a:pt x="21" y="192"/>
                      <a:pt x="21" y="192"/>
                      <a:pt x="21" y="192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66" y="244"/>
                      <a:pt x="63" y="257"/>
                      <a:pt x="61" y="270"/>
                    </a:cubicBezTo>
                    <a:cubicBezTo>
                      <a:pt x="59" y="270"/>
                      <a:pt x="59" y="270"/>
                      <a:pt x="59" y="270"/>
                    </a:cubicBezTo>
                    <a:cubicBezTo>
                      <a:pt x="0" y="281"/>
                      <a:pt x="0" y="281"/>
                      <a:pt x="0" y="281"/>
                    </a:cubicBezTo>
                    <a:cubicBezTo>
                      <a:pt x="1" y="344"/>
                      <a:pt x="1" y="344"/>
                      <a:pt x="1" y="344"/>
                    </a:cubicBezTo>
                    <a:cubicBezTo>
                      <a:pt x="62" y="354"/>
                      <a:pt x="62" y="354"/>
                      <a:pt x="62" y="354"/>
                    </a:cubicBezTo>
                    <a:cubicBezTo>
                      <a:pt x="65" y="367"/>
                      <a:pt x="69" y="380"/>
                      <a:pt x="73" y="393"/>
                    </a:cubicBezTo>
                    <a:cubicBezTo>
                      <a:pt x="72" y="394"/>
                      <a:pt x="72" y="394"/>
                      <a:pt x="72" y="394"/>
                    </a:cubicBezTo>
                    <a:cubicBezTo>
                      <a:pt x="26" y="432"/>
                      <a:pt x="26" y="432"/>
                      <a:pt x="26" y="432"/>
                    </a:cubicBezTo>
                    <a:cubicBezTo>
                      <a:pt x="57" y="486"/>
                      <a:pt x="57" y="486"/>
                      <a:pt x="57" y="486"/>
                    </a:cubicBezTo>
                    <a:cubicBezTo>
                      <a:pt x="116" y="466"/>
                      <a:pt x="116" y="466"/>
                      <a:pt x="116" y="466"/>
                    </a:cubicBezTo>
                    <a:cubicBezTo>
                      <a:pt x="124" y="477"/>
                      <a:pt x="128" y="483"/>
                      <a:pt x="144" y="495"/>
                    </a:cubicBezTo>
                    <a:cubicBezTo>
                      <a:pt x="144" y="496"/>
                      <a:pt x="144" y="496"/>
                      <a:pt x="144" y="496"/>
                    </a:cubicBezTo>
                    <a:cubicBezTo>
                      <a:pt x="122" y="551"/>
                      <a:pt x="122" y="551"/>
                      <a:pt x="122" y="551"/>
                    </a:cubicBezTo>
                    <a:cubicBezTo>
                      <a:pt x="175" y="583"/>
                      <a:pt x="175" y="583"/>
                      <a:pt x="175" y="583"/>
                    </a:cubicBezTo>
                    <a:cubicBezTo>
                      <a:pt x="216" y="538"/>
                      <a:pt x="216" y="538"/>
                      <a:pt x="216" y="538"/>
                    </a:cubicBezTo>
                    <a:cubicBezTo>
                      <a:pt x="233" y="545"/>
                      <a:pt x="249" y="550"/>
                      <a:pt x="267" y="553"/>
                    </a:cubicBezTo>
                    <a:cubicBezTo>
                      <a:pt x="266" y="554"/>
                      <a:pt x="266" y="554"/>
                      <a:pt x="266" y="554"/>
                    </a:cubicBezTo>
                    <a:cubicBezTo>
                      <a:pt x="277" y="613"/>
                      <a:pt x="277" y="613"/>
                      <a:pt x="277" y="613"/>
                    </a:cubicBezTo>
                    <a:cubicBezTo>
                      <a:pt x="339" y="613"/>
                      <a:pt x="339" y="613"/>
                      <a:pt x="339" y="613"/>
                    </a:cubicBezTo>
                    <a:cubicBezTo>
                      <a:pt x="351" y="552"/>
                      <a:pt x="351" y="552"/>
                      <a:pt x="351" y="552"/>
                    </a:cubicBezTo>
                    <a:cubicBezTo>
                      <a:pt x="371" y="549"/>
                      <a:pt x="390" y="543"/>
                      <a:pt x="409" y="534"/>
                    </a:cubicBezTo>
                    <a:cubicBezTo>
                      <a:pt x="409" y="536"/>
                      <a:pt x="409" y="536"/>
                      <a:pt x="409" y="536"/>
                    </a:cubicBezTo>
                    <a:cubicBezTo>
                      <a:pt x="451" y="579"/>
                      <a:pt x="451" y="579"/>
                      <a:pt x="451" y="579"/>
                    </a:cubicBezTo>
                    <a:cubicBezTo>
                      <a:pt x="503" y="545"/>
                      <a:pt x="503" y="545"/>
                      <a:pt x="503" y="545"/>
                    </a:cubicBezTo>
                    <a:cubicBezTo>
                      <a:pt x="479" y="487"/>
                      <a:pt x="479" y="487"/>
                      <a:pt x="479" y="487"/>
                    </a:cubicBezTo>
                    <a:cubicBezTo>
                      <a:pt x="479" y="487"/>
                      <a:pt x="479" y="487"/>
                      <a:pt x="479" y="487"/>
                    </a:cubicBezTo>
                    <a:cubicBezTo>
                      <a:pt x="488" y="478"/>
                      <a:pt x="497" y="468"/>
                      <a:pt x="506" y="458"/>
                    </a:cubicBezTo>
                    <a:cubicBezTo>
                      <a:pt x="507" y="458"/>
                      <a:pt x="507" y="458"/>
                      <a:pt x="507" y="458"/>
                    </a:cubicBezTo>
                    <a:cubicBezTo>
                      <a:pt x="565" y="477"/>
                      <a:pt x="565" y="477"/>
                      <a:pt x="565" y="477"/>
                    </a:cubicBezTo>
                    <a:cubicBezTo>
                      <a:pt x="593" y="421"/>
                      <a:pt x="593" y="421"/>
                      <a:pt x="593" y="421"/>
                    </a:cubicBezTo>
                    <a:cubicBezTo>
                      <a:pt x="545" y="382"/>
                      <a:pt x="545" y="382"/>
                      <a:pt x="545" y="382"/>
                    </a:cubicBezTo>
                    <a:cubicBezTo>
                      <a:pt x="544" y="382"/>
                      <a:pt x="544" y="382"/>
                      <a:pt x="544" y="382"/>
                    </a:cubicBezTo>
                    <a:cubicBezTo>
                      <a:pt x="548" y="370"/>
                      <a:pt x="551" y="357"/>
                      <a:pt x="553" y="344"/>
                    </a:cubicBezTo>
                    <a:cubicBezTo>
                      <a:pt x="555" y="344"/>
                      <a:pt x="555" y="344"/>
                      <a:pt x="555" y="344"/>
                    </a:cubicBezTo>
                    <a:cubicBezTo>
                      <a:pt x="615" y="332"/>
                      <a:pt x="615" y="332"/>
                      <a:pt x="615" y="332"/>
                    </a:cubicBezTo>
                    <a:cubicBezTo>
                      <a:pt x="613" y="270"/>
                      <a:pt x="613" y="270"/>
                      <a:pt x="613" y="270"/>
                    </a:cubicBezTo>
                    <a:cubicBezTo>
                      <a:pt x="552" y="259"/>
                      <a:pt x="552" y="259"/>
                      <a:pt x="552" y="259"/>
                    </a:cubicBezTo>
                    <a:cubicBezTo>
                      <a:pt x="551" y="259"/>
                      <a:pt x="551" y="259"/>
                      <a:pt x="551" y="259"/>
                    </a:cubicBezTo>
                    <a:cubicBezTo>
                      <a:pt x="548" y="246"/>
                      <a:pt x="545" y="233"/>
                      <a:pt x="540" y="221"/>
                    </a:cubicBezTo>
                    <a:cubicBezTo>
                      <a:pt x="542" y="220"/>
                      <a:pt x="542" y="220"/>
                      <a:pt x="542" y="220"/>
                    </a:cubicBezTo>
                    <a:cubicBezTo>
                      <a:pt x="589" y="181"/>
                      <a:pt x="589" y="181"/>
                      <a:pt x="589" y="181"/>
                    </a:cubicBezTo>
                    <a:cubicBezTo>
                      <a:pt x="558" y="127"/>
                      <a:pt x="558" y="127"/>
                      <a:pt x="558" y="127"/>
                    </a:cubicBezTo>
                    <a:cubicBezTo>
                      <a:pt x="499" y="147"/>
                      <a:pt x="499" y="147"/>
                      <a:pt x="499" y="147"/>
                    </a:cubicBezTo>
                    <a:cubicBezTo>
                      <a:pt x="494" y="145"/>
                      <a:pt x="494" y="145"/>
                      <a:pt x="494" y="145"/>
                    </a:cubicBezTo>
                    <a:cubicBezTo>
                      <a:pt x="486" y="135"/>
                      <a:pt x="479" y="127"/>
                      <a:pt x="463" y="115"/>
                    </a:cubicBezTo>
                    <a:cubicBezTo>
                      <a:pt x="464" y="113"/>
                      <a:pt x="464" y="113"/>
                      <a:pt x="464" y="113"/>
                    </a:cubicBezTo>
                    <a:cubicBezTo>
                      <a:pt x="490" y="68"/>
                      <a:pt x="490" y="68"/>
                      <a:pt x="490" y="68"/>
                    </a:cubicBezTo>
                    <a:cubicBezTo>
                      <a:pt x="437" y="35"/>
                      <a:pt x="437" y="35"/>
                      <a:pt x="437" y="35"/>
                    </a:cubicBezTo>
                    <a:cubicBezTo>
                      <a:pt x="396" y="78"/>
                      <a:pt x="396" y="78"/>
                      <a:pt x="396" y="78"/>
                    </a:cubicBezTo>
                    <a:cubicBezTo>
                      <a:pt x="397" y="77"/>
                      <a:pt x="397" y="77"/>
                      <a:pt x="397" y="77"/>
                    </a:cubicBezTo>
                    <a:cubicBezTo>
                      <a:pt x="381" y="71"/>
                      <a:pt x="365" y="65"/>
                      <a:pt x="348" y="62"/>
                    </a:cubicBezTo>
                    <a:cubicBezTo>
                      <a:pt x="348" y="60"/>
                      <a:pt x="348" y="60"/>
                      <a:pt x="348" y="6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275" y="0"/>
                      <a:pt x="275" y="0"/>
                      <a:pt x="275" y="0"/>
                    </a:cubicBezTo>
                    <a:cubicBezTo>
                      <a:pt x="264" y="62"/>
                      <a:pt x="264" y="62"/>
                      <a:pt x="264" y="62"/>
                    </a:cubicBezTo>
                    <a:cubicBezTo>
                      <a:pt x="264" y="62"/>
                      <a:pt x="264" y="62"/>
                      <a:pt x="264" y="62"/>
                    </a:cubicBezTo>
                    <a:cubicBezTo>
                      <a:pt x="244" y="66"/>
                      <a:pt x="225" y="71"/>
                      <a:pt x="206" y="79"/>
                    </a:cubicBezTo>
                    <a:cubicBezTo>
                      <a:pt x="205" y="78"/>
                      <a:pt x="205" y="78"/>
                      <a:pt x="205" y="78"/>
                    </a:cubicBezTo>
                    <a:cubicBezTo>
                      <a:pt x="163" y="34"/>
                      <a:pt x="163" y="34"/>
                      <a:pt x="163" y="34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36" y="126"/>
                      <a:pt x="136" y="126"/>
                      <a:pt x="136" y="126"/>
                    </a:cubicBezTo>
                    <a:close/>
                    <a:moveTo>
                      <a:pt x="414" y="131"/>
                    </a:moveTo>
                    <a:cubicBezTo>
                      <a:pt x="512" y="190"/>
                      <a:pt x="543" y="317"/>
                      <a:pt x="483" y="414"/>
                    </a:cubicBezTo>
                    <a:cubicBezTo>
                      <a:pt x="424" y="512"/>
                      <a:pt x="297" y="543"/>
                      <a:pt x="200" y="484"/>
                    </a:cubicBezTo>
                    <a:cubicBezTo>
                      <a:pt x="102" y="425"/>
                      <a:pt x="71" y="298"/>
                      <a:pt x="130" y="200"/>
                    </a:cubicBezTo>
                    <a:cubicBezTo>
                      <a:pt x="189" y="102"/>
                      <a:pt x="317" y="71"/>
                      <a:pt x="414" y="13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8050635" y="3916371"/>
                <a:ext cx="1119328" cy="1115473"/>
              </a:xfrm>
              <a:custGeom>
                <a:avLst/>
                <a:gdLst>
                  <a:gd name="T0" fmla="*/ 46 w 368"/>
                  <a:gd name="T1" fmla="*/ 100 h 367"/>
                  <a:gd name="T2" fmla="*/ 101 w 368"/>
                  <a:gd name="T3" fmla="*/ 321 h 367"/>
                  <a:gd name="T4" fmla="*/ 322 w 368"/>
                  <a:gd name="T5" fmla="*/ 267 h 367"/>
                  <a:gd name="T6" fmla="*/ 267 w 368"/>
                  <a:gd name="T7" fmla="*/ 46 h 367"/>
                  <a:gd name="T8" fmla="*/ 46 w 368"/>
                  <a:gd name="T9" fmla="*/ 10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8" h="367">
                    <a:moveTo>
                      <a:pt x="46" y="100"/>
                    </a:moveTo>
                    <a:cubicBezTo>
                      <a:pt x="0" y="176"/>
                      <a:pt x="25" y="275"/>
                      <a:pt x="101" y="321"/>
                    </a:cubicBezTo>
                    <a:cubicBezTo>
                      <a:pt x="176" y="367"/>
                      <a:pt x="275" y="343"/>
                      <a:pt x="322" y="267"/>
                    </a:cubicBezTo>
                    <a:cubicBezTo>
                      <a:pt x="368" y="191"/>
                      <a:pt x="343" y="92"/>
                      <a:pt x="267" y="46"/>
                    </a:cubicBezTo>
                    <a:cubicBezTo>
                      <a:pt x="192" y="0"/>
                      <a:pt x="93" y="24"/>
                      <a:pt x="46" y="10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7779477" y="3642643"/>
                <a:ext cx="1664213" cy="1662928"/>
              </a:xfrm>
              <a:custGeom>
                <a:avLst/>
                <a:gdLst>
                  <a:gd name="T0" fmla="*/ 97 w 547"/>
                  <a:gd name="T1" fmla="*/ 139 h 547"/>
                  <a:gd name="T2" fmla="*/ 44 w 547"/>
                  <a:gd name="T3" fmla="*/ 122 h 547"/>
                  <a:gd name="T4" fmla="*/ 62 w 547"/>
                  <a:gd name="T5" fmla="*/ 206 h 547"/>
                  <a:gd name="T6" fmla="*/ 52 w 547"/>
                  <a:gd name="T7" fmla="*/ 240 h 547"/>
                  <a:gd name="T8" fmla="*/ 1 w 547"/>
                  <a:gd name="T9" fmla="*/ 306 h 547"/>
                  <a:gd name="T10" fmla="*/ 65 w 547"/>
                  <a:gd name="T11" fmla="*/ 350 h 547"/>
                  <a:gd name="T12" fmla="*/ 23 w 547"/>
                  <a:gd name="T13" fmla="*/ 385 h 547"/>
                  <a:gd name="T14" fmla="*/ 103 w 547"/>
                  <a:gd name="T15" fmla="*/ 416 h 547"/>
                  <a:gd name="T16" fmla="*/ 128 w 547"/>
                  <a:gd name="T17" fmla="*/ 442 h 547"/>
                  <a:gd name="T18" fmla="*/ 155 w 547"/>
                  <a:gd name="T19" fmla="*/ 520 h 547"/>
                  <a:gd name="T20" fmla="*/ 237 w 547"/>
                  <a:gd name="T21" fmla="*/ 492 h 547"/>
                  <a:gd name="T22" fmla="*/ 247 w 547"/>
                  <a:gd name="T23" fmla="*/ 547 h 547"/>
                  <a:gd name="T24" fmla="*/ 312 w 547"/>
                  <a:gd name="T25" fmla="*/ 492 h 547"/>
                  <a:gd name="T26" fmla="*/ 364 w 547"/>
                  <a:gd name="T27" fmla="*/ 477 h 547"/>
                  <a:gd name="T28" fmla="*/ 448 w 547"/>
                  <a:gd name="T29" fmla="*/ 486 h 547"/>
                  <a:gd name="T30" fmla="*/ 426 w 547"/>
                  <a:gd name="T31" fmla="*/ 434 h 547"/>
                  <a:gd name="T32" fmla="*/ 451 w 547"/>
                  <a:gd name="T33" fmla="*/ 408 h 547"/>
                  <a:gd name="T34" fmla="*/ 528 w 547"/>
                  <a:gd name="T35" fmla="*/ 376 h 547"/>
                  <a:gd name="T36" fmla="*/ 484 w 547"/>
                  <a:gd name="T37" fmla="*/ 341 h 547"/>
                  <a:gd name="T38" fmla="*/ 494 w 547"/>
                  <a:gd name="T39" fmla="*/ 306 h 547"/>
                  <a:gd name="T40" fmla="*/ 546 w 547"/>
                  <a:gd name="T41" fmla="*/ 240 h 547"/>
                  <a:gd name="T42" fmla="*/ 491 w 547"/>
                  <a:gd name="T43" fmla="*/ 231 h 547"/>
                  <a:gd name="T44" fmla="*/ 483 w 547"/>
                  <a:gd name="T45" fmla="*/ 196 h 547"/>
                  <a:gd name="T46" fmla="*/ 497 w 547"/>
                  <a:gd name="T47" fmla="*/ 113 h 547"/>
                  <a:gd name="T48" fmla="*/ 440 w 547"/>
                  <a:gd name="T49" fmla="*/ 130 h 547"/>
                  <a:gd name="T50" fmla="*/ 413 w 547"/>
                  <a:gd name="T51" fmla="*/ 101 h 547"/>
                  <a:gd name="T52" fmla="*/ 389 w 547"/>
                  <a:gd name="T53" fmla="*/ 32 h 547"/>
                  <a:gd name="T54" fmla="*/ 353 w 547"/>
                  <a:gd name="T55" fmla="*/ 69 h 547"/>
                  <a:gd name="T56" fmla="*/ 310 w 547"/>
                  <a:gd name="T57" fmla="*/ 53 h 547"/>
                  <a:gd name="T58" fmla="*/ 245 w 547"/>
                  <a:gd name="T59" fmla="*/ 0 h 547"/>
                  <a:gd name="T60" fmla="*/ 235 w 547"/>
                  <a:gd name="T61" fmla="*/ 55 h 547"/>
                  <a:gd name="T62" fmla="*/ 182 w 547"/>
                  <a:gd name="T63" fmla="*/ 69 h 547"/>
                  <a:gd name="T64" fmla="*/ 99 w 547"/>
                  <a:gd name="T65" fmla="*/ 61 h 547"/>
                  <a:gd name="T66" fmla="*/ 121 w 547"/>
                  <a:gd name="T67" fmla="*/ 113 h 547"/>
                  <a:gd name="T68" fmla="*/ 430 w 547"/>
                  <a:gd name="T69" fmla="*/ 369 h 547"/>
                  <a:gd name="T70" fmla="*/ 116 w 547"/>
                  <a:gd name="T71" fmla="*/ 178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7" h="547">
                    <a:moveTo>
                      <a:pt x="121" y="113"/>
                    </a:moveTo>
                    <a:cubicBezTo>
                      <a:pt x="112" y="121"/>
                      <a:pt x="104" y="129"/>
                      <a:pt x="97" y="139"/>
                    </a:cubicBezTo>
                    <a:cubicBezTo>
                      <a:pt x="95" y="138"/>
                      <a:pt x="95" y="138"/>
                      <a:pt x="95" y="138"/>
                    </a:cubicBezTo>
                    <a:cubicBezTo>
                      <a:pt x="44" y="122"/>
                      <a:pt x="44" y="122"/>
                      <a:pt x="44" y="122"/>
                    </a:cubicBezTo>
                    <a:cubicBezTo>
                      <a:pt x="19" y="171"/>
                      <a:pt x="19" y="171"/>
                      <a:pt x="19" y="171"/>
                    </a:cubicBezTo>
                    <a:cubicBezTo>
                      <a:pt x="62" y="206"/>
                      <a:pt x="62" y="206"/>
                      <a:pt x="62" y="206"/>
                    </a:cubicBezTo>
                    <a:cubicBezTo>
                      <a:pt x="58" y="217"/>
                      <a:pt x="55" y="229"/>
                      <a:pt x="53" y="240"/>
                    </a:cubicBezTo>
                    <a:cubicBezTo>
                      <a:pt x="52" y="240"/>
                      <a:pt x="52" y="240"/>
                      <a:pt x="52" y="240"/>
                    </a:cubicBezTo>
                    <a:cubicBezTo>
                      <a:pt x="0" y="251"/>
                      <a:pt x="0" y="251"/>
                      <a:pt x="0" y="251"/>
                    </a:cubicBezTo>
                    <a:cubicBezTo>
                      <a:pt x="1" y="306"/>
                      <a:pt x="1" y="306"/>
                      <a:pt x="1" y="306"/>
                    </a:cubicBezTo>
                    <a:cubicBezTo>
                      <a:pt x="55" y="316"/>
                      <a:pt x="55" y="316"/>
                      <a:pt x="55" y="316"/>
                    </a:cubicBezTo>
                    <a:cubicBezTo>
                      <a:pt x="57" y="328"/>
                      <a:pt x="61" y="339"/>
                      <a:pt x="65" y="350"/>
                    </a:cubicBezTo>
                    <a:cubicBezTo>
                      <a:pt x="64" y="351"/>
                      <a:pt x="64" y="351"/>
                      <a:pt x="64" y="351"/>
                    </a:cubicBezTo>
                    <a:cubicBezTo>
                      <a:pt x="23" y="385"/>
                      <a:pt x="23" y="385"/>
                      <a:pt x="23" y="385"/>
                    </a:cubicBezTo>
                    <a:cubicBezTo>
                      <a:pt x="50" y="433"/>
                      <a:pt x="50" y="433"/>
                      <a:pt x="50" y="433"/>
                    </a:cubicBezTo>
                    <a:cubicBezTo>
                      <a:pt x="103" y="416"/>
                      <a:pt x="103" y="416"/>
                      <a:pt x="103" y="416"/>
                    </a:cubicBezTo>
                    <a:cubicBezTo>
                      <a:pt x="110" y="425"/>
                      <a:pt x="114" y="431"/>
                      <a:pt x="128" y="442"/>
                    </a:cubicBezTo>
                    <a:cubicBezTo>
                      <a:pt x="128" y="442"/>
                      <a:pt x="128" y="442"/>
                      <a:pt x="128" y="442"/>
                    </a:cubicBezTo>
                    <a:cubicBezTo>
                      <a:pt x="108" y="491"/>
                      <a:pt x="108" y="491"/>
                      <a:pt x="108" y="491"/>
                    </a:cubicBezTo>
                    <a:cubicBezTo>
                      <a:pt x="155" y="520"/>
                      <a:pt x="155" y="520"/>
                      <a:pt x="155" y="520"/>
                    </a:cubicBezTo>
                    <a:cubicBezTo>
                      <a:pt x="192" y="480"/>
                      <a:pt x="192" y="480"/>
                      <a:pt x="192" y="480"/>
                    </a:cubicBezTo>
                    <a:cubicBezTo>
                      <a:pt x="207" y="485"/>
                      <a:pt x="222" y="490"/>
                      <a:pt x="237" y="492"/>
                    </a:cubicBezTo>
                    <a:cubicBezTo>
                      <a:pt x="237" y="494"/>
                      <a:pt x="237" y="494"/>
                      <a:pt x="237" y="494"/>
                    </a:cubicBezTo>
                    <a:cubicBezTo>
                      <a:pt x="247" y="547"/>
                      <a:pt x="247" y="547"/>
                      <a:pt x="247" y="547"/>
                    </a:cubicBezTo>
                    <a:cubicBezTo>
                      <a:pt x="302" y="546"/>
                      <a:pt x="302" y="546"/>
                      <a:pt x="302" y="546"/>
                    </a:cubicBezTo>
                    <a:cubicBezTo>
                      <a:pt x="312" y="492"/>
                      <a:pt x="312" y="492"/>
                      <a:pt x="312" y="492"/>
                    </a:cubicBezTo>
                    <a:cubicBezTo>
                      <a:pt x="330" y="489"/>
                      <a:pt x="347" y="484"/>
                      <a:pt x="364" y="476"/>
                    </a:cubicBezTo>
                    <a:cubicBezTo>
                      <a:pt x="364" y="477"/>
                      <a:pt x="364" y="477"/>
                      <a:pt x="364" y="477"/>
                    </a:cubicBezTo>
                    <a:cubicBezTo>
                      <a:pt x="402" y="516"/>
                      <a:pt x="402" y="516"/>
                      <a:pt x="402" y="516"/>
                    </a:cubicBezTo>
                    <a:cubicBezTo>
                      <a:pt x="448" y="486"/>
                      <a:pt x="448" y="486"/>
                      <a:pt x="448" y="486"/>
                    </a:cubicBezTo>
                    <a:cubicBezTo>
                      <a:pt x="426" y="434"/>
                      <a:pt x="426" y="434"/>
                      <a:pt x="426" y="434"/>
                    </a:cubicBezTo>
                    <a:cubicBezTo>
                      <a:pt x="426" y="434"/>
                      <a:pt x="426" y="434"/>
                      <a:pt x="426" y="434"/>
                    </a:cubicBezTo>
                    <a:cubicBezTo>
                      <a:pt x="435" y="426"/>
                      <a:pt x="443" y="417"/>
                      <a:pt x="450" y="408"/>
                    </a:cubicBezTo>
                    <a:cubicBezTo>
                      <a:pt x="451" y="408"/>
                      <a:pt x="451" y="408"/>
                      <a:pt x="451" y="408"/>
                    </a:cubicBezTo>
                    <a:cubicBezTo>
                      <a:pt x="503" y="425"/>
                      <a:pt x="503" y="425"/>
                      <a:pt x="503" y="425"/>
                    </a:cubicBezTo>
                    <a:cubicBezTo>
                      <a:pt x="528" y="376"/>
                      <a:pt x="528" y="376"/>
                      <a:pt x="528" y="376"/>
                    </a:cubicBezTo>
                    <a:cubicBezTo>
                      <a:pt x="485" y="341"/>
                      <a:pt x="485" y="341"/>
                      <a:pt x="485" y="341"/>
                    </a:cubicBezTo>
                    <a:cubicBezTo>
                      <a:pt x="484" y="341"/>
                      <a:pt x="484" y="341"/>
                      <a:pt x="484" y="341"/>
                    </a:cubicBezTo>
                    <a:cubicBezTo>
                      <a:pt x="488" y="329"/>
                      <a:pt x="491" y="318"/>
                      <a:pt x="493" y="306"/>
                    </a:cubicBezTo>
                    <a:cubicBezTo>
                      <a:pt x="494" y="306"/>
                      <a:pt x="494" y="306"/>
                      <a:pt x="494" y="306"/>
                    </a:cubicBezTo>
                    <a:cubicBezTo>
                      <a:pt x="547" y="296"/>
                      <a:pt x="547" y="296"/>
                      <a:pt x="547" y="296"/>
                    </a:cubicBezTo>
                    <a:cubicBezTo>
                      <a:pt x="546" y="240"/>
                      <a:pt x="546" y="240"/>
                      <a:pt x="546" y="240"/>
                    </a:cubicBezTo>
                    <a:cubicBezTo>
                      <a:pt x="491" y="231"/>
                      <a:pt x="491" y="231"/>
                      <a:pt x="491" y="231"/>
                    </a:cubicBezTo>
                    <a:cubicBezTo>
                      <a:pt x="491" y="231"/>
                      <a:pt x="491" y="231"/>
                      <a:pt x="491" y="231"/>
                    </a:cubicBezTo>
                    <a:cubicBezTo>
                      <a:pt x="488" y="219"/>
                      <a:pt x="485" y="208"/>
                      <a:pt x="481" y="197"/>
                    </a:cubicBezTo>
                    <a:cubicBezTo>
                      <a:pt x="483" y="196"/>
                      <a:pt x="483" y="196"/>
                      <a:pt x="483" y="196"/>
                    </a:cubicBezTo>
                    <a:cubicBezTo>
                      <a:pt x="524" y="161"/>
                      <a:pt x="524" y="161"/>
                      <a:pt x="524" y="161"/>
                    </a:cubicBezTo>
                    <a:cubicBezTo>
                      <a:pt x="497" y="113"/>
                      <a:pt x="497" y="113"/>
                      <a:pt x="497" y="113"/>
                    </a:cubicBezTo>
                    <a:cubicBezTo>
                      <a:pt x="444" y="131"/>
                      <a:pt x="444" y="131"/>
                      <a:pt x="444" y="131"/>
                    </a:cubicBezTo>
                    <a:cubicBezTo>
                      <a:pt x="440" y="130"/>
                      <a:pt x="440" y="130"/>
                      <a:pt x="440" y="130"/>
                    </a:cubicBezTo>
                    <a:cubicBezTo>
                      <a:pt x="433" y="121"/>
                      <a:pt x="426" y="113"/>
                      <a:pt x="412" y="102"/>
                    </a:cubicBezTo>
                    <a:cubicBezTo>
                      <a:pt x="413" y="101"/>
                      <a:pt x="413" y="101"/>
                      <a:pt x="413" y="101"/>
                    </a:cubicBezTo>
                    <a:cubicBezTo>
                      <a:pt x="436" y="60"/>
                      <a:pt x="436" y="60"/>
                      <a:pt x="436" y="60"/>
                    </a:cubicBezTo>
                    <a:cubicBezTo>
                      <a:pt x="389" y="32"/>
                      <a:pt x="389" y="32"/>
                      <a:pt x="389" y="32"/>
                    </a:cubicBezTo>
                    <a:cubicBezTo>
                      <a:pt x="353" y="70"/>
                      <a:pt x="353" y="70"/>
                      <a:pt x="353" y="70"/>
                    </a:cubicBezTo>
                    <a:cubicBezTo>
                      <a:pt x="353" y="69"/>
                      <a:pt x="353" y="69"/>
                      <a:pt x="353" y="69"/>
                    </a:cubicBezTo>
                    <a:cubicBezTo>
                      <a:pt x="339" y="63"/>
                      <a:pt x="324" y="58"/>
                      <a:pt x="309" y="56"/>
                    </a:cubicBezTo>
                    <a:cubicBezTo>
                      <a:pt x="310" y="53"/>
                      <a:pt x="310" y="53"/>
                      <a:pt x="310" y="53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5" y="55"/>
                      <a:pt x="235" y="55"/>
                      <a:pt x="235" y="55"/>
                    </a:cubicBezTo>
                    <a:cubicBezTo>
                      <a:pt x="217" y="58"/>
                      <a:pt x="200" y="64"/>
                      <a:pt x="183" y="71"/>
                    </a:cubicBezTo>
                    <a:cubicBezTo>
                      <a:pt x="182" y="69"/>
                      <a:pt x="182" y="69"/>
                      <a:pt x="182" y="69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99" y="61"/>
                      <a:pt x="99" y="61"/>
                      <a:pt x="99" y="61"/>
                    </a:cubicBezTo>
                    <a:cubicBezTo>
                      <a:pt x="121" y="112"/>
                      <a:pt x="121" y="112"/>
                      <a:pt x="121" y="112"/>
                    </a:cubicBezTo>
                    <a:lnTo>
                      <a:pt x="121" y="113"/>
                    </a:lnTo>
                    <a:close/>
                    <a:moveTo>
                      <a:pt x="369" y="116"/>
                    </a:moveTo>
                    <a:cubicBezTo>
                      <a:pt x="455" y="169"/>
                      <a:pt x="483" y="282"/>
                      <a:pt x="430" y="369"/>
                    </a:cubicBezTo>
                    <a:cubicBezTo>
                      <a:pt x="378" y="456"/>
                      <a:pt x="264" y="484"/>
                      <a:pt x="177" y="431"/>
                    </a:cubicBezTo>
                    <a:cubicBezTo>
                      <a:pt x="91" y="378"/>
                      <a:pt x="63" y="265"/>
                      <a:pt x="116" y="178"/>
                    </a:cubicBezTo>
                    <a:cubicBezTo>
                      <a:pt x="168" y="91"/>
                      <a:pt x="282" y="64"/>
                      <a:pt x="369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9668584" y="3796856"/>
                <a:ext cx="661830" cy="666970"/>
              </a:xfrm>
              <a:custGeom>
                <a:avLst/>
                <a:gdLst>
                  <a:gd name="T0" fmla="*/ 28 w 218"/>
                  <a:gd name="T1" fmla="*/ 60 h 219"/>
                  <a:gd name="T2" fmla="*/ 60 w 218"/>
                  <a:gd name="T3" fmla="*/ 191 h 219"/>
                  <a:gd name="T4" fmla="*/ 191 w 218"/>
                  <a:gd name="T5" fmla="*/ 159 h 219"/>
                  <a:gd name="T6" fmla="*/ 159 w 218"/>
                  <a:gd name="T7" fmla="*/ 28 h 219"/>
                  <a:gd name="T8" fmla="*/ 28 w 218"/>
                  <a:gd name="T9" fmla="*/ 6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219">
                    <a:moveTo>
                      <a:pt x="28" y="60"/>
                    </a:moveTo>
                    <a:cubicBezTo>
                      <a:pt x="0" y="105"/>
                      <a:pt x="15" y="164"/>
                      <a:pt x="60" y="191"/>
                    </a:cubicBezTo>
                    <a:cubicBezTo>
                      <a:pt x="105" y="219"/>
                      <a:pt x="164" y="204"/>
                      <a:pt x="191" y="159"/>
                    </a:cubicBezTo>
                    <a:cubicBezTo>
                      <a:pt x="218" y="114"/>
                      <a:pt x="204" y="55"/>
                      <a:pt x="159" y="28"/>
                    </a:cubicBezTo>
                    <a:cubicBezTo>
                      <a:pt x="114" y="0"/>
                      <a:pt x="55" y="15"/>
                      <a:pt x="28" y="6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5"/>
              <p:cNvSpPr>
                <a:spLocks noEditPoints="1"/>
              </p:cNvSpPr>
              <p:nvPr/>
            </p:nvSpPr>
            <p:spPr bwMode="auto">
              <a:xfrm>
                <a:off x="9506661" y="3636218"/>
                <a:ext cx="988247" cy="988247"/>
              </a:xfrm>
              <a:custGeom>
                <a:avLst/>
                <a:gdLst>
                  <a:gd name="T0" fmla="*/ 57 w 325"/>
                  <a:gd name="T1" fmla="*/ 82 h 325"/>
                  <a:gd name="T2" fmla="*/ 26 w 325"/>
                  <a:gd name="T3" fmla="*/ 72 h 325"/>
                  <a:gd name="T4" fmla="*/ 37 w 325"/>
                  <a:gd name="T5" fmla="*/ 122 h 325"/>
                  <a:gd name="T6" fmla="*/ 31 w 325"/>
                  <a:gd name="T7" fmla="*/ 143 h 325"/>
                  <a:gd name="T8" fmla="*/ 0 w 325"/>
                  <a:gd name="T9" fmla="*/ 182 h 325"/>
                  <a:gd name="T10" fmla="*/ 38 w 325"/>
                  <a:gd name="T11" fmla="*/ 208 h 325"/>
                  <a:gd name="T12" fmla="*/ 13 w 325"/>
                  <a:gd name="T13" fmla="*/ 229 h 325"/>
                  <a:gd name="T14" fmla="*/ 61 w 325"/>
                  <a:gd name="T15" fmla="*/ 247 h 325"/>
                  <a:gd name="T16" fmla="*/ 76 w 325"/>
                  <a:gd name="T17" fmla="*/ 263 h 325"/>
                  <a:gd name="T18" fmla="*/ 92 w 325"/>
                  <a:gd name="T19" fmla="*/ 309 h 325"/>
                  <a:gd name="T20" fmla="*/ 141 w 325"/>
                  <a:gd name="T21" fmla="*/ 292 h 325"/>
                  <a:gd name="T22" fmla="*/ 147 w 325"/>
                  <a:gd name="T23" fmla="*/ 325 h 325"/>
                  <a:gd name="T24" fmla="*/ 186 w 325"/>
                  <a:gd name="T25" fmla="*/ 292 h 325"/>
                  <a:gd name="T26" fmla="*/ 217 w 325"/>
                  <a:gd name="T27" fmla="*/ 283 h 325"/>
                  <a:gd name="T28" fmla="*/ 266 w 325"/>
                  <a:gd name="T29" fmla="*/ 288 h 325"/>
                  <a:gd name="T30" fmla="*/ 253 w 325"/>
                  <a:gd name="T31" fmla="*/ 258 h 325"/>
                  <a:gd name="T32" fmla="*/ 268 w 325"/>
                  <a:gd name="T33" fmla="*/ 242 h 325"/>
                  <a:gd name="T34" fmla="*/ 314 w 325"/>
                  <a:gd name="T35" fmla="*/ 223 h 325"/>
                  <a:gd name="T36" fmla="*/ 288 w 325"/>
                  <a:gd name="T37" fmla="*/ 202 h 325"/>
                  <a:gd name="T38" fmla="*/ 294 w 325"/>
                  <a:gd name="T39" fmla="*/ 182 h 325"/>
                  <a:gd name="T40" fmla="*/ 325 w 325"/>
                  <a:gd name="T41" fmla="*/ 143 h 325"/>
                  <a:gd name="T42" fmla="*/ 292 w 325"/>
                  <a:gd name="T43" fmla="*/ 137 h 325"/>
                  <a:gd name="T44" fmla="*/ 287 w 325"/>
                  <a:gd name="T45" fmla="*/ 116 h 325"/>
                  <a:gd name="T46" fmla="*/ 295 w 325"/>
                  <a:gd name="T47" fmla="*/ 67 h 325"/>
                  <a:gd name="T48" fmla="*/ 262 w 325"/>
                  <a:gd name="T49" fmla="*/ 77 h 325"/>
                  <a:gd name="T50" fmla="*/ 246 w 325"/>
                  <a:gd name="T51" fmla="*/ 59 h 325"/>
                  <a:gd name="T52" fmla="*/ 231 w 325"/>
                  <a:gd name="T53" fmla="*/ 18 h 325"/>
                  <a:gd name="T54" fmla="*/ 210 w 325"/>
                  <a:gd name="T55" fmla="*/ 41 h 325"/>
                  <a:gd name="T56" fmla="*/ 184 w 325"/>
                  <a:gd name="T57" fmla="*/ 31 h 325"/>
                  <a:gd name="T58" fmla="*/ 146 w 325"/>
                  <a:gd name="T59" fmla="*/ 0 h 325"/>
                  <a:gd name="T60" fmla="*/ 139 w 325"/>
                  <a:gd name="T61" fmla="*/ 33 h 325"/>
                  <a:gd name="T62" fmla="*/ 108 w 325"/>
                  <a:gd name="T63" fmla="*/ 41 h 325"/>
                  <a:gd name="T64" fmla="*/ 59 w 325"/>
                  <a:gd name="T65" fmla="*/ 36 h 325"/>
                  <a:gd name="T66" fmla="*/ 72 w 325"/>
                  <a:gd name="T67" fmla="*/ 67 h 325"/>
                  <a:gd name="T68" fmla="*/ 256 w 325"/>
                  <a:gd name="T69" fmla="*/ 219 h 325"/>
                  <a:gd name="T70" fmla="*/ 69 w 325"/>
                  <a:gd name="T71" fmla="*/ 106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5" h="325">
                    <a:moveTo>
                      <a:pt x="72" y="67"/>
                    </a:moveTo>
                    <a:cubicBezTo>
                      <a:pt x="67" y="71"/>
                      <a:pt x="62" y="77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35" y="129"/>
                      <a:pt x="33" y="136"/>
                      <a:pt x="32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33" y="187"/>
                      <a:pt x="33" y="187"/>
                      <a:pt x="33" y="187"/>
                    </a:cubicBezTo>
                    <a:cubicBezTo>
                      <a:pt x="34" y="194"/>
                      <a:pt x="36" y="201"/>
                      <a:pt x="38" y="208"/>
                    </a:cubicBezTo>
                    <a:cubicBezTo>
                      <a:pt x="38" y="208"/>
                      <a:pt x="38" y="208"/>
                      <a:pt x="38" y="208"/>
                    </a:cubicBezTo>
                    <a:cubicBezTo>
                      <a:pt x="13" y="229"/>
                      <a:pt x="13" y="229"/>
                      <a:pt x="13" y="229"/>
                    </a:cubicBezTo>
                    <a:cubicBezTo>
                      <a:pt x="30" y="257"/>
                      <a:pt x="30" y="257"/>
                      <a:pt x="30" y="257"/>
                    </a:cubicBezTo>
                    <a:cubicBezTo>
                      <a:pt x="61" y="247"/>
                      <a:pt x="61" y="247"/>
                      <a:pt x="61" y="247"/>
                    </a:cubicBezTo>
                    <a:cubicBezTo>
                      <a:pt x="66" y="252"/>
                      <a:pt x="68" y="256"/>
                      <a:pt x="76" y="262"/>
                    </a:cubicBezTo>
                    <a:cubicBezTo>
                      <a:pt x="76" y="263"/>
                      <a:pt x="76" y="263"/>
                      <a:pt x="76" y="26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92" y="309"/>
                      <a:pt x="92" y="309"/>
                      <a:pt x="92" y="309"/>
                    </a:cubicBezTo>
                    <a:cubicBezTo>
                      <a:pt x="114" y="285"/>
                      <a:pt x="114" y="285"/>
                      <a:pt x="114" y="285"/>
                    </a:cubicBezTo>
                    <a:cubicBezTo>
                      <a:pt x="123" y="288"/>
                      <a:pt x="132" y="291"/>
                      <a:pt x="141" y="292"/>
                    </a:cubicBezTo>
                    <a:cubicBezTo>
                      <a:pt x="141" y="293"/>
                      <a:pt x="141" y="293"/>
                      <a:pt x="141" y="293"/>
                    </a:cubicBezTo>
                    <a:cubicBezTo>
                      <a:pt x="147" y="325"/>
                      <a:pt x="147" y="325"/>
                      <a:pt x="147" y="325"/>
                    </a:cubicBezTo>
                    <a:cubicBezTo>
                      <a:pt x="179" y="324"/>
                      <a:pt x="179" y="324"/>
                      <a:pt x="179" y="324"/>
                    </a:cubicBezTo>
                    <a:cubicBezTo>
                      <a:pt x="186" y="292"/>
                      <a:pt x="186" y="292"/>
                      <a:pt x="186" y="292"/>
                    </a:cubicBezTo>
                    <a:cubicBezTo>
                      <a:pt x="196" y="290"/>
                      <a:pt x="206" y="287"/>
                      <a:pt x="216" y="283"/>
                    </a:cubicBezTo>
                    <a:cubicBezTo>
                      <a:pt x="217" y="283"/>
                      <a:pt x="217" y="283"/>
                      <a:pt x="217" y="283"/>
                    </a:cubicBezTo>
                    <a:cubicBezTo>
                      <a:pt x="239" y="307"/>
                      <a:pt x="239" y="307"/>
                      <a:pt x="239" y="307"/>
                    </a:cubicBezTo>
                    <a:cubicBezTo>
                      <a:pt x="266" y="288"/>
                      <a:pt x="266" y="288"/>
                      <a:pt x="266" y="288"/>
                    </a:cubicBezTo>
                    <a:cubicBezTo>
                      <a:pt x="253" y="258"/>
                      <a:pt x="253" y="258"/>
                      <a:pt x="253" y="258"/>
                    </a:cubicBezTo>
                    <a:cubicBezTo>
                      <a:pt x="253" y="258"/>
                      <a:pt x="253" y="258"/>
                      <a:pt x="253" y="258"/>
                    </a:cubicBezTo>
                    <a:cubicBezTo>
                      <a:pt x="258" y="253"/>
                      <a:pt x="263" y="248"/>
                      <a:pt x="268" y="242"/>
                    </a:cubicBezTo>
                    <a:cubicBezTo>
                      <a:pt x="268" y="242"/>
                      <a:pt x="268" y="242"/>
                      <a:pt x="268" y="242"/>
                    </a:cubicBezTo>
                    <a:cubicBezTo>
                      <a:pt x="299" y="252"/>
                      <a:pt x="299" y="252"/>
                      <a:pt x="299" y="252"/>
                    </a:cubicBezTo>
                    <a:cubicBezTo>
                      <a:pt x="314" y="223"/>
                      <a:pt x="314" y="223"/>
                      <a:pt x="314" y="223"/>
                    </a:cubicBezTo>
                    <a:cubicBezTo>
                      <a:pt x="288" y="202"/>
                      <a:pt x="288" y="202"/>
                      <a:pt x="288" y="202"/>
                    </a:cubicBezTo>
                    <a:cubicBezTo>
                      <a:pt x="288" y="202"/>
                      <a:pt x="288" y="202"/>
                      <a:pt x="288" y="202"/>
                    </a:cubicBezTo>
                    <a:cubicBezTo>
                      <a:pt x="290" y="195"/>
                      <a:pt x="292" y="189"/>
                      <a:pt x="293" y="182"/>
                    </a:cubicBezTo>
                    <a:cubicBezTo>
                      <a:pt x="294" y="182"/>
                      <a:pt x="294" y="182"/>
                      <a:pt x="294" y="182"/>
                    </a:cubicBezTo>
                    <a:cubicBezTo>
                      <a:pt x="325" y="175"/>
                      <a:pt x="325" y="175"/>
                      <a:pt x="325" y="175"/>
                    </a:cubicBezTo>
                    <a:cubicBezTo>
                      <a:pt x="325" y="143"/>
                      <a:pt x="325" y="143"/>
                      <a:pt x="325" y="143"/>
                    </a:cubicBezTo>
                    <a:cubicBezTo>
                      <a:pt x="292" y="137"/>
                      <a:pt x="292" y="137"/>
                      <a:pt x="292" y="137"/>
                    </a:cubicBezTo>
                    <a:cubicBezTo>
                      <a:pt x="292" y="137"/>
                      <a:pt x="292" y="137"/>
                      <a:pt x="292" y="137"/>
                    </a:cubicBezTo>
                    <a:cubicBezTo>
                      <a:pt x="290" y="130"/>
                      <a:pt x="288" y="123"/>
                      <a:pt x="286" y="117"/>
                    </a:cubicBezTo>
                    <a:cubicBezTo>
                      <a:pt x="287" y="116"/>
                      <a:pt x="287" y="116"/>
                      <a:pt x="287" y="116"/>
                    </a:cubicBezTo>
                    <a:cubicBezTo>
                      <a:pt x="312" y="96"/>
                      <a:pt x="312" y="96"/>
                      <a:pt x="312" y="96"/>
                    </a:cubicBezTo>
                    <a:cubicBezTo>
                      <a:pt x="295" y="67"/>
                      <a:pt x="295" y="67"/>
                      <a:pt x="295" y="67"/>
                    </a:cubicBezTo>
                    <a:cubicBezTo>
                      <a:pt x="264" y="78"/>
                      <a:pt x="264" y="78"/>
                      <a:pt x="264" y="78"/>
                    </a:cubicBezTo>
                    <a:cubicBezTo>
                      <a:pt x="262" y="77"/>
                      <a:pt x="262" y="77"/>
                      <a:pt x="262" y="77"/>
                    </a:cubicBezTo>
                    <a:cubicBezTo>
                      <a:pt x="257" y="71"/>
                      <a:pt x="253" y="67"/>
                      <a:pt x="245" y="61"/>
                    </a:cubicBezTo>
                    <a:cubicBezTo>
                      <a:pt x="246" y="59"/>
                      <a:pt x="246" y="59"/>
                      <a:pt x="246" y="59"/>
                    </a:cubicBezTo>
                    <a:cubicBezTo>
                      <a:pt x="259" y="36"/>
                      <a:pt x="259" y="36"/>
                      <a:pt x="259" y="36"/>
                    </a:cubicBezTo>
                    <a:cubicBezTo>
                      <a:pt x="231" y="18"/>
                      <a:pt x="231" y="18"/>
                      <a:pt x="231" y="18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201" y="37"/>
                      <a:pt x="193" y="34"/>
                      <a:pt x="184" y="33"/>
                    </a:cubicBezTo>
                    <a:cubicBezTo>
                      <a:pt x="184" y="31"/>
                      <a:pt x="184" y="31"/>
                      <a:pt x="184" y="31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39" y="32"/>
                      <a:pt x="139" y="32"/>
                      <a:pt x="139" y="32"/>
                    </a:cubicBezTo>
                    <a:cubicBezTo>
                      <a:pt x="139" y="33"/>
                      <a:pt x="139" y="33"/>
                      <a:pt x="139" y="33"/>
                    </a:cubicBezTo>
                    <a:cubicBezTo>
                      <a:pt x="129" y="34"/>
                      <a:pt x="119" y="37"/>
                      <a:pt x="109" y="42"/>
                    </a:cubicBezTo>
                    <a:cubicBezTo>
                      <a:pt x="108" y="41"/>
                      <a:pt x="108" y="41"/>
                      <a:pt x="108" y="41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72" y="66"/>
                      <a:pt x="72" y="66"/>
                      <a:pt x="72" y="66"/>
                    </a:cubicBezTo>
                    <a:lnTo>
                      <a:pt x="72" y="67"/>
                    </a:lnTo>
                    <a:close/>
                    <a:moveTo>
                      <a:pt x="219" y="69"/>
                    </a:moveTo>
                    <a:cubicBezTo>
                      <a:pt x="271" y="100"/>
                      <a:pt x="287" y="167"/>
                      <a:pt x="256" y="219"/>
                    </a:cubicBezTo>
                    <a:cubicBezTo>
                      <a:pt x="224" y="271"/>
                      <a:pt x="157" y="287"/>
                      <a:pt x="106" y="256"/>
                    </a:cubicBezTo>
                    <a:cubicBezTo>
                      <a:pt x="54" y="225"/>
                      <a:pt x="37" y="157"/>
                      <a:pt x="69" y="106"/>
                    </a:cubicBezTo>
                    <a:cubicBezTo>
                      <a:pt x="100" y="54"/>
                      <a:pt x="167" y="38"/>
                      <a:pt x="219" y="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7117647" y="3520558"/>
                <a:ext cx="379106" cy="334127"/>
              </a:xfrm>
              <a:custGeom>
                <a:avLst/>
                <a:gdLst>
                  <a:gd name="T0" fmla="*/ 113 w 125"/>
                  <a:gd name="T1" fmla="*/ 62 h 110"/>
                  <a:gd name="T2" fmla="*/ 117 w 125"/>
                  <a:gd name="T3" fmla="*/ 97 h 110"/>
                  <a:gd name="T4" fmla="*/ 82 w 125"/>
                  <a:gd name="T5" fmla="*/ 102 h 110"/>
                  <a:gd name="T6" fmla="*/ 13 w 125"/>
                  <a:gd name="T7" fmla="*/ 49 h 110"/>
                  <a:gd name="T8" fmla="*/ 9 w 125"/>
                  <a:gd name="T9" fmla="*/ 14 h 110"/>
                  <a:gd name="T10" fmla="*/ 44 w 125"/>
                  <a:gd name="T11" fmla="*/ 9 h 110"/>
                  <a:gd name="T12" fmla="*/ 113 w 125"/>
                  <a:gd name="T13" fmla="*/ 6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10">
                    <a:moveTo>
                      <a:pt x="113" y="62"/>
                    </a:moveTo>
                    <a:cubicBezTo>
                      <a:pt x="124" y="70"/>
                      <a:pt x="125" y="86"/>
                      <a:pt x="117" y="97"/>
                    </a:cubicBezTo>
                    <a:cubicBezTo>
                      <a:pt x="109" y="108"/>
                      <a:pt x="93" y="110"/>
                      <a:pt x="82" y="102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2" y="41"/>
                      <a:pt x="0" y="25"/>
                      <a:pt x="9" y="14"/>
                    </a:cubicBezTo>
                    <a:cubicBezTo>
                      <a:pt x="17" y="3"/>
                      <a:pt x="33" y="0"/>
                      <a:pt x="44" y="9"/>
                    </a:cubicBezTo>
                    <a:lnTo>
                      <a:pt x="113" y="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6864481" y="4256924"/>
                <a:ext cx="426656" cy="218468"/>
              </a:xfrm>
              <a:custGeom>
                <a:avLst/>
                <a:gdLst>
                  <a:gd name="T0" fmla="*/ 117 w 140"/>
                  <a:gd name="T1" fmla="*/ 20 h 72"/>
                  <a:gd name="T2" fmla="*/ 137 w 140"/>
                  <a:gd name="T3" fmla="*/ 49 h 72"/>
                  <a:gd name="T4" fmla="*/ 108 w 140"/>
                  <a:gd name="T5" fmla="*/ 69 h 72"/>
                  <a:gd name="T6" fmla="*/ 22 w 140"/>
                  <a:gd name="T7" fmla="*/ 52 h 72"/>
                  <a:gd name="T8" fmla="*/ 3 w 140"/>
                  <a:gd name="T9" fmla="*/ 23 h 72"/>
                  <a:gd name="T10" fmla="*/ 32 w 140"/>
                  <a:gd name="T11" fmla="*/ 3 h 72"/>
                  <a:gd name="T12" fmla="*/ 117 w 140"/>
                  <a:gd name="T13" fmla="*/ 2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72">
                    <a:moveTo>
                      <a:pt x="117" y="20"/>
                    </a:moveTo>
                    <a:cubicBezTo>
                      <a:pt x="131" y="22"/>
                      <a:pt x="140" y="36"/>
                      <a:pt x="137" y="49"/>
                    </a:cubicBezTo>
                    <a:cubicBezTo>
                      <a:pt x="134" y="63"/>
                      <a:pt x="121" y="72"/>
                      <a:pt x="108" y="69"/>
                    </a:cubicBezTo>
                    <a:cubicBezTo>
                      <a:pt x="22" y="52"/>
                      <a:pt x="22" y="52"/>
                      <a:pt x="22" y="52"/>
                    </a:cubicBezTo>
                    <a:cubicBezTo>
                      <a:pt x="9" y="50"/>
                      <a:pt x="0" y="37"/>
                      <a:pt x="3" y="23"/>
                    </a:cubicBezTo>
                    <a:cubicBezTo>
                      <a:pt x="6" y="9"/>
                      <a:pt x="19" y="0"/>
                      <a:pt x="32" y="3"/>
                    </a:cubicBezTo>
                    <a:lnTo>
                      <a:pt x="117" y="2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7050822" y="4962448"/>
                <a:ext cx="422800" cy="240315"/>
              </a:xfrm>
              <a:custGeom>
                <a:avLst/>
                <a:gdLst>
                  <a:gd name="T0" fmla="*/ 105 w 139"/>
                  <a:gd name="T1" fmla="*/ 4 h 79"/>
                  <a:gd name="T2" fmla="*/ 136 w 139"/>
                  <a:gd name="T3" fmla="*/ 22 h 79"/>
                  <a:gd name="T4" fmla="*/ 118 w 139"/>
                  <a:gd name="T5" fmla="*/ 52 h 79"/>
                  <a:gd name="T6" fmla="*/ 34 w 139"/>
                  <a:gd name="T7" fmla="*/ 75 h 79"/>
                  <a:gd name="T8" fmla="*/ 4 w 139"/>
                  <a:gd name="T9" fmla="*/ 57 h 79"/>
                  <a:gd name="T10" fmla="*/ 21 w 139"/>
                  <a:gd name="T11" fmla="*/ 26 h 79"/>
                  <a:gd name="T12" fmla="*/ 105 w 139"/>
                  <a:gd name="T13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79">
                    <a:moveTo>
                      <a:pt x="105" y="4"/>
                    </a:moveTo>
                    <a:cubicBezTo>
                      <a:pt x="118" y="0"/>
                      <a:pt x="132" y="8"/>
                      <a:pt x="136" y="22"/>
                    </a:cubicBezTo>
                    <a:cubicBezTo>
                      <a:pt x="139" y="35"/>
                      <a:pt x="131" y="49"/>
                      <a:pt x="118" y="52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1" y="79"/>
                      <a:pt x="7" y="71"/>
                      <a:pt x="4" y="57"/>
                    </a:cubicBezTo>
                    <a:cubicBezTo>
                      <a:pt x="0" y="44"/>
                      <a:pt x="8" y="30"/>
                      <a:pt x="21" y="26"/>
                    </a:cubicBezTo>
                    <a:lnTo>
                      <a:pt x="105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9838218" y="4962448"/>
                <a:ext cx="425371" cy="240315"/>
              </a:xfrm>
              <a:custGeom>
                <a:avLst/>
                <a:gdLst>
                  <a:gd name="T0" fmla="*/ 35 w 140"/>
                  <a:gd name="T1" fmla="*/ 4 h 79"/>
                  <a:gd name="T2" fmla="*/ 4 w 140"/>
                  <a:gd name="T3" fmla="*/ 22 h 79"/>
                  <a:gd name="T4" fmla="*/ 21 w 140"/>
                  <a:gd name="T5" fmla="*/ 52 h 79"/>
                  <a:gd name="T6" fmla="*/ 105 w 140"/>
                  <a:gd name="T7" fmla="*/ 75 h 79"/>
                  <a:gd name="T8" fmla="*/ 136 w 140"/>
                  <a:gd name="T9" fmla="*/ 57 h 79"/>
                  <a:gd name="T10" fmla="*/ 119 w 140"/>
                  <a:gd name="T11" fmla="*/ 26 h 79"/>
                  <a:gd name="T12" fmla="*/ 35 w 140"/>
                  <a:gd name="T13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79">
                    <a:moveTo>
                      <a:pt x="35" y="4"/>
                    </a:moveTo>
                    <a:cubicBezTo>
                      <a:pt x="21" y="0"/>
                      <a:pt x="8" y="8"/>
                      <a:pt x="4" y="22"/>
                    </a:cubicBezTo>
                    <a:cubicBezTo>
                      <a:pt x="0" y="35"/>
                      <a:pt x="8" y="49"/>
                      <a:pt x="21" y="52"/>
                    </a:cubicBezTo>
                    <a:cubicBezTo>
                      <a:pt x="105" y="75"/>
                      <a:pt x="105" y="75"/>
                      <a:pt x="105" y="75"/>
                    </a:cubicBezTo>
                    <a:cubicBezTo>
                      <a:pt x="119" y="79"/>
                      <a:pt x="132" y="71"/>
                      <a:pt x="136" y="57"/>
                    </a:cubicBezTo>
                    <a:cubicBezTo>
                      <a:pt x="140" y="44"/>
                      <a:pt x="132" y="30"/>
                      <a:pt x="119" y="26"/>
                    </a:cubicBezTo>
                    <a:lnTo>
                      <a:pt x="35" y="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7433784" y="3277673"/>
                <a:ext cx="2335039" cy="2748843"/>
              </a:xfrm>
              <a:custGeom>
                <a:avLst/>
                <a:gdLst>
                  <a:gd name="T0" fmla="*/ 702 w 768"/>
                  <a:gd name="T1" fmla="*/ 412 h 904"/>
                  <a:gd name="T2" fmla="*/ 611 w 768"/>
                  <a:gd name="T3" fmla="*/ 601 h 904"/>
                  <a:gd name="T4" fmla="*/ 611 w 768"/>
                  <a:gd name="T5" fmla="*/ 602 h 904"/>
                  <a:gd name="T6" fmla="*/ 609 w 768"/>
                  <a:gd name="T7" fmla="*/ 604 h 904"/>
                  <a:gd name="T8" fmla="*/ 606 w 768"/>
                  <a:gd name="T9" fmla="*/ 606 h 904"/>
                  <a:gd name="T10" fmla="*/ 606 w 768"/>
                  <a:gd name="T11" fmla="*/ 607 h 904"/>
                  <a:gd name="T12" fmla="*/ 536 w 768"/>
                  <a:gd name="T13" fmla="*/ 735 h 904"/>
                  <a:gd name="T14" fmla="*/ 523 w 768"/>
                  <a:gd name="T15" fmla="*/ 827 h 904"/>
                  <a:gd name="T16" fmla="*/ 523 w 768"/>
                  <a:gd name="T17" fmla="*/ 833 h 904"/>
                  <a:gd name="T18" fmla="*/ 521 w 768"/>
                  <a:gd name="T19" fmla="*/ 837 h 904"/>
                  <a:gd name="T20" fmla="*/ 504 w 768"/>
                  <a:gd name="T21" fmla="*/ 844 h 904"/>
                  <a:gd name="T22" fmla="*/ 274 w 768"/>
                  <a:gd name="T23" fmla="*/ 844 h 904"/>
                  <a:gd name="T24" fmla="*/ 257 w 768"/>
                  <a:gd name="T25" fmla="*/ 837 h 904"/>
                  <a:gd name="T26" fmla="*/ 255 w 768"/>
                  <a:gd name="T27" fmla="*/ 832 h 904"/>
                  <a:gd name="T28" fmla="*/ 256 w 768"/>
                  <a:gd name="T29" fmla="*/ 827 h 904"/>
                  <a:gd name="T30" fmla="*/ 243 w 768"/>
                  <a:gd name="T31" fmla="*/ 737 h 904"/>
                  <a:gd name="T32" fmla="*/ 185 w 768"/>
                  <a:gd name="T33" fmla="*/ 622 h 904"/>
                  <a:gd name="T34" fmla="*/ 170 w 768"/>
                  <a:gd name="T35" fmla="*/ 604 h 904"/>
                  <a:gd name="T36" fmla="*/ 136 w 768"/>
                  <a:gd name="T37" fmla="*/ 571 h 904"/>
                  <a:gd name="T38" fmla="*/ 109 w 768"/>
                  <a:gd name="T39" fmla="*/ 530 h 904"/>
                  <a:gd name="T40" fmla="*/ 75 w 768"/>
                  <a:gd name="T41" fmla="*/ 436 h 904"/>
                  <a:gd name="T42" fmla="*/ 70 w 768"/>
                  <a:gd name="T43" fmla="*/ 378 h 904"/>
                  <a:gd name="T44" fmla="*/ 342 w 768"/>
                  <a:gd name="T45" fmla="*/ 65 h 904"/>
                  <a:gd name="T46" fmla="*/ 305 w 768"/>
                  <a:gd name="T47" fmla="*/ 0 h 904"/>
                  <a:gd name="T48" fmla="*/ 0 w 768"/>
                  <a:gd name="T49" fmla="*/ 378 h 904"/>
                  <a:gd name="T50" fmla="*/ 132 w 768"/>
                  <a:gd name="T51" fmla="*/ 669 h 904"/>
                  <a:gd name="T52" fmla="*/ 186 w 768"/>
                  <a:gd name="T53" fmla="*/ 825 h 904"/>
                  <a:gd name="T54" fmla="*/ 204 w 768"/>
                  <a:gd name="T55" fmla="*/ 883 h 904"/>
                  <a:gd name="T56" fmla="*/ 226 w 768"/>
                  <a:gd name="T57" fmla="*/ 902 h 904"/>
                  <a:gd name="T58" fmla="*/ 380 w 768"/>
                  <a:gd name="T59" fmla="*/ 903 h 904"/>
                  <a:gd name="T60" fmla="*/ 547 w 768"/>
                  <a:gd name="T61" fmla="*/ 904 h 904"/>
                  <a:gd name="T62" fmla="*/ 575 w 768"/>
                  <a:gd name="T63" fmla="*/ 883 h 904"/>
                  <a:gd name="T64" fmla="*/ 593 w 768"/>
                  <a:gd name="T65" fmla="*/ 825 h 904"/>
                  <a:gd name="T66" fmla="*/ 658 w 768"/>
                  <a:gd name="T67" fmla="*/ 654 h 904"/>
                  <a:gd name="T68" fmla="*/ 662 w 768"/>
                  <a:gd name="T69" fmla="*/ 650 h 904"/>
                  <a:gd name="T70" fmla="*/ 768 w 768"/>
                  <a:gd name="T71" fmla="*/ 442 h 904"/>
                  <a:gd name="T72" fmla="*/ 702 w 768"/>
                  <a:gd name="T73" fmla="*/ 412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904">
                    <a:moveTo>
                      <a:pt x="702" y="412"/>
                    </a:moveTo>
                    <a:cubicBezTo>
                      <a:pt x="694" y="485"/>
                      <a:pt x="661" y="552"/>
                      <a:pt x="611" y="601"/>
                    </a:cubicBezTo>
                    <a:cubicBezTo>
                      <a:pt x="611" y="602"/>
                      <a:pt x="611" y="602"/>
                      <a:pt x="611" y="602"/>
                    </a:cubicBezTo>
                    <a:cubicBezTo>
                      <a:pt x="610" y="603"/>
                      <a:pt x="609" y="603"/>
                      <a:pt x="609" y="604"/>
                    </a:cubicBezTo>
                    <a:cubicBezTo>
                      <a:pt x="609" y="604"/>
                      <a:pt x="608" y="605"/>
                      <a:pt x="606" y="606"/>
                    </a:cubicBezTo>
                    <a:cubicBezTo>
                      <a:pt x="606" y="607"/>
                      <a:pt x="606" y="607"/>
                      <a:pt x="606" y="607"/>
                    </a:cubicBezTo>
                    <a:cubicBezTo>
                      <a:pt x="595" y="619"/>
                      <a:pt x="556" y="665"/>
                      <a:pt x="536" y="735"/>
                    </a:cubicBezTo>
                    <a:cubicBezTo>
                      <a:pt x="528" y="762"/>
                      <a:pt x="523" y="793"/>
                      <a:pt x="523" y="827"/>
                    </a:cubicBezTo>
                    <a:cubicBezTo>
                      <a:pt x="523" y="829"/>
                      <a:pt x="523" y="831"/>
                      <a:pt x="523" y="833"/>
                    </a:cubicBezTo>
                    <a:cubicBezTo>
                      <a:pt x="523" y="833"/>
                      <a:pt x="522" y="835"/>
                      <a:pt x="521" y="837"/>
                    </a:cubicBezTo>
                    <a:cubicBezTo>
                      <a:pt x="519" y="839"/>
                      <a:pt x="514" y="842"/>
                      <a:pt x="504" y="844"/>
                    </a:cubicBezTo>
                    <a:cubicBezTo>
                      <a:pt x="274" y="844"/>
                      <a:pt x="274" y="844"/>
                      <a:pt x="274" y="844"/>
                    </a:cubicBezTo>
                    <a:cubicBezTo>
                      <a:pt x="265" y="842"/>
                      <a:pt x="260" y="840"/>
                      <a:pt x="257" y="837"/>
                    </a:cubicBezTo>
                    <a:cubicBezTo>
                      <a:pt x="256" y="836"/>
                      <a:pt x="255" y="833"/>
                      <a:pt x="255" y="832"/>
                    </a:cubicBezTo>
                    <a:cubicBezTo>
                      <a:pt x="256" y="830"/>
                      <a:pt x="256" y="830"/>
                      <a:pt x="256" y="827"/>
                    </a:cubicBezTo>
                    <a:cubicBezTo>
                      <a:pt x="256" y="794"/>
                      <a:pt x="251" y="764"/>
                      <a:pt x="243" y="737"/>
                    </a:cubicBezTo>
                    <a:cubicBezTo>
                      <a:pt x="227" y="683"/>
                      <a:pt x="201" y="643"/>
                      <a:pt x="185" y="622"/>
                    </a:cubicBezTo>
                    <a:cubicBezTo>
                      <a:pt x="180" y="616"/>
                      <a:pt x="175" y="610"/>
                      <a:pt x="170" y="604"/>
                    </a:cubicBezTo>
                    <a:cubicBezTo>
                      <a:pt x="159" y="593"/>
                      <a:pt x="146" y="583"/>
                      <a:pt x="136" y="571"/>
                    </a:cubicBezTo>
                    <a:cubicBezTo>
                      <a:pt x="125" y="558"/>
                      <a:pt x="116" y="544"/>
                      <a:pt x="109" y="530"/>
                    </a:cubicBezTo>
                    <a:cubicBezTo>
                      <a:pt x="94" y="501"/>
                      <a:pt x="81" y="469"/>
                      <a:pt x="75" y="436"/>
                    </a:cubicBezTo>
                    <a:cubicBezTo>
                      <a:pt x="72" y="417"/>
                      <a:pt x="70" y="397"/>
                      <a:pt x="70" y="378"/>
                    </a:cubicBezTo>
                    <a:cubicBezTo>
                      <a:pt x="70" y="219"/>
                      <a:pt x="189" y="87"/>
                      <a:pt x="342" y="65"/>
                    </a:cubicBezTo>
                    <a:cubicBezTo>
                      <a:pt x="305" y="0"/>
                      <a:pt x="305" y="0"/>
                      <a:pt x="305" y="0"/>
                    </a:cubicBezTo>
                    <a:cubicBezTo>
                      <a:pt x="131" y="38"/>
                      <a:pt x="0" y="193"/>
                      <a:pt x="0" y="378"/>
                    </a:cubicBezTo>
                    <a:cubicBezTo>
                      <a:pt x="0" y="494"/>
                      <a:pt x="51" y="598"/>
                      <a:pt x="132" y="669"/>
                    </a:cubicBezTo>
                    <a:cubicBezTo>
                      <a:pt x="151" y="694"/>
                      <a:pt x="185" y="750"/>
                      <a:pt x="186" y="825"/>
                    </a:cubicBezTo>
                    <a:cubicBezTo>
                      <a:pt x="184" y="841"/>
                      <a:pt x="188" y="864"/>
                      <a:pt x="204" y="883"/>
                    </a:cubicBezTo>
                    <a:cubicBezTo>
                      <a:pt x="210" y="890"/>
                      <a:pt x="218" y="897"/>
                      <a:pt x="226" y="902"/>
                    </a:cubicBezTo>
                    <a:cubicBezTo>
                      <a:pt x="380" y="903"/>
                      <a:pt x="380" y="903"/>
                      <a:pt x="380" y="903"/>
                    </a:cubicBezTo>
                    <a:cubicBezTo>
                      <a:pt x="547" y="904"/>
                      <a:pt x="547" y="904"/>
                      <a:pt x="547" y="904"/>
                    </a:cubicBezTo>
                    <a:cubicBezTo>
                      <a:pt x="558" y="899"/>
                      <a:pt x="567" y="892"/>
                      <a:pt x="575" y="883"/>
                    </a:cubicBezTo>
                    <a:cubicBezTo>
                      <a:pt x="590" y="864"/>
                      <a:pt x="594" y="841"/>
                      <a:pt x="593" y="825"/>
                    </a:cubicBezTo>
                    <a:cubicBezTo>
                      <a:pt x="594" y="723"/>
                      <a:pt x="657" y="655"/>
                      <a:pt x="658" y="654"/>
                    </a:cubicBezTo>
                    <a:cubicBezTo>
                      <a:pt x="660" y="653"/>
                      <a:pt x="661" y="652"/>
                      <a:pt x="662" y="650"/>
                    </a:cubicBezTo>
                    <a:cubicBezTo>
                      <a:pt x="717" y="595"/>
                      <a:pt x="755" y="522"/>
                      <a:pt x="768" y="442"/>
                    </a:cubicBezTo>
                    <a:cubicBezTo>
                      <a:pt x="750" y="433"/>
                      <a:pt x="720" y="420"/>
                      <a:pt x="702" y="41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33"/>
              <p:cNvSpPr>
                <a:spLocks/>
              </p:cNvSpPr>
              <p:nvPr/>
            </p:nvSpPr>
            <p:spPr bwMode="auto">
              <a:xfrm>
                <a:off x="7440210" y="2732788"/>
                <a:ext cx="704238" cy="298145"/>
              </a:xfrm>
              <a:custGeom>
                <a:avLst/>
                <a:gdLst>
                  <a:gd name="T0" fmla="*/ 232 w 232"/>
                  <a:gd name="T1" fmla="*/ 44 h 98"/>
                  <a:gd name="T2" fmla="*/ 225 w 232"/>
                  <a:gd name="T3" fmla="*/ 34 h 98"/>
                  <a:gd name="T4" fmla="*/ 10 w 232"/>
                  <a:gd name="T5" fmla="*/ 0 h 98"/>
                  <a:gd name="T6" fmla="*/ 0 w 232"/>
                  <a:gd name="T7" fmla="*/ 7 h 98"/>
                  <a:gd name="T8" fmla="*/ 232 w 232"/>
                  <a:gd name="T9" fmla="*/ 4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98">
                    <a:moveTo>
                      <a:pt x="232" y="44"/>
                    </a:moveTo>
                    <a:cubicBezTo>
                      <a:pt x="225" y="34"/>
                      <a:pt x="225" y="34"/>
                      <a:pt x="225" y="34"/>
                    </a:cubicBezTo>
                    <a:cubicBezTo>
                      <a:pt x="157" y="84"/>
                      <a:pt x="60" y="69"/>
                      <a:pt x="1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54" y="81"/>
                      <a:pt x="158" y="98"/>
                      <a:pt x="232" y="4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34"/>
              <p:cNvSpPr>
                <a:spLocks/>
              </p:cNvSpPr>
              <p:nvPr/>
            </p:nvSpPr>
            <p:spPr bwMode="auto">
              <a:xfrm>
                <a:off x="7429929" y="2717367"/>
                <a:ext cx="57830" cy="57830"/>
              </a:xfrm>
              <a:custGeom>
                <a:avLst/>
                <a:gdLst>
                  <a:gd name="T0" fmla="*/ 45 w 45"/>
                  <a:gd name="T1" fmla="*/ 12 h 45"/>
                  <a:gd name="T2" fmla="*/ 3 w 45"/>
                  <a:gd name="T3" fmla="*/ 0 h 45"/>
                  <a:gd name="T4" fmla="*/ 0 w 45"/>
                  <a:gd name="T5" fmla="*/ 45 h 45"/>
                  <a:gd name="T6" fmla="*/ 45 w 45"/>
                  <a:gd name="T7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5">
                    <a:moveTo>
                      <a:pt x="45" y="12"/>
                    </a:moveTo>
                    <a:lnTo>
                      <a:pt x="3" y="0"/>
                    </a:lnTo>
                    <a:lnTo>
                      <a:pt x="0" y="45"/>
                    </a:lnTo>
                    <a:lnTo>
                      <a:pt x="45" y="1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/>
            </p:nvSpPr>
            <p:spPr bwMode="auto">
              <a:xfrm>
                <a:off x="9971869" y="4350737"/>
                <a:ext cx="602715" cy="449787"/>
              </a:xfrm>
              <a:custGeom>
                <a:avLst/>
                <a:gdLst>
                  <a:gd name="T0" fmla="*/ 0 w 198"/>
                  <a:gd name="T1" fmla="*/ 129 h 148"/>
                  <a:gd name="T2" fmla="*/ 3 w 198"/>
                  <a:gd name="T3" fmla="*/ 117 h 148"/>
                  <a:gd name="T4" fmla="*/ 186 w 198"/>
                  <a:gd name="T5" fmla="*/ 0 h 148"/>
                  <a:gd name="T6" fmla="*/ 198 w 198"/>
                  <a:gd name="T7" fmla="*/ 2 h 148"/>
                  <a:gd name="T8" fmla="*/ 0 w 198"/>
                  <a:gd name="T9" fmla="*/ 12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8" h="148">
                    <a:moveTo>
                      <a:pt x="0" y="129"/>
                    </a:moveTo>
                    <a:cubicBezTo>
                      <a:pt x="3" y="117"/>
                      <a:pt x="3" y="117"/>
                      <a:pt x="3" y="117"/>
                    </a:cubicBezTo>
                    <a:cubicBezTo>
                      <a:pt x="86" y="135"/>
                      <a:pt x="168" y="83"/>
                      <a:pt x="186" y="0"/>
                    </a:cubicBezTo>
                    <a:cubicBezTo>
                      <a:pt x="198" y="2"/>
                      <a:pt x="198" y="2"/>
                      <a:pt x="198" y="2"/>
                    </a:cubicBezTo>
                    <a:cubicBezTo>
                      <a:pt x="178" y="92"/>
                      <a:pt x="90" y="148"/>
                      <a:pt x="0" y="12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/>
            </p:nvSpPr>
            <p:spPr bwMode="auto">
              <a:xfrm>
                <a:off x="10521895" y="4319895"/>
                <a:ext cx="70681" cy="52689"/>
              </a:xfrm>
              <a:custGeom>
                <a:avLst/>
                <a:gdLst>
                  <a:gd name="T0" fmla="*/ 0 w 55"/>
                  <a:gd name="T1" fmla="*/ 29 h 41"/>
                  <a:gd name="T2" fmla="*/ 34 w 55"/>
                  <a:gd name="T3" fmla="*/ 0 h 41"/>
                  <a:gd name="T4" fmla="*/ 55 w 55"/>
                  <a:gd name="T5" fmla="*/ 41 h 41"/>
                  <a:gd name="T6" fmla="*/ 0 w 55"/>
                  <a:gd name="T7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41">
                    <a:moveTo>
                      <a:pt x="0" y="29"/>
                    </a:moveTo>
                    <a:lnTo>
                      <a:pt x="34" y="0"/>
                    </a:lnTo>
                    <a:lnTo>
                      <a:pt x="55" y="4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" name="Oval 37"/>
              <p:cNvSpPr>
                <a:spLocks noChangeArrowheads="1"/>
              </p:cNvSpPr>
              <p:nvPr/>
            </p:nvSpPr>
            <p:spPr bwMode="auto">
              <a:xfrm>
                <a:off x="10147929" y="4566635"/>
                <a:ext cx="244171" cy="2428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40"/>
              <p:cNvSpPr>
                <a:spLocks/>
              </p:cNvSpPr>
              <p:nvPr/>
            </p:nvSpPr>
            <p:spPr bwMode="auto">
              <a:xfrm>
                <a:off x="7570005" y="2799613"/>
                <a:ext cx="277583" cy="280153"/>
              </a:xfrm>
              <a:custGeom>
                <a:avLst/>
                <a:gdLst>
                  <a:gd name="T0" fmla="*/ 10 w 91"/>
                  <a:gd name="T1" fmla="*/ 65 h 92"/>
                  <a:gd name="T2" fmla="*/ 64 w 91"/>
                  <a:gd name="T3" fmla="*/ 81 h 92"/>
                  <a:gd name="T4" fmla="*/ 81 w 91"/>
                  <a:gd name="T5" fmla="*/ 27 h 92"/>
                  <a:gd name="T6" fmla="*/ 27 w 91"/>
                  <a:gd name="T7" fmla="*/ 10 h 92"/>
                  <a:gd name="T8" fmla="*/ 10 w 91"/>
                  <a:gd name="T9" fmla="*/ 6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2">
                    <a:moveTo>
                      <a:pt x="10" y="65"/>
                    </a:moveTo>
                    <a:cubicBezTo>
                      <a:pt x="20" y="84"/>
                      <a:pt x="45" y="92"/>
                      <a:pt x="64" y="81"/>
                    </a:cubicBezTo>
                    <a:cubicBezTo>
                      <a:pt x="84" y="71"/>
                      <a:pt x="91" y="47"/>
                      <a:pt x="81" y="27"/>
                    </a:cubicBezTo>
                    <a:cubicBezTo>
                      <a:pt x="70" y="8"/>
                      <a:pt x="46" y="0"/>
                      <a:pt x="27" y="10"/>
                    </a:cubicBezTo>
                    <a:cubicBezTo>
                      <a:pt x="7" y="21"/>
                      <a:pt x="0" y="45"/>
                      <a:pt x="10" y="6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41"/>
              <p:cNvSpPr>
                <a:spLocks/>
              </p:cNvSpPr>
              <p:nvPr/>
            </p:nvSpPr>
            <p:spPr bwMode="auto">
              <a:xfrm>
                <a:off x="9270202" y="1744540"/>
                <a:ext cx="1100051" cy="1101336"/>
              </a:xfrm>
              <a:custGeom>
                <a:avLst/>
                <a:gdLst>
                  <a:gd name="T0" fmla="*/ 362 w 362"/>
                  <a:gd name="T1" fmla="*/ 362 h 362"/>
                  <a:gd name="T2" fmla="*/ 346 w 362"/>
                  <a:gd name="T3" fmla="*/ 362 h 362"/>
                  <a:gd name="T4" fmla="*/ 0 w 362"/>
                  <a:gd name="T5" fmla="*/ 16 h 362"/>
                  <a:gd name="T6" fmla="*/ 0 w 362"/>
                  <a:gd name="T7" fmla="*/ 0 h 362"/>
                  <a:gd name="T8" fmla="*/ 362 w 362"/>
                  <a:gd name="T9" fmla="*/ 36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2" h="362">
                    <a:moveTo>
                      <a:pt x="362" y="362"/>
                    </a:moveTo>
                    <a:cubicBezTo>
                      <a:pt x="346" y="362"/>
                      <a:pt x="346" y="362"/>
                      <a:pt x="346" y="362"/>
                    </a:cubicBezTo>
                    <a:cubicBezTo>
                      <a:pt x="346" y="171"/>
                      <a:pt x="191" y="16"/>
                      <a:pt x="0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0" y="0"/>
                      <a:pt x="362" y="162"/>
                      <a:pt x="362" y="36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42"/>
              <p:cNvSpPr>
                <a:spLocks/>
              </p:cNvSpPr>
              <p:nvPr/>
            </p:nvSpPr>
            <p:spPr bwMode="auto">
              <a:xfrm>
                <a:off x="9208517" y="1690566"/>
                <a:ext cx="100239" cy="154213"/>
              </a:xfrm>
              <a:custGeom>
                <a:avLst/>
                <a:gdLst>
                  <a:gd name="T0" fmla="*/ 78 w 78"/>
                  <a:gd name="T1" fmla="*/ 0 h 120"/>
                  <a:gd name="T2" fmla="*/ 0 w 78"/>
                  <a:gd name="T3" fmla="*/ 56 h 120"/>
                  <a:gd name="T4" fmla="*/ 74 w 78"/>
                  <a:gd name="T5" fmla="*/ 120 h 120"/>
                  <a:gd name="T6" fmla="*/ 78 w 78"/>
                  <a:gd name="T7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20">
                    <a:moveTo>
                      <a:pt x="78" y="0"/>
                    </a:moveTo>
                    <a:lnTo>
                      <a:pt x="0" y="56"/>
                    </a:lnTo>
                    <a:lnTo>
                      <a:pt x="74" y="12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" name="Oval 43"/>
              <p:cNvSpPr>
                <a:spLocks noChangeArrowheads="1"/>
              </p:cNvSpPr>
              <p:nvPr/>
            </p:nvSpPr>
            <p:spPr bwMode="auto">
              <a:xfrm>
                <a:off x="9878057" y="1930881"/>
                <a:ext cx="355974" cy="35854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0095928" y="4556416"/>
                <a:ext cx="34817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9854375" y="1950826"/>
                <a:ext cx="39305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7534710" y="2802109"/>
                <a:ext cx="348173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1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</p:grpSp>
      </p:grpSp>
      <p:sp>
        <p:nvSpPr>
          <p:cNvPr id="38" name="Rectangle 37"/>
          <p:cNvSpPr/>
          <p:nvPr/>
        </p:nvSpPr>
        <p:spPr>
          <a:xfrm>
            <a:off x="930831" y="2437344"/>
            <a:ext cx="4385965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51"/>
              </a:lnSpc>
              <a:spcAft>
                <a:spcPts val="1500"/>
              </a:spcAft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Nam </a:t>
            </a:r>
            <a:r>
              <a:rPr lang="en-US" sz="1200" dirty="0" err="1">
                <a:cs typeface="+mn-ea"/>
                <a:sym typeface="+mn-lt"/>
              </a:rPr>
              <a:t>viverra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euismod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odio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gravida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pellentesque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urna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varius</a:t>
            </a:r>
            <a:r>
              <a:rPr lang="en-US" sz="1200" dirty="0">
                <a:cs typeface="+mn-ea"/>
                <a:sym typeface="+mn-lt"/>
              </a:rPr>
              <a:t> vitae</a:t>
            </a:r>
            <a:r>
              <a:rPr lang="en-US" sz="1200">
                <a:cs typeface="+mn-ea"/>
                <a:sym typeface="+mn-lt"/>
              </a:rPr>
              <a:t>. 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31357" y="1924610"/>
            <a:ext cx="3303595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id-ID" sz="3200">
                <a:cs typeface="+mn-ea"/>
                <a:sym typeface="+mn-lt"/>
              </a:rPr>
              <a:t>New Concept</a:t>
            </a:r>
          </a:p>
        </p:txBody>
      </p:sp>
      <p:grpSp>
        <p:nvGrpSpPr>
          <p:cNvPr id="98" name="Group 97"/>
          <p:cNvGrpSpPr/>
          <p:nvPr/>
        </p:nvGrpSpPr>
        <p:grpSpPr>
          <a:xfrm>
            <a:off x="1072740" y="3069414"/>
            <a:ext cx="3242089" cy="3134843"/>
            <a:chOff x="558757" y="3365444"/>
            <a:chExt cx="3242089" cy="3134843"/>
          </a:xfrm>
        </p:grpSpPr>
        <p:sp>
          <p:nvSpPr>
            <p:cNvPr id="59" name="Rectangle 58"/>
            <p:cNvSpPr/>
            <p:nvPr/>
          </p:nvSpPr>
          <p:spPr>
            <a:xfrm>
              <a:off x="558758" y="3394865"/>
              <a:ext cx="535369" cy="53550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1" tIns="45711" rIns="91421" bIns="45711" rtlCol="0" anchor="ctr"/>
            <a:lstStyle/>
            <a:p>
              <a:pPr algn="ctr"/>
              <a:endParaRPr lang="id-ID" sz="67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558759" y="5795263"/>
              <a:ext cx="535369" cy="53550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1" tIns="45711" rIns="91421" bIns="45711" rtlCol="0" anchor="ctr"/>
            <a:lstStyle/>
            <a:p>
              <a:pPr algn="ctr"/>
              <a:endParaRPr lang="id-ID" sz="67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58760" y="4168114"/>
              <a:ext cx="3232636" cy="734754"/>
              <a:chOff x="2366663" y="5791076"/>
              <a:chExt cx="7621379" cy="1469508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3597316" y="5791076"/>
                <a:ext cx="6390726" cy="1469508"/>
                <a:chOff x="4224467" y="4470337"/>
                <a:chExt cx="6390726" cy="1469508"/>
              </a:xfrm>
            </p:grpSpPr>
            <p:sp>
              <p:nvSpPr>
                <p:cNvPr id="64" name="Title 20"/>
                <p:cNvSpPr txBox="1">
                  <a:spLocks/>
                </p:cNvSpPr>
                <p:nvPr/>
              </p:nvSpPr>
              <p:spPr>
                <a:xfrm>
                  <a:off x="4224467" y="4470337"/>
                  <a:ext cx="4888260" cy="430888"/>
                </a:xfrm>
                <a:prstGeom prst="rect">
                  <a:avLst/>
                </a:prstGeom>
              </p:spPr>
              <p:txBody>
                <a:bodyPr vert="horz" wrap="square" lIns="121892" tIns="0" rIns="121892" bIns="0" rtlCol="0" anchor="ctr">
                  <a:spAutoFit/>
                </a:bodyPr>
                <a:lstStyle>
                  <a:lvl1pPr algn="ctr" defTabSz="457200" rtl="0" eaLnBrk="1" latinLnBrk="0" hangingPunct="1">
                    <a:spcBef>
                      <a:spcPct val="0"/>
                    </a:spcBef>
                    <a:buNone/>
                    <a:defRPr sz="2900" kern="1200">
                      <a:solidFill>
                        <a:schemeClr val="accent6"/>
                      </a:solidFill>
                      <a:latin typeface="Source Sans Pro ExtraLight"/>
                      <a:ea typeface="+mj-ea"/>
                      <a:cs typeface="Source Sans Pro ExtraLight"/>
                    </a:defRPr>
                  </a:lvl1pPr>
                </a:lstStyle>
                <a:p>
                  <a:pPr algn="l"/>
                  <a:r>
                    <a:rPr lang="id-ID" sz="1400" b="1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Administration</a:t>
                  </a:r>
                  <a:endParaRPr lang="en-US" sz="1400" b="1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Title 20"/>
                <p:cNvSpPr txBox="1">
                  <a:spLocks/>
                </p:cNvSpPr>
                <p:nvPr/>
              </p:nvSpPr>
              <p:spPr>
                <a:xfrm>
                  <a:off x="4246747" y="4646593"/>
                  <a:ext cx="6368446" cy="1293252"/>
                </a:xfrm>
                <a:prstGeom prst="rect">
                  <a:avLst/>
                </a:prstGeom>
              </p:spPr>
              <p:txBody>
                <a:bodyPr vert="horz" wrap="square" lIns="121892" tIns="60947" rIns="121892" bIns="60947" rtlCol="0" anchor="ctr">
                  <a:spAutoFit/>
                </a:bodyPr>
                <a:lstStyle>
                  <a:lvl1pPr algn="ctr" defTabSz="457200" rtl="0" eaLnBrk="1" latinLnBrk="0" hangingPunct="1">
                    <a:spcBef>
                      <a:spcPct val="0"/>
                    </a:spcBef>
                    <a:buNone/>
                    <a:defRPr sz="2900" kern="1200">
                      <a:solidFill>
                        <a:schemeClr val="accent6"/>
                      </a:solidFill>
                      <a:latin typeface="Source Sans Pro ExtraLight"/>
                      <a:ea typeface="+mj-ea"/>
                      <a:cs typeface="Source Sans Pro ExtraLight"/>
                    </a:defRPr>
                  </a:lvl1pPr>
                </a:lstStyle>
                <a:p>
                  <a:pPr algn="l">
                    <a:lnSpc>
                      <a:spcPct val="130000"/>
                    </a:lnSpc>
                  </a:pPr>
                  <a:r>
                    <a:rPr lang="pt-BR" sz="900" dirty="0">
                      <a:solidFill>
                        <a:schemeClr val="tx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Lorem ipsum dolor sit amet, consectetur adipiscing elit. Aliquam tincidunt ante nec sem congue convallis. </a:t>
                  </a:r>
                  <a:endParaRPr lang="en-US" sz="900" dirty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3" name="Rectangle 62"/>
              <p:cNvSpPr/>
              <p:nvPr/>
            </p:nvSpPr>
            <p:spPr>
              <a:xfrm>
                <a:off x="2366663" y="5879292"/>
                <a:ext cx="1275212" cy="107101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21" tIns="45711" rIns="91421" bIns="45711" rtlCol="0" anchor="ctr"/>
              <a:lstStyle/>
              <a:p>
                <a:pPr algn="ctr"/>
                <a:endParaRPr lang="id-ID" sz="675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6" name="Rectangle 65"/>
            <p:cNvSpPr/>
            <p:nvPr/>
          </p:nvSpPr>
          <p:spPr>
            <a:xfrm>
              <a:off x="558757" y="5011705"/>
              <a:ext cx="535369" cy="53550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1" tIns="45711" rIns="91421" bIns="45711" rtlCol="0" anchor="ctr"/>
            <a:lstStyle/>
            <a:p>
              <a:pPr algn="ctr"/>
              <a:endParaRPr lang="id-ID" sz="675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7" name="Title 20"/>
            <p:cNvSpPr txBox="1">
              <a:spLocks/>
            </p:cNvSpPr>
            <p:nvPr/>
          </p:nvSpPr>
          <p:spPr>
            <a:xfrm>
              <a:off x="1090196" y="3365444"/>
              <a:ext cx="2073374" cy="215444"/>
            </a:xfrm>
            <a:prstGeom prst="rect">
              <a:avLst/>
            </a:prstGeom>
          </p:spPr>
          <p:txBody>
            <a:bodyPr vert="horz" wrap="square" lIns="121892" tIns="0" rIns="121892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/>
              <a:r>
                <a:rPr lang="id-ID" sz="1400" b="1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Skill</a:t>
              </a:r>
              <a:endParaRPr lang="en-US" sz="14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Title 20"/>
            <p:cNvSpPr txBox="1">
              <a:spLocks/>
            </p:cNvSpPr>
            <p:nvPr/>
          </p:nvSpPr>
          <p:spPr>
            <a:xfrm>
              <a:off x="1099646" y="3453572"/>
              <a:ext cx="2701200" cy="646626"/>
            </a:xfrm>
            <a:prstGeom prst="rect">
              <a:avLst/>
            </a:prstGeom>
          </p:spPr>
          <p:txBody>
            <a:bodyPr vert="horz" wrap="square" lIns="121892" tIns="60947" rIns="121892" bIns="60947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pt-BR" sz="9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Lorem ipsum dolor sit amet, consectetur adipiscing elit. Aliquam tincidunt ante nec sem congue convallis. </a:t>
              </a:r>
              <a:endParaRPr lang="en-US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Title 20"/>
            <p:cNvSpPr txBox="1">
              <a:spLocks/>
            </p:cNvSpPr>
            <p:nvPr/>
          </p:nvSpPr>
          <p:spPr>
            <a:xfrm>
              <a:off x="1080746" y="4966631"/>
              <a:ext cx="2073374" cy="215444"/>
            </a:xfrm>
            <a:prstGeom prst="rect">
              <a:avLst/>
            </a:prstGeom>
          </p:spPr>
          <p:txBody>
            <a:bodyPr vert="horz" wrap="square" lIns="121892" tIns="0" rIns="121892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/>
              <a:r>
                <a:rPr lang="id-ID" sz="1400" b="1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Market</a:t>
              </a:r>
              <a:endParaRPr lang="en-US" sz="14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Title 20"/>
            <p:cNvSpPr txBox="1">
              <a:spLocks/>
            </p:cNvSpPr>
            <p:nvPr/>
          </p:nvSpPr>
          <p:spPr>
            <a:xfrm>
              <a:off x="1090196" y="5054759"/>
              <a:ext cx="2701200" cy="646626"/>
            </a:xfrm>
            <a:prstGeom prst="rect">
              <a:avLst/>
            </a:prstGeom>
          </p:spPr>
          <p:txBody>
            <a:bodyPr vert="horz" wrap="square" lIns="121892" tIns="60947" rIns="121892" bIns="60947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pt-BR" sz="9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Lorem ipsum dolor sit amet, consectetur adipiscing elit. Aliquam tincidunt ante nec sem congue convallis. </a:t>
              </a:r>
              <a:endParaRPr lang="en-US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1" name="Title 20"/>
            <p:cNvSpPr txBox="1">
              <a:spLocks/>
            </p:cNvSpPr>
            <p:nvPr/>
          </p:nvSpPr>
          <p:spPr>
            <a:xfrm>
              <a:off x="1080746" y="5765533"/>
              <a:ext cx="2073374" cy="215444"/>
            </a:xfrm>
            <a:prstGeom prst="rect">
              <a:avLst/>
            </a:prstGeom>
          </p:spPr>
          <p:txBody>
            <a:bodyPr vert="horz" wrap="square" lIns="121892" tIns="0" rIns="121892" bIns="0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/>
              <a:r>
                <a:rPr lang="id-ID" sz="1400" b="1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Revenue</a:t>
              </a:r>
              <a:endParaRPr lang="en-US" sz="14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Title 20"/>
            <p:cNvSpPr txBox="1">
              <a:spLocks/>
            </p:cNvSpPr>
            <p:nvPr/>
          </p:nvSpPr>
          <p:spPr>
            <a:xfrm>
              <a:off x="1090196" y="5853661"/>
              <a:ext cx="2701200" cy="646626"/>
            </a:xfrm>
            <a:prstGeom prst="rect">
              <a:avLst/>
            </a:prstGeom>
          </p:spPr>
          <p:txBody>
            <a:bodyPr vert="horz" wrap="square" lIns="121892" tIns="60947" rIns="121892" bIns="60947" rtlCol="0" anchor="ctr">
              <a:spAutoFit/>
            </a:bodyPr>
            <a:lstStyle>
              <a:lvl1pPr algn="ctr" defTabSz="457200" rtl="0" eaLnBrk="1" latinLnBrk="0" hangingPunct="1">
                <a:spcBef>
                  <a:spcPct val="0"/>
                </a:spcBef>
                <a:buNone/>
                <a:defRPr sz="2900" kern="1200">
                  <a:solidFill>
                    <a:schemeClr val="accent6"/>
                  </a:solidFill>
                  <a:latin typeface="Source Sans Pro ExtraLight"/>
                  <a:ea typeface="+mj-ea"/>
                  <a:cs typeface="Source Sans Pro ExtraLight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pt-BR" sz="90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Lorem ipsum dolor sit amet, consectetur adipiscing elit. Aliquam tincidunt ante nec sem congue convallis. </a:t>
              </a:r>
              <a:endParaRPr lang="en-US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673400" y="3501679"/>
              <a:ext cx="319088" cy="288926"/>
              <a:chOff x="10682288" y="3035301"/>
              <a:chExt cx="319088" cy="288926"/>
            </a:xfrm>
            <a:solidFill>
              <a:schemeClr val="bg1"/>
            </a:solidFill>
          </p:grpSpPr>
          <p:sp>
            <p:nvSpPr>
              <p:cNvPr id="74" name="Freeform 198"/>
              <p:cNvSpPr>
                <a:spLocks noEditPoints="1"/>
              </p:cNvSpPr>
              <p:nvPr/>
            </p:nvSpPr>
            <p:spPr bwMode="auto">
              <a:xfrm>
                <a:off x="10682288" y="3035301"/>
                <a:ext cx="319088" cy="228600"/>
              </a:xfrm>
              <a:custGeom>
                <a:avLst/>
                <a:gdLst>
                  <a:gd name="T0" fmla="*/ 265 w 283"/>
                  <a:gd name="T1" fmla="*/ 0 h 203"/>
                  <a:gd name="T2" fmla="*/ 265 w 283"/>
                  <a:gd name="T3" fmla="*/ 0 h 203"/>
                  <a:gd name="T4" fmla="*/ 191 w 283"/>
                  <a:gd name="T5" fmla="*/ 35 h 203"/>
                  <a:gd name="T6" fmla="*/ 185 w 283"/>
                  <a:gd name="T7" fmla="*/ 65 h 203"/>
                  <a:gd name="T8" fmla="*/ 185 w 283"/>
                  <a:gd name="T9" fmla="*/ 65 h 203"/>
                  <a:gd name="T10" fmla="*/ 149 w 283"/>
                  <a:gd name="T11" fmla="*/ 162 h 203"/>
                  <a:gd name="T12" fmla="*/ 67 w 283"/>
                  <a:gd name="T13" fmla="*/ 164 h 203"/>
                  <a:gd name="T14" fmla="*/ 43 w 283"/>
                  <a:gd name="T15" fmla="*/ 111 h 203"/>
                  <a:gd name="T16" fmla="*/ 152 w 283"/>
                  <a:gd name="T17" fmla="*/ 106 h 203"/>
                  <a:gd name="T18" fmla="*/ 164 w 283"/>
                  <a:gd name="T19" fmla="*/ 102 h 203"/>
                  <a:gd name="T20" fmla="*/ 169 w 283"/>
                  <a:gd name="T21" fmla="*/ 90 h 203"/>
                  <a:gd name="T22" fmla="*/ 165 w 283"/>
                  <a:gd name="T23" fmla="*/ 79 h 203"/>
                  <a:gd name="T24" fmla="*/ 154 w 283"/>
                  <a:gd name="T25" fmla="*/ 73 h 203"/>
                  <a:gd name="T26" fmla="*/ 153 w 283"/>
                  <a:gd name="T27" fmla="*/ 73 h 203"/>
                  <a:gd name="T28" fmla="*/ 93 w 283"/>
                  <a:gd name="T29" fmla="*/ 72 h 203"/>
                  <a:gd name="T30" fmla="*/ 13 w 283"/>
                  <a:gd name="T31" fmla="*/ 95 h 203"/>
                  <a:gd name="T32" fmla="*/ 49 w 283"/>
                  <a:gd name="T33" fmla="*/ 191 h 203"/>
                  <a:gd name="T34" fmla="*/ 107 w 283"/>
                  <a:gd name="T35" fmla="*/ 203 h 203"/>
                  <a:gd name="T36" fmla="*/ 170 w 283"/>
                  <a:gd name="T37" fmla="*/ 187 h 203"/>
                  <a:gd name="T38" fmla="*/ 218 w 283"/>
                  <a:gd name="T39" fmla="*/ 70 h 203"/>
                  <a:gd name="T40" fmla="*/ 222 w 283"/>
                  <a:gd name="T41" fmla="*/ 45 h 203"/>
                  <a:gd name="T42" fmla="*/ 267 w 283"/>
                  <a:gd name="T43" fmla="*/ 33 h 203"/>
                  <a:gd name="T44" fmla="*/ 283 w 283"/>
                  <a:gd name="T45" fmla="*/ 16 h 203"/>
                  <a:gd name="T46" fmla="*/ 265 w 283"/>
                  <a:gd name="T47" fmla="*/ 0 h 203"/>
                  <a:gd name="T48" fmla="*/ 107 w 283"/>
                  <a:gd name="T49" fmla="*/ 195 h 203"/>
                  <a:gd name="T50" fmla="*/ 53 w 283"/>
                  <a:gd name="T51" fmla="*/ 184 h 203"/>
                  <a:gd name="T52" fmla="*/ 20 w 283"/>
                  <a:gd name="T53" fmla="*/ 98 h 203"/>
                  <a:gd name="T54" fmla="*/ 93 w 283"/>
                  <a:gd name="T55" fmla="*/ 80 h 203"/>
                  <a:gd name="T56" fmla="*/ 110 w 283"/>
                  <a:gd name="T57" fmla="*/ 80 h 203"/>
                  <a:gd name="T58" fmla="*/ 153 w 283"/>
                  <a:gd name="T59" fmla="*/ 81 h 203"/>
                  <a:gd name="T60" fmla="*/ 153 w 283"/>
                  <a:gd name="T61" fmla="*/ 81 h 203"/>
                  <a:gd name="T62" fmla="*/ 159 w 283"/>
                  <a:gd name="T63" fmla="*/ 84 h 203"/>
                  <a:gd name="T64" fmla="*/ 161 w 283"/>
                  <a:gd name="T65" fmla="*/ 90 h 203"/>
                  <a:gd name="T66" fmla="*/ 158 w 283"/>
                  <a:gd name="T67" fmla="*/ 96 h 203"/>
                  <a:gd name="T68" fmla="*/ 152 w 283"/>
                  <a:gd name="T69" fmla="*/ 98 h 203"/>
                  <a:gd name="T70" fmla="*/ 37 w 283"/>
                  <a:gd name="T71" fmla="*/ 104 h 203"/>
                  <a:gd name="T72" fmla="*/ 36 w 283"/>
                  <a:gd name="T73" fmla="*/ 105 h 203"/>
                  <a:gd name="T74" fmla="*/ 35 w 283"/>
                  <a:gd name="T75" fmla="*/ 106 h 203"/>
                  <a:gd name="T76" fmla="*/ 35 w 283"/>
                  <a:gd name="T77" fmla="*/ 107 h 203"/>
                  <a:gd name="T78" fmla="*/ 62 w 283"/>
                  <a:gd name="T79" fmla="*/ 170 h 203"/>
                  <a:gd name="T80" fmla="*/ 154 w 283"/>
                  <a:gd name="T81" fmla="*/ 168 h 203"/>
                  <a:gd name="T82" fmla="*/ 193 w 283"/>
                  <a:gd name="T83" fmla="*/ 67 h 203"/>
                  <a:gd name="T84" fmla="*/ 193 w 283"/>
                  <a:gd name="T85" fmla="*/ 66 h 203"/>
                  <a:gd name="T86" fmla="*/ 198 w 283"/>
                  <a:gd name="T87" fmla="*/ 37 h 203"/>
                  <a:gd name="T88" fmla="*/ 266 w 283"/>
                  <a:gd name="T89" fmla="*/ 8 h 203"/>
                  <a:gd name="T90" fmla="*/ 275 w 283"/>
                  <a:gd name="T91" fmla="*/ 16 h 203"/>
                  <a:gd name="T92" fmla="*/ 267 w 283"/>
                  <a:gd name="T93" fmla="*/ 25 h 203"/>
                  <a:gd name="T94" fmla="*/ 214 w 283"/>
                  <a:gd name="T95" fmla="*/ 42 h 203"/>
                  <a:gd name="T96" fmla="*/ 210 w 283"/>
                  <a:gd name="T97" fmla="*/ 69 h 203"/>
                  <a:gd name="T98" fmla="*/ 165 w 283"/>
                  <a:gd name="T99" fmla="*/ 181 h 203"/>
                  <a:gd name="T100" fmla="*/ 107 w 283"/>
                  <a:gd name="T101" fmla="*/ 195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3" h="203">
                    <a:moveTo>
                      <a:pt x="265" y="0"/>
                    </a:moveTo>
                    <a:cubicBezTo>
                      <a:pt x="265" y="0"/>
                      <a:pt x="265" y="0"/>
                      <a:pt x="265" y="0"/>
                    </a:cubicBezTo>
                    <a:cubicBezTo>
                      <a:pt x="250" y="1"/>
                      <a:pt x="199" y="7"/>
                      <a:pt x="191" y="35"/>
                    </a:cubicBezTo>
                    <a:cubicBezTo>
                      <a:pt x="188" y="43"/>
                      <a:pt x="187" y="53"/>
                      <a:pt x="185" y="65"/>
                    </a:cubicBezTo>
                    <a:cubicBezTo>
                      <a:pt x="185" y="65"/>
                      <a:pt x="185" y="65"/>
                      <a:pt x="185" y="65"/>
                    </a:cubicBezTo>
                    <a:cubicBezTo>
                      <a:pt x="181" y="97"/>
                      <a:pt x="175" y="140"/>
                      <a:pt x="149" y="162"/>
                    </a:cubicBezTo>
                    <a:cubicBezTo>
                      <a:pt x="139" y="171"/>
                      <a:pt x="83" y="173"/>
                      <a:pt x="67" y="164"/>
                    </a:cubicBezTo>
                    <a:cubicBezTo>
                      <a:pt x="59" y="158"/>
                      <a:pt x="43" y="123"/>
                      <a:pt x="43" y="111"/>
                    </a:cubicBezTo>
                    <a:cubicBezTo>
                      <a:pt x="56" y="106"/>
                      <a:pt x="105" y="103"/>
                      <a:pt x="152" y="106"/>
                    </a:cubicBezTo>
                    <a:cubicBezTo>
                      <a:pt x="156" y="106"/>
                      <a:pt x="161" y="105"/>
                      <a:pt x="164" y="102"/>
                    </a:cubicBezTo>
                    <a:cubicBezTo>
                      <a:pt x="167" y="99"/>
                      <a:pt x="169" y="95"/>
                      <a:pt x="169" y="90"/>
                    </a:cubicBezTo>
                    <a:cubicBezTo>
                      <a:pt x="169" y="86"/>
                      <a:pt x="168" y="82"/>
                      <a:pt x="165" y="79"/>
                    </a:cubicBezTo>
                    <a:cubicBezTo>
                      <a:pt x="162" y="75"/>
                      <a:pt x="158" y="73"/>
                      <a:pt x="154" y="73"/>
                    </a:cubicBezTo>
                    <a:cubicBezTo>
                      <a:pt x="153" y="73"/>
                      <a:pt x="153" y="73"/>
                      <a:pt x="153" y="73"/>
                    </a:cubicBezTo>
                    <a:cubicBezTo>
                      <a:pt x="144" y="73"/>
                      <a:pt x="119" y="72"/>
                      <a:pt x="93" y="72"/>
                    </a:cubicBezTo>
                    <a:cubicBezTo>
                      <a:pt x="34" y="74"/>
                      <a:pt x="19" y="82"/>
                      <a:pt x="13" y="95"/>
                    </a:cubicBezTo>
                    <a:cubicBezTo>
                      <a:pt x="0" y="123"/>
                      <a:pt x="33" y="182"/>
                      <a:pt x="49" y="191"/>
                    </a:cubicBezTo>
                    <a:cubicBezTo>
                      <a:pt x="61" y="198"/>
                      <a:pt x="83" y="203"/>
                      <a:pt x="107" y="203"/>
                    </a:cubicBezTo>
                    <a:cubicBezTo>
                      <a:pt x="135" y="203"/>
                      <a:pt x="159" y="197"/>
                      <a:pt x="170" y="187"/>
                    </a:cubicBezTo>
                    <a:cubicBezTo>
                      <a:pt x="206" y="156"/>
                      <a:pt x="213" y="104"/>
                      <a:pt x="218" y="70"/>
                    </a:cubicBezTo>
                    <a:cubicBezTo>
                      <a:pt x="219" y="59"/>
                      <a:pt x="220" y="50"/>
                      <a:pt x="222" y="45"/>
                    </a:cubicBezTo>
                    <a:cubicBezTo>
                      <a:pt x="223" y="43"/>
                      <a:pt x="242" y="35"/>
                      <a:pt x="267" y="33"/>
                    </a:cubicBezTo>
                    <a:cubicBezTo>
                      <a:pt x="276" y="33"/>
                      <a:pt x="283" y="25"/>
                      <a:pt x="283" y="16"/>
                    </a:cubicBezTo>
                    <a:cubicBezTo>
                      <a:pt x="282" y="7"/>
                      <a:pt x="274" y="0"/>
                      <a:pt x="265" y="0"/>
                    </a:cubicBezTo>
                    <a:close/>
                    <a:moveTo>
                      <a:pt x="107" y="195"/>
                    </a:moveTo>
                    <a:cubicBezTo>
                      <a:pt x="84" y="195"/>
                      <a:pt x="64" y="191"/>
                      <a:pt x="53" y="184"/>
                    </a:cubicBezTo>
                    <a:cubicBezTo>
                      <a:pt x="41" y="177"/>
                      <a:pt x="10" y="121"/>
                      <a:pt x="20" y="98"/>
                    </a:cubicBezTo>
                    <a:cubicBezTo>
                      <a:pt x="24" y="90"/>
                      <a:pt x="36" y="82"/>
                      <a:pt x="93" y="80"/>
                    </a:cubicBezTo>
                    <a:cubicBezTo>
                      <a:pt x="99" y="80"/>
                      <a:pt x="105" y="80"/>
                      <a:pt x="110" y="80"/>
                    </a:cubicBezTo>
                    <a:cubicBezTo>
                      <a:pt x="129" y="80"/>
                      <a:pt x="145" y="81"/>
                      <a:pt x="153" y="81"/>
                    </a:cubicBezTo>
                    <a:cubicBezTo>
                      <a:pt x="153" y="81"/>
                      <a:pt x="153" y="81"/>
                      <a:pt x="153" y="81"/>
                    </a:cubicBezTo>
                    <a:cubicBezTo>
                      <a:pt x="156" y="81"/>
                      <a:pt x="158" y="82"/>
                      <a:pt x="159" y="84"/>
                    </a:cubicBezTo>
                    <a:cubicBezTo>
                      <a:pt x="161" y="86"/>
                      <a:pt x="161" y="88"/>
                      <a:pt x="161" y="90"/>
                    </a:cubicBezTo>
                    <a:cubicBezTo>
                      <a:pt x="161" y="92"/>
                      <a:pt x="160" y="94"/>
                      <a:pt x="158" y="96"/>
                    </a:cubicBezTo>
                    <a:cubicBezTo>
                      <a:pt x="157" y="97"/>
                      <a:pt x="155" y="98"/>
                      <a:pt x="152" y="98"/>
                    </a:cubicBezTo>
                    <a:cubicBezTo>
                      <a:pt x="105" y="95"/>
                      <a:pt x="49" y="97"/>
                      <a:pt x="37" y="104"/>
                    </a:cubicBezTo>
                    <a:cubicBezTo>
                      <a:pt x="36" y="105"/>
                      <a:pt x="36" y="105"/>
                      <a:pt x="36" y="105"/>
                    </a:cubicBezTo>
                    <a:cubicBezTo>
                      <a:pt x="36" y="105"/>
                      <a:pt x="35" y="106"/>
                      <a:pt x="35" y="106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2" y="121"/>
                      <a:pt x="52" y="162"/>
                      <a:pt x="62" y="170"/>
                    </a:cubicBezTo>
                    <a:cubicBezTo>
                      <a:pt x="82" y="182"/>
                      <a:pt x="142" y="179"/>
                      <a:pt x="154" y="168"/>
                    </a:cubicBezTo>
                    <a:cubicBezTo>
                      <a:pt x="183" y="144"/>
                      <a:pt x="189" y="99"/>
                      <a:pt x="193" y="67"/>
                    </a:cubicBezTo>
                    <a:cubicBezTo>
                      <a:pt x="193" y="66"/>
                      <a:pt x="193" y="66"/>
                      <a:pt x="193" y="66"/>
                    </a:cubicBezTo>
                    <a:cubicBezTo>
                      <a:pt x="195" y="54"/>
                      <a:pt x="196" y="45"/>
                      <a:pt x="198" y="37"/>
                    </a:cubicBezTo>
                    <a:cubicBezTo>
                      <a:pt x="205" y="14"/>
                      <a:pt x="252" y="9"/>
                      <a:pt x="266" y="8"/>
                    </a:cubicBezTo>
                    <a:cubicBezTo>
                      <a:pt x="270" y="8"/>
                      <a:pt x="274" y="12"/>
                      <a:pt x="275" y="16"/>
                    </a:cubicBezTo>
                    <a:cubicBezTo>
                      <a:pt x="275" y="21"/>
                      <a:pt x="271" y="25"/>
                      <a:pt x="267" y="25"/>
                    </a:cubicBezTo>
                    <a:cubicBezTo>
                      <a:pt x="247" y="27"/>
                      <a:pt x="217" y="33"/>
                      <a:pt x="214" y="42"/>
                    </a:cubicBezTo>
                    <a:cubicBezTo>
                      <a:pt x="212" y="48"/>
                      <a:pt x="211" y="58"/>
                      <a:pt x="210" y="69"/>
                    </a:cubicBezTo>
                    <a:cubicBezTo>
                      <a:pt x="205" y="102"/>
                      <a:pt x="198" y="152"/>
                      <a:pt x="165" y="181"/>
                    </a:cubicBezTo>
                    <a:cubicBezTo>
                      <a:pt x="155" y="189"/>
                      <a:pt x="133" y="195"/>
                      <a:pt x="107" y="1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5" name="Freeform 199"/>
              <p:cNvSpPr>
                <a:spLocks noEditPoints="1"/>
              </p:cNvSpPr>
              <p:nvPr/>
            </p:nvSpPr>
            <p:spPr bwMode="auto">
              <a:xfrm>
                <a:off x="10696575" y="3255964"/>
                <a:ext cx="68263" cy="68263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8 h 60"/>
                  <a:gd name="T12" fmla="*/ 52 w 60"/>
                  <a:gd name="T13" fmla="*/ 30 h 60"/>
                  <a:gd name="T14" fmla="*/ 30 w 60"/>
                  <a:gd name="T15" fmla="*/ 52 h 60"/>
                  <a:gd name="T16" fmla="*/ 8 w 60"/>
                  <a:gd name="T17" fmla="*/ 30 h 60"/>
                  <a:gd name="T18" fmla="*/ 30 w 60"/>
                  <a:gd name="T19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  <a:close/>
                    <a:moveTo>
                      <a:pt x="30" y="8"/>
                    </a:moveTo>
                    <a:cubicBezTo>
                      <a:pt x="43" y="8"/>
                      <a:pt x="52" y="18"/>
                      <a:pt x="52" y="30"/>
                    </a:cubicBezTo>
                    <a:cubicBezTo>
                      <a:pt x="52" y="42"/>
                      <a:pt x="43" y="52"/>
                      <a:pt x="30" y="52"/>
                    </a:cubicBezTo>
                    <a:cubicBezTo>
                      <a:pt x="18" y="52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6" name="Freeform 200"/>
              <p:cNvSpPr>
                <a:spLocks noEditPoints="1"/>
              </p:cNvSpPr>
              <p:nvPr/>
            </p:nvSpPr>
            <p:spPr bwMode="auto">
              <a:xfrm>
                <a:off x="10845800" y="3255964"/>
                <a:ext cx="68263" cy="68263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8 h 60"/>
                  <a:gd name="T12" fmla="*/ 52 w 60"/>
                  <a:gd name="T13" fmla="*/ 30 h 60"/>
                  <a:gd name="T14" fmla="*/ 30 w 60"/>
                  <a:gd name="T15" fmla="*/ 52 h 60"/>
                  <a:gd name="T16" fmla="*/ 8 w 60"/>
                  <a:gd name="T17" fmla="*/ 30 h 60"/>
                  <a:gd name="T18" fmla="*/ 30 w 60"/>
                  <a:gd name="T19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4" y="0"/>
                      <a:pt x="0" y="14"/>
                      <a:pt x="0" y="30"/>
                    </a:cubicBezTo>
                    <a:cubicBezTo>
                      <a:pt x="0" y="47"/>
                      <a:pt x="14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4"/>
                      <a:pt x="47" y="0"/>
                      <a:pt x="30" y="0"/>
                    </a:cubicBezTo>
                    <a:close/>
                    <a:moveTo>
                      <a:pt x="30" y="8"/>
                    </a:move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2"/>
                      <a:pt x="30" y="52"/>
                    </a:cubicBezTo>
                    <a:cubicBezTo>
                      <a:pt x="18" y="52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>
              <a:off x="646506" y="4352585"/>
              <a:ext cx="361951" cy="236537"/>
              <a:chOff x="7442200" y="661989"/>
              <a:chExt cx="361951" cy="236537"/>
            </a:xfrm>
            <a:solidFill>
              <a:schemeClr val="bg1"/>
            </a:solidFill>
          </p:grpSpPr>
          <p:sp>
            <p:nvSpPr>
              <p:cNvPr id="78" name="Freeform 201"/>
              <p:cNvSpPr>
                <a:spLocks noEditPoints="1"/>
              </p:cNvSpPr>
              <p:nvPr/>
            </p:nvSpPr>
            <p:spPr bwMode="auto">
              <a:xfrm>
                <a:off x="7442200" y="661989"/>
                <a:ext cx="74613" cy="74613"/>
              </a:xfrm>
              <a:custGeom>
                <a:avLst/>
                <a:gdLst>
                  <a:gd name="T0" fmla="*/ 33 w 65"/>
                  <a:gd name="T1" fmla="*/ 0 h 66"/>
                  <a:gd name="T2" fmla="*/ 0 w 65"/>
                  <a:gd name="T3" fmla="*/ 33 h 66"/>
                  <a:gd name="T4" fmla="*/ 33 w 65"/>
                  <a:gd name="T5" fmla="*/ 66 h 66"/>
                  <a:gd name="T6" fmla="*/ 65 w 65"/>
                  <a:gd name="T7" fmla="*/ 33 h 66"/>
                  <a:gd name="T8" fmla="*/ 33 w 65"/>
                  <a:gd name="T9" fmla="*/ 0 h 66"/>
                  <a:gd name="T10" fmla="*/ 33 w 65"/>
                  <a:gd name="T11" fmla="*/ 58 h 66"/>
                  <a:gd name="T12" fmla="*/ 8 w 65"/>
                  <a:gd name="T13" fmla="*/ 33 h 66"/>
                  <a:gd name="T14" fmla="*/ 33 w 65"/>
                  <a:gd name="T15" fmla="*/ 8 h 66"/>
                  <a:gd name="T16" fmla="*/ 57 w 65"/>
                  <a:gd name="T17" fmla="*/ 33 h 66"/>
                  <a:gd name="T18" fmla="*/ 33 w 65"/>
                  <a:gd name="T19" fmla="*/ 5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6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1" y="66"/>
                      <a:pt x="65" y="51"/>
                      <a:pt x="65" y="33"/>
                    </a:cubicBezTo>
                    <a:cubicBezTo>
                      <a:pt x="65" y="15"/>
                      <a:pt x="51" y="0"/>
                      <a:pt x="33" y="0"/>
                    </a:cubicBezTo>
                    <a:close/>
                    <a:moveTo>
                      <a:pt x="33" y="58"/>
                    </a:moveTo>
                    <a:cubicBezTo>
                      <a:pt x="19" y="58"/>
                      <a:pt x="8" y="46"/>
                      <a:pt x="8" y="33"/>
                    </a:cubicBezTo>
                    <a:cubicBezTo>
                      <a:pt x="8" y="19"/>
                      <a:pt x="19" y="8"/>
                      <a:pt x="33" y="8"/>
                    </a:cubicBezTo>
                    <a:cubicBezTo>
                      <a:pt x="46" y="8"/>
                      <a:pt x="57" y="19"/>
                      <a:pt x="57" y="33"/>
                    </a:cubicBezTo>
                    <a:cubicBezTo>
                      <a:pt x="57" y="46"/>
                      <a:pt x="46" y="58"/>
                      <a:pt x="33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79" name="Freeform 202"/>
              <p:cNvSpPr>
                <a:spLocks noEditPoints="1"/>
              </p:cNvSpPr>
              <p:nvPr/>
            </p:nvSpPr>
            <p:spPr bwMode="auto">
              <a:xfrm>
                <a:off x="7442200" y="742951"/>
                <a:ext cx="74613" cy="74613"/>
              </a:xfrm>
              <a:custGeom>
                <a:avLst/>
                <a:gdLst>
                  <a:gd name="T0" fmla="*/ 33 w 65"/>
                  <a:gd name="T1" fmla="*/ 0 h 66"/>
                  <a:gd name="T2" fmla="*/ 0 w 65"/>
                  <a:gd name="T3" fmla="*/ 33 h 66"/>
                  <a:gd name="T4" fmla="*/ 33 w 65"/>
                  <a:gd name="T5" fmla="*/ 66 h 66"/>
                  <a:gd name="T6" fmla="*/ 65 w 65"/>
                  <a:gd name="T7" fmla="*/ 33 h 66"/>
                  <a:gd name="T8" fmla="*/ 33 w 65"/>
                  <a:gd name="T9" fmla="*/ 0 h 66"/>
                  <a:gd name="T10" fmla="*/ 33 w 65"/>
                  <a:gd name="T11" fmla="*/ 58 h 66"/>
                  <a:gd name="T12" fmla="*/ 8 w 65"/>
                  <a:gd name="T13" fmla="*/ 33 h 66"/>
                  <a:gd name="T14" fmla="*/ 33 w 65"/>
                  <a:gd name="T15" fmla="*/ 8 h 66"/>
                  <a:gd name="T16" fmla="*/ 57 w 65"/>
                  <a:gd name="T17" fmla="*/ 33 h 66"/>
                  <a:gd name="T18" fmla="*/ 33 w 65"/>
                  <a:gd name="T19" fmla="*/ 5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6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1" y="66"/>
                      <a:pt x="65" y="51"/>
                      <a:pt x="65" y="33"/>
                    </a:cubicBezTo>
                    <a:cubicBezTo>
                      <a:pt x="65" y="15"/>
                      <a:pt x="51" y="0"/>
                      <a:pt x="33" y="0"/>
                    </a:cubicBezTo>
                    <a:close/>
                    <a:moveTo>
                      <a:pt x="33" y="58"/>
                    </a:moveTo>
                    <a:cubicBezTo>
                      <a:pt x="19" y="58"/>
                      <a:pt x="8" y="47"/>
                      <a:pt x="8" y="33"/>
                    </a:cubicBezTo>
                    <a:cubicBezTo>
                      <a:pt x="8" y="20"/>
                      <a:pt x="19" y="8"/>
                      <a:pt x="33" y="8"/>
                    </a:cubicBezTo>
                    <a:cubicBezTo>
                      <a:pt x="46" y="8"/>
                      <a:pt x="57" y="20"/>
                      <a:pt x="57" y="33"/>
                    </a:cubicBezTo>
                    <a:cubicBezTo>
                      <a:pt x="57" y="47"/>
                      <a:pt x="46" y="58"/>
                      <a:pt x="33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0" name="Freeform 203"/>
              <p:cNvSpPr>
                <a:spLocks noEditPoints="1"/>
              </p:cNvSpPr>
              <p:nvPr/>
            </p:nvSpPr>
            <p:spPr bwMode="auto">
              <a:xfrm>
                <a:off x="7442200" y="825501"/>
                <a:ext cx="74613" cy="73025"/>
              </a:xfrm>
              <a:custGeom>
                <a:avLst/>
                <a:gdLst>
                  <a:gd name="T0" fmla="*/ 33 w 65"/>
                  <a:gd name="T1" fmla="*/ 0 h 65"/>
                  <a:gd name="T2" fmla="*/ 0 w 65"/>
                  <a:gd name="T3" fmla="*/ 33 h 65"/>
                  <a:gd name="T4" fmla="*/ 33 w 65"/>
                  <a:gd name="T5" fmla="*/ 65 h 65"/>
                  <a:gd name="T6" fmla="*/ 65 w 65"/>
                  <a:gd name="T7" fmla="*/ 33 h 65"/>
                  <a:gd name="T8" fmla="*/ 33 w 65"/>
                  <a:gd name="T9" fmla="*/ 0 h 65"/>
                  <a:gd name="T10" fmla="*/ 33 w 65"/>
                  <a:gd name="T11" fmla="*/ 57 h 65"/>
                  <a:gd name="T12" fmla="*/ 8 w 65"/>
                  <a:gd name="T13" fmla="*/ 33 h 65"/>
                  <a:gd name="T14" fmla="*/ 33 w 65"/>
                  <a:gd name="T15" fmla="*/ 8 h 65"/>
                  <a:gd name="T16" fmla="*/ 57 w 65"/>
                  <a:gd name="T17" fmla="*/ 33 h 65"/>
                  <a:gd name="T18" fmla="*/ 33 w 65"/>
                  <a:gd name="T19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65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5"/>
                      <a:pt x="33" y="65"/>
                    </a:cubicBezTo>
                    <a:cubicBezTo>
                      <a:pt x="51" y="65"/>
                      <a:pt x="65" y="51"/>
                      <a:pt x="65" y="33"/>
                    </a:cubicBezTo>
                    <a:cubicBezTo>
                      <a:pt x="65" y="15"/>
                      <a:pt x="51" y="0"/>
                      <a:pt x="33" y="0"/>
                    </a:cubicBezTo>
                    <a:close/>
                    <a:moveTo>
                      <a:pt x="33" y="57"/>
                    </a:moveTo>
                    <a:cubicBezTo>
                      <a:pt x="19" y="57"/>
                      <a:pt x="8" y="46"/>
                      <a:pt x="8" y="33"/>
                    </a:cubicBezTo>
                    <a:cubicBezTo>
                      <a:pt x="8" y="19"/>
                      <a:pt x="19" y="8"/>
                      <a:pt x="33" y="8"/>
                    </a:cubicBezTo>
                    <a:cubicBezTo>
                      <a:pt x="46" y="8"/>
                      <a:pt x="57" y="19"/>
                      <a:pt x="57" y="33"/>
                    </a:cubicBezTo>
                    <a:cubicBezTo>
                      <a:pt x="57" y="46"/>
                      <a:pt x="46" y="57"/>
                      <a:pt x="3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1" name="Freeform 204"/>
              <p:cNvSpPr>
                <a:spLocks noEditPoints="1"/>
              </p:cNvSpPr>
              <p:nvPr/>
            </p:nvSpPr>
            <p:spPr bwMode="auto">
              <a:xfrm>
                <a:off x="7542213" y="750889"/>
                <a:ext cx="261938" cy="61913"/>
              </a:xfrm>
              <a:custGeom>
                <a:avLst/>
                <a:gdLst>
                  <a:gd name="T0" fmla="*/ 220 w 232"/>
                  <a:gd name="T1" fmla="*/ 0 h 55"/>
                  <a:gd name="T2" fmla="*/ 12 w 232"/>
                  <a:gd name="T3" fmla="*/ 0 h 55"/>
                  <a:gd name="T4" fmla="*/ 0 w 232"/>
                  <a:gd name="T5" fmla="*/ 12 h 55"/>
                  <a:gd name="T6" fmla="*/ 0 w 232"/>
                  <a:gd name="T7" fmla="*/ 43 h 55"/>
                  <a:gd name="T8" fmla="*/ 12 w 232"/>
                  <a:gd name="T9" fmla="*/ 55 h 55"/>
                  <a:gd name="T10" fmla="*/ 220 w 232"/>
                  <a:gd name="T11" fmla="*/ 55 h 55"/>
                  <a:gd name="T12" fmla="*/ 232 w 232"/>
                  <a:gd name="T13" fmla="*/ 43 h 55"/>
                  <a:gd name="T14" fmla="*/ 232 w 232"/>
                  <a:gd name="T15" fmla="*/ 12 h 55"/>
                  <a:gd name="T16" fmla="*/ 220 w 232"/>
                  <a:gd name="T17" fmla="*/ 0 h 55"/>
                  <a:gd name="T18" fmla="*/ 224 w 232"/>
                  <a:gd name="T19" fmla="*/ 43 h 55"/>
                  <a:gd name="T20" fmla="*/ 220 w 232"/>
                  <a:gd name="T21" fmla="*/ 47 h 55"/>
                  <a:gd name="T22" fmla="*/ 12 w 232"/>
                  <a:gd name="T23" fmla="*/ 47 h 55"/>
                  <a:gd name="T24" fmla="*/ 8 w 232"/>
                  <a:gd name="T25" fmla="*/ 43 h 55"/>
                  <a:gd name="T26" fmla="*/ 8 w 232"/>
                  <a:gd name="T27" fmla="*/ 12 h 55"/>
                  <a:gd name="T28" fmla="*/ 12 w 232"/>
                  <a:gd name="T29" fmla="*/ 8 h 55"/>
                  <a:gd name="T30" fmla="*/ 220 w 232"/>
                  <a:gd name="T31" fmla="*/ 8 h 55"/>
                  <a:gd name="T32" fmla="*/ 224 w 232"/>
                  <a:gd name="T33" fmla="*/ 12 h 55"/>
                  <a:gd name="T34" fmla="*/ 224 w 232"/>
                  <a:gd name="T35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2" h="55">
                    <a:moveTo>
                      <a:pt x="22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0"/>
                      <a:pt x="5" y="55"/>
                      <a:pt x="12" y="55"/>
                    </a:cubicBezTo>
                    <a:cubicBezTo>
                      <a:pt x="220" y="55"/>
                      <a:pt x="220" y="55"/>
                      <a:pt x="220" y="55"/>
                    </a:cubicBezTo>
                    <a:cubicBezTo>
                      <a:pt x="227" y="55"/>
                      <a:pt x="232" y="50"/>
                      <a:pt x="232" y="43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2" y="5"/>
                      <a:pt x="227" y="0"/>
                      <a:pt x="220" y="0"/>
                    </a:cubicBezTo>
                    <a:close/>
                    <a:moveTo>
                      <a:pt x="224" y="43"/>
                    </a:moveTo>
                    <a:cubicBezTo>
                      <a:pt x="224" y="46"/>
                      <a:pt x="223" y="47"/>
                      <a:pt x="220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9" y="47"/>
                      <a:pt x="8" y="46"/>
                      <a:pt x="8" y="4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9" y="8"/>
                      <a:pt x="12" y="8"/>
                    </a:cubicBezTo>
                    <a:cubicBezTo>
                      <a:pt x="220" y="8"/>
                      <a:pt x="220" y="8"/>
                      <a:pt x="220" y="8"/>
                    </a:cubicBezTo>
                    <a:cubicBezTo>
                      <a:pt x="223" y="8"/>
                      <a:pt x="224" y="10"/>
                      <a:pt x="224" y="12"/>
                    </a:cubicBezTo>
                    <a:lnTo>
                      <a:pt x="22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2" name="Freeform 205"/>
              <p:cNvSpPr>
                <a:spLocks noEditPoints="1"/>
              </p:cNvSpPr>
              <p:nvPr/>
            </p:nvSpPr>
            <p:spPr bwMode="auto">
              <a:xfrm>
                <a:off x="7542213" y="668339"/>
                <a:ext cx="261938" cy="61913"/>
              </a:xfrm>
              <a:custGeom>
                <a:avLst/>
                <a:gdLst>
                  <a:gd name="T0" fmla="*/ 220 w 232"/>
                  <a:gd name="T1" fmla="*/ 0 h 55"/>
                  <a:gd name="T2" fmla="*/ 12 w 232"/>
                  <a:gd name="T3" fmla="*/ 0 h 55"/>
                  <a:gd name="T4" fmla="*/ 0 w 232"/>
                  <a:gd name="T5" fmla="*/ 12 h 55"/>
                  <a:gd name="T6" fmla="*/ 0 w 232"/>
                  <a:gd name="T7" fmla="*/ 43 h 55"/>
                  <a:gd name="T8" fmla="*/ 12 w 232"/>
                  <a:gd name="T9" fmla="*/ 55 h 55"/>
                  <a:gd name="T10" fmla="*/ 220 w 232"/>
                  <a:gd name="T11" fmla="*/ 55 h 55"/>
                  <a:gd name="T12" fmla="*/ 232 w 232"/>
                  <a:gd name="T13" fmla="*/ 43 h 55"/>
                  <a:gd name="T14" fmla="*/ 232 w 232"/>
                  <a:gd name="T15" fmla="*/ 12 h 55"/>
                  <a:gd name="T16" fmla="*/ 220 w 232"/>
                  <a:gd name="T17" fmla="*/ 0 h 55"/>
                  <a:gd name="T18" fmla="*/ 224 w 232"/>
                  <a:gd name="T19" fmla="*/ 43 h 55"/>
                  <a:gd name="T20" fmla="*/ 220 w 232"/>
                  <a:gd name="T21" fmla="*/ 47 h 55"/>
                  <a:gd name="T22" fmla="*/ 12 w 232"/>
                  <a:gd name="T23" fmla="*/ 47 h 55"/>
                  <a:gd name="T24" fmla="*/ 8 w 232"/>
                  <a:gd name="T25" fmla="*/ 43 h 55"/>
                  <a:gd name="T26" fmla="*/ 8 w 232"/>
                  <a:gd name="T27" fmla="*/ 12 h 55"/>
                  <a:gd name="T28" fmla="*/ 12 w 232"/>
                  <a:gd name="T29" fmla="*/ 8 h 55"/>
                  <a:gd name="T30" fmla="*/ 220 w 232"/>
                  <a:gd name="T31" fmla="*/ 8 h 55"/>
                  <a:gd name="T32" fmla="*/ 224 w 232"/>
                  <a:gd name="T33" fmla="*/ 12 h 55"/>
                  <a:gd name="T34" fmla="*/ 224 w 232"/>
                  <a:gd name="T35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2" h="55">
                    <a:moveTo>
                      <a:pt x="22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0"/>
                      <a:pt x="5" y="55"/>
                      <a:pt x="12" y="55"/>
                    </a:cubicBezTo>
                    <a:cubicBezTo>
                      <a:pt x="220" y="55"/>
                      <a:pt x="220" y="55"/>
                      <a:pt x="220" y="55"/>
                    </a:cubicBezTo>
                    <a:cubicBezTo>
                      <a:pt x="227" y="55"/>
                      <a:pt x="232" y="50"/>
                      <a:pt x="232" y="43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2" y="5"/>
                      <a:pt x="227" y="0"/>
                      <a:pt x="220" y="0"/>
                    </a:cubicBezTo>
                    <a:close/>
                    <a:moveTo>
                      <a:pt x="224" y="43"/>
                    </a:moveTo>
                    <a:cubicBezTo>
                      <a:pt x="224" y="45"/>
                      <a:pt x="223" y="47"/>
                      <a:pt x="220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9" y="47"/>
                      <a:pt x="8" y="45"/>
                      <a:pt x="8" y="4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9"/>
                      <a:pt x="9" y="8"/>
                      <a:pt x="12" y="8"/>
                    </a:cubicBezTo>
                    <a:cubicBezTo>
                      <a:pt x="220" y="8"/>
                      <a:pt x="220" y="8"/>
                      <a:pt x="220" y="8"/>
                    </a:cubicBezTo>
                    <a:cubicBezTo>
                      <a:pt x="223" y="8"/>
                      <a:pt x="224" y="9"/>
                      <a:pt x="224" y="12"/>
                    </a:cubicBezTo>
                    <a:lnTo>
                      <a:pt x="22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3" name="Freeform 206"/>
              <p:cNvSpPr>
                <a:spLocks noEditPoints="1"/>
              </p:cNvSpPr>
              <p:nvPr/>
            </p:nvSpPr>
            <p:spPr bwMode="auto">
              <a:xfrm>
                <a:off x="7542213" y="833439"/>
                <a:ext cx="261938" cy="63500"/>
              </a:xfrm>
              <a:custGeom>
                <a:avLst/>
                <a:gdLst>
                  <a:gd name="T0" fmla="*/ 220 w 232"/>
                  <a:gd name="T1" fmla="*/ 0 h 56"/>
                  <a:gd name="T2" fmla="*/ 12 w 232"/>
                  <a:gd name="T3" fmla="*/ 0 h 56"/>
                  <a:gd name="T4" fmla="*/ 0 w 232"/>
                  <a:gd name="T5" fmla="*/ 12 h 56"/>
                  <a:gd name="T6" fmla="*/ 0 w 232"/>
                  <a:gd name="T7" fmla="*/ 44 h 56"/>
                  <a:gd name="T8" fmla="*/ 12 w 232"/>
                  <a:gd name="T9" fmla="*/ 56 h 56"/>
                  <a:gd name="T10" fmla="*/ 220 w 232"/>
                  <a:gd name="T11" fmla="*/ 56 h 56"/>
                  <a:gd name="T12" fmla="*/ 232 w 232"/>
                  <a:gd name="T13" fmla="*/ 44 h 56"/>
                  <a:gd name="T14" fmla="*/ 232 w 232"/>
                  <a:gd name="T15" fmla="*/ 12 h 56"/>
                  <a:gd name="T16" fmla="*/ 220 w 232"/>
                  <a:gd name="T17" fmla="*/ 0 h 56"/>
                  <a:gd name="T18" fmla="*/ 224 w 232"/>
                  <a:gd name="T19" fmla="*/ 44 h 56"/>
                  <a:gd name="T20" fmla="*/ 220 w 232"/>
                  <a:gd name="T21" fmla="*/ 48 h 56"/>
                  <a:gd name="T22" fmla="*/ 12 w 232"/>
                  <a:gd name="T23" fmla="*/ 48 h 56"/>
                  <a:gd name="T24" fmla="*/ 8 w 232"/>
                  <a:gd name="T25" fmla="*/ 44 h 56"/>
                  <a:gd name="T26" fmla="*/ 8 w 232"/>
                  <a:gd name="T27" fmla="*/ 12 h 56"/>
                  <a:gd name="T28" fmla="*/ 12 w 232"/>
                  <a:gd name="T29" fmla="*/ 8 h 56"/>
                  <a:gd name="T30" fmla="*/ 220 w 232"/>
                  <a:gd name="T31" fmla="*/ 8 h 56"/>
                  <a:gd name="T32" fmla="*/ 224 w 232"/>
                  <a:gd name="T33" fmla="*/ 12 h 56"/>
                  <a:gd name="T34" fmla="*/ 224 w 232"/>
                  <a:gd name="T35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2" h="56">
                    <a:moveTo>
                      <a:pt x="22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50"/>
                      <a:pt x="5" y="56"/>
                      <a:pt x="12" y="56"/>
                    </a:cubicBezTo>
                    <a:cubicBezTo>
                      <a:pt x="220" y="56"/>
                      <a:pt x="220" y="56"/>
                      <a:pt x="220" y="56"/>
                    </a:cubicBezTo>
                    <a:cubicBezTo>
                      <a:pt x="227" y="56"/>
                      <a:pt x="232" y="50"/>
                      <a:pt x="232" y="44"/>
                    </a:cubicBezTo>
                    <a:cubicBezTo>
                      <a:pt x="232" y="12"/>
                      <a:pt x="232" y="12"/>
                      <a:pt x="232" y="12"/>
                    </a:cubicBezTo>
                    <a:cubicBezTo>
                      <a:pt x="232" y="5"/>
                      <a:pt x="227" y="0"/>
                      <a:pt x="220" y="0"/>
                    </a:cubicBezTo>
                    <a:close/>
                    <a:moveTo>
                      <a:pt x="224" y="44"/>
                    </a:moveTo>
                    <a:cubicBezTo>
                      <a:pt x="224" y="46"/>
                      <a:pt x="223" y="48"/>
                      <a:pt x="220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9" y="48"/>
                      <a:pt x="8" y="46"/>
                      <a:pt x="8" y="44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9" y="8"/>
                      <a:pt x="12" y="8"/>
                    </a:cubicBezTo>
                    <a:cubicBezTo>
                      <a:pt x="220" y="8"/>
                      <a:pt x="220" y="8"/>
                      <a:pt x="220" y="8"/>
                    </a:cubicBezTo>
                    <a:cubicBezTo>
                      <a:pt x="223" y="8"/>
                      <a:pt x="224" y="10"/>
                      <a:pt x="224" y="12"/>
                    </a:cubicBezTo>
                    <a:lnTo>
                      <a:pt x="224" y="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658366" y="5119289"/>
              <a:ext cx="320675" cy="303213"/>
              <a:chOff x="10674350" y="601664"/>
              <a:chExt cx="320675" cy="303213"/>
            </a:xfrm>
            <a:solidFill>
              <a:schemeClr val="bg1"/>
            </a:solidFill>
          </p:grpSpPr>
          <p:sp>
            <p:nvSpPr>
              <p:cNvPr id="85" name="Freeform 114"/>
              <p:cNvSpPr>
                <a:spLocks noEditPoints="1"/>
              </p:cNvSpPr>
              <p:nvPr/>
            </p:nvSpPr>
            <p:spPr bwMode="auto">
              <a:xfrm>
                <a:off x="10675938" y="601664"/>
                <a:ext cx="311150" cy="244475"/>
              </a:xfrm>
              <a:custGeom>
                <a:avLst/>
                <a:gdLst>
                  <a:gd name="T0" fmla="*/ 272 w 276"/>
                  <a:gd name="T1" fmla="*/ 4 h 216"/>
                  <a:gd name="T2" fmla="*/ 261 w 276"/>
                  <a:gd name="T3" fmla="*/ 1 h 216"/>
                  <a:gd name="T4" fmla="*/ 182 w 276"/>
                  <a:gd name="T5" fmla="*/ 29 h 216"/>
                  <a:gd name="T6" fmla="*/ 176 w 276"/>
                  <a:gd name="T7" fmla="*/ 37 h 216"/>
                  <a:gd name="T8" fmla="*/ 179 w 276"/>
                  <a:gd name="T9" fmla="*/ 47 h 216"/>
                  <a:gd name="T10" fmla="*/ 193 w 276"/>
                  <a:gd name="T11" fmla="*/ 60 h 216"/>
                  <a:gd name="T12" fmla="*/ 134 w 276"/>
                  <a:gd name="T13" fmla="*/ 124 h 216"/>
                  <a:gd name="T14" fmla="*/ 131 w 276"/>
                  <a:gd name="T15" fmla="*/ 124 h 216"/>
                  <a:gd name="T16" fmla="*/ 99 w 276"/>
                  <a:gd name="T17" fmla="*/ 96 h 216"/>
                  <a:gd name="T18" fmla="*/ 84 w 276"/>
                  <a:gd name="T19" fmla="*/ 97 h 216"/>
                  <a:gd name="T20" fmla="*/ 3 w 276"/>
                  <a:gd name="T21" fmla="*/ 187 h 216"/>
                  <a:gd name="T22" fmla="*/ 1 w 276"/>
                  <a:gd name="T23" fmla="*/ 194 h 216"/>
                  <a:gd name="T24" fmla="*/ 4 w 276"/>
                  <a:gd name="T25" fmla="*/ 202 h 216"/>
                  <a:gd name="T26" fmla="*/ 17 w 276"/>
                  <a:gd name="T27" fmla="*/ 214 h 216"/>
                  <a:gd name="T28" fmla="*/ 25 w 276"/>
                  <a:gd name="T29" fmla="*/ 216 h 216"/>
                  <a:gd name="T30" fmla="*/ 32 w 276"/>
                  <a:gd name="T31" fmla="*/ 213 h 216"/>
                  <a:gd name="T32" fmla="*/ 92 w 276"/>
                  <a:gd name="T33" fmla="*/ 146 h 216"/>
                  <a:gd name="T34" fmla="*/ 96 w 276"/>
                  <a:gd name="T35" fmla="*/ 146 h 216"/>
                  <a:gd name="T36" fmla="*/ 128 w 276"/>
                  <a:gd name="T37" fmla="*/ 174 h 216"/>
                  <a:gd name="T38" fmla="*/ 143 w 276"/>
                  <a:gd name="T39" fmla="*/ 173 h 216"/>
                  <a:gd name="T40" fmla="*/ 223 w 276"/>
                  <a:gd name="T41" fmla="*/ 85 h 216"/>
                  <a:gd name="T42" fmla="*/ 238 w 276"/>
                  <a:gd name="T43" fmla="*/ 98 h 216"/>
                  <a:gd name="T44" fmla="*/ 248 w 276"/>
                  <a:gd name="T45" fmla="*/ 100 h 216"/>
                  <a:gd name="T46" fmla="*/ 255 w 276"/>
                  <a:gd name="T47" fmla="*/ 93 h 216"/>
                  <a:gd name="T48" fmla="*/ 275 w 276"/>
                  <a:gd name="T49" fmla="*/ 14 h 216"/>
                  <a:gd name="T50" fmla="*/ 272 w 276"/>
                  <a:gd name="T51" fmla="*/ 4 h 216"/>
                  <a:gd name="T52" fmla="*/ 247 w 276"/>
                  <a:gd name="T53" fmla="*/ 91 h 216"/>
                  <a:gd name="T54" fmla="*/ 246 w 276"/>
                  <a:gd name="T55" fmla="*/ 93 h 216"/>
                  <a:gd name="T56" fmla="*/ 243 w 276"/>
                  <a:gd name="T57" fmla="*/ 92 h 216"/>
                  <a:gd name="T58" fmla="*/ 223 w 276"/>
                  <a:gd name="T59" fmla="*/ 74 h 216"/>
                  <a:gd name="T60" fmla="*/ 137 w 276"/>
                  <a:gd name="T61" fmla="*/ 168 h 216"/>
                  <a:gd name="T62" fmla="*/ 133 w 276"/>
                  <a:gd name="T63" fmla="*/ 168 h 216"/>
                  <a:gd name="T64" fmla="*/ 101 w 276"/>
                  <a:gd name="T65" fmla="*/ 140 h 216"/>
                  <a:gd name="T66" fmla="*/ 86 w 276"/>
                  <a:gd name="T67" fmla="*/ 141 h 216"/>
                  <a:gd name="T68" fmla="*/ 26 w 276"/>
                  <a:gd name="T69" fmla="*/ 208 h 216"/>
                  <a:gd name="T70" fmla="*/ 25 w 276"/>
                  <a:gd name="T71" fmla="*/ 208 h 216"/>
                  <a:gd name="T72" fmla="*/ 23 w 276"/>
                  <a:gd name="T73" fmla="*/ 208 h 216"/>
                  <a:gd name="T74" fmla="*/ 9 w 276"/>
                  <a:gd name="T75" fmla="*/ 196 h 216"/>
                  <a:gd name="T76" fmla="*/ 9 w 276"/>
                  <a:gd name="T77" fmla="*/ 194 h 216"/>
                  <a:gd name="T78" fmla="*/ 9 w 276"/>
                  <a:gd name="T79" fmla="*/ 192 h 216"/>
                  <a:gd name="T80" fmla="*/ 90 w 276"/>
                  <a:gd name="T81" fmla="*/ 103 h 216"/>
                  <a:gd name="T82" fmla="*/ 92 w 276"/>
                  <a:gd name="T83" fmla="*/ 102 h 216"/>
                  <a:gd name="T84" fmla="*/ 93 w 276"/>
                  <a:gd name="T85" fmla="*/ 102 h 216"/>
                  <a:gd name="T86" fmla="*/ 125 w 276"/>
                  <a:gd name="T87" fmla="*/ 130 h 216"/>
                  <a:gd name="T88" fmla="*/ 140 w 276"/>
                  <a:gd name="T89" fmla="*/ 129 h 216"/>
                  <a:gd name="T90" fmla="*/ 205 w 276"/>
                  <a:gd name="T91" fmla="*/ 59 h 216"/>
                  <a:gd name="T92" fmla="*/ 184 w 276"/>
                  <a:gd name="T93" fmla="*/ 41 h 216"/>
                  <a:gd name="T94" fmla="*/ 184 w 276"/>
                  <a:gd name="T95" fmla="*/ 39 h 216"/>
                  <a:gd name="T96" fmla="*/ 185 w 276"/>
                  <a:gd name="T97" fmla="*/ 37 h 216"/>
                  <a:gd name="T98" fmla="*/ 264 w 276"/>
                  <a:gd name="T99" fmla="*/ 9 h 216"/>
                  <a:gd name="T100" fmla="*/ 266 w 276"/>
                  <a:gd name="T101" fmla="*/ 9 h 216"/>
                  <a:gd name="T102" fmla="*/ 267 w 276"/>
                  <a:gd name="T103" fmla="*/ 12 h 216"/>
                  <a:gd name="T104" fmla="*/ 247 w 276"/>
                  <a:gd name="T105" fmla="*/ 91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76" h="216">
                    <a:moveTo>
                      <a:pt x="272" y="4"/>
                    </a:moveTo>
                    <a:cubicBezTo>
                      <a:pt x="269" y="1"/>
                      <a:pt x="265" y="0"/>
                      <a:pt x="261" y="1"/>
                    </a:cubicBezTo>
                    <a:cubicBezTo>
                      <a:pt x="182" y="29"/>
                      <a:pt x="182" y="29"/>
                      <a:pt x="182" y="29"/>
                    </a:cubicBezTo>
                    <a:cubicBezTo>
                      <a:pt x="179" y="31"/>
                      <a:pt x="176" y="34"/>
                      <a:pt x="176" y="37"/>
                    </a:cubicBezTo>
                    <a:cubicBezTo>
                      <a:pt x="175" y="41"/>
                      <a:pt x="176" y="45"/>
                      <a:pt x="179" y="47"/>
                    </a:cubicBezTo>
                    <a:cubicBezTo>
                      <a:pt x="193" y="60"/>
                      <a:pt x="193" y="60"/>
                      <a:pt x="193" y="60"/>
                    </a:cubicBezTo>
                    <a:cubicBezTo>
                      <a:pt x="134" y="124"/>
                      <a:pt x="134" y="124"/>
                      <a:pt x="134" y="124"/>
                    </a:cubicBezTo>
                    <a:cubicBezTo>
                      <a:pt x="133" y="125"/>
                      <a:pt x="132" y="125"/>
                      <a:pt x="131" y="124"/>
                    </a:cubicBezTo>
                    <a:cubicBezTo>
                      <a:pt x="99" y="96"/>
                      <a:pt x="99" y="96"/>
                      <a:pt x="99" y="96"/>
                    </a:cubicBezTo>
                    <a:cubicBezTo>
                      <a:pt x="94" y="93"/>
                      <a:pt x="88" y="93"/>
                      <a:pt x="84" y="97"/>
                    </a:cubicBezTo>
                    <a:cubicBezTo>
                      <a:pt x="3" y="187"/>
                      <a:pt x="3" y="187"/>
                      <a:pt x="3" y="187"/>
                    </a:cubicBezTo>
                    <a:cubicBezTo>
                      <a:pt x="1" y="189"/>
                      <a:pt x="0" y="191"/>
                      <a:pt x="1" y="194"/>
                    </a:cubicBezTo>
                    <a:cubicBezTo>
                      <a:pt x="1" y="197"/>
                      <a:pt x="2" y="200"/>
                      <a:pt x="4" y="202"/>
                    </a:cubicBezTo>
                    <a:cubicBezTo>
                      <a:pt x="17" y="214"/>
                      <a:pt x="17" y="214"/>
                      <a:pt x="17" y="214"/>
                    </a:cubicBezTo>
                    <a:cubicBezTo>
                      <a:pt x="19" y="215"/>
                      <a:pt x="22" y="216"/>
                      <a:pt x="25" y="216"/>
                    </a:cubicBezTo>
                    <a:cubicBezTo>
                      <a:pt x="28" y="216"/>
                      <a:pt x="30" y="215"/>
                      <a:pt x="32" y="213"/>
                    </a:cubicBezTo>
                    <a:cubicBezTo>
                      <a:pt x="92" y="146"/>
                      <a:pt x="92" y="146"/>
                      <a:pt x="92" y="146"/>
                    </a:cubicBezTo>
                    <a:cubicBezTo>
                      <a:pt x="93" y="145"/>
                      <a:pt x="95" y="145"/>
                      <a:pt x="96" y="146"/>
                    </a:cubicBezTo>
                    <a:cubicBezTo>
                      <a:pt x="128" y="174"/>
                      <a:pt x="128" y="174"/>
                      <a:pt x="128" y="174"/>
                    </a:cubicBezTo>
                    <a:cubicBezTo>
                      <a:pt x="132" y="178"/>
                      <a:pt x="139" y="177"/>
                      <a:pt x="143" y="173"/>
                    </a:cubicBezTo>
                    <a:cubicBezTo>
                      <a:pt x="223" y="85"/>
                      <a:pt x="223" y="85"/>
                      <a:pt x="223" y="85"/>
                    </a:cubicBezTo>
                    <a:cubicBezTo>
                      <a:pt x="238" y="98"/>
                      <a:pt x="238" y="98"/>
                      <a:pt x="238" y="98"/>
                    </a:cubicBezTo>
                    <a:cubicBezTo>
                      <a:pt x="241" y="101"/>
                      <a:pt x="245" y="102"/>
                      <a:pt x="248" y="100"/>
                    </a:cubicBezTo>
                    <a:cubicBezTo>
                      <a:pt x="252" y="99"/>
                      <a:pt x="254" y="97"/>
                      <a:pt x="255" y="93"/>
                    </a:cubicBezTo>
                    <a:cubicBezTo>
                      <a:pt x="275" y="14"/>
                      <a:pt x="275" y="14"/>
                      <a:pt x="275" y="14"/>
                    </a:cubicBezTo>
                    <a:cubicBezTo>
                      <a:pt x="276" y="10"/>
                      <a:pt x="275" y="6"/>
                      <a:pt x="272" y="4"/>
                    </a:cubicBezTo>
                    <a:close/>
                    <a:moveTo>
                      <a:pt x="247" y="91"/>
                    </a:moveTo>
                    <a:cubicBezTo>
                      <a:pt x="247" y="92"/>
                      <a:pt x="247" y="93"/>
                      <a:pt x="246" y="93"/>
                    </a:cubicBezTo>
                    <a:cubicBezTo>
                      <a:pt x="245" y="93"/>
                      <a:pt x="244" y="93"/>
                      <a:pt x="243" y="92"/>
                    </a:cubicBezTo>
                    <a:cubicBezTo>
                      <a:pt x="223" y="74"/>
                      <a:pt x="223" y="74"/>
                      <a:pt x="223" y="74"/>
                    </a:cubicBezTo>
                    <a:cubicBezTo>
                      <a:pt x="137" y="168"/>
                      <a:pt x="137" y="168"/>
                      <a:pt x="137" y="168"/>
                    </a:cubicBezTo>
                    <a:cubicBezTo>
                      <a:pt x="136" y="169"/>
                      <a:pt x="134" y="169"/>
                      <a:pt x="133" y="168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97" y="136"/>
                      <a:pt x="90" y="137"/>
                      <a:pt x="86" y="141"/>
                    </a:cubicBezTo>
                    <a:cubicBezTo>
                      <a:pt x="26" y="208"/>
                      <a:pt x="26" y="208"/>
                      <a:pt x="26" y="208"/>
                    </a:cubicBezTo>
                    <a:cubicBezTo>
                      <a:pt x="26" y="208"/>
                      <a:pt x="25" y="208"/>
                      <a:pt x="25" y="208"/>
                    </a:cubicBezTo>
                    <a:cubicBezTo>
                      <a:pt x="24" y="208"/>
                      <a:pt x="23" y="208"/>
                      <a:pt x="23" y="208"/>
                    </a:cubicBezTo>
                    <a:cubicBezTo>
                      <a:pt x="9" y="196"/>
                      <a:pt x="9" y="196"/>
                      <a:pt x="9" y="196"/>
                    </a:cubicBezTo>
                    <a:cubicBezTo>
                      <a:pt x="9" y="195"/>
                      <a:pt x="9" y="194"/>
                      <a:pt x="9" y="194"/>
                    </a:cubicBezTo>
                    <a:cubicBezTo>
                      <a:pt x="8" y="193"/>
                      <a:pt x="9" y="192"/>
                      <a:pt x="9" y="192"/>
                    </a:cubicBezTo>
                    <a:cubicBezTo>
                      <a:pt x="90" y="103"/>
                      <a:pt x="90" y="103"/>
                      <a:pt x="90" y="103"/>
                    </a:cubicBezTo>
                    <a:cubicBezTo>
                      <a:pt x="90" y="102"/>
                      <a:pt x="91" y="102"/>
                      <a:pt x="92" y="102"/>
                    </a:cubicBezTo>
                    <a:cubicBezTo>
                      <a:pt x="92" y="102"/>
                      <a:pt x="93" y="102"/>
                      <a:pt x="93" y="102"/>
                    </a:cubicBezTo>
                    <a:cubicBezTo>
                      <a:pt x="125" y="130"/>
                      <a:pt x="125" y="130"/>
                      <a:pt x="125" y="130"/>
                    </a:cubicBezTo>
                    <a:cubicBezTo>
                      <a:pt x="130" y="134"/>
                      <a:pt x="136" y="134"/>
                      <a:pt x="140" y="129"/>
                    </a:cubicBezTo>
                    <a:cubicBezTo>
                      <a:pt x="205" y="59"/>
                      <a:pt x="205" y="59"/>
                      <a:pt x="205" y="59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84" y="40"/>
                      <a:pt x="183" y="40"/>
                      <a:pt x="184" y="39"/>
                    </a:cubicBezTo>
                    <a:cubicBezTo>
                      <a:pt x="184" y="38"/>
                      <a:pt x="184" y="37"/>
                      <a:pt x="185" y="37"/>
                    </a:cubicBezTo>
                    <a:cubicBezTo>
                      <a:pt x="264" y="9"/>
                      <a:pt x="264" y="9"/>
                      <a:pt x="264" y="9"/>
                    </a:cubicBezTo>
                    <a:cubicBezTo>
                      <a:pt x="265" y="9"/>
                      <a:pt x="266" y="9"/>
                      <a:pt x="266" y="9"/>
                    </a:cubicBezTo>
                    <a:cubicBezTo>
                      <a:pt x="267" y="10"/>
                      <a:pt x="267" y="11"/>
                      <a:pt x="267" y="12"/>
                    </a:cubicBezTo>
                    <a:lnTo>
                      <a:pt x="247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6" name="Freeform 115"/>
              <p:cNvSpPr>
                <a:spLocks noEditPoints="1"/>
              </p:cNvSpPr>
              <p:nvPr/>
            </p:nvSpPr>
            <p:spPr bwMode="auto">
              <a:xfrm>
                <a:off x="10755313" y="833439"/>
                <a:ext cx="30163" cy="71438"/>
              </a:xfrm>
              <a:custGeom>
                <a:avLst/>
                <a:gdLst>
                  <a:gd name="T0" fmla="*/ 15 w 27"/>
                  <a:gd name="T1" fmla="*/ 0 h 62"/>
                  <a:gd name="T2" fmla="*/ 12 w 27"/>
                  <a:gd name="T3" fmla="*/ 0 h 62"/>
                  <a:gd name="T4" fmla="*/ 0 w 27"/>
                  <a:gd name="T5" fmla="*/ 12 h 62"/>
                  <a:gd name="T6" fmla="*/ 0 w 27"/>
                  <a:gd name="T7" fmla="*/ 50 h 62"/>
                  <a:gd name="T8" fmla="*/ 12 w 27"/>
                  <a:gd name="T9" fmla="*/ 62 h 62"/>
                  <a:gd name="T10" fmla="*/ 15 w 27"/>
                  <a:gd name="T11" fmla="*/ 62 h 62"/>
                  <a:gd name="T12" fmla="*/ 27 w 27"/>
                  <a:gd name="T13" fmla="*/ 50 h 62"/>
                  <a:gd name="T14" fmla="*/ 27 w 27"/>
                  <a:gd name="T15" fmla="*/ 12 h 62"/>
                  <a:gd name="T16" fmla="*/ 15 w 27"/>
                  <a:gd name="T17" fmla="*/ 0 h 62"/>
                  <a:gd name="T18" fmla="*/ 19 w 27"/>
                  <a:gd name="T19" fmla="*/ 50 h 62"/>
                  <a:gd name="T20" fmla="*/ 15 w 27"/>
                  <a:gd name="T21" fmla="*/ 54 h 62"/>
                  <a:gd name="T22" fmla="*/ 12 w 27"/>
                  <a:gd name="T23" fmla="*/ 54 h 62"/>
                  <a:gd name="T24" fmla="*/ 8 w 27"/>
                  <a:gd name="T25" fmla="*/ 50 h 62"/>
                  <a:gd name="T26" fmla="*/ 8 w 27"/>
                  <a:gd name="T27" fmla="*/ 12 h 62"/>
                  <a:gd name="T28" fmla="*/ 12 w 27"/>
                  <a:gd name="T29" fmla="*/ 8 h 62"/>
                  <a:gd name="T30" fmla="*/ 15 w 27"/>
                  <a:gd name="T31" fmla="*/ 8 h 62"/>
                  <a:gd name="T32" fmla="*/ 19 w 27"/>
                  <a:gd name="T33" fmla="*/ 12 h 62"/>
                  <a:gd name="T34" fmla="*/ 19 w 27"/>
                  <a:gd name="T35" fmla="*/ 5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62">
                    <a:moveTo>
                      <a:pt x="15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7"/>
                      <a:pt x="5" y="62"/>
                      <a:pt x="12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22" y="62"/>
                      <a:pt x="27" y="57"/>
                      <a:pt x="27" y="5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5"/>
                      <a:pt x="22" y="0"/>
                      <a:pt x="15" y="0"/>
                    </a:cubicBezTo>
                    <a:close/>
                    <a:moveTo>
                      <a:pt x="19" y="50"/>
                    </a:moveTo>
                    <a:cubicBezTo>
                      <a:pt x="19" y="53"/>
                      <a:pt x="17" y="54"/>
                      <a:pt x="15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4"/>
                      <a:pt x="8" y="53"/>
                      <a:pt x="8" y="50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9"/>
                      <a:pt x="10" y="8"/>
                      <a:pt x="12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9" y="9"/>
                      <a:pt x="19" y="12"/>
                    </a:cubicBezTo>
                    <a:lnTo>
                      <a:pt x="19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7" name="Freeform 116"/>
              <p:cNvSpPr>
                <a:spLocks noEditPoints="1"/>
              </p:cNvSpPr>
              <p:nvPr/>
            </p:nvSpPr>
            <p:spPr bwMode="auto">
              <a:xfrm>
                <a:off x="10714038" y="858839"/>
                <a:ext cx="31750" cy="46038"/>
              </a:xfrm>
              <a:custGeom>
                <a:avLst/>
                <a:gdLst>
                  <a:gd name="T0" fmla="*/ 16 w 28"/>
                  <a:gd name="T1" fmla="*/ 0 h 40"/>
                  <a:gd name="T2" fmla="*/ 12 w 28"/>
                  <a:gd name="T3" fmla="*/ 0 h 40"/>
                  <a:gd name="T4" fmla="*/ 0 w 28"/>
                  <a:gd name="T5" fmla="*/ 12 h 40"/>
                  <a:gd name="T6" fmla="*/ 0 w 28"/>
                  <a:gd name="T7" fmla="*/ 28 h 40"/>
                  <a:gd name="T8" fmla="*/ 12 w 28"/>
                  <a:gd name="T9" fmla="*/ 40 h 40"/>
                  <a:gd name="T10" fmla="*/ 16 w 28"/>
                  <a:gd name="T11" fmla="*/ 40 h 40"/>
                  <a:gd name="T12" fmla="*/ 28 w 28"/>
                  <a:gd name="T13" fmla="*/ 28 h 40"/>
                  <a:gd name="T14" fmla="*/ 28 w 28"/>
                  <a:gd name="T15" fmla="*/ 12 h 40"/>
                  <a:gd name="T16" fmla="*/ 16 w 28"/>
                  <a:gd name="T17" fmla="*/ 0 h 40"/>
                  <a:gd name="T18" fmla="*/ 20 w 28"/>
                  <a:gd name="T19" fmla="*/ 28 h 40"/>
                  <a:gd name="T20" fmla="*/ 16 w 28"/>
                  <a:gd name="T21" fmla="*/ 32 h 40"/>
                  <a:gd name="T22" fmla="*/ 12 w 28"/>
                  <a:gd name="T23" fmla="*/ 32 h 40"/>
                  <a:gd name="T24" fmla="*/ 8 w 28"/>
                  <a:gd name="T25" fmla="*/ 28 h 40"/>
                  <a:gd name="T26" fmla="*/ 8 w 28"/>
                  <a:gd name="T27" fmla="*/ 12 h 40"/>
                  <a:gd name="T28" fmla="*/ 12 w 28"/>
                  <a:gd name="T29" fmla="*/ 8 h 40"/>
                  <a:gd name="T30" fmla="*/ 16 w 28"/>
                  <a:gd name="T31" fmla="*/ 8 h 40"/>
                  <a:gd name="T32" fmla="*/ 20 w 28"/>
                  <a:gd name="T33" fmla="*/ 12 h 40"/>
                  <a:gd name="T34" fmla="*/ 20 w 28"/>
                  <a:gd name="T35" fmla="*/ 2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40">
                    <a:moveTo>
                      <a:pt x="1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5"/>
                      <a:pt x="6" y="40"/>
                      <a:pt x="12" y="40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22" y="40"/>
                      <a:pt x="28" y="35"/>
                      <a:pt x="28" y="28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5"/>
                      <a:pt x="22" y="0"/>
                      <a:pt x="16" y="0"/>
                    </a:cubicBezTo>
                    <a:close/>
                    <a:moveTo>
                      <a:pt x="20" y="28"/>
                    </a:moveTo>
                    <a:cubicBezTo>
                      <a:pt x="20" y="31"/>
                      <a:pt x="18" y="32"/>
                      <a:pt x="16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32"/>
                      <a:pt x="8" y="31"/>
                      <a:pt x="8" y="2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9"/>
                      <a:pt x="10" y="8"/>
                      <a:pt x="1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9"/>
                      <a:pt x="20" y="12"/>
                    </a:cubicBezTo>
                    <a:lnTo>
                      <a:pt x="20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8" name="Freeform 117"/>
              <p:cNvSpPr>
                <a:spLocks noEditPoints="1"/>
              </p:cNvSpPr>
              <p:nvPr/>
            </p:nvSpPr>
            <p:spPr bwMode="auto">
              <a:xfrm>
                <a:off x="10674350" y="865189"/>
                <a:ext cx="30163" cy="39688"/>
              </a:xfrm>
              <a:custGeom>
                <a:avLst/>
                <a:gdLst>
                  <a:gd name="T0" fmla="*/ 15 w 27"/>
                  <a:gd name="T1" fmla="*/ 0 h 34"/>
                  <a:gd name="T2" fmla="*/ 12 w 27"/>
                  <a:gd name="T3" fmla="*/ 0 h 34"/>
                  <a:gd name="T4" fmla="*/ 0 w 27"/>
                  <a:gd name="T5" fmla="*/ 12 h 34"/>
                  <a:gd name="T6" fmla="*/ 0 w 27"/>
                  <a:gd name="T7" fmla="*/ 22 h 34"/>
                  <a:gd name="T8" fmla="*/ 12 w 27"/>
                  <a:gd name="T9" fmla="*/ 34 h 34"/>
                  <a:gd name="T10" fmla="*/ 15 w 27"/>
                  <a:gd name="T11" fmla="*/ 34 h 34"/>
                  <a:gd name="T12" fmla="*/ 27 w 27"/>
                  <a:gd name="T13" fmla="*/ 22 h 34"/>
                  <a:gd name="T14" fmla="*/ 27 w 27"/>
                  <a:gd name="T15" fmla="*/ 12 h 34"/>
                  <a:gd name="T16" fmla="*/ 15 w 27"/>
                  <a:gd name="T17" fmla="*/ 0 h 34"/>
                  <a:gd name="T18" fmla="*/ 19 w 27"/>
                  <a:gd name="T19" fmla="*/ 22 h 34"/>
                  <a:gd name="T20" fmla="*/ 15 w 27"/>
                  <a:gd name="T21" fmla="*/ 26 h 34"/>
                  <a:gd name="T22" fmla="*/ 12 w 27"/>
                  <a:gd name="T23" fmla="*/ 26 h 34"/>
                  <a:gd name="T24" fmla="*/ 8 w 27"/>
                  <a:gd name="T25" fmla="*/ 22 h 34"/>
                  <a:gd name="T26" fmla="*/ 8 w 27"/>
                  <a:gd name="T27" fmla="*/ 12 h 34"/>
                  <a:gd name="T28" fmla="*/ 12 w 27"/>
                  <a:gd name="T29" fmla="*/ 8 h 34"/>
                  <a:gd name="T30" fmla="*/ 15 w 27"/>
                  <a:gd name="T31" fmla="*/ 8 h 34"/>
                  <a:gd name="T32" fmla="*/ 19 w 27"/>
                  <a:gd name="T33" fmla="*/ 12 h 34"/>
                  <a:gd name="T34" fmla="*/ 19 w 27"/>
                  <a:gd name="T35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34">
                    <a:moveTo>
                      <a:pt x="15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9"/>
                      <a:pt x="5" y="34"/>
                      <a:pt x="12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22" y="34"/>
                      <a:pt x="27" y="29"/>
                      <a:pt x="27" y="2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5"/>
                      <a:pt x="22" y="0"/>
                      <a:pt x="15" y="0"/>
                    </a:cubicBezTo>
                    <a:close/>
                    <a:moveTo>
                      <a:pt x="19" y="22"/>
                    </a:moveTo>
                    <a:cubicBezTo>
                      <a:pt x="19" y="25"/>
                      <a:pt x="18" y="26"/>
                      <a:pt x="15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0" y="26"/>
                      <a:pt x="8" y="25"/>
                      <a:pt x="8" y="2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8" y="8"/>
                      <a:pt x="19" y="10"/>
                      <a:pt x="19" y="12"/>
                    </a:cubicBezTo>
                    <a:lnTo>
                      <a:pt x="19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89" name="Freeform 118"/>
              <p:cNvSpPr>
                <a:spLocks noEditPoints="1"/>
              </p:cNvSpPr>
              <p:nvPr/>
            </p:nvSpPr>
            <p:spPr bwMode="auto">
              <a:xfrm>
                <a:off x="10796588" y="850901"/>
                <a:ext cx="30163" cy="53975"/>
              </a:xfrm>
              <a:custGeom>
                <a:avLst/>
                <a:gdLst>
                  <a:gd name="T0" fmla="*/ 15 w 27"/>
                  <a:gd name="T1" fmla="*/ 0 h 47"/>
                  <a:gd name="T2" fmla="*/ 12 w 27"/>
                  <a:gd name="T3" fmla="*/ 0 h 47"/>
                  <a:gd name="T4" fmla="*/ 0 w 27"/>
                  <a:gd name="T5" fmla="*/ 12 h 47"/>
                  <a:gd name="T6" fmla="*/ 0 w 27"/>
                  <a:gd name="T7" fmla="*/ 35 h 47"/>
                  <a:gd name="T8" fmla="*/ 12 w 27"/>
                  <a:gd name="T9" fmla="*/ 47 h 47"/>
                  <a:gd name="T10" fmla="*/ 15 w 27"/>
                  <a:gd name="T11" fmla="*/ 47 h 47"/>
                  <a:gd name="T12" fmla="*/ 27 w 27"/>
                  <a:gd name="T13" fmla="*/ 35 h 47"/>
                  <a:gd name="T14" fmla="*/ 27 w 27"/>
                  <a:gd name="T15" fmla="*/ 12 h 47"/>
                  <a:gd name="T16" fmla="*/ 15 w 27"/>
                  <a:gd name="T17" fmla="*/ 0 h 47"/>
                  <a:gd name="T18" fmla="*/ 19 w 27"/>
                  <a:gd name="T19" fmla="*/ 35 h 47"/>
                  <a:gd name="T20" fmla="*/ 15 w 27"/>
                  <a:gd name="T21" fmla="*/ 39 h 47"/>
                  <a:gd name="T22" fmla="*/ 12 w 27"/>
                  <a:gd name="T23" fmla="*/ 39 h 47"/>
                  <a:gd name="T24" fmla="*/ 8 w 27"/>
                  <a:gd name="T25" fmla="*/ 35 h 47"/>
                  <a:gd name="T26" fmla="*/ 8 w 27"/>
                  <a:gd name="T27" fmla="*/ 12 h 47"/>
                  <a:gd name="T28" fmla="*/ 12 w 27"/>
                  <a:gd name="T29" fmla="*/ 8 h 47"/>
                  <a:gd name="T30" fmla="*/ 15 w 27"/>
                  <a:gd name="T31" fmla="*/ 8 h 47"/>
                  <a:gd name="T32" fmla="*/ 19 w 27"/>
                  <a:gd name="T33" fmla="*/ 12 h 47"/>
                  <a:gd name="T34" fmla="*/ 19 w 27"/>
                  <a:gd name="T35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47">
                    <a:moveTo>
                      <a:pt x="15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42"/>
                      <a:pt x="5" y="47"/>
                      <a:pt x="12" y="47"/>
                    </a:cubicBezTo>
                    <a:cubicBezTo>
                      <a:pt x="15" y="47"/>
                      <a:pt x="15" y="47"/>
                      <a:pt x="15" y="47"/>
                    </a:cubicBezTo>
                    <a:cubicBezTo>
                      <a:pt x="22" y="47"/>
                      <a:pt x="27" y="42"/>
                      <a:pt x="27" y="35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6"/>
                      <a:pt x="22" y="0"/>
                      <a:pt x="15" y="0"/>
                    </a:cubicBezTo>
                    <a:close/>
                    <a:moveTo>
                      <a:pt x="19" y="35"/>
                    </a:moveTo>
                    <a:cubicBezTo>
                      <a:pt x="19" y="38"/>
                      <a:pt x="18" y="39"/>
                      <a:pt x="15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0" y="39"/>
                      <a:pt x="8" y="38"/>
                      <a:pt x="8" y="35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8" y="8"/>
                      <a:pt x="19" y="10"/>
                      <a:pt x="19" y="12"/>
                    </a:cubicBezTo>
                    <a:lnTo>
                      <a:pt x="19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0" name="Freeform 119"/>
              <p:cNvSpPr>
                <a:spLocks noEditPoints="1"/>
              </p:cNvSpPr>
              <p:nvPr/>
            </p:nvSpPr>
            <p:spPr bwMode="auto">
              <a:xfrm>
                <a:off x="10837863" y="819151"/>
                <a:ext cx="31750" cy="85725"/>
              </a:xfrm>
              <a:custGeom>
                <a:avLst/>
                <a:gdLst>
                  <a:gd name="T0" fmla="*/ 16 w 28"/>
                  <a:gd name="T1" fmla="*/ 0 h 75"/>
                  <a:gd name="T2" fmla="*/ 12 w 28"/>
                  <a:gd name="T3" fmla="*/ 0 h 75"/>
                  <a:gd name="T4" fmla="*/ 0 w 28"/>
                  <a:gd name="T5" fmla="*/ 12 h 75"/>
                  <a:gd name="T6" fmla="*/ 0 w 28"/>
                  <a:gd name="T7" fmla="*/ 63 h 75"/>
                  <a:gd name="T8" fmla="*/ 12 w 28"/>
                  <a:gd name="T9" fmla="*/ 75 h 75"/>
                  <a:gd name="T10" fmla="*/ 16 w 28"/>
                  <a:gd name="T11" fmla="*/ 75 h 75"/>
                  <a:gd name="T12" fmla="*/ 28 w 28"/>
                  <a:gd name="T13" fmla="*/ 63 h 75"/>
                  <a:gd name="T14" fmla="*/ 28 w 28"/>
                  <a:gd name="T15" fmla="*/ 12 h 75"/>
                  <a:gd name="T16" fmla="*/ 16 w 28"/>
                  <a:gd name="T17" fmla="*/ 0 h 75"/>
                  <a:gd name="T18" fmla="*/ 20 w 28"/>
                  <a:gd name="T19" fmla="*/ 63 h 75"/>
                  <a:gd name="T20" fmla="*/ 16 w 28"/>
                  <a:gd name="T21" fmla="*/ 67 h 75"/>
                  <a:gd name="T22" fmla="*/ 12 w 28"/>
                  <a:gd name="T23" fmla="*/ 67 h 75"/>
                  <a:gd name="T24" fmla="*/ 8 w 28"/>
                  <a:gd name="T25" fmla="*/ 63 h 75"/>
                  <a:gd name="T26" fmla="*/ 8 w 28"/>
                  <a:gd name="T27" fmla="*/ 12 h 75"/>
                  <a:gd name="T28" fmla="*/ 12 w 28"/>
                  <a:gd name="T29" fmla="*/ 8 h 75"/>
                  <a:gd name="T30" fmla="*/ 16 w 28"/>
                  <a:gd name="T31" fmla="*/ 8 h 75"/>
                  <a:gd name="T32" fmla="*/ 20 w 28"/>
                  <a:gd name="T33" fmla="*/ 12 h 75"/>
                  <a:gd name="T34" fmla="*/ 20 w 28"/>
                  <a:gd name="T35" fmla="*/ 6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75">
                    <a:moveTo>
                      <a:pt x="1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70"/>
                      <a:pt x="6" y="75"/>
                      <a:pt x="12" y="75"/>
                    </a:cubicBezTo>
                    <a:cubicBezTo>
                      <a:pt x="16" y="75"/>
                      <a:pt x="16" y="75"/>
                      <a:pt x="16" y="75"/>
                    </a:cubicBezTo>
                    <a:cubicBezTo>
                      <a:pt x="22" y="75"/>
                      <a:pt x="28" y="70"/>
                      <a:pt x="28" y="63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5"/>
                      <a:pt x="22" y="0"/>
                      <a:pt x="16" y="0"/>
                    </a:cubicBezTo>
                    <a:close/>
                    <a:moveTo>
                      <a:pt x="20" y="63"/>
                    </a:moveTo>
                    <a:cubicBezTo>
                      <a:pt x="20" y="66"/>
                      <a:pt x="18" y="67"/>
                      <a:pt x="16" y="67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0" y="67"/>
                      <a:pt x="8" y="66"/>
                      <a:pt x="8" y="6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10"/>
                      <a:pt x="20" y="12"/>
                    </a:cubicBezTo>
                    <a:lnTo>
                      <a:pt x="20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1" name="Freeform 120"/>
              <p:cNvSpPr>
                <a:spLocks noEditPoints="1"/>
              </p:cNvSpPr>
              <p:nvPr/>
            </p:nvSpPr>
            <p:spPr bwMode="auto">
              <a:xfrm>
                <a:off x="10880725" y="787401"/>
                <a:ext cx="31750" cy="117475"/>
              </a:xfrm>
              <a:custGeom>
                <a:avLst/>
                <a:gdLst>
                  <a:gd name="T0" fmla="*/ 15 w 27"/>
                  <a:gd name="T1" fmla="*/ 0 h 103"/>
                  <a:gd name="T2" fmla="*/ 12 w 27"/>
                  <a:gd name="T3" fmla="*/ 0 h 103"/>
                  <a:gd name="T4" fmla="*/ 0 w 27"/>
                  <a:gd name="T5" fmla="*/ 12 h 103"/>
                  <a:gd name="T6" fmla="*/ 0 w 27"/>
                  <a:gd name="T7" fmla="*/ 91 h 103"/>
                  <a:gd name="T8" fmla="*/ 12 w 27"/>
                  <a:gd name="T9" fmla="*/ 103 h 103"/>
                  <a:gd name="T10" fmla="*/ 15 w 27"/>
                  <a:gd name="T11" fmla="*/ 103 h 103"/>
                  <a:gd name="T12" fmla="*/ 27 w 27"/>
                  <a:gd name="T13" fmla="*/ 91 h 103"/>
                  <a:gd name="T14" fmla="*/ 27 w 27"/>
                  <a:gd name="T15" fmla="*/ 12 h 103"/>
                  <a:gd name="T16" fmla="*/ 15 w 27"/>
                  <a:gd name="T17" fmla="*/ 0 h 103"/>
                  <a:gd name="T18" fmla="*/ 19 w 27"/>
                  <a:gd name="T19" fmla="*/ 91 h 103"/>
                  <a:gd name="T20" fmla="*/ 15 w 27"/>
                  <a:gd name="T21" fmla="*/ 95 h 103"/>
                  <a:gd name="T22" fmla="*/ 12 w 27"/>
                  <a:gd name="T23" fmla="*/ 95 h 103"/>
                  <a:gd name="T24" fmla="*/ 8 w 27"/>
                  <a:gd name="T25" fmla="*/ 91 h 103"/>
                  <a:gd name="T26" fmla="*/ 8 w 27"/>
                  <a:gd name="T27" fmla="*/ 12 h 103"/>
                  <a:gd name="T28" fmla="*/ 12 w 27"/>
                  <a:gd name="T29" fmla="*/ 8 h 103"/>
                  <a:gd name="T30" fmla="*/ 15 w 27"/>
                  <a:gd name="T31" fmla="*/ 8 h 103"/>
                  <a:gd name="T32" fmla="*/ 19 w 27"/>
                  <a:gd name="T33" fmla="*/ 12 h 103"/>
                  <a:gd name="T34" fmla="*/ 19 w 27"/>
                  <a:gd name="T35" fmla="*/ 9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103">
                    <a:moveTo>
                      <a:pt x="15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8"/>
                      <a:pt x="5" y="103"/>
                      <a:pt x="12" y="103"/>
                    </a:cubicBezTo>
                    <a:cubicBezTo>
                      <a:pt x="15" y="103"/>
                      <a:pt x="15" y="103"/>
                      <a:pt x="15" y="103"/>
                    </a:cubicBezTo>
                    <a:cubicBezTo>
                      <a:pt x="22" y="103"/>
                      <a:pt x="27" y="98"/>
                      <a:pt x="27" y="91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5"/>
                      <a:pt x="22" y="0"/>
                      <a:pt x="15" y="0"/>
                    </a:cubicBezTo>
                    <a:close/>
                    <a:moveTo>
                      <a:pt x="19" y="91"/>
                    </a:moveTo>
                    <a:cubicBezTo>
                      <a:pt x="19" y="94"/>
                      <a:pt x="17" y="95"/>
                      <a:pt x="15" y="95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0" y="95"/>
                      <a:pt x="8" y="94"/>
                      <a:pt x="8" y="9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9" y="10"/>
                      <a:pt x="19" y="12"/>
                    </a:cubicBezTo>
                    <a:lnTo>
                      <a:pt x="19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2" name="Freeform 121"/>
              <p:cNvSpPr>
                <a:spLocks noEditPoints="1"/>
              </p:cNvSpPr>
              <p:nvPr/>
            </p:nvSpPr>
            <p:spPr bwMode="auto">
              <a:xfrm>
                <a:off x="10923588" y="773114"/>
                <a:ext cx="31750" cy="131763"/>
              </a:xfrm>
              <a:custGeom>
                <a:avLst/>
                <a:gdLst>
                  <a:gd name="T0" fmla="*/ 16 w 28"/>
                  <a:gd name="T1" fmla="*/ 0 h 116"/>
                  <a:gd name="T2" fmla="*/ 12 w 28"/>
                  <a:gd name="T3" fmla="*/ 0 h 116"/>
                  <a:gd name="T4" fmla="*/ 0 w 28"/>
                  <a:gd name="T5" fmla="*/ 12 h 116"/>
                  <a:gd name="T6" fmla="*/ 0 w 28"/>
                  <a:gd name="T7" fmla="*/ 104 h 116"/>
                  <a:gd name="T8" fmla="*/ 12 w 28"/>
                  <a:gd name="T9" fmla="*/ 116 h 116"/>
                  <a:gd name="T10" fmla="*/ 16 w 28"/>
                  <a:gd name="T11" fmla="*/ 116 h 116"/>
                  <a:gd name="T12" fmla="*/ 28 w 28"/>
                  <a:gd name="T13" fmla="*/ 104 h 116"/>
                  <a:gd name="T14" fmla="*/ 28 w 28"/>
                  <a:gd name="T15" fmla="*/ 12 h 116"/>
                  <a:gd name="T16" fmla="*/ 16 w 28"/>
                  <a:gd name="T17" fmla="*/ 0 h 116"/>
                  <a:gd name="T18" fmla="*/ 20 w 28"/>
                  <a:gd name="T19" fmla="*/ 104 h 116"/>
                  <a:gd name="T20" fmla="*/ 16 w 28"/>
                  <a:gd name="T21" fmla="*/ 108 h 116"/>
                  <a:gd name="T22" fmla="*/ 12 w 28"/>
                  <a:gd name="T23" fmla="*/ 108 h 116"/>
                  <a:gd name="T24" fmla="*/ 8 w 28"/>
                  <a:gd name="T25" fmla="*/ 104 h 116"/>
                  <a:gd name="T26" fmla="*/ 8 w 28"/>
                  <a:gd name="T27" fmla="*/ 12 h 116"/>
                  <a:gd name="T28" fmla="*/ 12 w 28"/>
                  <a:gd name="T29" fmla="*/ 8 h 116"/>
                  <a:gd name="T30" fmla="*/ 16 w 28"/>
                  <a:gd name="T31" fmla="*/ 8 h 116"/>
                  <a:gd name="T32" fmla="*/ 20 w 28"/>
                  <a:gd name="T33" fmla="*/ 12 h 116"/>
                  <a:gd name="T34" fmla="*/ 20 w 28"/>
                  <a:gd name="T35" fmla="*/ 10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116">
                    <a:moveTo>
                      <a:pt x="1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2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1"/>
                      <a:pt x="6" y="116"/>
                      <a:pt x="12" y="116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22" y="116"/>
                      <a:pt x="28" y="111"/>
                      <a:pt x="28" y="104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6"/>
                      <a:pt x="22" y="0"/>
                      <a:pt x="16" y="0"/>
                    </a:cubicBezTo>
                    <a:close/>
                    <a:moveTo>
                      <a:pt x="20" y="104"/>
                    </a:moveTo>
                    <a:cubicBezTo>
                      <a:pt x="20" y="107"/>
                      <a:pt x="18" y="108"/>
                      <a:pt x="16" y="108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0" y="108"/>
                      <a:pt x="8" y="107"/>
                      <a:pt x="8" y="104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10"/>
                      <a:pt x="20" y="12"/>
                    </a:cubicBezTo>
                    <a:lnTo>
                      <a:pt x="20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3" name="Freeform 122"/>
              <p:cNvSpPr>
                <a:spLocks noEditPoints="1"/>
              </p:cNvSpPr>
              <p:nvPr/>
            </p:nvSpPr>
            <p:spPr bwMode="auto">
              <a:xfrm>
                <a:off x="10963275" y="741364"/>
                <a:ext cx="31750" cy="163513"/>
              </a:xfrm>
              <a:custGeom>
                <a:avLst/>
                <a:gdLst>
                  <a:gd name="T0" fmla="*/ 16 w 28"/>
                  <a:gd name="T1" fmla="*/ 0 h 144"/>
                  <a:gd name="T2" fmla="*/ 12 w 28"/>
                  <a:gd name="T3" fmla="*/ 0 h 144"/>
                  <a:gd name="T4" fmla="*/ 0 w 28"/>
                  <a:gd name="T5" fmla="*/ 12 h 144"/>
                  <a:gd name="T6" fmla="*/ 0 w 28"/>
                  <a:gd name="T7" fmla="*/ 132 h 144"/>
                  <a:gd name="T8" fmla="*/ 12 w 28"/>
                  <a:gd name="T9" fmla="*/ 144 h 144"/>
                  <a:gd name="T10" fmla="*/ 16 w 28"/>
                  <a:gd name="T11" fmla="*/ 144 h 144"/>
                  <a:gd name="T12" fmla="*/ 28 w 28"/>
                  <a:gd name="T13" fmla="*/ 132 h 144"/>
                  <a:gd name="T14" fmla="*/ 28 w 28"/>
                  <a:gd name="T15" fmla="*/ 12 h 144"/>
                  <a:gd name="T16" fmla="*/ 16 w 28"/>
                  <a:gd name="T17" fmla="*/ 0 h 144"/>
                  <a:gd name="T18" fmla="*/ 20 w 28"/>
                  <a:gd name="T19" fmla="*/ 132 h 144"/>
                  <a:gd name="T20" fmla="*/ 16 w 28"/>
                  <a:gd name="T21" fmla="*/ 136 h 144"/>
                  <a:gd name="T22" fmla="*/ 12 w 28"/>
                  <a:gd name="T23" fmla="*/ 136 h 144"/>
                  <a:gd name="T24" fmla="*/ 8 w 28"/>
                  <a:gd name="T25" fmla="*/ 132 h 144"/>
                  <a:gd name="T26" fmla="*/ 8 w 28"/>
                  <a:gd name="T27" fmla="*/ 12 h 144"/>
                  <a:gd name="T28" fmla="*/ 12 w 28"/>
                  <a:gd name="T29" fmla="*/ 8 h 144"/>
                  <a:gd name="T30" fmla="*/ 16 w 28"/>
                  <a:gd name="T31" fmla="*/ 8 h 144"/>
                  <a:gd name="T32" fmla="*/ 20 w 28"/>
                  <a:gd name="T33" fmla="*/ 12 h 144"/>
                  <a:gd name="T34" fmla="*/ 20 w 28"/>
                  <a:gd name="T35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" h="144">
                    <a:moveTo>
                      <a:pt x="1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0" y="139"/>
                      <a:pt x="6" y="144"/>
                      <a:pt x="12" y="144"/>
                    </a:cubicBezTo>
                    <a:cubicBezTo>
                      <a:pt x="16" y="144"/>
                      <a:pt x="16" y="144"/>
                      <a:pt x="16" y="144"/>
                    </a:cubicBezTo>
                    <a:cubicBezTo>
                      <a:pt x="22" y="144"/>
                      <a:pt x="28" y="139"/>
                      <a:pt x="28" y="13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5"/>
                      <a:pt x="22" y="0"/>
                      <a:pt x="16" y="0"/>
                    </a:cubicBezTo>
                    <a:close/>
                    <a:moveTo>
                      <a:pt x="20" y="132"/>
                    </a:moveTo>
                    <a:cubicBezTo>
                      <a:pt x="20" y="135"/>
                      <a:pt x="18" y="136"/>
                      <a:pt x="16" y="136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10" y="136"/>
                      <a:pt x="8" y="135"/>
                      <a:pt x="8" y="13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10"/>
                      <a:pt x="20" y="12"/>
                    </a:cubicBezTo>
                    <a:lnTo>
                      <a:pt x="20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  <p:grpSp>
          <p:nvGrpSpPr>
            <p:cNvPr id="94" name="Group 93"/>
            <p:cNvGrpSpPr/>
            <p:nvPr/>
          </p:nvGrpSpPr>
          <p:grpSpPr>
            <a:xfrm>
              <a:off x="694879" y="5865528"/>
              <a:ext cx="254000" cy="373062"/>
              <a:chOff x="10847388" y="3646488"/>
              <a:chExt cx="254000" cy="373062"/>
            </a:xfrm>
            <a:solidFill>
              <a:schemeClr val="bg1"/>
            </a:solidFill>
          </p:grpSpPr>
          <p:sp>
            <p:nvSpPr>
              <p:cNvPr id="95" name="Freeform 306"/>
              <p:cNvSpPr>
                <a:spLocks noEditPoints="1"/>
              </p:cNvSpPr>
              <p:nvPr/>
            </p:nvSpPr>
            <p:spPr bwMode="auto">
              <a:xfrm>
                <a:off x="10847388" y="3646488"/>
                <a:ext cx="254000" cy="373062"/>
              </a:xfrm>
              <a:custGeom>
                <a:avLst/>
                <a:gdLst>
                  <a:gd name="T0" fmla="*/ 117 w 235"/>
                  <a:gd name="T1" fmla="*/ 0 h 345"/>
                  <a:gd name="T2" fmla="*/ 0 w 235"/>
                  <a:gd name="T3" fmla="*/ 117 h 345"/>
                  <a:gd name="T4" fmla="*/ 55 w 235"/>
                  <a:gd name="T5" fmla="*/ 217 h 345"/>
                  <a:gd name="T6" fmla="*/ 55 w 235"/>
                  <a:gd name="T7" fmla="*/ 341 h 345"/>
                  <a:gd name="T8" fmla="*/ 57 w 235"/>
                  <a:gd name="T9" fmla="*/ 344 h 345"/>
                  <a:gd name="T10" fmla="*/ 60 w 235"/>
                  <a:gd name="T11" fmla="*/ 344 h 345"/>
                  <a:gd name="T12" fmla="*/ 117 w 235"/>
                  <a:gd name="T13" fmla="*/ 289 h 345"/>
                  <a:gd name="T14" fmla="*/ 174 w 235"/>
                  <a:gd name="T15" fmla="*/ 344 h 345"/>
                  <a:gd name="T16" fmla="*/ 176 w 235"/>
                  <a:gd name="T17" fmla="*/ 344 h 345"/>
                  <a:gd name="T18" fmla="*/ 177 w 235"/>
                  <a:gd name="T19" fmla="*/ 344 h 345"/>
                  <a:gd name="T20" fmla="*/ 179 w 235"/>
                  <a:gd name="T21" fmla="*/ 341 h 345"/>
                  <a:gd name="T22" fmla="*/ 179 w 235"/>
                  <a:gd name="T23" fmla="*/ 217 h 345"/>
                  <a:gd name="T24" fmla="*/ 235 w 235"/>
                  <a:gd name="T25" fmla="*/ 117 h 345"/>
                  <a:gd name="T26" fmla="*/ 117 w 235"/>
                  <a:gd name="T27" fmla="*/ 0 h 345"/>
                  <a:gd name="T28" fmla="*/ 225 w 235"/>
                  <a:gd name="T29" fmla="*/ 117 h 345"/>
                  <a:gd name="T30" fmla="*/ 117 w 235"/>
                  <a:gd name="T31" fmla="*/ 225 h 345"/>
                  <a:gd name="T32" fmla="*/ 10 w 235"/>
                  <a:gd name="T33" fmla="*/ 117 h 345"/>
                  <a:gd name="T34" fmla="*/ 117 w 235"/>
                  <a:gd name="T35" fmla="*/ 9 h 345"/>
                  <a:gd name="T36" fmla="*/ 225 w 235"/>
                  <a:gd name="T37" fmla="*/ 117 h 345"/>
                  <a:gd name="T38" fmla="*/ 65 w 235"/>
                  <a:gd name="T39" fmla="*/ 222 h 345"/>
                  <a:gd name="T40" fmla="*/ 117 w 235"/>
                  <a:gd name="T41" fmla="*/ 234 h 345"/>
                  <a:gd name="T42" fmla="*/ 169 w 235"/>
                  <a:gd name="T43" fmla="*/ 222 h 345"/>
                  <a:gd name="T44" fmla="*/ 169 w 235"/>
                  <a:gd name="T45" fmla="*/ 326 h 345"/>
                  <a:gd name="T46" fmla="*/ 119 w 235"/>
                  <a:gd name="T47" fmla="*/ 278 h 345"/>
                  <a:gd name="T48" fmla="*/ 115 w 235"/>
                  <a:gd name="T49" fmla="*/ 278 h 345"/>
                  <a:gd name="T50" fmla="*/ 65 w 235"/>
                  <a:gd name="T51" fmla="*/ 326 h 345"/>
                  <a:gd name="T52" fmla="*/ 65 w 235"/>
                  <a:gd name="T53" fmla="*/ 222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5" h="345">
                    <a:moveTo>
                      <a:pt x="117" y="0"/>
                    </a:moveTo>
                    <a:cubicBezTo>
                      <a:pt x="53" y="0"/>
                      <a:pt x="0" y="52"/>
                      <a:pt x="0" y="117"/>
                    </a:cubicBezTo>
                    <a:cubicBezTo>
                      <a:pt x="0" y="157"/>
                      <a:pt x="21" y="195"/>
                      <a:pt x="55" y="217"/>
                    </a:cubicBezTo>
                    <a:cubicBezTo>
                      <a:pt x="55" y="341"/>
                      <a:pt x="55" y="341"/>
                      <a:pt x="55" y="341"/>
                    </a:cubicBezTo>
                    <a:cubicBezTo>
                      <a:pt x="55" y="343"/>
                      <a:pt x="56" y="344"/>
                      <a:pt x="57" y="344"/>
                    </a:cubicBezTo>
                    <a:cubicBezTo>
                      <a:pt x="58" y="345"/>
                      <a:pt x="60" y="344"/>
                      <a:pt x="60" y="344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74" y="344"/>
                      <a:pt x="174" y="344"/>
                      <a:pt x="174" y="344"/>
                    </a:cubicBezTo>
                    <a:cubicBezTo>
                      <a:pt x="174" y="344"/>
                      <a:pt x="175" y="344"/>
                      <a:pt x="176" y="344"/>
                    </a:cubicBezTo>
                    <a:cubicBezTo>
                      <a:pt x="176" y="344"/>
                      <a:pt x="177" y="344"/>
                      <a:pt x="177" y="344"/>
                    </a:cubicBezTo>
                    <a:cubicBezTo>
                      <a:pt x="178" y="344"/>
                      <a:pt x="179" y="343"/>
                      <a:pt x="179" y="341"/>
                    </a:cubicBezTo>
                    <a:cubicBezTo>
                      <a:pt x="179" y="217"/>
                      <a:pt x="179" y="217"/>
                      <a:pt x="179" y="217"/>
                    </a:cubicBezTo>
                    <a:cubicBezTo>
                      <a:pt x="213" y="196"/>
                      <a:pt x="235" y="158"/>
                      <a:pt x="235" y="117"/>
                    </a:cubicBezTo>
                    <a:cubicBezTo>
                      <a:pt x="235" y="52"/>
                      <a:pt x="182" y="0"/>
                      <a:pt x="117" y="0"/>
                    </a:cubicBezTo>
                    <a:close/>
                    <a:moveTo>
                      <a:pt x="225" y="117"/>
                    </a:moveTo>
                    <a:cubicBezTo>
                      <a:pt x="225" y="177"/>
                      <a:pt x="177" y="225"/>
                      <a:pt x="117" y="225"/>
                    </a:cubicBezTo>
                    <a:cubicBezTo>
                      <a:pt x="58" y="225"/>
                      <a:pt x="10" y="177"/>
                      <a:pt x="10" y="117"/>
                    </a:cubicBezTo>
                    <a:cubicBezTo>
                      <a:pt x="10" y="58"/>
                      <a:pt x="58" y="9"/>
                      <a:pt x="117" y="9"/>
                    </a:cubicBezTo>
                    <a:cubicBezTo>
                      <a:pt x="177" y="9"/>
                      <a:pt x="225" y="58"/>
                      <a:pt x="225" y="117"/>
                    </a:cubicBezTo>
                    <a:close/>
                    <a:moveTo>
                      <a:pt x="65" y="222"/>
                    </a:moveTo>
                    <a:cubicBezTo>
                      <a:pt x="81" y="230"/>
                      <a:pt x="99" y="234"/>
                      <a:pt x="117" y="234"/>
                    </a:cubicBezTo>
                    <a:cubicBezTo>
                      <a:pt x="135" y="234"/>
                      <a:pt x="153" y="230"/>
                      <a:pt x="169" y="222"/>
                    </a:cubicBezTo>
                    <a:cubicBezTo>
                      <a:pt x="169" y="326"/>
                      <a:pt x="169" y="326"/>
                      <a:pt x="169" y="326"/>
                    </a:cubicBezTo>
                    <a:cubicBezTo>
                      <a:pt x="119" y="278"/>
                      <a:pt x="119" y="278"/>
                      <a:pt x="119" y="278"/>
                    </a:cubicBezTo>
                    <a:cubicBezTo>
                      <a:pt x="118" y="276"/>
                      <a:pt x="116" y="277"/>
                      <a:pt x="115" y="278"/>
                    </a:cubicBezTo>
                    <a:cubicBezTo>
                      <a:pt x="65" y="326"/>
                      <a:pt x="65" y="326"/>
                      <a:pt x="65" y="326"/>
                    </a:cubicBezTo>
                    <a:lnTo>
                      <a:pt x="65" y="2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6" name="Freeform 307"/>
              <p:cNvSpPr>
                <a:spLocks noEditPoints="1"/>
              </p:cNvSpPr>
              <p:nvPr/>
            </p:nvSpPr>
            <p:spPr bwMode="auto">
              <a:xfrm>
                <a:off x="10871200" y="3670301"/>
                <a:ext cx="204788" cy="204787"/>
              </a:xfrm>
              <a:custGeom>
                <a:avLst/>
                <a:gdLst>
                  <a:gd name="T0" fmla="*/ 95 w 190"/>
                  <a:gd name="T1" fmla="*/ 0 h 190"/>
                  <a:gd name="T2" fmla="*/ 0 w 190"/>
                  <a:gd name="T3" fmla="*/ 95 h 190"/>
                  <a:gd name="T4" fmla="*/ 95 w 190"/>
                  <a:gd name="T5" fmla="*/ 190 h 190"/>
                  <a:gd name="T6" fmla="*/ 190 w 190"/>
                  <a:gd name="T7" fmla="*/ 95 h 190"/>
                  <a:gd name="T8" fmla="*/ 95 w 190"/>
                  <a:gd name="T9" fmla="*/ 0 h 190"/>
                  <a:gd name="T10" fmla="*/ 181 w 190"/>
                  <a:gd name="T11" fmla="*/ 95 h 190"/>
                  <a:gd name="T12" fmla="*/ 95 w 190"/>
                  <a:gd name="T13" fmla="*/ 181 h 190"/>
                  <a:gd name="T14" fmla="*/ 10 w 190"/>
                  <a:gd name="T15" fmla="*/ 95 h 190"/>
                  <a:gd name="T16" fmla="*/ 95 w 190"/>
                  <a:gd name="T17" fmla="*/ 10 h 190"/>
                  <a:gd name="T18" fmla="*/ 181 w 190"/>
                  <a:gd name="T19" fmla="*/ 95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0" h="190">
                    <a:moveTo>
                      <a:pt x="95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148"/>
                      <a:pt x="43" y="190"/>
                      <a:pt x="95" y="190"/>
                    </a:cubicBezTo>
                    <a:cubicBezTo>
                      <a:pt x="148" y="190"/>
                      <a:pt x="190" y="148"/>
                      <a:pt x="190" y="95"/>
                    </a:cubicBezTo>
                    <a:cubicBezTo>
                      <a:pt x="190" y="43"/>
                      <a:pt x="148" y="0"/>
                      <a:pt x="95" y="0"/>
                    </a:cubicBezTo>
                    <a:close/>
                    <a:moveTo>
                      <a:pt x="181" y="95"/>
                    </a:moveTo>
                    <a:cubicBezTo>
                      <a:pt x="181" y="142"/>
                      <a:pt x="143" y="181"/>
                      <a:pt x="95" y="181"/>
                    </a:cubicBezTo>
                    <a:cubicBezTo>
                      <a:pt x="48" y="181"/>
                      <a:pt x="10" y="142"/>
                      <a:pt x="10" y="95"/>
                    </a:cubicBezTo>
                    <a:cubicBezTo>
                      <a:pt x="10" y="48"/>
                      <a:pt x="48" y="10"/>
                      <a:pt x="95" y="10"/>
                    </a:cubicBezTo>
                    <a:cubicBezTo>
                      <a:pt x="143" y="10"/>
                      <a:pt x="181" y="48"/>
                      <a:pt x="181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97" name="Freeform 308"/>
              <p:cNvSpPr>
                <a:spLocks noEditPoints="1"/>
              </p:cNvSpPr>
              <p:nvPr/>
            </p:nvSpPr>
            <p:spPr bwMode="auto">
              <a:xfrm>
                <a:off x="10918825" y="3698876"/>
                <a:ext cx="111125" cy="155575"/>
              </a:xfrm>
              <a:custGeom>
                <a:avLst/>
                <a:gdLst>
                  <a:gd name="T0" fmla="*/ 91 w 103"/>
                  <a:gd name="T1" fmla="*/ 71 h 145"/>
                  <a:gd name="T2" fmla="*/ 77 w 103"/>
                  <a:gd name="T3" fmla="*/ 64 h 145"/>
                  <a:gd name="T4" fmla="*/ 59 w 103"/>
                  <a:gd name="T5" fmla="*/ 60 h 145"/>
                  <a:gd name="T6" fmla="*/ 59 w 103"/>
                  <a:gd name="T7" fmla="*/ 21 h 145"/>
                  <a:gd name="T8" fmla="*/ 71 w 103"/>
                  <a:gd name="T9" fmla="*/ 27 h 145"/>
                  <a:gd name="T10" fmla="*/ 78 w 103"/>
                  <a:gd name="T11" fmla="*/ 39 h 145"/>
                  <a:gd name="T12" fmla="*/ 78 w 103"/>
                  <a:gd name="T13" fmla="*/ 40 h 145"/>
                  <a:gd name="T14" fmla="*/ 100 w 103"/>
                  <a:gd name="T15" fmla="*/ 37 h 145"/>
                  <a:gd name="T16" fmla="*/ 99 w 103"/>
                  <a:gd name="T17" fmla="*/ 36 h 145"/>
                  <a:gd name="T18" fmla="*/ 84 w 103"/>
                  <a:gd name="T19" fmla="*/ 14 h 145"/>
                  <a:gd name="T20" fmla="*/ 59 w 103"/>
                  <a:gd name="T21" fmla="*/ 7 h 145"/>
                  <a:gd name="T22" fmla="*/ 59 w 103"/>
                  <a:gd name="T23" fmla="*/ 0 h 145"/>
                  <a:gd name="T24" fmla="*/ 45 w 103"/>
                  <a:gd name="T25" fmla="*/ 0 h 145"/>
                  <a:gd name="T26" fmla="*/ 45 w 103"/>
                  <a:gd name="T27" fmla="*/ 7 h 145"/>
                  <a:gd name="T28" fmla="*/ 18 w 103"/>
                  <a:gd name="T29" fmla="*/ 14 h 145"/>
                  <a:gd name="T30" fmla="*/ 3 w 103"/>
                  <a:gd name="T31" fmla="*/ 40 h 145"/>
                  <a:gd name="T32" fmla="*/ 8 w 103"/>
                  <a:gd name="T33" fmla="*/ 56 h 145"/>
                  <a:gd name="T34" fmla="*/ 22 w 103"/>
                  <a:gd name="T35" fmla="*/ 67 h 145"/>
                  <a:gd name="T36" fmla="*/ 45 w 103"/>
                  <a:gd name="T37" fmla="*/ 74 h 145"/>
                  <a:gd name="T38" fmla="*/ 45 w 103"/>
                  <a:gd name="T39" fmla="*/ 116 h 145"/>
                  <a:gd name="T40" fmla="*/ 28 w 103"/>
                  <a:gd name="T41" fmla="*/ 108 h 145"/>
                  <a:gd name="T42" fmla="*/ 21 w 103"/>
                  <a:gd name="T43" fmla="*/ 92 h 145"/>
                  <a:gd name="T44" fmla="*/ 21 w 103"/>
                  <a:gd name="T45" fmla="*/ 91 h 145"/>
                  <a:gd name="T46" fmla="*/ 0 w 103"/>
                  <a:gd name="T47" fmla="*/ 94 h 145"/>
                  <a:gd name="T48" fmla="*/ 0 w 103"/>
                  <a:gd name="T49" fmla="*/ 95 h 145"/>
                  <a:gd name="T50" fmla="*/ 7 w 103"/>
                  <a:gd name="T51" fmla="*/ 115 h 145"/>
                  <a:gd name="T52" fmla="*/ 23 w 103"/>
                  <a:gd name="T53" fmla="*/ 126 h 145"/>
                  <a:gd name="T54" fmla="*/ 45 w 103"/>
                  <a:gd name="T55" fmla="*/ 131 h 145"/>
                  <a:gd name="T56" fmla="*/ 45 w 103"/>
                  <a:gd name="T57" fmla="*/ 145 h 145"/>
                  <a:gd name="T58" fmla="*/ 59 w 103"/>
                  <a:gd name="T59" fmla="*/ 145 h 145"/>
                  <a:gd name="T60" fmla="*/ 59 w 103"/>
                  <a:gd name="T61" fmla="*/ 131 h 145"/>
                  <a:gd name="T62" fmla="*/ 90 w 103"/>
                  <a:gd name="T63" fmla="*/ 120 h 145"/>
                  <a:gd name="T64" fmla="*/ 103 w 103"/>
                  <a:gd name="T65" fmla="*/ 94 h 145"/>
                  <a:gd name="T66" fmla="*/ 100 w 103"/>
                  <a:gd name="T67" fmla="*/ 81 h 145"/>
                  <a:gd name="T68" fmla="*/ 91 w 103"/>
                  <a:gd name="T69" fmla="*/ 71 h 145"/>
                  <a:gd name="T70" fmla="*/ 81 w 103"/>
                  <a:gd name="T71" fmla="*/ 95 h 145"/>
                  <a:gd name="T72" fmla="*/ 75 w 103"/>
                  <a:gd name="T73" fmla="*/ 110 h 145"/>
                  <a:gd name="T74" fmla="*/ 59 w 103"/>
                  <a:gd name="T75" fmla="*/ 116 h 145"/>
                  <a:gd name="T76" fmla="*/ 59 w 103"/>
                  <a:gd name="T77" fmla="*/ 76 h 145"/>
                  <a:gd name="T78" fmla="*/ 77 w 103"/>
                  <a:gd name="T79" fmla="*/ 84 h 145"/>
                  <a:gd name="T80" fmla="*/ 81 w 103"/>
                  <a:gd name="T81" fmla="*/ 95 h 145"/>
                  <a:gd name="T82" fmla="*/ 29 w 103"/>
                  <a:gd name="T83" fmla="*/ 50 h 145"/>
                  <a:gd name="T84" fmla="*/ 24 w 103"/>
                  <a:gd name="T85" fmla="*/ 39 h 145"/>
                  <a:gd name="T86" fmla="*/ 30 w 103"/>
                  <a:gd name="T87" fmla="*/ 27 h 145"/>
                  <a:gd name="T88" fmla="*/ 45 w 103"/>
                  <a:gd name="T89" fmla="*/ 21 h 145"/>
                  <a:gd name="T90" fmla="*/ 45 w 103"/>
                  <a:gd name="T91" fmla="*/ 57 h 145"/>
                  <a:gd name="T92" fmla="*/ 29 w 103"/>
                  <a:gd name="T93" fmla="*/ 5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3" h="145">
                    <a:moveTo>
                      <a:pt x="91" y="71"/>
                    </a:moveTo>
                    <a:cubicBezTo>
                      <a:pt x="87" y="68"/>
                      <a:pt x="82" y="66"/>
                      <a:pt x="77" y="64"/>
                    </a:cubicBezTo>
                    <a:cubicBezTo>
                      <a:pt x="74" y="63"/>
                      <a:pt x="67" y="61"/>
                      <a:pt x="59" y="6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64" y="22"/>
                      <a:pt x="68" y="24"/>
                      <a:pt x="71" y="27"/>
                    </a:cubicBezTo>
                    <a:cubicBezTo>
                      <a:pt x="74" y="29"/>
                      <a:pt x="77" y="33"/>
                      <a:pt x="78" y="39"/>
                    </a:cubicBezTo>
                    <a:cubicBezTo>
                      <a:pt x="78" y="40"/>
                      <a:pt x="78" y="40"/>
                      <a:pt x="78" y="40"/>
                    </a:cubicBezTo>
                    <a:cubicBezTo>
                      <a:pt x="100" y="37"/>
                      <a:pt x="100" y="37"/>
                      <a:pt x="100" y="37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8" y="27"/>
                      <a:pt x="92" y="19"/>
                      <a:pt x="84" y="14"/>
                    </a:cubicBezTo>
                    <a:cubicBezTo>
                      <a:pt x="78" y="10"/>
                      <a:pt x="69" y="7"/>
                      <a:pt x="59" y="7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33" y="8"/>
                      <a:pt x="24" y="10"/>
                      <a:pt x="18" y="14"/>
                    </a:cubicBezTo>
                    <a:cubicBezTo>
                      <a:pt x="8" y="21"/>
                      <a:pt x="3" y="30"/>
                      <a:pt x="3" y="40"/>
                    </a:cubicBezTo>
                    <a:cubicBezTo>
                      <a:pt x="3" y="46"/>
                      <a:pt x="5" y="51"/>
                      <a:pt x="8" y="56"/>
                    </a:cubicBezTo>
                    <a:cubicBezTo>
                      <a:pt x="11" y="61"/>
                      <a:pt x="16" y="64"/>
                      <a:pt x="22" y="67"/>
                    </a:cubicBezTo>
                    <a:cubicBezTo>
                      <a:pt x="30" y="70"/>
                      <a:pt x="38" y="72"/>
                      <a:pt x="45" y="74"/>
                    </a:cubicBezTo>
                    <a:cubicBezTo>
                      <a:pt x="45" y="116"/>
                      <a:pt x="45" y="116"/>
                      <a:pt x="45" y="116"/>
                    </a:cubicBezTo>
                    <a:cubicBezTo>
                      <a:pt x="39" y="116"/>
                      <a:pt x="33" y="113"/>
                      <a:pt x="28" y="108"/>
                    </a:cubicBezTo>
                    <a:cubicBezTo>
                      <a:pt x="25" y="105"/>
                      <a:pt x="22" y="100"/>
                      <a:pt x="21" y="92"/>
                    </a:cubicBezTo>
                    <a:cubicBezTo>
                      <a:pt x="21" y="91"/>
                      <a:pt x="21" y="91"/>
                      <a:pt x="21" y="91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103"/>
                      <a:pt x="3" y="109"/>
                      <a:pt x="7" y="115"/>
                    </a:cubicBezTo>
                    <a:cubicBezTo>
                      <a:pt x="12" y="120"/>
                      <a:pt x="17" y="124"/>
                      <a:pt x="23" y="126"/>
                    </a:cubicBezTo>
                    <a:cubicBezTo>
                      <a:pt x="29" y="128"/>
                      <a:pt x="36" y="130"/>
                      <a:pt x="45" y="131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59" y="145"/>
                      <a:pt x="59" y="145"/>
                      <a:pt x="59" y="145"/>
                    </a:cubicBezTo>
                    <a:cubicBezTo>
                      <a:pt x="59" y="131"/>
                      <a:pt x="59" y="131"/>
                      <a:pt x="59" y="131"/>
                    </a:cubicBezTo>
                    <a:cubicBezTo>
                      <a:pt x="71" y="130"/>
                      <a:pt x="82" y="126"/>
                      <a:pt x="90" y="120"/>
                    </a:cubicBezTo>
                    <a:cubicBezTo>
                      <a:pt x="99" y="113"/>
                      <a:pt x="103" y="105"/>
                      <a:pt x="103" y="94"/>
                    </a:cubicBezTo>
                    <a:cubicBezTo>
                      <a:pt x="103" y="90"/>
                      <a:pt x="102" y="85"/>
                      <a:pt x="100" y="81"/>
                    </a:cubicBezTo>
                    <a:cubicBezTo>
                      <a:pt x="98" y="77"/>
                      <a:pt x="95" y="74"/>
                      <a:pt x="91" y="71"/>
                    </a:cubicBezTo>
                    <a:close/>
                    <a:moveTo>
                      <a:pt x="81" y="95"/>
                    </a:moveTo>
                    <a:cubicBezTo>
                      <a:pt x="81" y="101"/>
                      <a:pt x="79" y="106"/>
                      <a:pt x="75" y="110"/>
                    </a:cubicBezTo>
                    <a:cubicBezTo>
                      <a:pt x="70" y="113"/>
                      <a:pt x="65" y="116"/>
                      <a:pt x="59" y="116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68" y="78"/>
                      <a:pt x="74" y="81"/>
                      <a:pt x="77" y="84"/>
                    </a:cubicBezTo>
                    <a:cubicBezTo>
                      <a:pt x="80" y="87"/>
                      <a:pt x="81" y="90"/>
                      <a:pt x="81" y="95"/>
                    </a:cubicBezTo>
                    <a:close/>
                    <a:moveTo>
                      <a:pt x="29" y="50"/>
                    </a:moveTo>
                    <a:cubicBezTo>
                      <a:pt x="26" y="47"/>
                      <a:pt x="24" y="43"/>
                      <a:pt x="24" y="39"/>
                    </a:cubicBezTo>
                    <a:cubicBezTo>
                      <a:pt x="24" y="34"/>
                      <a:pt x="26" y="30"/>
                      <a:pt x="30" y="27"/>
                    </a:cubicBezTo>
                    <a:cubicBezTo>
                      <a:pt x="34" y="24"/>
                      <a:pt x="39" y="22"/>
                      <a:pt x="45" y="21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38" y="55"/>
                      <a:pt x="32" y="53"/>
                      <a:pt x="29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677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+mn-lt"/>
                <a:cs typeface="+mn-ea"/>
                <a:sym typeface="+mn-lt"/>
              </a:rPr>
              <a:t>Gear diagram</a:t>
            </a:r>
          </a:p>
        </p:txBody>
      </p:sp>
      <p:grpSp>
        <p:nvGrpSpPr>
          <p:cNvPr id="3" name="Group 2"/>
          <p:cNvGrpSpPr/>
          <p:nvPr/>
        </p:nvGrpSpPr>
        <p:grpSpPr>
          <a:xfrm rot="20441731">
            <a:off x="7335373" y="1888220"/>
            <a:ext cx="1761087" cy="1762357"/>
            <a:chOff x="1455738" y="2371725"/>
            <a:chExt cx="2198688" cy="2200275"/>
          </a:xfrm>
          <a:solidFill>
            <a:schemeClr val="accent4"/>
          </a:solidFill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2035175" y="2967038"/>
              <a:ext cx="1071563" cy="1009650"/>
            </a:xfrm>
            <a:custGeom>
              <a:avLst/>
              <a:gdLst>
                <a:gd name="T0" fmla="*/ 277 w 570"/>
                <a:gd name="T1" fmla="*/ 0 h 536"/>
                <a:gd name="T2" fmla="*/ 217 w 570"/>
                <a:gd name="T3" fmla="*/ 7 h 536"/>
                <a:gd name="T4" fmla="*/ 50 w 570"/>
                <a:gd name="T5" fmla="*/ 126 h 536"/>
                <a:gd name="T6" fmla="*/ 16 w 570"/>
                <a:gd name="T7" fmla="*/ 328 h 536"/>
                <a:gd name="T8" fmla="*/ 276 w 570"/>
                <a:gd name="T9" fmla="*/ 536 h 536"/>
                <a:gd name="T10" fmla="*/ 336 w 570"/>
                <a:gd name="T11" fmla="*/ 529 h 536"/>
                <a:gd name="T12" fmla="*/ 538 w 570"/>
                <a:gd name="T13" fmla="*/ 208 h 536"/>
                <a:gd name="T14" fmla="*/ 277 w 570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0" h="536">
                  <a:moveTo>
                    <a:pt x="277" y="0"/>
                  </a:moveTo>
                  <a:cubicBezTo>
                    <a:pt x="257" y="0"/>
                    <a:pt x="237" y="3"/>
                    <a:pt x="217" y="7"/>
                  </a:cubicBezTo>
                  <a:cubicBezTo>
                    <a:pt x="147" y="23"/>
                    <a:pt x="88" y="65"/>
                    <a:pt x="50" y="126"/>
                  </a:cubicBezTo>
                  <a:cubicBezTo>
                    <a:pt x="12" y="186"/>
                    <a:pt x="0" y="258"/>
                    <a:pt x="16" y="328"/>
                  </a:cubicBezTo>
                  <a:cubicBezTo>
                    <a:pt x="44" y="450"/>
                    <a:pt x="151" y="536"/>
                    <a:pt x="276" y="536"/>
                  </a:cubicBezTo>
                  <a:cubicBezTo>
                    <a:pt x="296" y="536"/>
                    <a:pt x="316" y="533"/>
                    <a:pt x="336" y="529"/>
                  </a:cubicBezTo>
                  <a:cubicBezTo>
                    <a:pt x="480" y="496"/>
                    <a:pt x="570" y="352"/>
                    <a:pt x="538" y="208"/>
                  </a:cubicBezTo>
                  <a:cubicBezTo>
                    <a:pt x="510" y="86"/>
                    <a:pt x="402" y="0"/>
                    <a:pt x="2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" name="Freeform 4"/>
            <p:cNvSpPr>
              <a:spLocks noEditPoints="1"/>
            </p:cNvSpPr>
            <p:nvPr/>
          </p:nvSpPr>
          <p:spPr bwMode="auto">
            <a:xfrm>
              <a:off x="1455738" y="2371725"/>
              <a:ext cx="2198688" cy="2200275"/>
            </a:xfrm>
            <a:custGeom>
              <a:avLst/>
              <a:gdLst>
                <a:gd name="T0" fmla="*/ 1055 w 1169"/>
                <a:gd name="T1" fmla="*/ 596 h 1170"/>
                <a:gd name="T2" fmla="*/ 1169 w 1169"/>
                <a:gd name="T3" fmla="*/ 551 h 1170"/>
                <a:gd name="T4" fmla="*/ 1156 w 1169"/>
                <a:gd name="T5" fmla="*/ 455 h 1170"/>
                <a:gd name="T6" fmla="*/ 1153 w 1169"/>
                <a:gd name="T7" fmla="*/ 446 h 1170"/>
                <a:gd name="T8" fmla="*/ 1031 w 1169"/>
                <a:gd name="T9" fmla="*/ 436 h 1170"/>
                <a:gd name="T10" fmla="*/ 998 w 1169"/>
                <a:gd name="T11" fmla="*/ 359 h 1170"/>
                <a:gd name="T12" fmla="*/ 1074 w 1169"/>
                <a:gd name="T13" fmla="*/ 263 h 1170"/>
                <a:gd name="T14" fmla="*/ 1008 w 1169"/>
                <a:gd name="T15" fmla="*/ 180 h 1170"/>
                <a:gd name="T16" fmla="*/ 897 w 1169"/>
                <a:gd name="T17" fmla="*/ 233 h 1170"/>
                <a:gd name="T18" fmla="*/ 829 w 1169"/>
                <a:gd name="T19" fmla="*/ 183 h 1170"/>
                <a:gd name="T20" fmla="*/ 847 w 1169"/>
                <a:gd name="T21" fmla="*/ 62 h 1170"/>
                <a:gd name="T22" fmla="*/ 749 w 1169"/>
                <a:gd name="T23" fmla="*/ 23 h 1170"/>
                <a:gd name="T24" fmla="*/ 679 w 1169"/>
                <a:gd name="T25" fmla="*/ 124 h 1170"/>
                <a:gd name="T26" fmla="*/ 596 w 1169"/>
                <a:gd name="T27" fmla="*/ 114 h 1170"/>
                <a:gd name="T28" fmla="*/ 550 w 1169"/>
                <a:gd name="T29" fmla="*/ 0 h 1170"/>
                <a:gd name="T30" fmla="*/ 454 w 1169"/>
                <a:gd name="T31" fmla="*/ 14 h 1170"/>
                <a:gd name="T32" fmla="*/ 446 w 1169"/>
                <a:gd name="T33" fmla="*/ 16 h 1170"/>
                <a:gd name="T34" fmla="*/ 436 w 1169"/>
                <a:gd name="T35" fmla="*/ 139 h 1170"/>
                <a:gd name="T36" fmla="*/ 359 w 1169"/>
                <a:gd name="T37" fmla="*/ 172 h 1170"/>
                <a:gd name="T38" fmla="*/ 262 w 1169"/>
                <a:gd name="T39" fmla="*/ 96 h 1170"/>
                <a:gd name="T40" fmla="*/ 180 w 1169"/>
                <a:gd name="T41" fmla="*/ 162 h 1170"/>
                <a:gd name="T42" fmla="*/ 232 w 1169"/>
                <a:gd name="T43" fmla="*/ 273 h 1170"/>
                <a:gd name="T44" fmla="*/ 183 w 1169"/>
                <a:gd name="T45" fmla="*/ 340 h 1170"/>
                <a:gd name="T46" fmla="*/ 61 w 1169"/>
                <a:gd name="T47" fmla="*/ 323 h 1170"/>
                <a:gd name="T48" fmla="*/ 22 w 1169"/>
                <a:gd name="T49" fmla="*/ 421 h 1170"/>
                <a:gd name="T50" fmla="*/ 123 w 1169"/>
                <a:gd name="T51" fmla="*/ 491 h 1170"/>
                <a:gd name="T52" fmla="*/ 114 w 1169"/>
                <a:gd name="T53" fmla="*/ 574 h 1170"/>
                <a:gd name="T54" fmla="*/ 0 w 1169"/>
                <a:gd name="T55" fmla="*/ 619 h 1170"/>
                <a:gd name="T56" fmla="*/ 14 w 1169"/>
                <a:gd name="T57" fmla="*/ 716 h 1170"/>
                <a:gd name="T58" fmla="*/ 16 w 1169"/>
                <a:gd name="T59" fmla="*/ 724 h 1170"/>
                <a:gd name="T60" fmla="*/ 138 w 1169"/>
                <a:gd name="T61" fmla="*/ 734 h 1170"/>
                <a:gd name="T62" fmla="*/ 171 w 1169"/>
                <a:gd name="T63" fmla="*/ 811 h 1170"/>
                <a:gd name="T64" fmla="*/ 95 w 1169"/>
                <a:gd name="T65" fmla="*/ 907 h 1170"/>
                <a:gd name="T66" fmla="*/ 161 w 1169"/>
                <a:gd name="T67" fmla="*/ 990 h 1170"/>
                <a:gd name="T68" fmla="*/ 272 w 1169"/>
                <a:gd name="T69" fmla="*/ 937 h 1170"/>
                <a:gd name="T70" fmla="*/ 340 w 1169"/>
                <a:gd name="T71" fmla="*/ 987 h 1170"/>
                <a:gd name="T72" fmla="*/ 322 w 1169"/>
                <a:gd name="T73" fmla="*/ 1109 h 1170"/>
                <a:gd name="T74" fmla="*/ 420 w 1169"/>
                <a:gd name="T75" fmla="*/ 1147 h 1170"/>
                <a:gd name="T76" fmla="*/ 490 w 1169"/>
                <a:gd name="T77" fmla="*/ 1046 h 1170"/>
                <a:gd name="T78" fmla="*/ 574 w 1169"/>
                <a:gd name="T79" fmla="*/ 1056 h 1170"/>
                <a:gd name="T80" fmla="*/ 619 w 1169"/>
                <a:gd name="T81" fmla="*/ 1170 h 1170"/>
                <a:gd name="T82" fmla="*/ 715 w 1169"/>
                <a:gd name="T83" fmla="*/ 1156 h 1170"/>
                <a:gd name="T84" fmla="*/ 723 w 1169"/>
                <a:gd name="T85" fmla="*/ 1154 h 1170"/>
                <a:gd name="T86" fmla="*/ 733 w 1169"/>
                <a:gd name="T87" fmla="*/ 1032 h 1170"/>
                <a:gd name="T88" fmla="*/ 810 w 1169"/>
                <a:gd name="T89" fmla="*/ 998 h 1170"/>
                <a:gd name="T90" fmla="*/ 907 w 1169"/>
                <a:gd name="T91" fmla="*/ 1074 h 1170"/>
                <a:gd name="T92" fmla="*/ 989 w 1169"/>
                <a:gd name="T93" fmla="*/ 1008 h 1170"/>
                <a:gd name="T94" fmla="*/ 937 w 1169"/>
                <a:gd name="T95" fmla="*/ 897 h 1170"/>
                <a:gd name="T96" fmla="*/ 987 w 1169"/>
                <a:gd name="T97" fmla="*/ 830 h 1170"/>
                <a:gd name="T98" fmla="*/ 1108 w 1169"/>
                <a:gd name="T99" fmla="*/ 848 h 1170"/>
                <a:gd name="T100" fmla="*/ 1147 w 1169"/>
                <a:gd name="T101" fmla="*/ 749 h 1170"/>
                <a:gd name="T102" fmla="*/ 1046 w 1169"/>
                <a:gd name="T103" fmla="*/ 679 h 1170"/>
                <a:gd name="T104" fmla="*/ 1055 w 1169"/>
                <a:gd name="T105" fmla="*/ 596 h 1170"/>
                <a:gd name="T106" fmla="*/ 657 w 1169"/>
                <a:gd name="T107" fmla="*/ 901 h 1170"/>
                <a:gd name="T108" fmla="*/ 584 w 1169"/>
                <a:gd name="T109" fmla="*/ 909 h 1170"/>
                <a:gd name="T110" fmla="*/ 384 w 1169"/>
                <a:gd name="T111" fmla="*/ 839 h 1170"/>
                <a:gd name="T112" fmla="*/ 269 w 1169"/>
                <a:gd name="T113" fmla="*/ 657 h 1170"/>
                <a:gd name="T114" fmla="*/ 310 w 1169"/>
                <a:gd name="T115" fmla="*/ 413 h 1170"/>
                <a:gd name="T116" fmla="*/ 512 w 1169"/>
                <a:gd name="T117" fmla="*/ 270 h 1170"/>
                <a:gd name="T118" fmla="*/ 585 w 1169"/>
                <a:gd name="T119" fmla="*/ 261 h 1170"/>
                <a:gd name="T120" fmla="*/ 785 w 1169"/>
                <a:gd name="T121" fmla="*/ 331 h 1170"/>
                <a:gd name="T122" fmla="*/ 900 w 1169"/>
                <a:gd name="T123" fmla="*/ 513 h 1170"/>
                <a:gd name="T124" fmla="*/ 657 w 1169"/>
                <a:gd name="T125" fmla="*/ 901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9" h="1170">
                  <a:moveTo>
                    <a:pt x="1055" y="596"/>
                  </a:moveTo>
                  <a:cubicBezTo>
                    <a:pt x="1101" y="580"/>
                    <a:pt x="1140" y="564"/>
                    <a:pt x="1169" y="551"/>
                  </a:cubicBezTo>
                  <a:cubicBezTo>
                    <a:pt x="1167" y="519"/>
                    <a:pt x="1163" y="487"/>
                    <a:pt x="1156" y="455"/>
                  </a:cubicBezTo>
                  <a:cubicBezTo>
                    <a:pt x="1155" y="452"/>
                    <a:pt x="1154" y="449"/>
                    <a:pt x="1153" y="446"/>
                  </a:cubicBezTo>
                  <a:cubicBezTo>
                    <a:pt x="1121" y="442"/>
                    <a:pt x="1080" y="438"/>
                    <a:pt x="1031" y="436"/>
                  </a:cubicBezTo>
                  <a:cubicBezTo>
                    <a:pt x="1022" y="409"/>
                    <a:pt x="1011" y="384"/>
                    <a:pt x="998" y="359"/>
                  </a:cubicBezTo>
                  <a:cubicBezTo>
                    <a:pt x="1030" y="322"/>
                    <a:pt x="1055" y="290"/>
                    <a:pt x="1074" y="263"/>
                  </a:cubicBezTo>
                  <a:cubicBezTo>
                    <a:pt x="1054" y="233"/>
                    <a:pt x="1032" y="206"/>
                    <a:pt x="1008" y="180"/>
                  </a:cubicBezTo>
                  <a:cubicBezTo>
                    <a:pt x="977" y="193"/>
                    <a:pt x="940" y="210"/>
                    <a:pt x="897" y="233"/>
                  </a:cubicBezTo>
                  <a:cubicBezTo>
                    <a:pt x="876" y="214"/>
                    <a:pt x="853" y="198"/>
                    <a:pt x="829" y="183"/>
                  </a:cubicBezTo>
                  <a:cubicBezTo>
                    <a:pt x="838" y="135"/>
                    <a:pt x="844" y="94"/>
                    <a:pt x="847" y="62"/>
                  </a:cubicBezTo>
                  <a:cubicBezTo>
                    <a:pt x="816" y="46"/>
                    <a:pt x="783" y="33"/>
                    <a:pt x="749" y="23"/>
                  </a:cubicBezTo>
                  <a:cubicBezTo>
                    <a:pt x="729" y="49"/>
                    <a:pt x="705" y="82"/>
                    <a:pt x="679" y="124"/>
                  </a:cubicBezTo>
                  <a:cubicBezTo>
                    <a:pt x="652" y="118"/>
                    <a:pt x="624" y="115"/>
                    <a:pt x="596" y="114"/>
                  </a:cubicBezTo>
                  <a:cubicBezTo>
                    <a:pt x="579" y="68"/>
                    <a:pt x="564" y="30"/>
                    <a:pt x="550" y="0"/>
                  </a:cubicBezTo>
                  <a:cubicBezTo>
                    <a:pt x="518" y="2"/>
                    <a:pt x="486" y="7"/>
                    <a:pt x="454" y="14"/>
                  </a:cubicBezTo>
                  <a:cubicBezTo>
                    <a:pt x="451" y="15"/>
                    <a:pt x="449" y="15"/>
                    <a:pt x="446" y="16"/>
                  </a:cubicBezTo>
                  <a:cubicBezTo>
                    <a:pt x="441" y="49"/>
                    <a:pt x="438" y="89"/>
                    <a:pt x="436" y="139"/>
                  </a:cubicBezTo>
                  <a:cubicBezTo>
                    <a:pt x="409" y="147"/>
                    <a:pt x="383" y="159"/>
                    <a:pt x="359" y="172"/>
                  </a:cubicBezTo>
                  <a:cubicBezTo>
                    <a:pt x="321" y="140"/>
                    <a:pt x="289" y="115"/>
                    <a:pt x="262" y="96"/>
                  </a:cubicBezTo>
                  <a:cubicBezTo>
                    <a:pt x="233" y="115"/>
                    <a:pt x="205" y="137"/>
                    <a:pt x="180" y="162"/>
                  </a:cubicBezTo>
                  <a:cubicBezTo>
                    <a:pt x="192" y="192"/>
                    <a:pt x="210" y="229"/>
                    <a:pt x="232" y="273"/>
                  </a:cubicBezTo>
                  <a:cubicBezTo>
                    <a:pt x="214" y="294"/>
                    <a:pt x="197" y="316"/>
                    <a:pt x="183" y="340"/>
                  </a:cubicBezTo>
                  <a:cubicBezTo>
                    <a:pt x="134" y="331"/>
                    <a:pt x="94" y="325"/>
                    <a:pt x="61" y="323"/>
                  </a:cubicBezTo>
                  <a:cubicBezTo>
                    <a:pt x="45" y="354"/>
                    <a:pt x="32" y="387"/>
                    <a:pt x="22" y="421"/>
                  </a:cubicBezTo>
                  <a:cubicBezTo>
                    <a:pt x="48" y="441"/>
                    <a:pt x="82" y="464"/>
                    <a:pt x="123" y="491"/>
                  </a:cubicBezTo>
                  <a:cubicBezTo>
                    <a:pt x="118" y="518"/>
                    <a:pt x="115" y="546"/>
                    <a:pt x="114" y="574"/>
                  </a:cubicBezTo>
                  <a:cubicBezTo>
                    <a:pt x="68" y="590"/>
                    <a:pt x="30" y="606"/>
                    <a:pt x="0" y="619"/>
                  </a:cubicBezTo>
                  <a:cubicBezTo>
                    <a:pt x="2" y="651"/>
                    <a:pt x="6" y="683"/>
                    <a:pt x="14" y="716"/>
                  </a:cubicBezTo>
                  <a:cubicBezTo>
                    <a:pt x="14" y="718"/>
                    <a:pt x="15" y="721"/>
                    <a:pt x="16" y="724"/>
                  </a:cubicBezTo>
                  <a:cubicBezTo>
                    <a:pt x="48" y="729"/>
                    <a:pt x="89" y="732"/>
                    <a:pt x="138" y="734"/>
                  </a:cubicBezTo>
                  <a:cubicBezTo>
                    <a:pt x="147" y="761"/>
                    <a:pt x="158" y="787"/>
                    <a:pt x="171" y="811"/>
                  </a:cubicBezTo>
                  <a:cubicBezTo>
                    <a:pt x="140" y="848"/>
                    <a:pt x="114" y="880"/>
                    <a:pt x="95" y="907"/>
                  </a:cubicBezTo>
                  <a:cubicBezTo>
                    <a:pt x="115" y="937"/>
                    <a:pt x="137" y="965"/>
                    <a:pt x="161" y="990"/>
                  </a:cubicBezTo>
                  <a:cubicBezTo>
                    <a:pt x="192" y="977"/>
                    <a:pt x="229" y="960"/>
                    <a:pt x="272" y="937"/>
                  </a:cubicBezTo>
                  <a:cubicBezTo>
                    <a:pt x="293" y="956"/>
                    <a:pt x="316" y="972"/>
                    <a:pt x="340" y="987"/>
                  </a:cubicBezTo>
                  <a:cubicBezTo>
                    <a:pt x="331" y="1035"/>
                    <a:pt x="325" y="1076"/>
                    <a:pt x="322" y="1109"/>
                  </a:cubicBezTo>
                  <a:cubicBezTo>
                    <a:pt x="354" y="1124"/>
                    <a:pt x="386" y="1137"/>
                    <a:pt x="420" y="1147"/>
                  </a:cubicBezTo>
                  <a:cubicBezTo>
                    <a:pt x="441" y="1121"/>
                    <a:pt x="464" y="1088"/>
                    <a:pt x="490" y="1046"/>
                  </a:cubicBezTo>
                  <a:cubicBezTo>
                    <a:pt x="517" y="1052"/>
                    <a:pt x="545" y="1055"/>
                    <a:pt x="574" y="1056"/>
                  </a:cubicBezTo>
                  <a:cubicBezTo>
                    <a:pt x="590" y="1102"/>
                    <a:pt x="605" y="1140"/>
                    <a:pt x="619" y="1170"/>
                  </a:cubicBezTo>
                  <a:cubicBezTo>
                    <a:pt x="651" y="1168"/>
                    <a:pt x="683" y="1163"/>
                    <a:pt x="715" y="1156"/>
                  </a:cubicBezTo>
                  <a:cubicBezTo>
                    <a:pt x="718" y="1155"/>
                    <a:pt x="721" y="1155"/>
                    <a:pt x="723" y="1154"/>
                  </a:cubicBezTo>
                  <a:cubicBezTo>
                    <a:pt x="728" y="1121"/>
                    <a:pt x="731" y="1081"/>
                    <a:pt x="733" y="1032"/>
                  </a:cubicBezTo>
                  <a:cubicBezTo>
                    <a:pt x="760" y="1023"/>
                    <a:pt x="786" y="1011"/>
                    <a:pt x="810" y="998"/>
                  </a:cubicBezTo>
                  <a:cubicBezTo>
                    <a:pt x="848" y="1030"/>
                    <a:pt x="880" y="1055"/>
                    <a:pt x="907" y="1074"/>
                  </a:cubicBezTo>
                  <a:cubicBezTo>
                    <a:pt x="936" y="1055"/>
                    <a:pt x="964" y="1033"/>
                    <a:pt x="989" y="1008"/>
                  </a:cubicBezTo>
                  <a:cubicBezTo>
                    <a:pt x="977" y="978"/>
                    <a:pt x="960" y="941"/>
                    <a:pt x="937" y="897"/>
                  </a:cubicBezTo>
                  <a:cubicBezTo>
                    <a:pt x="955" y="876"/>
                    <a:pt x="972" y="854"/>
                    <a:pt x="987" y="830"/>
                  </a:cubicBezTo>
                  <a:cubicBezTo>
                    <a:pt x="1035" y="839"/>
                    <a:pt x="1075" y="845"/>
                    <a:pt x="1108" y="848"/>
                  </a:cubicBezTo>
                  <a:cubicBezTo>
                    <a:pt x="1124" y="816"/>
                    <a:pt x="1137" y="783"/>
                    <a:pt x="1147" y="749"/>
                  </a:cubicBezTo>
                  <a:cubicBezTo>
                    <a:pt x="1121" y="729"/>
                    <a:pt x="1087" y="706"/>
                    <a:pt x="1046" y="679"/>
                  </a:cubicBezTo>
                  <a:cubicBezTo>
                    <a:pt x="1051" y="652"/>
                    <a:pt x="1055" y="624"/>
                    <a:pt x="1055" y="596"/>
                  </a:cubicBezTo>
                  <a:close/>
                  <a:moveTo>
                    <a:pt x="657" y="901"/>
                  </a:moveTo>
                  <a:cubicBezTo>
                    <a:pt x="633" y="906"/>
                    <a:pt x="609" y="909"/>
                    <a:pt x="584" y="909"/>
                  </a:cubicBezTo>
                  <a:cubicBezTo>
                    <a:pt x="512" y="909"/>
                    <a:pt x="441" y="884"/>
                    <a:pt x="384" y="839"/>
                  </a:cubicBezTo>
                  <a:cubicBezTo>
                    <a:pt x="326" y="794"/>
                    <a:pt x="285" y="729"/>
                    <a:pt x="269" y="657"/>
                  </a:cubicBezTo>
                  <a:cubicBezTo>
                    <a:pt x="250" y="573"/>
                    <a:pt x="264" y="486"/>
                    <a:pt x="310" y="413"/>
                  </a:cubicBezTo>
                  <a:cubicBezTo>
                    <a:pt x="356" y="340"/>
                    <a:pt x="428" y="289"/>
                    <a:pt x="512" y="270"/>
                  </a:cubicBezTo>
                  <a:cubicBezTo>
                    <a:pt x="536" y="264"/>
                    <a:pt x="561" y="261"/>
                    <a:pt x="585" y="261"/>
                  </a:cubicBezTo>
                  <a:cubicBezTo>
                    <a:pt x="657" y="261"/>
                    <a:pt x="728" y="286"/>
                    <a:pt x="785" y="331"/>
                  </a:cubicBezTo>
                  <a:cubicBezTo>
                    <a:pt x="843" y="376"/>
                    <a:pt x="884" y="441"/>
                    <a:pt x="900" y="513"/>
                  </a:cubicBezTo>
                  <a:cubicBezTo>
                    <a:pt x="940" y="687"/>
                    <a:pt x="831" y="861"/>
                    <a:pt x="657" y="9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610382" y="2881835"/>
            <a:ext cx="2570335" cy="2572191"/>
            <a:chOff x="1455738" y="2371725"/>
            <a:chExt cx="2198688" cy="2200275"/>
          </a:xfrm>
          <a:solidFill>
            <a:schemeClr val="accent2"/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2035175" y="2967038"/>
              <a:ext cx="1071563" cy="1009650"/>
            </a:xfrm>
            <a:custGeom>
              <a:avLst/>
              <a:gdLst>
                <a:gd name="T0" fmla="*/ 277 w 570"/>
                <a:gd name="T1" fmla="*/ 0 h 536"/>
                <a:gd name="T2" fmla="*/ 217 w 570"/>
                <a:gd name="T3" fmla="*/ 7 h 536"/>
                <a:gd name="T4" fmla="*/ 50 w 570"/>
                <a:gd name="T5" fmla="*/ 126 h 536"/>
                <a:gd name="T6" fmla="*/ 16 w 570"/>
                <a:gd name="T7" fmla="*/ 328 h 536"/>
                <a:gd name="T8" fmla="*/ 276 w 570"/>
                <a:gd name="T9" fmla="*/ 536 h 536"/>
                <a:gd name="T10" fmla="*/ 336 w 570"/>
                <a:gd name="T11" fmla="*/ 529 h 536"/>
                <a:gd name="T12" fmla="*/ 538 w 570"/>
                <a:gd name="T13" fmla="*/ 208 h 536"/>
                <a:gd name="T14" fmla="*/ 277 w 570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0" h="536">
                  <a:moveTo>
                    <a:pt x="277" y="0"/>
                  </a:moveTo>
                  <a:cubicBezTo>
                    <a:pt x="257" y="0"/>
                    <a:pt x="237" y="3"/>
                    <a:pt x="217" y="7"/>
                  </a:cubicBezTo>
                  <a:cubicBezTo>
                    <a:pt x="147" y="23"/>
                    <a:pt x="88" y="65"/>
                    <a:pt x="50" y="126"/>
                  </a:cubicBezTo>
                  <a:cubicBezTo>
                    <a:pt x="12" y="186"/>
                    <a:pt x="0" y="258"/>
                    <a:pt x="16" y="328"/>
                  </a:cubicBezTo>
                  <a:cubicBezTo>
                    <a:pt x="44" y="450"/>
                    <a:pt x="151" y="536"/>
                    <a:pt x="276" y="536"/>
                  </a:cubicBezTo>
                  <a:cubicBezTo>
                    <a:pt x="296" y="536"/>
                    <a:pt x="316" y="533"/>
                    <a:pt x="336" y="529"/>
                  </a:cubicBezTo>
                  <a:cubicBezTo>
                    <a:pt x="480" y="496"/>
                    <a:pt x="570" y="352"/>
                    <a:pt x="538" y="208"/>
                  </a:cubicBezTo>
                  <a:cubicBezTo>
                    <a:pt x="510" y="86"/>
                    <a:pt x="402" y="0"/>
                    <a:pt x="2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1455738" y="2371725"/>
              <a:ext cx="2198688" cy="2200275"/>
            </a:xfrm>
            <a:custGeom>
              <a:avLst/>
              <a:gdLst>
                <a:gd name="T0" fmla="*/ 1055 w 1169"/>
                <a:gd name="T1" fmla="*/ 596 h 1170"/>
                <a:gd name="T2" fmla="*/ 1169 w 1169"/>
                <a:gd name="T3" fmla="*/ 551 h 1170"/>
                <a:gd name="T4" fmla="*/ 1156 w 1169"/>
                <a:gd name="T5" fmla="*/ 455 h 1170"/>
                <a:gd name="T6" fmla="*/ 1153 w 1169"/>
                <a:gd name="T7" fmla="*/ 446 h 1170"/>
                <a:gd name="T8" fmla="*/ 1031 w 1169"/>
                <a:gd name="T9" fmla="*/ 436 h 1170"/>
                <a:gd name="T10" fmla="*/ 998 w 1169"/>
                <a:gd name="T11" fmla="*/ 359 h 1170"/>
                <a:gd name="T12" fmla="*/ 1074 w 1169"/>
                <a:gd name="T13" fmla="*/ 263 h 1170"/>
                <a:gd name="T14" fmla="*/ 1008 w 1169"/>
                <a:gd name="T15" fmla="*/ 180 h 1170"/>
                <a:gd name="T16" fmla="*/ 897 w 1169"/>
                <a:gd name="T17" fmla="*/ 233 h 1170"/>
                <a:gd name="T18" fmla="*/ 829 w 1169"/>
                <a:gd name="T19" fmla="*/ 183 h 1170"/>
                <a:gd name="T20" fmla="*/ 847 w 1169"/>
                <a:gd name="T21" fmla="*/ 62 h 1170"/>
                <a:gd name="T22" fmla="*/ 749 w 1169"/>
                <a:gd name="T23" fmla="*/ 23 h 1170"/>
                <a:gd name="T24" fmla="*/ 679 w 1169"/>
                <a:gd name="T25" fmla="*/ 124 h 1170"/>
                <a:gd name="T26" fmla="*/ 596 w 1169"/>
                <a:gd name="T27" fmla="*/ 114 h 1170"/>
                <a:gd name="T28" fmla="*/ 550 w 1169"/>
                <a:gd name="T29" fmla="*/ 0 h 1170"/>
                <a:gd name="T30" fmla="*/ 454 w 1169"/>
                <a:gd name="T31" fmla="*/ 14 h 1170"/>
                <a:gd name="T32" fmla="*/ 446 w 1169"/>
                <a:gd name="T33" fmla="*/ 16 h 1170"/>
                <a:gd name="T34" fmla="*/ 436 w 1169"/>
                <a:gd name="T35" fmla="*/ 139 h 1170"/>
                <a:gd name="T36" fmla="*/ 359 w 1169"/>
                <a:gd name="T37" fmla="*/ 172 h 1170"/>
                <a:gd name="T38" fmla="*/ 262 w 1169"/>
                <a:gd name="T39" fmla="*/ 96 h 1170"/>
                <a:gd name="T40" fmla="*/ 180 w 1169"/>
                <a:gd name="T41" fmla="*/ 162 h 1170"/>
                <a:gd name="T42" fmla="*/ 232 w 1169"/>
                <a:gd name="T43" fmla="*/ 273 h 1170"/>
                <a:gd name="T44" fmla="*/ 183 w 1169"/>
                <a:gd name="T45" fmla="*/ 340 h 1170"/>
                <a:gd name="T46" fmla="*/ 61 w 1169"/>
                <a:gd name="T47" fmla="*/ 323 h 1170"/>
                <a:gd name="T48" fmla="*/ 22 w 1169"/>
                <a:gd name="T49" fmla="*/ 421 h 1170"/>
                <a:gd name="T50" fmla="*/ 123 w 1169"/>
                <a:gd name="T51" fmla="*/ 491 h 1170"/>
                <a:gd name="T52" fmla="*/ 114 w 1169"/>
                <a:gd name="T53" fmla="*/ 574 h 1170"/>
                <a:gd name="T54" fmla="*/ 0 w 1169"/>
                <a:gd name="T55" fmla="*/ 619 h 1170"/>
                <a:gd name="T56" fmla="*/ 14 w 1169"/>
                <a:gd name="T57" fmla="*/ 716 h 1170"/>
                <a:gd name="T58" fmla="*/ 16 w 1169"/>
                <a:gd name="T59" fmla="*/ 724 h 1170"/>
                <a:gd name="T60" fmla="*/ 138 w 1169"/>
                <a:gd name="T61" fmla="*/ 734 h 1170"/>
                <a:gd name="T62" fmla="*/ 171 w 1169"/>
                <a:gd name="T63" fmla="*/ 811 h 1170"/>
                <a:gd name="T64" fmla="*/ 95 w 1169"/>
                <a:gd name="T65" fmla="*/ 907 h 1170"/>
                <a:gd name="T66" fmla="*/ 161 w 1169"/>
                <a:gd name="T67" fmla="*/ 990 h 1170"/>
                <a:gd name="T68" fmla="*/ 272 w 1169"/>
                <a:gd name="T69" fmla="*/ 937 h 1170"/>
                <a:gd name="T70" fmla="*/ 340 w 1169"/>
                <a:gd name="T71" fmla="*/ 987 h 1170"/>
                <a:gd name="T72" fmla="*/ 322 w 1169"/>
                <a:gd name="T73" fmla="*/ 1109 h 1170"/>
                <a:gd name="T74" fmla="*/ 420 w 1169"/>
                <a:gd name="T75" fmla="*/ 1147 h 1170"/>
                <a:gd name="T76" fmla="*/ 490 w 1169"/>
                <a:gd name="T77" fmla="*/ 1046 h 1170"/>
                <a:gd name="T78" fmla="*/ 574 w 1169"/>
                <a:gd name="T79" fmla="*/ 1056 h 1170"/>
                <a:gd name="T80" fmla="*/ 619 w 1169"/>
                <a:gd name="T81" fmla="*/ 1170 h 1170"/>
                <a:gd name="T82" fmla="*/ 715 w 1169"/>
                <a:gd name="T83" fmla="*/ 1156 h 1170"/>
                <a:gd name="T84" fmla="*/ 723 w 1169"/>
                <a:gd name="T85" fmla="*/ 1154 h 1170"/>
                <a:gd name="T86" fmla="*/ 733 w 1169"/>
                <a:gd name="T87" fmla="*/ 1032 h 1170"/>
                <a:gd name="T88" fmla="*/ 810 w 1169"/>
                <a:gd name="T89" fmla="*/ 998 h 1170"/>
                <a:gd name="T90" fmla="*/ 907 w 1169"/>
                <a:gd name="T91" fmla="*/ 1074 h 1170"/>
                <a:gd name="T92" fmla="*/ 989 w 1169"/>
                <a:gd name="T93" fmla="*/ 1008 h 1170"/>
                <a:gd name="T94" fmla="*/ 937 w 1169"/>
                <a:gd name="T95" fmla="*/ 897 h 1170"/>
                <a:gd name="T96" fmla="*/ 987 w 1169"/>
                <a:gd name="T97" fmla="*/ 830 h 1170"/>
                <a:gd name="T98" fmla="*/ 1108 w 1169"/>
                <a:gd name="T99" fmla="*/ 848 h 1170"/>
                <a:gd name="T100" fmla="*/ 1147 w 1169"/>
                <a:gd name="T101" fmla="*/ 749 h 1170"/>
                <a:gd name="T102" fmla="*/ 1046 w 1169"/>
                <a:gd name="T103" fmla="*/ 679 h 1170"/>
                <a:gd name="T104" fmla="*/ 1055 w 1169"/>
                <a:gd name="T105" fmla="*/ 596 h 1170"/>
                <a:gd name="T106" fmla="*/ 657 w 1169"/>
                <a:gd name="T107" fmla="*/ 901 h 1170"/>
                <a:gd name="T108" fmla="*/ 584 w 1169"/>
                <a:gd name="T109" fmla="*/ 909 h 1170"/>
                <a:gd name="T110" fmla="*/ 384 w 1169"/>
                <a:gd name="T111" fmla="*/ 839 h 1170"/>
                <a:gd name="T112" fmla="*/ 269 w 1169"/>
                <a:gd name="T113" fmla="*/ 657 h 1170"/>
                <a:gd name="T114" fmla="*/ 310 w 1169"/>
                <a:gd name="T115" fmla="*/ 413 h 1170"/>
                <a:gd name="T116" fmla="*/ 512 w 1169"/>
                <a:gd name="T117" fmla="*/ 270 h 1170"/>
                <a:gd name="T118" fmla="*/ 585 w 1169"/>
                <a:gd name="T119" fmla="*/ 261 h 1170"/>
                <a:gd name="T120" fmla="*/ 785 w 1169"/>
                <a:gd name="T121" fmla="*/ 331 h 1170"/>
                <a:gd name="T122" fmla="*/ 900 w 1169"/>
                <a:gd name="T123" fmla="*/ 513 h 1170"/>
                <a:gd name="T124" fmla="*/ 657 w 1169"/>
                <a:gd name="T125" fmla="*/ 901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9" h="1170">
                  <a:moveTo>
                    <a:pt x="1055" y="596"/>
                  </a:moveTo>
                  <a:cubicBezTo>
                    <a:pt x="1101" y="580"/>
                    <a:pt x="1140" y="564"/>
                    <a:pt x="1169" y="551"/>
                  </a:cubicBezTo>
                  <a:cubicBezTo>
                    <a:pt x="1167" y="519"/>
                    <a:pt x="1163" y="487"/>
                    <a:pt x="1156" y="455"/>
                  </a:cubicBezTo>
                  <a:cubicBezTo>
                    <a:pt x="1155" y="452"/>
                    <a:pt x="1154" y="449"/>
                    <a:pt x="1153" y="446"/>
                  </a:cubicBezTo>
                  <a:cubicBezTo>
                    <a:pt x="1121" y="442"/>
                    <a:pt x="1080" y="438"/>
                    <a:pt x="1031" y="436"/>
                  </a:cubicBezTo>
                  <a:cubicBezTo>
                    <a:pt x="1022" y="409"/>
                    <a:pt x="1011" y="384"/>
                    <a:pt x="998" y="359"/>
                  </a:cubicBezTo>
                  <a:cubicBezTo>
                    <a:pt x="1030" y="322"/>
                    <a:pt x="1055" y="290"/>
                    <a:pt x="1074" y="263"/>
                  </a:cubicBezTo>
                  <a:cubicBezTo>
                    <a:pt x="1054" y="233"/>
                    <a:pt x="1032" y="206"/>
                    <a:pt x="1008" y="180"/>
                  </a:cubicBezTo>
                  <a:cubicBezTo>
                    <a:pt x="977" y="193"/>
                    <a:pt x="940" y="210"/>
                    <a:pt x="897" y="233"/>
                  </a:cubicBezTo>
                  <a:cubicBezTo>
                    <a:pt x="876" y="214"/>
                    <a:pt x="853" y="198"/>
                    <a:pt x="829" y="183"/>
                  </a:cubicBezTo>
                  <a:cubicBezTo>
                    <a:pt x="838" y="135"/>
                    <a:pt x="844" y="94"/>
                    <a:pt x="847" y="62"/>
                  </a:cubicBezTo>
                  <a:cubicBezTo>
                    <a:pt x="816" y="46"/>
                    <a:pt x="783" y="33"/>
                    <a:pt x="749" y="23"/>
                  </a:cubicBezTo>
                  <a:cubicBezTo>
                    <a:pt x="729" y="49"/>
                    <a:pt x="705" y="82"/>
                    <a:pt x="679" y="124"/>
                  </a:cubicBezTo>
                  <a:cubicBezTo>
                    <a:pt x="652" y="118"/>
                    <a:pt x="624" y="115"/>
                    <a:pt x="596" y="114"/>
                  </a:cubicBezTo>
                  <a:cubicBezTo>
                    <a:pt x="579" y="68"/>
                    <a:pt x="564" y="30"/>
                    <a:pt x="550" y="0"/>
                  </a:cubicBezTo>
                  <a:cubicBezTo>
                    <a:pt x="518" y="2"/>
                    <a:pt x="486" y="7"/>
                    <a:pt x="454" y="14"/>
                  </a:cubicBezTo>
                  <a:cubicBezTo>
                    <a:pt x="451" y="15"/>
                    <a:pt x="449" y="15"/>
                    <a:pt x="446" y="16"/>
                  </a:cubicBezTo>
                  <a:cubicBezTo>
                    <a:pt x="441" y="49"/>
                    <a:pt x="438" y="89"/>
                    <a:pt x="436" y="139"/>
                  </a:cubicBezTo>
                  <a:cubicBezTo>
                    <a:pt x="409" y="147"/>
                    <a:pt x="383" y="159"/>
                    <a:pt x="359" y="172"/>
                  </a:cubicBezTo>
                  <a:cubicBezTo>
                    <a:pt x="321" y="140"/>
                    <a:pt x="289" y="115"/>
                    <a:pt x="262" y="96"/>
                  </a:cubicBezTo>
                  <a:cubicBezTo>
                    <a:pt x="233" y="115"/>
                    <a:pt x="205" y="137"/>
                    <a:pt x="180" y="162"/>
                  </a:cubicBezTo>
                  <a:cubicBezTo>
                    <a:pt x="192" y="192"/>
                    <a:pt x="210" y="229"/>
                    <a:pt x="232" y="273"/>
                  </a:cubicBezTo>
                  <a:cubicBezTo>
                    <a:pt x="214" y="294"/>
                    <a:pt x="197" y="316"/>
                    <a:pt x="183" y="340"/>
                  </a:cubicBezTo>
                  <a:cubicBezTo>
                    <a:pt x="134" y="331"/>
                    <a:pt x="94" y="325"/>
                    <a:pt x="61" y="323"/>
                  </a:cubicBezTo>
                  <a:cubicBezTo>
                    <a:pt x="45" y="354"/>
                    <a:pt x="32" y="387"/>
                    <a:pt x="22" y="421"/>
                  </a:cubicBezTo>
                  <a:cubicBezTo>
                    <a:pt x="48" y="441"/>
                    <a:pt x="82" y="464"/>
                    <a:pt x="123" y="491"/>
                  </a:cubicBezTo>
                  <a:cubicBezTo>
                    <a:pt x="118" y="518"/>
                    <a:pt x="115" y="546"/>
                    <a:pt x="114" y="574"/>
                  </a:cubicBezTo>
                  <a:cubicBezTo>
                    <a:pt x="68" y="590"/>
                    <a:pt x="30" y="606"/>
                    <a:pt x="0" y="619"/>
                  </a:cubicBezTo>
                  <a:cubicBezTo>
                    <a:pt x="2" y="651"/>
                    <a:pt x="6" y="683"/>
                    <a:pt x="14" y="716"/>
                  </a:cubicBezTo>
                  <a:cubicBezTo>
                    <a:pt x="14" y="718"/>
                    <a:pt x="15" y="721"/>
                    <a:pt x="16" y="724"/>
                  </a:cubicBezTo>
                  <a:cubicBezTo>
                    <a:pt x="48" y="729"/>
                    <a:pt x="89" y="732"/>
                    <a:pt x="138" y="734"/>
                  </a:cubicBezTo>
                  <a:cubicBezTo>
                    <a:pt x="147" y="761"/>
                    <a:pt x="158" y="787"/>
                    <a:pt x="171" y="811"/>
                  </a:cubicBezTo>
                  <a:cubicBezTo>
                    <a:pt x="140" y="848"/>
                    <a:pt x="114" y="880"/>
                    <a:pt x="95" y="907"/>
                  </a:cubicBezTo>
                  <a:cubicBezTo>
                    <a:pt x="115" y="937"/>
                    <a:pt x="137" y="965"/>
                    <a:pt x="161" y="990"/>
                  </a:cubicBezTo>
                  <a:cubicBezTo>
                    <a:pt x="192" y="977"/>
                    <a:pt x="229" y="960"/>
                    <a:pt x="272" y="937"/>
                  </a:cubicBezTo>
                  <a:cubicBezTo>
                    <a:pt x="293" y="956"/>
                    <a:pt x="316" y="972"/>
                    <a:pt x="340" y="987"/>
                  </a:cubicBezTo>
                  <a:cubicBezTo>
                    <a:pt x="331" y="1035"/>
                    <a:pt x="325" y="1076"/>
                    <a:pt x="322" y="1109"/>
                  </a:cubicBezTo>
                  <a:cubicBezTo>
                    <a:pt x="354" y="1124"/>
                    <a:pt x="386" y="1137"/>
                    <a:pt x="420" y="1147"/>
                  </a:cubicBezTo>
                  <a:cubicBezTo>
                    <a:pt x="441" y="1121"/>
                    <a:pt x="464" y="1088"/>
                    <a:pt x="490" y="1046"/>
                  </a:cubicBezTo>
                  <a:cubicBezTo>
                    <a:pt x="517" y="1052"/>
                    <a:pt x="545" y="1055"/>
                    <a:pt x="574" y="1056"/>
                  </a:cubicBezTo>
                  <a:cubicBezTo>
                    <a:pt x="590" y="1102"/>
                    <a:pt x="605" y="1140"/>
                    <a:pt x="619" y="1170"/>
                  </a:cubicBezTo>
                  <a:cubicBezTo>
                    <a:pt x="651" y="1168"/>
                    <a:pt x="683" y="1163"/>
                    <a:pt x="715" y="1156"/>
                  </a:cubicBezTo>
                  <a:cubicBezTo>
                    <a:pt x="718" y="1155"/>
                    <a:pt x="721" y="1155"/>
                    <a:pt x="723" y="1154"/>
                  </a:cubicBezTo>
                  <a:cubicBezTo>
                    <a:pt x="728" y="1121"/>
                    <a:pt x="731" y="1081"/>
                    <a:pt x="733" y="1032"/>
                  </a:cubicBezTo>
                  <a:cubicBezTo>
                    <a:pt x="760" y="1023"/>
                    <a:pt x="786" y="1011"/>
                    <a:pt x="810" y="998"/>
                  </a:cubicBezTo>
                  <a:cubicBezTo>
                    <a:pt x="848" y="1030"/>
                    <a:pt x="880" y="1055"/>
                    <a:pt x="907" y="1074"/>
                  </a:cubicBezTo>
                  <a:cubicBezTo>
                    <a:pt x="936" y="1055"/>
                    <a:pt x="964" y="1033"/>
                    <a:pt x="989" y="1008"/>
                  </a:cubicBezTo>
                  <a:cubicBezTo>
                    <a:pt x="977" y="978"/>
                    <a:pt x="960" y="941"/>
                    <a:pt x="937" y="897"/>
                  </a:cubicBezTo>
                  <a:cubicBezTo>
                    <a:pt x="955" y="876"/>
                    <a:pt x="972" y="854"/>
                    <a:pt x="987" y="830"/>
                  </a:cubicBezTo>
                  <a:cubicBezTo>
                    <a:pt x="1035" y="839"/>
                    <a:pt x="1075" y="845"/>
                    <a:pt x="1108" y="848"/>
                  </a:cubicBezTo>
                  <a:cubicBezTo>
                    <a:pt x="1124" y="816"/>
                    <a:pt x="1137" y="783"/>
                    <a:pt x="1147" y="749"/>
                  </a:cubicBezTo>
                  <a:cubicBezTo>
                    <a:pt x="1121" y="729"/>
                    <a:pt x="1087" y="706"/>
                    <a:pt x="1046" y="679"/>
                  </a:cubicBezTo>
                  <a:cubicBezTo>
                    <a:pt x="1051" y="652"/>
                    <a:pt x="1055" y="624"/>
                    <a:pt x="1055" y="596"/>
                  </a:cubicBezTo>
                  <a:close/>
                  <a:moveTo>
                    <a:pt x="657" y="901"/>
                  </a:moveTo>
                  <a:cubicBezTo>
                    <a:pt x="633" y="906"/>
                    <a:pt x="609" y="909"/>
                    <a:pt x="584" y="909"/>
                  </a:cubicBezTo>
                  <a:cubicBezTo>
                    <a:pt x="512" y="909"/>
                    <a:pt x="441" y="884"/>
                    <a:pt x="384" y="839"/>
                  </a:cubicBezTo>
                  <a:cubicBezTo>
                    <a:pt x="326" y="794"/>
                    <a:pt x="285" y="729"/>
                    <a:pt x="269" y="657"/>
                  </a:cubicBezTo>
                  <a:cubicBezTo>
                    <a:pt x="250" y="573"/>
                    <a:pt x="264" y="486"/>
                    <a:pt x="310" y="413"/>
                  </a:cubicBezTo>
                  <a:cubicBezTo>
                    <a:pt x="356" y="340"/>
                    <a:pt x="428" y="289"/>
                    <a:pt x="512" y="270"/>
                  </a:cubicBezTo>
                  <a:cubicBezTo>
                    <a:pt x="536" y="264"/>
                    <a:pt x="561" y="261"/>
                    <a:pt x="585" y="261"/>
                  </a:cubicBezTo>
                  <a:cubicBezTo>
                    <a:pt x="657" y="261"/>
                    <a:pt x="728" y="286"/>
                    <a:pt x="785" y="331"/>
                  </a:cubicBezTo>
                  <a:cubicBezTo>
                    <a:pt x="843" y="376"/>
                    <a:pt x="884" y="441"/>
                    <a:pt x="900" y="513"/>
                  </a:cubicBezTo>
                  <a:cubicBezTo>
                    <a:pt x="940" y="687"/>
                    <a:pt x="831" y="861"/>
                    <a:pt x="657" y="9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9" name="Freeform 8"/>
          <p:cNvSpPr>
            <a:spLocks/>
          </p:cNvSpPr>
          <p:nvPr/>
        </p:nvSpPr>
        <p:spPr bwMode="auto">
          <a:xfrm rot="12322883">
            <a:off x="9795192" y="4817497"/>
            <a:ext cx="1085665" cy="1087521"/>
          </a:xfrm>
          <a:custGeom>
            <a:avLst/>
            <a:gdLst>
              <a:gd name="T0" fmla="*/ 338 w 494"/>
              <a:gd name="T1" fmla="*/ 112 h 494"/>
              <a:gd name="T2" fmla="*/ 494 w 494"/>
              <a:gd name="T3" fmla="*/ 26 h 494"/>
              <a:gd name="T4" fmla="*/ 494 w 494"/>
              <a:gd name="T5" fmla="*/ 26 h 494"/>
              <a:gd name="T6" fmla="*/ 494 w 494"/>
              <a:gd name="T7" fmla="*/ 25 h 494"/>
              <a:gd name="T8" fmla="*/ 494 w 494"/>
              <a:gd name="T9" fmla="*/ 25 h 494"/>
              <a:gd name="T10" fmla="*/ 494 w 494"/>
              <a:gd name="T11" fmla="*/ 25 h 494"/>
              <a:gd name="T12" fmla="*/ 296 w 494"/>
              <a:gd name="T13" fmla="*/ 8 h 494"/>
              <a:gd name="T14" fmla="*/ 313 w 494"/>
              <a:gd name="T15" fmla="*/ 18 h 494"/>
              <a:gd name="T16" fmla="*/ 329 w 494"/>
              <a:gd name="T17" fmla="*/ 28 h 494"/>
              <a:gd name="T18" fmla="*/ 327 w 494"/>
              <a:gd name="T19" fmla="*/ 29 h 494"/>
              <a:gd name="T20" fmla="*/ 321 w 494"/>
              <a:gd name="T21" fmla="*/ 31 h 494"/>
              <a:gd name="T22" fmla="*/ 298 w 494"/>
              <a:gd name="T23" fmla="*/ 40 h 494"/>
              <a:gd name="T24" fmla="*/ 290 w 494"/>
              <a:gd name="T25" fmla="*/ 44 h 494"/>
              <a:gd name="T26" fmla="*/ 278 w 494"/>
              <a:gd name="T27" fmla="*/ 50 h 494"/>
              <a:gd name="T28" fmla="*/ 266 w 494"/>
              <a:gd name="T29" fmla="*/ 56 h 494"/>
              <a:gd name="T30" fmla="*/ 240 w 494"/>
              <a:gd name="T31" fmla="*/ 70 h 494"/>
              <a:gd name="T32" fmla="*/ 228 w 494"/>
              <a:gd name="T33" fmla="*/ 78 h 494"/>
              <a:gd name="T34" fmla="*/ 215 w 494"/>
              <a:gd name="T35" fmla="*/ 86 h 494"/>
              <a:gd name="T36" fmla="*/ 190 w 494"/>
              <a:gd name="T37" fmla="*/ 105 h 494"/>
              <a:gd name="T38" fmla="*/ 177 w 494"/>
              <a:gd name="T39" fmla="*/ 115 h 494"/>
              <a:gd name="T40" fmla="*/ 165 w 494"/>
              <a:gd name="T41" fmla="*/ 125 h 494"/>
              <a:gd name="T42" fmla="*/ 119 w 494"/>
              <a:gd name="T43" fmla="*/ 172 h 494"/>
              <a:gd name="T44" fmla="*/ 49 w 494"/>
              <a:gd name="T45" fmla="*/ 279 h 494"/>
              <a:gd name="T46" fmla="*/ 12 w 494"/>
              <a:gd name="T47" fmla="*/ 385 h 494"/>
              <a:gd name="T48" fmla="*/ 1 w 494"/>
              <a:gd name="T49" fmla="*/ 464 h 494"/>
              <a:gd name="T50" fmla="*/ 0 w 494"/>
              <a:gd name="T51" fmla="*/ 486 h 494"/>
              <a:gd name="T52" fmla="*/ 0 w 494"/>
              <a:gd name="T53" fmla="*/ 494 h 494"/>
              <a:gd name="T54" fmla="*/ 51 w 494"/>
              <a:gd name="T55" fmla="*/ 494 h 494"/>
              <a:gd name="T56" fmla="*/ 51 w 494"/>
              <a:gd name="T57" fmla="*/ 487 h 494"/>
              <a:gd name="T58" fmla="*/ 52 w 494"/>
              <a:gd name="T59" fmla="*/ 467 h 494"/>
              <a:gd name="T60" fmla="*/ 62 w 494"/>
              <a:gd name="T61" fmla="*/ 396 h 494"/>
              <a:gd name="T62" fmla="*/ 95 w 494"/>
              <a:gd name="T63" fmla="*/ 302 h 494"/>
              <a:gd name="T64" fmla="*/ 158 w 494"/>
              <a:gd name="T65" fmla="*/ 205 h 494"/>
              <a:gd name="T66" fmla="*/ 199 w 494"/>
              <a:gd name="T67" fmla="*/ 164 h 494"/>
              <a:gd name="T68" fmla="*/ 210 w 494"/>
              <a:gd name="T69" fmla="*/ 154 h 494"/>
              <a:gd name="T70" fmla="*/ 221 w 494"/>
              <a:gd name="T71" fmla="*/ 145 h 494"/>
              <a:gd name="T72" fmla="*/ 244 w 494"/>
              <a:gd name="T73" fmla="*/ 128 h 494"/>
              <a:gd name="T74" fmla="*/ 255 w 494"/>
              <a:gd name="T75" fmla="*/ 121 h 494"/>
              <a:gd name="T76" fmla="*/ 266 w 494"/>
              <a:gd name="T77" fmla="*/ 114 h 494"/>
              <a:gd name="T78" fmla="*/ 289 w 494"/>
              <a:gd name="T79" fmla="*/ 101 h 494"/>
              <a:gd name="T80" fmla="*/ 300 w 494"/>
              <a:gd name="T81" fmla="*/ 95 h 494"/>
              <a:gd name="T82" fmla="*/ 311 w 494"/>
              <a:gd name="T83" fmla="*/ 90 h 494"/>
              <a:gd name="T84" fmla="*/ 318 w 494"/>
              <a:gd name="T85" fmla="*/ 87 h 494"/>
              <a:gd name="T86" fmla="*/ 338 w 494"/>
              <a:gd name="T87" fmla="*/ 79 h 494"/>
              <a:gd name="T88" fmla="*/ 344 w 494"/>
              <a:gd name="T89" fmla="*/ 77 h 494"/>
              <a:gd name="T90" fmla="*/ 346 w 494"/>
              <a:gd name="T91" fmla="*/ 76 h 494"/>
              <a:gd name="T92" fmla="*/ 342 w 494"/>
              <a:gd name="T93" fmla="*/ 94 h 494"/>
              <a:gd name="T94" fmla="*/ 338 w 494"/>
              <a:gd name="T95" fmla="*/ 112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4" h="494">
                <a:moveTo>
                  <a:pt x="338" y="112"/>
                </a:moveTo>
                <a:cubicBezTo>
                  <a:pt x="380" y="75"/>
                  <a:pt x="433" y="44"/>
                  <a:pt x="494" y="26"/>
                </a:cubicBezTo>
                <a:cubicBezTo>
                  <a:pt x="494" y="26"/>
                  <a:pt x="494" y="26"/>
                  <a:pt x="494" y="26"/>
                </a:cubicBezTo>
                <a:cubicBezTo>
                  <a:pt x="494" y="25"/>
                  <a:pt x="494" y="25"/>
                  <a:pt x="494" y="25"/>
                </a:cubicBezTo>
                <a:cubicBezTo>
                  <a:pt x="494" y="25"/>
                  <a:pt x="494" y="25"/>
                  <a:pt x="494" y="25"/>
                </a:cubicBezTo>
                <a:cubicBezTo>
                  <a:pt x="494" y="25"/>
                  <a:pt x="494" y="25"/>
                  <a:pt x="494" y="25"/>
                </a:cubicBezTo>
                <a:cubicBezTo>
                  <a:pt x="433" y="7"/>
                  <a:pt x="366" y="0"/>
                  <a:pt x="296" y="8"/>
                </a:cubicBezTo>
                <a:cubicBezTo>
                  <a:pt x="296" y="8"/>
                  <a:pt x="305" y="13"/>
                  <a:pt x="313" y="18"/>
                </a:cubicBezTo>
                <a:cubicBezTo>
                  <a:pt x="321" y="23"/>
                  <a:pt x="329" y="28"/>
                  <a:pt x="329" y="28"/>
                </a:cubicBezTo>
                <a:cubicBezTo>
                  <a:pt x="329" y="28"/>
                  <a:pt x="328" y="28"/>
                  <a:pt x="327" y="29"/>
                </a:cubicBezTo>
                <a:cubicBezTo>
                  <a:pt x="325" y="29"/>
                  <a:pt x="323" y="30"/>
                  <a:pt x="321" y="31"/>
                </a:cubicBezTo>
                <a:cubicBezTo>
                  <a:pt x="315" y="34"/>
                  <a:pt x="307" y="36"/>
                  <a:pt x="298" y="40"/>
                </a:cubicBezTo>
                <a:cubicBezTo>
                  <a:pt x="296" y="42"/>
                  <a:pt x="293" y="43"/>
                  <a:pt x="290" y="44"/>
                </a:cubicBezTo>
                <a:cubicBezTo>
                  <a:pt x="286" y="46"/>
                  <a:pt x="282" y="48"/>
                  <a:pt x="278" y="50"/>
                </a:cubicBezTo>
                <a:cubicBezTo>
                  <a:pt x="274" y="52"/>
                  <a:pt x="270" y="54"/>
                  <a:pt x="266" y="56"/>
                </a:cubicBezTo>
                <a:cubicBezTo>
                  <a:pt x="257" y="60"/>
                  <a:pt x="249" y="65"/>
                  <a:pt x="240" y="70"/>
                </a:cubicBezTo>
                <a:cubicBezTo>
                  <a:pt x="236" y="72"/>
                  <a:pt x="232" y="75"/>
                  <a:pt x="228" y="78"/>
                </a:cubicBezTo>
                <a:cubicBezTo>
                  <a:pt x="223" y="81"/>
                  <a:pt x="219" y="83"/>
                  <a:pt x="215" y="86"/>
                </a:cubicBezTo>
                <a:cubicBezTo>
                  <a:pt x="207" y="92"/>
                  <a:pt x="198" y="98"/>
                  <a:pt x="190" y="105"/>
                </a:cubicBezTo>
                <a:cubicBezTo>
                  <a:pt x="186" y="108"/>
                  <a:pt x="181" y="111"/>
                  <a:pt x="177" y="115"/>
                </a:cubicBezTo>
                <a:cubicBezTo>
                  <a:pt x="173" y="118"/>
                  <a:pt x="169" y="122"/>
                  <a:pt x="165" y="125"/>
                </a:cubicBezTo>
                <a:cubicBezTo>
                  <a:pt x="149" y="140"/>
                  <a:pt x="133" y="155"/>
                  <a:pt x="119" y="172"/>
                </a:cubicBezTo>
                <a:cubicBezTo>
                  <a:pt x="91" y="205"/>
                  <a:pt x="67" y="242"/>
                  <a:pt x="49" y="279"/>
                </a:cubicBezTo>
                <a:cubicBezTo>
                  <a:pt x="31" y="316"/>
                  <a:pt x="19" y="353"/>
                  <a:pt x="12" y="385"/>
                </a:cubicBezTo>
                <a:cubicBezTo>
                  <a:pt x="5" y="417"/>
                  <a:pt x="2" y="445"/>
                  <a:pt x="1" y="464"/>
                </a:cubicBezTo>
                <a:cubicBezTo>
                  <a:pt x="0" y="473"/>
                  <a:pt x="0" y="481"/>
                  <a:pt x="0" y="486"/>
                </a:cubicBezTo>
                <a:cubicBezTo>
                  <a:pt x="0" y="491"/>
                  <a:pt x="0" y="494"/>
                  <a:pt x="0" y="494"/>
                </a:cubicBezTo>
                <a:cubicBezTo>
                  <a:pt x="51" y="494"/>
                  <a:pt x="51" y="494"/>
                  <a:pt x="51" y="494"/>
                </a:cubicBezTo>
                <a:cubicBezTo>
                  <a:pt x="51" y="494"/>
                  <a:pt x="51" y="491"/>
                  <a:pt x="51" y="487"/>
                </a:cubicBezTo>
                <a:cubicBezTo>
                  <a:pt x="51" y="482"/>
                  <a:pt x="51" y="475"/>
                  <a:pt x="52" y="467"/>
                </a:cubicBezTo>
                <a:cubicBezTo>
                  <a:pt x="53" y="450"/>
                  <a:pt x="55" y="425"/>
                  <a:pt x="62" y="396"/>
                </a:cubicBezTo>
                <a:cubicBezTo>
                  <a:pt x="68" y="368"/>
                  <a:pt x="79" y="335"/>
                  <a:pt x="95" y="302"/>
                </a:cubicBezTo>
                <a:cubicBezTo>
                  <a:pt x="111" y="269"/>
                  <a:pt x="132" y="235"/>
                  <a:pt x="158" y="205"/>
                </a:cubicBezTo>
                <a:cubicBezTo>
                  <a:pt x="171" y="190"/>
                  <a:pt x="185" y="177"/>
                  <a:pt x="199" y="164"/>
                </a:cubicBezTo>
                <a:cubicBezTo>
                  <a:pt x="203" y="160"/>
                  <a:pt x="206" y="157"/>
                  <a:pt x="210" y="154"/>
                </a:cubicBezTo>
                <a:cubicBezTo>
                  <a:pt x="213" y="151"/>
                  <a:pt x="217" y="148"/>
                  <a:pt x="221" y="145"/>
                </a:cubicBezTo>
                <a:cubicBezTo>
                  <a:pt x="228" y="139"/>
                  <a:pt x="236" y="134"/>
                  <a:pt x="244" y="128"/>
                </a:cubicBezTo>
                <a:cubicBezTo>
                  <a:pt x="247" y="126"/>
                  <a:pt x="251" y="123"/>
                  <a:pt x="255" y="121"/>
                </a:cubicBezTo>
                <a:cubicBezTo>
                  <a:pt x="259" y="119"/>
                  <a:pt x="263" y="116"/>
                  <a:pt x="266" y="114"/>
                </a:cubicBezTo>
                <a:cubicBezTo>
                  <a:pt x="274" y="110"/>
                  <a:pt x="281" y="105"/>
                  <a:pt x="289" y="101"/>
                </a:cubicBezTo>
                <a:cubicBezTo>
                  <a:pt x="293" y="99"/>
                  <a:pt x="297" y="97"/>
                  <a:pt x="300" y="95"/>
                </a:cubicBezTo>
                <a:cubicBezTo>
                  <a:pt x="304" y="94"/>
                  <a:pt x="308" y="92"/>
                  <a:pt x="311" y="90"/>
                </a:cubicBezTo>
                <a:cubicBezTo>
                  <a:pt x="314" y="89"/>
                  <a:pt x="316" y="88"/>
                  <a:pt x="318" y="87"/>
                </a:cubicBezTo>
                <a:cubicBezTo>
                  <a:pt x="327" y="84"/>
                  <a:pt x="334" y="81"/>
                  <a:pt x="338" y="79"/>
                </a:cubicBezTo>
                <a:cubicBezTo>
                  <a:pt x="341" y="78"/>
                  <a:pt x="343" y="77"/>
                  <a:pt x="344" y="77"/>
                </a:cubicBezTo>
                <a:cubicBezTo>
                  <a:pt x="345" y="77"/>
                  <a:pt x="346" y="76"/>
                  <a:pt x="346" y="76"/>
                </a:cubicBezTo>
                <a:cubicBezTo>
                  <a:pt x="346" y="76"/>
                  <a:pt x="344" y="85"/>
                  <a:pt x="342" y="94"/>
                </a:cubicBezTo>
                <a:cubicBezTo>
                  <a:pt x="340" y="103"/>
                  <a:pt x="338" y="112"/>
                  <a:pt x="338" y="112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10113930">
            <a:off x="7077041" y="2229548"/>
            <a:ext cx="360032" cy="1258259"/>
          </a:xfrm>
          <a:custGeom>
            <a:avLst/>
            <a:gdLst>
              <a:gd name="T0" fmla="*/ 49 w 163"/>
              <a:gd name="T1" fmla="*/ 401 h 572"/>
              <a:gd name="T2" fmla="*/ 0 w 163"/>
              <a:gd name="T3" fmla="*/ 572 h 572"/>
              <a:gd name="T4" fmla="*/ 0 w 163"/>
              <a:gd name="T5" fmla="*/ 572 h 572"/>
              <a:gd name="T6" fmla="*/ 0 w 163"/>
              <a:gd name="T7" fmla="*/ 572 h 572"/>
              <a:gd name="T8" fmla="*/ 0 w 163"/>
              <a:gd name="T9" fmla="*/ 572 h 572"/>
              <a:gd name="T10" fmla="*/ 0 w 163"/>
              <a:gd name="T11" fmla="*/ 572 h 572"/>
              <a:gd name="T12" fmla="*/ 152 w 163"/>
              <a:gd name="T13" fmla="*/ 445 h 572"/>
              <a:gd name="T14" fmla="*/ 133 w 163"/>
              <a:gd name="T15" fmla="*/ 450 h 572"/>
              <a:gd name="T16" fmla="*/ 114 w 163"/>
              <a:gd name="T17" fmla="*/ 454 h 572"/>
              <a:gd name="T18" fmla="*/ 118 w 163"/>
              <a:gd name="T19" fmla="*/ 446 h 572"/>
              <a:gd name="T20" fmla="*/ 128 w 163"/>
              <a:gd name="T21" fmla="*/ 423 h 572"/>
              <a:gd name="T22" fmla="*/ 129 w 163"/>
              <a:gd name="T23" fmla="*/ 420 h 572"/>
              <a:gd name="T24" fmla="*/ 131 w 163"/>
              <a:gd name="T25" fmla="*/ 416 h 572"/>
              <a:gd name="T26" fmla="*/ 137 w 163"/>
              <a:gd name="T27" fmla="*/ 396 h 572"/>
              <a:gd name="T28" fmla="*/ 144 w 163"/>
              <a:gd name="T29" fmla="*/ 375 h 572"/>
              <a:gd name="T30" fmla="*/ 147 w 163"/>
              <a:gd name="T31" fmla="*/ 364 h 572"/>
              <a:gd name="T32" fmla="*/ 150 w 163"/>
              <a:gd name="T33" fmla="*/ 353 h 572"/>
              <a:gd name="T34" fmla="*/ 158 w 163"/>
              <a:gd name="T35" fmla="*/ 305 h 572"/>
              <a:gd name="T36" fmla="*/ 162 w 163"/>
              <a:gd name="T37" fmla="*/ 256 h 572"/>
              <a:gd name="T38" fmla="*/ 155 w 163"/>
              <a:gd name="T39" fmla="*/ 158 h 572"/>
              <a:gd name="T40" fmla="*/ 134 w 163"/>
              <a:gd name="T41" fmla="*/ 76 h 572"/>
              <a:gd name="T42" fmla="*/ 110 w 163"/>
              <a:gd name="T43" fmla="*/ 20 h 572"/>
              <a:gd name="T44" fmla="*/ 102 w 163"/>
              <a:gd name="T45" fmla="*/ 5 h 572"/>
              <a:gd name="T46" fmla="*/ 100 w 163"/>
              <a:gd name="T47" fmla="*/ 0 h 572"/>
              <a:gd name="T48" fmla="*/ 55 w 163"/>
              <a:gd name="T49" fmla="*/ 25 h 572"/>
              <a:gd name="T50" fmla="*/ 58 w 163"/>
              <a:gd name="T51" fmla="*/ 30 h 572"/>
              <a:gd name="T52" fmla="*/ 65 w 163"/>
              <a:gd name="T53" fmla="*/ 43 h 572"/>
              <a:gd name="T54" fmla="*/ 86 w 163"/>
              <a:gd name="T55" fmla="*/ 93 h 572"/>
              <a:gd name="T56" fmla="*/ 111 w 163"/>
              <a:gd name="T57" fmla="*/ 254 h 572"/>
              <a:gd name="T58" fmla="*/ 108 w 163"/>
              <a:gd name="T59" fmla="*/ 299 h 572"/>
              <a:gd name="T60" fmla="*/ 100 w 163"/>
              <a:gd name="T61" fmla="*/ 341 h 572"/>
              <a:gd name="T62" fmla="*/ 98 w 163"/>
              <a:gd name="T63" fmla="*/ 351 h 572"/>
              <a:gd name="T64" fmla="*/ 95 w 163"/>
              <a:gd name="T65" fmla="*/ 361 h 572"/>
              <a:gd name="T66" fmla="*/ 89 w 163"/>
              <a:gd name="T67" fmla="*/ 380 h 572"/>
              <a:gd name="T68" fmla="*/ 83 w 163"/>
              <a:gd name="T69" fmla="*/ 397 h 572"/>
              <a:gd name="T70" fmla="*/ 81 w 163"/>
              <a:gd name="T71" fmla="*/ 401 h 572"/>
              <a:gd name="T72" fmla="*/ 80 w 163"/>
              <a:gd name="T73" fmla="*/ 405 h 572"/>
              <a:gd name="T74" fmla="*/ 72 w 163"/>
              <a:gd name="T75" fmla="*/ 424 h 572"/>
              <a:gd name="T76" fmla="*/ 68 w 163"/>
              <a:gd name="T77" fmla="*/ 432 h 572"/>
              <a:gd name="T78" fmla="*/ 59 w 163"/>
              <a:gd name="T79" fmla="*/ 416 h 572"/>
              <a:gd name="T80" fmla="*/ 52 w 163"/>
              <a:gd name="T81" fmla="*/ 406 h 572"/>
              <a:gd name="T82" fmla="*/ 49 w 163"/>
              <a:gd name="T83" fmla="*/ 401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3" h="572">
                <a:moveTo>
                  <a:pt x="49" y="401"/>
                </a:moveTo>
                <a:cubicBezTo>
                  <a:pt x="45" y="457"/>
                  <a:pt x="29" y="516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0" y="572"/>
                  <a:pt x="0" y="572"/>
                  <a:pt x="0" y="572"/>
                </a:cubicBezTo>
                <a:cubicBezTo>
                  <a:pt x="55" y="543"/>
                  <a:pt x="108" y="500"/>
                  <a:pt x="152" y="445"/>
                </a:cubicBezTo>
                <a:cubicBezTo>
                  <a:pt x="152" y="445"/>
                  <a:pt x="142" y="448"/>
                  <a:pt x="133" y="450"/>
                </a:cubicBezTo>
                <a:cubicBezTo>
                  <a:pt x="123" y="452"/>
                  <a:pt x="114" y="454"/>
                  <a:pt x="114" y="454"/>
                </a:cubicBezTo>
                <a:cubicBezTo>
                  <a:pt x="114" y="454"/>
                  <a:pt x="116" y="451"/>
                  <a:pt x="118" y="446"/>
                </a:cubicBezTo>
                <a:cubicBezTo>
                  <a:pt x="121" y="440"/>
                  <a:pt x="124" y="433"/>
                  <a:pt x="128" y="423"/>
                </a:cubicBezTo>
                <a:cubicBezTo>
                  <a:pt x="128" y="422"/>
                  <a:pt x="129" y="421"/>
                  <a:pt x="129" y="420"/>
                </a:cubicBezTo>
                <a:cubicBezTo>
                  <a:pt x="130" y="418"/>
                  <a:pt x="130" y="417"/>
                  <a:pt x="131" y="416"/>
                </a:cubicBezTo>
                <a:cubicBezTo>
                  <a:pt x="133" y="409"/>
                  <a:pt x="135" y="403"/>
                  <a:pt x="137" y="396"/>
                </a:cubicBezTo>
                <a:cubicBezTo>
                  <a:pt x="140" y="389"/>
                  <a:pt x="142" y="382"/>
                  <a:pt x="144" y="375"/>
                </a:cubicBezTo>
                <a:cubicBezTo>
                  <a:pt x="145" y="371"/>
                  <a:pt x="146" y="368"/>
                  <a:pt x="147" y="364"/>
                </a:cubicBezTo>
                <a:cubicBezTo>
                  <a:pt x="148" y="360"/>
                  <a:pt x="149" y="356"/>
                  <a:pt x="150" y="353"/>
                </a:cubicBezTo>
                <a:cubicBezTo>
                  <a:pt x="153" y="337"/>
                  <a:pt x="156" y="321"/>
                  <a:pt x="158" y="305"/>
                </a:cubicBezTo>
                <a:cubicBezTo>
                  <a:pt x="160" y="289"/>
                  <a:pt x="162" y="272"/>
                  <a:pt x="162" y="256"/>
                </a:cubicBezTo>
                <a:cubicBezTo>
                  <a:pt x="163" y="222"/>
                  <a:pt x="161" y="189"/>
                  <a:pt x="155" y="158"/>
                </a:cubicBezTo>
                <a:cubicBezTo>
                  <a:pt x="150" y="127"/>
                  <a:pt x="142" y="99"/>
                  <a:pt x="134" y="76"/>
                </a:cubicBezTo>
                <a:cubicBezTo>
                  <a:pt x="125" y="52"/>
                  <a:pt x="117" y="33"/>
                  <a:pt x="110" y="20"/>
                </a:cubicBezTo>
                <a:cubicBezTo>
                  <a:pt x="107" y="14"/>
                  <a:pt x="104" y="9"/>
                  <a:pt x="102" y="5"/>
                </a:cubicBezTo>
                <a:cubicBezTo>
                  <a:pt x="101" y="2"/>
                  <a:pt x="100" y="0"/>
                  <a:pt x="100" y="0"/>
                </a:cubicBezTo>
                <a:cubicBezTo>
                  <a:pt x="55" y="25"/>
                  <a:pt x="55" y="25"/>
                  <a:pt x="55" y="25"/>
                </a:cubicBezTo>
                <a:cubicBezTo>
                  <a:pt x="55" y="25"/>
                  <a:pt x="56" y="26"/>
                  <a:pt x="58" y="30"/>
                </a:cubicBezTo>
                <a:cubicBezTo>
                  <a:pt x="59" y="33"/>
                  <a:pt x="62" y="37"/>
                  <a:pt x="65" y="43"/>
                </a:cubicBezTo>
                <a:cubicBezTo>
                  <a:pt x="70" y="55"/>
                  <a:pt x="78" y="72"/>
                  <a:pt x="86" y="93"/>
                </a:cubicBezTo>
                <a:cubicBezTo>
                  <a:pt x="101" y="135"/>
                  <a:pt x="113" y="194"/>
                  <a:pt x="111" y="254"/>
                </a:cubicBezTo>
                <a:cubicBezTo>
                  <a:pt x="111" y="269"/>
                  <a:pt x="109" y="284"/>
                  <a:pt x="108" y="299"/>
                </a:cubicBezTo>
                <a:cubicBezTo>
                  <a:pt x="106" y="313"/>
                  <a:pt x="103" y="327"/>
                  <a:pt x="100" y="341"/>
                </a:cubicBezTo>
                <a:cubicBezTo>
                  <a:pt x="99" y="344"/>
                  <a:pt x="98" y="348"/>
                  <a:pt x="98" y="351"/>
                </a:cubicBezTo>
                <a:cubicBezTo>
                  <a:pt x="97" y="354"/>
                  <a:pt x="96" y="358"/>
                  <a:pt x="95" y="361"/>
                </a:cubicBezTo>
                <a:cubicBezTo>
                  <a:pt x="93" y="368"/>
                  <a:pt x="91" y="374"/>
                  <a:pt x="89" y="380"/>
                </a:cubicBezTo>
                <a:cubicBezTo>
                  <a:pt x="87" y="386"/>
                  <a:pt x="85" y="392"/>
                  <a:pt x="83" y="397"/>
                </a:cubicBezTo>
                <a:cubicBezTo>
                  <a:pt x="82" y="399"/>
                  <a:pt x="82" y="400"/>
                  <a:pt x="81" y="401"/>
                </a:cubicBezTo>
                <a:cubicBezTo>
                  <a:pt x="81" y="402"/>
                  <a:pt x="81" y="403"/>
                  <a:pt x="80" y="405"/>
                </a:cubicBezTo>
                <a:cubicBezTo>
                  <a:pt x="77" y="413"/>
                  <a:pt x="74" y="420"/>
                  <a:pt x="72" y="424"/>
                </a:cubicBezTo>
                <a:cubicBezTo>
                  <a:pt x="69" y="429"/>
                  <a:pt x="68" y="432"/>
                  <a:pt x="68" y="432"/>
                </a:cubicBezTo>
                <a:cubicBezTo>
                  <a:pt x="68" y="432"/>
                  <a:pt x="64" y="424"/>
                  <a:pt x="59" y="416"/>
                </a:cubicBezTo>
                <a:cubicBezTo>
                  <a:pt x="56" y="413"/>
                  <a:pt x="54" y="409"/>
                  <a:pt x="52" y="406"/>
                </a:cubicBezTo>
                <a:cubicBezTo>
                  <a:pt x="50" y="403"/>
                  <a:pt x="49" y="401"/>
                  <a:pt x="49" y="40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1213964">
            <a:off x="6628473" y="3760284"/>
            <a:ext cx="358177" cy="1263825"/>
          </a:xfrm>
          <a:custGeom>
            <a:avLst/>
            <a:gdLst>
              <a:gd name="T0" fmla="*/ 152 w 163"/>
              <a:gd name="T1" fmla="*/ 128 h 574"/>
              <a:gd name="T2" fmla="*/ 0 w 163"/>
              <a:gd name="T3" fmla="*/ 1 h 574"/>
              <a:gd name="T4" fmla="*/ 0 w 163"/>
              <a:gd name="T5" fmla="*/ 0 h 574"/>
              <a:gd name="T6" fmla="*/ 0 w 163"/>
              <a:gd name="T7" fmla="*/ 0 h 574"/>
              <a:gd name="T8" fmla="*/ 0 w 163"/>
              <a:gd name="T9" fmla="*/ 0 h 574"/>
              <a:gd name="T10" fmla="*/ 0 w 163"/>
              <a:gd name="T11" fmla="*/ 1 h 574"/>
              <a:gd name="T12" fmla="*/ 49 w 163"/>
              <a:gd name="T13" fmla="*/ 171 h 574"/>
              <a:gd name="T14" fmla="*/ 59 w 163"/>
              <a:gd name="T15" fmla="*/ 156 h 574"/>
              <a:gd name="T16" fmla="*/ 68 w 163"/>
              <a:gd name="T17" fmla="*/ 141 h 574"/>
              <a:gd name="T18" fmla="*/ 72 w 163"/>
              <a:gd name="T19" fmla="*/ 148 h 574"/>
              <a:gd name="T20" fmla="*/ 80 w 163"/>
              <a:gd name="T21" fmla="*/ 168 h 574"/>
              <a:gd name="T22" fmla="*/ 82 w 163"/>
              <a:gd name="T23" fmla="*/ 171 h 574"/>
              <a:gd name="T24" fmla="*/ 83 w 163"/>
              <a:gd name="T25" fmla="*/ 175 h 574"/>
              <a:gd name="T26" fmla="*/ 89 w 163"/>
              <a:gd name="T27" fmla="*/ 193 h 574"/>
              <a:gd name="T28" fmla="*/ 95 w 163"/>
              <a:gd name="T29" fmla="*/ 212 h 574"/>
              <a:gd name="T30" fmla="*/ 98 w 163"/>
              <a:gd name="T31" fmla="*/ 221 h 574"/>
              <a:gd name="T32" fmla="*/ 100 w 163"/>
              <a:gd name="T33" fmla="*/ 232 h 574"/>
              <a:gd name="T34" fmla="*/ 108 w 163"/>
              <a:gd name="T35" fmla="*/ 274 h 574"/>
              <a:gd name="T36" fmla="*/ 111 w 163"/>
              <a:gd name="T37" fmla="*/ 319 h 574"/>
              <a:gd name="T38" fmla="*/ 86 w 163"/>
              <a:gd name="T39" fmla="*/ 481 h 574"/>
              <a:gd name="T40" fmla="*/ 64 w 163"/>
              <a:gd name="T41" fmla="*/ 530 h 574"/>
              <a:gd name="T42" fmla="*/ 57 w 163"/>
              <a:gd name="T43" fmla="*/ 544 h 574"/>
              <a:gd name="T44" fmla="*/ 55 w 163"/>
              <a:gd name="T45" fmla="*/ 549 h 574"/>
              <a:gd name="T46" fmla="*/ 99 w 163"/>
              <a:gd name="T47" fmla="*/ 574 h 574"/>
              <a:gd name="T48" fmla="*/ 102 w 163"/>
              <a:gd name="T49" fmla="*/ 568 h 574"/>
              <a:gd name="T50" fmla="*/ 110 w 163"/>
              <a:gd name="T51" fmla="*/ 553 h 574"/>
              <a:gd name="T52" fmla="*/ 134 w 163"/>
              <a:gd name="T53" fmla="*/ 498 h 574"/>
              <a:gd name="T54" fmla="*/ 155 w 163"/>
              <a:gd name="T55" fmla="*/ 415 h 574"/>
              <a:gd name="T56" fmla="*/ 161 w 163"/>
              <a:gd name="T57" fmla="*/ 367 h 574"/>
              <a:gd name="T58" fmla="*/ 162 w 163"/>
              <a:gd name="T59" fmla="*/ 317 h 574"/>
              <a:gd name="T60" fmla="*/ 158 w 163"/>
              <a:gd name="T61" fmla="*/ 268 h 574"/>
              <a:gd name="T62" fmla="*/ 150 w 163"/>
              <a:gd name="T63" fmla="*/ 220 h 574"/>
              <a:gd name="T64" fmla="*/ 147 w 163"/>
              <a:gd name="T65" fmla="*/ 209 h 574"/>
              <a:gd name="T66" fmla="*/ 144 w 163"/>
              <a:gd name="T67" fmla="*/ 198 h 574"/>
              <a:gd name="T68" fmla="*/ 138 w 163"/>
              <a:gd name="T69" fmla="*/ 177 h 574"/>
              <a:gd name="T70" fmla="*/ 131 w 163"/>
              <a:gd name="T71" fmla="*/ 157 h 574"/>
              <a:gd name="T72" fmla="*/ 129 w 163"/>
              <a:gd name="T73" fmla="*/ 153 h 574"/>
              <a:gd name="T74" fmla="*/ 128 w 163"/>
              <a:gd name="T75" fmla="*/ 149 h 574"/>
              <a:gd name="T76" fmla="*/ 118 w 163"/>
              <a:gd name="T77" fmla="*/ 127 h 574"/>
              <a:gd name="T78" fmla="*/ 114 w 163"/>
              <a:gd name="T79" fmla="*/ 119 h 574"/>
              <a:gd name="T80" fmla="*/ 133 w 163"/>
              <a:gd name="T81" fmla="*/ 123 h 574"/>
              <a:gd name="T82" fmla="*/ 152 w 163"/>
              <a:gd name="T83" fmla="*/ 128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3" h="574">
                <a:moveTo>
                  <a:pt x="152" y="128"/>
                </a:moveTo>
                <a:cubicBezTo>
                  <a:pt x="109" y="73"/>
                  <a:pt x="56" y="3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29" y="56"/>
                  <a:pt x="46" y="115"/>
                  <a:pt x="49" y="171"/>
                </a:cubicBezTo>
                <a:cubicBezTo>
                  <a:pt x="49" y="171"/>
                  <a:pt x="54" y="164"/>
                  <a:pt x="59" y="156"/>
                </a:cubicBezTo>
                <a:cubicBezTo>
                  <a:pt x="64" y="149"/>
                  <a:pt x="68" y="141"/>
                  <a:pt x="68" y="141"/>
                </a:cubicBezTo>
                <a:cubicBezTo>
                  <a:pt x="68" y="141"/>
                  <a:pt x="70" y="143"/>
                  <a:pt x="72" y="148"/>
                </a:cubicBezTo>
                <a:cubicBezTo>
                  <a:pt x="74" y="153"/>
                  <a:pt x="77" y="160"/>
                  <a:pt x="80" y="168"/>
                </a:cubicBezTo>
                <a:cubicBezTo>
                  <a:pt x="81" y="169"/>
                  <a:pt x="81" y="170"/>
                  <a:pt x="82" y="171"/>
                </a:cubicBezTo>
                <a:cubicBezTo>
                  <a:pt x="82" y="172"/>
                  <a:pt x="83" y="174"/>
                  <a:pt x="83" y="175"/>
                </a:cubicBezTo>
                <a:cubicBezTo>
                  <a:pt x="85" y="181"/>
                  <a:pt x="87" y="186"/>
                  <a:pt x="89" y="193"/>
                </a:cubicBezTo>
                <a:cubicBezTo>
                  <a:pt x="91" y="199"/>
                  <a:pt x="93" y="205"/>
                  <a:pt x="95" y="212"/>
                </a:cubicBezTo>
                <a:cubicBezTo>
                  <a:pt x="96" y="215"/>
                  <a:pt x="97" y="218"/>
                  <a:pt x="98" y="221"/>
                </a:cubicBezTo>
                <a:cubicBezTo>
                  <a:pt x="99" y="225"/>
                  <a:pt x="99" y="228"/>
                  <a:pt x="100" y="232"/>
                </a:cubicBezTo>
                <a:cubicBezTo>
                  <a:pt x="103" y="245"/>
                  <a:pt x="106" y="260"/>
                  <a:pt x="108" y="274"/>
                </a:cubicBezTo>
                <a:cubicBezTo>
                  <a:pt x="110" y="289"/>
                  <a:pt x="111" y="304"/>
                  <a:pt x="111" y="319"/>
                </a:cubicBezTo>
                <a:cubicBezTo>
                  <a:pt x="114" y="379"/>
                  <a:pt x="101" y="438"/>
                  <a:pt x="86" y="481"/>
                </a:cubicBezTo>
                <a:cubicBezTo>
                  <a:pt x="78" y="502"/>
                  <a:pt x="70" y="519"/>
                  <a:pt x="64" y="530"/>
                </a:cubicBezTo>
                <a:cubicBezTo>
                  <a:pt x="62" y="536"/>
                  <a:pt x="59" y="541"/>
                  <a:pt x="57" y="544"/>
                </a:cubicBezTo>
                <a:cubicBezTo>
                  <a:pt x="56" y="547"/>
                  <a:pt x="55" y="549"/>
                  <a:pt x="55" y="549"/>
                </a:cubicBezTo>
                <a:cubicBezTo>
                  <a:pt x="99" y="574"/>
                  <a:pt x="99" y="574"/>
                  <a:pt x="99" y="574"/>
                </a:cubicBezTo>
                <a:cubicBezTo>
                  <a:pt x="99" y="574"/>
                  <a:pt x="100" y="572"/>
                  <a:pt x="102" y="568"/>
                </a:cubicBezTo>
                <a:cubicBezTo>
                  <a:pt x="104" y="565"/>
                  <a:pt x="107" y="560"/>
                  <a:pt x="110" y="553"/>
                </a:cubicBezTo>
                <a:cubicBezTo>
                  <a:pt x="116" y="540"/>
                  <a:pt x="125" y="521"/>
                  <a:pt x="134" y="498"/>
                </a:cubicBezTo>
                <a:cubicBezTo>
                  <a:pt x="142" y="474"/>
                  <a:pt x="150" y="446"/>
                  <a:pt x="155" y="415"/>
                </a:cubicBezTo>
                <a:cubicBezTo>
                  <a:pt x="158" y="400"/>
                  <a:pt x="160" y="384"/>
                  <a:pt x="161" y="367"/>
                </a:cubicBezTo>
                <a:cubicBezTo>
                  <a:pt x="162" y="351"/>
                  <a:pt x="163" y="334"/>
                  <a:pt x="162" y="317"/>
                </a:cubicBezTo>
                <a:cubicBezTo>
                  <a:pt x="162" y="301"/>
                  <a:pt x="160" y="284"/>
                  <a:pt x="158" y="268"/>
                </a:cubicBezTo>
                <a:cubicBezTo>
                  <a:pt x="156" y="251"/>
                  <a:pt x="153" y="236"/>
                  <a:pt x="150" y="220"/>
                </a:cubicBezTo>
                <a:cubicBezTo>
                  <a:pt x="149" y="216"/>
                  <a:pt x="148" y="213"/>
                  <a:pt x="147" y="209"/>
                </a:cubicBezTo>
                <a:cubicBezTo>
                  <a:pt x="146" y="205"/>
                  <a:pt x="145" y="202"/>
                  <a:pt x="144" y="198"/>
                </a:cubicBezTo>
                <a:cubicBezTo>
                  <a:pt x="142" y="191"/>
                  <a:pt x="140" y="184"/>
                  <a:pt x="138" y="177"/>
                </a:cubicBezTo>
                <a:cubicBezTo>
                  <a:pt x="136" y="170"/>
                  <a:pt x="133" y="163"/>
                  <a:pt x="131" y="157"/>
                </a:cubicBezTo>
                <a:cubicBezTo>
                  <a:pt x="130" y="156"/>
                  <a:pt x="130" y="154"/>
                  <a:pt x="129" y="153"/>
                </a:cubicBezTo>
                <a:cubicBezTo>
                  <a:pt x="129" y="152"/>
                  <a:pt x="128" y="150"/>
                  <a:pt x="128" y="149"/>
                </a:cubicBezTo>
                <a:cubicBezTo>
                  <a:pt x="124" y="140"/>
                  <a:pt x="121" y="132"/>
                  <a:pt x="118" y="127"/>
                </a:cubicBezTo>
                <a:cubicBezTo>
                  <a:pt x="116" y="122"/>
                  <a:pt x="114" y="119"/>
                  <a:pt x="114" y="119"/>
                </a:cubicBezTo>
                <a:cubicBezTo>
                  <a:pt x="114" y="119"/>
                  <a:pt x="124" y="121"/>
                  <a:pt x="133" y="123"/>
                </a:cubicBezTo>
                <a:cubicBezTo>
                  <a:pt x="143" y="125"/>
                  <a:pt x="152" y="128"/>
                  <a:pt x="152" y="1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12" name="Group 11"/>
          <p:cNvGrpSpPr/>
          <p:nvPr/>
        </p:nvGrpSpPr>
        <p:grpSpPr>
          <a:xfrm rot="20862303">
            <a:off x="6913633" y="3580229"/>
            <a:ext cx="1712939" cy="1714175"/>
            <a:chOff x="1455738" y="2371725"/>
            <a:chExt cx="2198688" cy="2200275"/>
          </a:xfrm>
          <a:solidFill>
            <a:schemeClr val="accent3"/>
          </a:solidFill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035175" y="2967038"/>
              <a:ext cx="1071563" cy="1009650"/>
            </a:xfrm>
            <a:custGeom>
              <a:avLst/>
              <a:gdLst>
                <a:gd name="T0" fmla="*/ 277 w 570"/>
                <a:gd name="T1" fmla="*/ 0 h 536"/>
                <a:gd name="T2" fmla="*/ 217 w 570"/>
                <a:gd name="T3" fmla="*/ 7 h 536"/>
                <a:gd name="T4" fmla="*/ 50 w 570"/>
                <a:gd name="T5" fmla="*/ 126 h 536"/>
                <a:gd name="T6" fmla="*/ 16 w 570"/>
                <a:gd name="T7" fmla="*/ 328 h 536"/>
                <a:gd name="T8" fmla="*/ 276 w 570"/>
                <a:gd name="T9" fmla="*/ 536 h 536"/>
                <a:gd name="T10" fmla="*/ 336 w 570"/>
                <a:gd name="T11" fmla="*/ 529 h 536"/>
                <a:gd name="T12" fmla="*/ 538 w 570"/>
                <a:gd name="T13" fmla="*/ 208 h 536"/>
                <a:gd name="T14" fmla="*/ 277 w 570"/>
                <a:gd name="T1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0" h="536">
                  <a:moveTo>
                    <a:pt x="277" y="0"/>
                  </a:moveTo>
                  <a:cubicBezTo>
                    <a:pt x="257" y="0"/>
                    <a:pt x="237" y="3"/>
                    <a:pt x="217" y="7"/>
                  </a:cubicBezTo>
                  <a:cubicBezTo>
                    <a:pt x="147" y="23"/>
                    <a:pt x="88" y="65"/>
                    <a:pt x="50" y="126"/>
                  </a:cubicBezTo>
                  <a:cubicBezTo>
                    <a:pt x="12" y="186"/>
                    <a:pt x="0" y="258"/>
                    <a:pt x="16" y="328"/>
                  </a:cubicBezTo>
                  <a:cubicBezTo>
                    <a:pt x="44" y="450"/>
                    <a:pt x="151" y="536"/>
                    <a:pt x="276" y="536"/>
                  </a:cubicBezTo>
                  <a:cubicBezTo>
                    <a:pt x="296" y="536"/>
                    <a:pt x="316" y="533"/>
                    <a:pt x="336" y="529"/>
                  </a:cubicBezTo>
                  <a:cubicBezTo>
                    <a:pt x="480" y="496"/>
                    <a:pt x="570" y="352"/>
                    <a:pt x="538" y="208"/>
                  </a:cubicBezTo>
                  <a:cubicBezTo>
                    <a:pt x="510" y="86"/>
                    <a:pt x="402" y="0"/>
                    <a:pt x="2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455738" y="2371725"/>
              <a:ext cx="2198688" cy="2200275"/>
            </a:xfrm>
            <a:custGeom>
              <a:avLst/>
              <a:gdLst>
                <a:gd name="T0" fmla="*/ 1055 w 1169"/>
                <a:gd name="T1" fmla="*/ 596 h 1170"/>
                <a:gd name="T2" fmla="*/ 1169 w 1169"/>
                <a:gd name="T3" fmla="*/ 551 h 1170"/>
                <a:gd name="T4" fmla="*/ 1156 w 1169"/>
                <a:gd name="T5" fmla="*/ 455 h 1170"/>
                <a:gd name="T6" fmla="*/ 1153 w 1169"/>
                <a:gd name="T7" fmla="*/ 446 h 1170"/>
                <a:gd name="T8" fmla="*/ 1031 w 1169"/>
                <a:gd name="T9" fmla="*/ 436 h 1170"/>
                <a:gd name="T10" fmla="*/ 998 w 1169"/>
                <a:gd name="T11" fmla="*/ 359 h 1170"/>
                <a:gd name="T12" fmla="*/ 1074 w 1169"/>
                <a:gd name="T13" fmla="*/ 263 h 1170"/>
                <a:gd name="T14" fmla="*/ 1008 w 1169"/>
                <a:gd name="T15" fmla="*/ 180 h 1170"/>
                <a:gd name="T16" fmla="*/ 897 w 1169"/>
                <a:gd name="T17" fmla="*/ 233 h 1170"/>
                <a:gd name="T18" fmla="*/ 829 w 1169"/>
                <a:gd name="T19" fmla="*/ 183 h 1170"/>
                <a:gd name="T20" fmla="*/ 847 w 1169"/>
                <a:gd name="T21" fmla="*/ 62 h 1170"/>
                <a:gd name="T22" fmla="*/ 749 w 1169"/>
                <a:gd name="T23" fmla="*/ 23 h 1170"/>
                <a:gd name="T24" fmla="*/ 679 w 1169"/>
                <a:gd name="T25" fmla="*/ 124 h 1170"/>
                <a:gd name="T26" fmla="*/ 596 w 1169"/>
                <a:gd name="T27" fmla="*/ 114 h 1170"/>
                <a:gd name="T28" fmla="*/ 550 w 1169"/>
                <a:gd name="T29" fmla="*/ 0 h 1170"/>
                <a:gd name="T30" fmla="*/ 454 w 1169"/>
                <a:gd name="T31" fmla="*/ 14 h 1170"/>
                <a:gd name="T32" fmla="*/ 446 w 1169"/>
                <a:gd name="T33" fmla="*/ 16 h 1170"/>
                <a:gd name="T34" fmla="*/ 436 w 1169"/>
                <a:gd name="T35" fmla="*/ 139 h 1170"/>
                <a:gd name="T36" fmla="*/ 359 w 1169"/>
                <a:gd name="T37" fmla="*/ 172 h 1170"/>
                <a:gd name="T38" fmla="*/ 262 w 1169"/>
                <a:gd name="T39" fmla="*/ 96 h 1170"/>
                <a:gd name="T40" fmla="*/ 180 w 1169"/>
                <a:gd name="T41" fmla="*/ 162 h 1170"/>
                <a:gd name="T42" fmla="*/ 232 w 1169"/>
                <a:gd name="T43" fmla="*/ 273 h 1170"/>
                <a:gd name="T44" fmla="*/ 183 w 1169"/>
                <a:gd name="T45" fmla="*/ 340 h 1170"/>
                <a:gd name="T46" fmla="*/ 61 w 1169"/>
                <a:gd name="T47" fmla="*/ 323 h 1170"/>
                <a:gd name="T48" fmla="*/ 22 w 1169"/>
                <a:gd name="T49" fmla="*/ 421 h 1170"/>
                <a:gd name="T50" fmla="*/ 123 w 1169"/>
                <a:gd name="T51" fmla="*/ 491 h 1170"/>
                <a:gd name="T52" fmla="*/ 114 w 1169"/>
                <a:gd name="T53" fmla="*/ 574 h 1170"/>
                <a:gd name="T54" fmla="*/ 0 w 1169"/>
                <a:gd name="T55" fmla="*/ 619 h 1170"/>
                <a:gd name="T56" fmla="*/ 14 w 1169"/>
                <a:gd name="T57" fmla="*/ 716 h 1170"/>
                <a:gd name="T58" fmla="*/ 16 w 1169"/>
                <a:gd name="T59" fmla="*/ 724 h 1170"/>
                <a:gd name="T60" fmla="*/ 138 w 1169"/>
                <a:gd name="T61" fmla="*/ 734 h 1170"/>
                <a:gd name="T62" fmla="*/ 171 w 1169"/>
                <a:gd name="T63" fmla="*/ 811 h 1170"/>
                <a:gd name="T64" fmla="*/ 95 w 1169"/>
                <a:gd name="T65" fmla="*/ 907 h 1170"/>
                <a:gd name="T66" fmla="*/ 161 w 1169"/>
                <a:gd name="T67" fmla="*/ 990 h 1170"/>
                <a:gd name="T68" fmla="*/ 272 w 1169"/>
                <a:gd name="T69" fmla="*/ 937 h 1170"/>
                <a:gd name="T70" fmla="*/ 340 w 1169"/>
                <a:gd name="T71" fmla="*/ 987 h 1170"/>
                <a:gd name="T72" fmla="*/ 322 w 1169"/>
                <a:gd name="T73" fmla="*/ 1109 h 1170"/>
                <a:gd name="T74" fmla="*/ 420 w 1169"/>
                <a:gd name="T75" fmla="*/ 1147 h 1170"/>
                <a:gd name="T76" fmla="*/ 490 w 1169"/>
                <a:gd name="T77" fmla="*/ 1046 h 1170"/>
                <a:gd name="T78" fmla="*/ 574 w 1169"/>
                <a:gd name="T79" fmla="*/ 1056 h 1170"/>
                <a:gd name="T80" fmla="*/ 619 w 1169"/>
                <a:gd name="T81" fmla="*/ 1170 h 1170"/>
                <a:gd name="T82" fmla="*/ 715 w 1169"/>
                <a:gd name="T83" fmla="*/ 1156 h 1170"/>
                <a:gd name="T84" fmla="*/ 723 w 1169"/>
                <a:gd name="T85" fmla="*/ 1154 h 1170"/>
                <a:gd name="T86" fmla="*/ 733 w 1169"/>
                <a:gd name="T87" fmla="*/ 1032 h 1170"/>
                <a:gd name="T88" fmla="*/ 810 w 1169"/>
                <a:gd name="T89" fmla="*/ 998 h 1170"/>
                <a:gd name="T90" fmla="*/ 907 w 1169"/>
                <a:gd name="T91" fmla="*/ 1074 h 1170"/>
                <a:gd name="T92" fmla="*/ 989 w 1169"/>
                <a:gd name="T93" fmla="*/ 1008 h 1170"/>
                <a:gd name="T94" fmla="*/ 937 w 1169"/>
                <a:gd name="T95" fmla="*/ 897 h 1170"/>
                <a:gd name="T96" fmla="*/ 987 w 1169"/>
                <a:gd name="T97" fmla="*/ 830 h 1170"/>
                <a:gd name="T98" fmla="*/ 1108 w 1169"/>
                <a:gd name="T99" fmla="*/ 848 h 1170"/>
                <a:gd name="T100" fmla="*/ 1147 w 1169"/>
                <a:gd name="T101" fmla="*/ 749 h 1170"/>
                <a:gd name="T102" fmla="*/ 1046 w 1169"/>
                <a:gd name="T103" fmla="*/ 679 h 1170"/>
                <a:gd name="T104" fmla="*/ 1055 w 1169"/>
                <a:gd name="T105" fmla="*/ 596 h 1170"/>
                <a:gd name="T106" fmla="*/ 657 w 1169"/>
                <a:gd name="T107" fmla="*/ 901 h 1170"/>
                <a:gd name="T108" fmla="*/ 584 w 1169"/>
                <a:gd name="T109" fmla="*/ 909 h 1170"/>
                <a:gd name="T110" fmla="*/ 384 w 1169"/>
                <a:gd name="T111" fmla="*/ 839 h 1170"/>
                <a:gd name="T112" fmla="*/ 269 w 1169"/>
                <a:gd name="T113" fmla="*/ 657 h 1170"/>
                <a:gd name="T114" fmla="*/ 310 w 1169"/>
                <a:gd name="T115" fmla="*/ 413 h 1170"/>
                <a:gd name="T116" fmla="*/ 512 w 1169"/>
                <a:gd name="T117" fmla="*/ 270 h 1170"/>
                <a:gd name="T118" fmla="*/ 585 w 1169"/>
                <a:gd name="T119" fmla="*/ 261 h 1170"/>
                <a:gd name="T120" fmla="*/ 785 w 1169"/>
                <a:gd name="T121" fmla="*/ 331 h 1170"/>
                <a:gd name="T122" fmla="*/ 900 w 1169"/>
                <a:gd name="T123" fmla="*/ 513 h 1170"/>
                <a:gd name="T124" fmla="*/ 657 w 1169"/>
                <a:gd name="T125" fmla="*/ 901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9" h="1170">
                  <a:moveTo>
                    <a:pt x="1055" y="596"/>
                  </a:moveTo>
                  <a:cubicBezTo>
                    <a:pt x="1101" y="580"/>
                    <a:pt x="1140" y="564"/>
                    <a:pt x="1169" y="551"/>
                  </a:cubicBezTo>
                  <a:cubicBezTo>
                    <a:pt x="1167" y="519"/>
                    <a:pt x="1163" y="487"/>
                    <a:pt x="1156" y="455"/>
                  </a:cubicBezTo>
                  <a:cubicBezTo>
                    <a:pt x="1155" y="452"/>
                    <a:pt x="1154" y="449"/>
                    <a:pt x="1153" y="446"/>
                  </a:cubicBezTo>
                  <a:cubicBezTo>
                    <a:pt x="1121" y="442"/>
                    <a:pt x="1080" y="438"/>
                    <a:pt x="1031" y="436"/>
                  </a:cubicBezTo>
                  <a:cubicBezTo>
                    <a:pt x="1022" y="409"/>
                    <a:pt x="1011" y="384"/>
                    <a:pt x="998" y="359"/>
                  </a:cubicBezTo>
                  <a:cubicBezTo>
                    <a:pt x="1030" y="322"/>
                    <a:pt x="1055" y="290"/>
                    <a:pt x="1074" y="263"/>
                  </a:cubicBezTo>
                  <a:cubicBezTo>
                    <a:pt x="1054" y="233"/>
                    <a:pt x="1032" y="206"/>
                    <a:pt x="1008" y="180"/>
                  </a:cubicBezTo>
                  <a:cubicBezTo>
                    <a:pt x="977" y="193"/>
                    <a:pt x="940" y="210"/>
                    <a:pt x="897" y="233"/>
                  </a:cubicBezTo>
                  <a:cubicBezTo>
                    <a:pt x="876" y="214"/>
                    <a:pt x="853" y="198"/>
                    <a:pt x="829" y="183"/>
                  </a:cubicBezTo>
                  <a:cubicBezTo>
                    <a:pt x="838" y="135"/>
                    <a:pt x="844" y="94"/>
                    <a:pt x="847" y="62"/>
                  </a:cubicBezTo>
                  <a:cubicBezTo>
                    <a:pt x="816" y="46"/>
                    <a:pt x="783" y="33"/>
                    <a:pt x="749" y="23"/>
                  </a:cubicBezTo>
                  <a:cubicBezTo>
                    <a:pt x="729" y="49"/>
                    <a:pt x="705" y="82"/>
                    <a:pt x="679" y="124"/>
                  </a:cubicBezTo>
                  <a:cubicBezTo>
                    <a:pt x="652" y="118"/>
                    <a:pt x="624" y="115"/>
                    <a:pt x="596" y="114"/>
                  </a:cubicBezTo>
                  <a:cubicBezTo>
                    <a:pt x="579" y="68"/>
                    <a:pt x="564" y="30"/>
                    <a:pt x="550" y="0"/>
                  </a:cubicBezTo>
                  <a:cubicBezTo>
                    <a:pt x="518" y="2"/>
                    <a:pt x="486" y="7"/>
                    <a:pt x="454" y="14"/>
                  </a:cubicBezTo>
                  <a:cubicBezTo>
                    <a:pt x="451" y="15"/>
                    <a:pt x="449" y="15"/>
                    <a:pt x="446" y="16"/>
                  </a:cubicBezTo>
                  <a:cubicBezTo>
                    <a:pt x="441" y="49"/>
                    <a:pt x="438" y="89"/>
                    <a:pt x="436" y="139"/>
                  </a:cubicBezTo>
                  <a:cubicBezTo>
                    <a:pt x="409" y="147"/>
                    <a:pt x="383" y="159"/>
                    <a:pt x="359" y="172"/>
                  </a:cubicBezTo>
                  <a:cubicBezTo>
                    <a:pt x="321" y="140"/>
                    <a:pt x="289" y="115"/>
                    <a:pt x="262" y="96"/>
                  </a:cubicBezTo>
                  <a:cubicBezTo>
                    <a:pt x="233" y="115"/>
                    <a:pt x="205" y="137"/>
                    <a:pt x="180" y="162"/>
                  </a:cubicBezTo>
                  <a:cubicBezTo>
                    <a:pt x="192" y="192"/>
                    <a:pt x="210" y="229"/>
                    <a:pt x="232" y="273"/>
                  </a:cubicBezTo>
                  <a:cubicBezTo>
                    <a:pt x="214" y="294"/>
                    <a:pt x="197" y="316"/>
                    <a:pt x="183" y="340"/>
                  </a:cubicBezTo>
                  <a:cubicBezTo>
                    <a:pt x="134" y="331"/>
                    <a:pt x="94" y="325"/>
                    <a:pt x="61" y="323"/>
                  </a:cubicBezTo>
                  <a:cubicBezTo>
                    <a:pt x="45" y="354"/>
                    <a:pt x="32" y="387"/>
                    <a:pt x="22" y="421"/>
                  </a:cubicBezTo>
                  <a:cubicBezTo>
                    <a:pt x="48" y="441"/>
                    <a:pt x="82" y="464"/>
                    <a:pt x="123" y="491"/>
                  </a:cubicBezTo>
                  <a:cubicBezTo>
                    <a:pt x="118" y="518"/>
                    <a:pt x="115" y="546"/>
                    <a:pt x="114" y="574"/>
                  </a:cubicBezTo>
                  <a:cubicBezTo>
                    <a:pt x="68" y="590"/>
                    <a:pt x="30" y="606"/>
                    <a:pt x="0" y="619"/>
                  </a:cubicBezTo>
                  <a:cubicBezTo>
                    <a:pt x="2" y="651"/>
                    <a:pt x="6" y="683"/>
                    <a:pt x="14" y="716"/>
                  </a:cubicBezTo>
                  <a:cubicBezTo>
                    <a:pt x="14" y="718"/>
                    <a:pt x="15" y="721"/>
                    <a:pt x="16" y="724"/>
                  </a:cubicBezTo>
                  <a:cubicBezTo>
                    <a:pt x="48" y="729"/>
                    <a:pt x="89" y="732"/>
                    <a:pt x="138" y="734"/>
                  </a:cubicBezTo>
                  <a:cubicBezTo>
                    <a:pt x="147" y="761"/>
                    <a:pt x="158" y="787"/>
                    <a:pt x="171" y="811"/>
                  </a:cubicBezTo>
                  <a:cubicBezTo>
                    <a:pt x="140" y="848"/>
                    <a:pt x="114" y="880"/>
                    <a:pt x="95" y="907"/>
                  </a:cubicBezTo>
                  <a:cubicBezTo>
                    <a:pt x="115" y="937"/>
                    <a:pt x="137" y="965"/>
                    <a:pt x="161" y="990"/>
                  </a:cubicBezTo>
                  <a:cubicBezTo>
                    <a:pt x="192" y="977"/>
                    <a:pt x="229" y="960"/>
                    <a:pt x="272" y="937"/>
                  </a:cubicBezTo>
                  <a:cubicBezTo>
                    <a:pt x="293" y="956"/>
                    <a:pt x="316" y="972"/>
                    <a:pt x="340" y="987"/>
                  </a:cubicBezTo>
                  <a:cubicBezTo>
                    <a:pt x="331" y="1035"/>
                    <a:pt x="325" y="1076"/>
                    <a:pt x="322" y="1109"/>
                  </a:cubicBezTo>
                  <a:cubicBezTo>
                    <a:pt x="354" y="1124"/>
                    <a:pt x="386" y="1137"/>
                    <a:pt x="420" y="1147"/>
                  </a:cubicBezTo>
                  <a:cubicBezTo>
                    <a:pt x="441" y="1121"/>
                    <a:pt x="464" y="1088"/>
                    <a:pt x="490" y="1046"/>
                  </a:cubicBezTo>
                  <a:cubicBezTo>
                    <a:pt x="517" y="1052"/>
                    <a:pt x="545" y="1055"/>
                    <a:pt x="574" y="1056"/>
                  </a:cubicBezTo>
                  <a:cubicBezTo>
                    <a:pt x="590" y="1102"/>
                    <a:pt x="605" y="1140"/>
                    <a:pt x="619" y="1170"/>
                  </a:cubicBezTo>
                  <a:cubicBezTo>
                    <a:pt x="651" y="1168"/>
                    <a:pt x="683" y="1163"/>
                    <a:pt x="715" y="1156"/>
                  </a:cubicBezTo>
                  <a:cubicBezTo>
                    <a:pt x="718" y="1155"/>
                    <a:pt x="721" y="1155"/>
                    <a:pt x="723" y="1154"/>
                  </a:cubicBezTo>
                  <a:cubicBezTo>
                    <a:pt x="728" y="1121"/>
                    <a:pt x="731" y="1081"/>
                    <a:pt x="733" y="1032"/>
                  </a:cubicBezTo>
                  <a:cubicBezTo>
                    <a:pt x="760" y="1023"/>
                    <a:pt x="786" y="1011"/>
                    <a:pt x="810" y="998"/>
                  </a:cubicBezTo>
                  <a:cubicBezTo>
                    <a:pt x="848" y="1030"/>
                    <a:pt x="880" y="1055"/>
                    <a:pt x="907" y="1074"/>
                  </a:cubicBezTo>
                  <a:cubicBezTo>
                    <a:pt x="936" y="1055"/>
                    <a:pt x="964" y="1033"/>
                    <a:pt x="989" y="1008"/>
                  </a:cubicBezTo>
                  <a:cubicBezTo>
                    <a:pt x="977" y="978"/>
                    <a:pt x="960" y="941"/>
                    <a:pt x="937" y="897"/>
                  </a:cubicBezTo>
                  <a:cubicBezTo>
                    <a:pt x="955" y="876"/>
                    <a:pt x="972" y="854"/>
                    <a:pt x="987" y="830"/>
                  </a:cubicBezTo>
                  <a:cubicBezTo>
                    <a:pt x="1035" y="839"/>
                    <a:pt x="1075" y="845"/>
                    <a:pt x="1108" y="848"/>
                  </a:cubicBezTo>
                  <a:cubicBezTo>
                    <a:pt x="1124" y="816"/>
                    <a:pt x="1137" y="783"/>
                    <a:pt x="1147" y="749"/>
                  </a:cubicBezTo>
                  <a:cubicBezTo>
                    <a:pt x="1121" y="729"/>
                    <a:pt x="1087" y="706"/>
                    <a:pt x="1046" y="679"/>
                  </a:cubicBezTo>
                  <a:cubicBezTo>
                    <a:pt x="1051" y="652"/>
                    <a:pt x="1055" y="624"/>
                    <a:pt x="1055" y="596"/>
                  </a:cubicBezTo>
                  <a:close/>
                  <a:moveTo>
                    <a:pt x="657" y="901"/>
                  </a:moveTo>
                  <a:cubicBezTo>
                    <a:pt x="633" y="906"/>
                    <a:pt x="609" y="909"/>
                    <a:pt x="584" y="909"/>
                  </a:cubicBezTo>
                  <a:cubicBezTo>
                    <a:pt x="512" y="909"/>
                    <a:pt x="441" y="884"/>
                    <a:pt x="384" y="839"/>
                  </a:cubicBezTo>
                  <a:cubicBezTo>
                    <a:pt x="326" y="794"/>
                    <a:pt x="285" y="729"/>
                    <a:pt x="269" y="657"/>
                  </a:cubicBezTo>
                  <a:cubicBezTo>
                    <a:pt x="250" y="573"/>
                    <a:pt x="264" y="486"/>
                    <a:pt x="310" y="413"/>
                  </a:cubicBezTo>
                  <a:cubicBezTo>
                    <a:pt x="356" y="340"/>
                    <a:pt x="428" y="289"/>
                    <a:pt x="512" y="270"/>
                  </a:cubicBezTo>
                  <a:cubicBezTo>
                    <a:pt x="536" y="264"/>
                    <a:pt x="561" y="261"/>
                    <a:pt x="585" y="261"/>
                  </a:cubicBezTo>
                  <a:cubicBezTo>
                    <a:pt x="657" y="261"/>
                    <a:pt x="728" y="286"/>
                    <a:pt x="785" y="331"/>
                  </a:cubicBezTo>
                  <a:cubicBezTo>
                    <a:pt x="843" y="376"/>
                    <a:pt x="884" y="441"/>
                    <a:pt x="900" y="513"/>
                  </a:cubicBezTo>
                  <a:cubicBezTo>
                    <a:pt x="940" y="687"/>
                    <a:pt x="831" y="861"/>
                    <a:pt x="657" y="9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9546431" y="3756453"/>
            <a:ext cx="642663" cy="732305"/>
            <a:chOff x="4616451" y="1741488"/>
            <a:chExt cx="2959100" cy="3371850"/>
          </a:xfrm>
          <a:solidFill>
            <a:schemeClr val="bg1"/>
          </a:solidFill>
        </p:grpSpPr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4616451" y="1741488"/>
              <a:ext cx="2959100" cy="3371850"/>
            </a:xfrm>
            <a:custGeom>
              <a:avLst/>
              <a:gdLst>
                <a:gd name="T0" fmla="*/ 578 w 786"/>
                <a:gd name="T1" fmla="*/ 28 h 896"/>
                <a:gd name="T2" fmla="*/ 205 w 786"/>
                <a:gd name="T3" fmla="*/ 59 h 896"/>
                <a:gd name="T4" fmla="*/ 67 w 786"/>
                <a:gd name="T5" fmla="*/ 236 h 896"/>
                <a:gd name="T6" fmla="*/ 68 w 786"/>
                <a:gd name="T7" fmla="*/ 346 h 896"/>
                <a:gd name="T8" fmla="*/ 70 w 786"/>
                <a:gd name="T9" fmla="*/ 356 h 896"/>
                <a:gd name="T10" fmla="*/ 39 w 786"/>
                <a:gd name="T11" fmla="*/ 406 h 896"/>
                <a:gd name="T12" fmla="*/ 14 w 786"/>
                <a:gd name="T13" fmla="*/ 441 h 896"/>
                <a:gd name="T14" fmla="*/ 14 w 786"/>
                <a:gd name="T15" fmla="*/ 442 h 896"/>
                <a:gd name="T16" fmla="*/ 36 w 786"/>
                <a:gd name="T17" fmla="*/ 540 h 896"/>
                <a:gd name="T18" fmla="*/ 50 w 786"/>
                <a:gd name="T19" fmla="*/ 587 h 896"/>
                <a:gd name="T20" fmla="*/ 75 w 786"/>
                <a:gd name="T21" fmla="*/ 649 h 896"/>
                <a:gd name="T22" fmla="*/ 74 w 786"/>
                <a:gd name="T23" fmla="*/ 694 h 896"/>
                <a:gd name="T24" fmla="*/ 169 w 786"/>
                <a:gd name="T25" fmla="*/ 773 h 896"/>
                <a:gd name="T26" fmla="*/ 244 w 786"/>
                <a:gd name="T27" fmla="*/ 830 h 896"/>
                <a:gd name="T28" fmla="*/ 618 w 786"/>
                <a:gd name="T29" fmla="*/ 896 h 896"/>
                <a:gd name="T30" fmla="*/ 686 w 786"/>
                <a:gd name="T31" fmla="*/ 814 h 896"/>
                <a:gd name="T32" fmla="*/ 664 w 786"/>
                <a:gd name="T33" fmla="*/ 637 h 896"/>
                <a:gd name="T34" fmla="*/ 777 w 786"/>
                <a:gd name="T35" fmla="*/ 417 h 896"/>
                <a:gd name="T36" fmla="*/ 706 w 786"/>
                <a:gd name="T37" fmla="*/ 118 h 896"/>
                <a:gd name="T38" fmla="*/ 627 w 786"/>
                <a:gd name="T39" fmla="*/ 606 h 896"/>
                <a:gd name="T40" fmla="*/ 639 w 786"/>
                <a:gd name="T41" fmla="*/ 823 h 896"/>
                <a:gd name="T42" fmla="*/ 618 w 786"/>
                <a:gd name="T43" fmla="*/ 847 h 896"/>
                <a:gd name="T44" fmla="*/ 292 w 786"/>
                <a:gd name="T45" fmla="*/ 827 h 896"/>
                <a:gd name="T46" fmla="*/ 260 w 786"/>
                <a:gd name="T47" fmla="*/ 706 h 896"/>
                <a:gd name="T48" fmla="*/ 169 w 786"/>
                <a:gd name="T49" fmla="*/ 725 h 896"/>
                <a:gd name="T50" fmla="*/ 101 w 786"/>
                <a:gd name="T51" fmla="*/ 604 h 896"/>
                <a:gd name="T52" fmla="*/ 110 w 786"/>
                <a:gd name="T53" fmla="*/ 568 h 896"/>
                <a:gd name="T54" fmla="*/ 86 w 786"/>
                <a:gd name="T55" fmla="*/ 555 h 896"/>
                <a:gd name="T56" fmla="*/ 94 w 786"/>
                <a:gd name="T57" fmla="*/ 519 h 896"/>
                <a:gd name="T58" fmla="*/ 65 w 786"/>
                <a:gd name="T59" fmla="*/ 501 h 896"/>
                <a:gd name="T60" fmla="*/ 55 w 786"/>
                <a:gd name="T61" fmla="*/ 467 h 896"/>
                <a:gd name="T62" fmla="*/ 112 w 786"/>
                <a:gd name="T63" fmla="*/ 381 h 896"/>
                <a:gd name="T64" fmla="*/ 115 w 786"/>
                <a:gd name="T65" fmla="*/ 335 h 896"/>
                <a:gd name="T66" fmla="*/ 114 w 786"/>
                <a:gd name="T67" fmla="*/ 248 h 896"/>
                <a:gd name="T68" fmla="*/ 729 w 786"/>
                <a:gd name="T69" fmla="*/ 410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6" h="896">
                  <a:moveTo>
                    <a:pt x="706" y="118"/>
                  </a:moveTo>
                  <a:cubicBezTo>
                    <a:pt x="672" y="79"/>
                    <a:pt x="629" y="49"/>
                    <a:pt x="578" y="28"/>
                  </a:cubicBezTo>
                  <a:cubicBezTo>
                    <a:pt x="531" y="10"/>
                    <a:pt x="478" y="0"/>
                    <a:pt x="425" y="0"/>
                  </a:cubicBezTo>
                  <a:cubicBezTo>
                    <a:pt x="346" y="0"/>
                    <a:pt x="268" y="21"/>
                    <a:pt x="205" y="59"/>
                  </a:cubicBezTo>
                  <a:cubicBezTo>
                    <a:pt x="171" y="79"/>
                    <a:pt x="142" y="104"/>
                    <a:pt x="119" y="133"/>
                  </a:cubicBezTo>
                  <a:cubicBezTo>
                    <a:pt x="94" y="164"/>
                    <a:pt x="77" y="198"/>
                    <a:pt x="67" y="236"/>
                  </a:cubicBezTo>
                  <a:cubicBezTo>
                    <a:pt x="59" y="268"/>
                    <a:pt x="58" y="305"/>
                    <a:pt x="65" y="335"/>
                  </a:cubicBezTo>
                  <a:cubicBezTo>
                    <a:pt x="68" y="346"/>
                    <a:pt x="68" y="346"/>
                    <a:pt x="68" y="346"/>
                  </a:cubicBezTo>
                  <a:cubicBezTo>
                    <a:pt x="68" y="349"/>
                    <a:pt x="69" y="352"/>
                    <a:pt x="70" y="354"/>
                  </a:cubicBezTo>
                  <a:cubicBezTo>
                    <a:pt x="70" y="355"/>
                    <a:pt x="70" y="356"/>
                    <a:pt x="70" y="356"/>
                  </a:cubicBezTo>
                  <a:cubicBezTo>
                    <a:pt x="68" y="360"/>
                    <a:pt x="68" y="360"/>
                    <a:pt x="68" y="360"/>
                  </a:cubicBezTo>
                  <a:cubicBezTo>
                    <a:pt x="61" y="375"/>
                    <a:pt x="50" y="390"/>
                    <a:pt x="39" y="406"/>
                  </a:cubicBezTo>
                  <a:cubicBezTo>
                    <a:pt x="31" y="417"/>
                    <a:pt x="22" y="428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1"/>
                    <a:pt x="14" y="441"/>
                    <a:pt x="14" y="441"/>
                  </a:cubicBezTo>
                  <a:cubicBezTo>
                    <a:pt x="14" y="442"/>
                    <a:pt x="14" y="442"/>
                    <a:pt x="14" y="442"/>
                  </a:cubicBezTo>
                  <a:cubicBezTo>
                    <a:pt x="3" y="459"/>
                    <a:pt x="0" y="481"/>
                    <a:pt x="6" y="501"/>
                  </a:cubicBezTo>
                  <a:cubicBezTo>
                    <a:pt x="11" y="517"/>
                    <a:pt x="22" y="531"/>
                    <a:pt x="36" y="540"/>
                  </a:cubicBezTo>
                  <a:cubicBezTo>
                    <a:pt x="35" y="553"/>
                    <a:pt x="37" y="565"/>
                    <a:pt x="43" y="576"/>
                  </a:cubicBezTo>
                  <a:cubicBezTo>
                    <a:pt x="45" y="580"/>
                    <a:pt x="47" y="584"/>
                    <a:pt x="50" y="587"/>
                  </a:cubicBezTo>
                  <a:cubicBezTo>
                    <a:pt x="48" y="603"/>
                    <a:pt x="52" y="619"/>
                    <a:pt x="62" y="632"/>
                  </a:cubicBezTo>
                  <a:cubicBezTo>
                    <a:pt x="75" y="649"/>
                    <a:pt x="75" y="649"/>
                    <a:pt x="75" y="649"/>
                  </a:cubicBezTo>
                  <a:cubicBezTo>
                    <a:pt x="75" y="652"/>
                    <a:pt x="75" y="654"/>
                    <a:pt x="74" y="657"/>
                  </a:cubicBezTo>
                  <a:cubicBezTo>
                    <a:pt x="74" y="667"/>
                    <a:pt x="73" y="680"/>
                    <a:pt x="74" y="694"/>
                  </a:cubicBezTo>
                  <a:cubicBezTo>
                    <a:pt x="77" y="715"/>
                    <a:pt x="85" y="732"/>
                    <a:pt x="97" y="746"/>
                  </a:cubicBezTo>
                  <a:cubicBezTo>
                    <a:pt x="114" y="764"/>
                    <a:pt x="139" y="773"/>
                    <a:pt x="169" y="773"/>
                  </a:cubicBezTo>
                  <a:cubicBezTo>
                    <a:pt x="189" y="773"/>
                    <a:pt x="212" y="769"/>
                    <a:pt x="240" y="761"/>
                  </a:cubicBezTo>
                  <a:cubicBezTo>
                    <a:pt x="241" y="779"/>
                    <a:pt x="243" y="801"/>
                    <a:pt x="244" y="830"/>
                  </a:cubicBezTo>
                  <a:cubicBezTo>
                    <a:pt x="246" y="867"/>
                    <a:pt x="276" y="896"/>
                    <a:pt x="313" y="896"/>
                  </a:cubicBezTo>
                  <a:cubicBezTo>
                    <a:pt x="618" y="896"/>
                    <a:pt x="618" y="896"/>
                    <a:pt x="618" y="896"/>
                  </a:cubicBezTo>
                  <a:cubicBezTo>
                    <a:pt x="638" y="896"/>
                    <a:pt x="658" y="887"/>
                    <a:pt x="671" y="871"/>
                  </a:cubicBezTo>
                  <a:cubicBezTo>
                    <a:pt x="684" y="855"/>
                    <a:pt x="690" y="834"/>
                    <a:pt x="686" y="814"/>
                  </a:cubicBezTo>
                  <a:cubicBezTo>
                    <a:pt x="658" y="658"/>
                    <a:pt x="658" y="658"/>
                    <a:pt x="658" y="658"/>
                  </a:cubicBezTo>
                  <a:cubicBezTo>
                    <a:pt x="657" y="650"/>
                    <a:pt x="659" y="643"/>
                    <a:pt x="664" y="637"/>
                  </a:cubicBezTo>
                  <a:cubicBezTo>
                    <a:pt x="686" y="610"/>
                    <a:pt x="712" y="578"/>
                    <a:pt x="733" y="541"/>
                  </a:cubicBezTo>
                  <a:cubicBezTo>
                    <a:pt x="756" y="501"/>
                    <a:pt x="770" y="460"/>
                    <a:pt x="777" y="417"/>
                  </a:cubicBezTo>
                  <a:cubicBezTo>
                    <a:pt x="786" y="355"/>
                    <a:pt x="784" y="298"/>
                    <a:pt x="772" y="247"/>
                  </a:cubicBezTo>
                  <a:cubicBezTo>
                    <a:pt x="759" y="198"/>
                    <a:pt x="737" y="154"/>
                    <a:pt x="706" y="118"/>
                  </a:cubicBezTo>
                  <a:close/>
                  <a:moveTo>
                    <a:pt x="729" y="410"/>
                  </a:moveTo>
                  <a:cubicBezTo>
                    <a:pt x="717" y="491"/>
                    <a:pt x="674" y="550"/>
                    <a:pt x="627" y="606"/>
                  </a:cubicBezTo>
                  <a:cubicBezTo>
                    <a:pt x="613" y="622"/>
                    <a:pt x="607" y="645"/>
                    <a:pt x="611" y="666"/>
                  </a:cubicBezTo>
                  <a:cubicBezTo>
                    <a:pt x="639" y="823"/>
                    <a:pt x="639" y="823"/>
                    <a:pt x="639" y="823"/>
                  </a:cubicBezTo>
                  <a:cubicBezTo>
                    <a:pt x="640" y="829"/>
                    <a:pt x="638" y="835"/>
                    <a:pt x="634" y="840"/>
                  </a:cubicBezTo>
                  <a:cubicBezTo>
                    <a:pt x="630" y="845"/>
                    <a:pt x="624" y="847"/>
                    <a:pt x="618" y="847"/>
                  </a:cubicBezTo>
                  <a:cubicBezTo>
                    <a:pt x="313" y="847"/>
                    <a:pt x="313" y="847"/>
                    <a:pt x="313" y="847"/>
                  </a:cubicBezTo>
                  <a:cubicBezTo>
                    <a:pt x="302" y="847"/>
                    <a:pt x="293" y="839"/>
                    <a:pt x="292" y="827"/>
                  </a:cubicBezTo>
                  <a:cubicBezTo>
                    <a:pt x="290" y="774"/>
                    <a:pt x="286" y="742"/>
                    <a:pt x="284" y="724"/>
                  </a:cubicBezTo>
                  <a:cubicBezTo>
                    <a:pt x="284" y="715"/>
                    <a:pt x="272" y="706"/>
                    <a:pt x="260" y="706"/>
                  </a:cubicBezTo>
                  <a:cubicBezTo>
                    <a:pt x="258" y="706"/>
                    <a:pt x="256" y="706"/>
                    <a:pt x="254" y="707"/>
                  </a:cubicBezTo>
                  <a:cubicBezTo>
                    <a:pt x="216" y="720"/>
                    <a:pt x="189" y="725"/>
                    <a:pt x="169" y="725"/>
                  </a:cubicBezTo>
                  <a:cubicBezTo>
                    <a:pt x="95" y="725"/>
                    <a:pt x="134" y="648"/>
                    <a:pt x="120" y="629"/>
                  </a:cubicBezTo>
                  <a:cubicBezTo>
                    <a:pt x="101" y="604"/>
                    <a:pt x="101" y="604"/>
                    <a:pt x="101" y="604"/>
                  </a:cubicBezTo>
                  <a:cubicBezTo>
                    <a:pt x="96" y="597"/>
                    <a:pt x="96" y="589"/>
                    <a:pt x="100" y="583"/>
                  </a:cubicBezTo>
                  <a:cubicBezTo>
                    <a:pt x="110" y="568"/>
                    <a:pt x="110" y="568"/>
                    <a:pt x="110" y="568"/>
                  </a:cubicBezTo>
                  <a:cubicBezTo>
                    <a:pt x="98" y="565"/>
                    <a:pt x="98" y="565"/>
                    <a:pt x="98" y="565"/>
                  </a:cubicBezTo>
                  <a:cubicBezTo>
                    <a:pt x="93" y="563"/>
                    <a:pt x="89" y="560"/>
                    <a:pt x="86" y="555"/>
                  </a:cubicBezTo>
                  <a:cubicBezTo>
                    <a:pt x="84" y="550"/>
                    <a:pt x="84" y="545"/>
                    <a:pt x="86" y="540"/>
                  </a:cubicBezTo>
                  <a:cubicBezTo>
                    <a:pt x="94" y="519"/>
                    <a:pt x="94" y="519"/>
                    <a:pt x="94" y="519"/>
                  </a:cubicBezTo>
                  <a:cubicBezTo>
                    <a:pt x="95" y="517"/>
                    <a:pt x="94" y="514"/>
                    <a:pt x="92" y="513"/>
                  </a:cubicBezTo>
                  <a:cubicBezTo>
                    <a:pt x="65" y="501"/>
                    <a:pt x="65" y="501"/>
                    <a:pt x="65" y="501"/>
                  </a:cubicBezTo>
                  <a:cubicBezTo>
                    <a:pt x="59" y="499"/>
                    <a:pt x="54" y="493"/>
                    <a:pt x="52" y="487"/>
                  </a:cubicBezTo>
                  <a:cubicBezTo>
                    <a:pt x="50" y="480"/>
                    <a:pt x="51" y="473"/>
                    <a:pt x="55" y="467"/>
                  </a:cubicBezTo>
                  <a:cubicBezTo>
                    <a:pt x="55" y="466"/>
                    <a:pt x="55" y="466"/>
                    <a:pt x="55" y="466"/>
                  </a:cubicBezTo>
                  <a:cubicBezTo>
                    <a:pt x="73" y="438"/>
                    <a:pt x="97" y="412"/>
                    <a:pt x="112" y="381"/>
                  </a:cubicBezTo>
                  <a:cubicBezTo>
                    <a:pt x="118" y="368"/>
                    <a:pt x="118" y="368"/>
                    <a:pt x="118" y="368"/>
                  </a:cubicBezTo>
                  <a:cubicBezTo>
                    <a:pt x="122" y="359"/>
                    <a:pt x="117" y="345"/>
                    <a:pt x="115" y="335"/>
                  </a:cubicBezTo>
                  <a:cubicBezTo>
                    <a:pt x="112" y="325"/>
                    <a:pt x="112" y="325"/>
                    <a:pt x="112" y="325"/>
                  </a:cubicBezTo>
                  <a:cubicBezTo>
                    <a:pt x="107" y="301"/>
                    <a:pt x="108" y="271"/>
                    <a:pt x="114" y="248"/>
                  </a:cubicBezTo>
                  <a:cubicBezTo>
                    <a:pt x="146" y="120"/>
                    <a:pt x="286" y="48"/>
                    <a:pt x="425" y="48"/>
                  </a:cubicBezTo>
                  <a:cubicBezTo>
                    <a:pt x="597" y="48"/>
                    <a:pt x="767" y="158"/>
                    <a:pt x="729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5184776" y="2062163"/>
              <a:ext cx="2085975" cy="1700213"/>
            </a:xfrm>
            <a:custGeom>
              <a:avLst/>
              <a:gdLst>
                <a:gd name="T0" fmla="*/ 367 w 554"/>
                <a:gd name="T1" fmla="*/ 21 h 452"/>
                <a:gd name="T2" fmla="*/ 325 w 554"/>
                <a:gd name="T3" fmla="*/ 5 h 452"/>
                <a:gd name="T4" fmla="*/ 298 w 554"/>
                <a:gd name="T5" fmla="*/ 11 h 452"/>
                <a:gd name="T6" fmla="*/ 267 w 554"/>
                <a:gd name="T7" fmla="*/ 0 h 452"/>
                <a:gd name="T8" fmla="*/ 243 w 554"/>
                <a:gd name="T9" fmla="*/ 7 h 452"/>
                <a:gd name="T10" fmla="*/ 223 w 554"/>
                <a:gd name="T11" fmla="*/ 5 h 452"/>
                <a:gd name="T12" fmla="*/ 168 w 554"/>
                <a:gd name="T13" fmla="*/ 24 h 452"/>
                <a:gd name="T14" fmla="*/ 163 w 554"/>
                <a:gd name="T15" fmla="*/ 24 h 452"/>
                <a:gd name="T16" fmla="*/ 96 w 554"/>
                <a:gd name="T17" fmla="*/ 54 h 452"/>
                <a:gd name="T18" fmla="*/ 38 w 554"/>
                <a:gd name="T19" fmla="*/ 123 h 452"/>
                <a:gd name="T20" fmla="*/ 15 w 554"/>
                <a:gd name="T21" fmla="*/ 156 h 452"/>
                <a:gd name="T22" fmla="*/ 15 w 554"/>
                <a:gd name="T23" fmla="*/ 161 h 452"/>
                <a:gd name="T24" fmla="*/ 0 w 554"/>
                <a:gd name="T25" fmla="*/ 210 h 452"/>
                <a:gd name="T26" fmla="*/ 39 w 554"/>
                <a:gd name="T27" fmla="*/ 282 h 452"/>
                <a:gd name="T28" fmla="*/ 103 w 554"/>
                <a:gd name="T29" fmla="*/ 327 h 452"/>
                <a:gd name="T30" fmla="*/ 135 w 554"/>
                <a:gd name="T31" fmla="*/ 319 h 452"/>
                <a:gd name="T32" fmla="*/ 177 w 554"/>
                <a:gd name="T33" fmla="*/ 344 h 452"/>
                <a:gd name="T34" fmla="*/ 260 w 554"/>
                <a:gd name="T35" fmla="*/ 403 h 452"/>
                <a:gd name="T36" fmla="*/ 296 w 554"/>
                <a:gd name="T37" fmla="*/ 395 h 452"/>
                <a:gd name="T38" fmla="*/ 391 w 554"/>
                <a:gd name="T39" fmla="*/ 452 h 452"/>
                <a:gd name="T40" fmla="*/ 492 w 554"/>
                <a:gd name="T41" fmla="*/ 382 h 452"/>
                <a:gd name="T42" fmla="*/ 549 w 554"/>
                <a:gd name="T43" fmla="*/ 287 h 452"/>
                <a:gd name="T44" fmla="*/ 547 w 554"/>
                <a:gd name="T45" fmla="*/ 267 h 452"/>
                <a:gd name="T46" fmla="*/ 554 w 554"/>
                <a:gd name="T47" fmla="*/ 235 h 452"/>
                <a:gd name="T48" fmla="*/ 536 w 554"/>
                <a:gd name="T49" fmla="*/ 185 h 452"/>
                <a:gd name="T50" fmla="*/ 537 w 554"/>
                <a:gd name="T51" fmla="*/ 174 h 452"/>
                <a:gd name="T52" fmla="*/ 493 w 554"/>
                <a:gd name="T53" fmla="*/ 106 h 452"/>
                <a:gd name="T54" fmla="*/ 367 w 554"/>
                <a:gd name="T55" fmla="*/ 2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4" h="452">
                  <a:moveTo>
                    <a:pt x="367" y="21"/>
                  </a:moveTo>
                  <a:cubicBezTo>
                    <a:pt x="356" y="11"/>
                    <a:pt x="341" y="5"/>
                    <a:pt x="325" y="5"/>
                  </a:cubicBezTo>
                  <a:cubicBezTo>
                    <a:pt x="315" y="5"/>
                    <a:pt x="306" y="7"/>
                    <a:pt x="298" y="11"/>
                  </a:cubicBezTo>
                  <a:cubicBezTo>
                    <a:pt x="289" y="4"/>
                    <a:pt x="279" y="0"/>
                    <a:pt x="267" y="0"/>
                  </a:cubicBezTo>
                  <a:cubicBezTo>
                    <a:pt x="258" y="0"/>
                    <a:pt x="250" y="3"/>
                    <a:pt x="243" y="7"/>
                  </a:cubicBezTo>
                  <a:cubicBezTo>
                    <a:pt x="237" y="5"/>
                    <a:pt x="230" y="5"/>
                    <a:pt x="223" y="5"/>
                  </a:cubicBezTo>
                  <a:cubicBezTo>
                    <a:pt x="203" y="5"/>
                    <a:pt x="183" y="12"/>
                    <a:pt x="168" y="24"/>
                  </a:cubicBezTo>
                  <a:cubicBezTo>
                    <a:pt x="166" y="24"/>
                    <a:pt x="165" y="24"/>
                    <a:pt x="163" y="24"/>
                  </a:cubicBezTo>
                  <a:cubicBezTo>
                    <a:pt x="136" y="24"/>
                    <a:pt x="112" y="36"/>
                    <a:pt x="96" y="54"/>
                  </a:cubicBezTo>
                  <a:cubicBezTo>
                    <a:pt x="63" y="60"/>
                    <a:pt x="38" y="89"/>
                    <a:pt x="38" y="123"/>
                  </a:cubicBezTo>
                  <a:cubicBezTo>
                    <a:pt x="24" y="128"/>
                    <a:pt x="15" y="141"/>
                    <a:pt x="15" y="156"/>
                  </a:cubicBezTo>
                  <a:cubicBezTo>
                    <a:pt x="15" y="158"/>
                    <a:pt x="15" y="159"/>
                    <a:pt x="15" y="161"/>
                  </a:cubicBezTo>
                  <a:cubicBezTo>
                    <a:pt x="6" y="175"/>
                    <a:pt x="0" y="192"/>
                    <a:pt x="0" y="210"/>
                  </a:cubicBezTo>
                  <a:cubicBezTo>
                    <a:pt x="0" y="240"/>
                    <a:pt x="16" y="266"/>
                    <a:pt x="39" y="282"/>
                  </a:cubicBezTo>
                  <a:cubicBezTo>
                    <a:pt x="48" y="308"/>
                    <a:pt x="74" y="327"/>
                    <a:pt x="103" y="327"/>
                  </a:cubicBezTo>
                  <a:cubicBezTo>
                    <a:pt x="115" y="327"/>
                    <a:pt x="126" y="324"/>
                    <a:pt x="135" y="319"/>
                  </a:cubicBezTo>
                  <a:cubicBezTo>
                    <a:pt x="145" y="332"/>
                    <a:pt x="160" y="341"/>
                    <a:pt x="177" y="344"/>
                  </a:cubicBezTo>
                  <a:cubicBezTo>
                    <a:pt x="189" y="378"/>
                    <a:pt x="222" y="403"/>
                    <a:pt x="260" y="403"/>
                  </a:cubicBezTo>
                  <a:cubicBezTo>
                    <a:pt x="273" y="403"/>
                    <a:pt x="285" y="400"/>
                    <a:pt x="296" y="395"/>
                  </a:cubicBezTo>
                  <a:cubicBezTo>
                    <a:pt x="314" y="429"/>
                    <a:pt x="350" y="452"/>
                    <a:pt x="391" y="452"/>
                  </a:cubicBezTo>
                  <a:cubicBezTo>
                    <a:pt x="437" y="452"/>
                    <a:pt x="477" y="423"/>
                    <a:pt x="492" y="382"/>
                  </a:cubicBezTo>
                  <a:cubicBezTo>
                    <a:pt x="526" y="364"/>
                    <a:pt x="549" y="328"/>
                    <a:pt x="549" y="287"/>
                  </a:cubicBezTo>
                  <a:cubicBezTo>
                    <a:pt x="549" y="280"/>
                    <a:pt x="548" y="274"/>
                    <a:pt x="547" y="267"/>
                  </a:cubicBezTo>
                  <a:cubicBezTo>
                    <a:pt x="552" y="257"/>
                    <a:pt x="554" y="246"/>
                    <a:pt x="554" y="235"/>
                  </a:cubicBezTo>
                  <a:cubicBezTo>
                    <a:pt x="554" y="216"/>
                    <a:pt x="547" y="199"/>
                    <a:pt x="536" y="185"/>
                  </a:cubicBezTo>
                  <a:cubicBezTo>
                    <a:pt x="536" y="182"/>
                    <a:pt x="537" y="178"/>
                    <a:pt x="537" y="174"/>
                  </a:cubicBezTo>
                  <a:cubicBezTo>
                    <a:pt x="537" y="144"/>
                    <a:pt x="519" y="118"/>
                    <a:pt x="493" y="106"/>
                  </a:cubicBezTo>
                  <a:cubicBezTo>
                    <a:pt x="472" y="57"/>
                    <a:pt x="423" y="22"/>
                    <a:pt x="36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006205" y="2562220"/>
            <a:ext cx="433763" cy="415213"/>
            <a:chOff x="9886950" y="1016001"/>
            <a:chExt cx="482600" cy="461963"/>
          </a:xfrm>
          <a:solidFill>
            <a:schemeClr val="bg1"/>
          </a:solidFill>
        </p:grpSpPr>
        <p:sp>
          <p:nvSpPr>
            <p:cNvPr id="27" name="Freeform 36"/>
            <p:cNvSpPr>
              <a:spLocks noEditPoints="1"/>
            </p:cNvSpPr>
            <p:nvPr/>
          </p:nvSpPr>
          <p:spPr bwMode="auto">
            <a:xfrm>
              <a:off x="9886950" y="1016001"/>
              <a:ext cx="482600" cy="461963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7 w 128"/>
                <a:gd name="T13" fmla="*/ 110 h 122"/>
                <a:gd name="T14" fmla="*/ 34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1" y="106"/>
                    <a:pt x="39" y="109"/>
                    <a:pt x="37" y="110"/>
                  </a:cubicBezTo>
                  <a:cubicBezTo>
                    <a:pt x="36" y="111"/>
                    <a:pt x="35" y="112"/>
                    <a:pt x="34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4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1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Freeform 37"/>
            <p:cNvSpPr>
              <a:spLocks noEditPoints="1"/>
            </p:cNvSpPr>
            <p:nvPr/>
          </p:nvSpPr>
          <p:spPr bwMode="auto">
            <a:xfrm>
              <a:off x="9947275" y="1076326"/>
              <a:ext cx="361950" cy="242888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Freeform 38"/>
            <p:cNvSpPr>
              <a:spLocks noEditPoints="1"/>
            </p:cNvSpPr>
            <p:nvPr/>
          </p:nvSpPr>
          <p:spPr bwMode="auto">
            <a:xfrm>
              <a:off x="10104438" y="1327151"/>
              <a:ext cx="46037" cy="44450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Freeform 39"/>
            <p:cNvSpPr>
              <a:spLocks/>
            </p:cNvSpPr>
            <p:nvPr/>
          </p:nvSpPr>
          <p:spPr bwMode="auto">
            <a:xfrm>
              <a:off x="10067925" y="1198563"/>
              <a:ext cx="44450" cy="90488"/>
            </a:xfrm>
            <a:custGeom>
              <a:avLst/>
              <a:gdLst>
                <a:gd name="T0" fmla="*/ 9 w 12"/>
                <a:gd name="T1" fmla="*/ 0 h 24"/>
                <a:gd name="T2" fmla="*/ 3 w 12"/>
                <a:gd name="T3" fmla="*/ 0 h 24"/>
                <a:gd name="T4" fmla="*/ 0 w 12"/>
                <a:gd name="T5" fmla="*/ 3 h 24"/>
                <a:gd name="T6" fmla="*/ 0 w 12"/>
                <a:gd name="T7" fmla="*/ 21 h 24"/>
                <a:gd name="T8" fmla="*/ 3 w 12"/>
                <a:gd name="T9" fmla="*/ 24 h 24"/>
                <a:gd name="T10" fmla="*/ 9 w 12"/>
                <a:gd name="T11" fmla="*/ 24 h 24"/>
                <a:gd name="T12" fmla="*/ 12 w 12"/>
                <a:gd name="T13" fmla="*/ 21 h 24"/>
                <a:gd name="T14" fmla="*/ 12 w 12"/>
                <a:gd name="T15" fmla="*/ 3 h 24"/>
                <a:gd name="T16" fmla="*/ 9 w 12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4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1" y="24"/>
                    <a:pt x="12" y="22"/>
                    <a:pt x="12" y="2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1" name="Freeform 40"/>
            <p:cNvSpPr>
              <a:spLocks/>
            </p:cNvSpPr>
            <p:nvPr/>
          </p:nvSpPr>
          <p:spPr bwMode="auto">
            <a:xfrm>
              <a:off x="10218738" y="1106488"/>
              <a:ext cx="44450" cy="182563"/>
            </a:xfrm>
            <a:custGeom>
              <a:avLst/>
              <a:gdLst>
                <a:gd name="T0" fmla="*/ 9 w 12"/>
                <a:gd name="T1" fmla="*/ 0 h 48"/>
                <a:gd name="T2" fmla="*/ 3 w 12"/>
                <a:gd name="T3" fmla="*/ 0 h 48"/>
                <a:gd name="T4" fmla="*/ 0 w 12"/>
                <a:gd name="T5" fmla="*/ 3 h 48"/>
                <a:gd name="T6" fmla="*/ 0 w 12"/>
                <a:gd name="T7" fmla="*/ 45 h 48"/>
                <a:gd name="T8" fmla="*/ 3 w 12"/>
                <a:gd name="T9" fmla="*/ 48 h 48"/>
                <a:gd name="T10" fmla="*/ 9 w 12"/>
                <a:gd name="T11" fmla="*/ 48 h 48"/>
                <a:gd name="T12" fmla="*/ 12 w 12"/>
                <a:gd name="T13" fmla="*/ 45 h 48"/>
                <a:gd name="T14" fmla="*/ 12 w 12"/>
                <a:gd name="T15" fmla="*/ 3 h 48"/>
                <a:gd name="T16" fmla="*/ 9 w 12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8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8"/>
                    <a:pt x="3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1" y="48"/>
                    <a:pt x="12" y="47"/>
                    <a:pt x="12" y="4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41"/>
            <p:cNvSpPr>
              <a:spLocks/>
            </p:cNvSpPr>
            <p:nvPr/>
          </p:nvSpPr>
          <p:spPr bwMode="auto">
            <a:xfrm>
              <a:off x="10142538" y="1166813"/>
              <a:ext cx="46037" cy="122238"/>
            </a:xfrm>
            <a:custGeom>
              <a:avLst/>
              <a:gdLst>
                <a:gd name="T0" fmla="*/ 9 w 12"/>
                <a:gd name="T1" fmla="*/ 0 h 32"/>
                <a:gd name="T2" fmla="*/ 3 w 12"/>
                <a:gd name="T3" fmla="*/ 0 h 32"/>
                <a:gd name="T4" fmla="*/ 0 w 12"/>
                <a:gd name="T5" fmla="*/ 3 h 32"/>
                <a:gd name="T6" fmla="*/ 0 w 12"/>
                <a:gd name="T7" fmla="*/ 29 h 32"/>
                <a:gd name="T8" fmla="*/ 3 w 12"/>
                <a:gd name="T9" fmla="*/ 32 h 32"/>
                <a:gd name="T10" fmla="*/ 9 w 12"/>
                <a:gd name="T11" fmla="*/ 32 h 32"/>
                <a:gd name="T12" fmla="*/ 12 w 12"/>
                <a:gd name="T13" fmla="*/ 29 h 32"/>
                <a:gd name="T14" fmla="*/ 12 w 12"/>
                <a:gd name="T15" fmla="*/ 3 h 32"/>
                <a:gd name="T16" fmla="*/ 9 w 12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2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1" y="32"/>
                    <a:pt x="12" y="31"/>
                    <a:pt x="12" y="2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Freeform 42"/>
            <p:cNvSpPr>
              <a:spLocks/>
            </p:cNvSpPr>
            <p:nvPr/>
          </p:nvSpPr>
          <p:spPr bwMode="auto">
            <a:xfrm>
              <a:off x="9991725" y="1136651"/>
              <a:ext cx="46037" cy="152400"/>
            </a:xfrm>
            <a:custGeom>
              <a:avLst/>
              <a:gdLst>
                <a:gd name="T0" fmla="*/ 9 w 12"/>
                <a:gd name="T1" fmla="*/ 0 h 40"/>
                <a:gd name="T2" fmla="*/ 3 w 12"/>
                <a:gd name="T3" fmla="*/ 0 h 40"/>
                <a:gd name="T4" fmla="*/ 0 w 12"/>
                <a:gd name="T5" fmla="*/ 3 h 40"/>
                <a:gd name="T6" fmla="*/ 0 w 12"/>
                <a:gd name="T7" fmla="*/ 37 h 40"/>
                <a:gd name="T8" fmla="*/ 3 w 12"/>
                <a:gd name="T9" fmla="*/ 40 h 40"/>
                <a:gd name="T10" fmla="*/ 9 w 12"/>
                <a:gd name="T11" fmla="*/ 40 h 40"/>
                <a:gd name="T12" fmla="*/ 12 w 12"/>
                <a:gd name="T13" fmla="*/ 37 h 40"/>
                <a:gd name="T14" fmla="*/ 12 w 12"/>
                <a:gd name="T15" fmla="*/ 3 h 40"/>
                <a:gd name="T16" fmla="*/ 9 w 12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0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0"/>
                    <a:pt x="3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1" y="40"/>
                    <a:pt x="12" y="39"/>
                    <a:pt x="12" y="3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34" name="Freeform 51"/>
          <p:cNvSpPr>
            <a:spLocks noEditPoints="1"/>
          </p:cNvSpPr>
          <p:nvPr/>
        </p:nvSpPr>
        <p:spPr bwMode="auto">
          <a:xfrm>
            <a:off x="7597825" y="4229230"/>
            <a:ext cx="344836" cy="407697"/>
          </a:xfrm>
          <a:custGeom>
            <a:avLst/>
            <a:gdLst>
              <a:gd name="T0" fmla="*/ 576 w 576"/>
              <a:gd name="T1" fmla="*/ 493 h 681"/>
              <a:gd name="T2" fmla="*/ 576 w 576"/>
              <a:gd name="T3" fmla="*/ 186 h 681"/>
              <a:gd name="T4" fmla="*/ 288 w 576"/>
              <a:gd name="T5" fmla="*/ 0 h 681"/>
              <a:gd name="T6" fmla="*/ 0 w 576"/>
              <a:gd name="T7" fmla="*/ 186 h 681"/>
              <a:gd name="T8" fmla="*/ 0 w 576"/>
              <a:gd name="T9" fmla="*/ 493 h 681"/>
              <a:gd name="T10" fmla="*/ 288 w 576"/>
              <a:gd name="T11" fmla="*/ 681 h 681"/>
              <a:gd name="T12" fmla="*/ 576 w 576"/>
              <a:gd name="T13" fmla="*/ 493 h 681"/>
              <a:gd name="T14" fmla="*/ 532 w 576"/>
              <a:gd name="T15" fmla="*/ 203 h 681"/>
              <a:gd name="T16" fmla="*/ 290 w 576"/>
              <a:gd name="T17" fmla="*/ 362 h 681"/>
              <a:gd name="T18" fmla="*/ 191 w 576"/>
              <a:gd name="T19" fmla="*/ 297 h 681"/>
              <a:gd name="T20" fmla="*/ 432 w 576"/>
              <a:gd name="T21" fmla="*/ 138 h 681"/>
              <a:gd name="T22" fmla="*/ 532 w 576"/>
              <a:gd name="T23" fmla="*/ 203 h 681"/>
              <a:gd name="T24" fmla="*/ 138 w 576"/>
              <a:gd name="T25" fmla="*/ 260 h 681"/>
              <a:gd name="T26" fmla="*/ 47 w 576"/>
              <a:gd name="T27" fmla="*/ 201 h 681"/>
              <a:gd name="T28" fmla="*/ 288 w 576"/>
              <a:gd name="T29" fmla="*/ 44 h 681"/>
              <a:gd name="T30" fmla="*/ 378 w 576"/>
              <a:gd name="T31" fmla="*/ 103 h 681"/>
              <a:gd name="T32" fmla="*/ 138 w 576"/>
              <a:gd name="T33" fmla="*/ 260 h 681"/>
              <a:gd name="T34" fmla="*/ 38 w 576"/>
              <a:gd name="T35" fmla="*/ 472 h 681"/>
              <a:gd name="T36" fmla="*/ 38 w 576"/>
              <a:gd name="T37" fmla="*/ 223 h 681"/>
              <a:gd name="T38" fmla="*/ 128 w 576"/>
              <a:gd name="T39" fmla="*/ 281 h 681"/>
              <a:gd name="T40" fmla="*/ 128 w 576"/>
              <a:gd name="T41" fmla="*/ 389 h 681"/>
              <a:gd name="T42" fmla="*/ 182 w 576"/>
              <a:gd name="T43" fmla="*/ 419 h 681"/>
              <a:gd name="T44" fmla="*/ 182 w 576"/>
              <a:gd name="T45" fmla="*/ 317 h 681"/>
              <a:gd name="T46" fmla="*/ 277 w 576"/>
              <a:gd name="T47" fmla="*/ 379 h 681"/>
              <a:gd name="T48" fmla="*/ 277 w 576"/>
              <a:gd name="T49" fmla="*/ 628 h 681"/>
              <a:gd name="T50" fmla="*/ 38 w 576"/>
              <a:gd name="T51" fmla="*/ 472 h 681"/>
              <a:gd name="T52" fmla="*/ 297 w 576"/>
              <a:gd name="T53" fmla="*/ 380 h 681"/>
              <a:gd name="T54" fmla="*/ 539 w 576"/>
              <a:gd name="T55" fmla="*/ 223 h 681"/>
              <a:gd name="T56" fmla="*/ 539 w 576"/>
              <a:gd name="T57" fmla="*/ 472 h 681"/>
              <a:gd name="T58" fmla="*/ 297 w 576"/>
              <a:gd name="T59" fmla="*/ 631 h 681"/>
              <a:gd name="T60" fmla="*/ 297 w 576"/>
              <a:gd name="T61" fmla="*/ 380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76" h="681">
                <a:moveTo>
                  <a:pt x="576" y="493"/>
                </a:moveTo>
                <a:lnTo>
                  <a:pt x="576" y="186"/>
                </a:lnTo>
                <a:lnTo>
                  <a:pt x="288" y="0"/>
                </a:lnTo>
                <a:lnTo>
                  <a:pt x="0" y="186"/>
                </a:lnTo>
                <a:lnTo>
                  <a:pt x="0" y="493"/>
                </a:lnTo>
                <a:lnTo>
                  <a:pt x="288" y="681"/>
                </a:lnTo>
                <a:lnTo>
                  <a:pt x="576" y="493"/>
                </a:lnTo>
                <a:close/>
                <a:moveTo>
                  <a:pt x="532" y="203"/>
                </a:moveTo>
                <a:lnTo>
                  <a:pt x="290" y="362"/>
                </a:lnTo>
                <a:lnTo>
                  <a:pt x="191" y="297"/>
                </a:lnTo>
                <a:lnTo>
                  <a:pt x="432" y="138"/>
                </a:lnTo>
                <a:lnTo>
                  <a:pt x="532" y="203"/>
                </a:lnTo>
                <a:close/>
                <a:moveTo>
                  <a:pt x="138" y="260"/>
                </a:moveTo>
                <a:lnTo>
                  <a:pt x="47" y="201"/>
                </a:lnTo>
                <a:lnTo>
                  <a:pt x="288" y="44"/>
                </a:lnTo>
                <a:lnTo>
                  <a:pt x="378" y="103"/>
                </a:lnTo>
                <a:lnTo>
                  <a:pt x="138" y="260"/>
                </a:lnTo>
                <a:close/>
                <a:moveTo>
                  <a:pt x="38" y="472"/>
                </a:moveTo>
                <a:lnTo>
                  <a:pt x="38" y="223"/>
                </a:lnTo>
                <a:lnTo>
                  <a:pt x="128" y="281"/>
                </a:lnTo>
                <a:lnTo>
                  <a:pt x="128" y="389"/>
                </a:lnTo>
                <a:lnTo>
                  <a:pt x="182" y="419"/>
                </a:lnTo>
                <a:lnTo>
                  <a:pt x="182" y="317"/>
                </a:lnTo>
                <a:lnTo>
                  <a:pt x="277" y="379"/>
                </a:lnTo>
                <a:lnTo>
                  <a:pt x="277" y="628"/>
                </a:lnTo>
                <a:lnTo>
                  <a:pt x="38" y="472"/>
                </a:lnTo>
                <a:close/>
                <a:moveTo>
                  <a:pt x="297" y="380"/>
                </a:moveTo>
                <a:lnTo>
                  <a:pt x="539" y="223"/>
                </a:lnTo>
                <a:lnTo>
                  <a:pt x="539" y="472"/>
                </a:lnTo>
                <a:lnTo>
                  <a:pt x="297" y="631"/>
                </a:lnTo>
                <a:lnTo>
                  <a:pt x="297" y="3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14560" y="1878648"/>
            <a:ext cx="2236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cs typeface="+mn-ea"/>
                <a:sym typeface="+mn-lt"/>
              </a:rPr>
              <a:t>Description</a:t>
            </a:r>
          </a:p>
        </p:txBody>
      </p:sp>
      <p:sp>
        <p:nvSpPr>
          <p:cNvPr id="48" name="Rectangle 47"/>
          <p:cNvSpPr/>
          <p:nvPr/>
        </p:nvSpPr>
        <p:spPr>
          <a:xfrm>
            <a:off x="814560" y="2185677"/>
            <a:ext cx="51924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solidFill>
                  <a:schemeClr val="tx2"/>
                </a:solidFill>
                <a:cs typeface="+mn-ea"/>
                <a:sym typeface="+mn-lt"/>
              </a:rPr>
              <a:t>Contrary to It has roots in a piece of classical Latin literature from 45 BC. Contrary to popular belief It has roots in a piece of literature from 45 BC. </a:t>
            </a:r>
            <a:endParaRPr lang="en-US" sz="12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1099745" y="2994314"/>
            <a:ext cx="3520243" cy="721570"/>
            <a:chOff x="1099746" y="2994310"/>
            <a:chExt cx="3520242" cy="721569"/>
          </a:xfrm>
        </p:grpSpPr>
        <p:grpSp>
          <p:nvGrpSpPr>
            <p:cNvPr id="69" name="Group 68"/>
            <p:cNvGrpSpPr/>
            <p:nvPr/>
          </p:nvGrpSpPr>
          <p:grpSpPr>
            <a:xfrm>
              <a:off x="1863988" y="3008069"/>
              <a:ext cx="2756000" cy="694050"/>
              <a:chOff x="1863988" y="3024956"/>
              <a:chExt cx="2756000" cy="694050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1863988" y="3024956"/>
                <a:ext cx="958917" cy="3077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4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Content 1</a:t>
                </a: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1863988" y="3257342"/>
                <a:ext cx="2756000" cy="461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1200" dirty="0">
                    <a:solidFill>
                      <a:schemeClr val="tx2"/>
                    </a:solidFill>
                    <a:cs typeface="+mn-ea"/>
                    <a:sym typeface="+mn-lt"/>
                  </a:rPr>
                  <a:t>Suitable for all categories business and personal presentation</a:t>
                </a: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1099746" y="2994310"/>
              <a:ext cx="633241" cy="721569"/>
              <a:chOff x="4616451" y="1741488"/>
              <a:chExt cx="2959100" cy="3371850"/>
            </a:xfrm>
            <a:solidFill>
              <a:schemeClr val="accent2"/>
            </a:solidFill>
          </p:grpSpPr>
          <p:sp>
            <p:nvSpPr>
              <p:cNvPr id="56" name="Freeform 5"/>
              <p:cNvSpPr>
                <a:spLocks noEditPoints="1"/>
              </p:cNvSpPr>
              <p:nvPr/>
            </p:nvSpPr>
            <p:spPr bwMode="auto">
              <a:xfrm>
                <a:off x="4616451" y="1741488"/>
                <a:ext cx="2959100" cy="3371850"/>
              </a:xfrm>
              <a:custGeom>
                <a:avLst/>
                <a:gdLst>
                  <a:gd name="T0" fmla="*/ 578 w 786"/>
                  <a:gd name="T1" fmla="*/ 28 h 896"/>
                  <a:gd name="T2" fmla="*/ 205 w 786"/>
                  <a:gd name="T3" fmla="*/ 59 h 896"/>
                  <a:gd name="T4" fmla="*/ 67 w 786"/>
                  <a:gd name="T5" fmla="*/ 236 h 896"/>
                  <a:gd name="T6" fmla="*/ 68 w 786"/>
                  <a:gd name="T7" fmla="*/ 346 h 896"/>
                  <a:gd name="T8" fmla="*/ 70 w 786"/>
                  <a:gd name="T9" fmla="*/ 356 h 896"/>
                  <a:gd name="T10" fmla="*/ 39 w 786"/>
                  <a:gd name="T11" fmla="*/ 406 h 896"/>
                  <a:gd name="T12" fmla="*/ 14 w 786"/>
                  <a:gd name="T13" fmla="*/ 441 h 896"/>
                  <a:gd name="T14" fmla="*/ 14 w 786"/>
                  <a:gd name="T15" fmla="*/ 442 h 896"/>
                  <a:gd name="T16" fmla="*/ 36 w 786"/>
                  <a:gd name="T17" fmla="*/ 540 h 896"/>
                  <a:gd name="T18" fmla="*/ 50 w 786"/>
                  <a:gd name="T19" fmla="*/ 587 h 896"/>
                  <a:gd name="T20" fmla="*/ 75 w 786"/>
                  <a:gd name="T21" fmla="*/ 649 h 896"/>
                  <a:gd name="T22" fmla="*/ 74 w 786"/>
                  <a:gd name="T23" fmla="*/ 694 h 896"/>
                  <a:gd name="T24" fmla="*/ 169 w 786"/>
                  <a:gd name="T25" fmla="*/ 773 h 896"/>
                  <a:gd name="T26" fmla="*/ 244 w 786"/>
                  <a:gd name="T27" fmla="*/ 830 h 896"/>
                  <a:gd name="T28" fmla="*/ 618 w 786"/>
                  <a:gd name="T29" fmla="*/ 896 h 896"/>
                  <a:gd name="T30" fmla="*/ 686 w 786"/>
                  <a:gd name="T31" fmla="*/ 814 h 896"/>
                  <a:gd name="T32" fmla="*/ 664 w 786"/>
                  <a:gd name="T33" fmla="*/ 637 h 896"/>
                  <a:gd name="T34" fmla="*/ 777 w 786"/>
                  <a:gd name="T35" fmla="*/ 417 h 896"/>
                  <a:gd name="T36" fmla="*/ 706 w 786"/>
                  <a:gd name="T37" fmla="*/ 118 h 896"/>
                  <a:gd name="T38" fmla="*/ 627 w 786"/>
                  <a:gd name="T39" fmla="*/ 606 h 896"/>
                  <a:gd name="T40" fmla="*/ 639 w 786"/>
                  <a:gd name="T41" fmla="*/ 823 h 896"/>
                  <a:gd name="T42" fmla="*/ 618 w 786"/>
                  <a:gd name="T43" fmla="*/ 847 h 896"/>
                  <a:gd name="T44" fmla="*/ 292 w 786"/>
                  <a:gd name="T45" fmla="*/ 827 h 896"/>
                  <a:gd name="T46" fmla="*/ 260 w 786"/>
                  <a:gd name="T47" fmla="*/ 706 h 896"/>
                  <a:gd name="T48" fmla="*/ 169 w 786"/>
                  <a:gd name="T49" fmla="*/ 725 h 896"/>
                  <a:gd name="T50" fmla="*/ 101 w 786"/>
                  <a:gd name="T51" fmla="*/ 604 h 896"/>
                  <a:gd name="T52" fmla="*/ 110 w 786"/>
                  <a:gd name="T53" fmla="*/ 568 h 896"/>
                  <a:gd name="T54" fmla="*/ 86 w 786"/>
                  <a:gd name="T55" fmla="*/ 555 h 896"/>
                  <a:gd name="T56" fmla="*/ 94 w 786"/>
                  <a:gd name="T57" fmla="*/ 519 h 896"/>
                  <a:gd name="T58" fmla="*/ 65 w 786"/>
                  <a:gd name="T59" fmla="*/ 501 h 896"/>
                  <a:gd name="T60" fmla="*/ 55 w 786"/>
                  <a:gd name="T61" fmla="*/ 467 h 896"/>
                  <a:gd name="T62" fmla="*/ 112 w 786"/>
                  <a:gd name="T63" fmla="*/ 381 h 896"/>
                  <a:gd name="T64" fmla="*/ 115 w 786"/>
                  <a:gd name="T65" fmla="*/ 335 h 896"/>
                  <a:gd name="T66" fmla="*/ 114 w 786"/>
                  <a:gd name="T67" fmla="*/ 248 h 896"/>
                  <a:gd name="T68" fmla="*/ 729 w 786"/>
                  <a:gd name="T69" fmla="*/ 410 h 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86" h="896">
                    <a:moveTo>
                      <a:pt x="706" y="118"/>
                    </a:moveTo>
                    <a:cubicBezTo>
                      <a:pt x="672" y="79"/>
                      <a:pt x="629" y="49"/>
                      <a:pt x="578" y="28"/>
                    </a:cubicBezTo>
                    <a:cubicBezTo>
                      <a:pt x="531" y="10"/>
                      <a:pt x="478" y="0"/>
                      <a:pt x="425" y="0"/>
                    </a:cubicBezTo>
                    <a:cubicBezTo>
                      <a:pt x="346" y="0"/>
                      <a:pt x="268" y="21"/>
                      <a:pt x="205" y="59"/>
                    </a:cubicBezTo>
                    <a:cubicBezTo>
                      <a:pt x="171" y="79"/>
                      <a:pt x="142" y="104"/>
                      <a:pt x="119" y="133"/>
                    </a:cubicBezTo>
                    <a:cubicBezTo>
                      <a:pt x="94" y="164"/>
                      <a:pt x="77" y="198"/>
                      <a:pt x="67" y="236"/>
                    </a:cubicBezTo>
                    <a:cubicBezTo>
                      <a:pt x="59" y="268"/>
                      <a:pt x="58" y="305"/>
                      <a:pt x="65" y="335"/>
                    </a:cubicBezTo>
                    <a:cubicBezTo>
                      <a:pt x="68" y="346"/>
                      <a:pt x="68" y="346"/>
                      <a:pt x="68" y="346"/>
                    </a:cubicBezTo>
                    <a:cubicBezTo>
                      <a:pt x="68" y="349"/>
                      <a:pt x="69" y="352"/>
                      <a:pt x="70" y="354"/>
                    </a:cubicBezTo>
                    <a:cubicBezTo>
                      <a:pt x="70" y="355"/>
                      <a:pt x="70" y="356"/>
                      <a:pt x="70" y="356"/>
                    </a:cubicBezTo>
                    <a:cubicBezTo>
                      <a:pt x="68" y="360"/>
                      <a:pt x="68" y="360"/>
                      <a:pt x="68" y="360"/>
                    </a:cubicBezTo>
                    <a:cubicBezTo>
                      <a:pt x="61" y="375"/>
                      <a:pt x="50" y="390"/>
                      <a:pt x="39" y="406"/>
                    </a:cubicBezTo>
                    <a:cubicBezTo>
                      <a:pt x="31" y="417"/>
                      <a:pt x="22" y="428"/>
                      <a:pt x="14" y="441"/>
                    </a:cubicBezTo>
                    <a:cubicBezTo>
                      <a:pt x="14" y="441"/>
                      <a:pt x="14" y="441"/>
                      <a:pt x="14" y="441"/>
                    </a:cubicBezTo>
                    <a:cubicBezTo>
                      <a:pt x="14" y="441"/>
                      <a:pt x="14" y="441"/>
                      <a:pt x="14" y="441"/>
                    </a:cubicBezTo>
                    <a:cubicBezTo>
                      <a:pt x="14" y="442"/>
                      <a:pt x="14" y="442"/>
                      <a:pt x="14" y="442"/>
                    </a:cubicBezTo>
                    <a:cubicBezTo>
                      <a:pt x="3" y="459"/>
                      <a:pt x="0" y="481"/>
                      <a:pt x="6" y="501"/>
                    </a:cubicBezTo>
                    <a:cubicBezTo>
                      <a:pt x="11" y="517"/>
                      <a:pt x="22" y="531"/>
                      <a:pt x="36" y="540"/>
                    </a:cubicBezTo>
                    <a:cubicBezTo>
                      <a:pt x="35" y="553"/>
                      <a:pt x="37" y="565"/>
                      <a:pt x="43" y="576"/>
                    </a:cubicBezTo>
                    <a:cubicBezTo>
                      <a:pt x="45" y="580"/>
                      <a:pt x="47" y="584"/>
                      <a:pt x="50" y="587"/>
                    </a:cubicBezTo>
                    <a:cubicBezTo>
                      <a:pt x="48" y="603"/>
                      <a:pt x="52" y="619"/>
                      <a:pt x="62" y="632"/>
                    </a:cubicBezTo>
                    <a:cubicBezTo>
                      <a:pt x="75" y="649"/>
                      <a:pt x="75" y="649"/>
                      <a:pt x="75" y="649"/>
                    </a:cubicBezTo>
                    <a:cubicBezTo>
                      <a:pt x="75" y="652"/>
                      <a:pt x="75" y="654"/>
                      <a:pt x="74" y="657"/>
                    </a:cubicBezTo>
                    <a:cubicBezTo>
                      <a:pt x="74" y="667"/>
                      <a:pt x="73" y="680"/>
                      <a:pt x="74" y="694"/>
                    </a:cubicBezTo>
                    <a:cubicBezTo>
                      <a:pt x="77" y="715"/>
                      <a:pt x="85" y="732"/>
                      <a:pt x="97" y="746"/>
                    </a:cubicBezTo>
                    <a:cubicBezTo>
                      <a:pt x="114" y="764"/>
                      <a:pt x="139" y="773"/>
                      <a:pt x="169" y="773"/>
                    </a:cubicBezTo>
                    <a:cubicBezTo>
                      <a:pt x="189" y="773"/>
                      <a:pt x="212" y="769"/>
                      <a:pt x="240" y="761"/>
                    </a:cubicBezTo>
                    <a:cubicBezTo>
                      <a:pt x="241" y="779"/>
                      <a:pt x="243" y="801"/>
                      <a:pt x="244" y="830"/>
                    </a:cubicBezTo>
                    <a:cubicBezTo>
                      <a:pt x="246" y="867"/>
                      <a:pt x="276" y="896"/>
                      <a:pt x="313" y="896"/>
                    </a:cubicBezTo>
                    <a:cubicBezTo>
                      <a:pt x="618" y="896"/>
                      <a:pt x="618" y="896"/>
                      <a:pt x="618" y="896"/>
                    </a:cubicBezTo>
                    <a:cubicBezTo>
                      <a:pt x="638" y="896"/>
                      <a:pt x="658" y="887"/>
                      <a:pt x="671" y="871"/>
                    </a:cubicBezTo>
                    <a:cubicBezTo>
                      <a:pt x="684" y="855"/>
                      <a:pt x="690" y="834"/>
                      <a:pt x="686" y="814"/>
                    </a:cubicBezTo>
                    <a:cubicBezTo>
                      <a:pt x="658" y="658"/>
                      <a:pt x="658" y="658"/>
                      <a:pt x="658" y="658"/>
                    </a:cubicBezTo>
                    <a:cubicBezTo>
                      <a:pt x="657" y="650"/>
                      <a:pt x="659" y="643"/>
                      <a:pt x="664" y="637"/>
                    </a:cubicBezTo>
                    <a:cubicBezTo>
                      <a:pt x="686" y="610"/>
                      <a:pt x="712" y="578"/>
                      <a:pt x="733" y="541"/>
                    </a:cubicBezTo>
                    <a:cubicBezTo>
                      <a:pt x="756" y="501"/>
                      <a:pt x="770" y="460"/>
                      <a:pt x="777" y="417"/>
                    </a:cubicBezTo>
                    <a:cubicBezTo>
                      <a:pt x="786" y="355"/>
                      <a:pt x="784" y="298"/>
                      <a:pt x="772" y="247"/>
                    </a:cubicBezTo>
                    <a:cubicBezTo>
                      <a:pt x="759" y="198"/>
                      <a:pt x="737" y="154"/>
                      <a:pt x="706" y="118"/>
                    </a:cubicBezTo>
                    <a:close/>
                    <a:moveTo>
                      <a:pt x="729" y="410"/>
                    </a:moveTo>
                    <a:cubicBezTo>
                      <a:pt x="717" y="491"/>
                      <a:pt x="674" y="550"/>
                      <a:pt x="627" y="606"/>
                    </a:cubicBezTo>
                    <a:cubicBezTo>
                      <a:pt x="613" y="622"/>
                      <a:pt x="607" y="645"/>
                      <a:pt x="611" y="666"/>
                    </a:cubicBezTo>
                    <a:cubicBezTo>
                      <a:pt x="639" y="823"/>
                      <a:pt x="639" y="823"/>
                      <a:pt x="639" y="823"/>
                    </a:cubicBezTo>
                    <a:cubicBezTo>
                      <a:pt x="640" y="829"/>
                      <a:pt x="638" y="835"/>
                      <a:pt x="634" y="840"/>
                    </a:cubicBezTo>
                    <a:cubicBezTo>
                      <a:pt x="630" y="845"/>
                      <a:pt x="624" y="847"/>
                      <a:pt x="618" y="847"/>
                    </a:cubicBezTo>
                    <a:cubicBezTo>
                      <a:pt x="313" y="847"/>
                      <a:pt x="313" y="847"/>
                      <a:pt x="313" y="847"/>
                    </a:cubicBezTo>
                    <a:cubicBezTo>
                      <a:pt x="302" y="847"/>
                      <a:pt x="293" y="839"/>
                      <a:pt x="292" y="827"/>
                    </a:cubicBezTo>
                    <a:cubicBezTo>
                      <a:pt x="290" y="774"/>
                      <a:pt x="286" y="742"/>
                      <a:pt x="284" y="724"/>
                    </a:cubicBezTo>
                    <a:cubicBezTo>
                      <a:pt x="284" y="715"/>
                      <a:pt x="272" y="706"/>
                      <a:pt x="260" y="706"/>
                    </a:cubicBezTo>
                    <a:cubicBezTo>
                      <a:pt x="258" y="706"/>
                      <a:pt x="256" y="706"/>
                      <a:pt x="254" y="707"/>
                    </a:cubicBezTo>
                    <a:cubicBezTo>
                      <a:pt x="216" y="720"/>
                      <a:pt x="189" y="725"/>
                      <a:pt x="169" y="725"/>
                    </a:cubicBezTo>
                    <a:cubicBezTo>
                      <a:pt x="95" y="725"/>
                      <a:pt x="134" y="648"/>
                      <a:pt x="120" y="629"/>
                    </a:cubicBezTo>
                    <a:cubicBezTo>
                      <a:pt x="101" y="604"/>
                      <a:pt x="101" y="604"/>
                      <a:pt x="101" y="604"/>
                    </a:cubicBezTo>
                    <a:cubicBezTo>
                      <a:pt x="96" y="597"/>
                      <a:pt x="96" y="589"/>
                      <a:pt x="100" y="583"/>
                    </a:cubicBezTo>
                    <a:cubicBezTo>
                      <a:pt x="110" y="568"/>
                      <a:pt x="110" y="568"/>
                      <a:pt x="110" y="568"/>
                    </a:cubicBezTo>
                    <a:cubicBezTo>
                      <a:pt x="98" y="565"/>
                      <a:pt x="98" y="565"/>
                      <a:pt x="98" y="565"/>
                    </a:cubicBezTo>
                    <a:cubicBezTo>
                      <a:pt x="93" y="563"/>
                      <a:pt x="89" y="560"/>
                      <a:pt x="86" y="555"/>
                    </a:cubicBezTo>
                    <a:cubicBezTo>
                      <a:pt x="84" y="550"/>
                      <a:pt x="84" y="545"/>
                      <a:pt x="86" y="540"/>
                    </a:cubicBezTo>
                    <a:cubicBezTo>
                      <a:pt x="94" y="519"/>
                      <a:pt x="94" y="519"/>
                      <a:pt x="94" y="519"/>
                    </a:cubicBezTo>
                    <a:cubicBezTo>
                      <a:pt x="95" y="517"/>
                      <a:pt x="94" y="514"/>
                      <a:pt x="92" y="513"/>
                    </a:cubicBezTo>
                    <a:cubicBezTo>
                      <a:pt x="65" y="501"/>
                      <a:pt x="65" y="501"/>
                      <a:pt x="65" y="501"/>
                    </a:cubicBezTo>
                    <a:cubicBezTo>
                      <a:pt x="59" y="499"/>
                      <a:pt x="54" y="493"/>
                      <a:pt x="52" y="487"/>
                    </a:cubicBezTo>
                    <a:cubicBezTo>
                      <a:pt x="50" y="480"/>
                      <a:pt x="51" y="473"/>
                      <a:pt x="55" y="467"/>
                    </a:cubicBezTo>
                    <a:cubicBezTo>
                      <a:pt x="55" y="466"/>
                      <a:pt x="55" y="466"/>
                      <a:pt x="55" y="466"/>
                    </a:cubicBezTo>
                    <a:cubicBezTo>
                      <a:pt x="73" y="438"/>
                      <a:pt x="97" y="412"/>
                      <a:pt x="112" y="381"/>
                    </a:cubicBezTo>
                    <a:cubicBezTo>
                      <a:pt x="118" y="368"/>
                      <a:pt x="118" y="368"/>
                      <a:pt x="118" y="368"/>
                    </a:cubicBezTo>
                    <a:cubicBezTo>
                      <a:pt x="122" y="359"/>
                      <a:pt x="117" y="345"/>
                      <a:pt x="115" y="335"/>
                    </a:cubicBezTo>
                    <a:cubicBezTo>
                      <a:pt x="112" y="325"/>
                      <a:pt x="112" y="325"/>
                      <a:pt x="112" y="325"/>
                    </a:cubicBezTo>
                    <a:cubicBezTo>
                      <a:pt x="107" y="301"/>
                      <a:pt x="108" y="271"/>
                      <a:pt x="114" y="248"/>
                    </a:cubicBezTo>
                    <a:cubicBezTo>
                      <a:pt x="146" y="120"/>
                      <a:pt x="286" y="48"/>
                      <a:pt x="425" y="48"/>
                    </a:cubicBezTo>
                    <a:cubicBezTo>
                      <a:pt x="597" y="48"/>
                      <a:pt x="767" y="158"/>
                      <a:pt x="729" y="4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5184776" y="2062163"/>
                <a:ext cx="2085975" cy="1700213"/>
              </a:xfrm>
              <a:custGeom>
                <a:avLst/>
                <a:gdLst>
                  <a:gd name="T0" fmla="*/ 367 w 554"/>
                  <a:gd name="T1" fmla="*/ 21 h 452"/>
                  <a:gd name="T2" fmla="*/ 325 w 554"/>
                  <a:gd name="T3" fmla="*/ 5 h 452"/>
                  <a:gd name="T4" fmla="*/ 298 w 554"/>
                  <a:gd name="T5" fmla="*/ 11 h 452"/>
                  <a:gd name="T6" fmla="*/ 267 w 554"/>
                  <a:gd name="T7" fmla="*/ 0 h 452"/>
                  <a:gd name="T8" fmla="*/ 243 w 554"/>
                  <a:gd name="T9" fmla="*/ 7 h 452"/>
                  <a:gd name="T10" fmla="*/ 223 w 554"/>
                  <a:gd name="T11" fmla="*/ 5 h 452"/>
                  <a:gd name="T12" fmla="*/ 168 w 554"/>
                  <a:gd name="T13" fmla="*/ 24 h 452"/>
                  <a:gd name="T14" fmla="*/ 163 w 554"/>
                  <a:gd name="T15" fmla="*/ 24 h 452"/>
                  <a:gd name="T16" fmla="*/ 96 w 554"/>
                  <a:gd name="T17" fmla="*/ 54 h 452"/>
                  <a:gd name="T18" fmla="*/ 38 w 554"/>
                  <a:gd name="T19" fmla="*/ 123 h 452"/>
                  <a:gd name="T20" fmla="*/ 15 w 554"/>
                  <a:gd name="T21" fmla="*/ 156 h 452"/>
                  <a:gd name="T22" fmla="*/ 15 w 554"/>
                  <a:gd name="T23" fmla="*/ 161 h 452"/>
                  <a:gd name="T24" fmla="*/ 0 w 554"/>
                  <a:gd name="T25" fmla="*/ 210 h 452"/>
                  <a:gd name="T26" fmla="*/ 39 w 554"/>
                  <a:gd name="T27" fmla="*/ 282 h 452"/>
                  <a:gd name="T28" fmla="*/ 103 w 554"/>
                  <a:gd name="T29" fmla="*/ 327 h 452"/>
                  <a:gd name="T30" fmla="*/ 135 w 554"/>
                  <a:gd name="T31" fmla="*/ 319 h 452"/>
                  <a:gd name="T32" fmla="*/ 177 w 554"/>
                  <a:gd name="T33" fmla="*/ 344 h 452"/>
                  <a:gd name="T34" fmla="*/ 260 w 554"/>
                  <a:gd name="T35" fmla="*/ 403 h 452"/>
                  <a:gd name="T36" fmla="*/ 296 w 554"/>
                  <a:gd name="T37" fmla="*/ 395 h 452"/>
                  <a:gd name="T38" fmla="*/ 391 w 554"/>
                  <a:gd name="T39" fmla="*/ 452 h 452"/>
                  <a:gd name="T40" fmla="*/ 492 w 554"/>
                  <a:gd name="T41" fmla="*/ 382 h 452"/>
                  <a:gd name="T42" fmla="*/ 549 w 554"/>
                  <a:gd name="T43" fmla="*/ 287 h 452"/>
                  <a:gd name="T44" fmla="*/ 547 w 554"/>
                  <a:gd name="T45" fmla="*/ 267 h 452"/>
                  <a:gd name="T46" fmla="*/ 554 w 554"/>
                  <a:gd name="T47" fmla="*/ 235 h 452"/>
                  <a:gd name="T48" fmla="*/ 536 w 554"/>
                  <a:gd name="T49" fmla="*/ 185 h 452"/>
                  <a:gd name="T50" fmla="*/ 537 w 554"/>
                  <a:gd name="T51" fmla="*/ 174 h 452"/>
                  <a:gd name="T52" fmla="*/ 493 w 554"/>
                  <a:gd name="T53" fmla="*/ 106 h 452"/>
                  <a:gd name="T54" fmla="*/ 367 w 554"/>
                  <a:gd name="T55" fmla="*/ 2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4" h="452">
                    <a:moveTo>
                      <a:pt x="367" y="21"/>
                    </a:moveTo>
                    <a:cubicBezTo>
                      <a:pt x="356" y="11"/>
                      <a:pt x="341" y="5"/>
                      <a:pt x="325" y="5"/>
                    </a:cubicBezTo>
                    <a:cubicBezTo>
                      <a:pt x="315" y="5"/>
                      <a:pt x="306" y="7"/>
                      <a:pt x="298" y="11"/>
                    </a:cubicBezTo>
                    <a:cubicBezTo>
                      <a:pt x="289" y="4"/>
                      <a:pt x="279" y="0"/>
                      <a:pt x="267" y="0"/>
                    </a:cubicBezTo>
                    <a:cubicBezTo>
                      <a:pt x="258" y="0"/>
                      <a:pt x="250" y="3"/>
                      <a:pt x="243" y="7"/>
                    </a:cubicBezTo>
                    <a:cubicBezTo>
                      <a:pt x="237" y="5"/>
                      <a:pt x="230" y="5"/>
                      <a:pt x="223" y="5"/>
                    </a:cubicBezTo>
                    <a:cubicBezTo>
                      <a:pt x="203" y="5"/>
                      <a:pt x="183" y="12"/>
                      <a:pt x="168" y="24"/>
                    </a:cubicBezTo>
                    <a:cubicBezTo>
                      <a:pt x="166" y="24"/>
                      <a:pt x="165" y="24"/>
                      <a:pt x="163" y="24"/>
                    </a:cubicBezTo>
                    <a:cubicBezTo>
                      <a:pt x="136" y="24"/>
                      <a:pt x="112" y="36"/>
                      <a:pt x="96" y="54"/>
                    </a:cubicBezTo>
                    <a:cubicBezTo>
                      <a:pt x="63" y="60"/>
                      <a:pt x="38" y="89"/>
                      <a:pt x="38" y="123"/>
                    </a:cubicBezTo>
                    <a:cubicBezTo>
                      <a:pt x="24" y="128"/>
                      <a:pt x="15" y="141"/>
                      <a:pt x="15" y="156"/>
                    </a:cubicBezTo>
                    <a:cubicBezTo>
                      <a:pt x="15" y="158"/>
                      <a:pt x="15" y="159"/>
                      <a:pt x="15" y="161"/>
                    </a:cubicBezTo>
                    <a:cubicBezTo>
                      <a:pt x="6" y="175"/>
                      <a:pt x="0" y="192"/>
                      <a:pt x="0" y="210"/>
                    </a:cubicBezTo>
                    <a:cubicBezTo>
                      <a:pt x="0" y="240"/>
                      <a:pt x="16" y="266"/>
                      <a:pt x="39" y="282"/>
                    </a:cubicBezTo>
                    <a:cubicBezTo>
                      <a:pt x="48" y="308"/>
                      <a:pt x="74" y="327"/>
                      <a:pt x="103" y="327"/>
                    </a:cubicBezTo>
                    <a:cubicBezTo>
                      <a:pt x="115" y="327"/>
                      <a:pt x="126" y="324"/>
                      <a:pt x="135" y="319"/>
                    </a:cubicBezTo>
                    <a:cubicBezTo>
                      <a:pt x="145" y="332"/>
                      <a:pt x="160" y="341"/>
                      <a:pt x="177" y="344"/>
                    </a:cubicBezTo>
                    <a:cubicBezTo>
                      <a:pt x="189" y="378"/>
                      <a:pt x="222" y="403"/>
                      <a:pt x="260" y="403"/>
                    </a:cubicBezTo>
                    <a:cubicBezTo>
                      <a:pt x="273" y="403"/>
                      <a:pt x="285" y="400"/>
                      <a:pt x="296" y="395"/>
                    </a:cubicBezTo>
                    <a:cubicBezTo>
                      <a:pt x="314" y="429"/>
                      <a:pt x="350" y="452"/>
                      <a:pt x="391" y="452"/>
                    </a:cubicBezTo>
                    <a:cubicBezTo>
                      <a:pt x="437" y="452"/>
                      <a:pt x="477" y="423"/>
                      <a:pt x="492" y="382"/>
                    </a:cubicBezTo>
                    <a:cubicBezTo>
                      <a:pt x="526" y="364"/>
                      <a:pt x="549" y="328"/>
                      <a:pt x="549" y="287"/>
                    </a:cubicBezTo>
                    <a:cubicBezTo>
                      <a:pt x="549" y="280"/>
                      <a:pt x="548" y="274"/>
                      <a:pt x="547" y="267"/>
                    </a:cubicBezTo>
                    <a:cubicBezTo>
                      <a:pt x="552" y="257"/>
                      <a:pt x="554" y="246"/>
                      <a:pt x="554" y="235"/>
                    </a:cubicBezTo>
                    <a:cubicBezTo>
                      <a:pt x="554" y="216"/>
                      <a:pt x="547" y="199"/>
                      <a:pt x="536" y="185"/>
                    </a:cubicBezTo>
                    <a:cubicBezTo>
                      <a:pt x="536" y="182"/>
                      <a:pt x="537" y="178"/>
                      <a:pt x="537" y="174"/>
                    </a:cubicBezTo>
                    <a:cubicBezTo>
                      <a:pt x="537" y="144"/>
                      <a:pt x="519" y="118"/>
                      <a:pt x="493" y="106"/>
                    </a:cubicBezTo>
                    <a:cubicBezTo>
                      <a:pt x="472" y="57"/>
                      <a:pt x="423" y="22"/>
                      <a:pt x="367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1" name="Group 70"/>
          <p:cNvGrpSpPr/>
          <p:nvPr/>
        </p:nvGrpSpPr>
        <p:grpSpPr>
          <a:xfrm>
            <a:off x="1122035" y="3961970"/>
            <a:ext cx="3493647" cy="694051"/>
            <a:chOff x="1122035" y="3906797"/>
            <a:chExt cx="3493646" cy="694050"/>
          </a:xfrm>
        </p:grpSpPr>
        <p:grpSp>
          <p:nvGrpSpPr>
            <p:cNvPr id="68" name="Group 67"/>
            <p:cNvGrpSpPr/>
            <p:nvPr/>
          </p:nvGrpSpPr>
          <p:grpSpPr>
            <a:xfrm>
              <a:off x="1859681" y="3906797"/>
              <a:ext cx="2756000" cy="694050"/>
              <a:chOff x="1859681" y="3905223"/>
              <a:chExt cx="2756000" cy="694050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1859681" y="3905223"/>
                <a:ext cx="98777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4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Content 2</a:t>
                </a: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1859681" y="4137609"/>
                <a:ext cx="2756000" cy="461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1200" dirty="0">
                    <a:solidFill>
                      <a:schemeClr val="tx2"/>
                    </a:solidFill>
                    <a:cs typeface="+mn-ea"/>
                    <a:sym typeface="+mn-lt"/>
                  </a:rPr>
                  <a:t>Suitable for all categories business and personal presentation</a:t>
                </a:r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1122035" y="3978985"/>
              <a:ext cx="574230" cy="549674"/>
              <a:chOff x="9886950" y="1016001"/>
              <a:chExt cx="482600" cy="461963"/>
            </a:xfrm>
            <a:solidFill>
              <a:schemeClr val="accent4"/>
            </a:solidFill>
          </p:grpSpPr>
          <p:sp>
            <p:nvSpPr>
              <p:cNvPr id="59" name="Freeform 36"/>
              <p:cNvSpPr>
                <a:spLocks noEditPoints="1"/>
              </p:cNvSpPr>
              <p:nvPr/>
            </p:nvSpPr>
            <p:spPr bwMode="auto">
              <a:xfrm>
                <a:off x="9886950" y="1016001"/>
                <a:ext cx="482600" cy="461963"/>
              </a:xfrm>
              <a:custGeom>
                <a:avLst/>
                <a:gdLst>
                  <a:gd name="T0" fmla="*/ 117 w 128"/>
                  <a:gd name="T1" fmla="*/ 0 h 122"/>
                  <a:gd name="T2" fmla="*/ 11 w 128"/>
                  <a:gd name="T3" fmla="*/ 0 h 122"/>
                  <a:gd name="T4" fmla="*/ 0 w 128"/>
                  <a:gd name="T5" fmla="*/ 11 h 122"/>
                  <a:gd name="T6" fmla="*/ 0 w 128"/>
                  <a:gd name="T7" fmla="*/ 93 h 122"/>
                  <a:gd name="T8" fmla="*/ 11 w 128"/>
                  <a:gd name="T9" fmla="*/ 104 h 122"/>
                  <a:gd name="T10" fmla="*/ 43 w 128"/>
                  <a:gd name="T11" fmla="*/ 104 h 122"/>
                  <a:gd name="T12" fmla="*/ 37 w 128"/>
                  <a:gd name="T13" fmla="*/ 110 h 122"/>
                  <a:gd name="T14" fmla="*/ 34 w 128"/>
                  <a:gd name="T15" fmla="*/ 113 h 122"/>
                  <a:gd name="T16" fmla="*/ 34 w 128"/>
                  <a:gd name="T17" fmla="*/ 118 h 122"/>
                  <a:gd name="T18" fmla="*/ 42 w 128"/>
                  <a:gd name="T19" fmla="*/ 122 h 122"/>
                  <a:gd name="T20" fmla="*/ 86 w 128"/>
                  <a:gd name="T21" fmla="*/ 122 h 122"/>
                  <a:gd name="T22" fmla="*/ 94 w 128"/>
                  <a:gd name="T23" fmla="*/ 118 h 122"/>
                  <a:gd name="T24" fmla="*/ 94 w 128"/>
                  <a:gd name="T25" fmla="*/ 113 h 122"/>
                  <a:gd name="T26" fmla="*/ 91 w 128"/>
                  <a:gd name="T27" fmla="*/ 110 h 122"/>
                  <a:gd name="T28" fmla="*/ 85 w 128"/>
                  <a:gd name="T29" fmla="*/ 104 h 122"/>
                  <a:gd name="T30" fmla="*/ 117 w 128"/>
                  <a:gd name="T31" fmla="*/ 104 h 122"/>
                  <a:gd name="T32" fmla="*/ 128 w 128"/>
                  <a:gd name="T33" fmla="*/ 93 h 122"/>
                  <a:gd name="T34" fmla="*/ 128 w 128"/>
                  <a:gd name="T35" fmla="*/ 11 h 122"/>
                  <a:gd name="T36" fmla="*/ 117 w 128"/>
                  <a:gd name="T37" fmla="*/ 0 h 122"/>
                  <a:gd name="T38" fmla="*/ 88 w 128"/>
                  <a:gd name="T39" fmla="*/ 113 h 122"/>
                  <a:gd name="T40" fmla="*/ 90 w 128"/>
                  <a:gd name="T41" fmla="*/ 116 h 122"/>
                  <a:gd name="T42" fmla="*/ 90 w 128"/>
                  <a:gd name="T43" fmla="*/ 116 h 122"/>
                  <a:gd name="T44" fmla="*/ 86 w 128"/>
                  <a:gd name="T45" fmla="*/ 118 h 122"/>
                  <a:gd name="T46" fmla="*/ 42 w 128"/>
                  <a:gd name="T47" fmla="*/ 118 h 122"/>
                  <a:gd name="T48" fmla="*/ 38 w 128"/>
                  <a:gd name="T49" fmla="*/ 116 h 122"/>
                  <a:gd name="T50" fmla="*/ 38 w 128"/>
                  <a:gd name="T51" fmla="*/ 116 h 122"/>
                  <a:gd name="T52" fmla="*/ 38 w 128"/>
                  <a:gd name="T53" fmla="*/ 116 h 122"/>
                  <a:gd name="T54" fmla="*/ 40 w 128"/>
                  <a:gd name="T55" fmla="*/ 113 h 122"/>
                  <a:gd name="T56" fmla="*/ 48 w 128"/>
                  <a:gd name="T57" fmla="*/ 104 h 122"/>
                  <a:gd name="T58" fmla="*/ 80 w 128"/>
                  <a:gd name="T59" fmla="*/ 104 h 122"/>
                  <a:gd name="T60" fmla="*/ 88 w 128"/>
                  <a:gd name="T61" fmla="*/ 113 h 122"/>
                  <a:gd name="T62" fmla="*/ 120 w 128"/>
                  <a:gd name="T63" fmla="*/ 93 h 122"/>
                  <a:gd name="T64" fmla="*/ 117 w 128"/>
                  <a:gd name="T65" fmla="*/ 96 h 122"/>
                  <a:gd name="T66" fmla="*/ 11 w 128"/>
                  <a:gd name="T67" fmla="*/ 96 h 122"/>
                  <a:gd name="T68" fmla="*/ 8 w 128"/>
                  <a:gd name="T69" fmla="*/ 93 h 122"/>
                  <a:gd name="T70" fmla="*/ 8 w 128"/>
                  <a:gd name="T71" fmla="*/ 11 h 122"/>
                  <a:gd name="T72" fmla="*/ 11 w 128"/>
                  <a:gd name="T73" fmla="*/ 8 h 122"/>
                  <a:gd name="T74" fmla="*/ 117 w 128"/>
                  <a:gd name="T75" fmla="*/ 8 h 122"/>
                  <a:gd name="T76" fmla="*/ 120 w 128"/>
                  <a:gd name="T77" fmla="*/ 11 h 122"/>
                  <a:gd name="T78" fmla="*/ 120 w 128"/>
                  <a:gd name="T79" fmla="*/ 9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22">
                    <a:moveTo>
                      <a:pt x="11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5" y="104"/>
                      <a:pt x="11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1" y="106"/>
                      <a:pt x="39" y="109"/>
                      <a:pt x="37" y="110"/>
                    </a:cubicBezTo>
                    <a:cubicBezTo>
                      <a:pt x="36" y="111"/>
                      <a:pt x="35" y="112"/>
                      <a:pt x="34" y="113"/>
                    </a:cubicBezTo>
                    <a:cubicBezTo>
                      <a:pt x="34" y="114"/>
                      <a:pt x="33" y="116"/>
                      <a:pt x="34" y="118"/>
                    </a:cubicBezTo>
                    <a:cubicBezTo>
                      <a:pt x="35" y="120"/>
                      <a:pt x="37" y="122"/>
                      <a:pt x="42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91" y="122"/>
                      <a:pt x="93" y="120"/>
                      <a:pt x="94" y="118"/>
                    </a:cubicBezTo>
                    <a:cubicBezTo>
                      <a:pt x="95" y="116"/>
                      <a:pt x="94" y="114"/>
                      <a:pt x="94" y="113"/>
                    </a:cubicBezTo>
                    <a:cubicBezTo>
                      <a:pt x="93" y="112"/>
                      <a:pt x="92" y="111"/>
                      <a:pt x="91" y="110"/>
                    </a:cubicBezTo>
                    <a:cubicBezTo>
                      <a:pt x="89" y="109"/>
                      <a:pt x="87" y="106"/>
                      <a:pt x="85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23" y="104"/>
                      <a:pt x="128" y="99"/>
                      <a:pt x="128" y="93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5"/>
                      <a:pt x="123" y="0"/>
                      <a:pt x="117" y="0"/>
                    </a:cubicBezTo>
                    <a:close/>
                    <a:moveTo>
                      <a:pt x="88" y="113"/>
                    </a:moveTo>
                    <a:cubicBezTo>
                      <a:pt x="89" y="114"/>
                      <a:pt x="90" y="115"/>
                      <a:pt x="90" y="116"/>
                    </a:cubicBezTo>
                    <a:cubicBezTo>
                      <a:pt x="90" y="116"/>
                      <a:pt x="91" y="116"/>
                      <a:pt x="90" y="116"/>
                    </a:cubicBezTo>
                    <a:cubicBezTo>
                      <a:pt x="90" y="117"/>
                      <a:pt x="88" y="118"/>
                      <a:pt x="86" y="11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0" y="118"/>
                      <a:pt x="38" y="117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5"/>
                      <a:pt x="39" y="114"/>
                      <a:pt x="40" y="113"/>
                    </a:cubicBezTo>
                    <a:cubicBezTo>
                      <a:pt x="44" y="109"/>
                      <a:pt x="47" y="106"/>
                      <a:pt x="48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81" y="106"/>
                      <a:pt x="84" y="109"/>
                      <a:pt x="88" y="113"/>
                    </a:cubicBezTo>
                    <a:close/>
                    <a:moveTo>
                      <a:pt x="120" y="93"/>
                    </a:moveTo>
                    <a:cubicBezTo>
                      <a:pt x="120" y="95"/>
                      <a:pt x="119" y="96"/>
                      <a:pt x="117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9" y="96"/>
                      <a:pt x="8" y="95"/>
                      <a:pt x="8" y="9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9" y="8"/>
                      <a:pt x="120" y="9"/>
                      <a:pt x="120" y="11"/>
                    </a:cubicBezTo>
                    <a:lnTo>
                      <a:pt x="12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0" name="Freeform 37"/>
              <p:cNvSpPr>
                <a:spLocks noEditPoints="1"/>
              </p:cNvSpPr>
              <p:nvPr/>
            </p:nvSpPr>
            <p:spPr bwMode="auto">
              <a:xfrm>
                <a:off x="9947275" y="1076326"/>
                <a:ext cx="361950" cy="242888"/>
              </a:xfrm>
              <a:custGeom>
                <a:avLst/>
                <a:gdLst>
                  <a:gd name="T0" fmla="*/ 89 w 96"/>
                  <a:gd name="T1" fmla="*/ 0 h 64"/>
                  <a:gd name="T2" fmla="*/ 7 w 96"/>
                  <a:gd name="T3" fmla="*/ 0 h 64"/>
                  <a:gd name="T4" fmla="*/ 0 w 96"/>
                  <a:gd name="T5" fmla="*/ 7 h 64"/>
                  <a:gd name="T6" fmla="*/ 0 w 96"/>
                  <a:gd name="T7" fmla="*/ 57 h 64"/>
                  <a:gd name="T8" fmla="*/ 7 w 96"/>
                  <a:gd name="T9" fmla="*/ 64 h 64"/>
                  <a:gd name="T10" fmla="*/ 89 w 96"/>
                  <a:gd name="T11" fmla="*/ 64 h 64"/>
                  <a:gd name="T12" fmla="*/ 96 w 96"/>
                  <a:gd name="T13" fmla="*/ 57 h 64"/>
                  <a:gd name="T14" fmla="*/ 96 w 96"/>
                  <a:gd name="T15" fmla="*/ 7 h 64"/>
                  <a:gd name="T16" fmla="*/ 89 w 96"/>
                  <a:gd name="T17" fmla="*/ 0 h 64"/>
                  <a:gd name="T18" fmla="*/ 92 w 96"/>
                  <a:gd name="T19" fmla="*/ 57 h 64"/>
                  <a:gd name="T20" fmla="*/ 89 w 96"/>
                  <a:gd name="T21" fmla="*/ 60 h 64"/>
                  <a:gd name="T22" fmla="*/ 7 w 96"/>
                  <a:gd name="T23" fmla="*/ 60 h 64"/>
                  <a:gd name="T24" fmla="*/ 4 w 96"/>
                  <a:gd name="T25" fmla="*/ 57 h 64"/>
                  <a:gd name="T26" fmla="*/ 4 w 96"/>
                  <a:gd name="T27" fmla="*/ 7 h 64"/>
                  <a:gd name="T28" fmla="*/ 7 w 96"/>
                  <a:gd name="T29" fmla="*/ 4 h 64"/>
                  <a:gd name="T30" fmla="*/ 89 w 96"/>
                  <a:gd name="T31" fmla="*/ 4 h 64"/>
                  <a:gd name="T32" fmla="*/ 92 w 96"/>
                  <a:gd name="T33" fmla="*/ 7 h 64"/>
                  <a:gd name="T34" fmla="*/ 92 w 96"/>
                  <a:gd name="T35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64">
                    <a:moveTo>
                      <a:pt x="8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3" y="64"/>
                      <a:pt x="96" y="61"/>
                      <a:pt x="96" y="5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3" y="0"/>
                      <a:pt x="89" y="0"/>
                    </a:cubicBezTo>
                    <a:close/>
                    <a:moveTo>
                      <a:pt x="92" y="57"/>
                    </a:moveTo>
                    <a:cubicBezTo>
                      <a:pt x="92" y="59"/>
                      <a:pt x="91" y="60"/>
                      <a:pt x="89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5" y="60"/>
                      <a:pt x="4" y="59"/>
                      <a:pt x="4" y="5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91" y="4"/>
                      <a:pt x="92" y="5"/>
                      <a:pt x="92" y="7"/>
                    </a:cubicBezTo>
                    <a:lnTo>
                      <a:pt x="9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1" name="Freeform 38"/>
              <p:cNvSpPr>
                <a:spLocks noEditPoints="1"/>
              </p:cNvSpPr>
              <p:nvPr/>
            </p:nvSpPr>
            <p:spPr bwMode="auto">
              <a:xfrm>
                <a:off x="10104438" y="1327151"/>
                <a:ext cx="46037" cy="44450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2" name="Freeform 39"/>
              <p:cNvSpPr>
                <a:spLocks/>
              </p:cNvSpPr>
              <p:nvPr/>
            </p:nvSpPr>
            <p:spPr bwMode="auto">
              <a:xfrm>
                <a:off x="10067925" y="1198563"/>
                <a:ext cx="44450" cy="90488"/>
              </a:xfrm>
              <a:custGeom>
                <a:avLst/>
                <a:gdLst>
                  <a:gd name="T0" fmla="*/ 9 w 12"/>
                  <a:gd name="T1" fmla="*/ 0 h 24"/>
                  <a:gd name="T2" fmla="*/ 3 w 12"/>
                  <a:gd name="T3" fmla="*/ 0 h 24"/>
                  <a:gd name="T4" fmla="*/ 0 w 12"/>
                  <a:gd name="T5" fmla="*/ 3 h 24"/>
                  <a:gd name="T6" fmla="*/ 0 w 12"/>
                  <a:gd name="T7" fmla="*/ 21 h 24"/>
                  <a:gd name="T8" fmla="*/ 3 w 12"/>
                  <a:gd name="T9" fmla="*/ 24 h 24"/>
                  <a:gd name="T10" fmla="*/ 9 w 12"/>
                  <a:gd name="T11" fmla="*/ 24 h 24"/>
                  <a:gd name="T12" fmla="*/ 12 w 12"/>
                  <a:gd name="T13" fmla="*/ 21 h 24"/>
                  <a:gd name="T14" fmla="*/ 12 w 12"/>
                  <a:gd name="T15" fmla="*/ 3 h 24"/>
                  <a:gd name="T16" fmla="*/ 9 w 12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2"/>
                      <a:pt x="1" y="24"/>
                      <a:pt x="3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1" y="24"/>
                      <a:pt x="12" y="22"/>
                      <a:pt x="12" y="21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3" name="Freeform 40"/>
              <p:cNvSpPr>
                <a:spLocks/>
              </p:cNvSpPr>
              <p:nvPr/>
            </p:nvSpPr>
            <p:spPr bwMode="auto">
              <a:xfrm>
                <a:off x="10218738" y="1106488"/>
                <a:ext cx="44450" cy="182563"/>
              </a:xfrm>
              <a:custGeom>
                <a:avLst/>
                <a:gdLst>
                  <a:gd name="T0" fmla="*/ 9 w 12"/>
                  <a:gd name="T1" fmla="*/ 0 h 48"/>
                  <a:gd name="T2" fmla="*/ 3 w 12"/>
                  <a:gd name="T3" fmla="*/ 0 h 48"/>
                  <a:gd name="T4" fmla="*/ 0 w 12"/>
                  <a:gd name="T5" fmla="*/ 3 h 48"/>
                  <a:gd name="T6" fmla="*/ 0 w 12"/>
                  <a:gd name="T7" fmla="*/ 45 h 48"/>
                  <a:gd name="T8" fmla="*/ 3 w 12"/>
                  <a:gd name="T9" fmla="*/ 48 h 48"/>
                  <a:gd name="T10" fmla="*/ 9 w 12"/>
                  <a:gd name="T11" fmla="*/ 48 h 48"/>
                  <a:gd name="T12" fmla="*/ 12 w 12"/>
                  <a:gd name="T13" fmla="*/ 45 h 48"/>
                  <a:gd name="T14" fmla="*/ 12 w 12"/>
                  <a:gd name="T15" fmla="*/ 3 h 48"/>
                  <a:gd name="T16" fmla="*/ 9 w 12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8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7"/>
                      <a:pt x="1" y="48"/>
                      <a:pt x="3" y="48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11" y="48"/>
                      <a:pt x="12" y="47"/>
                      <a:pt x="12" y="4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4" name="Freeform 41"/>
              <p:cNvSpPr>
                <a:spLocks/>
              </p:cNvSpPr>
              <p:nvPr/>
            </p:nvSpPr>
            <p:spPr bwMode="auto">
              <a:xfrm>
                <a:off x="10142538" y="1166813"/>
                <a:ext cx="46037" cy="122238"/>
              </a:xfrm>
              <a:custGeom>
                <a:avLst/>
                <a:gdLst>
                  <a:gd name="T0" fmla="*/ 9 w 12"/>
                  <a:gd name="T1" fmla="*/ 0 h 32"/>
                  <a:gd name="T2" fmla="*/ 3 w 12"/>
                  <a:gd name="T3" fmla="*/ 0 h 32"/>
                  <a:gd name="T4" fmla="*/ 0 w 12"/>
                  <a:gd name="T5" fmla="*/ 3 h 32"/>
                  <a:gd name="T6" fmla="*/ 0 w 12"/>
                  <a:gd name="T7" fmla="*/ 29 h 32"/>
                  <a:gd name="T8" fmla="*/ 3 w 12"/>
                  <a:gd name="T9" fmla="*/ 32 h 32"/>
                  <a:gd name="T10" fmla="*/ 9 w 12"/>
                  <a:gd name="T11" fmla="*/ 32 h 32"/>
                  <a:gd name="T12" fmla="*/ 12 w 12"/>
                  <a:gd name="T13" fmla="*/ 29 h 32"/>
                  <a:gd name="T14" fmla="*/ 12 w 12"/>
                  <a:gd name="T15" fmla="*/ 3 h 32"/>
                  <a:gd name="T16" fmla="*/ 9 w 12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32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1"/>
                      <a:pt x="1" y="32"/>
                      <a:pt x="3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1" y="32"/>
                      <a:pt x="12" y="31"/>
                      <a:pt x="12" y="29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65" name="Freeform 42"/>
              <p:cNvSpPr>
                <a:spLocks/>
              </p:cNvSpPr>
              <p:nvPr/>
            </p:nvSpPr>
            <p:spPr bwMode="auto">
              <a:xfrm>
                <a:off x="9991725" y="1136651"/>
                <a:ext cx="46037" cy="152400"/>
              </a:xfrm>
              <a:custGeom>
                <a:avLst/>
                <a:gdLst>
                  <a:gd name="T0" fmla="*/ 9 w 12"/>
                  <a:gd name="T1" fmla="*/ 0 h 40"/>
                  <a:gd name="T2" fmla="*/ 3 w 12"/>
                  <a:gd name="T3" fmla="*/ 0 h 40"/>
                  <a:gd name="T4" fmla="*/ 0 w 12"/>
                  <a:gd name="T5" fmla="*/ 3 h 40"/>
                  <a:gd name="T6" fmla="*/ 0 w 12"/>
                  <a:gd name="T7" fmla="*/ 37 h 40"/>
                  <a:gd name="T8" fmla="*/ 3 w 12"/>
                  <a:gd name="T9" fmla="*/ 40 h 40"/>
                  <a:gd name="T10" fmla="*/ 9 w 12"/>
                  <a:gd name="T11" fmla="*/ 40 h 40"/>
                  <a:gd name="T12" fmla="*/ 12 w 12"/>
                  <a:gd name="T13" fmla="*/ 37 h 40"/>
                  <a:gd name="T14" fmla="*/ 12 w 12"/>
                  <a:gd name="T15" fmla="*/ 3 h 40"/>
                  <a:gd name="T16" fmla="*/ 9 w 12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0">
                    <a:moveTo>
                      <a:pt x="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1" y="40"/>
                      <a:pt x="12" y="39"/>
                      <a:pt x="12" y="37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1124249" y="4915870"/>
            <a:ext cx="3490113" cy="694051"/>
            <a:chOff x="1124247" y="4914097"/>
            <a:chExt cx="3490113" cy="694050"/>
          </a:xfrm>
        </p:grpSpPr>
        <p:grpSp>
          <p:nvGrpSpPr>
            <p:cNvPr id="67" name="Group 66"/>
            <p:cNvGrpSpPr/>
            <p:nvPr/>
          </p:nvGrpSpPr>
          <p:grpSpPr>
            <a:xfrm>
              <a:off x="1858360" y="4914097"/>
              <a:ext cx="2756000" cy="694050"/>
              <a:chOff x="1858360" y="4907843"/>
              <a:chExt cx="2756000" cy="694050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1858360" y="4907843"/>
                <a:ext cx="98777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d-ID" sz="14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Content 3</a:t>
                </a:r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1858360" y="5140229"/>
                <a:ext cx="2756000" cy="461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id-ID" sz="1200" dirty="0">
                    <a:solidFill>
                      <a:schemeClr val="tx2"/>
                    </a:solidFill>
                    <a:cs typeface="+mn-ea"/>
                    <a:sym typeface="+mn-lt"/>
                  </a:rPr>
                  <a:t>Suitable for all categories business and personal presentation</a:t>
                </a:r>
              </a:p>
            </p:txBody>
          </p:sp>
        </p:grpSp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1124247" y="4925130"/>
              <a:ext cx="568375" cy="671985"/>
            </a:xfrm>
            <a:custGeom>
              <a:avLst/>
              <a:gdLst>
                <a:gd name="T0" fmla="*/ 576 w 576"/>
                <a:gd name="T1" fmla="*/ 493 h 681"/>
                <a:gd name="T2" fmla="*/ 576 w 576"/>
                <a:gd name="T3" fmla="*/ 186 h 681"/>
                <a:gd name="T4" fmla="*/ 288 w 576"/>
                <a:gd name="T5" fmla="*/ 0 h 681"/>
                <a:gd name="T6" fmla="*/ 0 w 576"/>
                <a:gd name="T7" fmla="*/ 186 h 681"/>
                <a:gd name="T8" fmla="*/ 0 w 576"/>
                <a:gd name="T9" fmla="*/ 493 h 681"/>
                <a:gd name="T10" fmla="*/ 288 w 576"/>
                <a:gd name="T11" fmla="*/ 681 h 681"/>
                <a:gd name="T12" fmla="*/ 576 w 576"/>
                <a:gd name="T13" fmla="*/ 493 h 681"/>
                <a:gd name="T14" fmla="*/ 532 w 576"/>
                <a:gd name="T15" fmla="*/ 203 h 681"/>
                <a:gd name="T16" fmla="*/ 290 w 576"/>
                <a:gd name="T17" fmla="*/ 362 h 681"/>
                <a:gd name="T18" fmla="*/ 191 w 576"/>
                <a:gd name="T19" fmla="*/ 297 h 681"/>
                <a:gd name="T20" fmla="*/ 432 w 576"/>
                <a:gd name="T21" fmla="*/ 138 h 681"/>
                <a:gd name="T22" fmla="*/ 532 w 576"/>
                <a:gd name="T23" fmla="*/ 203 h 681"/>
                <a:gd name="T24" fmla="*/ 138 w 576"/>
                <a:gd name="T25" fmla="*/ 260 h 681"/>
                <a:gd name="T26" fmla="*/ 47 w 576"/>
                <a:gd name="T27" fmla="*/ 201 h 681"/>
                <a:gd name="T28" fmla="*/ 288 w 576"/>
                <a:gd name="T29" fmla="*/ 44 h 681"/>
                <a:gd name="T30" fmla="*/ 378 w 576"/>
                <a:gd name="T31" fmla="*/ 103 h 681"/>
                <a:gd name="T32" fmla="*/ 138 w 576"/>
                <a:gd name="T33" fmla="*/ 260 h 681"/>
                <a:gd name="T34" fmla="*/ 38 w 576"/>
                <a:gd name="T35" fmla="*/ 472 h 681"/>
                <a:gd name="T36" fmla="*/ 38 w 576"/>
                <a:gd name="T37" fmla="*/ 223 h 681"/>
                <a:gd name="T38" fmla="*/ 128 w 576"/>
                <a:gd name="T39" fmla="*/ 281 h 681"/>
                <a:gd name="T40" fmla="*/ 128 w 576"/>
                <a:gd name="T41" fmla="*/ 389 h 681"/>
                <a:gd name="T42" fmla="*/ 182 w 576"/>
                <a:gd name="T43" fmla="*/ 419 h 681"/>
                <a:gd name="T44" fmla="*/ 182 w 576"/>
                <a:gd name="T45" fmla="*/ 317 h 681"/>
                <a:gd name="T46" fmla="*/ 277 w 576"/>
                <a:gd name="T47" fmla="*/ 379 h 681"/>
                <a:gd name="T48" fmla="*/ 277 w 576"/>
                <a:gd name="T49" fmla="*/ 628 h 681"/>
                <a:gd name="T50" fmla="*/ 38 w 576"/>
                <a:gd name="T51" fmla="*/ 472 h 681"/>
                <a:gd name="T52" fmla="*/ 297 w 576"/>
                <a:gd name="T53" fmla="*/ 380 h 681"/>
                <a:gd name="T54" fmla="*/ 539 w 576"/>
                <a:gd name="T55" fmla="*/ 223 h 681"/>
                <a:gd name="T56" fmla="*/ 539 w 576"/>
                <a:gd name="T57" fmla="*/ 472 h 681"/>
                <a:gd name="T58" fmla="*/ 297 w 576"/>
                <a:gd name="T59" fmla="*/ 631 h 681"/>
                <a:gd name="T60" fmla="*/ 297 w 576"/>
                <a:gd name="T61" fmla="*/ 38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6" h="681">
                  <a:moveTo>
                    <a:pt x="576" y="493"/>
                  </a:moveTo>
                  <a:lnTo>
                    <a:pt x="576" y="186"/>
                  </a:lnTo>
                  <a:lnTo>
                    <a:pt x="288" y="0"/>
                  </a:lnTo>
                  <a:lnTo>
                    <a:pt x="0" y="186"/>
                  </a:lnTo>
                  <a:lnTo>
                    <a:pt x="0" y="493"/>
                  </a:lnTo>
                  <a:lnTo>
                    <a:pt x="288" y="681"/>
                  </a:lnTo>
                  <a:lnTo>
                    <a:pt x="576" y="493"/>
                  </a:lnTo>
                  <a:close/>
                  <a:moveTo>
                    <a:pt x="532" y="203"/>
                  </a:moveTo>
                  <a:lnTo>
                    <a:pt x="290" y="362"/>
                  </a:lnTo>
                  <a:lnTo>
                    <a:pt x="191" y="297"/>
                  </a:lnTo>
                  <a:lnTo>
                    <a:pt x="432" y="138"/>
                  </a:lnTo>
                  <a:lnTo>
                    <a:pt x="532" y="203"/>
                  </a:lnTo>
                  <a:close/>
                  <a:moveTo>
                    <a:pt x="138" y="260"/>
                  </a:moveTo>
                  <a:lnTo>
                    <a:pt x="47" y="201"/>
                  </a:lnTo>
                  <a:lnTo>
                    <a:pt x="288" y="44"/>
                  </a:lnTo>
                  <a:lnTo>
                    <a:pt x="378" y="103"/>
                  </a:lnTo>
                  <a:lnTo>
                    <a:pt x="138" y="260"/>
                  </a:lnTo>
                  <a:close/>
                  <a:moveTo>
                    <a:pt x="38" y="472"/>
                  </a:moveTo>
                  <a:lnTo>
                    <a:pt x="38" y="223"/>
                  </a:lnTo>
                  <a:lnTo>
                    <a:pt x="128" y="281"/>
                  </a:lnTo>
                  <a:lnTo>
                    <a:pt x="128" y="389"/>
                  </a:lnTo>
                  <a:lnTo>
                    <a:pt x="182" y="419"/>
                  </a:lnTo>
                  <a:lnTo>
                    <a:pt x="182" y="317"/>
                  </a:lnTo>
                  <a:lnTo>
                    <a:pt x="277" y="379"/>
                  </a:lnTo>
                  <a:lnTo>
                    <a:pt x="277" y="628"/>
                  </a:lnTo>
                  <a:lnTo>
                    <a:pt x="38" y="472"/>
                  </a:lnTo>
                  <a:close/>
                  <a:moveTo>
                    <a:pt x="297" y="380"/>
                  </a:moveTo>
                  <a:lnTo>
                    <a:pt x="539" y="223"/>
                  </a:lnTo>
                  <a:lnTo>
                    <a:pt x="539" y="472"/>
                  </a:lnTo>
                  <a:lnTo>
                    <a:pt x="297" y="631"/>
                  </a:lnTo>
                  <a:lnTo>
                    <a:pt x="297" y="3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cxnSp>
        <p:nvCxnSpPr>
          <p:cNvPr id="73" name="Straight Connector 72"/>
          <p:cNvCxnSpPr/>
          <p:nvPr/>
        </p:nvCxnSpPr>
        <p:spPr>
          <a:xfrm>
            <a:off x="6192819" y="1704573"/>
            <a:ext cx="0" cy="4204732"/>
          </a:xfrm>
          <a:prstGeom prst="line">
            <a:avLst/>
          </a:prstGeom>
          <a:ln w="3175">
            <a:solidFill>
              <a:schemeClr val="bg1">
                <a:lumMod val="50000"/>
                <a:alpha val="50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558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21600000">
                                      <p:cBhvr>
                                        <p:cTn id="2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34" grpId="0" animBg="1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+mn-ea"/>
                <a:cs typeface="+mn-ea"/>
                <a:sym typeface="+mn-lt"/>
              </a:rPr>
              <a:t>Gear Diagram</a:t>
            </a:r>
          </a:p>
        </p:txBody>
      </p:sp>
      <p:sp>
        <p:nvSpPr>
          <p:cNvPr id="3" name="Freeform 15"/>
          <p:cNvSpPr>
            <a:spLocks noEditPoints="1"/>
          </p:cNvSpPr>
          <p:nvPr/>
        </p:nvSpPr>
        <p:spPr bwMode="auto">
          <a:xfrm>
            <a:off x="3067678" y="3206246"/>
            <a:ext cx="2987681" cy="2979865"/>
          </a:xfrm>
          <a:custGeom>
            <a:avLst/>
            <a:gdLst>
              <a:gd name="T0" fmla="*/ 819 w 819"/>
              <a:gd name="T1" fmla="*/ 409 h 817"/>
              <a:gd name="T2" fmla="*/ 754 w 819"/>
              <a:gd name="T3" fmla="*/ 340 h 817"/>
              <a:gd name="T4" fmla="*/ 791 w 819"/>
              <a:gd name="T5" fmla="*/ 260 h 817"/>
              <a:gd name="T6" fmla="*/ 705 w 819"/>
              <a:gd name="T7" fmla="*/ 220 h 817"/>
              <a:gd name="T8" fmla="*/ 710 w 819"/>
              <a:gd name="T9" fmla="*/ 132 h 817"/>
              <a:gd name="T10" fmla="*/ 616 w 819"/>
              <a:gd name="T11" fmla="*/ 125 h 817"/>
              <a:gd name="T12" fmla="*/ 588 w 819"/>
              <a:gd name="T13" fmla="*/ 41 h 817"/>
              <a:gd name="T14" fmla="*/ 498 w 819"/>
              <a:gd name="T15" fmla="*/ 69 h 817"/>
              <a:gd name="T16" fmla="*/ 440 w 819"/>
              <a:gd name="T17" fmla="*/ 1 h 817"/>
              <a:gd name="T18" fmla="*/ 378 w 819"/>
              <a:gd name="T19" fmla="*/ 1 h 817"/>
              <a:gd name="T20" fmla="*/ 320 w 819"/>
              <a:gd name="T21" fmla="*/ 69 h 817"/>
              <a:gd name="T22" fmla="*/ 231 w 819"/>
              <a:gd name="T23" fmla="*/ 41 h 817"/>
              <a:gd name="T24" fmla="*/ 202 w 819"/>
              <a:gd name="T25" fmla="*/ 125 h 817"/>
              <a:gd name="T26" fmla="*/ 109 w 819"/>
              <a:gd name="T27" fmla="*/ 132 h 817"/>
              <a:gd name="T28" fmla="*/ 113 w 819"/>
              <a:gd name="T29" fmla="*/ 220 h 817"/>
              <a:gd name="T30" fmla="*/ 28 w 819"/>
              <a:gd name="T31" fmla="*/ 260 h 817"/>
              <a:gd name="T32" fmla="*/ 65 w 819"/>
              <a:gd name="T33" fmla="*/ 340 h 817"/>
              <a:gd name="T34" fmla="*/ 0 w 819"/>
              <a:gd name="T35" fmla="*/ 409 h 817"/>
              <a:gd name="T36" fmla="*/ 63 w 819"/>
              <a:gd name="T37" fmla="*/ 469 h 817"/>
              <a:gd name="T38" fmla="*/ 27 w 819"/>
              <a:gd name="T39" fmla="*/ 557 h 817"/>
              <a:gd name="T40" fmla="*/ 107 w 819"/>
              <a:gd name="T41" fmla="*/ 589 h 817"/>
              <a:gd name="T42" fmla="*/ 106 w 819"/>
              <a:gd name="T43" fmla="*/ 685 h 817"/>
              <a:gd name="T44" fmla="*/ 191 w 819"/>
              <a:gd name="T45" fmla="*/ 685 h 817"/>
              <a:gd name="T46" fmla="*/ 225 w 819"/>
              <a:gd name="T47" fmla="*/ 775 h 817"/>
              <a:gd name="T48" fmla="*/ 303 w 819"/>
              <a:gd name="T49" fmla="*/ 745 h 817"/>
              <a:gd name="T50" fmla="*/ 368 w 819"/>
              <a:gd name="T51" fmla="*/ 817 h 817"/>
              <a:gd name="T52" fmla="*/ 409 w 819"/>
              <a:gd name="T53" fmla="*/ 761 h 817"/>
              <a:gd name="T54" fmla="*/ 451 w 819"/>
              <a:gd name="T55" fmla="*/ 817 h 817"/>
              <a:gd name="T56" fmla="*/ 515 w 819"/>
              <a:gd name="T57" fmla="*/ 745 h 817"/>
              <a:gd name="T58" fmla="*/ 594 w 819"/>
              <a:gd name="T59" fmla="*/ 775 h 817"/>
              <a:gd name="T60" fmla="*/ 628 w 819"/>
              <a:gd name="T61" fmla="*/ 685 h 817"/>
              <a:gd name="T62" fmla="*/ 713 w 819"/>
              <a:gd name="T63" fmla="*/ 685 h 817"/>
              <a:gd name="T64" fmla="*/ 712 w 819"/>
              <a:gd name="T65" fmla="*/ 589 h 817"/>
              <a:gd name="T66" fmla="*/ 792 w 819"/>
              <a:gd name="T67" fmla="*/ 557 h 817"/>
              <a:gd name="T68" fmla="*/ 756 w 819"/>
              <a:gd name="T69" fmla="*/ 469 h 817"/>
              <a:gd name="T70" fmla="*/ 409 w 819"/>
              <a:gd name="T71" fmla="*/ 695 h 817"/>
              <a:gd name="T72" fmla="*/ 409 w 819"/>
              <a:gd name="T73" fmla="*/ 123 h 817"/>
              <a:gd name="T74" fmla="*/ 409 w 819"/>
              <a:gd name="T75" fmla="*/ 695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9" h="817">
                <a:moveTo>
                  <a:pt x="761" y="425"/>
                </a:moveTo>
                <a:cubicBezTo>
                  <a:pt x="819" y="409"/>
                  <a:pt x="819" y="409"/>
                  <a:pt x="819" y="409"/>
                </a:cubicBezTo>
                <a:cubicBezTo>
                  <a:pt x="819" y="387"/>
                  <a:pt x="817" y="366"/>
                  <a:pt x="814" y="345"/>
                </a:cubicBezTo>
                <a:cubicBezTo>
                  <a:pt x="754" y="340"/>
                  <a:pt x="754" y="340"/>
                  <a:pt x="754" y="340"/>
                </a:cubicBezTo>
                <a:cubicBezTo>
                  <a:pt x="751" y="325"/>
                  <a:pt x="747" y="310"/>
                  <a:pt x="742" y="296"/>
                </a:cubicBezTo>
                <a:cubicBezTo>
                  <a:pt x="791" y="260"/>
                  <a:pt x="791" y="260"/>
                  <a:pt x="791" y="260"/>
                </a:cubicBezTo>
                <a:cubicBezTo>
                  <a:pt x="783" y="240"/>
                  <a:pt x="774" y="221"/>
                  <a:pt x="763" y="203"/>
                </a:cubicBezTo>
                <a:cubicBezTo>
                  <a:pt x="705" y="220"/>
                  <a:pt x="705" y="220"/>
                  <a:pt x="705" y="220"/>
                </a:cubicBezTo>
                <a:cubicBezTo>
                  <a:pt x="697" y="207"/>
                  <a:pt x="688" y="194"/>
                  <a:pt x="678" y="183"/>
                </a:cubicBezTo>
                <a:cubicBezTo>
                  <a:pt x="710" y="132"/>
                  <a:pt x="710" y="132"/>
                  <a:pt x="710" y="132"/>
                </a:cubicBezTo>
                <a:cubicBezTo>
                  <a:pt x="696" y="116"/>
                  <a:pt x="680" y="102"/>
                  <a:pt x="664" y="89"/>
                </a:cubicBezTo>
                <a:cubicBezTo>
                  <a:pt x="616" y="125"/>
                  <a:pt x="616" y="125"/>
                  <a:pt x="616" y="125"/>
                </a:cubicBezTo>
                <a:cubicBezTo>
                  <a:pt x="603" y="116"/>
                  <a:pt x="590" y="108"/>
                  <a:pt x="576" y="100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569" y="32"/>
                  <a:pt x="550" y="24"/>
                  <a:pt x="529" y="18"/>
                </a:cubicBezTo>
                <a:cubicBezTo>
                  <a:pt x="498" y="69"/>
                  <a:pt x="498" y="69"/>
                  <a:pt x="498" y="69"/>
                </a:cubicBezTo>
                <a:cubicBezTo>
                  <a:pt x="483" y="65"/>
                  <a:pt x="467" y="62"/>
                  <a:pt x="451" y="61"/>
                </a:cubicBezTo>
                <a:cubicBezTo>
                  <a:pt x="440" y="1"/>
                  <a:pt x="440" y="1"/>
                  <a:pt x="440" y="1"/>
                </a:cubicBezTo>
                <a:cubicBezTo>
                  <a:pt x="430" y="0"/>
                  <a:pt x="420" y="0"/>
                  <a:pt x="409" y="0"/>
                </a:cubicBezTo>
                <a:cubicBezTo>
                  <a:pt x="399" y="0"/>
                  <a:pt x="388" y="0"/>
                  <a:pt x="378" y="1"/>
                </a:cubicBezTo>
                <a:cubicBezTo>
                  <a:pt x="367" y="61"/>
                  <a:pt x="367" y="61"/>
                  <a:pt x="367" y="61"/>
                </a:cubicBezTo>
                <a:cubicBezTo>
                  <a:pt x="351" y="62"/>
                  <a:pt x="336" y="65"/>
                  <a:pt x="320" y="69"/>
                </a:cubicBezTo>
                <a:cubicBezTo>
                  <a:pt x="289" y="18"/>
                  <a:pt x="289" y="18"/>
                  <a:pt x="289" y="18"/>
                </a:cubicBezTo>
                <a:cubicBezTo>
                  <a:pt x="269" y="24"/>
                  <a:pt x="250" y="32"/>
                  <a:pt x="231" y="41"/>
                </a:cubicBezTo>
                <a:cubicBezTo>
                  <a:pt x="242" y="100"/>
                  <a:pt x="242" y="100"/>
                  <a:pt x="242" y="100"/>
                </a:cubicBezTo>
                <a:cubicBezTo>
                  <a:pt x="228" y="108"/>
                  <a:pt x="215" y="116"/>
                  <a:pt x="202" y="125"/>
                </a:cubicBezTo>
                <a:cubicBezTo>
                  <a:pt x="155" y="89"/>
                  <a:pt x="155" y="89"/>
                  <a:pt x="155" y="89"/>
                </a:cubicBezTo>
                <a:cubicBezTo>
                  <a:pt x="138" y="102"/>
                  <a:pt x="123" y="116"/>
                  <a:pt x="109" y="132"/>
                </a:cubicBezTo>
                <a:cubicBezTo>
                  <a:pt x="141" y="183"/>
                  <a:pt x="141" y="183"/>
                  <a:pt x="141" y="183"/>
                </a:cubicBezTo>
                <a:cubicBezTo>
                  <a:pt x="131" y="194"/>
                  <a:pt x="121" y="207"/>
                  <a:pt x="113" y="220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45" y="221"/>
                  <a:pt x="36" y="240"/>
                  <a:pt x="28" y="260"/>
                </a:cubicBezTo>
                <a:cubicBezTo>
                  <a:pt x="76" y="296"/>
                  <a:pt x="76" y="296"/>
                  <a:pt x="76" y="296"/>
                </a:cubicBezTo>
                <a:cubicBezTo>
                  <a:pt x="71" y="310"/>
                  <a:pt x="68" y="325"/>
                  <a:pt x="65" y="340"/>
                </a:cubicBezTo>
                <a:cubicBezTo>
                  <a:pt x="5" y="345"/>
                  <a:pt x="5" y="345"/>
                  <a:pt x="5" y="345"/>
                </a:cubicBezTo>
                <a:cubicBezTo>
                  <a:pt x="1" y="366"/>
                  <a:pt x="0" y="387"/>
                  <a:pt x="0" y="409"/>
                </a:cubicBezTo>
                <a:cubicBezTo>
                  <a:pt x="58" y="425"/>
                  <a:pt x="58" y="425"/>
                  <a:pt x="58" y="425"/>
                </a:cubicBezTo>
                <a:cubicBezTo>
                  <a:pt x="59" y="440"/>
                  <a:pt x="60" y="454"/>
                  <a:pt x="63" y="469"/>
                </a:cubicBezTo>
                <a:cubicBezTo>
                  <a:pt x="9" y="495"/>
                  <a:pt x="9" y="495"/>
                  <a:pt x="9" y="495"/>
                </a:cubicBezTo>
                <a:cubicBezTo>
                  <a:pt x="13" y="516"/>
                  <a:pt x="19" y="537"/>
                  <a:pt x="27" y="557"/>
                </a:cubicBezTo>
                <a:cubicBezTo>
                  <a:pt x="87" y="551"/>
                  <a:pt x="87" y="551"/>
                  <a:pt x="87" y="551"/>
                </a:cubicBezTo>
                <a:cubicBezTo>
                  <a:pt x="93" y="564"/>
                  <a:pt x="99" y="577"/>
                  <a:pt x="107" y="589"/>
                </a:cubicBezTo>
                <a:cubicBezTo>
                  <a:pt x="66" y="633"/>
                  <a:pt x="66" y="633"/>
                  <a:pt x="66" y="633"/>
                </a:cubicBezTo>
                <a:cubicBezTo>
                  <a:pt x="78" y="651"/>
                  <a:pt x="91" y="669"/>
                  <a:pt x="106" y="685"/>
                </a:cubicBezTo>
                <a:cubicBezTo>
                  <a:pt x="160" y="658"/>
                  <a:pt x="160" y="658"/>
                  <a:pt x="160" y="658"/>
                </a:cubicBezTo>
                <a:cubicBezTo>
                  <a:pt x="169" y="667"/>
                  <a:pt x="180" y="677"/>
                  <a:pt x="191" y="685"/>
                </a:cubicBezTo>
                <a:cubicBezTo>
                  <a:pt x="169" y="741"/>
                  <a:pt x="169" y="741"/>
                  <a:pt x="169" y="741"/>
                </a:cubicBezTo>
                <a:cubicBezTo>
                  <a:pt x="186" y="754"/>
                  <a:pt x="205" y="765"/>
                  <a:pt x="225" y="775"/>
                </a:cubicBezTo>
                <a:cubicBezTo>
                  <a:pt x="265" y="730"/>
                  <a:pt x="265" y="730"/>
                  <a:pt x="265" y="730"/>
                </a:cubicBezTo>
                <a:cubicBezTo>
                  <a:pt x="277" y="736"/>
                  <a:pt x="290" y="741"/>
                  <a:pt x="303" y="745"/>
                </a:cubicBezTo>
                <a:cubicBezTo>
                  <a:pt x="303" y="805"/>
                  <a:pt x="303" y="805"/>
                  <a:pt x="303" y="805"/>
                </a:cubicBezTo>
                <a:cubicBezTo>
                  <a:pt x="324" y="811"/>
                  <a:pt x="345" y="815"/>
                  <a:pt x="368" y="817"/>
                </a:cubicBezTo>
                <a:cubicBezTo>
                  <a:pt x="389" y="761"/>
                  <a:pt x="389" y="761"/>
                  <a:pt x="389" y="761"/>
                </a:cubicBezTo>
                <a:cubicBezTo>
                  <a:pt x="396" y="761"/>
                  <a:pt x="402" y="761"/>
                  <a:pt x="409" y="761"/>
                </a:cubicBezTo>
                <a:cubicBezTo>
                  <a:pt x="416" y="761"/>
                  <a:pt x="423" y="761"/>
                  <a:pt x="429" y="761"/>
                </a:cubicBezTo>
                <a:cubicBezTo>
                  <a:pt x="451" y="817"/>
                  <a:pt x="451" y="817"/>
                  <a:pt x="451" y="817"/>
                </a:cubicBezTo>
                <a:cubicBezTo>
                  <a:pt x="473" y="815"/>
                  <a:pt x="495" y="811"/>
                  <a:pt x="516" y="805"/>
                </a:cubicBezTo>
                <a:cubicBezTo>
                  <a:pt x="515" y="745"/>
                  <a:pt x="515" y="745"/>
                  <a:pt x="515" y="745"/>
                </a:cubicBezTo>
                <a:cubicBezTo>
                  <a:pt x="528" y="741"/>
                  <a:pt x="541" y="736"/>
                  <a:pt x="554" y="730"/>
                </a:cubicBezTo>
                <a:cubicBezTo>
                  <a:pt x="594" y="775"/>
                  <a:pt x="594" y="775"/>
                  <a:pt x="594" y="775"/>
                </a:cubicBezTo>
                <a:cubicBezTo>
                  <a:pt x="614" y="765"/>
                  <a:pt x="632" y="754"/>
                  <a:pt x="650" y="741"/>
                </a:cubicBezTo>
                <a:cubicBezTo>
                  <a:pt x="628" y="685"/>
                  <a:pt x="628" y="685"/>
                  <a:pt x="628" y="685"/>
                </a:cubicBezTo>
                <a:cubicBezTo>
                  <a:pt x="639" y="677"/>
                  <a:pt x="649" y="667"/>
                  <a:pt x="659" y="658"/>
                </a:cubicBezTo>
                <a:cubicBezTo>
                  <a:pt x="713" y="685"/>
                  <a:pt x="713" y="685"/>
                  <a:pt x="713" y="685"/>
                </a:cubicBezTo>
                <a:cubicBezTo>
                  <a:pt x="727" y="669"/>
                  <a:pt x="741" y="651"/>
                  <a:pt x="753" y="633"/>
                </a:cubicBezTo>
                <a:cubicBezTo>
                  <a:pt x="712" y="589"/>
                  <a:pt x="712" y="589"/>
                  <a:pt x="712" y="589"/>
                </a:cubicBezTo>
                <a:cubicBezTo>
                  <a:pt x="719" y="577"/>
                  <a:pt x="726" y="564"/>
                  <a:pt x="731" y="551"/>
                </a:cubicBezTo>
                <a:cubicBezTo>
                  <a:pt x="792" y="557"/>
                  <a:pt x="792" y="557"/>
                  <a:pt x="792" y="557"/>
                </a:cubicBezTo>
                <a:cubicBezTo>
                  <a:pt x="799" y="537"/>
                  <a:pt x="805" y="516"/>
                  <a:pt x="810" y="495"/>
                </a:cubicBezTo>
                <a:cubicBezTo>
                  <a:pt x="756" y="469"/>
                  <a:pt x="756" y="469"/>
                  <a:pt x="756" y="469"/>
                </a:cubicBezTo>
                <a:cubicBezTo>
                  <a:pt x="758" y="454"/>
                  <a:pt x="760" y="440"/>
                  <a:pt x="761" y="425"/>
                </a:cubicBezTo>
                <a:close/>
                <a:moveTo>
                  <a:pt x="409" y="695"/>
                </a:moveTo>
                <a:cubicBezTo>
                  <a:pt x="251" y="695"/>
                  <a:pt x="123" y="567"/>
                  <a:pt x="123" y="409"/>
                </a:cubicBezTo>
                <a:cubicBezTo>
                  <a:pt x="123" y="251"/>
                  <a:pt x="251" y="123"/>
                  <a:pt x="409" y="123"/>
                </a:cubicBezTo>
                <a:cubicBezTo>
                  <a:pt x="567" y="123"/>
                  <a:pt x="695" y="251"/>
                  <a:pt x="695" y="409"/>
                </a:cubicBezTo>
                <a:cubicBezTo>
                  <a:pt x="695" y="567"/>
                  <a:pt x="567" y="695"/>
                  <a:pt x="409" y="6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" name="Freeform 15"/>
          <p:cNvSpPr>
            <a:spLocks noEditPoints="1"/>
          </p:cNvSpPr>
          <p:nvPr/>
        </p:nvSpPr>
        <p:spPr bwMode="auto">
          <a:xfrm>
            <a:off x="363638" y="1885379"/>
            <a:ext cx="2987681" cy="2979865"/>
          </a:xfrm>
          <a:custGeom>
            <a:avLst/>
            <a:gdLst>
              <a:gd name="T0" fmla="*/ 819 w 819"/>
              <a:gd name="T1" fmla="*/ 409 h 817"/>
              <a:gd name="T2" fmla="*/ 754 w 819"/>
              <a:gd name="T3" fmla="*/ 340 h 817"/>
              <a:gd name="T4" fmla="*/ 791 w 819"/>
              <a:gd name="T5" fmla="*/ 260 h 817"/>
              <a:gd name="T6" fmla="*/ 705 w 819"/>
              <a:gd name="T7" fmla="*/ 220 h 817"/>
              <a:gd name="T8" fmla="*/ 710 w 819"/>
              <a:gd name="T9" fmla="*/ 132 h 817"/>
              <a:gd name="T10" fmla="*/ 616 w 819"/>
              <a:gd name="T11" fmla="*/ 125 h 817"/>
              <a:gd name="T12" fmla="*/ 588 w 819"/>
              <a:gd name="T13" fmla="*/ 41 h 817"/>
              <a:gd name="T14" fmla="*/ 498 w 819"/>
              <a:gd name="T15" fmla="*/ 69 h 817"/>
              <a:gd name="T16" fmla="*/ 440 w 819"/>
              <a:gd name="T17" fmla="*/ 1 h 817"/>
              <a:gd name="T18" fmla="*/ 378 w 819"/>
              <a:gd name="T19" fmla="*/ 1 h 817"/>
              <a:gd name="T20" fmla="*/ 320 w 819"/>
              <a:gd name="T21" fmla="*/ 69 h 817"/>
              <a:gd name="T22" fmla="*/ 231 w 819"/>
              <a:gd name="T23" fmla="*/ 41 h 817"/>
              <a:gd name="T24" fmla="*/ 202 w 819"/>
              <a:gd name="T25" fmla="*/ 125 h 817"/>
              <a:gd name="T26" fmla="*/ 109 w 819"/>
              <a:gd name="T27" fmla="*/ 132 h 817"/>
              <a:gd name="T28" fmla="*/ 113 w 819"/>
              <a:gd name="T29" fmla="*/ 220 h 817"/>
              <a:gd name="T30" fmla="*/ 28 w 819"/>
              <a:gd name="T31" fmla="*/ 260 h 817"/>
              <a:gd name="T32" fmla="*/ 65 w 819"/>
              <a:gd name="T33" fmla="*/ 340 h 817"/>
              <a:gd name="T34" fmla="*/ 0 w 819"/>
              <a:gd name="T35" fmla="*/ 409 h 817"/>
              <a:gd name="T36" fmla="*/ 63 w 819"/>
              <a:gd name="T37" fmla="*/ 469 h 817"/>
              <a:gd name="T38" fmla="*/ 27 w 819"/>
              <a:gd name="T39" fmla="*/ 557 h 817"/>
              <a:gd name="T40" fmla="*/ 107 w 819"/>
              <a:gd name="T41" fmla="*/ 589 h 817"/>
              <a:gd name="T42" fmla="*/ 106 w 819"/>
              <a:gd name="T43" fmla="*/ 685 h 817"/>
              <a:gd name="T44" fmla="*/ 191 w 819"/>
              <a:gd name="T45" fmla="*/ 685 h 817"/>
              <a:gd name="T46" fmla="*/ 225 w 819"/>
              <a:gd name="T47" fmla="*/ 775 h 817"/>
              <a:gd name="T48" fmla="*/ 303 w 819"/>
              <a:gd name="T49" fmla="*/ 745 h 817"/>
              <a:gd name="T50" fmla="*/ 368 w 819"/>
              <a:gd name="T51" fmla="*/ 817 h 817"/>
              <a:gd name="T52" fmla="*/ 409 w 819"/>
              <a:gd name="T53" fmla="*/ 761 h 817"/>
              <a:gd name="T54" fmla="*/ 451 w 819"/>
              <a:gd name="T55" fmla="*/ 817 h 817"/>
              <a:gd name="T56" fmla="*/ 515 w 819"/>
              <a:gd name="T57" fmla="*/ 745 h 817"/>
              <a:gd name="T58" fmla="*/ 594 w 819"/>
              <a:gd name="T59" fmla="*/ 775 h 817"/>
              <a:gd name="T60" fmla="*/ 628 w 819"/>
              <a:gd name="T61" fmla="*/ 685 h 817"/>
              <a:gd name="T62" fmla="*/ 713 w 819"/>
              <a:gd name="T63" fmla="*/ 685 h 817"/>
              <a:gd name="T64" fmla="*/ 712 w 819"/>
              <a:gd name="T65" fmla="*/ 589 h 817"/>
              <a:gd name="T66" fmla="*/ 792 w 819"/>
              <a:gd name="T67" fmla="*/ 557 h 817"/>
              <a:gd name="T68" fmla="*/ 756 w 819"/>
              <a:gd name="T69" fmla="*/ 469 h 817"/>
              <a:gd name="T70" fmla="*/ 409 w 819"/>
              <a:gd name="T71" fmla="*/ 695 h 817"/>
              <a:gd name="T72" fmla="*/ 409 w 819"/>
              <a:gd name="T73" fmla="*/ 123 h 817"/>
              <a:gd name="T74" fmla="*/ 409 w 819"/>
              <a:gd name="T75" fmla="*/ 695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9" h="817">
                <a:moveTo>
                  <a:pt x="761" y="425"/>
                </a:moveTo>
                <a:cubicBezTo>
                  <a:pt x="819" y="409"/>
                  <a:pt x="819" y="409"/>
                  <a:pt x="819" y="409"/>
                </a:cubicBezTo>
                <a:cubicBezTo>
                  <a:pt x="819" y="387"/>
                  <a:pt x="817" y="366"/>
                  <a:pt x="814" y="345"/>
                </a:cubicBezTo>
                <a:cubicBezTo>
                  <a:pt x="754" y="340"/>
                  <a:pt x="754" y="340"/>
                  <a:pt x="754" y="340"/>
                </a:cubicBezTo>
                <a:cubicBezTo>
                  <a:pt x="751" y="325"/>
                  <a:pt x="747" y="310"/>
                  <a:pt x="742" y="296"/>
                </a:cubicBezTo>
                <a:cubicBezTo>
                  <a:pt x="791" y="260"/>
                  <a:pt x="791" y="260"/>
                  <a:pt x="791" y="260"/>
                </a:cubicBezTo>
                <a:cubicBezTo>
                  <a:pt x="783" y="240"/>
                  <a:pt x="774" y="221"/>
                  <a:pt x="763" y="203"/>
                </a:cubicBezTo>
                <a:cubicBezTo>
                  <a:pt x="705" y="220"/>
                  <a:pt x="705" y="220"/>
                  <a:pt x="705" y="220"/>
                </a:cubicBezTo>
                <a:cubicBezTo>
                  <a:pt x="697" y="207"/>
                  <a:pt x="688" y="194"/>
                  <a:pt x="678" y="183"/>
                </a:cubicBezTo>
                <a:cubicBezTo>
                  <a:pt x="710" y="132"/>
                  <a:pt x="710" y="132"/>
                  <a:pt x="710" y="132"/>
                </a:cubicBezTo>
                <a:cubicBezTo>
                  <a:pt x="696" y="116"/>
                  <a:pt x="680" y="102"/>
                  <a:pt x="664" y="89"/>
                </a:cubicBezTo>
                <a:cubicBezTo>
                  <a:pt x="616" y="125"/>
                  <a:pt x="616" y="125"/>
                  <a:pt x="616" y="125"/>
                </a:cubicBezTo>
                <a:cubicBezTo>
                  <a:pt x="603" y="116"/>
                  <a:pt x="590" y="108"/>
                  <a:pt x="576" y="100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569" y="32"/>
                  <a:pt x="550" y="24"/>
                  <a:pt x="529" y="18"/>
                </a:cubicBezTo>
                <a:cubicBezTo>
                  <a:pt x="498" y="69"/>
                  <a:pt x="498" y="69"/>
                  <a:pt x="498" y="69"/>
                </a:cubicBezTo>
                <a:cubicBezTo>
                  <a:pt x="483" y="65"/>
                  <a:pt x="467" y="62"/>
                  <a:pt x="451" y="61"/>
                </a:cubicBezTo>
                <a:cubicBezTo>
                  <a:pt x="440" y="1"/>
                  <a:pt x="440" y="1"/>
                  <a:pt x="440" y="1"/>
                </a:cubicBezTo>
                <a:cubicBezTo>
                  <a:pt x="430" y="0"/>
                  <a:pt x="420" y="0"/>
                  <a:pt x="409" y="0"/>
                </a:cubicBezTo>
                <a:cubicBezTo>
                  <a:pt x="399" y="0"/>
                  <a:pt x="388" y="0"/>
                  <a:pt x="378" y="1"/>
                </a:cubicBezTo>
                <a:cubicBezTo>
                  <a:pt x="367" y="61"/>
                  <a:pt x="367" y="61"/>
                  <a:pt x="367" y="61"/>
                </a:cubicBezTo>
                <a:cubicBezTo>
                  <a:pt x="351" y="62"/>
                  <a:pt x="336" y="65"/>
                  <a:pt x="320" y="69"/>
                </a:cubicBezTo>
                <a:cubicBezTo>
                  <a:pt x="289" y="18"/>
                  <a:pt x="289" y="18"/>
                  <a:pt x="289" y="18"/>
                </a:cubicBezTo>
                <a:cubicBezTo>
                  <a:pt x="269" y="24"/>
                  <a:pt x="250" y="32"/>
                  <a:pt x="231" y="41"/>
                </a:cubicBezTo>
                <a:cubicBezTo>
                  <a:pt x="242" y="100"/>
                  <a:pt x="242" y="100"/>
                  <a:pt x="242" y="100"/>
                </a:cubicBezTo>
                <a:cubicBezTo>
                  <a:pt x="228" y="108"/>
                  <a:pt x="215" y="116"/>
                  <a:pt x="202" y="125"/>
                </a:cubicBezTo>
                <a:cubicBezTo>
                  <a:pt x="155" y="89"/>
                  <a:pt x="155" y="89"/>
                  <a:pt x="155" y="89"/>
                </a:cubicBezTo>
                <a:cubicBezTo>
                  <a:pt x="138" y="102"/>
                  <a:pt x="123" y="116"/>
                  <a:pt x="109" y="132"/>
                </a:cubicBezTo>
                <a:cubicBezTo>
                  <a:pt x="141" y="183"/>
                  <a:pt x="141" y="183"/>
                  <a:pt x="141" y="183"/>
                </a:cubicBezTo>
                <a:cubicBezTo>
                  <a:pt x="131" y="194"/>
                  <a:pt x="121" y="207"/>
                  <a:pt x="113" y="220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45" y="221"/>
                  <a:pt x="36" y="240"/>
                  <a:pt x="28" y="260"/>
                </a:cubicBezTo>
                <a:cubicBezTo>
                  <a:pt x="76" y="296"/>
                  <a:pt x="76" y="296"/>
                  <a:pt x="76" y="296"/>
                </a:cubicBezTo>
                <a:cubicBezTo>
                  <a:pt x="71" y="310"/>
                  <a:pt x="68" y="325"/>
                  <a:pt x="65" y="340"/>
                </a:cubicBezTo>
                <a:cubicBezTo>
                  <a:pt x="5" y="345"/>
                  <a:pt x="5" y="345"/>
                  <a:pt x="5" y="345"/>
                </a:cubicBezTo>
                <a:cubicBezTo>
                  <a:pt x="1" y="366"/>
                  <a:pt x="0" y="387"/>
                  <a:pt x="0" y="409"/>
                </a:cubicBezTo>
                <a:cubicBezTo>
                  <a:pt x="58" y="425"/>
                  <a:pt x="58" y="425"/>
                  <a:pt x="58" y="425"/>
                </a:cubicBezTo>
                <a:cubicBezTo>
                  <a:pt x="59" y="440"/>
                  <a:pt x="60" y="454"/>
                  <a:pt x="63" y="469"/>
                </a:cubicBezTo>
                <a:cubicBezTo>
                  <a:pt x="9" y="495"/>
                  <a:pt x="9" y="495"/>
                  <a:pt x="9" y="495"/>
                </a:cubicBezTo>
                <a:cubicBezTo>
                  <a:pt x="13" y="516"/>
                  <a:pt x="19" y="537"/>
                  <a:pt x="27" y="557"/>
                </a:cubicBezTo>
                <a:cubicBezTo>
                  <a:pt x="87" y="551"/>
                  <a:pt x="87" y="551"/>
                  <a:pt x="87" y="551"/>
                </a:cubicBezTo>
                <a:cubicBezTo>
                  <a:pt x="93" y="564"/>
                  <a:pt x="99" y="577"/>
                  <a:pt x="107" y="589"/>
                </a:cubicBezTo>
                <a:cubicBezTo>
                  <a:pt x="66" y="633"/>
                  <a:pt x="66" y="633"/>
                  <a:pt x="66" y="633"/>
                </a:cubicBezTo>
                <a:cubicBezTo>
                  <a:pt x="78" y="651"/>
                  <a:pt x="91" y="669"/>
                  <a:pt x="106" y="685"/>
                </a:cubicBezTo>
                <a:cubicBezTo>
                  <a:pt x="160" y="658"/>
                  <a:pt x="160" y="658"/>
                  <a:pt x="160" y="658"/>
                </a:cubicBezTo>
                <a:cubicBezTo>
                  <a:pt x="169" y="667"/>
                  <a:pt x="180" y="677"/>
                  <a:pt x="191" y="685"/>
                </a:cubicBezTo>
                <a:cubicBezTo>
                  <a:pt x="169" y="741"/>
                  <a:pt x="169" y="741"/>
                  <a:pt x="169" y="741"/>
                </a:cubicBezTo>
                <a:cubicBezTo>
                  <a:pt x="186" y="754"/>
                  <a:pt x="205" y="765"/>
                  <a:pt x="225" y="775"/>
                </a:cubicBezTo>
                <a:cubicBezTo>
                  <a:pt x="265" y="730"/>
                  <a:pt x="265" y="730"/>
                  <a:pt x="265" y="730"/>
                </a:cubicBezTo>
                <a:cubicBezTo>
                  <a:pt x="277" y="736"/>
                  <a:pt x="290" y="741"/>
                  <a:pt x="303" y="745"/>
                </a:cubicBezTo>
                <a:cubicBezTo>
                  <a:pt x="303" y="805"/>
                  <a:pt x="303" y="805"/>
                  <a:pt x="303" y="805"/>
                </a:cubicBezTo>
                <a:cubicBezTo>
                  <a:pt x="324" y="811"/>
                  <a:pt x="345" y="815"/>
                  <a:pt x="368" y="817"/>
                </a:cubicBezTo>
                <a:cubicBezTo>
                  <a:pt x="389" y="761"/>
                  <a:pt x="389" y="761"/>
                  <a:pt x="389" y="761"/>
                </a:cubicBezTo>
                <a:cubicBezTo>
                  <a:pt x="396" y="761"/>
                  <a:pt x="402" y="761"/>
                  <a:pt x="409" y="761"/>
                </a:cubicBezTo>
                <a:cubicBezTo>
                  <a:pt x="416" y="761"/>
                  <a:pt x="423" y="761"/>
                  <a:pt x="429" y="761"/>
                </a:cubicBezTo>
                <a:cubicBezTo>
                  <a:pt x="451" y="817"/>
                  <a:pt x="451" y="817"/>
                  <a:pt x="451" y="817"/>
                </a:cubicBezTo>
                <a:cubicBezTo>
                  <a:pt x="473" y="815"/>
                  <a:pt x="495" y="811"/>
                  <a:pt x="516" y="805"/>
                </a:cubicBezTo>
                <a:cubicBezTo>
                  <a:pt x="515" y="745"/>
                  <a:pt x="515" y="745"/>
                  <a:pt x="515" y="745"/>
                </a:cubicBezTo>
                <a:cubicBezTo>
                  <a:pt x="528" y="741"/>
                  <a:pt x="541" y="736"/>
                  <a:pt x="554" y="730"/>
                </a:cubicBezTo>
                <a:cubicBezTo>
                  <a:pt x="594" y="775"/>
                  <a:pt x="594" y="775"/>
                  <a:pt x="594" y="775"/>
                </a:cubicBezTo>
                <a:cubicBezTo>
                  <a:pt x="614" y="765"/>
                  <a:pt x="632" y="754"/>
                  <a:pt x="650" y="741"/>
                </a:cubicBezTo>
                <a:cubicBezTo>
                  <a:pt x="628" y="685"/>
                  <a:pt x="628" y="685"/>
                  <a:pt x="628" y="685"/>
                </a:cubicBezTo>
                <a:cubicBezTo>
                  <a:pt x="639" y="677"/>
                  <a:pt x="649" y="667"/>
                  <a:pt x="659" y="658"/>
                </a:cubicBezTo>
                <a:cubicBezTo>
                  <a:pt x="713" y="685"/>
                  <a:pt x="713" y="685"/>
                  <a:pt x="713" y="685"/>
                </a:cubicBezTo>
                <a:cubicBezTo>
                  <a:pt x="727" y="669"/>
                  <a:pt x="741" y="651"/>
                  <a:pt x="753" y="633"/>
                </a:cubicBezTo>
                <a:cubicBezTo>
                  <a:pt x="712" y="589"/>
                  <a:pt x="712" y="589"/>
                  <a:pt x="712" y="589"/>
                </a:cubicBezTo>
                <a:cubicBezTo>
                  <a:pt x="719" y="577"/>
                  <a:pt x="726" y="564"/>
                  <a:pt x="731" y="551"/>
                </a:cubicBezTo>
                <a:cubicBezTo>
                  <a:pt x="792" y="557"/>
                  <a:pt x="792" y="557"/>
                  <a:pt x="792" y="557"/>
                </a:cubicBezTo>
                <a:cubicBezTo>
                  <a:pt x="799" y="537"/>
                  <a:pt x="805" y="516"/>
                  <a:pt x="810" y="495"/>
                </a:cubicBezTo>
                <a:cubicBezTo>
                  <a:pt x="756" y="469"/>
                  <a:pt x="756" y="469"/>
                  <a:pt x="756" y="469"/>
                </a:cubicBezTo>
                <a:cubicBezTo>
                  <a:pt x="758" y="454"/>
                  <a:pt x="760" y="440"/>
                  <a:pt x="761" y="425"/>
                </a:cubicBezTo>
                <a:close/>
                <a:moveTo>
                  <a:pt x="409" y="695"/>
                </a:moveTo>
                <a:cubicBezTo>
                  <a:pt x="251" y="695"/>
                  <a:pt x="123" y="567"/>
                  <a:pt x="123" y="409"/>
                </a:cubicBezTo>
                <a:cubicBezTo>
                  <a:pt x="123" y="251"/>
                  <a:pt x="251" y="123"/>
                  <a:pt x="409" y="123"/>
                </a:cubicBezTo>
                <a:cubicBezTo>
                  <a:pt x="567" y="123"/>
                  <a:pt x="695" y="251"/>
                  <a:pt x="695" y="409"/>
                </a:cubicBezTo>
                <a:cubicBezTo>
                  <a:pt x="695" y="567"/>
                  <a:pt x="567" y="695"/>
                  <a:pt x="409" y="6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" name="Freeform 15"/>
          <p:cNvSpPr>
            <a:spLocks noEditPoints="1"/>
          </p:cNvSpPr>
          <p:nvPr/>
        </p:nvSpPr>
        <p:spPr bwMode="auto">
          <a:xfrm>
            <a:off x="8475757" y="3206246"/>
            <a:ext cx="2987681" cy="2979865"/>
          </a:xfrm>
          <a:custGeom>
            <a:avLst/>
            <a:gdLst>
              <a:gd name="T0" fmla="*/ 819 w 819"/>
              <a:gd name="T1" fmla="*/ 409 h 817"/>
              <a:gd name="T2" fmla="*/ 754 w 819"/>
              <a:gd name="T3" fmla="*/ 340 h 817"/>
              <a:gd name="T4" fmla="*/ 791 w 819"/>
              <a:gd name="T5" fmla="*/ 260 h 817"/>
              <a:gd name="T6" fmla="*/ 705 w 819"/>
              <a:gd name="T7" fmla="*/ 220 h 817"/>
              <a:gd name="T8" fmla="*/ 710 w 819"/>
              <a:gd name="T9" fmla="*/ 132 h 817"/>
              <a:gd name="T10" fmla="*/ 616 w 819"/>
              <a:gd name="T11" fmla="*/ 125 h 817"/>
              <a:gd name="T12" fmla="*/ 588 w 819"/>
              <a:gd name="T13" fmla="*/ 41 h 817"/>
              <a:gd name="T14" fmla="*/ 498 w 819"/>
              <a:gd name="T15" fmla="*/ 69 h 817"/>
              <a:gd name="T16" fmla="*/ 440 w 819"/>
              <a:gd name="T17" fmla="*/ 1 h 817"/>
              <a:gd name="T18" fmla="*/ 378 w 819"/>
              <a:gd name="T19" fmla="*/ 1 h 817"/>
              <a:gd name="T20" fmla="*/ 320 w 819"/>
              <a:gd name="T21" fmla="*/ 69 h 817"/>
              <a:gd name="T22" fmla="*/ 231 w 819"/>
              <a:gd name="T23" fmla="*/ 41 h 817"/>
              <a:gd name="T24" fmla="*/ 202 w 819"/>
              <a:gd name="T25" fmla="*/ 125 h 817"/>
              <a:gd name="T26" fmla="*/ 109 w 819"/>
              <a:gd name="T27" fmla="*/ 132 h 817"/>
              <a:gd name="T28" fmla="*/ 113 w 819"/>
              <a:gd name="T29" fmla="*/ 220 h 817"/>
              <a:gd name="T30" fmla="*/ 28 w 819"/>
              <a:gd name="T31" fmla="*/ 260 h 817"/>
              <a:gd name="T32" fmla="*/ 65 w 819"/>
              <a:gd name="T33" fmla="*/ 340 h 817"/>
              <a:gd name="T34" fmla="*/ 0 w 819"/>
              <a:gd name="T35" fmla="*/ 409 h 817"/>
              <a:gd name="T36" fmla="*/ 63 w 819"/>
              <a:gd name="T37" fmla="*/ 469 h 817"/>
              <a:gd name="T38" fmla="*/ 27 w 819"/>
              <a:gd name="T39" fmla="*/ 557 h 817"/>
              <a:gd name="T40" fmla="*/ 107 w 819"/>
              <a:gd name="T41" fmla="*/ 589 h 817"/>
              <a:gd name="T42" fmla="*/ 106 w 819"/>
              <a:gd name="T43" fmla="*/ 685 h 817"/>
              <a:gd name="T44" fmla="*/ 191 w 819"/>
              <a:gd name="T45" fmla="*/ 685 h 817"/>
              <a:gd name="T46" fmla="*/ 225 w 819"/>
              <a:gd name="T47" fmla="*/ 775 h 817"/>
              <a:gd name="T48" fmla="*/ 303 w 819"/>
              <a:gd name="T49" fmla="*/ 745 h 817"/>
              <a:gd name="T50" fmla="*/ 368 w 819"/>
              <a:gd name="T51" fmla="*/ 817 h 817"/>
              <a:gd name="T52" fmla="*/ 409 w 819"/>
              <a:gd name="T53" fmla="*/ 761 h 817"/>
              <a:gd name="T54" fmla="*/ 451 w 819"/>
              <a:gd name="T55" fmla="*/ 817 h 817"/>
              <a:gd name="T56" fmla="*/ 515 w 819"/>
              <a:gd name="T57" fmla="*/ 745 h 817"/>
              <a:gd name="T58" fmla="*/ 594 w 819"/>
              <a:gd name="T59" fmla="*/ 775 h 817"/>
              <a:gd name="T60" fmla="*/ 628 w 819"/>
              <a:gd name="T61" fmla="*/ 685 h 817"/>
              <a:gd name="T62" fmla="*/ 713 w 819"/>
              <a:gd name="T63" fmla="*/ 685 h 817"/>
              <a:gd name="T64" fmla="*/ 712 w 819"/>
              <a:gd name="T65" fmla="*/ 589 h 817"/>
              <a:gd name="T66" fmla="*/ 792 w 819"/>
              <a:gd name="T67" fmla="*/ 557 h 817"/>
              <a:gd name="T68" fmla="*/ 756 w 819"/>
              <a:gd name="T69" fmla="*/ 469 h 817"/>
              <a:gd name="T70" fmla="*/ 409 w 819"/>
              <a:gd name="T71" fmla="*/ 695 h 817"/>
              <a:gd name="T72" fmla="*/ 409 w 819"/>
              <a:gd name="T73" fmla="*/ 123 h 817"/>
              <a:gd name="T74" fmla="*/ 409 w 819"/>
              <a:gd name="T75" fmla="*/ 695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9" h="817">
                <a:moveTo>
                  <a:pt x="761" y="425"/>
                </a:moveTo>
                <a:cubicBezTo>
                  <a:pt x="819" y="409"/>
                  <a:pt x="819" y="409"/>
                  <a:pt x="819" y="409"/>
                </a:cubicBezTo>
                <a:cubicBezTo>
                  <a:pt x="819" y="387"/>
                  <a:pt x="817" y="366"/>
                  <a:pt x="814" y="345"/>
                </a:cubicBezTo>
                <a:cubicBezTo>
                  <a:pt x="754" y="340"/>
                  <a:pt x="754" y="340"/>
                  <a:pt x="754" y="340"/>
                </a:cubicBezTo>
                <a:cubicBezTo>
                  <a:pt x="751" y="325"/>
                  <a:pt x="747" y="310"/>
                  <a:pt x="742" y="296"/>
                </a:cubicBezTo>
                <a:cubicBezTo>
                  <a:pt x="791" y="260"/>
                  <a:pt x="791" y="260"/>
                  <a:pt x="791" y="260"/>
                </a:cubicBezTo>
                <a:cubicBezTo>
                  <a:pt x="783" y="240"/>
                  <a:pt x="774" y="221"/>
                  <a:pt x="763" y="203"/>
                </a:cubicBezTo>
                <a:cubicBezTo>
                  <a:pt x="705" y="220"/>
                  <a:pt x="705" y="220"/>
                  <a:pt x="705" y="220"/>
                </a:cubicBezTo>
                <a:cubicBezTo>
                  <a:pt x="697" y="207"/>
                  <a:pt x="688" y="194"/>
                  <a:pt x="678" y="183"/>
                </a:cubicBezTo>
                <a:cubicBezTo>
                  <a:pt x="710" y="132"/>
                  <a:pt x="710" y="132"/>
                  <a:pt x="710" y="132"/>
                </a:cubicBezTo>
                <a:cubicBezTo>
                  <a:pt x="696" y="116"/>
                  <a:pt x="680" y="102"/>
                  <a:pt x="664" y="89"/>
                </a:cubicBezTo>
                <a:cubicBezTo>
                  <a:pt x="616" y="125"/>
                  <a:pt x="616" y="125"/>
                  <a:pt x="616" y="125"/>
                </a:cubicBezTo>
                <a:cubicBezTo>
                  <a:pt x="603" y="116"/>
                  <a:pt x="590" y="108"/>
                  <a:pt x="576" y="100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569" y="32"/>
                  <a:pt x="550" y="24"/>
                  <a:pt x="529" y="18"/>
                </a:cubicBezTo>
                <a:cubicBezTo>
                  <a:pt x="498" y="69"/>
                  <a:pt x="498" y="69"/>
                  <a:pt x="498" y="69"/>
                </a:cubicBezTo>
                <a:cubicBezTo>
                  <a:pt x="483" y="65"/>
                  <a:pt x="467" y="62"/>
                  <a:pt x="451" y="61"/>
                </a:cubicBezTo>
                <a:cubicBezTo>
                  <a:pt x="440" y="1"/>
                  <a:pt x="440" y="1"/>
                  <a:pt x="440" y="1"/>
                </a:cubicBezTo>
                <a:cubicBezTo>
                  <a:pt x="430" y="0"/>
                  <a:pt x="420" y="0"/>
                  <a:pt x="409" y="0"/>
                </a:cubicBezTo>
                <a:cubicBezTo>
                  <a:pt x="399" y="0"/>
                  <a:pt x="388" y="0"/>
                  <a:pt x="378" y="1"/>
                </a:cubicBezTo>
                <a:cubicBezTo>
                  <a:pt x="367" y="61"/>
                  <a:pt x="367" y="61"/>
                  <a:pt x="367" y="61"/>
                </a:cubicBezTo>
                <a:cubicBezTo>
                  <a:pt x="351" y="62"/>
                  <a:pt x="336" y="65"/>
                  <a:pt x="320" y="69"/>
                </a:cubicBezTo>
                <a:cubicBezTo>
                  <a:pt x="289" y="18"/>
                  <a:pt x="289" y="18"/>
                  <a:pt x="289" y="18"/>
                </a:cubicBezTo>
                <a:cubicBezTo>
                  <a:pt x="269" y="24"/>
                  <a:pt x="250" y="32"/>
                  <a:pt x="231" y="41"/>
                </a:cubicBezTo>
                <a:cubicBezTo>
                  <a:pt x="242" y="100"/>
                  <a:pt x="242" y="100"/>
                  <a:pt x="242" y="100"/>
                </a:cubicBezTo>
                <a:cubicBezTo>
                  <a:pt x="228" y="108"/>
                  <a:pt x="215" y="116"/>
                  <a:pt x="202" y="125"/>
                </a:cubicBezTo>
                <a:cubicBezTo>
                  <a:pt x="155" y="89"/>
                  <a:pt x="155" y="89"/>
                  <a:pt x="155" y="89"/>
                </a:cubicBezTo>
                <a:cubicBezTo>
                  <a:pt x="138" y="102"/>
                  <a:pt x="123" y="116"/>
                  <a:pt x="109" y="132"/>
                </a:cubicBezTo>
                <a:cubicBezTo>
                  <a:pt x="141" y="183"/>
                  <a:pt x="141" y="183"/>
                  <a:pt x="141" y="183"/>
                </a:cubicBezTo>
                <a:cubicBezTo>
                  <a:pt x="131" y="194"/>
                  <a:pt x="121" y="207"/>
                  <a:pt x="113" y="220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45" y="221"/>
                  <a:pt x="36" y="240"/>
                  <a:pt x="28" y="260"/>
                </a:cubicBezTo>
                <a:cubicBezTo>
                  <a:pt x="76" y="296"/>
                  <a:pt x="76" y="296"/>
                  <a:pt x="76" y="296"/>
                </a:cubicBezTo>
                <a:cubicBezTo>
                  <a:pt x="71" y="310"/>
                  <a:pt x="68" y="325"/>
                  <a:pt x="65" y="340"/>
                </a:cubicBezTo>
                <a:cubicBezTo>
                  <a:pt x="5" y="345"/>
                  <a:pt x="5" y="345"/>
                  <a:pt x="5" y="345"/>
                </a:cubicBezTo>
                <a:cubicBezTo>
                  <a:pt x="1" y="366"/>
                  <a:pt x="0" y="387"/>
                  <a:pt x="0" y="409"/>
                </a:cubicBezTo>
                <a:cubicBezTo>
                  <a:pt x="58" y="425"/>
                  <a:pt x="58" y="425"/>
                  <a:pt x="58" y="425"/>
                </a:cubicBezTo>
                <a:cubicBezTo>
                  <a:pt x="59" y="440"/>
                  <a:pt x="60" y="454"/>
                  <a:pt x="63" y="469"/>
                </a:cubicBezTo>
                <a:cubicBezTo>
                  <a:pt x="9" y="495"/>
                  <a:pt x="9" y="495"/>
                  <a:pt x="9" y="495"/>
                </a:cubicBezTo>
                <a:cubicBezTo>
                  <a:pt x="13" y="516"/>
                  <a:pt x="19" y="537"/>
                  <a:pt x="27" y="557"/>
                </a:cubicBezTo>
                <a:cubicBezTo>
                  <a:pt x="87" y="551"/>
                  <a:pt x="87" y="551"/>
                  <a:pt x="87" y="551"/>
                </a:cubicBezTo>
                <a:cubicBezTo>
                  <a:pt x="93" y="564"/>
                  <a:pt x="99" y="577"/>
                  <a:pt x="107" y="589"/>
                </a:cubicBezTo>
                <a:cubicBezTo>
                  <a:pt x="66" y="633"/>
                  <a:pt x="66" y="633"/>
                  <a:pt x="66" y="633"/>
                </a:cubicBezTo>
                <a:cubicBezTo>
                  <a:pt x="78" y="651"/>
                  <a:pt x="91" y="669"/>
                  <a:pt x="106" y="685"/>
                </a:cubicBezTo>
                <a:cubicBezTo>
                  <a:pt x="160" y="658"/>
                  <a:pt x="160" y="658"/>
                  <a:pt x="160" y="658"/>
                </a:cubicBezTo>
                <a:cubicBezTo>
                  <a:pt x="169" y="667"/>
                  <a:pt x="180" y="677"/>
                  <a:pt x="191" y="685"/>
                </a:cubicBezTo>
                <a:cubicBezTo>
                  <a:pt x="169" y="741"/>
                  <a:pt x="169" y="741"/>
                  <a:pt x="169" y="741"/>
                </a:cubicBezTo>
                <a:cubicBezTo>
                  <a:pt x="186" y="754"/>
                  <a:pt x="205" y="765"/>
                  <a:pt x="225" y="775"/>
                </a:cubicBezTo>
                <a:cubicBezTo>
                  <a:pt x="265" y="730"/>
                  <a:pt x="265" y="730"/>
                  <a:pt x="265" y="730"/>
                </a:cubicBezTo>
                <a:cubicBezTo>
                  <a:pt x="277" y="736"/>
                  <a:pt x="290" y="741"/>
                  <a:pt x="303" y="745"/>
                </a:cubicBezTo>
                <a:cubicBezTo>
                  <a:pt x="303" y="805"/>
                  <a:pt x="303" y="805"/>
                  <a:pt x="303" y="805"/>
                </a:cubicBezTo>
                <a:cubicBezTo>
                  <a:pt x="324" y="811"/>
                  <a:pt x="345" y="815"/>
                  <a:pt x="368" y="817"/>
                </a:cubicBezTo>
                <a:cubicBezTo>
                  <a:pt x="389" y="761"/>
                  <a:pt x="389" y="761"/>
                  <a:pt x="389" y="761"/>
                </a:cubicBezTo>
                <a:cubicBezTo>
                  <a:pt x="396" y="761"/>
                  <a:pt x="402" y="761"/>
                  <a:pt x="409" y="761"/>
                </a:cubicBezTo>
                <a:cubicBezTo>
                  <a:pt x="416" y="761"/>
                  <a:pt x="423" y="761"/>
                  <a:pt x="429" y="761"/>
                </a:cubicBezTo>
                <a:cubicBezTo>
                  <a:pt x="451" y="817"/>
                  <a:pt x="451" y="817"/>
                  <a:pt x="451" y="817"/>
                </a:cubicBezTo>
                <a:cubicBezTo>
                  <a:pt x="473" y="815"/>
                  <a:pt x="495" y="811"/>
                  <a:pt x="516" y="805"/>
                </a:cubicBezTo>
                <a:cubicBezTo>
                  <a:pt x="515" y="745"/>
                  <a:pt x="515" y="745"/>
                  <a:pt x="515" y="745"/>
                </a:cubicBezTo>
                <a:cubicBezTo>
                  <a:pt x="528" y="741"/>
                  <a:pt x="541" y="736"/>
                  <a:pt x="554" y="730"/>
                </a:cubicBezTo>
                <a:cubicBezTo>
                  <a:pt x="594" y="775"/>
                  <a:pt x="594" y="775"/>
                  <a:pt x="594" y="775"/>
                </a:cubicBezTo>
                <a:cubicBezTo>
                  <a:pt x="614" y="765"/>
                  <a:pt x="632" y="754"/>
                  <a:pt x="650" y="741"/>
                </a:cubicBezTo>
                <a:cubicBezTo>
                  <a:pt x="628" y="685"/>
                  <a:pt x="628" y="685"/>
                  <a:pt x="628" y="685"/>
                </a:cubicBezTo>
                <a:cubicBezTo>
                  <a:pt x="639" y="677"/>
                  <a:pt x="649" y="667"/>
                  <a:pt x="659" y="658"/>
                </a:cubicBezTo>
                <a:cubicBezTo>
                  <a:pt x="713" y="685"/>
                  <a:pt x="713" y="685"/>
                  <a:pt x="713" y="685"/>
                </a:cubicBezTo>
                <a:cubicBezTo>
                  <a:pt x="727" y="669"/>
                  <a:pt x="741" y="651"/>
                  <a:pt x="753" y="633"/>
                </a:cubicBezTo>
                <a:cubicBezTo>
                  <a:pt x="712" y="589"/>
                  <a:pt x="712" y="589"/>
                  <a:pt x="712" y="589"/>
                </a:cubicBezTo>
                <a:cubicBezTo>
                  <a:pt x="719" y="577"/>
                  <a:pt x="726" y="564"/>
                  <a:pt x="731" y="551"/>
                </a:cubicBezTo>
                <a:cubicBezTo>
                  <a:pt x="792" y="557"/>
                  <a:pt x="792" y="557"/>
                  <a:pt x="792" y="557"/>
                </a:cubicBezTo>
                <a:cubicBezTo>
                  <a:pt x="799" y="537"/>
                  <a:pt x="805" y="516"/>
                  <a:pt x="810" y="495"/>
                </a:cubicBezTo>
                <a:cubicBezTo>
                  <a:pt x="756" y="469"/>
                  <a:pt x="756" y="469"/>
                  <a:pt x="756" y="469"/>
                </a:cubicBezTo>
                <a:cubicBezTo>
                  <a:pt x="758" y="454"/>
                  <a:pt x="760" y="440"/>
                  <a:pt x="761" y="425"/>
                </a:cubicBezTo>
                <a:close/>
                <a:moveTo>
                  <a:pt x="409" y="695"/>
                </a:moveTo>
                <a:cubicBezTo>
                  <a:pt x="251" y="695"/>
                  <a:pt x="123" y="567"/>
                  <a:pt x="123" y="409"/>
                </a:cubicBezTo>
                <a:cubicBezTo>
                  <a:pt x="123" y="251"/>
                  <a:pt x="251" y="123"/>
                  <a:pt x="409" y="123"/>
                </a:cubicBezTo>
                <a:cubicBezTo>
                  <a:pt x="567" y="123"/>
                  <a:pt x="695" y="251"/>
                  <a:pt x="695" y="409"/>
                </a:cubicBezTo>
                <a:cubicBezTo>
                  <a:pt x="695" y="567"/>
                  <a:pt x="567" y="695"/>
                  <a:pt x="409" y="6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auto">
          <a:xfrm>
            <a:off x="5771717" y="1885379"/>
            <a:ext cx="2987681" cy="2979865"/>
          </a:xfrm>
          <a:custGeom>
            <a:avLst/>
            <a:gdLst>
              <a:gd name="T0" fmla="*/ 819 w 819"/>
              <a:gd name="T1" fmla="*/ 409 h 817"/>
              <a:gd name="T2" fmla="*/ 754 w 819"/>
              <a:gd name="T3" fmla="*/ 340 h 817"/>
              <a:gd name="T4" fmla="*/ 791 w 819"/>
              <a:gd name="T5" fmla="*/ 260 h 817"/>
              <a:gd name="T6" fmla="*/ 705 w 819"/>
              <a:gd name="T7" fmla="*/ 220 h 817"/>
              <a:gd name="T8" fmla="*/ 710 w 819"/>
              <a:gd name="T9" fmla="*/ 132 h 817"/>
              <a:gd name="T10" fmla="*/ 616 w 819"/>
              <a:gd name="T11" fmla="*/ 125 h 817"/>
              <a:gd name="T12" fmla="*/ 588 w 819"/>
              <a:gd name="T13" fmla="*/ 41 h 817"/>
              <a:gd name="T14" fmla="*/ 498 w 819"/>
              <a:gd name="T15" fmla="*/ 69 h 817"/>
              <a:gd name="T16" fmla="*/ 440 w 819"/>
              <a:gd name="T17" fmla="*/ 1 h 817"/>
              <a:gd name="T18" fmla="*/ 378 w 819"/>
              <a:gd name="T19" fmla="*/ 1 h 817"/>
              <a:gd name="T20" fmla="*/ 320 w 819"/>
              <a:gd name="T21" fmla="*/ 69 h 817"/>
              <a:gd name="T22" fmla="*/ 231 w 819"/>
              <a:gd name="T23" fmla="*/ 41 h 817"/>
              <a:gd name="T24" fmla="*/ 202 w 819"/>
              <a:gd name="T25" fmla="*/ 125 h 817"/>
              <a:gd name="T26" fmla="*/ 109 w 819"/>
              <a:gd name="T27" fmla="*/ 132 h 817"/>
              <a:gd name="T28" fmla="*/ 113 w 819"/>
              <a:gd name="T29" fmla="*/ 220 h 817"/>
              <a:gd name="T30" fmla="*/ 28 w 819"/>
              <a:gd name="T31" fmla="*/ 260 h 817"/>
              <a:gd name="T32" fmla="*/ 65 w 819"/>
              <a:gd name="T33" fmla="*/ 340 h 817"/>
              <a:gd name="T34" fmla="*/ 0 w 819"/>
              <a:gd name="T35" fmla="*/ 409 h 817"/>
              <a:gd name="T36" fmla="*/ 63 w 819"/>
              <a:gd name="T37" fmla="*/ 469 h 817"/>
              <a:gd name="T38" fmla="*/ 27 w 819"/>
              <a:gd name="T39" fmla="*/ 557 h 817"/>
              <a:gd name="T40" fmla="*/ 107 w 819"/>
              <a:gd name="T41" fmla="*/ 589 h 817"/>
              <a:gd name="T42" fmla="*/ 106 w 819"/>
              <a:gd name="T43" fmla="*/ 685 h 817"/>
              <a:gd name="T44" fmla="*/ 191 w 819"/>
              <a:gd name="T45" fmla="*/ 685 h 817"/>
              <a:gd name="T46" fmla="*/ 225 w 819"/>
              <a:gd name="T47" fmla="*/ 775 h 817"/>
              <a:gd name="T48" fmla="*/ 303 w 819"/>
              <a:gd name="T49" fmla="*/ 745 h 817"/>
              <a:gd name="T50" fmla="*/ 368 w 819"/>
              <a:gd name="T51" fmla="*/ 817 h 817"/>
              <a:gd name="T52" fmla="*/ 409 w 819"/>
              <a:gd name="T53" fmla="*/ 761 h 817"/>
              <a:gd name="T54" fmla="*/ 451 w 819"/>
              <a:gd name="T55" fmla="*/ 817 h 817"/>
              <a:gd name="T56" fmla="*/ 515 w 819"/>
              <a:gd name="T57" fmla="*/ 745 h 817"/>
              <a:gd name="T58" fmla="*/ 594 w 819"/>
              <a:gd name="T59" fmla="*/ 775 h 817"/>
              <a:gd name="T60" fmla="*/ 628 w 819"/>
              <a:gd name="T61" fmla="*/ 685 h 817"/>
              <a:gd name="T62" fmla="*/ 713 w 819"/>
              <a:gd name="T63" fmla="*/ 685 h 817"/>
              <a:gd name="T64" fmla="*/ 712 w 819"/>
              <a:gd name="T65" fmla="*/ 589 h 817"/>
              <a:gd name="T66" fmla="*/ 792 w 819"/>
              <a:gd name="T67" fmla="*/ 557 h 817"/>
              <a:gd name="T68" fmla="*/ 756 w 819"/>
              <a:gd name="T69" fmla="*/ 469 h 817"/>
              <a:gd name="T70" fmla="*/ 409 w 819"/>
              <a:gd name="T71" fmla="*/ 695 h 817"/>
              <a:gd name="T72" fmla="*/ 409 w 819"/>
              <a:gd name="T73" fmla="*/ 123 h 817"/>
              <a:gd name="T74" fmla="*/ 409 w 819"/>
              <a:gd name="T75" fmla="*/ 695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9" h="817">
                <a:moveTo>
                  <a:pt x="761" y="425"/>
                </a:moveTo>
                <a:cubicBezTo>
                  <a:pt x="819" y="409"/>
                  <a:pt x="819" y="409"/>
                  <a:pt x="819" y="409"/>
                </a:cubicBezTo>
                <a:cubicBezTo>
                  <a:pt x="819" y="387"/>
                  <a:pt x="817" y="366"/>
                  <a:pt x="814" y="345"/>
                </a:cubicBezTo>
                <a:cubicBezTo>
                  <a:pt x="754" y="340"/>
                  <a:pt x="754" y="340"/>
                  <a:pt x="754" y="340"/>
                </a:cubicBezTo>
                <a:cubicBezTo>
                  <a:pt x="751" y="325"/>
                  <a:pt x="747" y="310"/>
                  <a:pt x="742" y="296"/>
                </a:cubicBezTo>
                <a:cubicBezTo>
                  <a:pt x="791" y="260"/>
                  <a:pt x="791" y="260"/>
                  <a:pt x="791" y="260"/>
                </a:cubicBezTo>
                <a:cubicBezTo>
                  <a:pt x="783" y="240"/>
                  <a:pt x="774" y="221"/>
                  <a:pt x="763" y="203"/>
                </a:cubicBezTo>
                <a:cubicBezTo>
                  <a:pt x="705" y="220"/>
                  <a:pt x="705" y="220"/>
                  <a:pt x="705" y="220"/>
                </a:cubicBezTo>
                <a:cubicBezTo>
                  <a:pt x="697" y="207"/>
                  <a:pt x="688" y="194"/>
                  <a:pt x="678" y="183"/>
                </a:cubicBezTo>
                <a:cubicBezTo>
                  <a:pt x="710" y="132"/>
                  <a:pt x="710" y="132"/>
                  <a:pt x="710" y="132"/>
                </a:cubicBezTo>
                <a:cubicBezTo>
                  <a:pt x="696" y="116"/>
                  <a:pt x="680" y="102"/>
                  <a:pt x="664" y="89"/>
                </a:cubicBezTo>
                <a:cubicBezTo>
                  <a:pt x="616" y="125"/>
                  <a:pt x="616" y="125"/>
                  <a:pt x="616" y="125"/>
                </a:cubicBezTo>
                <a:cubicBezTo>
                  <a:pt x="603" y="116"/>
                  <a:pt x="590" y="108"/>
                  <a:pt x="576" y="100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569" y="32"/>
                  <a:pt x="550" y="24"/>
                  <a:pt x="529" y="18"/>
                </a:cubicBezTo>
                <a:cubicBezTo>
                  <a:pt x="498" y="69"/>
                  <a:pt x="498" y="69"/>
                  <a:pt x="498" y="69"/>
                </a:cubicBezTo>
                <a:cubicBezTo>
                  <a:pt x="483" y="65"/>
                  <a:pt x="467" y="62"/>
                  <a:pt x="451" y="61"/>
                </a:cubicBezTo>
                <a:cubicBezTo>
                  <a:pt x="440" y="1"/>
                  <a:pt x="440" y="1"/>
                  <a:pt x="440" y="1"/>
                </a:cubicBezTo>
                <a:cubicBezTo>
                  <a:pt x="430" y="0"/>
                  <a:pt x="420" y="0"/>
                  <a:pt x="409" y="0"/>
                </a:cubicBezTo>
                <a:cubicBezTo>
                  <a:pt x="399" y="0"/>
                  <a:pt x="388" y="0"/>
                  <a:pt x="378" y="1"/>
                </a:cubicBezTo>
                <a:cubicBezTo>
                  <a:pt x="367" y="61"/>
                  <a:pt x="367" y="61"/>
                  <a:pt x="367" y="61"/>
                </a:cubicBezTo>
                <a:cubicBezTo>
                  <a:pt x="351" y="62"/>
                  <a:pt x="336" y="65"/>
                  <a:pt x="320" y="69"/>
                </a:cubicBezTo>
                <a:cubicBezTo>
                  <a:pt x="289" y="18"/>
                  <a:pt x="289" y="18"/>
                  <a:pt x="289" y="18"/>
                </a:cubicBezTo>
                <a:cubicBezTo>
                  <a:pt x="269" y="24"/>
                  <a:pt x="250" y="32"/>
                  <a:pt x="231" y="41"/>
                </a:cubicBezTo>
                <a:cubicBezTo>
                  <a:pt x="242" y="100"/>
                  <a:pt x="242" y="100"/>
                  <a:pt x="242" y="100"/>
                </a:cubicBezTo>
                <a:cubicBezTo>
                  <a:pt x="228" y="108"/>
                  <a:pt x="215" y="116"/>
                  <a:pt x="202" y="125"/>
                </a:cubicBezTo>
                <a:cubicBezTo>
                  <a:pt x="155" y="89"/>
                  <a:pt x="155" y="89"/>
                  <a:pt x="155" y="89"/>
                </a:cubicBezTo>
                <a:cubicBezTo>
                  <a:pt x="138" y="102"/>
                  <a:pt x="123" y="116"/>
                  <a:pt x="109" y="132"/>
                </a:cubicBezTo>
                <a:cubicBezTo>
                  <a:pt x="141" y="183"/>
                  <a:pt x="141" y="183"/>
                  <a:pt x="141" y="183"/>
                </a:cubicBezTo>
                <a:cubicBezTo>
                  <a:pt x="131" y="194"/>
                  <a:pt x="121" y="207"/>
                  <a:pt x="113" y="220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45" y="221"/>
                  <a:pt x="36" y="240"/>
                  <a:pt x="28" y="260"/>
                </a:cubicBezTo>
                <a:cubicBezTo>
                  <a:pt x="76" y="296"/>
                  <a:pt x="76" y="296"/>
                  <a:pt x="76" y="296"/>
                </a:cubicBezTo>
                <a:cubicBezTo>
                  <a:pt x="71" y="310"/>
                  <a:pt x="68" y="325"/>
                  <a:pt x="65" y="340"/>
                </a:cubicBezTo>
                <a:cubicBezTo>
                  <a:pt x="5" y="345"/>
                  <a:pt x="5" y="345"/>
                  <a:pt x="5" y="345"/>
                </a:cubicBezTo>
                <a:cubicBezTo>
                  <a:pt x="1" y="366"/>
                  <a:pt x="0" y="387"/>
                  <a:pt x="0" y="409"/>
                </a:cubicBezTo>
                <a:cubicBezTo>
                  <a:pt x="58" y="425"/>
                  <a:pt x="58" y="425"/>
                  <a:pt x="58" y="425"/>
                </a:cubicBezTo>
                <a:cubicBezTo>
                  <a:pt x="59" y="440"/>
                  <a:pt x="60" y="454"/>
                  <a:pt x="63" y="469"/>
                </a:cubicBezTo>
                <a:cubicBezTo>
                  <a:pt x="9" y="495"/>
                  <a:pt x="9" y="495"/>
                  <a:pt x="9" y="495"/>
                </a:cubicBezTo>
                <a:cubicBezTo>
                  <a:pt x="13" y="516"/>
                  <a:pt x="19" y="537"/>
                  <a:pt x="27" y="557"/>
                </a:cubicBezTo>
                <a:cubicBezTo>
                  <a:pt x="87" y="551"/>
                  <a:pt x="87" y="551"/>
                  <a:pt x="87" y="551"/>
                </a:cubicBezTo>
                <a:cubicBezTo>
                  <a:pt x="93" y="564"/>
                  <a:pt x="99" y="577"/>
                  <a:pt x="107" y="589"/>
                </a:cubicBezTo>
                <a:cubicBezTo>
                  <a:pt x="66" y="633"/>
                  <a:pt x="66" y="633"/>
                  <a:pt x="66" y="633"/>
                </a:cubicBezTo>
                <a:cubicBezTo>
                  <a:pt x="78" y="651"/>
                  <a:pt x="91" y="669"/>
                  <a:pt x="106" y="685"/>
                </a:cubicBezTo>
                <a:cubicBezTo>
                  <a:pt x="160" y="658"/>
                  <a:pt x="160" y="658"/>
                  <a:pt x="160" y="658"/>
                </a:cubicBezTo>
                <a:cubicBezTo>
                  <a:pt x="169" y="667"/>
                  <a:pt x="180" y="677"/>
                  <a:pt x="191" y="685"/>
                </a:cubicBezTo>
                <a:cubicBezTo>
                  <a:pt x="169" y="741"/>
                  <a:pt x="169" y="741"/>
                  <a:pt x="169" y="741"/>
                </a:cubicBezTo>
                <a:cubicBezTo>
                  <a:pt x="186" y="754"/>
                  <a:pt x="205" y="765"/>
                  <a:pt x="225" y="775"/>
                </a:cubicBezTo>
                <a:cubicBezTo>
                  <a:pt x="265" y="730"/>
                  <a:pt x="265" y="730"/>
                  <a:pt x="265" y="730"/>
                </a:cubicBezTo>
                <a:cubicBezTo>
                  <a:pt x="277" y="736"/>
                  <a:pt x="290" y="741"/>
                  <a:pt x="303" y="745"/>
                </a:cubicBezTo>
                <a:cubicBezTo>
                  <a:pt x="303" y="805"/>
                  <a:pt x="303" y="805"/>
                  <a:pt x="303" y="805"/>
                </a:cubicBezTo>
                <a:cubicBezTo>
                  <a:pt x="324" y="811"/>
                  <a:pt x="345" y="815"/>
                  <a:pt x="368" y="817"/>
                </a:cubicBezTo>
                <a:cubicBezTo>
                  <a:pt x="389" y="761"/>
                  <a:pt x="389" y="761"/>
                  <a:pt x="389" y="761"/>
                </a:cubicBezTo>
                <a:cubicBezTo>
                  <a:pt x="396" y="761"/>
                  <a:pt x="402" y="761"/>
                  <a:pt x="409" y="761"/>
                </a:cubicBezTo>
                <a:cubicBezTo>
                  <a:pt x="416" y="761"/>
                  <a:pt x="423" y="761"/>
                  <a:pt x="429" y="761"/>
                </a:cubicBezTo>
                <a:cubicBezTo>
                  <a:pt x="451" y="817"/>
                  <a:pt x="451" y="817"/>
                  <a:pt x="451" y="817"/>
                </a:cubicBezTo>
                <a:cubicBezTo>
                  <a:pt x="473" y="815"/>
                  <a:pt x="495" y="811"/>
                  <a:pt x="516" y="805"/>
                </a:cubicBezTo>
                <a:cubicBezTo>
                  <a:pt x="515" y="745"/>
                  <a:pt x="515" y="745"/>
                  <a:pt x="515" y="745"/>
                </a:cubicBezTo>
                <a:cubicBezTo>
                  <a:pt x="528" y="741"/>
                  <a:pt x="541" y="736"/>
                  <a:pt x="554" y="730"/>
                </a:cubicBezTo>
                <a:cubicBezTo>
                  <a:pt x="594" y="775"/>
                  <a:pt x="594" y="775"/>
                  <a:pt x="594" y="775"/>
                </a:cubicBezTo>
                <a:cubicBezTo>
                  <a:pt x="614" y="765"/>
                  <a:pt x="632" y="754"/>
                  <a:pt x="650" y="741"/>
                </a:cubicBezTo>
                <a:cubicBezTo>
                  <a:pt x="628" y="685"/>
                  <a:pt x="628" y="685"/>
                  <a:pt x="628" y="685"/>
                </a:cubicBezTo>
                <a:cubicBezTo>
                  <a:pt x="639" y="677"/>
                  <a:pt x="649" y="667"/>
                  <a:pt x="659" y="658"/>
                </a:cubicBezTo>
                <a:cubicBezTo>
                  <a:pt x="713" y="685"/>
                  <a:pt x="713" y="685"/>
                  <a:pt x="713" y="685"/>
                </a:cubicBezTo>
                <a:cubicBezTo>
                  <a:pt x="727" y="669"/>
                  <a:pt x="741" y="651"/>
                  <a:pt x="753" y="633"/>
                </a:cubicBezTo>
                <a:cubicBezTo>
                  <a:pt x="712" y="589"/>
                  <a:pt x="712" y="589"/>
                  <a:pt x="712" y="589"/>
                </a:cubicBezTo>
                <a:cubicBezTo>
                  <a:pt x="719" y="577"/>
                  <a:pt x="726" y="564"/>
                  <a:pt x="731" y="551"/>
                </a:cubicBezTo>
                <a:cubicBezTo>
                  <a:pt x="792" y="557"/>
                  <a:pt x="792" y="557"/>
                  <a:pt x="792" y="557"/>
                </a:cubicBezTo>
                <a:cubicBezTo>
                  <a:pt x="799" y="537"/>
                  <a:pt x="805" y="516"/>
                  <a:pt x="810" y="495"/>
                </a:cubicBezTo>
                <a:cubicBezTo>
                  <a:pt x="756" y="469"/>
                  <a:pt x="756" y="469"/>
                  <a:pt x="756" y="469"/>
                </a:cubicBezTo>
                <a:cubicBezTo>
                  <a:pt x="758" y="454"/>
                  <a:pt x="760" y="440"/>
                  <a:pt x="761" y="425"/>
                </a:cubicBezTo>
                <a:close/>
                <a:moveTo>
                  <a:pt x="409" y="695"/>
                </a:moveTo>
                <a:cubicBezTo>
                  <a:pt x="251" y="695"/>
                  <a:pt x="123" y="567"/>
                  <a:pt x="123" y="409"/>
                </a:cubicBezTo>
                <a:cubicBezTo>
                  <a:pt x="123" y="251"/>
                  <a:pt x="251" y="123"/>
                  <a:pt x="409" y="123"/>
                </a:cubicBezTo>
                <a:cubicBezTo>
                  <a:pt x="567" y="123"/>
                  <a:pt x="695" y="251"/>
                  <a:pt x="695" y="409"/>
                </a:cubicBezTo>
                <a:cubicBezTo>
                  <a:pt x="695" y="567"/>
                  <a:pt x="567" y="695"/>
                  <a:pt x="409" y="6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7489" y="3278888"/>
            <a:ext cx="1099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b="1" dirty="0">
                <a:cs typeface="+mn-ea"/>
                <a:sym typeface="+mn-lt"/>
              </a:rPr>
              <a:t>Description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845713" y="3505491"/>
            <a:ext cx="20235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11527" y="4683003"/>
            <a:ext cx="1099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b="1" dirty="0">
                <a:cs typeface="+mn-ea"/>
                <a:sym typeface="+mn-lt"/>
              </a:rPr>
              <a:t>Description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549751" y="4909606"/>
            <a:ext cx="20235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15569" y="3305432"/>
            <a:ext cx="1099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b="1" dirty="0">
                <a:cs typeface="+mn-ea"/>
                <a:sym typeface="+mn-lt"/>
              </a:rPr>
              <a:t>Description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53793" y="3532035"/>
            <a:ext cx="20235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419607" y="4667019"/>
            <a:ext cx="1099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400" b="1" dirty="0">
                <a:cs typeface="+mn-ea"/>
                <a:sym typeface="+mn-lt"/>
              </a:rPr>
              <a:t>Description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957831" y="4893622"/>
            <a:ext cx="20235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16" name="Freeform 7"/>
          <p:cNvSpPr>
            <a:spLocks noEditPoints="1"/>
          </p:cNvSpPr>
          <p:nvPr/>
        </p:nvSpPr>
        <p:spPr bwMode="auto">
          <a:xfrm>
            <a:off x="3351319" y="2451467"/>
            <a:ext cx="828017" cy="838912"/>
          </a:xfrm>
          <a:custGeom>
            <a:avLst/>
            <a:gdLst>
              <a:gd name="T0" fmla="*/ 488 w 488"/>
              <a:gd name="T1" fmla="*/ 278 h 495"/>
              <a:gd name="T2" fmla="*/ 488 w 488"/>
              <a:gd name="T3" fmla="*/ 213 h 495"/>
              <a:gd name="T4" fmla="*/ 440 w 488"/>
              <a:gd name="T5" fmla="*/ 206 h 495"/>
              <a:gd name="T6" fmla="*/ 418 w 488"/>
              <a:gd name="T7" fmla="*/ 149 h 495"/>
              <a:gd name="T8" fmla="*/ 450 w 488"/>
              <a:gd name="T9" fmla="*/ 113 h 495"/>
              <a:gd name="T10" fmla="*/ 408 w 488"/>
              <a:gd name="T11" fmla="*/ 64 h 495"/>
              <a:gd name="T12" fmla="*/ 366 w 488"/>
              <a:gd name="T13" fmla="*/ 89 h 495"/>
              <a:gd name="T14" fmla="*/ 313 w 488"/>
              <a:gd name="T15" fmla="*/ 60 h 495"/>
              <a:gd name="T16" fmla="*/ 315 w 488"/>
              <a:gd name="T17" fmla="*/ 11 h 495"/>
              <a:gd name="T18" fmla="*/ 251 w 488"/>
              <a:gd name="T19" fmla="*/ 0 h 495"/>
              <a:gd name="T20" fmla="*/ 235 w 488"/>
              <a:gd name="T21" fmla="*/ 48 h 495"/>
              <a:gd name="T22" fmla="*/ 177 w 488"/>
              <a:gd name="T23" fmla="*/ 59 h 495"/>
              <a:gd name="T24" fmla="*/ 146 w 488"/>
              <a:gd name="T25" fmla="*/ 20 h 495"/>
              <a:gd name="T26" fmla="*/ 90 w 488"/>
              <a:gd name="T27" fmla="*/ 52 h 495"/>
              <a:gd name="T28" fmla="*/ 109 w 488"/>
              <a:gd name="T29" fmla="*/ 100 h 495"/>
              <a:gd name="T30" fmla="*/ 72 w 488"/>
              <a:gd name="T31" fmla="*/ 146 h 495"/>
              <a:gd name="T32" fmla="*/ 22 w 488"/>
              <a:gd name="T33" fmla="*/ 136 h 495"/>
              <a:gd name="T34" fmla="*/ 0 w 488"/>
              <a:gd name="T35" fmla="*/ 196 h 495"/>
              <a:gd name="T36" fmla="*/ 46 w 488"/>
              <a:gd name="T37" fmla="*/ 221 h 495"/>
              <a:gd name="T38" fmla="*/ 44 w 488"/>
              <a:gd name="T39" fmla="*/ 247 h 495"/>
              <a:gd name="T40" fmla="*/ 46 w 488"/>
              <a:gd name="T41" fmla="*/ 279 h 495"/>
              <a:gd name="T42" fmla="*/ 1 w 488"/>
              <a:gd name="T43" fmla="*/ 303 h 495"/>
              <a:gd name="T44" fmla="*/ 23 w 488"/>
              <a:gd name="T45" fmla="*/ 364 h 495"/>
              <a:gd name="T46" fmla="*/ 74 w 488"/>
              <a:gd name="T47" fmla="*/ 353 h 495"/>
              <a:gd name="T48" fmla="*/ 112 w 488"/>
              <a:gd name="T49" fmla="*/ 398 h 495"/>
              <a:gd name="T50" fmla="*/ 94 w 488"/>
              <a:gd name="T51" fmla="*/ 445 h 495"/>
              <a:gd name="T52" fmla="*/ 149 w 488"/>
              <a:gd name="T53" fmla="*/ 477 h 495"/>
              <a:gd name="T54" fmla="*/ 181 w 488"/>
              <a:gd name="T55" fmla="*/ 437 h 495"/>
              <a:gd name="T56" fmla="*/ 239 w 488"/>
              <a:gd name="T57" fmla="*/ 447 h 495"/>
              <a:gd name="T58" fmla="*/ 255 w 488"/>
              <a:gd name="T59" fmla="*/ 495 h 495"/>
              <a:gd name="T60" fmla="*/ 319 w 488"/>
              <a:gd name="T61" fmla="*/ 483 h 495"/>
              <a:gd name="T62" fmla="*/ 317 w 488"/>
              <a:gd name="T63" fmla="*/ 433 h 495"/>
              <a:gd name="T64" fmla="*/ 369 w 488"/>
              <a:gd name="T65" fmla="*/ 403 h 495"/>
              <a:gd name="T66" fmla="*/ 411 w 488"/>
              <a:gd name="T67" fmla="*/ 428 h 495"/>
              <a:gd name="T68" fmla="*/ 452 w 488"/>
              <a:gd name="T69" fmla="*/ 379 h 495"/>
              <a:gd name="T70" fmla="*/ 420 w 488"/>
              <a:gd name="T71" fmla="*/ 343 h 495"/>
              <a:gd name="T72" fmla="*/ 440 w 488"/>
              <a:gd name="T73" fmla="*/ 285 h 495"/>
              <a:gd name="T74" fmla="*/ 488 w 488"/>
              <a:gd name="T75" fmla="*/ 278 h 495"/>
              <a:gd name="T76" fmla="*/ 244 w 488"/>
              <a:gd name="T77" fmla="*/ 394 h 495"/>
              <a:gd name="T78" fmla="*/ 97 w 488"/>
              <a:gd name="T79" fmla="*/ 247 h 495"/>
              <a:gd name="T80" fmla="*/ 244 w 488"/>
              <a:gd name="T81" fmla="*/ 101 h 495"/>
              <a:gd name="T82" fmla="*/ 390 w 488"/>
              <a:gd name="T83" fmla="*/ 247 h 495"/>
              <a:gd name="T84" fmla="*/ 244 w 488"/>
              <a:gd name="T85" fmla="*/ 39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8" h="495">
                <a:moveTo>
                  <a:pt x="488" y="278"/>
                </a:moveTo>
                <a:cubicBezTo>
                  <a:pt x="488" y="213"/>
                  <a:pt x="488" y="213"/>
                  <a:pt x="488" y="213"/>
                </a:cubicBezTo>
                <a:cubicBezTo>
                  <a:pt x="440" y="206"/>
                  <a:pt x="440" y="206"/>
                  <a:pt x="440" y="206"/>
                </a:cubicBezTo>
                <a:cubicBezTo>
                  <a:pt x="435" y="186"/>
                  <a:pt x="428" y="167"/>
                  <a:pt x="418" y="149"/>
                </a:cubicBezTo>
                <a:cubicBezTo>
                  <a:pt x="450" y="113"/>
                  <a:pt x="450" y="113"/>
                  <a:pt x="450" y="113"/>
                </a:cubicBezTo>
                <a:cubicBezTo>
                  <a:pt x="408" y="64"/>
                  <a:pt x="408" y="64"/>
                  <a:pt x="408" y="64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3" y="67"/>
                  <a:pt x="313" y="60"/>
                </a:cubicBezTo>
                <a:cubicBezTo>
                  <a:pt x="315" y="11"/>
                  <a:pt x="315" y="11"/>
                  <a:pt x="315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8"/>
                  <a:pt x="235" y="48"/>
                  <a:pt x="235" y="48"/>
                </a:cubicBezTo>
                <a:cubicBezTo>
                  <a:pt x="215" y="48"/>
                  <a:pt x="195" y="52"/>
                  <a:pt x="177" y="59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94" y="113"/>
                  <a:pt x="82" y="129"/>
                  <a:pt x="72" y="14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0" y="196"/>
                  <a:pt x="0" y="196"/>
                  <a:pt x="0" y="196"/>
                </a:cubicBezTo>
                <a:cubicBezTo>
                  <a:pt x="46" y="221"/>
                  <a:pt x="46" y="221"/>
                  <a:pt x="46" y="221"/>
                </a:cubicBezTo>
                <a:cubicBezTo>
                  <a:pt x="44" y="229"/>
                  <a:pt x="44" y="238"/>
                  <a:pt x="44" y="247"/>
                </a:cubicBezTo>
                <a:cubicBezTo>
                  <a:pt x="44" y="258"/>
                  <a:pt x="45" y="269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5" y="370"/>
                  <a:pt x="97" y="385"/>
                  <a:pt x="112" y="398"/>
                </a:cubicBezTo>
                <a:cubicBezTo>
                  <a:pt x="94" y="445"/>
                  <a:pt x="94" y="445"/>
                  <a:pt x="94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7"/>
                  <a:pt x="239" y="447"/>
                </a:cubicBezTo>
                <a:cubicBezTo>
                  <a:pt x="255" y="495"/>
                  <a:pt x="255" y="495"/>
                  <a:pt x="255" y="495"/>
                </a:cubicBezTo>
                <a:cubicBezTo>
                  <a:pt x="319" y="483"/>
                  <a:pt x="319" y="483"/>
                  <a:pt x="319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4" y="416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20" y="343"/>
                  <a:pt x="420" y="343"/>
                  <a:pt x="420" y="343"/>
                </a:cubicBezTo>
                <a:cubicBezTo>
                  <a:pt x="429" y="325"/>
                  <a:pt x="436" y="305"/>
                  <a:pt x="440" y="285"/>
                </a:cubicBezTo>
                <a:lnTo>
                  <a:pt x="488" y="278"/>
                </a:lnTo>
                <a:close/>
                <a:moveTo>
                  <a:pt x="244" y="394"/>
                </a:moveTo>
                <a:cubicBezTo>
                  <a:pt x="163" y="394"/>
                  <a:pt x="97" y="328"/>
                  <a:pt x="97" y="247"/>
                </a:cubicBezTo>
                <a:cubicBezTo>
                  <a:pt x="97" y="167"/>
                  <a:pt x="163" y="101"/>
                  <a:pt x="244" y="101"/>
                </a:cubicBezTo>
                <a:cubicBezTo>
                  <a:pt x="325" y="101"/>
                  <a:pt x="390" y="167"/>
                  <a:pt x="390" y="247"/>
                </a:cubicBezTo>
                <a:cubicBezTo>
                  <a:pt x="390" y="328"/>
                  <a:pt x="325" y="394"/>
                  <a:pt x="244" y="39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7"/>
          <p:cNvSpPr>
            <a:spLocks noEditPoints="1"/>
          </p:cNvSpPr>
          <p:nvPr/>
        </p:nvSpPr>
        <p:spPr bwMode="auto">
          <a:xfrm rot="21241277">
            <a:off x="1561665" y="4866387"/>
            <a:ext cx="584604" cy="592296"/>
          </a:xfrm>
          <a:custGeom>
            <a:avLst/>
            <a:gdLst>
              <a:gd name="T0" fmla="*/ 488 w 488"/>
              <a:gd name="T1" fmla="*/ 278 h 495"/>
              <a:gd name="T2" fmla="*/ 488 w 488"/>
              <a:gd name="T3" fmla="*/ 213 h 495"/>
              <a:gd name="T4" fmla="*/ 440 w 488"/>
              <a:gd name="T5" fmla="*/ 206 h 495"/>
              <a:gd name="T6" fmla="*/ 418 w 488"/>
              <a:gd name="T7" fmla="*/ 149 h 495"/>
              <a:gd name="T8" fmla="*/ 450 w 488"/>
              <a:gd name="T9" fmla="*/ 113 h 495"/>
              <a:gd name="T10" fmla="*/ 408 w 488"/>
              <a:gd name="T11" fmla="*/ 64 h 495"/>
              <a:gd name="T12" fmla="*/ 366 w 488"/>
              <a:gd name="T13" fmla="*/ 89 h 495"/>
              <a:gd name="T14" fmla="*/ 313 w 488"/>
              <a:gd name="T15" fmla="*/ 60 h 495"/>
              <a:gd name="T16" fmla="*/ 315 w 488"/>
              <a:gd name="T17" fmla="*/ 11 h 495"/>
              <a:gd name="T18" fmla="*/ 251 w 488"/>
              <a:gd name="T19" fmla="*/ 0 h 495"/>
              <a:gd name="T20" fmla="*/ 235 w 488"/>
              <a:gd name="T21" fmla="*/ 48 h 495"/>
              <a:gd name="T22" fmla="*/ 177 w 488"/>
              <a:gd name="T23" fmla="*/ 59 h 495"/>
              <a:gd name="T24" fmla="*/ 146 w 488"/>
              <a:gd name="T25" fmla="*/ 20 h 495"/>
              <a:gd name="T26" fmla="*/ 90 w 488"/>
              <a:gd name="T27" fmla="*/ 52 h 495"/>
              <a:gd name="T28" fmla="*/ 109 w 488"/>
              <a:gd name="T29" fmla="*/ 100 h 495"/>
              <a:gd name="T30" fmla="*/ 72 w 488"/>
              <a:gd name="T31" fmla="*/ 146 h 495"/>
              <a:gd name="T32" fmla="*/ 22 w 488"/>
              <a:gd name="T33" fmla="*/ 136 h 495"/>
              <a:gd name="T34" fmla="*/ 0 w 488"/>
              <a:gd name="T35" fmla="*/ 196 h 495"/>
              <a:gd name="T36" fmla="*/ 46 w 488"/>
              <a:gd name="T37" fmla="*/ 221 h 495"/>
              <a:gd name="T38" fmla="*/ 44 w 488"/>
              <a:gd name="T39" fmla="*/ 247 h 495"/>
              <a:gd name="T40" fmla="*/ 46 w 488"/>
              <a:gd name="T41" fmla="*/ 279 h 495"/>
              <a:gd name="T42" fmla="*/ 1 w 488"/>
              <a:gd name="T43" fmla="*/ 303 h 495"/>
              <a:gd name="T44" fmla="*/ 23 w 488"/>
              <a:gd name="T45" fmla="*/ 364 h 495"/>
              <a:gd name="T46" fmla="*/ 74 w 488"/>
              <a:gd name="T47" fmla="*/ 353 h 495"/>
              <a:gd name="T48" fmla="*/ 112 w 488"/>
              <a:gd name="T49" fmla="*/ 398 h 495"/>
              <a:gd name="T50" fmla="*/ 94 w 488"/>
              <a:gd name="T51" fmla="*/ 445 h 495"/>
              <a:gd name="T52" fmla="*/ 149 w 488"/>
              <a:gd name="T53" fmla="*/ 477 h 495"/>
              <a:gd name="T54" fmla="*/ 181 w 488"/>
              <a:gd name="T55" fmla="*/ 437 h 495"/>
              <a:gd name="T56" fmla="*/ 239 w 488"/>
              <a:gd name="T57" fmla="*/ 447 h 495"/>
              <a:gd name="T58" fmla="*/ 255 w 488"/>
              <a:gd name="T59" fmla="*/ 495 h 495"/>
              <a:gd name="T60" fmla="*/ 319 w 488"/>
              <a:gd name="T61" fmla="*/ 483 h 495"/>
              <a:gd name="T62" fmla="*/ 317 w 488"/>
              <a:gd name="T63" fmla="*/ 433 h 495"/>
              <a:gd name="T64" fmla="*/ 369 w 488"/>
              <a:gd name="T65" fmla="*/ 403 h 495"/>
              <a:gd name="T66" fmla="*/ 411 w 488"/>
              <a:gd name="T67" fmla="*/ 428 h 495"/>
              <a:gd name="T68" fmla="*/ 452 w 488"/>
              <a:gd name="T69" fmla="*/ 379 h 495"/>
              <a:gd name="T70" fmla="*/ 420 w 488"/>
              <a:gd name="T71" fmla="*/ 343 h 495"/>
              <a:gd name="T72" fmla="*/ 440 w 488"/>
              <a:gd name="T73" fmla="*/ 285 h 495"/>
              <a:gd name="T74" fmla="*/ 488 w 488"/>
              <a:gd name="T75" fmla="*/ 278 h 495"/>
              <a:gd name="T76" fmla="*/ 244 w 488"/>
              <a:gd name="T77" fmla="*/ 394 h 495"/>
              <a:gd name="T78" fmla="*/ 97 w 488"/>
              <a:gd name="T79" fmla="*/ 247 h 495"/>
              <a:gd name="T80" fmla="*/ 244 w 488"/>
              <a:gd name="T81" fmla="*/ 101 h 495"/>
              <a:gd name="T82" fmla="*/ 390 w 488"/>
              <a:gd name="T83" fmla="*/ 247 h 495"/>
              <a:gd name="T84" fmla="*/ 244 w 488"/>
              <a:gd name="T85" fmla="*/ 39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8" h="495">
                <a:moveTo>
                  <a:pt x="488" y="278"/>
                </a:moveTo>
                <a:cubicBezTo>
                  <a:pt x="488" y="213"/>
                  <a:pt x="488" y="213"/>
                  <a:pt x="488" y="213"/>
                </a:cubicBezTo>
                <a:cubicBezTo>
                  <a:pt x="440" y="206"/>
                  <a:pt x="440" y="206"/>
                  <a:pt x="440" y="206"/>
                </a:cubicBezTo>
                <a:cubicBezTo>
                  <a:pt x="435" y="186"/>
                  <a:pt x="428" y="167"/>
                  <a:pt x="418" y="149"/>
                </a:cubicBezTo>
                <a:cubicBezTo>
                  <a:pt x="450" y="113"/>
                  <a:pt x="450" y="113"/>
                  <a:pt x="450" y="113"/>
                </a:cubicBezTo>
                <a:cubicBezTo>
                  <a:pt x="408" y="64"/>
                  <a:pt x="408" y="64"/>
                  <a:pt x="408" y="64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3" y="67"/>
                  <a:pt x="313" y="60"/>
                </a:cubicBezTo>
                <a:cubicBezTo>
                  <a:pt x="315" y="11"/>
                  <a:pt x="315" y="11"/>
                  <a:pt x="315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8"/>
                  <a:pt x="235" y="48"/>
                  <a:pt x="235" y="48"/>
                </a:cubicBezTo>
                <a:cubicBezTo>
                  <a:pt x="215" y="48"/>
                  <a:pt x="195" y="52"/>
                  <a:pt x="177" y="59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94" y="113"/>
                  <a:pt x="82" y="129"/>
                  <a:pt x="72" y="14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0" y="196"/>
                  <a:pt x="0" y="196"/>
                  <a:pt x="0" y="196"/>
                </a:cubicBezTo>
                <a:cubicBezTo>
                  <a:pt x="46" y="221"/>
                  <a:pt x="46" y="221"/>
                  <a:pt x="46" y="221"/>
                </a:cubicBezTo>
                <a:cubicBezTo>
                  <a:pt x="44" y="229"/>
                  <a:pt x="44" y="238"/>
                  <a:pt x="44" y="247"/>
                </a:cubicBezTo>
                <a:cubicBezTo>
                  <a:pt x="44" y="258"/>
                  <a:pt x="45" y="269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5" y="370"/>
                  <a:pt x="97" y="385"/>
                  <a:pt x="112" y="398"/>
                </a:cubicBezTo>
                <a:cubicBezTo>
                  <a:pt x="94" y="445"/>
                  <a:pt x="94" y="445"/>
                  <a:pt x="94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7"/>
                  <a:pt x="239" y="447"/>
                </a:cubicBezTo>
                <a:cubicBezTo>
                  <a:pt x="255" y="495"/>
                  <a:pt x="255" y="495"/>
                  <a:pt x="255" y="495"/>
                </a:cubicBezTo>
                <a:cubicBezTo>
                  <a:pt x="319" y="483"/>
                  <a:pt x="319" y="483"/>
                  <a:pt x="319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4" y="416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20" y="343"/>
                  <a:pt x="420" y="343"/>
                  <a:pt x="420" y="343"/>
                </a:cubicBezTo>
                <a:cubicBezTo>
                  <a:pt x="429" y="325"/>
                  <a:pt x="436" y="305"/>
                  <a:pt x="440" y="285"/>
                </a:cubicBezTo>
                <a:lnTo>
                  <a:pt x="488" y="278"/>
                </a:lnTo>
                <a:close/>
                <a:moveTo>
                  <a:pt x="244" y="394"/>
                </a:moveTo>
                <a:cubicBezTo>
                  <a:pt x="163" y="394"/>
                  <a:pt x="97" y="328"/>
                  <a:pt x="97" y="247"/>
                </a:cubicBezTo>
                <a:cubicBezTo>
                  <a:pt x="97" y="167"/>
                  <a:pt x="163" y="101"/>
                  <a:pt x="244" y="101"/>
                </a:cubicBezTo>
                <a:cubicBezTo>
                  <a:pt x="325" y="101"/>
                  <a:pt x="390" y="167"/>
                  <a:pt x="390" y="247"/>
                </a:cubicBezTo>
                <a:cubicBezTo>
                  <a:pt x="390" y="328"/>
                  <a:pt x="325" y="394"/>
                  <a:pt x="244" y="39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7"/>
          <p:cNvSpPr>
            <a:spLocks noEditPoints="1"/>
          </p:cNvSpPr>
          <p:nvPr/>
        </p:nvSpPr>
        <p:spPr bwMode="auto">
          <a:xfrm rot="21241277">
            <a:off x="5918747" y="5195627"/>
            <a:ext cx="584604" cy="592296"/>
          </a:xfrm>
          <a:custGeom>
            <a:avLst/>
            <a:gdLst>
              <a:gd name="T0" fmla="*/ 488 w 488"/>
              <a:gd name="T1" fmla="*/ 278 h 495"/>
              <a:gd name="T2" fmla="*/ 488 w 488"/>
              <a:gd name="T3" fmla="*/ 213 h 495"/>
              <a:gd name="T4" fmla="*/ 440 w 488"/>
              <a:gd name="T5" fmla="*/ 206 h 495"/>
              <a:gd name="T6" fmla="*/ 418 w 488"/>
              <a:gd name="T7" fmla="*/ 149 h 495"/>
              <a:gd name="T8" fmla="*/ 450 w 488"/>
              <a:gd name="T9" fmla="*/ 113 h 495"/>
              <a:gd name="T10" fmla="*/ 408 w 488"/>
              <a:gd name="T11" fmla="*/ 64 h 495"/>
              <a:gd name="T12" fmla="*/ 366 w 488"/>
              <a:gd name="T13" fmla="*/ 89 h 495"/>
              <a:gd name="T14" fmla="*/ 313 w 488"/>
              <a:gd name="T15" fmla="*/ 60 h 495"/>
              <a:gd name="T16" fmla="*/ 315 w 488"/>
              <a:gd name="T17" fmla="*/ 11 h 495"/>
              <a:gd name="T18" fmla="*/ 251 w 488"/>
              <a:gd name="T19" fmla="*/ 0 h 495"/>
              <a:gd name="T20" fmla="*/ 235 w 488"/>
              <a:gd name="T21" fmla="*/ 48 h 495"/>
              <a:gd name="T22" fmla="*/ 177 w 488"/>
              <a:gd name="T23" fmla="*/ 59 h 495"/>
              <a:gd name="T24" fmla="*/ 146 w 488"/>
              <a:gd name="T25" fmla="*/ 20 h 495"/>
              <a:gd name="T26" fmla="*/ 90 w 488"/>
              <a:gd name="T27" fmla="*/ 52 h 495"/>
              <a:gd name="T28" fmla="*/ 109 w 488"/>
              <a:gd name="T29" fmla="*/ 100 h 495"/>
              <a:gd name="T30" fmla="*/ 72 w 488"/>
              <a:gd name="T31" fmla="*/ 146 h 495"/>
              <a:gd name="T32" fmla="*/ 22 w 488"/>
              <a:gd name="T33" fmla="*/ 136 h 495"/>
              <a:gd name="T34" fmla="*/ 0 w 488"/>
              <a:gd name="T35" fmla="*/ 196 h 495"/>
              <a:gd name="T36" fmla="*/ 46 w 488"/>
              <a:gd name="T37" fmla="*/ 221 h 495"/>
              <a:gd name="T38" fmla="*/ 44 w 488"/>
              <a:gd name="T39" fmla="*/ 247 h 495"/>
              <a:gd name="T40" fmla="*/ 46 w 488"/>
              <a:gd name="T41" fmla="*/ 279 h 495"/>
              <a:gd name="T42" fmla="*/ 1 w 488"/>
              <a:gd name="T43" fmla="*/ 303 h 495"/>
              <a:gd name="T44" fmla="*/ 23 w 488"/>
              <a:gd name="T45" fmla="*/ 364 h 495"/>
              <a:gd name="T46" fmla="*/ 74 w 488"/>
              <a:gd name="T47" fmla="*/ 353 h 495"/>
              <a:gd name="T48" fmla="*/ 112 w 488"/>
              <a:gd name="T49" fmla="*/ 398 h 495"/>
              <a:gd name="T50" fmla="*/ 94 w 488"/>
              <a:gd name="T51" fmla="*/ 445 h 495"/>
              <a:gd name="T52" fmla="*/ 149 w 488"/>
              <a:gd name="T53" fmla="*/ 477 h 495"/>
              <a:gd name="T54" fmla="*/ 181 w 488"/>
              <a:gd name="T55" fmla="*/ 437 h 495"/>
              <a:gd name="T56" fmla="*/ 239 w 488"/>
              <a:gd name="T57" fmla="*/ 447 h 495"/>
              <a:gd name="T58" fmla="*/ 255 w 488"/>
              <a:gd name="T59" fmla="*/ 495 h 495"/>
              <a:gd name="T60" fmla="*/ 319 w 488"/>
              <a:gd name="T61" fmla="*/ 483 h 495"/>
              <a:gd name="T62" fmla="*/ 317 w 488"/>
              <a:gd name="T63" fmla="*/ 433 h 495"/>
              <a:gd name="T64" fmla="*/ 369 w 488"/>
              <a:gd name="T65" fmla="*/ 403 h 495"/>
              <a:gd name="T66" fmla="*/ 411 w 488"/>
              <a:gd name="T67" fmla="*/ 428 h 495"/>
              <a:gd name="T68" fmla="*/ 452 w 488"/>
              <a:gd name="T69" fmla="*/ 379 h 495"/>
              <a:gd name="T70" fmla="*/ 420 w 488"/>
              <a:gd name="T71" fmla="*/ 343 h 495"/>
              <a:gd name="T72" fmla="*/ 440 w 488"/>
              <a:gd name="T73" fmla="*/ 285 h 495"/>
              <a:gd name="T74" fmla="*/ 488 w 488"/>
              <a:gd name="T75" fmla="*/ 278 h 495"/>
              <a:gd name="T76" fmla="*/ 244 w 488"/>
              <a:gd name="T77" fmla="*/ 394 h 495"/>
              <a:gd name="T78" fmla="*/ 97 w 488"/>
              <a:gd name="T79" fmla="*/ 247 h 495"/>
              <a:gd name="T80" fmla="*/ 244 w 488"/>
              <a:gd name="T81" fmla="*/ 101 h 495"/>
              <a:gd name="T82" fmla="*/ 390 w 488"/>
              <a:gd name="T83" fmla="*/ 247 h 495"/>
              <a:gd name="T84" fmla="*/ 244 w 488"/>
              <a:gd name="T85" fmla="*/ 39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8" h="495">
                <a:moveTo>
                  <a:pt x="488" y="278"/>
                </a:moveTo>
                <a:cubicBezTo>
                  <a:pt x="488" y="213"/>
                  <a:pt x="488" y="213"/>
                  <a:pt x="488" y="213"/>
                </a:cubicBezTo>
                <a:cubicBezTo>
                  <a:pt x="440" y="206"/>
                  <a:pt x="440" y="206"/>
                  <a:pt x="440" y="206"/>
                </a:cubicBezTo>
                <a:cubicBezTo>
                  <a:pt x="435" y="186"/>
                  <a:pt x="428" y="167"/>
                  <a:pt x="418" y="149"/>
                </a:cubicBezTo>
                <a:cubicBezTo>
                  <a:pt x="450" y="113"/>
                  <a:pt x="450" y="113"/>
                  <a:pt x="450" y="113"/>
                </a:cubicBezTo>
                <a:cubicBezTo>
                  <a:pt x="408" y="64"/>
                  <a:pt x="408" y="64"/>
                  <a:pt x="408" y="64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3" y="67"/>
                  <a:pt x="313" y="60"/>
                </a:cubicBezTo>
                <a:cubicBezTo>
                  <a:pt x="315" y="11"/>
                  <a:pt x="315" y="11"/>
                  <a:pt x="315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8"/>
                  <a:pt x="235" y="48"/>
                  <a:pt x="235" y="48"/>
                </a:cubicBezTo>
                <a:cubicBezTo>
                  <a:pt x="215" y="48"/>
                  <a:pt x="195" y="52"/>
                  <a:pt x="177" y="59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94" y="113"/>
                  <a:pt x="82" y="129"/>
                  <a:pt x="72" y="14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0" y="196"/>
                  <a:pt x="0" y="196"/>
                  <a:pt x="0" y="196"/>
                </a:cubicBezTo>
                <a:cubicBezTo>
                  <a:pt x="46" y="221"/>
                  <a:pt x="46" y="221"/>
                  <a:pt x="46" y="221"/>
                </a:cubicBezTo>
                <a:cubicBezTo>
                  <a:pt x="44" y="229"/>
                  <a:pt x="44" y="238"/>
                  <a:pt x="44" y="247"/>
                </a:cubicBezTo>
                <a:cubicBezTo>
                  <a:pt x="44" y="258"/>
                  <a:pt x="45" y="269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5" y="370"/>
                  <a:pt x="97" y="385"/>
                  <a:pt x="112" y="398"/>
                </a:cubicBezTo>
                <a:cubicBezTo>
                  <a:pt x="94" y="445"/>
                  <a:pt x="94" y="445"/>
                  <a:pt x="94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7"/>
                  <a:pt x="239" y="447"/>
                </a:cubicBezTo>
                <a:cubicBezTo>
                  <a:pt x="255" y="495"/>
                  <a:pt x="255" y="495"/>
                  <a:pt x="255" y="495"/>
                </a:cubicBezTo>
                <a:cubicBezTo>
                  <a:pt x="319" y="483"/>
                  <a:pt x="319" y="483"/>
                  <a:pt x="319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4" y="416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20" y="343"/>
                  <a:pt x="420" y="343"/>
                  <a:pt x="420" y="343"/>
                </a:cubicBezTo>
                <a:cubicBezTo>
                  <a:pt x="429" y="325"/>
                  <a:pt x="436" y="305"/>
                  <a:pt x="440" y="285"/>
                </a:cubicBezTo>
                <a:lnTo>
                  <a:pt x="488" y="278"/>
                </a:lnTo>
                <a:close/>
                <a:moveTo>
                  <a:pt x="244" y="394"/>
                </a:moveTo>
                <a:cubicBezTo>
                  <a:pt x="163" y="394"/>
                  <a:pt x="97" y="328"/>
                  <a:pt x="97" y="247"/>
                </a:cubicBezTo>
                <a:cubicBezTo>
                  <a:pt x="97" y="167"/>
                  <a:pt x="163" y="101"/>
                  <a:pt x="244" y="101"/>
                </a:cubicBezTo>
                <a:cubicBezTo>
                  <a:pt x="325" y="101"/>
                  <a:pt x="390" y="167"/>
                  <a:pt x="390" y="247"/>
                </a:cubicBezTo>
                <a:cubicBezTo>
                  <a:pt x="390" y="328"/>
                  <a:pt x="325" y="394"/>
                  <a:pt x="244" y="39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 rot="20805144">
            <a:off x="5275629" y="2590815"/>
            <a:ext cx="584604" cy="592296"/>
          </a:xfrm>
          <a:custGeom>
            <a:avLst/>
            <a:gdLst>
              <a:gd name="T0" fmla="*/ 488 w 488"/>
              <a:gd name="T1" fmla="*/ 278 h 495"/>
              <a:gd name="T2" fmla="*/ 488 w 488"/>
              <a:gd name="T3" fmla="*/ 213 h 495"/>
              <a:gd name="T4" fmla="*/ 440 w 488"/>
              <a:gd name="T5" fmla="*/ 206 h 495"/>
              <a:gd name="T6" fmla="*/ 418 w 488"/>
              <a:gd name="T7" fmla="*/ 149 h 495"/>
              <a:gd name="T8" fmla="*/ 450 w 488"/>
              <a:gd name="T9" fmla="*/ 113 h 495"/>
              <a:gd name="T10" fmla="*/ 408 w 488"/>
              <a:gd name="T11" fmla="*/ 64 h 495"/>
              <a:gd name="T12" fmla="*/ 366 w 488"/>
              <a:gd name="T13" fmla="*/ 89 h 495"/>
              <a:gd name="T14" fmla="*/ 313 w 488"/>
              <a:gd name="T15" fmla="*/ 60 h 495"/>
              <a:gd name="T16" fmla="*/ 315 w 488"/>
              <a:gd name="T17" fmla="*/ 11 h 495"/>
              <a:gd name="T18" fmla="*/ 251 w 488"/>
              <a:gd name="T19" fmla="*/ 0 h 495"/>
              <a:gd name="T20" fmla="*/ 235 w 488"/>
              <a:gd name="T21" fmla="*/ 48 h 495"/>
              <a:gd name="T22" fmla="*/ 177 w 488"/>
              <a:gd name="T23" fmla="*/ 59 h 495"/>
              <a:gd name="T24" fmla="*/ 146 w 488"/>
              <a:gd name="T25" fmla="*/ 20 h 495"/>
              <a:gd name="T26" fmla="*/ 90 w 488"/>
              <a:gd name="T27" fmla="*/ 52 h 495"/>
              <a:gd name="T28" fmla="*/ 109 w 488"/>
              <a:gd name="T29" fmla="*/ 100 h 495"/>
              <a:gd name="T30" fmla="*/ 72 w 488"/>
              <a:gd name="T31" fmla="*/ 146 h 495"/>
              <a:gd name="T32" fmla="*/ 22 w 488"/>
              <a:gd name="T33" fmla="*/ 136 h 495"/>
              <a:gd name="T34" fmla="*/ 0 w 488"/>
              <a:gd name="T35" fmla="*/ 196 h 495"/>
              <a:gd name="T36" fmla="*/ 46 w 488"/>
              <a:gd name="T37" fmla="*/ 221 h 495"/>
              <a:gd name="T38" fmla="*/ 44 w 488"/>
              <a:gd name="T39" fmla="*/ 247 h 495"/>
              <a:gd name="T40" fmla="*/ 46 w 488"/>
              <a:gd name="T41" fmla="*/ 279 h 495"/>
              <a:gd name="T42" fmla="*/ 1 w 488"/>
              <a:gd name="T43" fmla="*/ 303 h 495"/>
              <a:gd name="T44" fmla="*/ 23 w 488"/>
              <a:gd name="T45" fmla="*/ 364 h 495"/>
              <a:gd name="T46" fmla="*/ 74 w 488"/>
              <a:gd name="T47" fmla="*/ 353 h 495"/>
              <a:gd name="T48" fmla="*/ 112 w 488"/>
              <a:gd name="T49" fmla="*/ 398 h 495"/>
              <a:gd name="T50" fmla="*/ 94 w 488"/>
              <a:gd name="T51" fmla="*/ 445 h 495"/>
              <a:gd name="T52" fmla="*/ 149 w 488"/>
              <a:gd name="T53" fmla="*/ 477 h 495"/>
              <a:gd name="T54" fmla="*/ 181 w 488"/>
              <a:gd name="T55" fmla="*/ 437 h 495"/>
              <a:gd name="T56" fmla="*/ 239 w 488"/>
              <a:gd name="T57" fmla="*/ 447 h 495"/>
              <a:gd name="T58" fmla="*/ 255 w 488"/>
              <a:gd name="T59" fmla="*/ 495 h 495"/>
              <a:gd name="T60" fmla="*/ 319 w 488"/>
              <a:gd name="T61" fmla="*/ 483 h 495"/>
              <a:gd name="T62" fmla="*/ 317 w 488"/>
              <a:gd name="T63" fmla="*/ 433 h 495"/>
              <a:gd name="T64" fmla="*/ 369 w 488"/>
              <a:gd name="T65" fmla="*/ 403 h 495"/>
              <a:gd name="T66" fmla="*/ 411 w 488"/>
              <a:gd name="T67" fmla="*/ 428 h 495"/>
              <a:gd name="T68" fmla="*/ 452 w 488"/>
              <a:gd name="T69" fmla="*/ 379 h 495"/>
              <a:gd name="T70" fmla="*/ 420 w 488"/>
              <a:gd name="T71" fmla="*/ 343 h 495"/>
              <a:gd name="T72" fmla="*/ 440 w 488"/>
              <a:gd name="T73" fmla="*/ 285 h 495"/>
              <a:gd name="T74" fmla="*/ 488 w 488"/>
              <a:gd name="T75" fmla="*/ 278 h 495"/>
              <a:gd name="T76" fmla="*/ 244 w 488"/>
              <a:gd name="T77" fmla="*/ 394 h 495"/>
              <a:gd name="T78" fmla="*/ 97 w 488"/>
              <a:gd name="T79" fmla="*/ 247 h 495"/>
              <a:gd name="T80" fmla="*/ 244 w 488"/>
              <a:gd name="T81" fmla="*/ 101 h 495"/>
              <a:gd name="T82" fmla="*/ 390 w 488"/>
              <a:gd name="T83" fmla="*/ 247 h 495"/>
              <a:gd name="T84" fmla="*/ 244 w 488"/>
              <a:gd name="T85" fmla="*/ 39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8" h="495">
                <a:moveTo>
                  <a:pt x="488" y="278"/>
                </a:moveTo>
                <a:cubicBezTo>
                  <a:pt x="488" y="213"/>
                  <a:pt x="488" y="213"/>
                  <a:pt x="488" y="213"/>
                </a:cubicBezTo>
                <a:cubicBezTo>
                  <a:pt x="440" y="206"/>
                  <a:pt x="440" y="206"/>
                  <a:pt x="440" y="206"/>
                </a:cubicBezTo>
                <a:cubicBezTo>
                  <a:pt x="435" y="186"/>
                  <a:pt x="428" y="167"/>
                  <a:pt x="418" y="149"/>
                </a:cubicBezTo>
                <a:cubicBezTo>
                  <a:pt x="450" y="113"/>
                  <a:pt x="450" y="113"/>
                  <a:pt x="450" y="113"/>
                </a:cubicBezTo>
                <a:cubicBezTo>
                  <a:pt x="408" y="64"/>
                  <a:pt x="408" y="64"/>
                  <a:pt x="408" y="64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3" y="67"/>
                  <a:pt x="313" y="60"/>
                </a:cubicBezTo>
                <a:cubicBezTo>
                  <a:pt x="315" y="11"/>
                  <a:pt x="315" y="11"/>
                  <a:pt x="315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8"/>
                  <a:pt x="235" y="48"/>
                  <a:pt x="235" y="48"/>
                </a:cubicBezTo>
                <a:cubicBezTo>
                  <a:pt x="215" y="48"/>
                  <a:pt x="195" y="52"/>
                  <a:pt x="177" y="59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94" y="113"/>
                  <a:pt x="82" y="129"/>
                  <a:pt x="72" y="14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0" y="196"/>
                  <a:pt x="0" y="196"/>
                  <a:pt x="0" y="196"/>
                </a:cubicBezTo>
                <a:cubicBezTo>
                  <a:pt x="46" y="221"/>
                  <a:pt x="46" y="221"/>
                  <a:pt x="46" y="221"/>
                </a:cubicBezTo>
                <a:cubicBezTo>
                  <a:pt x="44" y="229"/>
                  <a:pt x="44" y="238"/>
                  <a:pt x="44" y="247"/>
                </a:cubicBezTo>
                <a:cubicBezTo>
                  <a:pt x="44" y="258"/>
                  <a:pt x="45" y="269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5" y="370"/>
                  <a:pt x="97" y="385"/>
                  <a:pt x="112" y="398"/>
                </a:cubicBezTo>
                <a:cubicBezTo>
                  <a:pt x="94" y="445"/>
                  <a:pt x="94" y="445"/>
                  <a:pt x="94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7"/>
                  <a:pt x="239" y="447"/>
                </a:cubicBezTo>
                <a:cubicBezTo>
                  <a:pt x="255" y="495"/>
                  <a:pt x="255" y="495"/>
                  <a:pt x="255" y="495"/>
                </a:cubicBezTo>
                <a:cubicBezTo>
                  <a:pt x="319" y="483"/>
                  <a:pt x="319" y="483"/>
                  <a:pt x="319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4" y="416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20" y="343"/>
                  <a:pt x="420" y="343"/>
                  <a:pt x="420" y="343"/>
                </a:cubicBezTo>
                <a:cubicBezTo>
                  <a:pt x="429" y="325"/>
                  <a:pt x="436" y="305"/>
                  <a:pt x="440" y="285"/>
                </a:cubicBezTo>
                <a:lnTo>
                  <a:pt x="488" y="278"/>
                </a:lnTo>
                <a:close/>
                <a:moveTo>
                  <a:pt x="244" y="394"/>
                </a:moveTo>
                <a:cubicBezTo>
                  <a:pt x="163" y="394"/>
                  <a:pt x="97" y="328"/>
                  <a:pt x="97" y="247"/>
                </a:cubicBezTo>
                <a:cubicBezTo>
                  <a:pt x="97" y="167"/>
                  <a:pt x="163" y="101"/>
                  <a:pt x="244" y="101"/>
                </a:cubicBezTo>
                <a:cubicBezTo>
                  <a:pt x="325" y="101"/>
                  <a:pt x="390" y="167"/>
                  <a:pt x="390" y="247"/>
                </a:cubicBezTo>
                <a:cubicBezTo>
                  <a:pt x="390" y="328"/>
                  <a:pt x="325" y="394"/>
                  <a:pt x="244" y="39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 rot="20581861">
            <a:off x="6424802" y="5036358"/>
            <a:ext cx="394397" cy="399586"/>
          </a:xfrm>
          <a:custGeom>
            <a:avLst/>
            <a:gdLst>
              <a:gd name="T0" fmla="*/ 488 w 488"/>
              <a:gd name="T1" fmla="*/ 278 h 495"/>
              <a:gd name="T2" fmla="*/ 488 w 488"/>
              <a:gd name="T3" fmla="*/ 213 h 495"/>
              <a:gd name="T4" fmla="*/ 440 w 488"/>
              <a:gd name="T5" fmla="*/ 206 h 495"/>
              <a:gd name="T6" fmla="*/ 418 w 488"/>
              <a:gd name="T7" fmla="*/ 149 h 495"/>
              <a:gd name="T8" fmla="*/ 450 w 488"/>
              <a:gd name="T9" fmla="*/ 113 h 495"/>
              <a:gd name="T10" fmla="*/ 408 w 488"/>
              <a:gd name="T11" fmla="*/ 64 h 495"/>
              <a:gd name="T12" fmla="*/ 366 w 488"/>
              <a:gd name="T13" fmla="*/ 89 h 495"/>
              <a:gd name="T14" fmla="*/ 313 w 488"/>
              <a:gd name="T15" fmla="*/ 60 h 495"/>
              <a:gd name="T16" fmla="*/ 315 w 488"/>
              <a:gd name="T17" fmla="*/ 11 h 495"/>
              <a:gd name="T18" fmla="*/ 251 w 488"/>
              <a:gd name="T19" fmla="*/ 0 h 495"/>
              <a:gd name="T20" fmla="*/ 235 w 488"/>
              <a:gd name="T21" fmla="*/ 48 h 495"/>
              <a:gd name="T22" fmla="*/ 177 w 488"/>
              <a:gd name="T23" fmla="*/ 59 h 495"/>
              <a:gd name="T24" fmla="*/ 146 w 488"/>
              <a:gd name="T25" fmla="*/ 20 h 495"/>
              <a:gd name="T26" fmla="*/ 90 w 488"/>
              <a:gd name="T27" fmla="*/ 52 h 495"/>
              <a:gd name="T28" fmla="*/ 109 w 488"/>
              <a:gd name="T29" fmla="*/ 100 h 495"/>
              <a:gd name="T30" fmla="*/ 72 w 488"/>
              <a:gd name="T31" fmla="*/ 146 h 495"/>
              <a:gd name="T32" fmla="*/ 22 w 488"/>
              <a:gd name="T33" fmla="*/ 136 h 495"/>
              <a:gd name="T34" fmla="*/ 0 w 488"/>
              <a:gd name="T35" fmla="*/ 196 h 495"/>
              <a:gd name="T36" fmla="*/ 46 w 488"/>
              <a:gd name="T37" fmla="*/ 221 h 495"/>
              <a:gd name="T38" fmla="*/ 44 w 488"/>
              <a:gd name="T39" fmla="*/ 247 h 495"/>
              <a:gd name="T40" fmla="*/ 46 w 488"/>
              <a:gd name="T41" fmla="*/ 279 h 495"/>
              <a:gd name="T42" fmla="*/ 1 w 488"/>
              <a:gd name="T43" fmla="*/ 303 h 495"/>
              <a:gd name="T44" fmla="*/ 23 w 488"/>
              <a:gd name="T45" fmla="*/ 364 h 495"/>
              <a:gd name="T46" fmla="*/ 74 w 488"/>
              <a:gd name="T47" fmla="*/ 353 h 495"/>
              <a:gd name="T48" fmla="*/ 112 w 488"/>
              <a:gd name="T49" fmla="*/ 398 h 495"/>
              <a:gd name="T50" fmla="*/ 94 w 488"/>
              <a:gd name="T51" fmla="*/ 445 h 495"/>
              <a:gd name="T52" fmla="*/ 149 w 488"/>
              <a:gd name="T53" fmla="*/ 477 h 495"/>
              <a:gd name="T54" fmla="*/ 181 w 488"/>
              <a:gd name="T55" fmla="*/ 437 h 495"/>
              <a:gd name="T56" fmla="*/ 239 w 488"/>
              <a:gd name="T57" fmla="*/ 447 h 495"/>
              <a:gd name="T58" fmla="*/ 255 w 488"/>
              <a:gd name="T59" fmla="*/ 495 h 495"/>
              <a:gd name="T60" fmla="*/ 319 w 488"/>
              <a:gd name="T61" fmla="*/ 483 h 495"/>
              <a:gd name="T62" fmla="*/ 317 w 488"/>
              <a:gd name="T63" fmla="*/ 433 h 495"/>
              <a:gd name="T64" fmla="*/ 369 w 488"/>
              <a:gd name="T65" fmla="*/ 403 h 495"/>
              <a:gd name="T66" fmla="*/ 411 w 488"/>
              <a:gd name="T67" fmla="*/ 428 h 495"/>
              <a:gd name="T68" fmla="*/ 452 w 488"/>
              <a:gd name="T69" fmla="*/ 379 h 495"/>
              <a:gd name="T70" fmla="*/ 420 w 488"/>
              <a:gd name="T71" fmla="*/ 343 h 495"/>
              <a:gd name="T72" fmla="*/ 440 w 488"/>
              <a:gd name="T73" fmla="*/ 285 h 495"/>
              <a:gd name="T74" fmla="*/ 488 w 488"/>
              <a:gd name="T75" fmla="*/ 278 h 495"/>
              <a:gd name="T76" fmla="*/ 244 w 488"/>
              <a:gd name="T77" fmla="*/ 394 h 495"/>
              <a:gd name="T78" fmla="*/ 97 w 488"/>
              <a:gd name="T79" fmla="*/ 247 h 495"/>
              <a:gd name="T80" fmla="*/ 244 w 488"/>
              <a:gd name="T81" fmla="*/ 101 h 495"/>
              <a:gd name="T82" fmla="*/ 390 w 488"/>
              <a:gd name="T83" fmla="*/ 247 h 495"/>
              <a:gd name="T84" fmla="*/ 244 w 488"/>
              <a:gd name="T85" fmla="*/ 39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8" h="495">
                <a:moveTo>
                  <a:pt x="488" y="278"/>
                </a:moveTo>
                <a:cubicBezTo>
                  <a:pt x="488" y="213"/>
                  <a:pt x="488" y="213"/>
                  <a:pt x="488" y="213"/>
                </a:cubicBezTo>
                <a:cubicBezTo>
                  <a:pt x="440" y="206"/>
                  <a:pt x="440" y="206"/>
                  <a:pt x="440" y="206"/>
                </a:cubicBezTo>
                <a:cubicBezTo>
                  <a:pt x="435" y="186"/>
                  <a:pt x="428" y="167"/>
                  <a:pt x="418" y="149"/>
                </a:cubicBezTo>
                <a:cubicBezTo>
                  <a:pt x="450" y="113"/>
                  <a:pt x="450" y="113"/>
                  <a:pt x="450" y="113"/>
                </a:cubicBezTo>
                <a:cubicBezTo>
                  <a:pt x="408" y="64"/>
                  <a:pt x="408" y="64"/>
                  <a:pt x="408" y="64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3" y="67"/>
                  <a:pt x="313" y="60"/>
                </a:cubicBezTo>
                <a:cubicBezTo>
                  <a:pt x="315" y="11"/>
                  <a:pt x="315" y="11"/>
                  <a:pt x="315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8"/>
                  <a:pt x="235" y="48"/>
                  <a:pt x="235" y="48"/>
                </a:cubicBezTo>
                <a:cubicBezTo>
                  <a:pt x="215" y="48"/>
                  <a:pt x="195" y="52"/>
                  <a:pt x="177" y="59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94" y="113"/>
                  <a:pt x="82" y="129"/>
                  <a:pt x="72" y="14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0" y="196"/>
                  <a:pt x="0" y="196"/>
                  <a:pt x="0" y="196"/>
                </a:cubicBezTo>
                <a:cubicBezTo>
                  <a:pt x="46" y="221"/>
                  <a:pt x="46" y="221"/>
                  <a:pt x="46" y="221"/>
                </a:cubicBezTo>
                <a:cubicBezTo>
                  <a:pt x="44" y="229"/>
                  <a:pt x="44" y="238"/>
                  <a:pt x="44" y="247"/>
                </a:cubicBezTo>
                <a:cubicBezTo>
                  <a:pt x="44" y="258"/>
                  <a:pt x="45" y="269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5" y="370"/>
                  <a:pt x="97" y="385"/>
                  <a:pt x="112" y="398"/>
                </a:cubicBezTo>
                <a:cubicBezTo>
                  <a:pt x="94" y="445"/>
                  <a:pt x="94" y="445"/>
                  <a:pt x="94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7"/>
                  <a:pt x="239" y="447"/>
                </a:cubicBezTo>
                <a:cubicBezTo>
                  <a:pt x="255" y="495"/>
                  <a:pt x="255" y="495"/>
                  <a:pt x="255" y="495"/>
                </a:cubicBezTo>
                <a:cubicBezTo>
                  <a:pt x="319" y="483"/>
                  <a:pt x="319" y="483"/>
                  <a:pt x="319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4" y="416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20" y="343"/>
                  <a:pt x="420" y="343"/>
                  <a:pt x="420" y="343"/>
                </a:cubicBezTo>
                <a:cubicBezTo>
                  <a:pt x="429" y="325"/>
                  <a:pt x="436" y="305"/>
                  <a:pt x="440" y="285"/>
                </a:cubicBezTo>
                <a:lnTo>
                  <a:pt x="488" y="278"/>
                </a:lnTo>
                <a:close/>
                <a:moveTo>
                  <a:pt x="244" y="394"/>
                </a:moveTo>
                <a:cubicBezTo>
                  <a:pt x="163" y="394"/>
                  <a:pt x="97" y="328"/>
                  <a:pt x="97" y="247"/>
                </a:cubicBezTo>
                <a:cubicBezTo>
                  <a:pt x="97" y="167"/>
                  <a:pt x="163" y="101"/>
                  <a:pt x="244" y="101"/>
                </a:cubicBezTo>
                <a:cubicBezTo>
                  <a:pt x="325" y="101"/>
                  <a:pt x="390" y="167"/>
                  <a:pt x="390" y="247"/>
                </a:cubicBezTo>
                <a:cubicBezTo>
                  <a:pt x="390" y="328"/>
                  <a:pt x="325" y="394"/>
                  <a:pt x="244" y="39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Freeform 7"/>
          <p:cNvSpPr>
            <a:spLocks noEditPoints="1"/>
          </p:cNvSpPr>
          <p:nvPr/>
        </p:nvSpPr>
        <p:spPr bwMode="auto">
          <a:xfrm rot="20581861">
            <a:off x="11464670" y="3999837"/>
            <a:ext cx="394397" cy="399586"/>
          </a:xfrm>
          <a:custGeom>
            <a:avLst/>
            <a:gdLst>
              <a:gd name="T0" fmla="*/ 488 w 488"/>
              <a:gd name="T1" fmla="*/ 278 h 495"/>
              <a:gd name="T2" fmla="*/ 488 w 488"/>
              <a:gd name="T3" fmla="*/ 213 h 495"/>
              <a:gd name="T4" fmla="*/ 440 w 488"/>
              <a:gd name="T5" fmla="*/ 206 h 495"/>
              <a:gd name="T6" fmla="*/ 418 w 488"/>
              <a:gd name="T7" fmla="*/ 149 h 495"/>
              <a:gd name="T8" fmla="*/ 450 w 488"/>
              <a:gd name="T9" fmla="*/ 113 h 495"/>
              <a:gd name="T10" fmla="*/ 408 w 488"/>
              <a:gd name="T11" fmla="*/ 64 h 495"/>
              <a:gd name="T12" fmla="*/ 366 w 488"/>
              <a:gd name="T13" fmla="*/ 89 h 495"/>
              <a:gd name="T14" fmla="*/ 313 w 488"/>
              <a:gd name="T15" fmla="*/ 60 h 495"/>
              <a:gd name="T16" fmla="*/ 315 w 488"/>
              <a:gd name="T17" fmla="*/ 11 h 495"/>
              <a:gd name="T18" fmla="*/ 251 w 488"/>
              <a:gd name="T19" fmla="*/ 0 h 495"/>
              <a:gd name="T20" fmla="*/ 235 w 488"/>
              <a:gd name="T21" fmla="*/ 48 h 495"/>
              <a:gd name="T22" fmla="*/ 177 w 488"/>
              <a:gd name="T23" fmla="*/ 59 h 495"/>
              <a:gd name="T24" fmla="*/ 146 w 488"/>
              <a:gd name="T25" fmla="*/ 20 h 495"/>
              <a:gd name="T26" fmla="*/ 90 w 488"/>
              <a:gd name="T27" fmla="*/ 52 h 495"/>
              <a:gd name="T28" fmla="*/ 109 w 488"/>
              <a:gd name="T29" fmla="*/ 100 h 495"/>
              <a:gd name="T30" fmla="*/ 72 w 488"/>
              <a:gd name="T31" fmla="*/ 146 h 495"/>
              <a:gd name="T32" fmla="*/ 22 w 488"/>
              <a:gd name="T33" fmla="*/ 136 h 495"/>
              <a:gd name="T34" fmla="*/ 0 w 488"/>
              <a:gd name="T35" fmla="*/ 196 h 495"/>
              <a:gd name="T36" fmla="*/ 46 w 488"/>
              <a:gd name="T37" fmla="*/ 221 h 495"/>
              <a:gd name="T38" fmla="*/ 44 w 488"/>
              <a:gd name="T39" fmla="*/ 247 h 495"/>
              <a:gd name="T40" fmla="*/ 46 w 488"/>
              <a:gd name="T41" fmla="*/ 279 h 495"/>
              <a:gd name="T42" fmla="*/ 1 w 488"/>
              <a:gd name="T43" fmla="*/ 303 h 495"/>
              <a:gd name="T44" fmla="*/ 23 w 488"/>
              <a:gd name="T45" fmla="*/ 364 h 495"/>
              <a:gd name="T46" fmla="*/ 74 w 488"/>
              <a:gd name="T47" fmla="*/ 353 h 495"/>
              <a:gd name="T48" fmla="*/ 112 w 488"/>
              <a:gd name="T49" fmla="*/ 398 h 495"/>
              <a:gd name="T50" fmla="*/ 94 w 488"/>
              <a:gd name="T51" fmla="*/ 445 h 495"/>
              <a:gd name="T52" fmla="*/ 149 w 488"/>
              <a:gd name="T53" fmla="*/ 477 h 495"/>
              <a:gd name="T54" fmla="*/ 181 w 488"/>
              <a:gd name="T55" fmla="*/ 437 h 495"/>
              <a:gd name="T56" fmla="*/ 239 w 488"/>
              <a:gd name="T57" fmla="*/ 447 h 495"/>
              <a:gd name="T58" fmla="*/ 255 w 488"/>
              <a:gd name="T59" fmla="*/ 495 h 495"/>
              <a:gd name="T60" fmla="*/ 319 w 488"/>
              <a:gd name="T61" fmla="*/ 483 h 495"/>
              <a:gd name="T62" fmla="*/ 317 w 488"/>
              <a:gd name="T63" fmla="*/ 433 h 495"/>
              <a:gd name="T64" fmla="*/ 369 w 488"/>
              <a:gd name="T65" fmla="*/ 403 h 495"/>
              <a:gd name="T66" fmla="*/ 411 w 488"/>
              <a:gd name="T67" fmla="*/ 428 h 495"/>
              <a:gd name="T68" fmla="*/ 452 w 488"/>
              <a:gd name="T69" fmla="*/ 379 h 495"/>
              <a:gd name="T70" fmla="*/ 420 w 488"/>
              <a:gd name="T71" fmla="*/ 343 h 495"/>
              <a:gd name="T72" fmla="*/ 440 w 488"/>
              <a:gd name="T73" fmla="*/ 285 h 495"/>
              <a:gd name="T74" fmla="*/ 488 w 488"/>
              <a:gd name="T75" fmla="*/ 278 h 495"/>
              <a:gd name="T76" fmla="*/ 244 w 488"/>
              <a:gd name="T77" fmla="*/ 394 h 495"/>
              <a:gd name="T78" fmla="*/ 97 w 488"/>
              <a:gd name="T79" fmla="*/ 247 h 495"/>
              <a:gd name="T80" fmla="*/ 244 w 488"/>
              <a:gd name="T81" fmla="*/ 101 h 495"/>
              <a:gd name="T82" fmla="*/ 390 w 488"/>
              <a:gd name="T83" fmla="*/ 247 h 495"/>
              <a:gd name="T84" fmla="*/ 244 w 488"/>
              <a:gd name="T85" fmla="*/ 39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8" h="495">
                <a:moveTo>
                  <a:pt x="488" y="278"/>
                </a:moveTo>
                <a:cubicBezTo>
                  <a:pt x="488" y="213"/>
                  <a:pt x="488" y="213"/>
                  <a:pt x="488" y="213"/>
                </a:cubicBezTo>
                <a:cubicBezTo>
                  <a:pt x="440" y="206"/>
                  <a:pt x="440" y="206"/>
                  <a:pt x="440" y="206"/>
                </a:cubicBezTo>
                <a:cubicBezTo>
                  <a:pt x="435" y="186"/>
                  <a:pt x="428" y="167"/>
                  <a:pt x="418" y="149"/>
                </a:cubicBezTo>
                <a:cubicBezTo>
                  <a:pt x="450" y="113"/>
                  <a:pt x="450" y="113"/>
                  <a:pt x="450" y="113"/>
                </a:cubicBezTo>
                <a:cubicBezTo>
                  <a:pt x="408" y="64"/>
                  <a:pt x="408" y="64"/>
                  <a:pt x="408" y="64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3" y="67"/>
                  <a:pt x="313" y="60"/>
                </a:cubicBezTo>
                <a:cubicBezTo>
                  <a:pt x="315" y="11"/>
                  <a:pt x="315" y="11"/>
                  <a:pt x="315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8"/>
                  <a:pt x="235" y="48"/>
                  <a:pt x="235" y="48"/>
                </a:cubicBezTo>
                <a:cubicBezTo>
                  <a:pt x="215" y="48"/>
                  <a:pt x="195" y="52"/>
                  <a:pt x="177" y="59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94" y="113"/>
                  <a:pt x="82" y="129"/>
                  <a:pt x="72" y="14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0" y="196"/>
                  <a:pt x="0" y="196"/>
                  <a:pt x="0" y="196"/>
                </a:cubicBezTo>
                <a:cubicBezTo>
                  <a:pt x="46" y="221"/>
                  <a:pt x="46" y="221"/>
                  <a:pt x="46" y="221"/>
                </a:cubicBezTo>
                <a:cubicBezTo>
                  <a:pt x="44" y="229"/>
                  <a:pt x="44" y="238"/>
                  <a:pt x="44" y="247"/>
                </a:cubicBezTo>
                <a:cubicBezTo>
                  <a:pt x="44" y="258"/>
                  <a:pt x="45" y="269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5" y="370"/>
                  <a:pt x="97" y="385"/>
                  <a:pt x="112" y="398"/>
                </a:cubicBezTo>
                <a:cubicBezTo>
                  <a:pt x="94" y="445"/>
                  <a:pt x="94" y="445"/>
                  <a:pt x="94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7"/>
                  <a:pt x="239" y="447"/>
                </a:cubicBezTo>
                <a:cubicBezTo>
                  <a:pt x="255" y="495"/>
                  <a:pt x="255" y="495"/>
                  <a:pt x="255" y="495"/>
                </a:cubicBezTo>
                <a:cubicBezTo>
                  <a:pt x="319" y="483"/>
                  <a:pt x="319" y="483"/>
                  <a:pt x="319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4" y="416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20" y="343"/>
                  <a:pt x="420" y="343"/>
                  <a:pt x="420" y="343"/>
                </a:cubicBezTo>
                <a:cubicBezTo>
                  <a:pt x="429" y="325"/>
                  <a:pt x="436" y="305"/>
                  <a:pt x="440" y="285"/>
                </a:cubicBezTo>
                <a:lnTo>
                  <a:pt x="488" y="278"/>
                </a:lnTo>
                <a:close/>
                <a:moveTo>
                  <a:pt x="244" y="394"/>
                </a:moveTo>
                <a:cubicBezTo>
                  <a:pt x="163" y="394"/>
                  <a:pt x="97" y="328"/>
                  <a:pt x="97" y="247"/>
                </a:cubicBezTo>
                <a:cubicBezTo>
                  <a:pt x="97" y="167"/>
                  <a:pt x="163" y="101"/>
                  <a:pt x="244" y="101"/>
                </a:cubicBezTo>
                <a:cubicBezTo>
                  <a:pt x="325" y="101"/>
                  <a:pt x="390" y="167"/>
                  <a:pt x="390" y="247"/>
                </a:cubicBezTo>
                <a:cubicBezTo>
                  <a:pt x="390" y="328"/>
                  <a:pt x="325" y="394"/>
                  <a:pt x="244" y="39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Freeform 7"/>
          <p:cNvSpPr>
            <a:spLocks noEditPoints="1"/>
          </p:cNvSpPr>
          <p:nvPr/>
        </p:nvSpPr>
        <p:spPr bwMode="auto">
          <a:xfrm>
            <a:off x="9259154" y="2403302"/>
            <a:ext cx="828017" cy="838912"/>
          </a:xfrm>
          <a:custGeom>
            <a:avLst/>
            <a:gdLst>
              <a:gd name="T0" fmla="*/ 488 w 488"/>
              <a:gd name="T1" fmla="*/ 278 h 495"/>
              <a:gd name="T2" fmla="*/ 488 w 488"/>
              <a:gd name="T3" fmla="*/ 213 h 495"/>
              <a:gd name="T4" fmla="*/ 440 w 488"/>
              <a:gd name="T5" fmla="*/ 206 h 495"/>
              <a:gd name="T6" fmla="*/ 418 w 488"/>
              <a:gd name="T7" fmla="*/ 149 h 495"/>
              <a:gd name="T8" fmla="*/ 450 w 488"/>
              <a:gd name="T9" fmla="*/ 113 h 495"/>
              <a:gd name="T10" fmla="*/ 408 w 488"/>
              <a:gd name="T11" fmla="*/ 64 h 495"/>
              <a:gd name="T12" fmla="*/ 366 w 488"/>
              <a:gd name="T13" fmla="*/ 89 h 495"/>
              <a:gd name="T14" fmla="*/ 313 w 488"/>
              <a:gd name="T15" fmla="*/ 60 h 495"/>
              <a:gd name="T16" fmla="*/ 315 w 488"/>
              <a:gd name="T17" fmla="*/ 11 h 495"/>
              <a:gd name="T18" fmla="*/ 251 w 488"/>
              <a:gd name="T19" fmla="*/ 0 h 495"/>
              <a:gd name="T20" fmla="*/ 235 w 488"/>
              <a:gd name="T21" fmla="*/ 48 h 495"/>
              <a:gd name="T22" fmla="*/ 177 w 488"/>
              <a:gd name="T23" fmla="*/ 59 h 495"/>
              <a:gd name="T24" fmla="*/ 146 w 488"/>
              <a:gd name="T25" fmla="*/ 20 h 495"/>
              <a:gd name="T26" fmla="*/ 90 w 488"/>
              <a:gd name="T27" fmla="*/ 52 h 495"/>
              <a:gd name="T28" fmla="*/ 109 w 488"/>
              <a:gd name="T29" fmla="*/ 100 h 495"/>
              <a:gd name="T30" fmla="*/ 72 w 488"/>
              <a:gd name="T31" fmla="*/ 146 h 495"/>
              <a:gd name="T32" fmla="*/ 22 w 488"/>
              <a:gd name="T33" fmla="*/ 136 h 495"/>
              <a:gd name="T34" fmla="*/ 0 w 488"/>
              <a:gd name="T35" fmla="*/ 196 h 495"/>
              <a:gd name="T36" fmla="*/ 46 w 488"/>
              <a:gd name="T37" fmla="*/ 221 h 495"/>
              <a:gd name="T38" fmla="*/ 44 w 488"/>
              <a:gd name="T39" fmla="*/ 247 h 495"/>
              <a:gd name="T40" fmla="*/ 46 w 488"/>
              <a:gd name="T41" fmla="*/ 279 h 495"/>
              <a:gd name="T42" fmla="*/ 1 w 488"/>
              <a:gd name="T43" fmla="*/ 303 h 495"/>
              <a:gd name="T44" fmla="*/ 23 w 488"/>
              <a:gd name="T45" fmla="*/ 364 h 495"/>
              <a:gd name="T46" fmla="*/ 74 w 488"/>
              <a:gd name="T47" fmla="*/ 353 h 495"/>
              <a:gd name="T48" fmla="*/ 112 w 488"/>
              <a:gd name="T49" fmla="*/ 398 h 495"/>
              <a:gd name="T50" fmla="*/ 94 w 488"/>
              <a:gd name="T51" fmla="*/ 445 h 495"/>
              <a:gd name="T52" fmla="*/ 149 w 488"/>
              <a:gd name="T53" fmla="*/ 477 h 495"/>
              <a:gd name="T54" fmla="*/ 181 w 488"/>
              <a:gd name="T55" fmla="*/ 437 h 495"/>
              <a:gd name="T56" fmla="*/ 239 w 488"/>
              <a:gd name="T57" fmla="*/ 447 h 495"/>
              <a:gd name="T58" fmla="*/ 255 w 488"/>
              <a:gd name="T59" fmla="*/ 495 h 495"/>
              <a:gd name="T60" fmla="*/ 319 w 488"/>
              <a:gd name="T61" fmla="*/ 483 h 495"/>
              <a:gd name="T62" fmla="*/ 317 w 488"/>
              <a:gd name="T63" fmla="*/ 433 h 495"/>
              <a:gd name="T64" fmla="*/ 369 w 488"/>
              <a:gd name="T65" fmla="*/ 403 h 495"/>
              <a:gd name="T66" fmla="*/ 411 w 488"/>
              <a:gd name="T67" fmla="*/ 428 h 495"/>
              <a:gd name="T68" fmla="*/ 452 w 488"/>
              <a:gd name="T69" fmla="*/ 379 h 495"/>
              <a:gd name="T70" fmla="*/ 420 w 488"/>
              <a:gd name="T71" fmla="*/ 343 h 495"/>
              <a:gd name="T72" fmla="*/ 440 w 488"/>
              <a:gd name="T73" fmla="*/ 285 h 495"/>
              <a:gd name="T74" fmla="*/ 488 w 488"/>
              <a:gd name="T75" fmla="*/ 278 h 495"/>
              <a:gd name="T76" fmla="*/ 244 w 488"/>
              <a:gd name="T77" fmla="*/ 394 h 495"/>
              <a:gd name="T78" fmla="*/ 97 w 488"/>
              <a:gd name="T79" fmla="*/ 247 h 495"/>
              <a:gd name="T80" fmla="*/ 244 w 488"/>
              <a:gd name="T81" fmla="*/ 101 h 495"/>
              <a:gd name="T82" fmla="*/ 390 w 488"/>
              <a:gd name="T83" fmla="*/ 247 h 495"/>
              <a:gd name="T84" fmla="*/ 244 w 488"/>
              <a:gd name="T85" fmla="*/ 39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8" h="495">
                <a:moveTo>
                  <a:pt x="488" y="278"/>
                </a:moveTo>
                <a:cubicBezTo>
                  <a:pt x="488" y="213"/>
                  <a:pt x="488" y="213"/>
                  <a:pt x="488" y="213"/>
                </a:cubicBezTo>
                <a:cubicBezTo>
                  <a:pt x="440" y="206"/>
                  <a:pt x="440" y="206"/>
                  <a:pt x="440" y="206"/>
                </a:cubicBezTo>
                <a:cubicBezTo>
                  <a:pt x="435" y="186"/>
                  <a:pt x="428" y="167"/>
                  <a:pt x="418" y="149"/>
                </a:cubicBezTo>
                <a:cubicBezTo>
                  <a:pt x="450" y="113"/>
                  <a:pt x="450" y="113"/>
                  <a:pt x="450" y="113"/>
                </a:cubicBezTo>
                <a:cubicBezTo>
                  <a:pt x="408" y="64"/>
                  <a:pt x="408" y="64"/>
                  <a:pt x="408" y="64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3" y="67"/>
                  <a:pt x="313" y="60"/>
                </a:cubicBezTo>
                <a:cubicBezTo>
                  <a:pt x="315" y="11"/>
                  <a:pt x="315" y="11"/>
                  <a:pt x="315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8"/>
                  <a:pt x="235" y="48"/>
                  <a:pt x="235" y="48"/>
                </a:cubicBezTo>
                <a:cubicBezTo>
                  <a:pt x="215" y="48"/>
                  <a:pt x="195" y="52"/>
                  <a:pt x="177" y="59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94" y="113"/>
                  <a:pt x="82" y="129"/>
                  <a:pt x="72" y="14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0" y="196"/>
                  <a:pt x="0" y="196"/>
                  <a:pt x="0" y="196"/>
                </a:cubicBezTo>
                <a:cubicBezTo>
                  <a:pt x="46" y="221"/>
                  <a:pt x="46" y="221"/>
                  <a:pt x="46" y="221"/>
                </a:cubicBezTo>
                <a:cubicBezTo>
                  <a:pt x="44" y="229"/>
                  <a:pt x="44" y="238"/>
                  <a:pt x="44" y="247"/>
                </a:cubicBezTo>
                <a:cubicBezTo>
                  <a:pt x="44" y="258"/>
                  <a:pt x="45" y="269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5" y="370"/>
                  <a:pt x="97" y="385"/>
                  <a:pt x="112" y="398"/>
                </a:cubicBezTo>
                <a:cubicBezTo>
                  <a:pt x="94" y="445"/>
                  <a:pt x="94" y="445"/>
                  <a:pt x="94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7"/>
                  <a:pt x="239" y="447"/>
                </a:cubicBezTo>
                <a:cubicBezTo>
                  <a:pt x="255" y="495"/>
                  <a:pt x="255" y="495"/>
                  <a:pt x="255" y="495"/>
                </a:cubicBezTo>
                <a:cubicBezTo>
                  <a:pt x="319" y="483"/>
                  <a:pt x="319" y="483"/>
                  <a:pt x="319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4" y="416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20" y="343"/>
                  <a:pt x="420" y="343"/>
                  <a:pt x="420" y="343"/>
                </a:cubicBezTo>
                <a:cubicBezTo>
                  <a:pt x="429" y="325"/>
                  <a:pt x="436" y="305"/>
                  <a:pt x="440" y="285"/>
                </a:cubicBezTo>
                <a:lnTo>
                  <a:pt x="488" y="278"/>
                </a:lnTo>
                <a:close/>
                <a:moveTo>
                  <a:pt x="244" y="394"/>
                </a:moveTo>
                <a:cubicBezTo>
                  <a:pt x="163" y="394"/>
                  <a:pt x="97" y="328"/>
                  <a:pt x="97" y="247"/>
                </a:cubicBezTo>
                <a:cubicBezTo>
                  <a:pt x="97" y="167"/>
                  <a:pt x="163" y="101"/>
                  <a:pt x="244" y="101"/>
                </a:cubicBezTo>
                <a:cubicBezTo>
                  <a:pt x="325" y="101"/>
                  <a:pt x="390" y="167"/>
                  <a:pt x="390" y="247"/>
                </a:cubicBezTo>
                <a:cubicBezTo>
                  <a:pt x="390" y="328"/>
                  <a:pt x="325" y="394"/>
                  <a:pt x="244" y="39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Freeform 7"/>
          <p:cNvSpPr>
            <a:spLocks noEditPoints="1"/>
          </p:cNvSpPr>
          <p:nvPr/>
        </p:nvSpPr>
        <p:spPr bwMode="auto">
          <a:xfrm rot="20581861">
            <a:off x="692056" y="1713905"/>
            <a:ext cx="394397" cy="399586"/>
          </a:xfrm>
          <a:custGeom>
            <a:avLst/>
            <a:gdLst>
              <a:gd name="T0" fmla="*/ 488 w 488"/>
              <a:gd name="T1" fmla="*/ 278 h 495"/>
              <a:gd name="T2" fmla="*/ 488 w 488"/>
              <a:gd name="T3" fmla="*/ 213 h 495"/>
              <a:gd name="T4" fmla="*/ 440 w 488"/>
              <a:gd name="T5" fmla="*/ 206 h 495"/>
              <a:gd name="T6" fmla="*/ 418 w 488"/>
              <a:gd name="T7" fmla="*/ 149 h 495"/>
              <a:gd name="T8" fmla="*/ 450 w 488"/>
              <a:gd name="T9" fmla="*/ 113 h 495"/>
              <a:gd name="T10" fmla="*/ 408 w 488"/>
              <a:gd name="T11" fmla="*/ 64 h 495"/>
              <a:gd name="T12" fmla="*/ 366 w 488"/>
              <a:gd name="T13" fmla="*/ 89 h 495"/>
              <a:gd name="T14" fmla="*/ 313 w 488"/>
              <a:gd name="T15" fmla="*/ 60 h 495"/>
              <a:gd name="T16" fmla="*/ 315 w 488"/>
              <a:gd name="T17" fmla="*/ 11 h 495"/>
              <a:gd name="T18" fmla="*/ 251 w 488"/>
              <a:gd name="T19" fmla="*/ 0 h 495"/>
              <a:gd name="T20" fmla="*/ 235 w 488"/>
              <a:gd name="T21" fmla="*/ 48 h 495"/>
              <a:gd name="T22" fmla="*/ 177 w 488"/>
              <a:gd name="T23" fmla="*/ 59 h 495"/>
              <a:gd name="T24" fmla="*/ 146 w 488"/>
              <a:gd name="T25" fmla="*/ 20 h 495"/>
              <a:gd name="T26" fmla="*/ 90 w 488"/>
              <a:gd name="T27" fmla="*/ 52 h 495"/>
              <a:gd name="T28" fmla="*/ 109 w 488"/>
              <a:gd name="T29" fmla="*/ 100 h 495"/>
              <a:gd name="T30" fmla="*/ 72 w 488"/>
              <a:gd name="T31" fmla="*/ 146 h 495"/>
              <a:gd name="T32" fmla="*/ 22 w 488"/>
              <a:gd name="T33" fmla="*/ 136 h 495"/>
              <a:gd name="T34" fmla="*/ 0 w 488"/>
              <a:gd name="T35" fmla="*/ 196 h 495"/>
              <a:gd name="T36" fmla="*/ 46 w 488"/>
              <a:gd name="T37" fmla="*/ 221 h 495"/>
              <a:gd name="T38" fmla="*/ 44 w 488"/>
              <a:gd name="T39" fmla="*/ 247 h 495"/>
              <a:gd name="T40" fmla="*/ 46 w 488"/>
              <a:gd name="T41" fmla="*/ 279 h 495"/>
              <a:gd name="T42" fmla="*/ 1 w 488"/>
              <a:gd name="T43" fmla="*/ 303 h 495"/>
              <a:gd name="T44" fmla="*/ 23 w 488"/>
              <a:gd name="T45" fmla="*/ 364 h 495"/>
              <a:gd name="T46" fmla="*/ 74 w 488"/>
              <a:gd name="T47" fmla="*/ 353 h 495"/>
              <a:gd name="T48" fmla="*/ 112 w 488"/>
              <a:gd name="T49" fmla="*/ 398 h 495"/>
              <a:gd name="T50" fmla="*/ 94 w 488"/>
              <a:gd name="T51" fmla="*/ 445 h 495"/>
              <a:gd name="T52" fmla="*/ 149 w 488"/>
              <a:gd name="T53" fmla="*/ 477 h 495"/>
              <a:gd name="T54" fmla="*/ 181 w 488"/>
              <a:gd name="T55" fmla="*/ 437 h 495"/>
              <a:gd name="T56" fmla="*/ 239 w 488"/>
              <a:gd name="T57" fmla="*/ 447 h 495"/>
              <a:gd name="T58" fmla="*/ 255 w 488"/>
              <a:gd name="T59" fmla="*/ 495 h 495"/>
              <a:gd name="T60" fmla="*/ 319 w 488"/>
              <a:gd name="T61" fmla="*/ 483 h 495"/>
              <a:gd name="T62" fmla="*/ 317 w 488"/>
              <a:gd name="T63" fmla="*/ 433 h 495"/>
              <a:gd name="T64" fmla="*/ 369 w 488"/>
              <a:gd name="T65" fmla="*/ 403 h 495"/>
              <a:gd name="T66" fmla="*/ 411 w 488"/>
              <a:gd name="T67" fmla="*/ 428 h 495"/>
              <a:gd name="T68" fmla="*/ 452 w 488"/>
              <a:gd name="T69" fmla="*/ 379 h 495"/>
              <a:gd name="T70" fmla="*/ 420 w 488"/>
              <a:gd name="T71" fmla="*/ 343 h 495"/>
              <a:gd name="T72" fmla="*/ 440 w 488"/>
              <a:gd name="T73" fmla="*/ 285 h 495"/>
              <a:gd name="T74" fmla="*/ 488 w 488"/>
              <a:gd name="T75" fmla="*/ 278 h 495"/>
              <a:gd name="T76" fmla="*/ 244 w 488"/>
              <a:gd name="T77" fmla="*/ 394 h 495"/>
              <a:gd name="T78" fmla="*/ 97 w 488"/>
              <a:gd name="T79" fmla="*/ 247 h 495"/>
              <a:gd name="T80" fmla="*/ 244 w 488"/>
              <a:gd name="T81" fmla="*/ 101 h 495"/>
              <a:gd name="T82" fmla="*/ 390 w 488"/>
              <a:gd name="T83" fmla="*/ 247 h 495"/>
              <a:gd name="T84" fmla="*/ 244 w 488"/>
              <a:gd name="T85" fmla="*/ 39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8" h="495">
                <a:moveTo>
                  <a:pt x="488" y="278"/>
                </a:moveTo>
                <a:cubicBezTo>
                  <a:pt x="488" y="213"/>
                  <a:pt x="488" y="213"/>
                  <a:pt x="488" y="213"/>
                </a:cubicBezTo>
                <a:cubicBezTo>
                  <a:pt x="440" y="206"/>
                  <a:pt x="440" y="206"/>
                  <a:pt x="440" y="206"/>
                </a:cubicBezTo>
                <a:cubicBezTo>
                  <a:pt x="435" y="186"/>
                  <a:pt x="428" y="167"/>
                  <a:pt x="418" y="149"/>
                </a:cubicBezTo>
                <a:cubicBezTo>
                  <a:pt x="450" y="113"/>
                  <a:pt x="450" y="113"/>
                  <a:pt x="450" y="113"/>
                </a:cubicBezTo>
                <a:cubicBezTo>
                  <a:pt x="408" y="64"/>
                  <a:pt x="408" y="64"/>
                  <a:pt x="408" y="64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3" y="67"/>
                  <a:pt x="313" y="60"/>
                </a:cubicBezTo>
                <a:cubicBezTo>
                  <a:pt x="315" y="11"/>
                  <a:pt x="315" y="11"/>
                  <a:pt x="315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8"/>
                  <a:pt x="235" y="48"/>
                  <a:pt x="235" y="48"/>
                </a:cubicBezTo>
                <a:cubicBezTo>
                  <a:pt x="215" y="48"/>
                  <a:pt x="195" y="52"/>
                  <a:pt x="177" y="59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94" y="113"/>
                  <a:pt x="82" y="129"/>
                  <a:pt x="72" y="14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0" y="196"/>
                  <a:pt x="0" y="196"/>
                  <a:pt x="0" y="196"/>
                </a:cubicBezTo>
                <a:cubicBezTo>
                  <a:pt x="46" y="221"/>
                  <a:pt x="46" y="221"/>
                  <a:pt x="46" y="221"/>
                </a:cubicBezTo>
                <a:cubicBezTo>
                  <a:pt x="44" y="229"/>
                  <a:pt x="44" y="238"/>
                  <a:pt x="44" y="247"/>
                </a:cubicBezTo>
                <a:cubicBezTo>
                  <a:pt x="44" y="258"/>
                  <a:pt x="45" y="269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5" y="370"/>
                  <a:pt x="97" y="385"/>
                  <a:pt x="112" y="398"/>
                </a:cubicBezTo>
                <a:cubicBezTo>
                  <a:pt x="94" y="445"/>
                  <a:pt x="94" y="445"/>
                  <a:pt x="94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7"/>
                  <a:pt x="239" y="447"/>
                </a:cubicBezTo>
                <a:cubicBezTo>
                  <a:pt x="255" y="495"/>
                  <a:pt x="255" y="495"/>
                  <a:pt x="255" y="495"/>
                </a:cubicBezTo>
                <a:cubicBezTo>
                  <a:pt x="319" y="483"/>
                  <a:pt x="319" y="483"/>
                  <a:pt x="319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4" y="416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20" y="343"/>
                  <a:pt x="420" y="343"/>
                  <a:pt x="420" y="343"/>
                </a:cubicBezTo>
                <a:cubicBezTo>
                  <a:pt x="429" y="325"/>
                  <a:pt x="436" y="305"/>
                  <a:pt x="440" y="285"/>
                </a:cubicBezTo>
                <a:lnTo>
                  <a:pt x="488" y="278"/>
                </a:lnTo>
                <a:close/>
                <a:moveTo>
                  <a:pt x="244" y="394"/>
                </a:moveTo>
                <a:cubicBezTo>
                  <a:pt x="163" y="394"/>
                  <a:pt x="97" y="328"/>
                  <a:pt x="97" y="247"/>
                </a:cubicBezTo>
                <a:cubicBezTo>
                  <a:pt x="97" y="167"/>
                  <a:pt x="163" y="101"/>
                  <a:pt x="244" y="101"/>
                </a:cubicBezTo>
                <a:cubicBezTo>
                  <a:pt x="325" y="101"/>
                  <a:pt x="390" y="167"/>
                  <a:pt x="390" y="247"/>
                </a:cubicBezTo>
                <a:cubicBezTo>
                  <a:pt x="390" y="328"/>
                  <a:pt x="325" y="394"/>
                  <a:pt x="244" y="39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4" name="Freeform 7"/>
          <p:cNvSpPr>
            <a:spLocks noEditPoints="1"/>
          </p:cNvSpPr>
          <p:nvPr/>
        </p:nvSpPr>
        <p:spPr bwMode="auto">
          <a:xfrm rot="21241277">
            <a:off x="8227985" y="5279040"/>
            <a:ext cx="363250" cy="368030"/>
          </a:xfrm>
          <a:custGeom>
            <a:avLst/>
            <a:gdLst>
              <a:gd name="T0" fmla="*/ 488 w 488"/>
              <a:gd name="T1" fmla="*/ 278 h 495"/>
              <a:gd name="T2" fmla="*/ 488 w 488"/>
              <a:gd name="T3" fmla="*/ 213 h 495"/>
              <a:gd name="T4" fmla="*/ 440 w 488"/>
              <a:gd name="T5" fmla="*/ 206 h 495"/>
              <a:gd name="T6" fmla="*/ 418 w 488"/>
              <a:gd name="T7" fmla="*/ 149 h 495"/>
              <a:gd name="T8" fmla="*/ 450 w 488"/>
              <a:gd name="T9" fmla="*/ 113 h 495"/>
              <a:gd name="T10" fmla="*/ 408 w 488"/>
              <a:gd name="T11" fmla="*/ 64 h 495"/>
              <a:gd name="T12" fmla="*/ 366 w 488"/>
              <a:gd name="T13" fmla="*/ 89 h 495"/>
              <a:gd name="T14" fmla="*/ 313 w 488"/>
              <a:gd name="T15" fmla="*/ 60 h 495"/>
              <a:gd name="T16" fmla="*/ 315 w 488"/>
              <a:gd name="T17" fmla="*/ 11 h 495"/>
              <a:gd name="T18" fmla="*/ 251 w 488"/>
              <a:gd name="T19" fmla="*/ 0 h 495"/>
              <a:gd name="T20" fmla="*/ 235 w 488"/>
              <a:gd name="T21" fmla="*/ 48 h 495"/>
              <a:gd name="T22" fmla="*/ 177 w 488"/>
              <a:gd name="T23" fmla="*/ 59 h 495"/>
              <a:gd name="T24" fmla="*/ 146 w 488"/>
              <a:gd name="T25" fmla="*/ 20 h 495"/>
              <a:gd name="T26" fmla="*/ 90 w 488"/>
              <a:gd name="T27" fmla="*/ 52 h 495"/>
              <a:gd name="T28" fmla="*/ 109 w 488"/>
              <a:gd name="T29" fmla="*/ 100 h 495"/>
              <a:gd name="T30" fmla="*/ 72 w 488"/>
              <a:gd name="T31" fmla="*/ 146 h 495"/>
              <a:gd name="T32" fmla="*/ 22 w 488"/>
              <a:gd name="T33" fmla="*/ 136 h 495"/>
              <a:gd name="T34" fmla="*/ 0 w 488"/>
              <a:gd name="T35" fmla="*/ 196 h 495"/>
              <a:gd name="T36" fmla="*/ 46 w 488"/>
              <a:gd name="T37" fmla="*/ 221 h 495"/>
              <a:gd name="T38" fmla="*/ 44 w 488"/>
              <a:gd name="T39" fmla="*/ 247 h 495"/>
              <a:gd name="T40" fmla="*/ 46 w 488"/>
              <a:gd name="T41" fmla="*/ 279 h 495"/>
              <a:gd name="T42" fmla="*/ 1 w 488"/>
              <a:gd name="T43" fmla="*/ 303 h 495"/>
              <a:gd name="T44" fmla="*/ 23 w 488"/>
              <a:gd name="T45" fmla="*/ 364 h 495"/>
              <a:gd name="T46" fmla="*/ 74 w 488"/>
              <a:gd name="T47" fmla="*/ 353 h 495"/>
              <a:gd name="T48" fmla="*/ 112 w 488"/>
              <a:gd name="T49" fmla="*/ 398 h 495"/>
              <a:gd name="T50" fmla="*/ 94 w 488"/>
              <a:gd name="T51" fmla="*/ 445 h 495"/>
              <a:gd name="T52" fmla="*/ 149 w 488"/>
              <a:gd name="T53" fmla="*/ 477 h 495"/>
              <a:gd name="T54" fmla="*/ 181 w 488"/>
              <a:gd name="T55" fmla="*/ 437 h 495"/>
              <a:gd name="T56" fmla="*/ 239 w 488"/>
              <a:gd name="T57" fmla="*/ 447 h 495"/>
              <a:gd name="T58" fmla="*/ 255 w 488"/>
              <a:gd name="T59" fmla="*/ 495 h 495"/>
              <a:gd name="T60" fmla="*/ 319 w 488"/>
              <a:gd name="T61" fmla="*/ 483 h 495"/>
              <a:gd name="T62" fmla="*/ 317 w 488"/>
              <a:gd name="T63" fmla="*/ 433 h 495"/>
              <a:gd name="T64" fmla="*/ 369 w 488"/>
              <a:gd name="T65" fmla="*/ 403 h 495"/>
              <a:gd name="T66" fmla="*/ 411 w 488"/>
              <a:gd name="T67" fmla="*/ 428 h 495"/>
              <a:gd name="T68" fmla="*/ 452 w 488"/>
              <a:gd name="T69" fmla="*/ 379 h 495"/>
              <a:gd name="T70" fmla="*/ 420 w 488"/>
              <a:gd name="T71" fmla="*/ 343 h 495"/>
              <a:gd name="T72" fmla="*/ 440 w 488"/>
              <a:gd name="T73" fmla="*/ 285 h 495"/>
              <a:gd name="T74" fmla="*/ 488 w 488"/>
              <a:gd name="T75" fmla="*/ 278 h 495"/>
              <a:gd name="T76" fmla="*/ 244 w 488"/>
              <a:gd name="T77" fmla="*/ 394 h 495"/>
              <a:gd name="T78" fmla="*/ 97 w 488"/>
              <a:gd name="T79" fmla="*/ 247 h 495"/>
              <a:gd name="T80" fmla="*/ 244 w 488"/>
              <a:gd name="T81" fmla="*/ 101 h 495"/>
              <a:gd name="T82" fmla="*/ 390 w 488"/>
              <a:gd name="T83" fmla="*/ 247 h 495"/>
              <a:gd name="T84" fmla="*/ 244 w 488"/>
              <a:gd name="T85" fmla="*/ 39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8" h="495">
                <a:moveTo>
                  <a:pt x="488" y="278"/>
                </a:moveTo>
                <a:cubicBezTo>
                  <a:pt x="488" y="213"/>
                  <a:pt x="488" y="213"/>
                  <a:pt x="488" y="213"/>
                </a:cubicBezTo>
                <a:cubicBezTo>
                  <a:pt x="440" y="206"/>
                  <a:pt x="440" y="206"/>
                  <a:pt x="440" y="206"/>
                </a:cubicBezTo>
                <a:cubicBezTo>
                  <a:pt x="435" y="186"/>
                  <a:pt x="428" y="167"/>
                  <a:pt x="418" y="149"/>
                </a:cubicBezTo>
                <a:cubicBezTo>
                  <a:pt x="450" y="113"/>
                  <a:pt x="450" y="113"/>
                  <a:pt x="450" y="113"/>
                </a:cubicBezTo>
                <a:cubicBezTo>
                  <a:pt x="408" y="64"/>
                  <a:pt x="408" y="64"/>
                  <a:pt x="408" y="64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3" y="67"/>
                  <a:pt x="313" y="60"/>
                </a:cubicBezTo>
                <a:cubicBezTo>
                  <a:pt x="315" y="11"/>
                  <a:pt x="315" y="11"/>
                  <a:pt x="315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8"/>
                  <a:pt x="235" y="48"/>
                  <a:pt x="235" y="48"/>
                </a:cubicBezTo>
                <a:cubicBezTo>
                  <a:pt x="215" y="48"/>
                  <a:pt x="195" y="52"/>
                  <a:pt x="177" y="59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94" y="113"/>
                  <a:pt x="82" y="129"/>
                  <a:pt x="72" y="14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0" y="196"/>
                  <a:pt x="0" y="196"/>
                  <a:pt x="0" y="196"/>
                </a:cubicBezTo>
                <a:cubicBezTo>
                  <a:pt x="46" y="221"/>
                  <a:pt x="46" y="221"/>
                  <a:pt x="46" y="221"/>
                </a:cubicBezTo>
                <a:cubicBezTo>
                  <a:pt x="44" y="229"/>
                  <a:pt x="44" y="238"/>
                  <a:pt x="44" y="247"/>
                </a:cubicBezTo>
                <a:cubicBezTo>
                  <a:pt x="44" y="258"/>
                  <a:pt x="45" y="269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5" y="370"/>
                  <a:pt x="97" y="385"/>
                  <a:pt x="112" y="398"/>
                </a:cubicBezTo>
                <a:cubicBezTo>
                  <a:pt x="94" y="445"/>
                  <a:pt x="94" y="445"/>
                  <a:pt x="94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7"/>
                  <a:pt x="239" y="447"/>
                </a:cubicBezTo>
                <a:cubicBezTo>
                  <a:pt x="255" y="495"/>
                  <a:pt x="255" y="495"/>
                  <a:pt x="255" y="495"/>
                </a:cubicBezTo>
                <a:cubicBezTo>
                  <a:pt x="319" y="483"/>
                  <a:pt x="319" y="483"/>
                  <a:pt x="319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4" y="416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20" y="343"/>
                  <a:pt x="420" y="343"/>
                  <a:pt x="420" y="343"/>
                </a:cubicBezTo>
                <a:cubicBezTo>
                  <a:pt x="429" y="325"/>
                  <a:pt x="436" y="305"/>
                  <a:pt x="440" y="285"/>
                </a:cubicBezTo>
                <a:lnTo>
                  <a:pt x="488" y="278"/>
                </a:lnTo>
                <a:close/>
                <a:moveTo>
                  <a:pt x="244" y="394"/>
                </a:moveTo>
                <a:cubicBezTo>
                  <a:pt x="163" y="394"/>
                  <a:pt x="97" y="328"/>
                  <a:pt x="97" y="247"/>
                </a:cubicBezTo>
                <a:cubicBezTo>
                  <a:pt x="97" y="167"/>
                  <a:pt x="163" y="101"/>
                  <a:pt x="244" y="101"/>
                </a:cubicBezTo>
                <a:cubicBezTo>
                  <a:pt x="325" y="101"/>
                  <a:pt x="390" y="167"/>
                  <a:pt x="390" y="247"/>
                </a:cubicBezTo>
                <a:cubicBezTo>
                  <a:pt x="390" y="328"/>
                  <a:pt x="325" y="394"/>
                  <a:pt x="244" y="39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5" name="Freeform 7"/>
          <p:cNvSpPr>
            <a:spLocks noEditPoints="1"/>
          </p:cNvSpPr>
          <p:nvPr/>
        </p:nvSpPr>
        <p:spPr bwMode="auto">
          <a:xfrm rot="20748679">
            <a:off x="10096357" y="2476183"/>
            <a:ext cx="363250" cy="368030"/>
          </a:xfrm>
          <a:custGeom>
            <a:avLst/>
            <a:gdLst>
              <a:gd name="T0" fmla="*/ 488 w 488"/>
              <a:gd name="T1" fmla="*/ 278 h 495"/>
              <a:gd name="T2" fmla="*/ 488 w 488"/>
              <a:gd name="T3" fmla="*/ 213 h 495"/>
              <a:gd name="T4" fmla="*/ 440 w 488"/>
              <a:gd name="T5" fmla="*/ 206 h 495"/>
              <a:gd name="T6" fmla="*/ 418 w 488"/>
              <a:gd name="T7" fmla="*/ 149 h 495"/>
              <a:gd name="T8" fmla="*/ 450 w 488"/>
              <a:gd name="T9" fmla="*/ 113 h 495"/>
              <a:gd name="T10" fmla="*/ 408 w 488"/>
              <a:gd name="T11" fmla="*/ 64 h 495"/>
              <a:gd name="T12" fmla="*/ 366 w 488"/>
              <a:gd name="T13" fmla="*/ 89 h 495"/>
              <a:gd name="T14" fmla="*/ 313 w 488"/>
              <a:gd name="T15" fmla="*/ 60 h 495"/>
              <a:gd name="T16" fmla="*/ 315 w 488"/>
              <a:gd name="T17" fmla="*/ 11 h 495"/>
              <a:gd name="T18" fmla="*/ 251 w 488"/>
              <a:gd name="T19" fmla="*/ 0 h 495"/>
              <a:gd name="T20" fmla="*/ 235 w 488"/>
              <a:gd name="T21" fmla="*/ 48 h 495"/>
              <a:gd name="T22" fmla="*/ 177 w 488"/>
              <a:gd name="T23" fmla="*/ 59 h 495"/>
              <a:gd name="T24" fmla="*/ 146 w 488"/>
              <a:gd name="T25" fmla="*/ 20 h 495"/>
              <a:gd name="T26" fmla="*/ 90 w 488"/>
              <a:gd name="T27" fmla="*/ 52 h 495"/>
              <a:gd name="T28" fmla="*/ 109 w 488"/>
              <a:gd name="T29" fmla="*/ 100 h 495"/>
              <a:gd name="T30" fmla="*/ 72 w 488"/>
              <a:gd name="T31" fmla="*/ 146 h 495"/>
              <a:gd name="T32" fmla="*/ 22 w 488"/>
              <a:gd name="T33" fmla="*/ 136 h 495"/>
              <a:gd name="T34" fmla="*/ 0 w 488"/>
              <a:gd name="T35" fmla="*/ 196 h 495"/>
              <a:gd name="T36" fmla="*/ 46 w 488"/>
              <a:gd name="T37" fmla="*/ 221 h 495"/>
              <a:gd name="T38" fmla="*/ 44 w 488"/>
              <a:gd name="T39" fmla="*/ 247 h 495"/>
              <a:gd name="T40" fmla="*/ 46 w 488"/>
              <a:gd name="T41" fmla="*/ 279 h 495"/>
              <a:gd name="T42" fmla="*/ 1 w 488"/>
              <a:gd name="T43" fmla="*/ 303 h 495"/>
              <a:gd name="T44" fmla="*/ 23 w 488"/>
              <a:gd name="T45" fmla="*/ 364 h 495"/>
              <a:gd name="T46" fmla="*/ 74 w 488"/>
              <a:gd name="T47" fmla="*/ 353 h 495"/>
              <a:gd name="T48" fmla="*/ 112 w 488"/>
              <a:gd name="T49" fmla="*/ 398 h 495"/>
              <a:gd name="T50" fmla="*/ 94 w 488"/>
              <a:gd name="T51" fmla="*/ 445 h 495"/>
              <a:gd name="T52" fmla="*/ 149 w 488"/>
              <a:gd name="T53" fmla="*/ 477 h 495"/>
              <a:gd name="T54" fmla="*/ 181 w 488"/>
              <a:gd name="T55" fmla="*/ 437 h 495"/>
              <a:gd name="T56" fmla="*/ 239 w 488"/>
              <a:gd name="T57" fmla="*/ 447 h 495"/>
              <a:gd name="T58" fmla="*/ 255 w 488"/>
              <a:gd name="T59" fmla="*/ 495 h 495"/>
              <a:gd name="T60" fmla="*/ 319 w 488"/>
              <a:gd name="T61" fmla="*/ 483 h 495"/>
              <a:gd name="T62" fmla="*/ 317 w 488"/>
              <a:gd name="T63" fmla="*/ 433 h 495"/>
              <a:gd name="T64" fmla="*/ 369 w 488"/>
              <a:gd name="T65" fmla="*/ 403 h 495"/>
              <a:gd name="T66" fmla="*/ 411 w 488"/>
              <a:gd name="T67" fmla="*/ 428 h 495"/>
              <a:gd name="T68" fmla="*/ 452 w 488"/>
              <a:gd name="T69" fmla="*/ 379 h 495"/>
              <a:gd name="T70" fmla="*/ 420 w 488"/>
              <a:gd name="T71" fmla="*/ 343 h 495"/>
              <a:gd name="T72" fmla="*/ 440 w 488"/>
              <a:gd name="T73" fmla="*/ 285 h 495"/>
              <a:gd name="T74" fmla="*/ 488 w 488"/>
              <a:gd name="T75" fmla="*/ 278 h 495"/>
              <a:gd name="T76" fmla="*/ 244 w 488"/>
              <a:gd name="T77" fmla="*/ 394 h 495"/>
              <a:gd name="T78" fmla="*/ 97 w 488"/>
              <a:gd name="T79" fmla="*/ 247 h 495"/>
              <a:gd name="T80" fmla="*/ 244 w 488"/>
              <a:gd name="T81" fmla="*/ 101 h 495"/>
              <a:gd name="T82" fmla="*/ 390 w 488"/>
              <a:gd name="T83" fmla="*/ 247 h 495"/>
              <a:gd name="T84" fmla="*/ 244 w 488"/>
              <a:gd name="T85" fmla="*/ 39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8" h="495">
                <a:moveTo>
                  <a:pt x="488" y="278"/>
                </a:moveTo>
                <a:cubicBezTo>
                  <a:pt x="488" y="213"/>
                  <a:pt x="488" y="213"/>
                  <a:pt x="488" y="213"/>
                </a:cubicBezTo>
                <a:cubicBezTo>
                  <a:pt x="440" y="206"/>
                  <a:pt x="440" y="206"/>
                  <a:pt x="440" y="206"/>
                </a:cubicBezTo>
                <a:cubicBezTo>
                  <a:pt x="435" y="186"/>
                  <a:pt x="428" y="167"/>
                  <a:pt x="418" y="149"/>
                </a:cubicBezTo>
                <a:cubicBezTo>
                  <a:pt x="450" y="113"/>
                  <a:pt x="450" y="113"/>
                  <a:pt x="450" y="113"/>
                </a:cubicBezTo>
                <a:cubicBezTo>
                  <a:pt x="408" y="64"/>
                  <a:pt x="408" y="64"/>
                  <a:pt x="408" y="64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3" y="67"/>
                  <a:pt x="313" y="60"/>
                </a:cubicBezTo>
                <a:cubicBezTo>
                  <a:pt x="315" y="11"/>
                  <a:pt x="315" y="11"/>
                  <a:pt x="315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8"/>
                  <a:pt x="235" y="48"/>
                  <a:pt x="235" y="48"/>
                </a:cubicBezTo>
                <a:cubicBezTo>
                  <a:pt x="215" y="48"/>
                  <a:pt x="195" y="52"/>
                  <a:pt x="177" y="59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94" y="113"/>
                  <a:pt x="82" y="129"/>
                  <a:pt x="72" y="14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0" y="196"/>
                  <a:pt x="0" y="196"/>
                  <a:pt x="0" y="196"/>
                </a:cubicBezTo>
                <a:cubicBezTo>
                  <a:pt x="46" y="221"/>
                  <a:pt x="46" y="221"/>
                  <a:pt x="46" y="221"/>
                </a:cubicBezTo>
                <a:cubicBezTo>
                  <a:pt x="44" y="229"/>
                  <a:pt x="44" y="238"/>
                  <a:pt x="44" y="247"/>
                </a:cubicBezTo>
                <a:cubicBezTo>
                  <a:pt x="44" y="258"/>
                  <a:pt x="45" y="269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5" y="370"/>
                  <a:pt x="97" y="385"/>
                  <a:pt x="112" y="398"/>
                </a:cubicBezTo>
                <a:cubicBezTo>
                  <a:pt x="94" y="445"/>
                  <a:pt x="94" y="445"/>
                  <a:pt x="94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7"/>
                  <a:pt x="239" y="447"/>
                </a:cubicBezTo>
                <a:cubicBezTo>
                  <a:pt x="255" y="495"/>
                  <a:pt x="255" y="495"/>
                  <a:pt x="255" y="495"/>
                </a:cubicBezTo>
                <a:cubicBezTo>
                  <a:pt x="319" y="483"/>
                  <a:pt x="319" y="483"/>
                  <a:pt x="319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4" y="416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20" y="343"/>
                  <a:pt x="420" y="343"/>
                  <a:pt x="420" y="343"/>
                </a:cubicBezTo>
                <a:cubicBezTo>
                  <a:pt x="429" y="325"/>
                  <a:pt x="436" y="305"/>
                  <a:pt x="440" y="285"/>
                </a:cubicBezTo>
                <a:lnTo>
                  <a:pt x="488" y="278"/>
                </a:lnTo>
                <a:close/>
                <a:moveTo>
                  <a:pt x="244" y="394"/>
                </a:moveTo>
                <a:cubicBezTo>
                  <a:pt x="163" y="394"/>
                  <a:pt x="97" y="328"/>
                  <a:pt x="97" y="247"/>
                </a:cubicBezTo>
                <a:cubicBezTo>
                  <a:pt x="97" y="167"/>
                  <a:pt x="163" y="101"/>
                  <a:pt x="244" y="101"/>
                </a:cubicBezTo>
                <a:cubicBezTo>
                  <a:pt x="325" y="101"/>
                  <a:pt x="390" y="167"/>
                  <a:pt x="390" y="247"/>
                </a:cubicBezTo>
                <a:cubicBezTo>
                  <a:pt x="390" y="328"/>
                  <a:pt x="325" y="394"/>
                  <a:pt x="244" y="394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010173" y="2707759"/>
            <a:ext cx="506181" cy="520279"/>
            <a:chOff x="7742238" y="3649663"/>
            <a:chExt cx="627062" cy="644526"/>
          </a:xfrm>
          <a:solidFill>
            <a:schemeClr val="accent3"/>
          </a:solidFill>
        </p:grpSpPr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7742238" y="3649663"/>
              <a:ext cx="542925" cy="541338"/>
            </a:xfrm>
            <a:custGeom>
              <a:avLst/>
              <a:gdLst>
                <a:gd name="T0" fmla="*/ 76 w 142"/>
                <a:gd name="T1" fmla="*/ 130 h 142"/>
                <a:gd name="T2" fmla="*/ 71 w 142"/>
                <a:gd name="T3" fmla="*/ 130 h 142"/>
                <a:gd name="T4" fmla="*/ 12 w 142"/>
                <a:gd name="T5" fmla="*/ 71 h 142"/>
                <a:gd name="T6" fmla="*/ 71 w 142"/>
                <a:gd name="T7" fmla="*/ 12 h 142"/>
                <a:gd name="T8" fmla="*/ 130 w 142"/>
                <a:gd name="T9" fmla="*/ 71 h 142"/>
                <a:gd name="T10" fmla="*/ 129 w 142"/>
                <a:gd name="T11" fmla="*/ 81 h 142"/>
                <a:gd name="T12" fmla="*/ 140 w 142"/>
                <a:gd name="T13" fmla="*/ 85 h 142"/>
                <a:gd name="T14" fmla="*/ 142 w 142"/>
                <a:gd name="T15" fmla="*/ 71 h 142"/>
                <a:gd name="T16" fmla="*/ 71 w 142"/>
                <a:gd name="T17" fmla="*/ 0 h 142"/>
                <a:gd name="T18" fmla="*/ 0 w 142"/>
                <a:gd name="T19" fmla="*/ 71 h 142"/>
                <a:gd name="T20" fmla="*/ 71 w 142"/>
                <a:gd name="T21" fmla="*/ 142 h 142"/>
                <a:gd name="T22" fmla="*/ 80 w 142"/>
                <a:gd name="T23" fmla="*/ 141 h 142"/>
                <a:gd name="T24" fmla="*/ 76 w 142"/>
                <a:gd name="T25" fmla="*/ 13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42">
                  <a:moveTo>
                    <a:pt x="76" y="130"/>
                  </a:moveTo>
                  <a:cubicBezTo>
                    <a:pt x="74" y="130"/>
                    <a:pt x="73" y="130"/>
                    <a:pt x="71" y="130"/>
                  </a:cubicBezTo>
                  <a:cubicBezTo>
                    <a:pt x="38" y="130"/>
                    <a:pt x="12" y="104"/>
                    <a:pt x="12" y="71"/>
                  </a:cubicBezTo>
                  <a:cubicBezTo>
                    <a:pt x="12" y="38"/>
                    <a:pt x="38" y="12"/>
                    <a:pt x="71" y="12"/>
                  </a:cubicBezTo>
                  <a:cubicBezTo>
                    <a:pt x="103" y="12"/>
                    <a:pt x="130" y="38"/>
                    <a:pt x="130" y="71"/>
                  </a:cubicBezTo>
                  <a:cubicBezTo>
                    <a:pt x="130" y="74"/>
                    <a:pt x="129" y="78"/>
                    <a:pt x="129" y="81"/>
                  </a:cubicBezTo>
                  <a:cubicBezTo>
                    <a:pt x="140" y="85"/>
                    <a:pt x="140" y="85"/>
                    <a:pt x="140" y="85"/>
                  </a:cubicBezTo>
                  <a:cubicBezTo>
                    <a:pt x="141" y="80"/>
                    <a:pt x="142" y="76"/>
                    <a:pt x="142" y="71"/>
                  </a:cubicBezTo>
                  <a:cubicBezTo>
                    <a:pt x="142" y="32"/>
                    <a:pt x="110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10"/>
                    <a:pt x="32" y="142"/>
                    <a:pt x="71" y="142"/>
                  </a:cubicBezTo>
                  <a:cubicBezTo>
                    <a:pt x="74" y="142"/>
                    <a:pt x="77" y="142"/>
                    <a:pt x="80" y="141"/>
                  </a:cubicBezTo>
                  <a:lnTo>
                    <a:pt x="76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7883525" y="3798888"/>
              <a:ext cx="260350" cy="258763"/>
            </a:xfrm>
            <a:custGeom>
              <a:avLst/>
              <a:gdLst>
                <a:gd name="T0" fmla="*/ 34 w 68"/>
                <a:gd name="T1" fmla="*/ 68 h 68"/>
                <a:gd name="T2" fmla="*/ 0 w 68"/>
                <a:gd name="T3" fmla="*/ 34 h 68"/>
                <a:gd name="T4" fmla="*/ 34 w 68"/>
                <a:gd name="T5" fmla="*/ 0 h 68"/>
                <a:gd name="T6" fmla="*/ 68 w 68"/>
                <a:gd name="T7" fmla="*/ 34 h 68"/>
                <a:gd name="T8" fmla="*/ 34 w 68"/>
                <a:gd name="T9" fmla="*/ 68 h 68"/>
                <a:gd name="T10" fmla="*/ 34 w 68"/>
                <a:gd name="T11" fmla="*/ 12 h 68"/>
                <a:gd name="T12" fmla="*/ 12 w 68"/>
                <a:gd name="T13" fmla="*/ 34 h 68"/>
                <a:gd name="T14" fmla="*/ 34 w 68"/>
                <a:gd name="T15" fmla="*/ 56 h 68"/>
                <a:gd name="T16" fmla="*/ 56 w 68"/>
                <a:gd name="T17" fmla="*/ 34 h 68"/>
                <a:gd name="T18" fmla="*/ 34 w 68"/>
                <a:gd name="T19" fmla="*/ 1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68"/>
                  </a:moveTo>
                  <a:cubicBezTo>
                    <a:pt x="16" y="68"/>
                    <a:pt x="0" y="52"/>
                    <a:pt x="0" y="34"/>
                  </a:cubicBezTo>
                  <a:cubicBezTo>
                    <a:pt x="0" y="15"/>
                    <a:pt x="16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ubicBezTo>
                    <a:pt x="68" y="52"/>
                    <a:pt x="53" y="68"/>
                    <a:pt x="34" y="68"/>
                  </a:cubicBezTo>
                  <a:close/>
                  <a:moveTo>
                    <a:pt x="34" y="12"/>
                  </a:moveTo>
                  <a:cubicBezTo>
                    <a:pt x="22" y="12"/>
                    <a:pt x="12" y="22"/>
                    <a:pt x="12" y="34"/>
                  </a:cubicBezTo>
                  <a:cubicBezTo>
                    <a:pt x="12" y="46"/>
                    <a:pt x="22" y="56"/>
                    <a:pt x="34" y="56"/>
                  </a:cubicBezTo>
                  <a:cubicBezTo>
                    <a:pt x="46" y="56"/>
                    <a:pt x="56" y="46"/>
                    <a:pt x="56" y="34"/>
                  </a:cubicBezTo>
                  <a:cubicBezTo>
                    <a:pt x="56" y="22"/>
                    <a:pt x="46" y="12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7999413" y="3921126"/>
              <a:ext cx="369887" cy="373063"/>
            </a:xfrm>
            <a:custGeom>
              <a:avLst/>
              <a:gdLst>
                <a:gd name="T0" fmla="*/ 233 w 233"/>
                <a:gd name="T1" fmla="*/ 204 h 235"/>
                <a:gd name="T2" fmla="*/ 137 w 233"/>
                <a:gd name="T3" fmla="*/ 110 h 235"/>
                <a:gd name="T4" fmla="*/ 214 w 233"/>
                <a:gd name="T5" fmla="*/ 74 h 235"/>
                <a:gd name="T6" fmla="*/ 0 w 233"/>
                <a:gd name="T7" fmla="*/ 0 h 235"/>
                <a:gd name="T8" fmla="*/ 72 w 233"/>
                <a:gd name="T9" fmla="*/ 218 h 235"/>
                <a:gd name="T10" fmla="*/ 108 w 233"/>
                <a:gd name="T11" fmla="*/ 141 h 235"/>
                <a:gd name="T12" fmla="*/ 202 w 233"/>
                <a:gd name="T13" fmla="*/ 235 h 235"/>
                <a:gd name="T14" fmla="*/ 233 w 233"/>
                <a:gd name="T15" fmla="*/ 204 h 235"/>
                <a:gd name="T16" fmla="*/ 233 w 233"/>
                <a:gd name="T17" fmla="*/ 204 h 235"/>
                <a:gd name="T18" fmla="*/ 233 w 233"/>
                <a:gd name="T19" fmla="*/ 20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3" h="235">
                  <a:moveTo>
                    <a:pt x="233" y="204"/>
                  </a:moveTo>
                  <a:lnTo>
                    <a:pt x="137" y="110"/>
                  </a:lnTo>
                  <a:lnTo>
                    <a:pt x="214" y="74"/>
                  </a:lnTo>
                  <a:lnTo>
                    <a:pt x="0" y="0"/>
                  </a:lnTo>
                  <a:lnTo>
                    <a:pt x="72" y="218"/>
                  </a:lnTo>
                  <a:lnTo>
                    <a:pt x="108" y="141"/>
                  </a:lnTo>
                  <a:lnTo>
                    <a:pt x="202" y="235"/>
                  </a:lnTo>
                  <a:lnTo>
                    <a:pt x="233" y="204"/>
                  </a:lnTo>
                  <a:lnTo>
                    <a:pt x="233" y="204"/>
                  </a:lnTo>
                  <a:lnTo>
                    <a:pt x="233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9684912" y="4020861"/>
            <a:ext cx="625560" cy="521981"/>
            <a:chOff x="9423400" y="4965701"/>
            <a:chExt cx="728663" cy="608013"/>
          </a:xfrm>
          <a:solidFill>
            <a:schemeClr val="accent4"/>
          </a:solidFill>
        </p:grpSpPr>
        <p:sp>
          <p:nvSpPr>
            <p:cNvPr id="31" name="Freeform 45"/>
            <p:cNvSpPr>
              <a:spLocks/>
            </p:cNvSpPr>
            <p:nvPr/>
          </p:nvSpPr>
          <p:spPr bwMode="auto">
            <a:xfrm>
              <a:off x="9467850" y="4965701"/>
              <a:ext cx="139700" cy="146050"/>
            </a:xfrm>
            <a:custGeom>
              <a:avLst/>
              <a:gdLst>
                <a:gd name="T0" fmla="*/ 4 w 37"/>
                <a:gd name="T1" fmla="*/ 25 h 39"/>
                <a:gd name="T2" fmla="*/ 5 w 37"/>
                <a:gd name="T3" fmla="*/ 25 h 39"/>
                <a:gd name="T4" fmla="*/ 19 w 37"/>
                <a:gd name="T5" fmla="*/ 39 h 39"/>
                <a:gd name="T6" fmla="*/ 33 w 37"/>
                <a:gd name="T7" fmla="*/ 25 h 39"/>
                <a:gd name="T8" fmla="*/ 33 w 37"/>
                <a:gd name="T9" fmla="*/ 25 h 39"/>
                <a:gd name="T10" fmla="*/ 37 w 37"/>
                <a:gd name="T11" fmla="*/ 20 h 39"/>
                <a:gd name="T12" fmla="*/ 34 w 37"/>
                <a:gd name="T13" fmla="*/ 14 h 39"/>
                <a:gd name="T14" fmla="*/ 19 w 37"/>
                <a:gd name="T15" fmla="*/ 0 h 39"/>
                <a:gd name="T16" fmla="*/ 3 w 37"/>
                <a:gd name="T17" fmla="*/ 14 h 39"/>
                <a:gd name="T18" fmla="*/ 0 w 37"/>
                <a:gd name="T19" fmla="*/ 20 h 39"/>
                <a:gd name="T20" fmla="*/ 4 w 37"/>
                <a:gd name="T2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39">
                  <a:moveTo>
                    <a:pt x="4" y="25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7" y="33"/>
                    <a:pt x="13" y="39"/>
                    <a:pt x="19" y="39"/>
                  </a:cubicBezTo>
                  <a:cubicBezTo>
                    <a:pt x="25" y="39"/>
                    <a:pt x="30" y="33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5" y="25"/>
                    <a:pt x="37" y="23"/>
                    <a:pt x="37" y="20"/>
                  </a:cubicBezTo>
                  <a:cubicBezTo>
                    <a:pt x="37" y="17"/>
                    <a:pt x="36" y="15"/>
                    <a:pt x="34" y="14"/>
                  </a:cubicBezTo>
                  <a:cubicBezTo>
                    <a:pt x="34" y="5"/>
                    <a:pt x="27" y="0"/>
                    <a:pt x="19" y="0"/>
                  </a:cubicBezTo>
                  <a:cubicBezTo>
                    <a:pt x="11" y="0"/>
                    <a:pt x="4" y="5"/>
                    <a:pt x="3" y="14"/>
                  </a:cubicBezTo>
                  <a:cubicBezTo>
                    <a:pt x="2" y="15"/>
                    <a:pt x="0" y="17"/>
                    <a:pt x="0" y="20"/>
                  </a:cubicBezTo>
                  <a:cubicBezTo>
                    <a:pt x="0" y="23"/>
                    <a:pt x="2" y="25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2" name="Freeform 46"/>
            <p:cNvSpPr>
              <a:spLocks/>
            </p:cNvSpPr>
            <p:nvPr/>
          </p:nvSpPr>
          <p:spPr bwMode="auto">
            <a:xfrm>
              <a:off x="9423400" y="5114926"/>
              <a:ext cx="233363" cy="450850"/>
            </a:xfrm>
            <a:custGeom>
              <a:avLst/>
              <a:gdLst>
                <a:gd name="T0" fmla="*/ 61 w 62"/>
                <a:gd name="T1" fmla="*/ 27 h 120"/>
                <a:gd name="T2" fmla="*/ 61 w 62"/>
                <a:gd name="T3" fmla="*/ 15 h 120"/>
                <a:gd name="T4" fmla="*/ 47 w 62"/>
                <a:gd name="T5" fmla="*/ 0 h 120"/>
                <a:gd name="T6" fmla="*/ 40 w 62"/>
                <a:gd name="T7" fmla="*/ 0 h 120"/>
                <a:gd name="T8" fmla="*/ 35 w 62"/>
                <a:gd name="T9" fmla="*/ 16 h 120"/>
                <a:gd name="T10" fmla="*/ 32 w 62"/>
                <a:gd name="T11" fmla="*/ 7 h 120"/>
                <a:gd name="T12" fmla="*/ 36 w 62"/>
                <a:gd name="T13" fmla="*/ 2 h 120"/>
                <a:gd name="T14" fmla="*/ 35 w 62"/>
                <a:gd name="T15" fmla="*/ 2 h 120"/>
                <a:gd name="T16" fmla="*/ 30 w 62"/>
                <a:gd name="T17" fmla="*/ 2 h 120"/>
                <a:gd name="T18" fmla="*/ 26 w 62"/>
                <a:gd name="T19" fmla="*/ 2 h 120"/>
                <a:gd name="T20" fmla="*/ 26 w 62"/>
                <a:gd name="T21" fmla="*/ 2 h 120"/>
                <a:gd name="T22" fmla="*/ 30 w 62"/>
                <a:gd name="T23" fmla="*/ 8 h 120"/>
                <a:gd name="T24" fmla="*/ 26 w 62"/>
                <a:gd name="T25" fmla="*/ 16 h 120"/>
                <a:gd name="T26" fmla="*/ 21 w 62"/>
                <a:gd name="T27" fmla="*/ 0 h 120"/>
                <a:gd name="T28" fmla="*/ 15 w 62"/>
                <a:gd name="T29" fmla="*/ 0 h 120"/>
                <a:gd name="T30" fmla="*/ 0 w 62"/>
                <a:gd name="T31" fmla="*/ 15 h 120"/>
                <a:gd name="T32" fmla="*/ 0 w 62"/>
                <a:gd name="T33" fmla="*/ 27 h 120"/>
                <a:gd name="T34" fmla="*/ 0 w 62"/>
                <a:gd name="T35" fmla="*/ 28 h 120"/>
                <a:gd name="T36" fmla="*/ 0 w 62"/>
                <a:gd name="T37" fmla="*/ 62 h 120"/>
                <a:gd name="T38" fmla="*/ 5 w 62"/>
                <a:gd name="T39" fmla="*/ 67 h 120"/>
                <a:gd name="T40" fmla="*/ 10 w 62"/>
                <a:gd name="T41" fmla="*/ 67 h 120"/>
                <a:gd name="T42" fmla="*/ 10 w 62"/>
                <a:gd name="T43" fmla="*/ 120 h 120"/>
                <a:gd name="T44" fmla="*/ 52 w 62"/>
                <a:gd name="T45" fmla="*/ 120 h 120"/>
                <a:gd name="T46" fmla="*/ 52 w 62"/>
                <a:gd name="T47" fmla="*/ 67 h 120"/>
                <a:gd name="T48" fmla="*/ 57 w 62"/>
                <a:gd name="T49" fmla="*/ 67 h 120"/>
                <a:gd name="T50" fmla="*/ 62 w 62"/>
                <a:gd name="T51" fmla="*/ 62 h 120"/>
                <a:gd name="T52" fmla="*/ 62 w 62"/>
                <a:gd name="T53" fmla="*/ 28 h 120"/>
                <a:gd name="T54" fmla="*/ 61 w 62"/>
                <a:gd name="T55" fmla="*/ 2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120">
                  <a:moveTo>
                    <a:pt x="61" y="27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61" y="6"/>
                    <a:pt x="55" y="0"/>
                    <a:pt x="47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2"/>
                    <a:pt x="32" y="2"/>
                    <a:pt x="30" y="2"/>
                  </a:cubicBezTo>
                  <a:cubicBezTo>
                    <a:pt x="29" y="2"/>
                    <a:pt x="27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5"/>
                    <a:pt x="2" y="67"/>
                    <a:pt x="5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120"/>
                    <a:pt x="10" y="120"/>
                    <a:pt x="10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9" y="67"/>
                    <a:pt x="62" y="65"/>
                    <a:pt x="62" y="6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1" y="28"/>
                    <a:pt x="6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3" name="Freeform 47"/>
            <p:cNvSpPr>
              <a:spLocks/>
            </p:cNvSpPr>
            <p:nvPr/>
          </p:nvSpPr>
          <p:spPr bwMode="auto">
            <a:xfrm>
              <a:off x="9686925" y="5295901"/>
              <a:ext cx="171450" cy="277813"/>
            </a:xfrm>
            <a:custGeom>
              <a:avLst/>
              <a:gdLst>
                <a:gd name="T0" fmla="*/ 46 w 46"/>
                <a:gd name="T1" fmla="*/ 67 h 74"/>
                <a:gd name="T2" fmla="*/ 39 w 46"/>
                <a:gd name="T3" fmla="*/ 74 h 74"/>
                <a:gd name="T4" fmla="*/ 7 w 46"/>
                <a:gd name="T5" fmla="*/ 74 h 74"/>
                <a:gd name="T6" fmla="*/ 0 w 46"/>
                <a:gd name="T7" fmla="*/ 67 h 74"/>
                <a:gd name="T8" fmla="*/ 0 w 46"/>
                <a:gd name="T9" fmla="*/ 7 h 74"/>
                <a:gd name="T10" fmla="*/ 7 w 46"/>
                <a:gd name="T11" fmla="*/ 0 h 74"/>
                <a:gd name="T12" fmla="*/ 39 w 46"/>
                <a:gd name="T13" fmla="*/ 0 h 74"/>
                <a:gd name="T14" fmla="*/ 46 w 46"/>
                <a:gd name="T15" fmla="*/ 7 h 74"/>
                <a:gd name="T16" fmla="*/ 46 w 46"/>
                <a:gd name="T17" fmla="*/ 6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74">
                  <a:moveTo>
                    <a:pt x="46" y="67"/>
                  </a:moveTo>
                  <a:cubicBezTo>
                    <a:pt x="46" y="71"/>
                    <a:pt x="43" y="74"/>
                    <a:pt x="39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4" y="74"/>
                    <a:pt x="0" y="71"/>
                    <a:pt x="0" y="6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4" y="0"/>
                    <a:pt x="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6" y="4"/>
                    <a:pt x="46" y="7"/>
                  </a:cubicBezTo>
                  <a:lnTo>
                    <a:pt x="46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9832975" y="4991101"/>
              <a:ext cx="319088" cy="582613"/>
            </a:xfrm>
            <a:custGeom>
              <a:avLst/>
              <a:gdLst>
                <a:gd name="T0" fmla="*/ 81 w 85"/>
                <a:gd name="T1" fmla="*/ 42 h 155"/>
                <a:gd name="T2" fmla="*/ 50 w 85"/>
                <a:gd name="T3" fmla="*/ 5 h 155"/>
                <a:gd name="T4" fmla="*/ 35 w 85"/>
                <a:gd name="T5" fmla="*/ 5 h 155"/>
                <a:gd name="T6" fmla="*/ 4 w 85"/>
                <a:gd name="T7" fmla="*/ 42 h 155"/>
                <a:gd name="T8" fmla="*/ 8 w 85"/>
                <a:gd name="T9" fmla="*/ 51 h 155"/>
                <a:gd name="T10" fmla="*/ 19 w 85"/>
                <a:gd name="T11" fmla="*/ 51 h 155"/>
                <a:gd name="T12" fmla="*/ 19 w 85"/>
                <a:gd name="T13" fmla="*/ 148 h 155"/>
                <a:gd name="T14" fmla="*/ 26 w 85"/>
                <a:gd name="T15" fmla="*/ 155 h 155"/>
                <a:gd name="T16" fmla="*/ 58 w 85"/>
                <a:gd name="T17" fmla="*/ 155 h 155"/>
                <a:gd name="T18" fmla="*/ 65 w 85"/>
                <a:gd name="T19" fmla="*/ 148 h 155"/>
                <a:gd name="T20" fmla="*/ 65 w 85"/>
                <a:gd name="T21" fmla="*/ 51 h 155"/>
                <a:gd name="T22" fmla="*/ 76 w 85"/>
                <a:gd name="T23" fmla="*/ 51 h 155"/>
                <a:gd name="T24" fmla="*/ 81 w 85"/>
                <a:gd name="T25" fmla="*/ 4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55">
                  <a:moveTo>
                    <a:pt x="81" y="42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46" y="0"/>
                    <a:pt x="39" y="0"/>
                    <a:pt x="35" y="5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0" y="47"/>
                    <a:pt x="2" y="51"/>
                    <a:pt x="8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19" y="152"/>
                    <a:pt x="22" y="155"/>
                    <a:pt x="26" y="155"/>
                  </a:cubicBezTo>
                  <a:cubicBezTo>
                    <a:pt x="58" y="155"/>
                    <a:pt x="58" y="155"/>
                    <a:pt x="58" y="155"/>
                  </a:cubicBezTo>
                  <a:cubicBezTo>
                    <a:pt x="62" y="155"/>
                    <a:pt x="65" y="152"/>
                    <a:pt x="65" y="1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83" y="51"/>
                    <a:pt x="85" y="47"/>
                    <a:pt x="8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315584" y="3949258"/>
            <a:ext cx="526309" cy="612237"/>
            <a:chOff x="9309100" y="825501"/>
            <a:chExt cx="700088" cy="814388"/>
          </a:xfrm>
          <a:solidFill>
            <a:schemeClr val="accent2"/>
          </a:solidFill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9693275" y="974726"/>
              <a:ext cx="309563" cy="409575"/>
            </a:xfrm>
            <a:custGeom>
              <a:avLst/>
              <a:gdLst>
                <a:gd name="T0" fmla="*/ 0 w 254"/>
                <a:gd name="T1" fmla="*/ 236 h 336"/>
                <a:gd name="T2" fmla="*/ 236 w 254"/>
                <a:gd name="T3" fmla="*/ 336 h 336"/>
                <a:gd name="T4" fmla="*/ 254 w 254"/>
                <a:gd name="T5" fmla="*/ 240 h 336"/>
                <a:gd name="T6" fmla="*/ 102 w 254"/>
                <a:gd name="T7" fmla="*/ 0 h 336"/>
                <a:gd name="T8" fmla="*/ 0 w 254"/>
                <a:gd name="T9" fmla="*/ 2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336">
                  <a:moveTo>
                    <a:pt x="0" y="236"/>
                  </a:moveTo>
                  <a:cubicBezTo>
                    <a:pt x="236" y="336"/>
                    <a:pt x="236" y="336"/>
                    <a:pt x="236" y="336"/>
                  </a:cubicBezTo>
                  <a:cubicBezTo>
                    <a:pt x="247" y="307"/>
                    <a:pt x="254" y="274"/>
                    <a:pt x="254" y="240"/>
                  </a:cubicBezTo>
                  <a:cubicBezTo>
                    <a:pt x="254" y="134"/>
                    <a:pt x="192" y="43"/>
                    <a:pt x="102" y="0"/>
                  </a:cubicBezTo>
                  <a:lnTo>
                    <a:pt x="0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9309100" y="920751"/>
              <a:ext cx="700088" cy="719138"/>
            </a:xfrm>
            <a:custGeom>
              <a:avLst/>
              <a:gdLst>
                <a:gd name="T0" fmla="*/ 293 w 574"/>
                <a:gd name="T1" fmla="*/ 296 h 590"/>
                <a:gd name="T2" fmla="*/ 216 w 574"/>
                <a:gd name="T3" fmla="*/ 0 h 590"/>
                <a:gd name="T4" fmla="*/ 0 w 574"/>
                <a:gd name="T5" fmla="*/ 289 h 590"/>
                <a:gd name="T6" fmla="*/ 301 w 574"/>
                <a:gd name="T7" fmla="*/ 590 h 590"/>
                <a:gd name="T8" fmla="*/ 574 w 574"/>
                <a:gd name="T9" fmla="*/ 416 h 590"/>
                <a:gd name="T10" fmla="*/ 293 w 574"/>
                <a:gd name="T11" fmla="*/ 296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590">
                  <a:moveTo>
                    <a:pt x="293" y="296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91" y="37"/>
                    <a:pt x="0" y="152"/>
                    <a:pt x="0" y="289"/>
                  </a:cubicBezTo>
                  <a:cubicBezTo>
                    <a:pt x="0" y="455"/>
                    <a:pt x="135" y="590"/>
                    <a:pt x="301" y="590"/>
                  </a:cubicBezTo>
                  <a:cubicBezTo>
                    <a:pt x="422" y="590"/>
                    <a:pt x="527" y="519"/>
                    <a:pt x="574" y="416"/>
                  </a:cubicBezTo>
                  <a:lnTo>
                    <a:pt x="293" y="2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9574213" y="825501"/>
              <a:ext cx="268288" cy="409575"/>
            </a:xfrm>
            <a:custGeom>
              <a:avLst/>
              <a:gdLst>
                <a:gd name="T0" fmla="*/ 85 w 219"/>
                <a:gd name="T1" fmla="*/ 336 h 336"/>
                <a:gd name="T2" fmla="*/ 219 w 219"/>
                <a:gd name="T3" fmla="*/ 27 h 336"/>
                <a:gd name="T4" fmla="*/ 82 w 219"/>
                <a:gd name="T5" fmla="*/ 0 h 336"/>
                <a:gd name="T6" fmla="*/ 0 w 219"/>
                <a:gd name="T7" fmla="*/ 10 h 336"/>
                <a:gd name="T8" fmla="*/ 85 w 219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336">
                  <a:moveTo>
                    <a:pt x="85" y="336"/>
                  </a:moveTo>
                  <a:cubicBezTo>
                    <a:pt x="219" y="27"/>
                    <a:pt x="219" y="27"/>
                    <a:pt x="219" y="27"/>
                  </a:cubicBezTo>
                  <a:cubicBezTo>
                    <a:pt x="177" y="10"/>
                    <a:pt x="131" y="0"/>
                    <a:pt x="82" y="0"/>
                  </a:cubicBezTo>
                  <a:cubicBezTo>
                    <a:pt x="54" y="0"/>
                    <a:pt x="26" y="4"/>
                    <a:pt x="0" y="10"/>
                  </a:cubicBezTo>
                  <a:lnTo>
                    <a:pt x="85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632031" y="2672375"/>
            <a:ext cx="467964" cy="520833"/>
            <a:chOff x="957263" y="2343150"/>
            <a:chExt cx="2459038" cy="2736850"/>
          </a:xfrm>
          <a:solidFill>
            <a:schemeClr val="accent1"/>
          </a:solidFill>
        </p:grpSpPr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957263" y="2343150"/>
              <a:ext cx="976313" cy="2736850"/>
            </a:xfrm>
            <a:custGeom>
              <a:avLst/>
              <a:gdLst>
                <a:gd name="T0" fmla="*/ 122 w 139"/>
                <a:gd name="T1" fmla="*/ 0 h 390"/>
                <a:gd name="T2" fmla="*/ 122 w 139"/>
                <a:gd name="T3" fmla="*/ 22 h 390"/>
                <a:gd name="T4" fmla="*/ 42 w 139"/>
                <a:gd name="T5" fmla="*/ 50 h 390"/>
                <a:gd name="T6" fmla="*/ 60 w 139"/>
                <a:gd name="T7" fmla="*/ 192 h 390"/>
                <a:gd name="T8" fmla="*/ 122 w 139"/>
                <a:gd name="T9" fmla="*/ 213 h 390"/>
                <a:gd name="T10" fmla="*/ 122 w 139"/>
                <a:gd name="T11" fmla="*/ 290 h 390"/>
                <a:gd name="T12" fmla="*/ 90 w 139"/>
                <a:gd name="T13" fmla="*/ 242 h 390"/>
                <a:gd name="T14" fmla="*/ 2 w 139"/>
                <a:gd name="T15" fmla="*/ 252 h 390"/>
                <a:gd name="T16" fmla="*/ 122 w 139"/>
                <a:gd name="T17" fmla="*/ 349 h 390"/>
                <a:gd name="T18" fmla="*/ 122 w 139"/>
                <a:gd name="T19" fmla="*/ 390 h 390"/>
                <a:gd name="T20" fmla="*/ 139 w 139"/>
                <a:gd name="T21" fmla="*/ 390 h 390"/>
                <a:gd name="T22" fmla="*/ 139 w 139"/>
                <a:gd name="T23" fmla="*/ 0 h 390"/>
                <a:gd name="T24" fmla="*/ 122 w 139"/>
                <a:gd name="T25" fmla="*/ 0 h 390"/>
                <a:gd name="T26" fmla="*/ 122 w 139"/>
                <a:gd name="T27" fmla="*/ 134 h 390"/>
                <a:gd name="T28" fmla="*/ 103 w 139"/>
                <a:gd name="T29" fmla="*/ 122 h 390"/>
                <a:gd name="T30" fmla="*/ 122 w 139"/>
                <a:gd name="T31" fmla="*/ 78 h 390"/>
                <a:gd name="T32" fmla="*/ 122 w 139"/>
                <a:gd name="T33" fmla="*/ 134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9" h="390">
                  <a:moveTo>
                    <a:pt x="122" y="0"/>
                  </a:moveTo>
                  <a:cubicBezTo>
                    <a:pt x="122" y="22"/>
                    <a:pt x="122" y="22"/>
                    <a:pt x="122" y="22"/>
                  </a:cubicBezTo>
                  <a:cubicBezTo>
                    <a:pt x="87" y="23"/>
                    <a:pt x="60" y="33"/>
                    <a:pt x="42" y="50"/>
                  </a:cubicBezTo>
                  <a:cubicBezTo>
                    <a:pt x="0" y="91"/>
                    <a:pt x="6" y="166"/>
                    <a:pt x="60" y="192"/>
                  </a:cubicBezTo>
                  <a:cubicBezTo>
                    <a:pt x="72" y="198"/>
                    <a:pt x="93" y="205"/>
                    <a:pt x="122" y="213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99" y="279"/>
                    <a:pt x="94" y="266"/>
                    <a:pt x="90" y="242"/>
                  </a:cubicBezTo>
                  <a:cubicBezTo>
                    <a:pt x="2" y="252"/>
                    <a:pt x="2" y="252"/>
                    <a:pt x="2" y="252"/>
                  </a:cubicBezTo>
                  <a:cubicBezTo>
                    <a:pt x="14" y="319"/>
                    <a:pt x="57" y="343"/>
                    <a:pt x="122" y="349"/>
                  </a:cubicBezTo>
                  <a:cubicBezTo>
                    <a:pt x="122" y="390"/>
                    <a:pt x="122" y="390"/>
                    <a:pt x="122" y="390"/>
                  </a:cubicBezTo>
                  <a:cubicBezTo>
                    <a:pt x="139" y="390"/>
                    <a:pt x="139" y="390"/>
                    <a:pt x="139" y="390"/>
                  </a:cubicBezTo>
                  <a:cubicBezTo>
                    <a:pt x="139" y="0"/>
                    <a:pt x="139" y="0"/>
                    <a:pt x="139" y="0"/>
                  </a:cubicBezTo>
                  <a:lnTo>
                    <a:pt x="122" y="0"/>
                  </a:lnTo>
                  <a:close/>
                  <a:moveTo>
                    <a:pt x="122" y="134"/>
                  </a:moveTo>
                  <a:cubicBezTo>
                    <a:pt x="113" y="130"/>
                    <a:pt x="107" y="127"/>
                    <a:pt x="103" y="122"/>
                  </a:cubicBezTo>
                  <a:cubicBezTo>
                    <a:pt x="88" y="103"/>
                    <a:pt x="102" y="84"/>
                    <a:pt x="122" y="78"/>
                  </a:cubicBezTo>
                  <a:lnTo>
                    <a:pt x="122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2312988" y="2778125"/>
              <a:ext cx="484188" cy="330200"/>
            </a:xfrm>
            <a:custGeom>
              <a:avLst/>
              <a:gdLst>
                <a:gd name="T0" fmla="*/ 0 w 69"/>
                <a:gd name="T1" fmla="*/ 0 h 47"/>
                <a:gd name="T2" fmla="*/ 69 w 69"/>
                <a:gd name="T3" fmla="*/ 47 h 47"/>
                <a:gd name="T4" fmla="*/ 20 w 69"/>
                <a:gd name="T5" fmla="*/ 47 h 47"/>
                <a:gd name="T6" fmla="*/ 0 w 69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47">
                  <a:moveTo>
                    <a:pt x="0" y="0"/>
                  </a:moveTo>
                  <a:cubicBezTo>
                    <a:pt x="28" y="9"/>
                    <a:pt x="51" y="25"/>
                    <a:pt x="6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5" y="31"/>
                    <a:pt x="8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2032001" y="2735263"/>
              <a:ext cx="309563" cy="373063"/>
            </a:xfrm>
            <a:custGeom>
              <a:avLst/>
              <a:gdLst>
                <a:gd name="T0" fmla="*/ 0 w 44"/>
                <a:gd name="T1" fmla="*/ 0 h 53"/>
                <a:gd name="T2" fmla="*/ 22 w 44"/>
                <a:gd name="T3" fmla="*/ 2 h 53"/>
                <a:gd name="T4" fmla="*/ 44 w 44"/>
                <a:gd name="T5" fmla="*/ 53 h 53"/>
                <a:gd name="T6" fmla="*/ 0 w 44"/>
                <a:gd name="T7" fmla="*/ 53 h 53"/>
                <a:gd name="T8" fmla="*/ 0 w 44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53">
                  <a:moveTo>
                    <a:pt x="0" y="0"/>
                  </a:moveTo>
                  <a:cubicBezTo>
                    <a:pt x="8" y="0"/>
                    <a:pt x="15" y="1"/>
                    <a:pt x="22" y="2"/>
                  </a:cubicBezTo>
                  <a:cubicBezTo>
                    <a:pt x="31" y="19"/>
                    <a:pt x="39" y="36"/>
                    <a:pt x="44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3" name="Freeform 12"/>
            <p:cNvSpPr>
              <a:spLocks/>
            </p:cNvSpPr>
            <p:nvPr/>
          </p:nvSpPr>
          <p:spPr bwMode="auto">
            <a:xfrm>
              <a:off x="2489201" y="3233738"/>
              <a:ext cx="519113" cy="414338"/>
            </a:xfrm>
            <a:custGeom>
              <a:avLst/>
              <a:gdLst>
                <a:gd name="T0" fmla="*/ 0 w 74"/>
                <a:gd name="T1" fmla="*/ 0 h 59"/>
                <a:gd name="T2" fmla="*/ 56 w 74"/>
                <a:gd name="T3" fmla="*/ 0 h 59"/>
                <a:gd name="T4" fmla="*/ 74 w 74"/>
                <a:gd name="T5" fmla="*/ 59 h 59"/>
                <a:gd name="T6" fmla="*/ 7 w 74"/>
                <a:gd name="T7" fmla="*/ 59 h 59"/>
                <a:gd name="T8" fmla="*/ 0 w 74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9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66" y="17"/>
                    <a:pt x="72" y="38"/>
                    <a:pt x="74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39"/>
                    <a:pt x="5" y="1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4" name="Freeform 13"/>
            <p:cNvSpPr>
              <a:spLocks/>
            </p:cNvSpPr>
            <p:nvPr/>
          </p:nvSpPr>
          <p:spPr bwMode="auto">
            <a:xfrm>
              <a:off x="2032001" y="3233738"/>
              <a:ext cx="400050" cy="414338"/>
            </a:xfrm>
            <a:custGeom>
              <a:avLst/>
              <a:gdLst>
                <a:gd name="T0" fmla="*/ 0 w 57"/>
                <a:gd name="T1" fmla="*/ 0 h 59"/>
                <a:gd name="T2" fmla="*/ 49 w 57"/>
                <a:gd name="T3" fmla="*/ 0 h 59"/>
                <a:gd name="T4" fmla="*/ 57 w 57"/>
                <a:gd name="T5" fmla="*/ 59 h 59"/>
                <a:gd name="T6" fmla="*/ 0 w 57"/>
                <a:gd name="T7" fmla="*/ 59 h 59"/>
                <a:gd name="T8" fmla="*/ 0 w 57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9">
                  <a:moveTo>
                    <a:pt x="0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54" y="19"/>
                    <a:pt x="57" y="39"/>
                    <a:pt x="57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2474913" y="3775075"/>
              <a:ext cx="533400" cy="420688"/>
            </a:xfrm>
            <a:custGeom>
              <a:avLst/>
              <a:gdLst>
                <a:gd name="T0" fmla="*/ 9 w 76"/>
                <a:gd name="T1" fmla="*/ 0 h 60"/>
                <a:gd name="T2" fmla="*/ 76 w 76"/>
                <a:gd name="T3" fmla="*/ 0 h 60"/>
                <a:gd name="T4" fmla="*/ 58 w 76"/>
                <a:gd name="T5" fmla="*/ 60 h 60"/>
                <a:gd name="T6" fmla="*/ 0 w 76"/>
                <a:gd name="T7" fmla="*/ 60 h 60"/>
                <a:gd name="T8" fmla="*/ 9 w 7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0">
                  <a:moveTo>
                    <a:pt x="9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4" y="22"/>
                    <a:pt x="68" y="42"/>
                    <a:pt x="58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5" y="40"/>
                    <a:pt x="8" y="2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6" name="Freeform 15"/>
            <p:cNvSpPr>
              <a:spLocks/>
            </p:cNvSpPr>
            <p:nvPr/>
          </p:nvSpPr>
          <p:spPr bwMode="auto">
            <a:xfrm>
              <a:off x="2032001" y="3775075"/>
              <a:ext cx="393700" cy="420688"/>
            </a:xfrm>
            <a:custGeom>
              <a:avLst/>
              <a:gdLst>
                <a:gd name="T0" fmla="*/ 0 w 56"/>
                <a:gd name="T1" fmla="*/ 0 h 60"/>
                <a:gd name="T2" fmla="*/ 56 w 56"/>
                <a:gd name="T3" fmla="*/ 0 h 60"/>
                <a:gd name="T4" fmla="*/ 45 w 56"/>
                <a:gd name="T5" fmla="*/ 60 h 60"/>
                <a:gd name="T6" fmla="*/ 0 w 56"/>
                <a:gd name="T7" fmla="*/ 60 h 60"/>
                <a:gd name="T8" fmla="*/ 0 w 5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0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5" y="20"/>
                    <a:pt x="51" y="40"/>
                    <a:pt x="45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2305051" y="4321175"/>
              <a:ext cx="492125" cy="330200"/>
            </a:xfrm>
            <a:custGeom>
              <a:avLst/>
              <a:gdLst>
                <a:gd name="T0" fmla="*/ 19 w 70"/>
                <a:gd name="T1" fmla="*/ 0 h 47"/>
                <a:gd name="T2" fmla="*/ 70 w 70"/>
                <a:gd name="T3" fmla="*/ 0 h 47"/>
                <a:gd name="T4" fmla="*/ 0 w 70"/>
                <a:gd name="T5" fmla="*/ 47 h 47"/>
                <a:gd name="T6" fmla="*/ 19 w 70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7">
                  <a:moveTo>
                    <a:pt x="19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52" y="22"/>
                    <a:pt x="28" y="39"/>
                    <a:pt x="0" y="47"/>
                  </a:cubicBezTo>
                  <a:cubicBezTo>
                    <a:pt x="7" y="31"/>
                    <a:pt x="13" y="1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2032001" y="2447925"/>
              <a:ext cx="1384300" cy="2527300"/>
            </a:xfrm>
            <a:custGeom>
              <a:avLst/>
              <a:gdLst>
                <a:gd name="T0" fmla="*/ 0 w 197"/>
                <a:gd name="T1" fmla="*/ 0 h 360"/>
                <a:gd name="T2" fmla="*/ 127 w 197"/>
                <a:gd name="T3" fmla="*/ 53 h 360"/>
                <a:gd name="T4" fmla="*/ 127 w 197"/>
                <a:gd name="T5" fmla="*/ 308 h 360"/>
                <a:gd name="T6" fmla="*/ 0 w 197"/>
                <a:gd name="T7" fmla="*/ 360 h 360"/>
                <a:gd name="T8" fmla="*/ 0 w 197"/>
                <a:gd name="T9" fmla="*/ 334 h 360"/>
                <a:gd name="T10" fmla="*/ 109 w 197"/>
                <a:gd name="T11" fmla="*/ 289 h 360"/>
                <a:gd name="T12" fmla="*/ 109 w 197"/>
                <a:gd name="T13" fmla="*/ 71 h 360"/>
                <a:gd name="T14" fmla="*/ 0 w 197"/>
                <a:gd name="T15" fmla="*/ 27 h 360"/>
                <a:gd name="T16" fmla="*/ 0 w 197"/>
                <a:gd name="T1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360">
                  <a:moveTo>
                    <a:pt x="0" y="0"/>
                  </a:moveTo>
                  <a:cubicBezTo>
                    <a:pt x="46" y="0"/>
                    <a:pt x="92" y="18"/>
                    <a:pt x="127" y="53"/>
                  </a:cubicBezTo>
                  <a:cubicBezTo>
                    <a:pt x="197" y="123"/>
                    <a:pt x="197" y="238"/>
                    <a:pt x="127" y="308"/>
                  </a:cubicBezTo>
                  <a:cubicBezTo>
                    <a:pt x="92" y="342"/>
                    <a:pt x="46" y="360"/>
                    <a:pt x="0" y="360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40" y="334"/>
                    <a:pt x="79" y="319"/>
                    <a:pt x="109" y="289"/>
                  </a:cubicBezTo>
                  <a:cubicBezTo>
                    <a:pt x="169" y="229"/>
                    <a:pt x="169" y="131"/>
                    <a:pt x="109" y="71"/>
                  </a:cubicBezTo>
                  <a:cubicBezTo>
                    <a:pt x="79" y="42"/>
                    <a:pt x="4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2032001" y="4321175"/>
              <a:ext cx="280988" cy="365125"/>
            </a:xfrm>
            <a:custGeom>
              <a:avLst/>
              <a:gdLst>
                <a:gd name="T0" fmla="*/ 0 w 40"/>
                <a:gd name="T1" fmla="*/ 0 h 52"/>
                <a:gd name="T2" fmla="*/ 40 w 40"/>
                <a:gd name="T3" fmla="*/ 0 h 52"/>
                <a:gd name="T4" fmla="*/ 18 w 40"/>
                <a:gd name="T5" fmla="*/ 51 h 52"/>
                <a:gd name="T6" fmla="*/ 0 w 40"/>
                <a:gd name="T7" fmla="*/ 52 h 52"/>
                <a:gd name="T8" fmla="*/ 0 w 4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2">
                  <a:moveTo>
                    <a:pt x="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4" y="17"/>
                    <a:pt x="27" y="34"/>
                    <a:pt x="18" y="51"/>
                  </a:cubicBezTo>
                  <a:cubicBezTo>
                    <a:pt x="12" y="52"/>
                    <a:pt x="6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fld id="{EA01570A-8480-497D-96D4-D725A6D7C6AA}" type="slidenum">
              <a:rPr lang="en-US" smtClean="0">
                <a:cs typeface="+mn-ea"/>
                <a:sym typeface="+mn-lt"/>
              </a:rPr>
              <a:t>11</a:t>
            </a:fld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978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8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8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84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6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8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>
                <a:latin typeface="+mn-lt"/>
                <a:ea typeface="+mn-ea"/>
                <a:cs typeface="+mn-ea"/>
                <a:sym typeface="+mn-lt"/>
              </a:rPr>
              <a:t>Gear Diagram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>
                <a:cs typeface="+mn-ea"/>
                <a:sym typeface="+mn-lt"/>
              </a:rPr>
              <a:t>12</a:t>
            </a:fld>
            <a:endParaRPr lang="en-US">
              <a:cs typeface="+mn-ea"/>
              <a:sym typeface="+mn-lt"/>
            </a:endParaRPr>
          </a:p>
        </p:txBody>
      </p:sp>
      <p:sp>
        <p:nvSpPr>
          <p:cNvPr id="28" name="Shape 25178"/>
          <p:cNvSpPr/>
          <p:nvPr/>
        </p:nvSpPr>
        <p:spPr>
          <a:xfrm>
            <a:off x="326564" y="1777942"/>
            <a:ext cx="3370772" cy="33707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6" h="21456" extrusionOk="0">
                <a:moveTo>
                  <a:pt x="5820" y="614"/>
                </a:moveTo>
                <a:cubicBezTo>
                  <a:pt x="5535" y="728"/>
                  <a:pt x="5356" y="1076"/>
                  <a:pt x="5428" y="1374"/>
                </a:cubicBezTo>
                <a:lnTo>
                  <a:pt x="5803" y="2913"/>
                </a:lnTo>
                <a:cubicBezTo>
                  <a:pt x="4703" y="3606"/>
                  <a:pt x="3743" y="4537"/>
                  <a:pt x="3003" y="5669"/>
                </a:cubicBezTo>
                <a:lnTo>
                  <a:pt x="1469" y="5267"/>
                </a:lnTo>
                <a:cubicBezTo>
                  <a:pt x="1184" y="5191"/>
                  <a:pt x="816" y="5373"/>
                  <a:pt x="700" y="5644"/>
                </a:cubicBezTo>
                <a:lnTo>
                  <a:pt x="105" y="7046"/>
                </a:lnTo>
                <a:cubicBezTo>
                  <a:pt x="-15" y="7328"/>
                  <a:pt x="106" y="7702"/>
                  <a:pt x="368" y="7862"/>
                </a:cubicBezTo>
                <a:lnTo>
                  <a:pt x="1723" y="8685"/>
                </a:lnTo>
                <a:cubicBezTo>
                  <a:pt x="1422" y="10003"/>
                  <a:pt x="1419" y="11341"/>
                  <a:pt x="1686" y="12614"/>
                </a:cubicBezTo>
                <a:lnTo>
                  <a:pt x="318" y="13413"/>
                </a:lnTo>
                <a:cubicBezTo>
                  <a:pt x="54" y="13568"/>
                  <a:pt x="-72" y="13939"/>
                  <a:pt x="43" y="14223"/>
                </a:cubicBezTo>
                <a:lnTo>
                  <a:pt x="614" y="15636"/>
                </a:lnTo>
                <a:cubicBezTo>
                  <a:pt x="729" y="15921"/>
                  <a:pt x="1077" y="16100"/>
                  <a:pt x="1374" y="16028"/>
                </a:cubicBezTo>
                <a:lnTo>
                  <a:pt x="2913" y="15652"/>
                </a:lnTo>
                <a:cubicBezTo>
                  <a:pt x="3606" y="16753"/>
                  <a:pt x="4537" y="17713"/>
                  <a:pt x="5669" y="18453"/>
                </a:cubicBezTo>
                <a:lnTo>
                  <a:pt x="5267" y="19987"/>
                </a:lnTo>
                <a:cubicBezTo>
                  <a:pt x="5189" y="20283"/>
                  <a:pt x="5361" y="20634"/>
                  <a:pt x="5643" y="20753"/>
                </a:cubicBezTo>
                <a:lnTo>
                  <a:pt x="7046" y="21351"/>
                </a:lnTo>
                <a:cubicBezTo>
                  <a:pt x="7317" y="21466"/>
                  <a:pt x="7709" y="21340"/>
                  <a:pt x="7862" y="21088"/>
                </a:cubicBezTo>
                <a:lnTo>
                  <a:pt x="8688" y="19732"/>
                </a:lnTo>
                <a:cubicBezTo>
                  <a:pt x="10006" y="20032"/>
                  <a:pt x="11342" y="20037"/>
                  <a:pt x="12614" y="19770"/>
                </a:cubicBezTo>
                <a:lnTo>
                  <a:pt x="13413" y="21138"/>
                </a:lnTo>
                <a:cubicBezTo>
                  <a:pt x="13568" y="21403"/>
                  <a:pt x="13939" y="21528"/>
                  <a:pt x="14223" y="21413"/>
                </a:cubicBezTo>
                <a:lnTo>
                  <a:pt x="15636" y="20842"/>
                </a:lnTo>
                <a:cubicBezTo>
                  <a:pt x="15920" y="20728"/>
                  <a:pt x="16100" y="20379"/>
                  <a:pt x="16028" y="20082"/>
                </a:cubicBezTo>
                <a:lnTo>
                  <a:pt x="15655" y="18542"/>
                </a:lnTo>
                <a:cubicBezTo>
                  <a:pt x="16755" y="17850"/>
                  <a:pt x="17711" y="16918"/>
                  <a:pt x="18450" y="15788"/>
                </a:cubicBezTo>
                <a:lnTo>
                  <a:pt x="19987" y="16189"/>
                </a:lnTo>
                <a:cubicBezTo>
                  <a:pt x="20113" y="16222"/>
                  <a:pt x="20256" y="16210"/>
                  <a:pt x="20389" y="16156"/>
                </a:cubicBezTo>
                <a:cubicBezTo>
                  <a:pt x="20558" y="16088"/>
                  <a:pt x="20692" y="15963"/>
                  <a:pt x="20756" y="15812"/>
                </a:cubicBezTo>
                <a:lnTo>
                  <a:pt x="21351" y="14410"/>
                </a:lnTo>
                <a:cubicBezTo>
                  <a:pt x="21470" y="14128"/>
                  <a:pt x="21350" y="13753"/>
                  <a:pt x="21088" y="13594"/>
                </a:cubicBezTo>
                <a:lnTo>
                  <a:pt x="19733" y="12770"/>
                </a:lnTo>
                <a:cubicBezTo>
                  <a:pt x="20034" y="11452"/>
                  <a:pt x="20037" y="10115"/>
                  <a:pt x="19770" y="8842"/>
                </a:cubicBezTo>
                <a:lnTo>
                  <a:pt x="21138" y="8043"/>
                </a:lnTo>
                <a:cubicBezTo>
                  <a:pt x="21402" y="7888"/>
                  <a:pt x="21528" y="7517"/>
                  <a:pt x="21413" y="7233"/>
                </a:cubicBezTo>
                <a:lnTo>
                  <a:pt x="20842" y="5819"/>
                </a:lnTo>
                <a:cubicBezTo>
                  <a:pt x="20727" y="5535"/>
                  <a:pt x="20379" y="5356"/>
                  <a:pt x="20082" y="5428"/>
                </a:cubicBezTo>
                <a:lnTo>
                  <a:pt x="18543" y="5803"/>
                </a:lnTo>
                <a:cubicBezTo>
                  <a:pt x="17850" y="4702"/>
                  <a:pt x="16919" y="3742"/>
                  <a:pt x="15787" y="3003"/>
                </a:cubicBezTo>
                <a:lnTo>
                  <a:pt x="16189" y="1469"/>
                </a:lnTo>
                <a:cubicBezTo>
                  <a:pt x="16267" y="1173"/>
                  <a:pt x="16095" y="822"/>
                  <a:pt x="15813" y="703"/>
                </a:cubicBezTo>
                <a:lnTo>
                  <a:pt x="14410" y="105"/>
                </a:lnTo>
                <a:cubicBezTo>
                  <a:pt x="14140" y="-10"/>
                  <a:pt x="13747" y="116"/>
                  <a:pt x="13594" y="368"/>
                </a:cubicBezTo>
                <a:lnTo>
                  <a:pt x="12770" y="1722"/>
                </a:lnTo>
                <a:cubicBezTo>
                  <a:pt x="11454" y="1422"/>
                  <a:pt x="10117" y="1418"/>
                  <a:pt x="8845" y="1684"/>
                </a:cubicBezTo>
                <a:lnTo>
                  <a:pt x="8043" y="318"/>
                </a:lnTo>
                <a:cubicBezTo>
                  <a:pt x="7888" y="53"/>
                  <a:pt x="7517" y="-72"/>
                  <a:pt x="7233" y="43"/>
                </a:cubicBezTo>
                <a:lnTo>
                  <a:pt x="5820" y="614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24" name="Shape 25183"/>
          <p:cNvSpPr/>
          <p:nvPr/>
        </p:nvSpPr>
        <p:spPr>
          <a:xfrm>
            <a:off x="2335543" y="4531725"/>
            <a:ext cx="2696618" cy="26966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6" h="21456" extrusionOk="0">
                <a:moveTo>
                  <a:pt x="5820" y="614"/>
                </a:moveTo>
                <a:cubicBezTo>
                  <a:pt x="5535" y="728"/>
                  <a:pt x="5356" y="1076"/>
                  <a:pt x="5428" y="1374"/>
                </a:cubicBezTo>
                <a:lnTo>
                  <a:pt x="5803" y="2913"/>
                </a:lnTo>
                <a:cubicBezTo>
                  <a:pt x="4703" y="3606"/>
                  <a:pt x="3743" y="4537"/>
                  <a:pt x="3003" y="5669"/>
                </a:cubicBezTo>
                <a:lnTo>
                  <a:pt x="1469" y="5267"/>
                </a:lnTo>
                <a:cubicBezTo>
                  <a:pt x="1184" y="5191"/>
                  <a:pt x="816" y="5373"/>
                  <a:pt x="700" y="5644"/>
                </a:cubicBezTo>
                <a:lnTo>
                  <a:pt x="105" y="7046"/>
                </a:lnTo>
                <a:cubicBezTo>
                  <a:pt x="-15" y="7328"/>
                  <a:pt x="106" y="7702"/>
                  <a:pt x="368" y="7862"/>
                </a:cubicBezTo>
                <a:lnTo>
                  <a:pt x="1723" y="8685"/>
                </a:lnTo>
                <a:cubicBezTo>
                  <a:pt x="1422" y="10003"/>
                  <a:pt x="1419" y="11341"/>
                  <a:pt x="1686" y="12614"/>
                </a:cubicBezTo>
                <a:lnTo>
                  <a:pt x="318" y="13413"/>
                </a:lnTo>
                <a:cubicBezTo>
                  <a:pt x="54" y="13568"/>
                  <a:pt x="-72" y="13939"/>
                  <a:pt x="43" y="14223"/>
                </a:cubicBezTo>
                <a:lnTo>
                  <a:pt x="614" y="15636"/>
                </a:lnTo>
                <a:cubicBezTo>
                  <a:pt x="729" y="15921"/>
                  <a:pt x="1077" y="16100"/>
                  <a:pt x="1374" y="16028"/>
                </a:cubicBezTo>
                <a:lnTo>
                  <a:pt x="2913" y="15652"/>
                </a:lnTo>
                <a:cubicBezTo>
                  <a:pt x="3606" y="16753"/>
                  <a:pt x="4537" y="17713"/>
                  <a:pt x="5669" y="18453"/>
                </a:cubicBezTo>
                <a:lnTo>
                  <a:pt x="5267" y="19987"/>
                </a:lnTo>
                <a:cubicBezTo>
                  <a:pt x="5189" y="20283"/>
                  <a:pt x="5361" y="20634"/>
                  <a:pt x="5643" y="20753"/>
                </a:cubicBezTo>
                <a:lnTo>
                  <a:pt x="7046" y="21351"/>
                </a:lnTo>
                <a:cubicBezTo>
                  <a:pt x="7317" y="21466"/>
                  <a:pt x="7709" y="21340"/>
                  <a:pt x="7862" y="21088"/>
                </a:cubicBezTo>
                <a:lnTo>
                  <a:pt x="8688" y="19732"/>
                </a:lnTo>
                <a:cubicBezTo>
                  <a:pt x="10006" y="20032"/>
                  <a:pt x="11342" y="20037"/>
                  <a:pt x="12614" y="19770"/>
                </a:cubicBezTo>
                <a:lnTo>
                  <a:pt x="13413" y="21138"/>
                </a:lnTo>
                <a:cubicBezTo>
                  <a:pt x="13568" y="21403"/>
                  <a:pt x="13939" y="21528"/>
                  <a:pt x="14223" y="21413"/>
                </a:cubicBezTo>
                <a:lnTo>
                  <a:pt x="15636" y="20842"/>
                </a:lnTo>
                <a:cubicBezTo>
                  <a:pt x="15920" y="20728"/>
                  <a:pt x="16100" y="20379"/>
                  <a:pt x="16028" y="20082"/>
                </a:cubicBezTo>
                <a:lnTo>
                  <a:pt x="15655" y="18542"/>
                </a:lnTo>
                <a:cubicBezTo>
                  <a:pt x="16755" y="17850"/>
                  <a:pt x="17711" y="16918"/>
                  <a:pt x="18450" y="15788"/>
                </a:cubicBezTo>
                <a:lnTo>
                  <a:pt x="19987" y="16189"/>
                </a:lnTo>
                <a:cubicBezTo>
                  <a:pt x="20113" y="16222"/>
                  <a:pt x="20256" y="16210"/>
                  <a:pt x="20389" y="16156"/>
                </a:cubicBezTo>
                <a:cubicBezTo>
                  <a:pt x="20558" y="16088"/>
                  <a:pt x="20692" y="15963"/>
                  <a:pt x="20756" y="15812"/>
                </a:cubicBezTo>
                <a:lnTo>
                  <a:pt x="21351" y="14410"/>
                </a:lnTo>
                <a:cubicBezTo>
                  <a:pt x="21470" y="14128"/>
                  <a:pt x="21350" y="13753"/>
                  <a:pt x="21088" y="13594"/>
                </a:cubicBezTo>
                <a:lnTo>
                  <a:pt x="19733" y="12770"/>
                </a:lnTo>
                <a:cubicBezTo>
                  <a:pt x="20034" y="11452"/>
                  <a:pt x="20037" y="10115"/>
                  <a:pt x="19770" y="8842"/>
                </a:cubicBezTo>
                <a:lnTo>
                  <a:pt x="21138" y="8043"/>
                </a:lnTo>
                <a:cubicBezTo>
                  <a:pt x="21402" y="7888"/>
                  <a:pt x="21528" y="7517"/>
                  <a:pt x="21413" y="7233"/>
                </a:cubicBezTo>
                <a:lnTo>
                  <a:pt x="20842" y="5819"/>
                </a:lnTo>
                <a:cubicBezTo>
                  <a:pt x="20727" y="5535"/>
                  <a:pt x="20379" y="5356"/>
                  <a:pt x="20082" y="5428"/>
                </a:cubicBezTo>
                <a:lnTo>
                  <a:pt x="18543" y="5803"/>
                </a:lnTo>
                <a:cubicBezTo>
                  <a:pt x="17850" y="4702"/>
                  <a:pt x="16919" y="3742"/>
                  <a:pt x="15787" y="3003"/>
                </a:cubicBezTo>
                <a:lnTo>
                  <a:pt x="16189" y="1469"/>
                </a:lnTo>
                <a:cubicBezTo>
                  <a:pt x="16267" y="1173"/>
                  <a:pt x="16095" y="822"/>
                  <a:pt x="15813" y="703"/>
                </a:cubicBezTo>
                <a:lnTo>
                  <a:pt x="14410" y="105"/>
                </a:lnTo>
                <a:cubicBezTo>
                  <a:pt x="14140" y="-10"/>
                  <a:pt x="13747" y="116"/>
                  <a:pt x="13594" y="368"/>
                </a:cubicBezTo>
                <a:lnTo>
                  <a:pt x="12770" y="1722"/>
                </a:lnTo>
                <a:cubicBezTo>
                  <a:pt x="11454" y="1422"/>
                  <a:pt x="10117" y="1418"/>
                  <a:pt x="8845" y="1684"/>
                </a:cubicBezTo>
                <a:lnTo>
                  <a:pt x="8043" y="318"/>
                </a:lnTo>
                <a:cubicBezTo>
                  <a:pt x="7888" y="53"/>
                  <a:pt x="7517" y="-72"/>
                  <a:pt x="7233" y="43"/>
                </a:cubicBezTo>
                <a:lnTo>
                  <a:pt x="5820" y="614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20" name="Shape 25188"/>
          <p:cNvSpPr/>
          <p:nvPr/>
        </p:nvSpPr>
        <p:spPr>
          <a:xfrm>
            <a:off x="4438903" y="2509264"/>
            <a:ext cx="3370772" cy="3370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6" h="21456" extrusionOk="0">
                <a:moveTo>
                  <a:pt x="5820" y="614"/>
                </a:moveTo>
                <a:cubicBezTo>
                  <a:pt x="5535" y="728"/>
                  <a:pt x="5356" y="1076"/>
                  <a:pt x="5428" y="1374"/>
                </a:cubicBezTo>
                <a:lnTo>
                  <a:pt x="5803" y="2913"/>
                </a:lnTo>
                <a:cubicBezTo>
                  <a:pt x="4703" y="3606"/>
                  <a:pt x="3743" y="4537"/>
                  <a:pt x="3003" y="5669"/>
                </a:cubicBezTo>
                <a:lnTo>
                  <a:pt x="1469" y="5267"/>
                </a:lnTo>
                <a:cubicBezTo>
                  <a:pt x="1184" y="5191"/>
                  <a:pt x="816" y="5373"/>
                  <a:pt x="700" y="5644"/>
                </a:cubicBezTo>
                <a:lnTo>
                  <a:pt x="105" y="7046"/>
                </a:lnTo>
                <a:cubicBezTo>
                  <a:pt x="-15" y="7328"/>
                  <a:pt x="106" y="7702"/>
                  <a:pt x="368" y="7862"/>
                </a:cubicBezTo>
                <a:lnTo>
                  <a:pt x="1723" y="8685"/>
                </a:lnTo>
                <a:cubicBezTo>
                  <a:pt x="1422" y="10003"/>
                  <a:pt x="1419" y="11341"/>
                  <a:pt x="1686" y="12614"/>
                </a:cubicBezTo>
                <a:lnTo>
                  <a:pt x="318" y="13413"/>
                </a:lnTo>
                <a:cubicBezTo>
                  <a:pt x="54" y="13568"/>
                  <a:pt x="-72" y="13939"/>
                  <a:pt x="43" y="14223"/>
                </a:cubicBezTo>
                <a:lnTo>
                  <a:pt x="614" y="15636"/>
                </a:lnTo>
                <a:cubicBezTo>
                  <a:pt x="729" y="15921"/>
                  <a:pt x="1077" y="16100"/>
                  <a:pt x="1374" y="16028"/>
                </a:cubicBezTo>
                <a:lnTo>
                  <a:pt x="2913" y="15652"/>
                </a:lnTo>
                <a:cubicBezTo>
                  <a:pt x="3606" y="16753"/>
                  <a:pt x="4537" y="17713"/>
                  <a:pt x="5669" y="18453"/>
                </a:cubicBezTo>
                <a:lnTo>
                  <a:pt x="5267" y="19987"/>
                </a:lnTo>
                <a:cubicBezTo>
                  <a:pt x="5189" y="20283"/>
                  <a:pt x="5361" y="20634"/>
                  <a:pt x="5643" y="20753"/>
                </a:cubicBezTo>
                <a:lnTo>
                  <a:pt x="7046" y="21351"/>
                </a:lnTo>
                <a:cubicBezTo>
                  <a:pt x="7317" y="21466"/>
                  <a:pt x="7709" y="21340"/>
                  <a:pt x="7862" y="21088"/>
                </a:cubicBezTo>
                <a:lnTo>
                  <a:pt x="8688" y="19732"/>
                </a:lnTo>
                <a:cubicBezTo>
                  <a:pt x="10006" y="20032"/>
                  <a:pt x="11342" y="20037"/>
                  <a:pt x="12614" y="19770"/>
                </a:cubicBezTo>
                <a:lnTo>
                  <a:pt x="13413" y="21138"/>
                </a:lnTo>
                <a:cubicBezTo>
                  <a:pt x="13568" y="21403"/>
                  <a:pt x="13939" y="21528"/>
                  <a:pt x="14223" y="21413"/>
                </a:cubicBezTo>
                <a:lnTo>
                  <a:pt x="15636" y="20842"/>
                </a:lnTo>
                <a:cubicBezTo>
                  <a:pt x="15920" y="20728"/>
                  <a:pt x="16100" y="20379"/>
                  <a:pt x="16028" y="20082"/>
                </a:cubicBezTo>
                <a:lnTo>
                  <a:pt x="15655" y="18542"/>
                </a:lnTo>
                <a:cubicBezTo>
                  <a:pt x="16755" y="17850"/>
                  <a:pt x="17711" y="16918"/>
                  <a:pt x="18450" y="15788"/>
                </a:cubicBezTo>
                <a:lnTo>
                  <a:pt x="19987" y="16189"/>
                </a:lnTo>
                <a:cubicBezTo>
                  <a:pt x="20113" y="16222"/>
                  <a:pt x="20256" y="16210"/>
                  <a:pt x="20389" y="16156"/>
                </a:cubicBezTo>
                <a:cubicBezTo>
                  <a:pt x="20558" y="16088"/>
                  <a:pt x="20692" y="15963"/>
                  <a:pt x="20756" y="15812"/>
                </a:cubicBezTo>
                <a:lnTo>
                  <a:pt x="21351" y="14410"/>
                </a:lnTo>
                <a:cubicBezTo>
                  <a:pt x="21470" y="14128"/>
                  <a:pt x="21350" y="13753"/>
                  <a:pt x="21088" y="13594"/>
                </a:cubicBezTo>
                <a:lnTo>
                  <a:pt x="19733" y="12770"/>
                </a:lnTo>
                <a:cubicBezTo>
                  <a:pt x="20034" y="11452"/>
                  <a:pt x="20037" y="10115"/>
                  <a:pt x="19770" y="8842"/>
                </a:cubicBezTo>
                <a:lnTo>
                  <a:pt x="21138" y="8043"/>
                </a:lnTo>
                <a:cubicBezTo>
                  <a:pt x="21402" y="7888"/>
                  <a:pt x="21528" y="7517"/>
                  <a:pt x="21413" y="7233"/>
                </a:cubicBezTo>
                <a:lnTo>
                  <a:pt x="20842" y="5819"/>
                </a:lnTo>
                <a:cubicBezTo>
                  <a:pt x="20727" y="5535"/>
                  <a:pt x="20379" y="5356"/>
                  <a:pt x="20082" y="5428"/>
                </a:cubicBezTo>
                <a:lnTo>
                  <a:pt x="18543" y="5803"/>
                </a:lnTo>
                <a:cubicBezTo>
                  <a:pt x="17850" y="4702"/>
                  <a:pt x="16919" y="3742"/>
                  <a:pt x="15787" y="3003"/>
                </a:cubicBezTo>
                <a:lnTo>
                  <a:pt x="16189" y="1469"/>
                </a:lnTo>
                <a:cubicBezTo>
                  <a:pt x="16267" y="1173"/>
                  <a:pt x="16095" y="822"/>
                  <a:pt x="15813" y="703"/>
                </a:cubicBezTo>
                <a:lnTo>
                  <a:pt x="14410" y="105"/>
                </a:lnTo>
                <a:cubicBezTo>
                  <a:pt x="14140" y="-10"/>
                  <a:pt x="13747" y="116"/>
                  <a:pt x="13594" y="368"/>
                </a:cubicBezTo>
                <a:lnTo>
                  <a:pt x="12770" y="1722"/>
                </a:lnTo>
                <a:cubicBezTo>
                  <a:pt x="11454" y="1422"/>
                  <a:pt x="10117" y="1418"/>
                  <a:pt x="8845" y="1684"/>
                </a:cubicBezTo>
                <a:lnTo>
                  <a:pt x="8043" y="318"/>
                </a:lnTo>
                <a:cubicBezTo>
                  <a:pt x="7888" y="53"/>
                  <a:pt x="7517" y="-72"/>
                  <a:pt x="7233" y="43"/>
                </a:cubicBezTo>
                <a:lnTo>
                  <a:pt x="5820" y="614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6" name="Shape 25193"/>
          <p:cNvSpPr/>
          <p:nvPr/>
        </p:nvSpPr>
        <p:spPr>
          <a:xfrm>
            <a:off x="7688325" y="3449844"/>
            <a:ext cx="2696618" cy="26966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6" h="21456" extrusionOk="0">
                <a:moveTo>
                  <a:pt x="5820" y="614"/>
                </a:moveTo>
                <a:cubicBezTo>
                  <a:pt x="5535" y="728"/>
                  <a:pt x="5356" y="1076"/>
                  <a:pt x="5428" y="1374"/>
                </a:cubicBezTo>
                <a:lnTo>
                  <a:pt x="5803" y="2913"/>
                </a:lnTo>
                <a:cubicBezTo>
                  <a:pt x="4703" y="3606"/>
                  <a:pt x="3743" y="4537"/>
                  <a:pt x="3003" y="5669"/>
                </a:cubicBezTo>
                <a:lnTo>
                  <a:pt x="1469" y="5267"/>
                </a:lnTo>
                <a:cubicBezTo>
                  <a:pt x="1184" y="5191"/>
                  <a:pt x="816" y="5373"/>
                  <a:pt x="700" y="5644"/>
                </a:cubicBezTo>
                <a:lnTo>
                  <a:pt x="105" y="7046"/>
                </a:lnTo>
                <a:cubicBezTo>
                  <a:pt x="-15" y="7328"/>
                  <a:pt x="106" y="7702"/>
                  <a:pt x="368" y="7862"/>
                </a:cubicBezTo>
                <a:lnTo>
                  <a:pt x="1723" y="8685"/>
                </a:lnTo>
                <a:cubicBezTo>
                  <a:pt x="1422" y="10003"/>
                  <a:pt x="1419" y="11341"/>
                  <a:pt x="1686" y="12614"/>
                </a:cubicBezTo>
                <a:lnTo>
                  <a:pt x="318" y="13413"/>
                </a:lnTo>
                <a:cubicBezTo>
                  <a:pt x="54" y="13568"/>
                  <a:pt x="-72" y="13939"/>
                  <a:pt x="43" y="14223"/>
                </a:cubicBezTo>
                <a:lnTo>
                  <a:pt x="614" y="15636"/>
                </a:lnTo>
                <a:cubicBezTo>
                  <a:pt x="729" y="15921"/>
                  <a:pt x="1077" y="16100"/>
                  <a:pt x="1374" y="16028"/>
                </a:cubicBezTo>
                <a:lnTo>
                  <a:pt x="2913" y="15652"/>
                </a:lnTo>
                <a:cubicBezTo>
                  <a:pt x="3606" y="16753"/>
                  <a:pt x="4537" y="17713"/>
                  <a:pt x="5669" y="18453"/>
                </a:cubicBezTo>
                <a:lnTo>
                  <a:pt x="5267" y="19987"/>
                </a:lnTo>
                <a:cubicBezTo>
                  <a:pt x="5189" y="20283"/>
                  <a:pt x="5361" y="20634"/>
                  <a:pt x="5643" y="20753"/>
                </a:cubicBezTo>
                <a:lnTo>
                  <a:pt x="7046" y="21351"/>
                </a:lnTo>
                <a:cubicBezTo>
                  <a:pt x="7317" y="21466"/>
                  <a:pt x="7709" y="21340"/>
                  <a:pt x="7862" y="21088"/>
                </a:cubicBezTo>
                <a:lnTo>
                  <a:pt x="8688" y="19732"/>
                </a:lnTo>
                <a:cubicBezTo>
                  <a:pt x="10006" y="20032"/>
                  <a:pt x="11342" y="20037"/>
                  <a:pt x="12614" y="19770"/>
                </a:cubicBezTo>
                <a:lnTo>
                  <a:pt x="13413" y="21138"/>
                </a:lnTo>
                <a:cubicBezTo>
                  <a:pt x="13568" y="21403"/>
                  <a:pt x="13939" y="21528"/>
                  <a:pt x="14223" y="21413"/>
                </a:cubicBezTo>
                <a:lnTo>
                  <a:pt x="15636" y="20842"/>
                </a:lnTo>
                <a:cubicBezTo>
                  <a:pt x="15920" y="20728"/>
                  <a:pt x="16100" y="20379"/>
                  <a:pt x="16028" y="20082"/>
                </a:cubicBezTo>
                <a:lnTo>
                  <a:pt x="15655" y="18542"/>
                </a:lnTo>
                <a:cubicBezTo>
                  <a:pt x="16755" y="17850"/>
                  <a:pt x="17711" y="16918"/>
                  <a:pt x="18450" y="15788"/>
                </a:cubicBezTo>
                <a:lnTo>
                  <a:pt x="19987" y="16189"/>
                </a:lnTo>
                <a:cubicBezTo>
                  <a:pt x="20113" y="16222"/>
                  <a:pt x="20256" y="16210"/>
                  <a:pt x="20389" y="16156"/>
                </a:cubicBezTo>
                <a:cubicBezTo>
                  <a:pt x="20558" y="16088"/>
                  <a:pt x="20692" y="15963"/>
                  <a:pt x="20756" y="15812"/>
                </a:cubicBezTo>
                <a:lnTo>
                  <a:pt x="21351" y="14410"/>
                </a:lnTo>
                <a:cubicBezTo>
                  <a:pt x="21470" y="14128"/>
                  <a:pt x="21350" y="13753"/>
                  <a:pt x="21088" y="13594"/>
                </a:cubicBezTo>
                <a:lnTo>
                  <a:pt x="19733" y="12770"/>
                </a:lnTo>
                <a:cubicBezTo>
                  <a:pt x="20034" y="11452"/>
                  <a:pt x="20037" y="10115"/>
                  <a:pt x="19770" y="8842"/>
                </a:cubicBezTo>
                <a:lnTo>
                  <a:pt x="21138" y="8043"/>
                </a:lnTo>
                <a:cubicBezTo>
                  <a:pt x="21402" y="7888"/>
                  <a:pt x="21528" y="7517"/>
                  <a:pt x="21413" y="7233"/>
                </a:cubicBezTo>
                <a:lnTo>
                  <a:pt x="20842" y="5819"/>
                </a:lnTo>
                <a:cubicBezTo>
                  <a:pt x="20727" y="5535"/>
                  <a:pt x="20379" y="5356"/>
                  <a:pt x="20082" y="5428"/>
                </a:cubicBezTo>
                <a:lnTo>
                  <a:pt x="18543" y="5803"/>
                </a:lnTo>
                <a:cubicBezTo>
                  <a:pt x="17850" y="4702"/>
                  <a:pt x="16919" y="3742"/>
                  <a:pt x="15787" y="3003"/>
                </a:cubicBezTo>
                <a:lnTo>
                  <a:pt x="16189" y="1469"/>
                </a:lnTo>
                <a:cubicBezTo>
                  <a:pt x="16267" y="1173"/>
                  <a:pt x="16095" y="822"/>
                  <a:pt x="15813" y="703"/>
                </a:cubicBezTo>
                <a:lnTo>
                  <a:pt x="14410" y="105"/>
                </a:lnTo>
                <a:cubicBezTo>
                  <a:pt x="14140" y="-10"/>
                  <a:pt x="13747" y="116"/>
                  <a:pt x="13594" y="368"/>
                </a:cubicBezTo>
                <a:lnTo>
                  <a:pt x="12770" y="1722"/>
                </a:lnTo>
                <a:cubicBezTo>
                  <a:pt x="11454" y="1422"/>
                  <a:pt x="10117" y="1418"/>
                  <a:pt x="8845" y="1684"/>
                </a:cubicBezTo>
                <a:lnTo>
                  <a:pt x="8043" y="318"/>
                </a:lnTo>
                <a:cubicBezTo>
                  <a:pt x="7888" y="53"/>
                  <a:pt x="7517" y="-72"/>
                  <a:pt x="7233" y="43"/>
                </a:cubicBezTo>
                <a:lnTo>
                  <a:pt x="5820" y="614"/>
                </a:ln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12" name="Shape 25198"/>
          <p:cNvSpPr/>
          <p:nvPr/>
        </p:nvSpPr>
        <p:spPr>
          <a:xfrm>
            <a:off x="9205822" y="1230408"/>
            <a:ext cx="2696618" cy="26966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6" h="21456" extrusionOk="0">
                <a:moveTo>
                  <a:pt x="5820" y="614"/>
                </a:moveTo>
                <a:cubicBezTo>
                  <a:pt x="5535" y="728"/>
                  <a:pt x="5356" y="1076"/>
                  <a:pt x="5428" y="1374"/>
                </a:cubicBezTo>
                <a:lnTo>
                  <a:pt x="5803" y="2913"/>
                </a:lnTo>
                <a:cubicBezTo>
                  <a:pt x="4703" y="3606"/>
                  <a:pt x="3743" y="4537"/>
                  <a:pt x="3003" y="5669"/>
                </a:cubicBezTo>
                <a:lnTo>
                  <a:pt x="1469" y="5267"/>
                </a:lnTo>
                <a:cubicBezTo>
                  <a:pt x="1184" y="5191"/>
                  <a:pt x="816" y="5373"/>
                  <a:pt x="700" y="5644"/>
                </a:cubicBezTo>
                <a:lnTo>
                  <a:pt x="105" y="7046"/>
                </a:lnTo>
                <a:cubicBezTo>
                  <a:pt x="-15" y="7328"/>
                  <a:pt x="106" y="7702"/>
                  <a:pt x="368" y="7862"/>
                </a:cubicBezTo>
                <a:lnTo>
                  <a:pt x="1723" y="8685"/>
                </a:lnTo>
                <a:cubicBezTo>
                  <a:pt x="1422" y="10003"/>
                  <a:pt x="1419" y="11341"/>
                  <a:pt x="1686" y="12614"/>
                </a:cubicBezTo>
                <a:lnTo>
                  <a:pt x="318" y="13413"/>
                </a:lnTo>
                <a:cubicBezTo>
                  <a:pt x="54" y="13568"/>
                  <a:pt x="-72" y="13939"/>
                  <a:pt x="43" y="14223"/>
                </a:cubicBezTo>
                <a:lnTo>
                  <a:pt x="614" y="15636"/>
                </a:lnTo>
                <a:cubicBezTo>
                  <a:pt x="729" y="15921"/>
                  <a:pt x="1077" y="16100"/>
                  <a:pt x="1374" y="16028"/>
                </a:cubicBezTo>
                <a:lnTo>
                  <a:pt x="2913" y="15652"/>
                </a:lnTo>
                <a:cubicBezTo>
                  <a:pt x="3606" y="16753"/>
                  <a:pt x="4537" y="17713"/>
                  <a:pt x="5669" y="18453"/>
                </a:cubicBezTo>
                <a:lnTo>
                  <a:pt x="5267" y="19987"/>
                </a:lnTo>
                <a:cubicBezTo>
                  <a:pt x="5189" y="20283"/>
                  <a:pt x="5361" y="20634"/>
                  <a:pt x="5643" y="20753"/>
                </a:cubicBezTo>
                <a:lnTo>
                  <a:pt x="7046" y="21351"/>
                </a:lnTo>
                <a:cubicBezTo>
                  <a:pt x="7317" y="21466"/>
                  <a:pt x="7709" y="21340"/>
                  <a:pt x="7862" y="21088"/>
                </a:cubicBezTo>
                <a:lnTo>
                  <a:pt x="8688" y="19732"/>
                </a:lnTo>
                <a:cubicBezTo>
                  <a:pt x="10006" y="20032"/>
                  <a:pt x="11342" y="20037"/>
                  <a:pt x="12614" y="19770"/>
                </a:cubicBezTo>
                <a:lnTo>
                  <a:pt x="13413" y="21138"/>
                </a:lnTo>
                <a:cubicBezTo>
                  <a:pt x="13568" y="21403"/>
                  <a:pt x="13939" y="21528"/>
                  <a:pt x="14223" y="21413"/>
                </a:cubicBezTo>
                <a:lnTo>
                  <a:pt x="15636" y="20842"/>
                </a:lnTo>
                <a:cubicBezTo>
                  <a:pt x="15920" y="20728"/>
                  <a:pt x="16100" y="20379"/>
                  <a:pt x="16028" y="20082"/>
                </a:cubicBezTo>
                <a:lnTo>
                  <a:pt x="15655" y="18542"/>
                </a:lnTo>
                <a:cubicBezTo>
                  <a:pt x="16755" y="17850"/>
                  <a:pt x="17711" y="16918"/>
                  <a:pt x="18450" y="15788"/>
                </a:cubicBezTo>
                <a:lnTo>
                  <a:pt x="19987" y="16189"/>
                </a:lnTo>
                <a:cubicBezTo>
                  <a:pt x="20113" y="16222"/>
                  <a:pt x="20256" y="16210"/>
                  <a:pt x="20389" y="16156"/>
                </a:cubicBezTo>
                <a:cubicBezTo>
                  <a:pt x="20558" y="16088"/>
                  <a:pt x="20692" y="15963"/>
                  <a:pt x="20756" y="15812"/>
                </a:cubicBezTo>
                <a:lnTo>
                  <a:pt x="21351" y="14410"/>
                </a:lnTo>
                <a:cubicBezTo>
                  <a:pt x="21470" y="14128"/>
                  <a:pt x="21350" y="13753"/>
                  <a:pt x="21088" y="13594"/>
                </a:cubicBezTo>
                <a:lnTo>
                  <a:pt x="19733" y="12770"/>
                </a:lnTo>
                <a:cubicBezTo>
                  <a:pt x="20034" y="11452"/>
                  <a:pt x="20037" y="10115"/>
                  <a:pt x="19770" y="8842"/>
                </a:cubicBezTo>
                <a:lnTo>
                  <a:pt x="21138" y="8043"/>
                </a:lnTo>
                <a:cubicBezTo>
                  <a:pt x="21402" y="7888"/>
                  <a:pt x="21528" y="7517"/>
                  <a:pt x="21413" y="7233"/>
                </a:cubicBezTo>
                <a:lnTo>
                  <a:pt x="20842" y="5819"/>
                </a:lnTo>
                <a:cubicBezTo>
                  <a:pt x="20727" y="5535"/>
                  <a:pt x="20379" y="5356"/>
                  <a:pt x="20082" y="5428"/>
                </a:cubicBezTo>
                <a:lnTo>
                  <a:pt x="18543" y="5803"/>
                </a:lnTo>
                <a:cubicBezTo>
                  <a:pt x="17850" y="4702"/>
                  <a:pt x="16919" y="3742"/>
                  <a:pt x="15787" y="3003"/>
                </a:cubicBezTo>
                <a:lnTo>
                  <a:pt x="16189" y="1469"/>
                </a:lnTo>
                <a:cubicBezTo>
                  <a:pt x="16267" y="1173"/>
                  <a:pt x="16095" y="822"/>
                  <a:pt x="15813" y="703"/>
                </a:cubicBezTo>
                <a:lnTo>
                  <a:pt x="14410" y="105"/>
                </a:lnTo>
                <a:cubicBezTo>
                  <a:pt x="14140" y="-10"/>
                  <a:pt x="13747" y="116"/>
                  <a:pt x="13594" y="368"/>
                </a:cubicBezTo>
                <a:lnTo>
                  <a:pt x="12770" y="1722"/>
                </a:lnTo>
                <a:cubicBezTo>
                  <a:pt x="11454" y="1422"/>
                  <a:pt x="10117" y="1418"/>
                  <a:pt x="8845" y="1684"/>
                </a:cubicBezTo>
                <a:lnTo>
                  <a:pt x="8043" y="318"/>
                </a:lnTo>
                <a:cubicBezTo>
                  <a:pt x="7888" y="53"/>
                  <a:pt x="7517" y="-72"/>
                  <a:pt x="7233" y="43"/>
                </a:cubicBezTo>
                <a:lnTo>
                  <a:pt x="5820" y="614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32" name="Content Placeholder 19"/>
          <p:cNvSpPr txBox="1">
            <a:spLocks/>
          </p:cNvSpPr>
          <p:nvPr/>
        </p:nvSpPr>
        <p:spPr>
          <a:xfrm>
            <a:off x="676478" y="3627688"/>
            <a:ext cx="2670944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id-ID" sz="1200" b="1" dirty="0">
                <a:solidFill>
                  <a:schemeClr val="bg2"/>
                </a:solidFill>
                <a:cs typeface="+mn-ea"/>
                <a:sym typeface="+mn-lt"/>
              </a:rPr>
              <a:t>Suitable for all categories </a:t>
            </a:r>
            <a:r>
              <a:rPr lang="id-ID" sz="1200" dirty="0">
                <a:solidFill>
                  <a:schemeClr val="bg2"/>
                </a:solidFill>
                <a:cs typeface="+mn-ea"/>
                <a:sym typeface="+mn-lt"/>
              </a:rPr>
              <a:t>business and personal presentation, eaque ipsa inventore veritatis.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138014" y="3365171"/>
            <a:ext cx="1747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schemeClr val="bg2"/>
                </a:solidFill>
                <a:cs typeface="+mn-ea"/>
                <a:sym typeface="+mn-lt"/>
              </a:rPr>
              <a:t>Description</a:t>
            </a:r>
            <a:endParaRPr lang="en-US" sz="16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4" name="Content Placeholder 19"/>
          <p:cNvSpPr txBox="1">
            <a:spLocks/>
          </p:cNvSpPr>
          <p:nvPr/>
        </p:nvSpPr>
        <p:spPr>
          <a:xfrm>
            <a:off x="2480323" y="6042062"/>
            <a:ext cx="2404097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id-ID" sz="1200" b="1" dirty="0">
                <a:solidFill>
                  <a:schemeClr val="bg2"/>
                </a:solidFill>
                <a:cs typeface="+mn-ea"/>
                <a:sym typeface="+mn-lt"/>
              </a:rPr>
              <a:t>Suitable for all categories </a:t>
            </a:r>
            <a:r>
              <a:rPr lang="id-ID" sz="1200" dirty="0">
                <a:solidFill>
                  <a:schemeClr val="bg2"/>
                </a:solidFill>
                <a:cs typeface="+mn-ea"/>
                <a:sym typeface="+mn-lt"/>
              </a:rPr>
              <a:t>business and personal presentation.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808435" y="5787165"/>
            <a:ext cx="1747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36" name="Content Placeholder 19"/>
          <p:cNvSpPr txBox="1">
            <a:spLocks/>
          </p:cNvSpPr>
          <p:nvPr/>
        </p:nvSpPr>
        <p:spPr>
          <a:xfrm>
            <a:off x="4788817" y="4388969"/>
            <a:ext cx="2670944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id-ID" sz="1200" b="1" dirty="0">
                <a:solidFill>
                  <a:schemeClr val="bg2"/>
                </a:solidFill>
                <a:cs typeface="+mn-ea"/>
                <a:sym typeface="+mn-lt"/>
              </a:rPr>
              <a:t>Suitable for all categories </a:t>
            </a:r>
            <a:r>
              <a:rPr lang="id-ID" sz="1200" dirty="0">
                <a:solidFill>
                  <a:schemeClr val="bg2"/>
                </a:solidFill>
                <a:cs typeface="+mn-ea"/>
                <a:sym typeface="+mn-lt"/>
              </a:rPr>
              <a:t>business and personal presentation, eaque ipsa inventore veritatis.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250353" y="4126452"/>
            <a:ext cx="1747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40" name="Content Placeholder 19"/>
          <p:cNvSpPr txBox="1">
            <a:spLocks/>
          </p:cNvSpPr>
          <p:nvPr/>
        </p:nvSpPr>
        <p:spPr>
          <a:xfrm>
            <a:off x="7834586" y="5035428"/>
            <a:ext cx="2404097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id-ID" sz="1200" b="1" dirty="0">
                <a:solidFill>
                  <a:schemeClr val="bg2"/>
                </a:solidFill>
                <a:cs typeface="+mn-ea"/>
                <a:sym typeface="+mn-lt"/>
              </a:rPr>
              <a:t>Suitable for all categories </a:t>
            </a:r>
            <a:r>
              <a:rPr lang="id-ID" sz="1200" dirty="0">
                <a:solidFill>
                  <a:schemeClr val="bg2"/>
                </a:solidFill>
                <a:cs typeface="+mn-ea"/>
                <a:sym typeface="+mn-lt"/>
              </a:rPr>
              <a:t>business and personal presentation.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162698" y="4780531"/>
            <a:ext cx="1747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42" name="Content Placeholder 19"/>
          <p:cNvSpPr txBox="1">
            <a:spLocks/>
          </p:cNvSpPr>
          <p:nvPr/>
        </p:nvSpPr>
        <p:spPr>
          <a:xfrm>
            <a:off x="9352083" y="2773889"/>
            <a:ext cx="2404097" cy="739451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id-ID" sz="1200" b="1" dirty="0">
                <a:solidFill>
                  <a:schemeClr val="bg2"/>
                </a:solidFill>
                <a:cs typeface="+mn-ea"/>
                <a:sym typeface="+mn-lt"/>
              </a:rPr>
              <a:t>Suitable for all categories </a:t>
            </a:r>
            <a:r>
              <a:rPr lang="id-ID" sz="1200" dirty="0">
                <a:solidFill>
                  <a:schemeClr val="bg2"/>
                </a:solidFill>
                <a:cs typeface="+mn-ea"/>
                <a:sym typeface="+mn-lt"/>
              </a:rPr>
              <a:t>business and personal presentation.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680195" y="2518992"/>
            <a:ext cx="1747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2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47" name="Freeform 5"/>
          <p:cNvSpPr>
            <a:spLocks noEditPoints="1"/>
          </p:cNvSpPr>
          <p:nvPr/>
        </p:nvSpPr>
        <p:spPr bwMode="auto">
          <a:xfrm>
            <a:off x="5768994" y="3350336"/>
            <a:ext cx="710590" cy="639814"/>
          </a:xfrm>
          <a:custGeom>
            <a:avLst/>
            <a:gdLst>
              <a:gd name="T0" fmla="*/ 1237 w 1560"/>
              <a:gd name="T1" fmla="*/ 672 h 1406"/>
              <a:gd name="T2" fmla="*/ 1277 w 1560"/>
              <a:gd name="T3" fmla="*/ 436 h 1406"/>
              <a:gd name="T4" fmla="*/ 1040 w 1560"/>
              <a:gd name="T5" fmla="*/ 0 h 1406"/>
              <a:gd name="T6" fmla="*/ 761 w 1560"/>
              <a:gd name="T7" fmla="*/ 237 h 1406"/>
              <a:gd name="T8" fmla="*/ 801 w 1560"/>
              <a:gd name="T9" fmla="*/ 537 h 1406"/>
              <a:gd name="T10" fmla="*/ 534 w 1560"/>
              <a:gd name="T11" fmla="*/ 847 h 1406"/>
              <a:gd name="T12" fmla="*/ 478 w 1560"/>
              <a:gd name="T13" fmla="*/ 1290 h 1406"/>
              <a:gd name="T14" fmla="*/ 115 w 1560"/>
              <a:gd name="T15" fmla="*/ 992 h 1406"/>
              <a:gd name="T16" fmla="*/ 342 w 1560"/>
              <a:gd name="T17" fmla="*/ 835 h 1406"/>
              <a:gd name="T18" fmla="*/ 378 w 1560"/>
              <a:gd name="T19" fmla="*/ 621 h 1406"/>
              <a:gd name="T20" fmla="*/ 346 w 1560"/>
              <a:gd name="T21" fmla="*/ 560 h 1406"/>
              <a:gd name="T22" fmla="*/ 434 w 1560"/>
              <a:gd name="T23" fmla="*/ 310 h 1406"/>
              <a:gd name="T24" fmla="*/ 557 w 1560"/>
              <a:gd name="T25" fmla="*/ 398 h 1406"/>
              <a:gd name="T26" fmla="*/ 550 w 1560"/>
              <a:gd name="T27" fmla="*/ 573 h 1406"/>
              <a:gd name="T28" fmla="*/ 614 w 1560"/>
              <a:gd name="T29" fmla="*/ 669 h 1406"/>
              <a:gd name="T30" fmla="*/ 672 w 1560"/>
              <a:gd name="T31" fmla="*/ 398 h 1406"/>
              <a:gd name="T32" fmla="*/ 434 w 1560"/>
              <a:gd name="T33" fmla="*/ 194 h 1406"/>
              <a:gd name="T34" fmla="*/ 230 w 1560"/>
              <a:gd name="T35" fmla="*/ 560 h 1406"/>
              <a:gd name="T36" fmla="*/ 263 w 1560"/>
              <a:gd name="T37" fmla="*/ 746 h 1406"/>
              <a:gd name="T38" fmla="*/ 0 w 1560"/>
              <a:gd name="T39" fmla="*/ 992 h 1406"/>
              <a:gd name="T40" fmla="*/ 58 w 1560"/>
              <a:gd name="T41" fmla="*/ 1406 h 1406"/>
              <a:gd name="T42" fmla="*/ 593 w 1560"/>
              <a:gd name="T43" fmla="*/ 1348 h 1406"/>
              <a:gd name="T44" fmla="*/ 607 w 1560"/>
              <a:gd name="T45" fmla="*/ 936 h 1406"/>
              <a:gd name="T46" fmla="*/ 916 w 1560"/>
              <a:gd name="T47" fmla="*/ 702 h 1406"/>
              <a:gd name="T48" fmla="*/ 890 w 1560"/>
              <a:gd name="T49" fmla="*/ 462 h 1406"/>
              <a:gd name="T50" fmla="*/ 876 w 1560"/>
              <a:gd name="T51" fmla="*/ 237 h 1406"/>
              <a:gd name="T52" fmla="*/ 1040 w 1560"/>
              <a:gd name="T53" fmla="*/ 115 h 1406"/>
              <a:gd name="T54" fmla="*/ 1162 w 1560"/>
              <a:gd name="T55" fmla="*/ 436 h 1406"/>
              <a:gd name="T56" fmla="*/ 1122 w 1560"/>
              <a:gd name="T57" fmla="*/ 510 h 1406"/>
              <a:gd name="T58" fmla="*/ 1159 w 1560"/>
              <a:gd name="T59" fmla="*/ 762 h 1406"/>
              <a:gd name="T60" fmla="*/ 1445 w 1560"/>
              <a:gd name="T61" fmla="*/ 966 h 1406"/>
              <a:gd name="T62" fmla="*/ 780 w 1560"/>
              <a:gd name="T63" fmla="*/ 1290 h 1406"/>
              <a:gd name="T64" fmla="*/ 780 w 1560"/>
              <a:gd name="T65" fmla="*/ 1405 h 1406"/>
              <a:gd name="T66" fmla="*/ 1560 w 1560"/>
              <a:gd name="T67" fmla="*/ 1348 h 1406"/>
              <a:gd name="T68" fmla="*/ 1504 w 1560"/>
              <a:gd name="T69" fmla="*/ 847 h 1406"/>
              <a:gd name="T70" fmla="*/ 1504 w 1560"/>
              <a:gd name="T71" fmla="*/ 847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60" h="1406">
                <a:moveTo>
                  <a:pt x="1504" y="847"/>
                </a:moveTo>
                <a:cubicBezTo>
                  <a:pt x="1400" y="762"/>
                  <a:pt x="1290" y="700"/>
                  <a:pt x="1237" y="672"/>
                </a:cubicBezTo>
                <a:cubicBezTo>
                  <a:pt x="1237" y="537"/>
                  <a:pt x="1237" y="537"/>
                  <a:pt x="1237" y="537"/>
                </a:cubicBezTo>
                <a:cubicBezTo>
                  <a:pt x="1262" y="510"/>
                  <a:pt x="1277" y="473"/>
                  <a:pt x="1277" y="436"/>
                </a:cubicBezTo>
                <a:cubicBezTo>
                  <a:pt x="1277" y="237"/>
                  <a:pt x="1277" y="237"/>
                  <a:pt x="1277" y="237"/>
                </a:cubicBezTo>
                <a:cubicBezTo>
                  <a:pt x="1277" y="106"/>
                  <a:pt x="1171" y="0"/>
                  <a:pt x="1040" y="0"/>
                </a:cubicBezTo>
                <a:cubicBezTo>
                  <a:pt x="997" y="0"/>
                  <a:pt x="997" y="0"/>
                  <a:pt x="997" y="0"/>
                </a:cubicBezTo>
                <a:cubicBezTo>
                  <a:pt x="867" y="0"/>
                  <a:pt x="761" y="106"/>
                  <a:pt x="761" y="237"/>
                </a:cubicBezTo>
                <a:cubicBezTo>
                  <a:pt x="761" y="436"/>
                  <a:pt x="761" y="436"/>
                  <a:pt x="761" y="436"/>
                </a:cubicBezTo>
                <a:cubicBezTo>
                  <a:pt x="761" y="474"/>
                  <a:pt x="775" y="510"/>
                  <a:pt x="801" y="537"/>
                </a:cubicBezTo>
                <a:cubicBezTo>
                  <a:pt x="801" y="672"/>
                  <a:pt x="801" y="672"/>
                  <a:pt x="801" y="672"/>
                </a:cubicBezTo>
                <a:cubicBezTo>
                  <a:pt x="748" y="700"/>
                  <a:pt x="637" y="762"/>
                  <a:pt x="534" y="847"/>
                </a:cubicBezTo>
                <a:cubicBezTo>
                  <a:pt x="498" y="877"/>
                  <a:pt x="478" y="920"/>
                  <a:pt x="478" y="966"/>
                </a:cubicBezTo>
                <a:cubicBezTo>
                  <a:pt x="478" y="1290"/>
                  <a:pt x="478" y="1290"/>
                  <a:pt x="478" y="1290"/>
                </a:cubicBezTo>
                <a:cubicBezTo>
                  <a:pt x="115" y="1290"/>
                  <a:pt x="115" y="1290"/>
                  <a:pt x="115" y="1290"/>
                </a:cubicBezTo>
                <a:cubicBezTo>
                  <a:pt x="115" y="992"/>
                  <a:pt x="115" y="992"/>
                  <a:pt x="115" y="992"/>
                </a:cubicBezTo>
                <a:cubicBezTo>
                  <a:pt x="115" y="985"/>
                  <a:pt x="118" y="979"/>
                  <a:pt x="123" y="976"/>
                </a:cubicBezTo>
                <a:cubicBezTo>
                  <a:pt x="218" y="897"/>
                  <a:pt x="322" y="845"/>
                  <a:pt x="342" y="835"/>
                </a:cubicBezTo>
                <a:cubicBezTo>
                  <a:pt x="364" y="824"/>
                  <a:pt x="378" y="801"/>
                  <a:pt x="378" y="777"/>
                </a:cubicBezTo>
                <a:cubicBezTo>
                  <a:pt x="378" y="621"/>
                  <a:pt x="378" y="621"/>
                  <a:pt x="378" y="621"/>
                </a:cubicBezTo>
                <a:cubicBezTo>
                  <a:pt x="378" y="601"/>
                  <a:pt x="369" y="584"/>
                  <a:pt x="353" y="573"/>
                </a:cubicBezTo>
                <a:cubicBezTo>
                  <a:pt x="350" y="571"/>
                  <a:pt x="346" y="567"/>
                  <a:pt x="346" y="560"/>
                </a:cubicBezTo>
                <a:cubicBezTo>
                  <a:pt x="346" y="398"/>
                  <a:pt x="346" y="398"/>
                  <a:pt x="346" y="398"/>
                </a:cubicBezTo>
                <a:cubicBezTo>
                  <a:pt x="346" y="349"/>
                  <a:pt x="385" y="310"/>
                  <a:pt x="434" y="310"/>
                </a:cubicBezTo>
                <a:cubicBezTo>
                  <a:pt x="469" y="310"/>
                  <a:pt x="469" y="310"/>
                  <a:pt x="469" y="310"/>
                </a:cubicBezTo>
                <a:cubicBezTo>
                  <a:pt x="517" y="310"/>
                  <a:pt x="557" y="349"/>
                  <a:pt x="557" y="398"/>
                </a:cubicBezTo>
                <a:cubicBezTo>
                  <a:pt x="557" y="560"/>
                  <a:pt x="557" y="560"/>
                  <a:pt x="557" y="560"/>
                </a:cubicBezTo>
                <a:cubicBezTo>
                  <a:pt x="557" y="567"/>
                  <a:pt x="552" y="571"/>
                  <a:pt x="550" y="573"/>
                </a:cubicBezTo>
                <a:cubicBezTo>
                  <a:pt x="524" y="590"/>
                  <a:pt x="517" y="626"/>
                  <a:pt x="534" y="653"/>
                </a:cubicBezTo>
                <a:cubicBezTo>
                  <a:pt x="552" y="679"/>
                  <a:pt x="588" y="686"/>
                  <a:pt x="614" y="669"/>
                </a:cubicBezTo>
                <a:cubicBezTo>
                  <a:pt x="651" y="644"/>
                  <a:pt x="672" y="604"/>
                  <a:pt x="672" y="560"/>
                </a:cubicBezTo>
                <a:cubicBezTo>
                  <a:pt x="672" y="398"/>
                  <a:pt x="672" y="398"/>
                  <a:pt x="672" y="398"/>
                </a:cubicBezTo>
                <a:cubicBezTo>
                  <a:pt x="672" y="286"/>
                  <a:pt x="581" y="194"/>
                  <a:pt x="469" y="194"/>
                </a:cubicBezTo>
                <a:cubicBezTo>
                  <a:pt x="434" y="194"/>
                  <a:pt x="434" y="194"/>
                  <a:pt x="434" y="194"/>
                </a:cubicBezTo>
                <a:cubicBezTo>
                  <a:pt x="322" y="194"/>
                  <a:pt x="230" y="286"/>
                  <a:pt x="230" y="398"/>
                </a:cubicBezTo>
                <a:cubicBezTo>
                  <a:pt x="230" y="560"/>
                  <a:pt x="230" y="560"/>
                  <a:pt x="230" y="560"/>
                </a:cubicBezTo>
                <a:cubicBezTo>
                  <a:pt x="230" y="592"/>
                  <a:pt x="242" y="623"/>
                  <a:pt x="263" y="646"/>
                </a:cubicBezTo>
                <a:cubicBezTo>
                  <a:pt x="263" y="746"/>
                  <a:pt x="263" y="746"/>
                  <a:pt x="263" y="746"/>
                </a:cubicBezTo>
                <a:cubicBezTo>
                  <a:pt x="218" y="770"/>
                  <a:pt x="131" y="819"/>
                  <a:pt x="50" y="887"/>
                </a:cubicBezTo>
                <a:cubicBezTo>
                  <a:pt x="18" y="913"/>
                  <a:pt x="0" y="951"/>
                  <a:pt x="0" y="992"/>
                </a:cubicBezTo>
                <a:cubicBezTo>
                  <a:pt x="0" y="1348"/>
                  <a:pt x="0" y="1348"/>
                  <a:pt x="0" y="1348"/>
                </a:cubicBezTo>
                <a:cubicBezTo>
                  <a:pt x="0" y="1380"/>
                  <a:pt x="26" y="1406"/>
                  <a:pt x="58" y="1406"/>
                </a:cubicBezTo>
                <a:cubicBezTo>
                  <a:pt x="535" y="1406"/>
                  <a:pt x="535" y="1406"/>
                  <a:pt x="535" y="1406"/>
                </a:cubicBezTo>
                <a:cubicBezTo>
                  <a:pt x="567" y="1406"/>
                  <a:pt x="593" y="1380"/>
                  <a:pt x="593" y="1348"/>
                </a:cubicBezTo>
                <a:cubicBezTo>
                  <a:pt x="593" y="966"/>
                  <a:pt x="593" y="966"/>
                  <a:pt x="593" y="966"/>
                </a:cubicBezTo>
                <a:cubicBezTo>
                  <a:pt x="593" y="954"/>
                  <a:pt x="598" y="944"/>
                  <a:pt x="607" y="936"/>
                </a:cubicBezTo>
                <a:cubicBezTo>
                  <a:pt x="725" y="839"/>
                  <a:pt x="854" y="774"/>
                  <a:pt x="879" y="762"/>
                </a:cubicBezTo>
                <a:cubicBezTo>
                  <a:pt x="901" y="751"/>
                  <a:pt x="916" y="727"/>
                  <a:pt x="916" y="702"/>
                </a:cubicBezTo>
                <a:cubicBezTo>
                  <a:pt x="916" y="510"/>
                  <a:pt x="916" y="510"/>
                  <a:pt x="916" y="510"/>
                </a:cubicBezTo>
                <a:cubicBezTo>
                  <a:pt x="916" y="491"/>
                  <a:pt x="906" y="473"/>
                  <a:pt x="890" y="462"/>
                </a:cubicBezTo>
                <a:cubicBezTo>
                  <a:pt x="881" y="456"/>
                  <a:pt x="876" y="446"/>
                  <a:pt x="876" y="436"/>
                </a:cubicBezTo>
                <a:cubicBezTo>
                  <a:pt x="876" y="237"/>
                  <a:pt x="876" y="237"/>
                  <a:pt x="876" y="237"/>
                </a:cubicBezTo>
                <a:cubicBezTo>
                  <a:pt x="876" y="170"/>
                  <a:pt x="930" y="115"/>
                  <a:pt x="997" y="115"/>
                </a:cubicBezTo>
                <a:cubicBezTo>
                  <a:pt x="1040" y="115"/>
                  <a:pt x="1040" y="115"/>
                  <a:pt x="1040" y="115"/>
                </a:cubicBezTo>
                <a:cubicBezTo>
                  <a:pt x="1107" y="115"/>
                  <a:pt x="1162" y="170"/>
                  <a:pt x="1162" y="237"/>
                </a:cubicBezTo>
                <a:cubicBezTo>
                  <a:pt x="1162" y="436"/>
                  <a:pt x="1162" y="436"/>
                  <a:pt x="1162" y="436"/>
                </a:cubicBezTo>
                <a:cubicBezTo>
                  <a:pt x="1162" y="446"/>
                  <a:pt x="1157" y="457"/>
                  <a:pt x="1148" y="462"/>
                </a:cubicBezTo>
                <a:cubicBezTo>
                  <a:pt x="1132" y="473"/>
                  <a:pt x="1122" y="491"/>
                  <a:pt x="1122" y="510"/>
                </a:cubicBezTo>
                <a:cubicBezTo>
                  <a:pt x="1122" y="702"/>
                  <a:pt x="1122" y="702"/>
                  <a:pt x="1122" y="702"/>
                </a:cubicBezTo>
                <a:cubicBezTo>
                  <a:pt x="1122" y="727"/>
                  <a:pt x="1137" y="751"/>
                  <a:pt x="1159" y="762"/>
                </a:cubicBezTo>
                <a:cubicBezTo>
                  <a:pt x="1184" y="774"/>
                  <a:pt x="1312" y="839"/>
                  <a:pt x="1431" y="936"/>
                </a:cubicBezTo>
                <a:cubicBezTo>
                  <a:pt x="1440" y="944"/>
                  <a:pt x="1445" y="954"/>
                  <a:pt x="1445" y="966"/>
                </a:cubicBezTo>
                <a:cubicBezTo>
                  <a:pt x="1445" y="1290"/>
                  <a:pt x="1445" y="1290"/>
                  <a:pt x="1445" y="1290"/>
                </a:cubicBezTo>
                <a:cubicBezTo>
                  <a:pt x="780" y="1290"/>
                  <a:pt x="780" y="1290"/>
                  <a:pt x="780" y="1290"/>
                </a:cubicBezTo>
                <a:cubicBezTo>
                  <a:pt x="748" y="1290"/>
                  <a:pt x="722" y="1316"/>
                  <a:pt x="722" y="1348"/>
                </a:cubicBezTo>
                <a:cubicBezTo>
                  <a:pt x="722" y="1379"/>
                  <a:pt x="748" y="1405"/>
                  <a:pt x="780" y="1405"/>
                </a:cubicBezTo>
                <a:cubicBezTo>
                  <a:pt x="1502" y="1405"/>
                  <a:pt x="1502" y="1405"/>
                  <a:pt x="1502" y="1405"/>
                </a:cubicBezTo>
                <a:cubicBezTo>
                  <a:pt x="1534" y="1405"/>
                  <a:pt x="1560" y="1379"/>
                  <a:pt x="1560" y="1348"/>
                </a:cubicBezTo>
                <a:cubicBezTo>
                  <a:pt x="1560" y="966"/>
                  <a:pt x="1560" y="966"/>
                  <a:pt x="1560" y="966"/>
                </a:cubicBezTo>
                <a:cubicBezTo>
                  <a:pt x="1560" y="920"/>
                  <a:pt x="1539" y="877"/>
                  <a:pt x="1504" y="847"/>
                </a:cubicBezTo>
                <a:close/>
                <a:moveTo>
                  <a:pt x="1504" y="847"/>
                </a:moveTo>
                <a:cubicBezTo>
                  <a:pt x="1504" y="847"/>
                  <a:pt x="1504" y="847"/>
                  <a:pt x="1504" y="847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10265221" y="1920382"/>
            <a:ext cx="577821" cy="502601"/>
            <a:chOff x="9525" y="617538"/>
            <a:chExt cx="804863" cy="700087"/>
          </a:xfrm>
          <a:solidFill>
            <a:schemeClr val="bg2"/>
          </a:solidFill>
        </p:grpSpPr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9525" y="663575"/>
              <a:ext cx="449263" cy="293687"/>
            </a:xfrm>
            <a:custGeom>
              <a:avLst/>
              <a:gdLst>
                <a:gd name="T0" fmla="*/ 822 w 880"/>
                <a:gd name="T1" fmla="*/ 0 h 576"/>
                <a:gd name="T2" fmla="*/ 324 w 880"/>
                <a:gd name="T3" fmla="*/ 180 h 576"/>
                <a:gd name="T4" fmla="*/ 153 w 880"/>
                <a:gd name="T5" fmla="*/ 453 h 576"/>
                <a:gd name="T6" fmla="*/ 150 w 880"/>
                <a:gd name="T7" fmla="*/ 460 h 576"/>
                <a:gd name="T8" fmla="*/ 58 w 880"/>
                <a:gd name="T9" fmla="*/ 460 h 576"/>
                <a:gd name="T10" fmla="*/ 0 w 880"/>
                <a:gd name="T11" fmla="*/ 518 h 576"/>
                <a:gd name="T12" fmla="*/ 58 w 880"/>
                <a:gd name="T13" fmla="*/ 576 h 576"/>
                <a:gd name="T14" fmla="*/ 195 w 880"/>
                <a:gd name="T15" fmla="*/ 576 h 576"/>
                <a:gd name="T16" fmla="*/ 252 w 880"/>
                <a:gd name="T17" fmla="*/ 528 h 576"/>
                <a:gd name="T18" fmla="*/ 262 w 880"/>
                <a:gd name="T19" fmla="*/ 488 h 576"/>
                <a:gd name="T20" fmla="*/ 823 w 880"/>
                <a:gd name="T21" fmla="*/ 115 h 576"/>
                <a:gd name="T22" fmla="*/ 880 w 880"/>
                <a:gd name="T23" fmla="*/ 57 h 576"/>
                <a:gd name="T24" fmla="*/ 822 w 880"/>
                <a:gd name="T25" fmla="*/ 0 h 576"/>
                <a:gd name="T26" fmla="*/ 822 w 880"/>
                <a:gd name="T27" fmla="*/ 0 h 576"/>
                <a:gd name="T28" fmla="*/ 822 w 880"/>
                <a:gd name="T29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0" h="576">
                  <a:moveTo>
                    <a:pt x="822" y="0"/>
                  </a:moveTo>
                  <a:cubicBezTo>
                    <a:pt x="617" y="1"/>
                    <a:pt x="450" y="62"/>
                    <a:pt x="324" y="180"/>
                  </a:cubicBezTo>
                  <a:cubicBezTo>
                    <a:pt x="219" y="278"/>
                    <a:pt x="172" y="394"/>
                    <a:pt x="153" y="453"/>
                  </a:cubicBezTo>
                  <a:cubicBezTo>
                    <a:pt x="152" y="456"/>
                    <a:pt x="151" y="458"/>
                    <a:pt x="150" y="460"/>
                  </a:cubicBezTo>
                  <a:cubicBezTo>
                    <a:pt x="58" y="460"/>
                    <a:pt x="58" y="460"/>
                    <a:pt x="58" y="460"/>
                  </a:cubicBezTo>
                  <a:cubicBezTo>
                    <a:pt x="26" y="460"/>
                    <a:pt x="0" y="486"/>
                    <a:pt x="0" y="518"/>
                  </a:cubicBezTo>
                  <a:cubicBezTo>
                    <a:pt x="0" y="550"/>
                    <a:pt x="26" y="576"/>
                    <a:pt x="58" y="576"/>
                  </a:cubicBezTo>
                  <a:cubicBezTo>
                    <a:pt x="195" y="576"/>
                    <a:pt x="195" y="576"/>
                    <a:pt x="195" y="576"/>
                  </a:cubicBezTo>
                  <a:cubicBezTo>
                    <a:pt x="223" y="576"/>
                    <a:pt x="247" y="556"/>
                    <a:pt x="252" y="528"/>
                  </a:cubicBezTo>
                  <a:cubicBezTo>
                    <a:pt x="252" y="528"/>
                    <a:pt x="255" y="512"/>
                    <a:pt x="262" y="488"/>
                  </a:cubicBezTo>
                  <a:cubicBezTo>
                    <a:pt x="298" y="377"/>
                    <a:pt x="423" y="118"/>
                    <a:pt x="823" y="115"/>
                  </a:cubicBezTo>
                  <a:cubicBezTo>
                    <a:pt x="854" y="115"/>
                    <a:pt x="880" y="89"/>
                    <a:pt x="880" y="57"/>
                  </a:cubicBezTo>
                  <a:cubicBezTo>
                    <a:pt x="880" y="26"/>
                    <a:pt x="854" y="0"/>
                    <a:pt x="822" y="0"/>
                  </a:cubicBezTo>
                  <a:close/>
                  <a:moveTo>
                    <a:pt x="822" y="0"/>
                  </a:moveTo>
                  <a:cubicBezTo>
                    <a:pt x="822" y="0"/>
                    <a:pt x="822" y="0"/>
                    <a:pt x="8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80963" y="617538"/>
              <a:ext cx="733425" cy="700087"/>
            </a:xfrm>
            <a:custGeom>
              <a:avLst/>
              <a:gdLst>
                <a:gd name="T0" fmla="*/ 1305 w 1435"/>
                <a:gd name="T1" fmla="*/ 479 h 1369"/>
                <a:gd name="T2" fmla="*/ 1166 w 1435"/>
                <a:gd name="T3" fmla="*/ 152 h 1369"/>
                <a:gd name="T4" fmla="*/ 1072 w 1435"/>
                <a:gd name="T5" fmla="*/ 5 h 1369"/>
                <a:gd name="T6" fmla="*/ 847 w 1435"/>
                <a:gd name="T7" fmla="*/ 223 h 1369"/>
                <a:gd name="T8" fmla="*/ 1049 w 1435"/>
                <a:gd name="T9" fmla="*/ 126 h 1369"/>
                <a:gd name="T10" fmla="*/ 1053 w 1435"/>
                <a:gd name="T11" fmla="*/ 332 h 1369"/>
                <a:gd name="T12" fmla="*/ 1266 w 1435"/>
                <a:gd name="T13" fmla="*/ 594 h 1369"/>
                <a:gd name="T14" fmla="*/ 1320 w 1435"/>
                <a:gd name="T15" fmla="*/ 601 h 1369"/>
                <a:gd name="T16" fmla="*/ 1313 w 1435"/>
                <a:gd name="T17" fmla="*/ 770 h 1369"/>
                <a:gd name="T18" fmla="*/ 1213 w 1435"/>
                <a:gd name="T19" fmla="*/ 810 h 1369"/>
                <a:gd name="T20" fmla="*/ 1072 w 1435"/>
                <a:gd name="T21" fmla="*/ 1024 h 1369"/>
                <a:gd name="T22" fmla="*/ 1064 w 1435"/>
                <a:gd name="T23" fmla="*/ 1031 h 1369"/>
                <a:gd name="T24" fmla="*/ 971 w 1435"/>
                <a:gd name="T25" fmla="*/ 1221 h 1369"/>
                <a:gd name="T26" fmla="*/ 801 w 1435"/>
                <a:gd name="T27" fmla="*/ 1253 h 1369"/>
                <a:gd name="T28" fmla="*/ 782 w 1435"/>
                <a:gd name="T29" fmla="*/ 1149 h 1369"/>
                <a:gd name="T30" fmla="*/ 668 w 1435"/>
                <a:gd name="T31" fmla="*/ 1139 h 1369"/>
                <a:gd name="T32" fmla="*/ 535 w 1435"/>
                <a:gd name="T33" fmla="*/ 1147 h 1369"/>
                <a:gd name="T34" fmla="*/ 515 w 1435"/>
                <a:gd name="T35" fmla="*/ 1254 h 1369"/>
                <a:gd name="T36" fmla="*/ 247 w 1435"/>
                <a:gd name="T37" fmla="*/ 1027 h 1369"/>
                <a:gd name="T38" fmla="*/ 153 w 1435"/>
                <a:gd name="T39" fmla="*/ 883 h 1369"/>
                <a:gd name="T40" fmla="*/ 117 w 1435"/>
                <a:gd name="T41" fmla="*/ 786 h 1369"/>
                <a:gd name="T42" fmla="*/ 92 w 1435"/>
                <a:gd name="T43" fmla="*/ 750 h 1369"/>
                <a:gd name="T44" fmla="*/ 6 w 1435"/>
                <a:gd name="T45" fmla="*/ 814 h 1369"/>
                <a:gd name="T46" fmla="*/ 51 w 1435"/>
                <a:gd name="T47" fmla="*/ 935 h 1369"/>
                <a:gd name="T48" fmla="*/ 230 w 1435"/>
                <a:gd name="T49" fmla="*/ 1261 h 1369"/>
                <a:gd name="T50" fmla="*/ 230 w 1435"/>
                <a:gd name="T51" fmla="*/ 1286 h 1369"/>
                <a:gd name="T52" fmla="*/ 537 w 1435"/>
                <a:gd name="T53" fmla="*/ 1369 h 1369"/>
                <a:gd name="T54" fmla="*/ 630 w 1435"/>
                <a:gd name="T55" fmla="*/ 1253 h 1369"/>
                <a:gd name="T56" fmla="*/ 686 w 1435"/>
                <a:gd name="T57" fmla="*/ 1276 h 1369"/>
                <a:gd name="T58" fmla="*/ 993 w 1435"/>
                <a:gd name="T59" fmla="*/ 1369 h 1369"/>
                <a:gd name="T60" fmla="*/ 1086 w 1435"/>
                <a:gd name="T61" fmla="*/ 1223 h 1369"/>
                <a:gd name="T62" fmla="*/ 1148 w 1435"/>
                <a:gd name="T63" fmla="*/ 1111 h 1369"/>
                <a:gd name="T64" fmla="*/ 1308 w 1435"/>
                <a:gd name="T65" fmla="*/ 885 h 1369"/>
                <a:gd name="T66" fmla="*/ 1435 w 1435"/>
                <a:gd name="T67" fmla="*/ 762 h 1369"/>
                <a:gd name="T68" fmla="*/ 1313 w 1435"/>
                <a:gd name="T69" fmla="*/ 479 h 1369"/>
                <a:gd name="T70" fmla="*/ 1313 w 1435"/>
                <a:gd name="T71" fmla="*/ 479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5" h="1369">
                  <a:moveTo>
                    <a:pt x="1313" y="479"/>
                  </a:moveTo>
                  <a:cubicBezTo>
                    <a:pt x="1305" y="479"/>
                    <a:pt x="1305" y="479"/>
                    <a:pt x="1305" y="479"/>
                  </a:cubicBezTo>
                  <a:cubicBezTo>
                    <a:pt x="1270" y="395"/>
                    <a:pt x="1215" y="319"/>
                    <a:pt x="1142" y="256"/>
                  </a:cubicBezTo>
                  <a:cubicBezTo>
                    <a:pt x="1135" y="224"/>
                    <a:pt x="1143" y="189"/>
                    <a:pt x="1166" y="152"/>
                  </a:cubicBezTo>
                  <a:cubicBezTo>
                    <a:pt x="1186" y="120"/>
                    <a:pt x="1185" y="81"/>
                    <a:pt x="1165" y="49"/>
                  </a:cubicBezTo>
                  <a:cubicBezTo>
                    <a:pt x="1145" y="17"/>
                    <a:pt x="1109" y="0"/>
                    <a:pt x="1072" y="5"/>
                  </a:cubicBezTo>
                  <a:cubicBezTo>
                    <a:pt x="939" y="21"/>
                    <a:pt x="868" y="89"/>
                    <a:pt x="832" y="143"/>
                  </a:cubicBezTo>
                  <a:cubicBezTo>
                    <a:pt x="814" y="169"/>
                    <a:pt x="821" y="205"/>
                    <a:pt x="847" y="223"/>
                  </a:cubicBezTo>
                  <a:cubicBezTo>
                    <a:pt x="874" y="241"/>
                    <a:pt x="910" y="234"/>
                    <a:pt x="927" y="207"/>
                  </a:cubicBezTo>
                  <a:cubicBezTo>
                    <a:pt x="955" y="167"/>
                    <a:pt x="996" y="140"/>
                    <a:pt x="1049" y="126"/>
                  </a:cubicBezTo>
                  <a:cubicBezTo>
                    <a:pt x="1023" y="181"/>
                    <a:pt x="1017" y="237"/>
                    <a:pt x="1032" y="291"/>
                  </a:cubicBezTo>
                  <a:cubicBezTo>
                    <a:pt x="1033" y="307"/>
                    <a:pt x="1041" y="322"/>
                    <a:pt x="1053" y="332"/>
                  </a:cubicBezTo>
                  <a:cubicBezTo>
                    <a:pt x="1128" y="392"/>
                    <a:pt x="1183" y="469"/>
                    <a:pt x="1210" y="554"/>
                  </a:cubicBezTo>
                  <a:cubicBezTo>
                    <a:pt x="1218" y="578"/>
                    <a:pt x="1241" y="594"/>
                    <a:pt x="1266" y="594"/>
                  </a:cubicBezTo>
                  <a:cubicBezTo>
                    <a:pt x="1313" y="594"/>
                    <a:pt x="1313" y="594"/>
                    <a:pt x="1313" y="594"/>
                  </a:cubicBezTo>
                  <a:cubicBezTo>
                    <a:pt x="1317" y="594"/>
                    <a:pt x="1320" y="597"/>
                    <a:pt x="1320" y="601"/>
                  </a:cubicBezTo>
                  <a:cubicBezTo>
                    <a:pt x="1320" y="762"/>
                    <a:pt x="1320" y="762"/>
                    <a:pt x="1320" y="762"/>
                  </a:cubicBezTo>
                  <a:cubicBezTo>
                    <a:pt x="1320" y="766"/>
                    <a:pt x="1317" y="770"/>
                    <a:pt x="1313" y="770"/>
                  </a:cubicBezTo>
                  <a:cubicBezTo>
                    <a:pt x="1268" y="770"/>
                    <a:pt x="1268" y="770"/>
                    <a:pt x="1268" y="770"/>
                  </a:cubicBezTo>
                  <a:cubicBezTo>
                    <a:pt x="1242" y="770"/>
                    <a:pt x="1220" y="786"/>
                    <a:pt x="1213" y="810"/>
                  </a:cubicBezTo>
                  <a:cubicBezTo>
                    <a:pt x="1188" y="890"/>
                    <a:pt x="1140" y="964"/>
                    <a:pt x="1072" y="1024"/>
                  </a:cubicBezTo>
                  <a:cubicBezTo>
                    <a:pt x="1072" y="1024"/>
                    <a:pt x="1072" y="1024"/>
                    <a:pt x="1072" y="1024"/>
                  </a:cubicBezTo>
                  <a:cubicBezTo>
                    <a:pt x="1072" y="1024"/>
                    <a:pt x="1071" y="1024"/>
                    <a:pt x="1071" y="1025"/>
                  </a:cubicBezTo>
                  <a:cubicBezTo>
                    <a:pt x="1064" y="1031"/>
                    <a:pt x="1064" y="1031"/>
                    <a:pt x="1064" y="1031"/>
                  </a:cubicBezTo>
                  <a:cubicBezTo>
                    <a:pt x="1063" y="1032"/>
                    <a:pt x="1063" y="1032"/>
                    <a:pt x="1063" y="1032"/>
                  </a:cubicBezTo>
                  <a:cubicBezTo>
                    <a:pt x="980" y="1107"/>
                    <a:pt x="972" y="1196"/>
                    <a:pt x="971" y="1221"/>
                  </a:cubicBezTo>
                  <a:cubicBezTo>
                    <a:pt x="971" y="1253"/>
                    <a:pt x="971" y="1253"/>
                    <a:pt x="971" y="1253"/>
                  </a:cubicBezTo>
                  <a:cubicBezTo>
                    <a:pt x="801" y="1253"/>
                    <a:pt x="801" y="1253"/>
                    <a:pt x="801" y="1253"/>
                  </a:cubicBezTo>
                  <a:cubicBezTo>
                    <a:pt x="801" y="1192"/>
                    <a:pt x="801" y="1192"/>
                    <a:pt x="801" y="1192"/>
                  </a:cubicBezTo>
                  <a:cubicBezTo>
                    <a:pt x="801" y="1176"/>
                    <a:pt x="794" y="1160"/>
                    <a:pt x="782" y="1149"/>
                  </a:cubicBezTo>
                  <a:cubicBezTo>
                    <a:pt x="769" y="1139"/>
                    <a:pt x="753" y="1133"/>
                    <a:pt x="737" y="1135"/>
                  </a:cubicBezTo>
                  <a:cubicBezTo>
                    <a:pt x="714" y="1138"/>
                    <a:pt x="691" y="1139"/>
                    <a:pt x="668" y="1139"/>
                  </a:cubicBezTo>
                  <a:cubicBezTo>
                    <a:pt x="639" y="1139"/>
                    <a:pt x="609" y="1137"/>
                    <a:pt x="581" y="1133"/>
                  </a:cubicBezTo>
                  <a:cubicBezTo>
                    <a:pt x="564" y="1131"/>
                    <a:pt x="548" y="1136"/>
                    <a:pt x="535" y="1147"/>
                  </a:cubicBezTo>
                  <a:cubicBezTo>
                    <a:pt x="522" y="1157"/>
                    <a:pt x="515" y="1173"/>
                    <a:pt x="515" y="1190"/>
                  </a:cubicBezTo>
                  <a:cubicBezTo>
                    <a:pt x="515" y="1254"/>
                    <a:pt x="515" y="1254"/>
                    <a:pt x="515" y="1254"/>
                  </a:cubicBezTo>
                  <a:cubicBezTo>
                    <a:pt x="344" y="1254"/>
                    <a:pt x="344" y="1254"/>
                    <a:pt x="344" y="1254"/>
                  </a:cubicBezTo>
                  <a:cubicBezTo>
                    <a:pt x="342" y="1210"/>
                    <a:pt x="327" y="1109"/>
                    <a:pt x="247" y="1027"/>
                  </a:cubicBezTo>
                  <a:cubicBezTo>
                    <a:pt x="213" y="991"/>
                    <a:pt x="181" y="943"/>
                    <a:pt x="154" y="885"/>
                  </a:cubicBezTo>
                  <a:cubicBezTo>
                    <a:pt x="154" y="885"/>
                    <a:pt x="154" y="884"/>
                    <a:pt x="153" y="883"/>
                  </a:cubicBezTo>
                  <a:cubicBezTo>
                    <a:pt x="138" y="852"/>
                    <a:pt x="126" y="820"/>
                    <a:pt x="118" y="787"/>
                  </a:cubicBezTo>
                  <a:cubicBezTo>
                    <a:pt x="118" y="787"/>
                    <a:pt x="117" y="786"/>
                    <a:pt x="117" y="786"/>
                  </a:cubicBezTo>
                  <a:cubicBezTo>
                    <a:pt x="117" y="785"/>
                    <a:pt x="117" y="785"/>
                    <a:pt x="117" y="785"/>
                  </a:cubicBezTo>
                  <a:cubicBezTo>
                    <a:pt x="114" y="771"/>
                    <a:pt x="105" y="758"/>
                    <a:pt x="92" y="750"/>
                  </a:cubicBezTo>
                  <a:cubicBezTo>
                    <a:pt x="72" y="738"/>
                    <a:pt x="46" y="739"/>
                    <a:pt x="27" y="753"/>
                  </a:cubicBezTo>
                  <a:cubicBezTo>
                    <a:pt x="8" y="767"/>
                    <a:pt x="0" y="791"/>
                    <a:pt x="6" y="814"/>
                  </a:cubicBezTo>
                  <a:cubicBezTo>
                    <a:pt x="6" y="814"/>
                    <a:pt x="6" y="814"/>
                    <a:pt x="6" y="815"/>
                  </a:cubicBezTo>
                  <a:cubicBezTo>
                    <a:pt x="16" y="856"/>
                    <a:pt x="31" y="897"/>
                    <a:pt x="51" y="935"/>
                  </a:cubicBezTo>
                  <a:cubicBezTo>
                    <a:pt x="83" y="1004"/>
                    <a:pt x="121" y="1062"/>
                    <a:pt x="165" y="1107"/>
                  </a:cubicBezTo>
                  <a:cubicBezTo>
                    <a:pt x="219" y="1163"/>
                    <a:pt x="228" y="1233"/>
                    <a:pt x="230" y="1261"/>
                  </a:cubicBezTo>
                  <a:cubicBezTo>
                    <a:pt x="230" y="1280"/>
                    <a:pt x="230" y="1280"/>
                    <a:pt x="230" y="1280"/>
                  </a:cubicBezTo>
                  <a:cubicBezTo>
                    <a:pt x="230" y="1282"/>
                    <a:pt x="230" y="1284"/>
                    <a:pt x="230" y="1286"/>
                  </a:cubicBezTo>
                  <a:cubicBezTo>
                    <a:pt x="235" y="1333"/>
                    <a:pt x="275" y="1369"/>
                    <a:pt x="322" y="1369"/>
                  </a:cubicBezTo>
                  <a:cubicBezTo>
                    <a:pt x="537" y="1369"/>
                    <a:pt x="537" y="1369"/>
                    <a:pt x="537" y="1369"/>
                  </a:cubicBezTo>
                  <a:cubicBezTo>
                    <a:pt x="589" y="1369"/>
                    <a:pt x="630" y="1327"/>
                    <a:pt x="630" y="1276"/>
                  </a:cubicBezTo>
                  <a:cubicBezTo>
                    <a:pt x="630" y="1253"/>
                    <a:pt x="630" y="1253"/>
                    <a:pt x="630" y="1253"/>
                  </a:cubicBezTo>
                  <a:cubicBezTo>
                    <a:pt x="648" y="1254"/>
                    <a:pt x="667" y="1254"/>
                    <a:pt x="686" y="1254"/>
                  </a:cubicBezTo>
                  <a:cubicBezTo>
                    <a:pt x="686" y="1276"/>
                    <a:pt x="686" y="1276"/>
                    <a:pt x="686" y="1276"/>
                  </a:cubicBezTo>
                  <a:cubicBezTo>
                    <a:pt x="686" y="1327"/>
                    <a:pt x="727" y="1369"/>
                    <a:pt x="778" y="1369"/>
                  </a:cubicBezTo>
                  <a:cubicBezTo>
                    <a:pt x="993" y="1369"/>
                    <a:pt x="993" y="1369"/>
                    <a:pt x="993" y="1369"/>
                  </a:cubicBezTo>
                  <a:cubicBezTo>
                    <a:pt x="1045" y="1369"/>
                    <a:pt x="1086" y="1327"/>
                    <a:pt x="1086" y="1276"/>
                  </a:cubicBezTo>
                  <a:cubicBezTo>
                    <a:pt x="1086" y="1223"/>
                    <a:pt x="1086" y="1223"/>
                    <a:pt x="1086" y="1223"/>
                  </a:cubicBezTo>
                  <a:cubicBezTo>
                    <a:pt x="1087" y="1212"/>
                    <a:pt x="1091" y="1162"/>
                    <a:pt x="1139" y="1118"/>
                  </a:cubicBezTo>
                  <a:cubicBezTo>
                    <a:pt x="1142" y="1116"/>
                    <a:pt x="1145" y="1113"/>
                    <a:pt x="1148" y="1111"/>
                  </a:cubicBezTo>
                  <a:cubicBezTo>
                    <a:pt x="1149" y="1110"/>
                    <a:pt x="1150" y="1109"/>
                    <a:pt x="1151" y="1108"/>
                  </a:cubicBezTo>
                  <a:cubicBezTo>
                    <a:pt x="1221" y="1045"/>
                    <a:pt x="1275" y="968"/>
                    <a:pt x="1308" y="885"/>
                  </a:cubicBezTo>
                  <a:cubicBezTo>
                    <a:pt x="1312" y="885"/>
                    <a:pt x="1312" y="885"/>
                    <a:pt x="1312" y="885"/>
                  </a:cubicBezTo>
                  <a:cubicBezTo>
                    <a:pt x="1380" y="885"/>
                    <a:pt x="1435" y="830"/>
                    <a:pt x="1435" y="762"/>
                  </a:cubicBezTo>
                  <a:cubicBezTo>
                    <a:pt x="1435" y="601"/>
                    <a:pt x="1435" y="601"/>
                    <a:pt x="1435" y="601"/>
                  </a:cubicBezTo>
                  <a:cubicBezTo>
                    <a:pt x="1435" y="534"/>
                    <a:pt x="1380" y="479"/>
                    <a:pt x="1313" y="479"/>
                  </a:cubicBezTo>
                  <a:close/>
                  <a:moveTo>
                    <a:pt x="1313" y="479"/>
                  </a:moveTo>
                  <a:cubicBezTo>
                    <a:pt x="1313" y="479"/>
                    <a:pt x="1313" y="479"/>
                    <a:pt x="1313" y="4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574675" y="850900"/>
              <a:ext cx="61913" cy="60325"/>
            </a:xfrm>
            <a:custGeom>
              <a:avLst/>
              <a:gdLst>
                <a:gd name="T0" fmla="*/ 121 w 121"/>
                <a:gd name="T1" fmla="*/ 61 h 121"/>
                <a:gd name="T2" fmla="*/ 60 w 121"/>
                <a:gd name="T3" fmla="*/ 121 h 121"/>
                <a:gd name="T4" fmla="*/ 0 w 121"/>
                <a:gd name="T5" fmla="*/ 61 h 121"/>
                <a:gd name="T6" fmla="*/ 60 w 121"/>
                <a:gd name="T7" fmla="*/ 0 h 121"/>
                <a:gd name="T8" fmla="*/ 121 w 121"/>
                <a:gd name="T9" fmla="*/ 61 h 121"/>
                <a:gd name="T10" fmla="*/ 121 w 121"/>
                <a:gd name="T11" fmla="*/ 61 h 121"/>
                <a:gd name="T12" fmla="*/ 121 w 121"/>
                <a:gd name="T13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21">
                  <a:moveTo>
                    <a:pt x="121" y="61"/>
                  </a:moveTo>
                  <a:cubicBezTo>
                    <a:pt x="121" y="94"/>
                    <a:pt x="94" y="121"/>
                    <a:pt x="60" y="121"/>
                  </a:cubicBezTo>
                  <a:cubicBezTo>
                    <a:pt x="27" y="121"/>
                    <a:pt x="0" y="94"/>
                    <a:pt x="0" y="61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4" y="0"/>
                    <a:pt x="121" y="27"/>
                    <a:pt x="121" y="61"/>
                  </a:cubicBezTo>
                  <a:close/>
                  <a:moveTo>
                    <a:pt x="121" y="61"/>
                  </a:moveTo>
                  <a:cubicBezTo>
                    <a:pt x="121" y="61"/>
                    <a:pt x="121" y="61"/>
                    <a:pt x="121" y="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604625" y="2552410"/>
            <a:ext cx="814651" cy="722151"/>
            <a:chOff x="238125" y="1417638"/>
            <a:chExt cx="796925" cy="706437"/>
          </a:xfrm>
          <a:solidFill>
            <a:schemeClr val="bg2"/>
          </a:solidFill>
        </p:grpSpPr>
        <p:sp>
          <p:nvSpPr>
            <p:cNvPr id="51" name="Freeform 9"/>
            <p:cNvSpPr>
              <a:spLocks noEditPoints="1"/>
            </p:cNvSpPr>
            <p:nvPr/>
          </p:nvSpPr>
          <p:spPr bwMode="auto">
            <a:xfrm>
              <a:off x="238125" y="1417638"/>
              <a:ext cx="796925" cy="706437"/>
            </a:xfrm>
            <a:custGeom>
              <a:avLst/>
              <a:gdLst>
                <a:gd name="T0" fmla="*/ 1330 w 1562"/>
                <a:gd name="T1" fmla="*/ 200 h 1383"/>
                <a:gd name="T2" fmla="*/ 781 w 1562"/>
                <a:gd name="T3" fmla="*/ 0 h 1383"/>
                <a:gd name="T4" fmla="*/ 231 w 1562"/>
                <a:gd name="T5" fmla="*/ 200 h 1383"/>
                <a:gd name="T6" fmla="*/ 0 w 1562"/>
                <a:gd name="T7" fmla="*/ 692 h 1383"/>
                <a:gd name="T8" fmla="*/ 151 w 1562"/>
                <a:gd name="T9" fmla="*/ 1101 h 1383"/>
                <a:gd name="T10" fmla="*/ 72 w 1562"/>
                <a:gd name="T11" fmla="*/ 1190 h 1383"/>
                <a:gd name="T12" fmla="*/ 39 w 1562"/>
                <a:gd name="T13" fmla="*/ 1272 h 1383"/>
                <a:gd name="T14" fmla="*/ 104 w 1562"/>
                <a:gd name="T15" fmla="*/ 1331 h 1383"/>
                <a:gd name="T16" fmla="*/ 418 w 1562"/>
                <a:gd name="T17" fmla="*/ 1273 h 1383"/>
                <a:gd name="T18" fmla="*/ 438 w 1562"/>
                <a:gd name="T19" fmla="*/ 1194 h 1383"/>
                <a:gd name="T20" fmla="*/ 358 w 1562"/>
                <a:gd name="T21" fmla="*/ 1174 h 1383"/>
                <a:gd name="T22" fmla="*/ 210 w 1562"/>
                <a:gd name="T23" fmla="*/ 1220 h 1383"/>
                <a:gd name="T24" fmla="*/ 272 w 1562"/>
                <a:gd name="T25" fmla="*/ 1110 h 1383"/>
                <a:gd name="T26" fmla="*/ 261 w 1562"/>
                <a:gd name="T27" fmla="*/ 1051 h 1383"/>
                <a:gd name="T28" fmla="*/ 115 w 1562"/>
                <a:gd name="T29" fmla="*/ 692 h 1383"/>
                <a:gd name="T30" fmla="*/ 781 w 1562"/>
                <a:gd name="T31" fmla="*/ 115 h 1383"/>
                <a:gd name="T32" fmla="*/ 1446 w 1562"/>
                <a:gd name="T33" fmla="*/ 692 h 1383"/>
                <a:gd name="T34" fmla="*/ 781 w 1562"/>
                <a:gd name="T35" fmla="*/ 1268 h 1383"/>
                <a:gd name="T36" fmla="*/ 623 w 1562"/>
                <a:gd name="T37" fmla="*/ 1252 h 1383"/>
                <a:gd name="T38" fmla="*/ 555 w 1562"/>
                <a:gd name="T39" fmla="*/ 1296 h 1383"/>
                <a:gd name="T40" fmla="*/ 599 w 1562"/>
                <a:gd name="T41" fmla="*/ 1365 h 1383"/>
                <a:gd name="T42" fmla="*/ 781 w 1562"/>
                <a:gd name="T43" fmla="*/ 1383 h 1383"/>
                <a:gd name="T44" fmla="*/ 1330 w 1562"/>
                <a:gd name="T45" fmla="*/ 1183 h 1383"/>
                <a:gd name="T46" fmla="*/ 1562 w 1562"/>
                <a:gd name="T47" fmla="*/ 692 h 1383"/>
                <a:gd name="T48" fmla="*/ 1330 w 1562"/>
                <a:gd name="T49" fmla="*/ 200 h 1383"/>
                <a:gd name="T50" fmla="*/ 1330 w 1562"/>
                <a:gd name="T51" fmla="*/ 200 h 1383"/>
                <a:gd name="T52" fmla="*/ 1330 w 1562"/>
                <a:gd name="T53" fmla="*/ 200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62" h="1383">
                  <a:moveTo>
                    <a:pt x="1330" y="200"/>
                  </a:moveTo>
                  <a:cubicBezTo>
                    <a:pt x="1183" y="71"/>
                    <a:pt x="988" y="0"/>
                    <a:pt x="781" y="0"/>
                  </a:cubicBezTo>
                  <a:cubicBezTo>
                    <a:pt x="574" y="0"/>
                    <a:pt x="379" y="71"/>
                    <a:pt x="231" y="200"/>
                  </a:cubicBezTo>
                  <a:cubicBezTo>
                    <a:pt x="82" y="331"/>
                    <a:pt x="0" y="505"/>
                    <a:pt x="0" y="692"/>
                  </a:cubicBezTo>
                  <a:cubicBezTo>
                    <a:pt x="0" y="838"/>
                    <a:pt x="54" y="982"/>
                    <a:pt x="151" y="1101"/>
                  </a:cubicBezTo>
                  <a:cubicBezTo>
                    <a:pt x="132" y="1138"/>
                    <a:pt x="106" y="1168"/>
                    <a:pt x="72" y="1190"/>
                  </a:cubicBezTo>
                  <a:cubicBezTo>
                    <a:pt x="45" y="1207"/>
                    <a:pt x="32" y="1240"/>
                    <a:pt x="39" y="1272"/>
                  </a:cubicBezTo>
                  <a:cubicBezTo>
                    <a:pt x="46" y="1303"/>
                    <a:pt x="72" y="1326"/>
                    <a:pt x="104" y="1331"/>
                  </a:cubicBezTo>
                  <a:cubicBezTo>
                    <a:pt x="170" y="1340"/>
                    <a:pt x="298" y="1345"/>
                    <a:pt x="418" y="1273"/>
                  </a:cubicBezTo>
                  <a:cubicBezTo>
                    <a:pt x="445" y="1257"/>
                    <a:pt x="454" y="1222"/>
                    <a:pt x="438" y="1194"/>
                  </a:cubicBezTo>
                  <a:cubicBezTo>
                    <a:pt x="421" y="1167"/>
                    <a:pt x="386" y="1158"/>
                    <a:pt x="358" y="1174"/>
                  </a:cubicBezTo>
                  <a:cubicBezTo>
                    <a:pt x="309" y="1204"/>
                    <a:pt x="256" y="1216"/>
                    <a:pt x="210" y="1220"/>
                  </a:cubicBezTo>
                  <a:cubicBezTo>
                    <a:pt x="236" y="1189"/>
                    <a:pt x="257" y="1152"/>
                    <a:pt x="272" y="1110"/>
                  </a:cubicBezTo>
                  <a:cubicBezTo>
                    <a:pt x="280" y="1090"/>
                    <a:pt x="275" y="1067"/>
                    <a:pt x="261" y="1051"/>
                  </a:cubicBezTo>
                  <a:cubicBezTo>
                    <a:pt x="166" y="948"/>
                    <a:pt x="115" y="823"/>
                    <a:pt x="115" y="692"/>
                  </a:cubicBezTo>
                  <a:cubicBezTo>
                    <a:pt x="115" y="374"/>
                    <a:pt x="414" y="115"/>
                    <a:pt x="781" y="115"/>
                  </a:cubicBezTo>
                  <a:cubicBezTo>
                    <a:pt x="1148" y="115"/>
                    <a:pt x="1446" y="374"/>
                    <a:pt x="1446" y="692"/>
                  </a:cubicBezTo>
                  <a:cubicBezTo>
                    <a:pt x="1446" y="1009"/>
                    <a:pt x="1148" y="1268"/>
                    <a:pt x="781" y="1268"/>
                  </a:cubicBezTo>
                  <a:cubicBezTo>
                    <a:pt x="727" y="1268"/>
                    <a:pt x="675" y="1262"/>
                    <a:pt x="623" y="1252"/>
                  </a:cubicBezTo>
                  <a:cubicBezTo>
                    <a:pt x="592" y="1245"/>
                    <a:pt x="562" y="1265"/>
                    <a:pt x="555" y="1296"/>
                  </a:cubicBezTo>
                  <a:cubicBezTo>
                    <a:pt x="549" y="1327"/>
                    <a:pt x="568" y="1358"/>
                    <a:pt x="599" y="1365"/>
                  </a:cubicBezTo>
                  <a:cubicBezTo>
                    <a:pt x="659" y="1377"/>
                    <a:pt x="719" y="1383"/>
                    <a:pt x="781" y="1383"/>
                  </a:cubicBezTo>
                  <a:cubicBezTo>
                    <a:pt x="988" y="1383"/>
                    <a:pt x="1183" y="1312"/>
                    <a:pt x="1330" y="1183"/>
                  </a:cubicBezTo>
                  <a:cubicBezTo>
                    <a:pt x="1479" y="1052"/>
                    <a:pt x="1562" y="878"/>
                    <a:pt x="1562" y="692"/>
                  </a:cubicBezTo>
                  <a:cubicBezTo>
                    <a:pt x="1562" y="505"/>
                    <a:pt x="1479" y="331"/>
                    <a:pt x="1330" y="200"/>
                  </a:cubicBezTo>
                  <a:close/>
                  <a:moveTo>
                    <a:pt x="1330" y="200"/>
                  </a:moveTo>
                  <a:cubicBezTo>
                    <a:pt x="1330" y="200"/>
                    <a:pt x="1330" y="200"/>
                    <a:pt x="1330" y="2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2" name="Freeform 10"/>
            <p:cNvSpPr>
              <a:spLocks noEditPoints="1"/>
            </p:cNvSpPr>
            <p:nvPr/>
          </p:nvSpPr>
          <p:spPr bwMode="auto">
            <a:xfrm>
              <a:off x="684213" y="1630363"/>
              <a:ext cx="146050" cy="58737"/>
            </a:xfrm>
            <a:custGeom>
              <a:avLst/>
              <a:gdLst>
                <a:gd name="T0" fmla="*/ 227 w 285"/>
                <a:gd name="T1" fmla="*/ 0 h 116"/>
                <a:gd name="T2" fmla="*/ 58 w 285"/>
                <a:gd name="T3" fmla="*/ 0 h 116"/>
                <a:gd name="T4" fmla="*/ 0 w 285"/>
                <a:gd name="T5" fmla="*/ 58 h 116"/>
                <a:gd name="T6" fmla="*/ 58 w 285"/>
                <a:gd name="T7" fmla="*/ 116 h 116"/>
                <a:gd name="T8" fmla="*/ 227 w 285"/>
                <a:gd name="T9" fmla="*/ 116 h 116"/>
                <a:gd name="T10" fmla="*/ 285 w 285"/>
                <a:gd name="T11" fmla="*/ 58 h 116"/>
                <a:gd name="T12" fmla="*/ 227 w 285"/>
                <a:gd name="T13" fmla="*/ 0 h 116"/>
                <a:gd name="T14" fmla="*/ 227 w 285"/>
                <a:gd name="T15" fmla="*/ 0 h 116"/>
                <a:gd name="T16" fmla="*/ 227 w 285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116">
                  <a:moveTo>
                    <a:pt x="227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59" y="116"/>
                    <a:pt x="285" y="90"/>
                    <a:pt x="285" y="58"/>
                  </a:cubicBezTo>
                  <a:cubicBezTo>
                    <a:pt x="285" y="26"/>
                    <a:pt x="259" y="0"/>
                    <a:pt x="227" y="0"/>
                  </a:cubicBezTo>
                  <a:close/>
                  <a:moveTo>
                    <a:pt x="227" y="0"/>
                  </a:moveTo>
                  <a:cubicBezTo>
                    <a:pt x="227" y="0"/>
                    <a:pt x="227" y="0"/>
                    <a:pt x="2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3" name="Freeform 11"/>
            <p:cNvSpPr>
              <a:spLocks noEditPoints="1"/>
            </p:cNvSpPr>
            <p:nvPr/>
          </p:nvSpPr>
          <p:spPr bwMode="auto">
            <a:xfrm>
              <a:off x="442913" y="1630363"/>
              <a:ext cx="196850" cy="58737"/>
            </a:xfrm>
            <a:custGeom>
              <a:avLst/>
              <a:gdLst>
                <a:gd name="T0" fmla="*/ 329 w 386"/>
                <a:gd name="T1" fmla="*/ 0 h 116"/>
                <a:gd name="T2" fmla="*/ 58 w 386"/>
                <a:gd name="T3" fmla="*/ 0 h 116"/>
                <a:gd name="T4" fmla="*/ 0 w 386"/>
                <a:gd name="T5" fmla="*/ 58 h 116"/>
                <a:gd name="T6" fmla="*/ 58 w 386"/>
                <a:gd name="T7" fmla="*/ 116 h 116"/>
                <a:gd name="T8" fmla="*/ 329 w 386"/>
                <a:gd name="T9" fmla="*/ 116 h 116"/>
                <a:gd name="T10" fmla="*/ 386 w 386"/>
                <a:gd name="T11" fmla="*/ 58 h 116"/>
                <a:gd name="T12" fmla="*/ 329 w 386"/>
                <a:gd name="T13" fmla="*/ 0 h 116"/>
                <a:gd name="T14" fmla="*/ 329 w 386"/>
                <a:gd name="T15" fmla="*/ 0 h 116"/>
                <a:gd name="T16" fmla="*/ 329 w 386"/>
                <a:gd name="T1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6" h="116">
                  <a:moveTo>
                    <a:pt x="329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329" y="116"/>
                    <a:pt x="329" y="116"/>
                    <a:pt x="329" y="116"/>
                  </a:cubicBezTo>
                  <a:cubicBezTo>
                    <a:pt x="360" y="116"/>
                    <a:pt x="386" y="90"/>
                    <a:pt x="386" y="58"/>
                  </a:cubicBezTo>
                  <a:cubicBezTo>
                    <a:pt x="386" y="26"/>
                    <a:pt x="360" y="0"/>
                    <a:pt x="329" y="0"/>
                  </a:cubicBezTo>
                  <a:close/>
                  <a:moveTo>
                    <a:pt x="329" y="0"/>
                  </a:moveTo>
                  <a:cubicBezTo>
                    <a:pt x="329" y="0"/>
                    <a:pt x="329" y="0"/>
                    <a:pt x="3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4" name="Freeform 12"/>
            <p:cNvSpPr>
              <a:spLocks noEditPoints="1"/>
            </p:cNvSpPr>
            <p:nvPr/>
          </p:nvSpPr>
          <p:spPr bwMode="auto">
            <a:xfrm>
              <a:off x="622300" y="1741488"/>
              <a:ext cx="207963" cy="58737"/>
            </a:xfrm>
            <a:custGeom>
              <a:avLst/>
              <a:gdLst>
                <a:gd name="T0" fmla="*/ 351 w 408"/>
                <a:gd name="T1" fmla="*/ 0 h 115"/>
                <a:gd name="T2" fmla="*/ 57 w 408"/>
                <a:gd name="T3" fmla="*/ 0 h 115"/>
                <a:gd name="T4" fmla="*/ 0 w 408"/>
                <a:gd name="T5" fmla="*/ 58 h 115"/>
                <a:gd name="T6" fmla="*/ 57 w 408"/>
                <a:gd name="T7" fmla="*/ 115 h 115"/>
                <a:gd name="T8" fmla="*/ 351 w 408"/>
                <a:gd name="T9" fmla="*/ 115 h 115"/>
                <a:gd name="T10" fmla="*/ 408 w 408"/>
                <a:gd name="T11" fmla="*/ 58 h 115"/>
                <a:gd name="T12" fmla="*/ 351 w 408"/>
                <a:gd name="T13" fmla="*/ 0 h 115"/>
                <a:gd name="T14" fmla="*/ 351 w 408"/>
                <a:gd name="T15" fmla="*/ 0 h 115"/>
                <a:gd name="T16" fmla="*/ 351 w 408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115">
                  <a:moveTo>
                    <a:pt x="351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7" y="115"/>
                  </a:cubicBezTo>
                  <a:cubicBezTo>
                    <a:pt x="351" y="115"/>
                    <a:pt x="351" y="115"/>
                    <a:pt x="351" y="115"/>
                  </a:cubicBezTo>
                  <a:cubicBezTo>
                    <a:pt x="382" y="115"/>
                    <a:pt x="408" y="89"/>
                    <a:pt x="408" y="58"/>
                  </a:cubicBezTo>
                  <a:cubicBezTo>
                    <a:pt x="408" y="26"/>
                    <a:pt x="382" y="0"/>
                    <a:pt x="351" y="0"/>
                  </a:cubicBezTo>
                  <a:close/>
                  <a:moveTo>
                    <a:pt x="351" y="0"/>
                  </a:moveTo>
                  <a:cubicBezTo>
                    <a:pt x="351" y="0"/>
                    <a:pt x="351" y="0"/>
                    <a:pt x="3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5" name="Freeform 13"/>
            <p:cNvSpPr>
              <a:spLocks noEditPoints="1"/>
            </p:cNvSpPr>
            <p:nvPr/>
          </p:nvSpPr>
          <p:spPr bwMode="auto">
            <a:xfrm>
              <a:off x="442913" y="1741488"/>
              <a:ext cx="133350" cy="58737"/>
            </a:xfrm>
            <a:custGeom>
              <a:avLst/>
              <a:gdLst>
                <a:gd name="T0" fmla="*/ 204 w 262"/>
                <a:gd name="T1" fmla="*/ 0 h 115"/>
                <a:gd name="T2" fmla="*/ 58 w 262"/>
                <a:gd name="T3" fmla="*/ 0 h 115"/>
                <a:gd name="T4" fmla="*/ 0 w 262"/>
                <a:gd name="T5" fmla="*/ 58 h 115"/>
                <a:gd name="T6" fmla="*/ 58 w 262"/>
                <a:gd name="T7" fmla="*/ 115 h 115"/>
                <a:gd name="T8" fmla="*/ 204 w 262"/>
                <a:gd name="T9" fmla="*/ 115 h 115"/>
                <a:gd name="T10" fmla="*/ 262 w 262"/>
                <a:gd name="T11" fmla="*/ 58 h 115"/>
                <a:gd name="T12" fmla="*/ 204 w 262"/>
                <a:gd name="T13" fmla="*/ 0 h 115"/>
                <a:gd name="T14" fmla="*/ 204 w 262"/>
                <a:gd name="T15" fmla="*/ 0 h 115"/>
                <a:gd name="T16" fmla="*/ 204 w 262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115">
                  <a:moveTo>
                    <a:pt x="20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204" y="115"/>
                    <a:pt x="204" y="115"/>
                    <a:pt x="204" y="115"/>
                  </a:cubicBezTo>
                  <a:cubicBezTo>
                    <a:pt x="236" y="115"/>
                    <a:pt x="262" y="89"/>
                    <a:pt x="262" y="58"/>
                  </a:cubicBezTo>
                  <a:cubicBezTo>
                    <a:pt x="262" y="26"/>
                    <a:pt x="236" y="0"/>
                    <a:pt x="204" y="0"/>
                  </a:cubicBezTo>
                  <a:close/>
                  <a:moveTo>
                    <a:pt x="204" y="0"/>
                  </a:moveTo>
                  <a:cubicBezTo>
                    <a:pt x="204" y="0"/>
                    <a:pt x="204" y="0"/>
                    <a:pt x="2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6" name="Freeform 14"/>
            <p:cNvSpPr>
              <a:spLocks noEditPoints="1"/>
            </p:cNvSpPr>
            <p:nvPr/>
          </p:nvSpPr>
          <p:spPr bwMode="auto">
            <a:xfrm>
              <a:off x="722313" y="1854200"/>
              <a:ext cx="107950" cy="58737"/>
            </a:xfrm>
            <a:custGeom>
              <a:avLst/>
              <a:gdLst>
                <a:gd name="T0" fmla="*/ 154 w 212"/>
                <a:gd name="T1" fmla="*/ 0 h 115"/>
                <a:gd name="T2" fmla="*/ 57 w 212"/>
                <a:gd name="T3" fmla="*/ 0 h 115"/>
                <a:gd name="T4" fmla="*/ 0 w 212"/>
                <a:gd name="T5" fmla="*/ 57 h 115"/>
                <a:gd name="T6" fmla="*/ 57 w 212"/>
                <a:gd name="T7" fmla="*/ 115 h 115"/>
                <a:gd name="T8" fmla="*/ 154 w 212"/>
                <a:gd name="T9" fmla="*/ 115 h 115"/>
                <a:gd name="T10" fmla="*/ 212 w 212"/>
                <a:gd name="T11" fmla="*/ 57 h 115"/>
                <a:gd name="T12" fmla="*/ 154 w 212"/>
                <a:gd name="T13" fmla="*/ 0 h 115"/>
                <a:gd name="T14" fmla="*/ 154 w 212"/>
                <a:gd name="T15" fmla="*/ 0 h 115"/>
                <a:gd name="T16" fmla="*/ 154 w 212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15">
                  <a:moveTo>
                    <a:pt x="154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89"/>
                    <a:pt x="26" y="115"/>
                    <a:pt x="57" y="115"/>
                  </a:cubicBezTo>
                  <a:cubicBezTo>
                    <a:pt x="154" y="115"/>
                    <a:pt x="154" y="115"/>
                    <a:pt x="154" y="115"/>
                  </a:cubicBezTo>
                  <a:cubicBezTo>
                    <a:pt x="186" y="115"/>
                    <a:pt x="212" y="89"/>
                    <a:pt x="212" y="57"/>
                  </a:cubicBezTo>
                  <a:cubicBezTo>
                    <a:pt x="212" y="25"/>
                    <a:pt x="186" y="0"/>
                    <a:pt x="154" y="0"/>
                  </a:cubicBezTo>
                  <a:close/>
                  <a:moveTo>
                    <a:pt x="154" y="0"/>
                  </a:move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7" name="Freeform 15"/>
            <p:cNvSpPr>
              <a:spLocks noEditPoints="1"/>
            </p:cNvSpPr>
            <p:nvPr/>
          </p:nvSpPr>
          <p:spPr bwMode="auto">
            <a:xfrm>
              <a:off x="442913" y="1854200"/>
              <a:ext cx="233363" cy="58737"/>
            </a:xfrm>
            <a:custGeom>
              <a:avLst/>
              <a:gdLst>
                <a:gd name="T0" fmla="*/ 401 w 459"/>
                <a:gd name="T1" fmla="*/ 0 h 115"/>
                <a:gd name="T2" fmla="*/ 58 w 459"/>
                <a:gd name="T3" fmla="*/ 0 h 115"/>
                <a:gd name="T4" fmla="*/ 0 w 459"/>
                <a:gd name="T5" fmla="*/ 57 h 115"/>
                <a:gd name="T6" fmla="*/ 58 w 459"/>
                <a:gd name="T7" fmla="*/ 115 h 115"/>
                <a:gd name="T8" fmla="*/ 401 w 459"/>
                <a:gd name="T9" fmla="*/ 115 h 115"/>
                <a:gd name="T10" fmla="*/ 459 w 459"/>
                <a:gd name="T11" fmla="*/ 57 h 115"/>
                <a:gd name="T12" fmla="*/ 401 w 459"/>
                <a:gd name="T13" fmla="*/ 0 h 115"/>
                <a:gd name="T14" fmla="*/ 401 w 459"/>
                <a:gd name="T15" fmla="*/ 0 h 115"/>
                <a:gd name="T16" fmla="*/ 401 w 459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9" h="115">
                  <a:moveTo>
                    <a:pt x="401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89"/>
                    <a:pt x="26" y="115"/>
                    <a:pt x="58" y="115"/>
                  </a:cubicBezTo>
                  <a:cubicBezTo>
                    <a:pt x="401" y="115"/>
                    <a:pt x="401" y="115"/>
                    <a:pt x="401" y="115"/>
                  </a:cubicBezTo>
                  <a:cubicBezTo>
                    <a:pt x="433" y="115"/>
                    <a:pt x="459" y="89"/>
                    <a:pt x="459" y="57"/>
                  </a:cubicBezTo>
                  <a:cubicBezTo>
                    <a:pt x="459" y="25"/>
                    <a:pt x="433" y="0"/>
                    <a:pt x="401" y="0"/>
                  </a:cubicBezTo>
                  <a:close/>
                  <a:moveTo>
                    <a:pt x="401" y="0"/>
                  </a:moveTo>
                  <a:cubicBezTo>
                    <a:pt x="401" y="0"/>
                    <a:pt x="401" y="0"/>
                    <a:pt x="4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58" name="Freeform 16"/>
          <p:cNvSpPr>
            <a:spLocks/>
          </p:cNvSpPr>
          <p:nvPr/>
        </p:nvSpPr>
        <p:spPr bwMode="auto">
          <a:xfrm>
            <a:off x="3414954" y="5092301"/>
            <a:ext cx="573262" cy="573261"/>
          </a:xfrm>
          <a:custGeom>
            <a:avLst/>
            <a:gdLst>
              <a:gd name="T0" fmla="*/ 952 w 1563"/>
              <a:gd name="T1" fmla="*/ 1394 h 1563"/>
              <a:gd name="T2" fmla="*/ 1297 w 1563"/>
              <a:gd name="T3" fmla="*/ 1370 h 1563"/>
              <a:gd name="T4" fmla="*/ 1335 w 1563"/>
              <a:gd name="T5" fmla="*/ 1094 h 1563"/>
              <a:gd name="T6" fmla="*/ 1563 w 1563"/>
              <a:gd name="T7" fmla="*/ 833 h 1563"/>
              <a:gd name="T8" fmla="*/ 1444 w 1563"/>
              <a:gd name="T9" fmla="*/ 611 h 1563"/>
              <a:gd name="T10" fmla="*/ 1370 w 1563"/>
              <a:gd name="T11" fmla="*/ 434 h 1563"/>
              <a:gd name="T12" fmla="*/ 1129 w 1563"/>
              <a:gd name="T13" fmla="*/ 193 h 1563"/>
              <a:gd name="T14" fmla="*/ 853 w 1563"/>
              <a:gd name="T15" fmla="*/ 590 h 1563"/>
              <a:gd name="T16" fmla="*/ 959 w 1563"/>
              <a:gd name="T17" fmla="*/ 883 h 1563"/>
              <a:gd name="T18" fmla="*/ 584 w 1563"/>
              <a:gd name="T19" fmla="*/ 837 h 1563"/>
              <a:gd name="T20" fmla="*/ 576 w 1563"/>
              <a:gd name="T21" fmla="*/ 537 h 1563"/>
              <a:gd name="T22" fmla="*/ 781 w 1563"/>
              <a:gd name="T23" fmla="*/ 1102 h 1563"/>
              <a:gd name="T24" fmla="*/ 1089 w 1563"/>
              <a:gd name="T25" fmla="*/ 696 h 1563"/>
              <a:gd name="T26" fmla="*/ 1216 w 1563"/>
              <a:gd name="T27" fmla="*/ 275 h 1563"/>
              <a:gd name="T28" fmla="*/ 1188 w 1563"/>
              <a:gd name="T29" fmla="*/ 453 h 1563"/>
              <a:gd name="T30" fmla="*/ 1301 w 1563"/>
              <a:gd name="T31" fmla="*/ 726 h 1563"/>
              <a:gd name="T32" fmla="*/ 1448 w 1563"/>
              <a:gd name="T33" fmla="*/ 834 h 1563"/>
              <a:gd name="T34" fmla="*/ 1292 w 1563"/>
              <a:gd name="T35" fmla="*/ 884 h 1563"/>
              <a:gd name="T36" fmla="*/ 1289 w 1563"/>
              <a:gd name="T37" fmla="*/ 1211 h 1563"/>
              <a:gd name="T38" fmla="*/ 1211 w 1563"/>
              <a:gd name="T39" fmla="*/ 1289 h 1563"/>
              <a:gd name="T40" fmla="*/ 884 w 1563"/>
              <a:gd name="T41" fmla="*/ 1292 h 1563"/>
              <a:gd name="T42" fmla="*/ 834 w 1563"/>
              <a:gd name="T43" fmla="*/ 1448 h 1563"/>
              <a:gd name="T44" fmla="*/ 726 w 1563"/>
              <a:gd name="T45" fmla="*/ 1302 h 1563"/>
              <a:gd name="T46" fmla="*/ 453 w 1563"/>
              <a:gd name="T47" fmla="*/ 1189 h 1563"/>
              <a:gd name="T48" fmla="*/ 275 w 1563"/>
              <a:gd name="T49" fmla="*/ 1216 h 1563"/>
              <a:gd name="T50" fmla="*/ 349 w 1563"/>
              <a:gd name="T51" fmla="*/ 1071 h 1563"/>
              <a:gd name="T52" fmla="*/ 119 w 1563"/>
              <a:gd name="T53" fmla="*/ 837 h 1563"/>
              <a:gd name="T54" fmla="*/ 119 w 1563"/>
              <a:gd name="T55" fmla="*/ 726 h 1563"/>
              <a:gd name="T56" fmla="*/ 348 w 1563"/>
              <a:gd name="T57" fmla="*/ 493 h 1563"/>
              <a:gd name="T58" fmla="*/ 274 w 1563"/>
              <a:gd name="T59" fmla="*/ 348 h 1563"/>
              <a:gd name="T60" fmla="*/ 452 w 1563"/>
              <a:gd name="T61" fmla="*/ 375 h 1563"/>
              <a:gd name="T62" fmla="*/ 725 w 1563"/>
              <a:gd name="T63" fmla="*/ 262 h 1563"/>
              <a:gd name="T64" fmla="*/ 833 w 1563"/>
              <a:gd name="T65" fmla="*/ 115 h 1563"/>
              <a:gd name="T66" fmla="*/ 894 w 1563"/>
              <a:gd name="T67" fmla="*/ 272 h 1563"/>
              <a:gd name="T68" fmla="*/ 833 w 1563"/>
              <a:gd name="T69" fmla="*/ 0 h 1563"/>
              <a:gd name="T70" fmla="*/ 610 w 1563"/>
              <a:gd name="T71" fmla="*/ 169 h 1563"/>
              <a:gd name="T72" fmla="*/ 265 w 1563"/>
              <a:gd name="T73" fmla="*/ 193 h 1563"/>
              <a:gd name="T74" fmla="*/ 227 w 1563"/>
              <a:gd name="T75" fmla="*/ 469 h 1563"/>
              <a:gd name="T76" fmla="*/ 0 w 1563"/>
              <a:gd name="T77" fmla="*/ 730 h 1563"/>
              <a:gd name="T78" fmla="*/ 169 w 1563"/>
              <a:gd name="T79" fmla="*/ 952 h 1563"/>
              <a:gd name="T80" fmla="*/ 193 w 1563"/>
              <a:gd name="T81" fmla="*/ 1297 h 1563"/>
              <a:gd name="T82" fmla="*/ 469 w 1563"/>
              <a:gd name="T83" fmla="*/ 1335 h 1563"/>
              <a:gd name="T84" fmla="*/ 730 w 1563"/>
              <a:gd name="T85" fmla="*/ 1563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63" h="1563">
                <a:moveTo>
                  <a:pt x="833" y="1563"/>
                </a:moveTo>
                <a:cubicBezTo>
                  <a:pt x="899" y="1563"/>
                  <a:pt x="952" y="1509"/>
                  <a:pt x="952" y="1444"/>
                </a:cubicBezTo>
                <a:cubicBezTo>
                  <a:pt x="952" y="1394"/>
                  <a:pt x="952" y="1394"/>
                  <a:pt x="952" y="1394"/>
                </a:cubicBezTo>
                <a:cubicBezTo>
                  <a:pt x="1002" y="1380"/>
                  <a:pt x="1049" y="1361"/>
                  <a:pt x="1094" y="1335"/>
                </a:cubicBezTo>
                <a:cubicBezTo>
                  <a:pt x="1129" y="1370"/>
                  <a:pt x="1129" y="1370"/>
                  <a:pt x="1129" y="1370"/>
                </a:cubicBezTo>
                <a:cubicBezTo>
                  <a:pt x="1175" y="1417"/>
                  <a:pt x="1251" y="1417"/>
                  <a:pt x="1297" y="1370"/>
                </a:cubicBezTo>
                <a:cubicBezTo>
                  <a:pt x="1370" y="1297"/>
                  <a:pt x="1370" y="1297"/>
                  <a:pt x="1370" y="1297"/>
                </a:cubicBezTo>
                <a:cubicBezTo>
                  <a:pt x="1416" y="1251"/>
                  <a:pt x="1416" y="1175"/>
                  <a:pt x="1370" y="1129"/>
                </a:cubicBezTo>
                <a:cubicBezTo>
                  <a:pt x="1335" y="1094"/>
                  <a:pt x="1335" y="1094"/>
                  <a:pt x="1335" y="1094"/>
                </a:cubicBezTo>
                <a:cubicBezTo>
                  <a:pt x="1360" y="1049"/>
                  <a:pt x="1380" y="1002"/>
                  <a:pt x="1394" y="952"/>
                </a:cubicBezTo>
                <a:cubicBezTo>
                  <a:pt x="1444" y="952"/>
                  <a:pt x="1444" y="952"/>
                  <a:pt x="1444" y="952"/>
                </a:cubicBezTo>
                <a:cubicBezTo>
                  <a:pt x="1509" y="952"/>
                  <a:pt x="1563" y="899"/>
                  <a:pt x="1563" y="833"/>
                </a:cubicBezTo>
                <a:cubicBezTo>
                  <a:pt x="1563" y="730"/>
                  <a:pt x="1563" y="730"/>
                  <a:pt x="1563" y="730"/>
                </a:cubicBezTo>
                <a:cubicBezTo>
                  <a:pt x="1563" y="664"/>
                  <a:pt x="1509" y="611"/>
                  <a:pt x="1444" y="611"/>
                </a:cubicBezTo>
                <a:cubicBezTo>
                  <a:pt x="1444" y="611"/>
                  <a:pt x="1444" y="611"/>
                  <a:pt x="1444" y="611"/>
                </a:cubicBezTo>
                <a:cubicBezTo>
                  <a:pt x="1394" y="611"/>
                  <a:pt x="1394" y="611"/>
                  <a:pt x="1394" y="611"/>
                </a:cubicBezTo>
                <a:cubicBezTo>
                  <a:pt x="1380" y="561"/>
                  <a:pt x="1361" y="514"/>
                  <a:pt x="1335" y="469"/>
                </a:cubicBezTo>
                <a:cubicBezTo>
                  <a:pt x="1370" y="434"/>
                  <a:pt x="1370" y="434"/>
                  <a:pt x="1370" y="434"/>
                </a:cubicBezTo>
                <a:cubicBezTo>
                  <a:pt x="1417" y="388"/>
                  <a:pt x="1417" y="312"/>
                  <a:pt x="1370" y="266"/>
                </a:cubicBezTo>
                <a:cubicBezTo>
                  <a:pt x="1297" y="193"/>
                  <a:pt x="1297" y="193"/>
                  <a:pt x="1297" y="193"/>
                </a:cubicBezTo>
                <a:cubicBezTo>
                  <a:pt x="1251" y="146"/>
                  <a:pt x="1175" y="146"/>
                  <a:pt x="1129" y="193"/>
                </a:cubicBezTo>
                <a:cubicBezTo>
                  <a:pt x="828" y="493"/>
                  <a:pt x="828" y="493"/>
                  <a:pt x="828" y="493"/>
                </a:cubicBezTo>
                <a:cubicBezTo>
                  <a:pt x="805" y="516"/>
                  <a:pt x="805" y="552"/>
                  <a:pt x="828" y="575"/>
                </a:cubicBezTo>
                <a:cubicBezTo>
                  <a:pt x="835" y="582"/>
                  <a:pt x="844" y="587"/>
                  <a:pt x="853" y="590"/>
                </a:cubicBezTo>
                <a:cubicBezTo>
                  <a:pt x="855" y="590"/>
                  <a:pt x="856" y="591"/>
                  <a:pt x="858" y="592"/>
                </a:cubicBezTo>
                <a:cubicBezTo>
                  <a:pt x="917" y="616"/>
                  <a:pt x="961" y="665"/>
                  <a:pt x="978" y="727"/>
                </a:cubicBezTo>
                <a:cubicBezTo>
                  <a:pt x="993" y="780"/>
                  <a:pt x="986" y="835"/>
                  <a:pt x="959" y="883"/>
                </a:cubicBezTo>
                <a:cubicBezTo>
                  <a:pt x="932" y="930"/>
                  <a:pt x="889" y="964"/>
                  <a:pt x="836" y="979"/>
                </a:cubicBezTo>
                <a:cubicBezTo>
                  <a:pt x="784" y="994"/>
                  <a:pt x="728" y="987"/>
                  <a:pt x="681" y="960"/>
                </a:cubicBezTo>
                <a:cubicBezTo>
                  <a:pt x="633" y="933"/>
                  <a:pt x="599" y="889"/>
                  <a:pt x="584" y="837"/>
                </a:cubicBezTo>
                <a:cubicBezTo>
                  <a:pt x="563" y="760"/>
                  <a:pt x="589" y="677"/>
                  <a:pt x="650" y="625"/>
                </a:cubicBezTo>
                <a:cubicBezTo>
                  <a:pt x="674" y="605"/>
                  <a:pt x="677" y="569"/>
                  <a:pt x="657" y="544"/>
                </a:cubicBezTo>
                <a:cubicBezTo>
                  <a:pt x="636" y="520"/>
                  <a:pt x="600" y="516"/>
                  <a:pt x="576" y="537"/>
                </a:cubicBezTo>
                <a:cubicBezTo>
                  <a:pt x="480" y="617"/>
                  <a:pt x="440" y="747"/>
                  <a:pt x="473" y="868"/>
                </a:cubicBezTo>
                <a:cubicBezTo>
                  <a:pt x="496" y="950"/>
                  <a:pt x="550" y="1018"/>
                  <a:pt x="624" y="1060"/>
                </a:cubicBezTo>
                <a:cubicBezTo>
                  <a:pt x="673" y="1088"/>
                  <a:pt x="726" y="1102"/>
                  <a:pt x="781" y="1102"/>
                </a:cubicBezTo>
                <a:cubicBezTo>
                  <a:pt x="810" y="1102"/>
                  <a:pt x="838" y="1098"/>
                  <a:pt x="867" y="1090"/>
                </a:cubicBezTo>
                <a:cubicBezTo>
                  <a:pt x="949" y="1067"/>
                  <a:pt x="1018" y="1013"/>
                  <a:pt x="1060" y="939"/>
                </a:cubicBezTo>
                <a:cubicBezTo>
                  <a:pt x="1101" y="865"/>
                  <a:pt x="1112" y="779"/>
                  <a:pt x="1089" y="696"/>
                </a:cubicBezTo>
                <a:cubicBezTo>
                  <a:pt x="1069" y="623"/>
                  <a:pt x="1025" y="562"/>
                  <a:pt x="965" y="520"/>
                </a:cubicBezTo>
                <a:cubicBezTo>
                  <a:pt x="1210" y="275"/>
                  <a:pt x="1210" y="275"/>
                  <a:pt x="1210" y="275"/>
                </a:cubicBezTo>
                <a:cubicBezTo>
                  <a:pt x="1212" y="273"/>
                  <a:pt x="1214" y="273"/>
                  <a:pt x="1216" y="275"/>
                </a:cubicBezTo>
                <a:cubicBezTo>
                  <a:pt x="1289" y="348"/>
                  <a:pt x="1289" y="348"/>
                  <a:pt x="1289" y="348"/>
                </a:cubicBezTo>
                <a:cubicBezTo>
                  <a:pt x="1290" y="349"/>
                  <a:pt x="1290" y="351"/>
                  <a:pt x="1289" y="353"/>
                </a:cubicBezTo>
                <a:cubicBezTo>
                  <a:pt x="1188" y="453"/>
                  <a:pt x="1188" y="453"/>
                  <a:pt x="1188" y="453"/>
                </a:cubicBezTo>
                <a:cubicBezTo>
                  <a:pt x="1214" y="493"/>
                  <a:pt x="1214" y="493"/>
                  <a:pt x="1214" y="493"/>
                </a:cubicBezTo>
                <a:cubicBezTo>
                  <a:pt x="1252" y="550"/>
                  <a:pt x="1279" y="613"/>
                  <a:pt x="1292" y="680"/>
                </a:cubicBezTo>
                <a:cubicBezTo>
                  <a:pt x="1301" y="726"/>
                  <a:pt x="1301" y="726"/>
                  <a:pt x="1301" y="726"/>
                </a:cubicBezTo>
                <a:cubicBezTo>
                  <a:pt x="1444" y="726"/>
                  <a:pt x="1444" y="726"/>
                  <a:pt x="1444" y="726"/>
                </a:cubicBezTo>
                <a:cubicBezTo>
                  <a:pt x="1446" y="726"/>
                  <a:pt x="1448" y="728"/>
                  <a:pt x="1448" y="730"/>
                </a:cubicBezTo>
                <a:cubicBezTo>
                  <a:pt x="1448" y="834"/>
                  <a:pt x="1448" y="834"/>
                  <a:pt x="1448" y="834"/>
                </a:cubicBezTo>
                <a:cubicBezTo>
                  <a:pt x="1448" y="836"/>
                  <a:pt x="1446" y="837"/>
                  <a:pt x="1444" y="837"/>
                </a:cubicBezTo>
                <a:cubicBezTo>
                  <a:pt x="1302" y="837"/>
                  <a:pt x="1302" y="837"/>
                  <a:pt x="1302" y="837"/>
                </a:cubicBezTo>
                <a:cubicBezTo>
                  <a:pt x="1292" y="884"/>
                  <a:pt x="1292" y="884"/>
                  <a:pt x="1292" y="884"/>
                </a:cubicBezTo>
                <a:cubicBezTo>
                  <a:pt x="1279" y="951"/>
                  <a:pt x="1253" y="1014"/>
                  <a:pt x="1215" y="1071"/>
                </a:cubicBezTo>
                <a:cubicBezTo>
                  <a:pt x="1189" y="1110"/>
                  <a:pt x="1189" y="1110"/>
                  <a:pt x="1189" y="1110"/>
                </a:cubicBezTo>
                <a:cubicBezTo>
                  <a:pt x="1289" y="1211"/>
                  <a:pt x="1289" y="1211"/>
                  <a:pt x="1289" y="1211"/>
                </a:cubicBezTo>
                <a:cubicBezTo>
                  <a:pt x="1291" y="1212"/>
                  <a:pt x="1291" y="1215"/>
                  <a:pt x="1289" y="1216"/>
                </a:cubicBezTo>
                <a:cubicBezTo>
                  <a:pt x="1216" y="1289"/>
                  <a:pt x="1216" y="1289"/>
                  <a:pt x="1216" y="1289"/>
                </a:cubicBezTo>
                <a:cubicBezTo>
                  <a:pt x="1215" y="1291"/>
                  <a:pt x="1212" y="1291"/>
                  <a:pt x="1211" y="1289"/>
                </a:cubicBezTo>
                <a:cubicBezTo>
                  <a:pt x="1110" y="1189"/>
                  <a:pt x="1110" y="1189"/>
                  <a:pt x="1110" y="1189"/>
                </a:cubicBezTo>
                <a:cubicBezTo>
                  <a:pt x="1071" y="1215"/>
                  <a:pt x="1071" y="1215"/>
                  <a:pt x="1071" y="1215"/>
                </a:cubicBezTo>
                <a:cubicBezTo>
                  <a:pt x="1014" y="1253"/>
                  <a:pt x="951" y="1279"/>
                  <a:pt x="884" y="1292"/>
                </a:cubicBezTo>
                <a:cubicBezTo>
                  <a:pt x="837" y="1302"/>
                  <a:pt x="837" y="1302"/>
                  <a:pt x="837" y="1302"/>
                </a:cubicBezTo>
                <a:cubicBezTo>
                  <a:pt x="837" y="1444"/>
                  <a:pt x="837" y="1444"/>
                  <a:pt x="837" y="1444"/>
                </a:cubicBezTo>
                <a:cubicBezTo>
                  <a:pt x="837" y="1446"/>
                  <a:pt x="836" y="1448"/>
                  <a:pt x="834" y="1448"/>
                </a:cubicBezTo>
                <a:cubicBezTo>
                  <a:pt x="730" y="1448"/>
                  <a:pt x="730" y="1448"/>
                  <a:pt x="730" y="1448"/>
                </a:cubicBezTo>
                <a:cubicBezTo>
                  <a:pt x="728" y="1448"/>
                  <a:pt x="726" y="1446"/>
                  <a:pt x="726" y="1444"/>
                </a:cubicBezTo>
                <a:cubicBezTo>
                  <a:pt x="726" y="1302"/>
                  <a:pt x="726" y="1302"/>
                  <a:pt x="726" y="1302"/>
                </a:cubicBezTo>
                <a:cubicBezTo>
                  <a:pt x="680" y="1292"/>
                  <a:pt x="680" y="1292"/>
                  <a:pt x="680" y="1292"/>
                </a:cubicBezTo>
                <a:cubicBezTo>
                  <a:pt x="613" y="1279"/>
                  <a:pt x="550" y="1253"/>
                  <a:pt x="493" y="1215"/>
                </a:cubicBezTo>
                <a:cubicBezTo>
                  <a:pt x="453" y="1189"/>
                  <a:pt x="453" y="1189"/>
                  <a:pt x="453" y="1189"/>
                </a:cubicBezTo>
                <a:cubicBezTo>
                  <a:pt x="353" y="1289"/>
                  <a:pt x="353" y="1289"/>
                  <a:pt x="353" y="1289"/>
                </a:cubicBezTo>
                <a:cubicBezTo>
                  <a:pt x="351" y="1291"/>
                  <a:pt x="349" y="1291"/>
                  <a:pt x="348" y="1289"/>
                </a:cubicBezTo>
                <a:cubicBezTo>
                  <a:pt x="275" y="1216"/>
                  <a:pt x="275" y="1216"/>
                  <a:pt x="275" y="1216"/>
                </a:cubicBezTo>
                <a:cubicBezTo>
                  <a:pt x="273" y="1215"/>
                  <a:pt x="273" y="1212"/>
                  <a:pt x="275" y="1211"/>
                </a:cubicBezTo>
                <a:cubicBezTo>
                  <a:pt x="375" y="1110"/>
                  <a:pt x="375" y="1110"/>
                  <a:pt x="375" y="1110"/>
                </a:cubicBezTo>
                <a:cubicBezTo>
                  <a:pt x="349" y="1071"/>
                  <a:pt x="349" y="1071"/>
                  <a:pt x="349" y="1071"/>
                </a:cubicBezTo>
                <a:cubicBezTo>
                  <a:pt x="311" y="1014"/>
                  <a:pt x="284" y="951"/>
                  <a:pt x="271" y="884"/>
                </a:cubicBezTo>
                <a:cubicBezTo>
                  <a:pt x="262" y="837"/>
                  <a:pt x="262" y="837"/>
                  <a:pt x="262" y="837"/>
                </a:cubicBezTo>
                <a:cubicBezTo>
                  <a:pt x="119" y="837"/>
                  <a:pt x="119" y="837"/>
                  <a:pt x="119" y="837"/>
                </a:cubicBezTo>
                <a:cubicBezTo>
                  <a:pt x="117" y="837"/>
                  <a:pt x="115" y="836"/>
                  <a:pt x="115" y="834"/>
                </a:cubicBezTo>
                <a:cubicBezTo>
                  <a:pt x="115" y="730"/>
                  <a:pt x="115" y="730"/>
                  <a:pt x="115" y="730"/>
                </a:cubicBezTo>
                <a:cubicBezTo>
                  <a:pt x="115" y="728"/>
                  <a:pt x="117" y="726"/>
                  <a:pt x="119" y="726"/>
                </a:cubicBezTo>
                <a:cubicBezTo>
                  <a:pt x="261" y="726"/>
                  <a:pt x="261" y="726"/>
                  <a:pt x="261" y="726"/>
                </a:cubicBezTo>
                <a:cubicBezTo>
                  <a:pt x="270" y="680"/>
                  <a:pt x="270" y="680"/>
                  <a:pt x="270" y="680"/>
                </a:cubicBezTo>
                <a:cubicBezTo>
                  <a:pt x="284" y="613"/>
                  <a:pt x="310" y="550"/>
                  <a:pt x="348" y="493"/>
                </a:cubicBezTo>
                <a:cubicBezTo>
                  <a:pt x="374" y="453"/>
                  <a:pt x="374" y="453"/>
                  <a:pt x="374" y="453"/>
                </a:cubicBezTo>
                <a:cubicBezTo>
                  <a:pt x="274" y="353"/>
                  <a:pt x="274" y="353"/>
                  <a:pt x="274" y="353"/>
                </a:cubicBezTo>
                <a:cubicBezTo>
                  <a:pt x="272" y="351"/>
                  <a:pt x="272" y="349"/>
                  <a:pt x="274" y="348"/>
                </a:cubicBezTo>
                <a:cubicBezTo>
                  <a:pt x="347" y="275"/>
                  <a:pt x="347" y="275"/>
                  <a:pt x="347" y="275"/>
                </a:cubicBezTo>
                <a:cubicBezTo>
                  <a:pt x="348" y="273"/>
                  <a:pt x="350" y="273"/>
                  <a:pt x="352" y="275"/>
                </a:cubicBezTo>
                <a:cubicBezTo>
                  <a:pt x="452" y="375"/>
                  <a:pt x="452" y="375"/>
                  <a:pt x="452" y="375"/>
                </a:cubicBezTo>
                <a:cubicBezTo>
                  <a:pt x="492" y="349"/>
                  <a:pt x="492" y="349"/>
                  <a:pt x="492" y="349"/>
                </a:cubicBezTo>
                <a:cubicBezTo>
                  <a:pt x="549" y="311"/>
                  <a:pt x="612" y="284"/>
                  <a:pt x="679" y="271"/>
                </a:cubicBezTo>
                <a:cubicBezTo>
                  <a:pt x="725" y="262"/>
                  <a:pt x="725" y="262"/>
                  <a:pt x="725" y="262"/>
                </a:cubicBezTo>
                <a:cubicBezTo>
                  <a:pt x="725" y="119"/>
                  <a:pt x="725" y="119"/>
                  <a:pt x="725" y="119"/>
                </a:cubicBezTo>
                <a:cubicBezTo>
                  <a:pt x="725" y="117"/>
                  <a:pt x="727" y="115"/>
                  <a:pt x="729" y="115"/>
                </a:cubicBezTo>
                <a:cubicBezTo>
                  <a:pt x="833" y="115"/>
                  <a:pt x="833" y="115"/>
                  <a:pt x="833" y="115"/>
                </a:cubicBezTo>
                <a:cubicBezTo>
                  <a:pt x="835" y="115"/>
                  <a:pt x="836" y="117"/>
                  <a:pt x="836" y="119"/>
                </a:cubicBezTo>
                <a:cubicBezTo>
                  <a:pt x="836" y="214"/>
                  <a:pt x="836" y="214"/>
                  <a:pt x="836" y="214"/>
                </a:cubicBezTo>
                <a:cubicBezTo>
                  <a:pt x="836" y="246"/>
                  <a:pt x="862" y="272"/>
                  <a:pt x="894" y="272"/>
                </a:cubicBezTo>
                <a:cubicBezTo>
                  <a:pt x="926" y="272"/>
                  <a:pt x="952" y="246"/>
                  <a:pt x="952" y="214"/>
                </a:cubicBezTo>
                <a:cubicBezTo>
                  <a:pt x="952" y="119"/>
                  <a:pt x="952" y="119"/>
                  <a:pt x="952" y="119"/>
                </a:cubicBezTo>
                <a:cubicBezTo>
                  <a:pt x="952" y="53"/>
                  <a:pt x="898" y="0"/>
                  <a:pt x="833" y="0"/>
                </a:cubicBezTo>
                <a:cubicBezTo>
                  <a:pt x="729" y="0"/>
                  <a:pt x="729" y="0"/>
                  <a:pt x="729" y="0"/>
                </a:cubicBezTo>
                <a:cubicBezTo>
                  <a:pt x="664" y="0"/>
                  <a:pt x="610" y="53"/>
                  <a:pt x="610" y="119"/>
                </a:cubicBezTo>
                <a:cubicBezTo>
                  <a:pt x="610" y="169"/>
                  <a:pt x="610" y="169"/>
                  <a:pt x="610" y="169"/>
                </a:cubicBezTo>
                <a:cubicBezTo>
                  <a:pt x="561" y="182"/>
                  <a:pt x="513" y="202"/>
                  <a:pt x="468" y="228"/>
                </a:cubicBezTo>
                <a:cubicBezTo>
                  <a:pt x="434" y="193"/>
                  <a:pt x="434" y="193"/>
                  <a:pt x="434" y="193"/>
                </a:cubicBezTo>
                <a:cubicBezTo>
                  <a:pt x="387" y="146"/>
                  <a:pt x="312" y="146"/>
                  <a:pt x="265" y="193"/>
                </a:cubicBezTo>
                <a:cubicBezTo>
                  <a:pt x="192" y="266"/>
                  <a:pt x="192" y="266"/>
                  <a:pt x="192" y="266"/>
                </a:cubicBezTo>
                <a:cubicBezTo>
                  <a:pt x="146" y="312"/>
                  <a:pt x="146" y="388"/>
                  <a:pt x="192" y="434"/>
                </a:cubicBezTo>
                <a:cubicBezTo>
                  <a:pt x="227" y="469"/>
                  <a:pt x="227" y="469"/>
                  <a:pt x="227" y="469"/>
                </a:cubicBezTo>
                <a:cubicBezTo>
                  <a:pt x="202" y="514"/>
                  <a:pt x="182" y="561"/>
                  <a:pt x="168" y="611"/>
                </a:cubicBezTo>
                <a:cubicBezTo>
                  <a:pt x="119" y="611"/>
                  <a:pt x="119" y="611"/>
                  <a:pt x="119" y="611"/>
                </a:cubicBezTo>
                <a:cubicBezTo>
                  <a:pt x="53" y="611"/>
                  <a:pt x="0" y="664"/>
                  <a:pt x="0" y="730"/>
                </a:cubicBezTo>
                <a:cubicBezTo>
                  <a:pt x="0" y="833"/>
                  <a:pt x="0" y="833"/>
                  <a:pt x="0" y="833"/>
                </a:cubicBezTo>
                <a:cubicBezTo>
                  <a:pt x="0" y="899"/>
                  <a:pt x="53" y="952"/>
                  <a:pt x="119" y="952"/>
                </a:cubicBezTo>
                <a:cubicBezTo>
                  <a:pt x="169" y="952"/>
                  <a:pt x="169" y="952"/>
                  <a:pt x="169" y="952"/>
                </a:cubicBezTo>
                <a:cubicBezTo>
                  <a:pt x="182" y="1002"/>
                  <a:pt x="202" y="1049"/>
                  <a:pt x="228" y="1094"/>
                </a:cubicBezTo>
                <a:cubicBezTo>
                  <a:pt x="193" y="1129"/>
                  <a:pt x="193" y="1129"/>
                  <a:pt x="193" y="1129"/>
                </a:cubicBezTo>
                <a:cubicBezTo>
                  <a:pt x="146" y="1175"/>
                  <a:pt x="146" y="1251"/>
                  <a:pt x="193" y="1297"/>
                </a:cubicBezTo>
                <a:cubicBezTo>
                  <a:pt x="266" y="1370"/>
                  <a:pt x="266" y="1370"/>
                  <a:pt x="266" y="1370"/>
                </a:cubicBezTo>
                <a:cubicBezTo>
                  <a:pt x="312" y="1416"/>
                  <a:pt x="388" y="1416"/>
                  <a:pt x="434" y="1370"/>
                </a:cubicBezTo>
                <a:cubicBezTo>
                  <a:pt x="469" y="1335"/>
                  <a:pt x="469" y="1335"/>
                  <a:pt x="469" y="1335"/>
                </a:cubicBezTo>
                <a:cubicBezTo>
                  <a:pt x="514" y="1360"/>
                  <a:pt x="561" y="1380"/>
                  <a:pt x="611" y="1394"/>
                </a:cubicBezTo>
                <a:cubicBezTo>
                  <a:pt x="611" y="1444"/>
                  <a:pt x="611" y="1444"/>
                  <a:pt x="611" y="1444"/>
                </a:cubicBezTo>
                <a:cubicBezTo>
                  <a:pt x="611" y="1509"/>
                  <a:pt x="664" y="1563"/>
                  <a:pt x="730" y="1563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59" name="Line 17"/>
          <p:cNvSpPr>
            <a:spLocks noChangeShapeType="1"/>
          </p:cNvSpPr>
          <p:nvPr/>
        </p:nvSpPr>
        <p:spPr bwMode="auto">
          <a:xfrm>
            <a:off x="1693863" y="110648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60" name="Line 18"/>
          <p:cNvSpPr>
            <a:spLocks noChangeShapeType="1"/>
          </p:cNvSpPr>
          <p:nvPr/>
        </p:nvSpPr>
        <p:spPr bwMode="auto">
          <a:xfrm>
            <a:off x="1693863" y="1106488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8750003" y="4254164"/>
            <a:ext cx="573262" cy="421684"/>
            <a:chOff x="622300" y="1"/>
            <a:chExt cx="798513" cy="587375"/>
          </a:xfrm>
          <a:solidFill>
            <a:schemeClr val="bg2"/>
          </a:solidFill>
        </p:grpSpPr>
        <p:sp>
          <p:nvSpPr>
            <p:cNvPr id="61" name="Freeform 19"/>
            <p:cNvSpPr>
              <a:spLocks noEditPoints="1"/>
            </p:cNvSpPr>
            <p:nvPr/>
          </p:nvSpPr>
          <p:spPr bwMode="auto">
            <a:xfrm>
              <a:off x="622300" y="1"/>
              <a:ext cx="655638" cy="587375"/>
            </a:xfrm>
            <a:custGeom>
              <a:avLst/>
              <a:gdLst>
                <a:gd name="T0" fmla="*/ 1228 w 1286"/>
                <a:gd name="T1" fmla="*/ 426 h 1152"/>
                <a:gd name="T2" fmla="*/ 1171 w 1286"/>
                <a:gd name="T3" fmla="*/ 484 h 1152"/>
                <a:gd name="T4" fmla="*/ 1116 w 1286"/>
                <a:gd name="T5" fmla="*/ 552 h 1152"/>
                <a:gd name="T6" fmla="*/ 1116 w 1286"/>
                <a:gd name="T7" fmla="*/ 60 h 1152"/>
                <a:gd name="T8" fmla="*/ 1085 w 1286"/>
                <a:gd name="T9" fmla="*/ 10 h 1152"/>
                <a:gd name="T10" fmla="*/ 1026 w 1286"/>
                <a:gd name="T11" fmla="*/ 13 h 1152"/>
                <a:gd name="T12" fmla="*/ 522 w 1286"/>
                <a:gd name="T13" fmla="*/ 214 h 1152"/>
                <a:gd name="T14" fmla="*/ 269 w 1286"/>
                <a:gd name="T15" fmla="*/ 214 h 1152"/>
                <a:gd name="T16" fmla="*/ 0 w 1286"/>
                <a:gd name="T17" fmla="*/ 484 h 1152"/>
                <a:gd name="T18" fmla="*/ 269 w 1286"/>
                <a:gd name="T19" fmla="*/ 753 h 1152"/>
                <a:gd name="T20" fmla="*/ 337 w 1286"/>
                <a:gd name="T21" fmla="*/ 753 h 1152"/>
                <a:gd name="T22" fmla="*/ 337 w 1286"/>
                <a:gd name="T23" fmla="*/ 1094 h 1152"/>
                <a:gd name="T24" fmla="*/ 395 w 1286"/>
                <a:gd name="T25" fmla="*/ 1152 h 1152"/>
                <a:gd name="T26" fmla="*/ 452 w 1286"/>
                <a:gd name="T27" fmla="*/ 1094 h 1152"/>
                <a:gd name="T28" fmla="*/ 452 w 1286"/>
                <a:gd name="T29" fmla="*/ 330 h 1152"/>
                <a:gd name="T30" fmla="*/ 522 w 1286"/>
                <a:gd name="T31" fmla="*/ 330 h 1152"/>
                <a:gd name="T32" fmla="*/ 1001 w 1286"/>
                <a:gd name="T33" fmla="*/ 167 h 1152"/>
                <a:gd name="T34" fmla="*/ 1001 w 1286"/>
                <a:gd name="T35" fmla="*/ 777 h 1152"/>
                <a:gd name="T36" fmla="*/ 587 w 1286"/>
                <a:gd name="T37" fmla="*/ 640 h 1152"/>
                <a:gd name="T38" fmla="*/ 526 w 1286"/>
                <a:gd name="T39" fmla="*/ 694 h 1152"/>
                <a:gd name="T40" fmla="*/ 580 w 1286"/>
                <a:gd name="T41" fmla="*/ 755 h 1152"/>
                <a:gd name="T42" fmla="*/ 910 w 1286"/>
                <a:gd name="T43" fmla="*/ 855 h 1152"/>
                <a:gd name="T44" fmla="*/ 1012 w 1286"/>
                <a:gd name="T45" fmla="*/ 941 h 1152"/>
                <a:gd name="T46" fmla="*/ 1058 w 1286"/>
                <a:gd name="T47" fmla="*/ 965 h 1152"/>
                <a:gd name="T48" fmla="*/ 1076 w 1286"/>
                <a:gd name="T49" fmla="*/ 962 h 1152"/>
                <a:gd name="T50" fmla="*/ 1116 w 1286"/>
                <a:gd name="T51" fmla="*/ 907 h 1152"/>
                <a:gd name="T52" fmla="*/ 1116 w 1286"/>
                <a:gd name="T53" fmla="*/ 668 h 1152"/>
                <a:gd name="T54" fmla="*/ 1286 w 1286"/>
                <a:gd name="T55" fmla="*/ 484 h 1152"/>
                <a:gd name="T56" fmla="*/ 1228 w 1286"/>
                <a:gd name="T57" fmla="*/ 426 h 1152"/>
                <a:gd name="T58" fmla="*/ 337 w 1286"/>
                <a:gd name="T59" fmla="*/ 638 h 1152"/>
                <a:gd name="T60" fmla="*/ 269 w 1286"/>
                <a:gd name="T61" fmla="*/ 638 h 1152"/>
                <a:gd name="T62" fmla="*/ 115 w 1286"/>
                <a:gd name="T63" fmla="*/ 484 h 1152"/>
                <a:gd name="T64" fmla="*/ 269 w 1286"/>
                <a:gd name="T65" fmla="*/ 330 h 1152"/>
                <a:gd name="T66" fmla="*/ 337 w 1286"/>
                <a:gd name="T67" fmla="*/ 330 h 1152"/>
                <a:gd name="T68" fmla="*/ 337 w 1286"/>
                <a:gd name="T69" fmla="*/ 638 h 1152"/>
                <a:gd name="T70" fmla="*/ 337 w 1286"/>
                <a:gd name="T71" fmla="*/ 638 h 1152"/>
                <a:gd name="T72" fmla="*/ 337 w 1286"/>
                <a:gd name="T73" fmla="*/ 638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6" h="1152">
                  <a:moveTo>
                    <a:pt x="1228" y="426"/>
                  </a:moveTo>
                  <a:cubicBezTo>
                    <a:pt x="1197" y="426"/>
                    <a:pt x="1171" y="452"/>
                    <a:pt x="1171" y="484"/>
                  </a:cubicBezTo>
                  <a:cubicBezTo>
                    <a:pt x="1171" y="517"/>
                    <a:pt x="1147" y="545"/>
                    <a:pt x="1116" y="552"/>
                  </a:cubicBezTo>
                  <a:cubicBezTo>
                    <a:pt x="1116" y="60"/>
                    <a:pt x="1116" y="60"/>
                    <a:pt x="1116" y="60"/>
                  </a:cubicBezTo>
                  <a:cubicBezTo>
                    <a:pt x="1116" y="39"/>
                    <a:pt x="1104" y="20"/>
                    <a:pt x="1085" y="10"/>
                  </a:cubicBezTo>
                  <a:cubicBezTo>
                    <a:pt x="1066" y="0"/>
                    <a:pt x="1043" y="1"/>
                    <a:pt x="1026" y="13"/>
                  </a:cubicBezTo>
                  <a:cubicBezTo>
                    <a:pt x="767" y="192"/>
                    <a:pt x="621" y="214"/>
                    <a:pt x="522" y="214"/>
                  </a:cubicBezTo>
                  <a:cubicBezTo>
                    <a:pt x="269" y="214"/>
                    <a:pt x="269" y="214"/>
                    <a:pt x="269" y="214"/>
                  </a:cubicBezTo>
                  <a:cubicBezTo>
                    <a:pt x="120" y="214"/>
                    <a:pt x="0" y="335"/>
                    <a:pt x="0" y="484"/>
                  </a:cubicBezTo>
                  <a:cubicBezTo>
                    <a:pt x="0" y="632"/>
                    <a:pt x="120" y="753"/>
                    <a:pt x="269" y="753"/>
                  </a:cubicBezTo>
                  <a:cubicBezTo>
                    <a:pt x="337" y="753"/>
                    <a:pt x="337" y="753"/>
                    <a:pt x="337" y="753"/>
                  </a:cubicBezTo>
                  <a:cubicBezTo>
                    <a:pt x="337" y="1094"/>
                    <a:pt x="337" y="1094"/>
                    <a:pt x="337" y="1094"/>
                  </a:cubicBezTo>
                  <a:cubicBezTo>
                    <a:pt x="337" y="1126"/>
                    <a:pt x="363" y="1152"/>
                    <a:pt x="395" y="1152"/>
                  </a:cubicBezTo>
                  <a:cubicBezTo>
                    <a:pt x="426" y="1152"/>
                    <a:pt x="452" y="1126"/>
                    <a:pt x="452" y="1094"/>
                  </a:cubicBezTo>
                  <a:cubicBezTo>
                    <a:pt x="452" y="330"/>
                    <a:pt x="452" y="330"/>
                    <a:pt x="452" y="330"/>
                  </a:cubicBezTo>
                  <a:cubicBezTo>
                    <a:pt x="522" y="330"/>
                    <a:pt x="522" y="330"/>
                    <a:pt x="522" y="330"/>
                  </a:cubicBezTo>
                  <a:cubicBezTo>
                    <a:pt x="625" y="330"/>
                    <a:pt x="770" y="310"/>
                    <a:pt x="1001" y="167"/>
                  </a:cubicBezTo>
                  <a:cubicBezTo>
                    <a:pt x="1001" y="777"/>
                    <a:pt x="1001" y="777"/>
                    <a:pt x="1001" y="777"/>
                  </a:cubicBezTo>
                  <a:cubicBezTo>
                    <a:pt x="918" y="718"/>
                    <a:pt x="783" y="652"/>
                    <a:pt x="587" y="640"/>
                  </a:cubicBezTo>
                  <a:cubicBezTo>
                    <a:pt x="555" y="638"/>
                    <a:pt x="528" y="662"/>
                    <a:pt x="526" y="694"/>
                  </a:cubicBezTo>
                  <a:cubicBezTo>
                    <a:pt x="524" y="725"/>
                    <a:pt x="548" y="753"/>
                    <a:pt x="580" y="755"/>
                  </a:cubicBezTo>
                  <a:cubicBezTo>
                    <a:pt x="707" y="763"/>
                    <a:pt x="818" y="796"/>
                    <a:pt x="910" y="855"/>
                  </a:cubicBezTo>
                  <a:cubicBezTo>
                    <a:pt x="978" y="898"/>
                    <a:pt x="1010" y="939"/>
                    <a:pt x="1012" y="941"/>
                  </a:cubicBezTo>
                  <a:cubicBezTo>
                    <a:pt x="1023" y="957"/>
                    <a:pt x="1040" y="965"/>
                    <a:pt x="1058" y="965"/>
                  </a:cubicBezTo>
                  <a:cubicBezTo>
                    <a:pt x="1064" y="965"/>
                    <a:pt x="1070" y="964"/>
                    <a:pt x="1076" y="962"/>
                  </a:cubicBezTo>
                  <a:cubicBezTo>
                    <a:pt x="1100" y="955"/>
                    <a:pt x="1116" y="932"/>
                    <a:pt x="1116" y="907"/>
                  </a:cubicBezTo>
                  <a:cubicBezTo>
                    <a:pt x="1116" y="668"/>
                    <a:pt x="1116" y="668"/>
                    <a:pt x="1116" y="668"/>
                  </a:cubicBezTo>
                  <a:cubicBezTo>
                    <a:pt x="1211" y="660"/>
                    <a:pt x="1286" y="581"/>
                    <a:pt x="1286" y="484"/>
                  </a:cubicBezTo>
                  <a:cubicBezTo>
                    <a:pt x="1286" y="452"/>
                    <a:pt x="1260" y="426"/>
                    <a:pt x="1228" y="426"/>
                  </a:cubicBezTo>
                  <a:close/>
                  <a:moveTo>
                    <a:pt x="337" y="638"/>
                  </a:moveTo>
                  <a:cubicBezTo>
                    <a:pt x="269" y="638"/>
                    <a:pt x="269" y="638"/>
                    <a:pt x="269" y="638"/>
                  </a:cubicBezTo>
                  <a:cubicBezTo>
                    <a:pt x="184" y="638"/>
                    <a:pt x="115" y="569"/>
                    <a:pt x="115" y="484"/>
                  </a:cubicBezTo>
                  <a:cubicBezTo>
                    <a:pt x="115" y="399"/>
                    <a:pt x="184" y="330"/>
                    <a:pt x="269" y="330"/>
                  </a:cubicBezTo>
                  <a:cubicBezTo>
                    <a:pt x="337" y="330"/>
                    <a:pt x="337" y="330"/>
                    <a:pt x="337" y="330"/>
                  </a:cubicBezTo>
                  <a:lnTo>
                    <a:pt x="337" y="638"/>
                  </a:lnTo>
                  <a:close/>
                  <a:moveTo>
                    <a:pt x="337" y="638"/>
                  </a:moveTo>
                  <a:cubicBezTo>
                    <a:pt x="337" y="638"/>
                    <a:pt x="337" y="638"/>
                    <a:pt x="337" y="6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2" name="Freeform 20"/>
            <p:cNvSpPr>
              <a:spLocks noEditPoints="1"/>
            </p:cNvSpPr>
            <p:nvPr/>
          </p:nvSpPr>
          <p:spPr bwMode="auto">
            <a:xfrm>
              <a:off x="1289050" y="217488"/>
              <a:ext cx="131763" cy="58737"/>
            </a:xfrm>
            <a:custGeom>
              <a:avLst/>
              <a:gdLst>
                <a:gd name="T0" fmla="*/ 200 w 258"/>
                <a:gd name="T1" fmla="*/ 0 h 115"/>
                <a:gd name="T2" fmla="*/ 57 w 258"/>
                <a:gd name="T3" fmla="*/ 0 h 115"/>
                <a:gd name="T4" fmla="*/ 0 w 258"/>
                <a:gd name="T5" fmla="*/ 58 h 115"/>
                <a:gd name="T6" fmla="*/ 57 w 258"/>
                <a:gd name="T7" fmla="*/ 115 h 115"/>
                <a:gd name="T8" fmla="*/ 200 w 258"/>
                <a:gd name="T9" fmla="*/ 115 h 115"/>
                <a:gd name="T10" fmla="*/ 258 w 258"/>
                <a:gd name="T11" fmla="*/ 58 h 115"/>
                <a:gd name="T12" fmla="*/ 200 w 258"/>
                <a:gd name="T13" fmla="*/ 0 h 115"/>
                <a:gd name="T14" fmla="*/ 200 w 258"/>
                <a:gd name="T15" fmla="*/ 0 h 115"/>
                <a:gd name="T16" fmla="*/ 200 w 258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115">
                  <a:moveTo>
                    <a:pt x="200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5"/>
                    <a:pt x="57" y="115"/>
                  </a:cubicBezTo>
                  <a:cubicBezTo>
                    <a:pt x="200" y="115"/>
                    <a:pt x="200" y="115"/>
                    <a:pt x="200" y="115"/>
                  </a:cubicBezTo>
                  <a:cubicBezTo>
                    <a:pt x="232" y="115"/>
                    <a:pt x="258" y="90"/>
                    <a:pt x="258" y="58"/>
                  </a:cubicBezTo>
                  <a:cubicBezTo>
                    <a:pt x="258" y="26"/>
                    <a:pt x="232" y="0"/>
                    <a:pt x="200" y="0"/>
                  </a:cubicBezTo>
                  <a:close/>
                  <a:moveTo>
                    <a:pt x="200" y="0"/>
                  </a:move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3" name="Freeform 21"/>
            <p:cNvSpPr>
              <a:spLocks noEditPoints="1"/>
            </p:cNvSpPr>
            <p:nvPr/>
          </p:nvSpPr>
          <p:spPr bwMode="auto">
            <a:xfrm>
              <a:off x="1276350" y="104775"/>
              <a:ext cx="136525" cy="87312"/>
            </a:xfrm>
            <a:custGeom>
              <a:avLst/>
              <a:gdLst>
                <a:gd name="T0" fmla="*/ 258 w 268"/>
                <a:gd name="T1" fmla="*/ 46 h 170"/>
                <a:gd name="T2" fmla="*/ 185 w 268"/>
                <a:gd name="T3" fmla="*/ 11 h 170"/>
                <a:gd name="T4" fmla="*/ 46 w 268"/>
                <a:gd name="T5" fmla="*/ 58 h 170"/>
                <a:gd name="T6" fmla="*/ 10 w 268"/>
                <a:gd name="T7" fmla="*/ 131 h 170"/>
                <a:gd name="T8" fmla="*/ 65 w 268"/>
                <a:gd name="T9" fmla="*/ 170 h 170"/>
                <a:gd name="T10" fmla="*/ 83 w 268"/>
                <a:gd name="T11" fmla="*/ 167 h 170"/>
                <a:gd name="T12" fmla="*/ 222 w 268"/>
                <a:gd name="T13" fmla="*/ 119 h 170"/>
                <a:gd name="T14" fmla="*/ 258 w 268"/>
                <a:gd name="T15" fmla="*/ 46 h 170"/>
                <a:gd name="T16" fmla="*/ 258 w 268"/>
                <a:gd name="T17" fmla="*/ 46 h 170"/>
                <a:gd name="T18" fmla="*/ 258 w 268"/>
                <a:gd name="T19" fmla="*/ 4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170">
                  <a:moveTo>
                    <a:pt x="258" y="46"/>
                  </a:moveTo>
                  <a:cubicBezTo>
                    <a:pt x="248" y="17"/>
                    <a:pt x="215" y="0"/>
                    <a:pt x="185" y="11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16" y="68"/>
                    <a:pt x="0" y="101"/>
                    <a:pt x="10" y="131"/>
                  </a:cubicBezTo>
                  <a:cubicBezTo>
                    <a:pt x="19" y="155"/>
                    <a:pt x="41" y="170"/>
                    <a:pt x="65" y="170"/>
                  </a:cubicBezTo>
                  <a:cubicBezTo>
                    <a:pt x="71" y="170"/>
                    <a:pt x="77" y="169"/>
                    <a:pt x="83" y="167"/>
                  </a:cubicBezTo>
                  <a:cubicBezTo>
                    <a:pt x="222" y="119"/>
                    <a:pt x="222" y="119"/>
                    <a:pt x="222" y="119"/>
                  </a:cubicBezTo>
                  <a:cubicBezTo>
                    <a:pt x="252" y="109"/>
                    <a:pt x="268" y="77"/>
                    <a:pt x="258" y="46"/>
                  </a:cubicBezTo>
                  <a:close/>
                  <a:moveTo>
                    <a:pt x="258" y="46"/>
                  </a:moveTo>
                  <a:cubicBezTo>
                    <a:pt x="258" y="46"/>
                    <a:pt x="258" y="46"/>
                    <a:pt x="258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4" name="Freeform 22"/>
            <p:cNvSpPr>
              <a:spLocks noEditPoints="1"/>
            </p:cNvSpPr>
            <p:nvPr/>
          </p:nvSpPr>
          <p:spPr bwMode="auto">
            <a:xfrm>
              <a:off x="1276350" y="298450"/>
              <a:ext cx="136525" cy="85725"/>
            </a:xfrm>
            <a:custGeom>
              <a:avLst/>
              <a:gdLst>
                <a:gd name="T0" fmla="*/ 222 w 268"/>
                <a:gd name="T1" fmla="*/ 57 h 169"/>
                <a:gd name="T2" fmla="*/ 83 w 268"/>
                <a:gd name="T3" fmla="*/ 10 h 169"/>
                <a:gd name="T4" fmla="*/ 10 w 268"/>
                <a:gd name="T5" fmla="*/ 46 h 169"/>
                <a:gd name="T6" fmla="*/ 46 w 268"/>
                <a:gd name="T7" fmla="*/ 119 h 169"/>
                <a:gd name="T8" fmla="*/ 185 w 268"/>
                <a:gd name="T9" fmla="*/ 166 h 169"/>
                <a:gd name="T10" fmla="*/ 203 w 268"/>
                <a:gd name="T11" fmla="*/ 169 h 169"/>
                <a:gd name="T12" fmla="*/ 258 w 268"/>
                <a:gd name="T13" fmla="*/ 130 h 169"/>
                <a:gd name="T14" fmla="*/ 222 w 268"/>
                <a:gd name="T15" fmla="*/ 57 h 169"/>
                <a:gd name="T16" fmla="*/ 222 w 268"/>
                <a:gd name="T17" fmla="*/ 57 h 169"/>
                <a:gd name="T18" fmla="*/ 222 w 268"/>
                <a:gd name="T1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8" h="169">
                  <a:moveTo>
                    <a:pt x="222" y="57"/>
                  </a:moveTo>
                  <a:cubicBezTo>
                    <a:pt x="83" y="10"/>
                    <a:pt x="83" y="10"/>
                    <a:pt x="83" y="10"/>
                  </a:cubicBezTo>
                  <a:cubicBezTo>
                    <a:pt x="53" y="0"/>
                    <a:pt x="20" y="16"/>
                    <a:pt x="10" y="46"/>
                  </a:cubicBezTo>
                  <a:cubicBezTo>
                    <a:pt x="0" y="76"/>
                    <a:pt x="16" y="108"/>
                    <a:pt x="46" y="119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91" y="168"/>
                    <a:pt x="197" y="169"/>
                    <a:pt x="203" y="169"/>
                  </a:cubicBezTo>
                  <a:cubicBezTo>
                    <a:pt x="227" y="169"/>
                    <a:pt x="250" y="154"/>
                    <a:pt x="258" y="130"/>
                  </a:cubicBezTo>
                  <a:cubicBezTo>
                    <a:pt x="268" y="100"/>
                    <a:pt x="252" y="68"/>
                    <a:pt x="222" y="57"/>
                  </a:cubicBezTo>
                  <a:close/>
                  <a:moveTo>
                    <a:pt x="222" y="57"/>
                  </a:moveTo>
                  <a:cubicBezTo>
                    <a:pt x="222" y="57"/>
                    <a:pt x="222" y="57"/>
                    <a:pt x="222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231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1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7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9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24" grpId="0" animBg="1"/>
      <p:bldP spid="24" grpId="1" animBg="1"/>
      <p:bldP spid="20" grpId="0" animBg="1"/>
      <p:bldP spid="20" grpId="1" animBg="1"/>
      <p:bldP spid="16" grpId="0" animBg="1"/>
      <p:bldP spid="16" grpId="1" animBg="1"/>
      <p:bldP spid="12" grpId="0" animBg="1"/>
      <p:bldP spid="12" grpId="1" animBg="1"/>
      <p:bldP spid="32" grpId="0"/>
      <p:bldP spid="33" grpId="0"/>
      <p:bldP spid="34" grpId="0"/>
      <p:bldP spid="35" grpId="0"/>
      <p:bldP spid="36" grpId="0"/>
      <p:bldP spid="37" grpId="0"/>
      <p:bldP spid="40" grpId="0"/>
      <p:bldP spid="41" grpId="0"/>
      <p:bldP spid="42" grpId="0"/>
      <p:bldP spid="43" grpId="0"/>
      <p:bldP spid="47" grpId="0" animBg="1"/>
      <p:bldP spid="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>
                <a:latin typeface="+mn-lt"/>
                <a:ea typeface="+mn-ea"/>
                <a:cs typeface="+mn-ea"/>
                <a:sym typeface="+mn-lt"/>
              </a:rPr>
              <a:t>Gear Brain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>
                <a:cs typeface="+mn-ea"/>
                <a:sym typeface="+mn-lt"/>
              </a:rPr>
              <a:t>13</a:t>
            </a:fld>
            <a:endParaRPr lang="en-US">
              <a:cs typeface="+mn-ea"/>
              <a:sym typeface="+mn-lt"/>
            </a:endParaRPr>
          </a:p>
        </p:txBody>
      </p:sp>
      <p:sp>
        <p:nvSpPr>
          <p:cNvPr id="36" name="Freeform 5"/>
          <p:cNvSpPr>
            <a:spLocks noEditPoints="1"/>
          </p:cNvSpPr>
          <p:nvPr/>
        </p:nvSpPr>
        <p:spPr bwMode="auto">
          <a:xfrm>
            <a:off x="582613" y="1486853"/>
            <a:ext cx="5837238" cy="4222750"/>
          </a:xfrm>
          <a:custGeom>
            <a:avLst/>
            <a:gdLst>
              <a:gd name="T0" fmla="*/ 421 w 2815"/>
              <a:gd name="T1" fmla="*/ 1887 h 2036"/>
              <a:gd name="T2" fmla="*/ 0 w 2815"/>
              <a:gd name="T3" fmla="*/ 1408 h 2036"/>
              <a:gd name="T4" fmla="*/ 77 w 2815"/>
              <a:gd name="T5" fmla="*/ 978 h 2036"/>
              <a:gd name="T6" fmla="*/ 180 w 2815"/>
              <a:gd name="T7" fmla="*/ 759 h 2036"/>
              <a:gd name="T8" fmla="*/ 990 w 2815"/>
              <a:gd name="T9" fmla="*/ 92 h 2036"/>
              <a:gd name="T10" fmla="*/ 1557 w 2815"/>
              <a:gd name="T11" fmla="*/ 0 h 2036"/>
              <a:gd name="T12" fmla="*/ 1918 w 2815"/>
              <a:gd name="T13" fmla="*/ 138 h 2036"/>
              <a:gd name="T14" fmla="*/ 2148 w 2815"/>
              <a:gd name="T15" fmla="*/ 230 h 2036"/>
              <a:gd name="T16" fmla="*/ 2569 w 2815"/>
              <a:gd name="T17" fmla="*/ 575 h 2036"/>
              <a:gd name="T18" fmla="*/ 2513 w 2815"/>
              <a:gd name="T19" fmla="*/ 1272 h 2036"/>
              <a:gd name="T20" fmla="*/ 2044 w 2815"/>
              <a:gd name="T21" fmla="*/ 1432 h 2036"/>
              <a:gd name="T22" fmla="*/ 1628 w 2815"/>
              <a:gd name="T23" fmla="*/ 1609 h 2036"/>
              <a:gd name="T24" fmla="*/ 1005 w 2815"/>
              <a:gd name="T25" fmla="*/ 2009 h 2036"/>
              <a:gd name="T26" fmla="*/ 713 w 2815"/>
              <a:gd name="T27" fmla="*/ 2036 h 2036"/>
              <a:gd name="T28" fmla="*/ 249 w 2815"/>
              <a:gd name="T29" fmla="*/ 759 h 2036"/>
              <a:gd name="T30" fmla="*/ 258 w 2815"/>
              <a:gd name="T31" fmla="*/ 845 h 2036"/>
              <a:gd name="T32" fmla="*/ 145 w 2815"/>
              <a:gd name="T33" fmla="*/ 978 h 2036"/>
              <a:gd name="T34" fmla="*/ 209 w 2815"/>
              <a:gd name="T35" fmla="*/ 1095 h 2036"/>
              <a:gd name="T36" fmla="*/ 68 w 2815"/>
              <a:gd name="T37" fmla="*/ 1408 h 2036"/>
              <a:gd name="T38" fmla="*/ 460 w 2815"/>
              <a:gd name="T39" fmla="*/ 1822 h 2036"/>
              <a:gd name="T40" fmla="*/ 713 w 2815"/>
              <a:gd name="T41" fmla="*/ 1968 h 2036"/>
              <a:gd name="T42" fmla="*/ 882 w 2815"/>
              <a:gd name="T43" fmla="*/ 1915 h 2036"/>
              <a:gd name="T44" fmla="*/ 1005 w 2815"/>
              <a:gd name="T45" fmla="*/ 1941 h 2036"/>
              <a:gd name="T46" fmla="*/ 1261 w 2815"/>
              <a:gd name="T47" fmla="*/ 1791 h 2036"/>
              <a:gd name="T48" fmla="*/ 1283 w 2815"/>
              <a:gd name="T49" fmla="*/ 1791 h 2036"/>
              <a:gd name="T50" fmla="*/ 1571 w 2815"/>
              <a:gd name="T51" fmla="*/ 1558 h 2036"/>
              <a:gd name="T52" fmla="*/ 1617 w 2815"/>
              <a:gd name="T53" fmla="*/ 1533 h 2036"/>
              <a:gd name="T54" fmla="*/ 1996 w 2815"/>
              <a:gd name="T55" fmla="*/ 1372 h 2036"/>
              <a:gd name="T56" fmla="*/ 2045 w 2815"/>
              <a:gd name="T57" fmla="*/ 1356 h 2036"/>
              <a:gd name="T58" fmla="*/ 2459 w 2815"/>
              <a:gd name="T59" fmla="*/ 1226 h 2036"/>
              <a:gd name="T60" fmla="*/ 2487 w 2815"/>
              <a:gd name="T61" fmla="*/ 1207 h 2036"/>
              <a:gd name="T62" fmla="*/ 2530 w 2815"/>
              <a:gd name="T63" fmla="*/ 634 h 2036"/>
              <a:gd name="T64" fmla="*/ 2505 w 2815"/>
              <a:gd name="T65" fmla="*/ 606 h 2036"/>
              <a:gd name="T66" fmla="*/ 2076 w 2815"/>
              <a:gd name="T67" fmla="*/ 306 h 2036"/>
              <a:gd name="T68" fmla="*/ 2038 w 2815"/>
              <a:gd name="T69" fmla="*/ 286 h 2036"/>
              <a:gd name="T70" fmla="*/ 1876 w 2815"/>
              <a:gd name="T71" fmla="*/ 213 h 2036"/>
              <a:gd name="T72" fmla="*/ 1838 w 2815"/>
              <a:gd name="T73" fmla="*/ 202 h 2036"/>
              <a:gd name="T74" fmla="*/ 1258 w 2815"/>
              <a:gd name="T75" fmla="*/ 227 h 2036"/>
              <a:gd name="T76" fmla="*/ 1209 w 2815"/>
              <a:gd name="T77" fmla="*/ 235 h 2036"/>
              <a:gd name="T78" fmla="*/ 658 w 2815"/>
              <a:gd name="T79" fmla="*/ 378 h 2036"/>
              <a:gd name="T80" fmla="*/ 625 w 2815"/>
              <a:gd name="T81" fmla="*/ 399 h 2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15" h="2036">
                <a:moveTo>
                  <a:pt x="713" y="2036"/>
                </a:moveTo>
                <a:cubicBezTo>
                  <a:pt x="597" y="2036"/>
                  <a:pt x="489" y="1981"/>
                  <a:pt x="421" y="1887"/>
                </a:cubicBezTo>
                <a:cubicBezTo>
                  <a:pt x="308" y="1872"/>
                  <a:pt x="204" y="1818"/>
                  <a:pt x="127" y="1733"/>
                </a:cubicBezTo>
                <a:cubicBezTo>
                  <a:pt x="45" y="1644"/>
                  <a:pt x="0" y="1529"/>
                  <a:pt x="0" y="1408"/>
                </a:cubicBezTo>
                <a:cubicBezTo>
                  <a:pt x="0" y="1292"/>
                  <a:pt x="41" y="1182"/>
                  <a:pt x="115" y="1095"/>
                </a:cubicBezTo>
                <a:cubicBezTo>
                  <a:pt x="90" y="1061"/>
                  <a:pt x="77" y="1021"/>
                  <a:pt x="77" y="978"/>
                </a:cubicBezTo>
                <a:cubicBezTo>
                  <a:pt x="77" y="904"/>
                  <a:pt x="118" y="836"/>
                  <a:pt x="183" y="802"/>
                </a:cubicBezTo>
                <a:cubicBezTo>
                  <a:pt x="181" y="788"/>
                  <a:pt x="180" y="773"/>
                  <a:pt x="180" y="759"/>
                </a:cubicBezTo>
                <a:cubicBezTo>
                  <a:pt x="180" y="524"/>
                  <a:pt x="371" y="332"/>
                  <a:pt x="605" y="330"/>
                </a:cubicBezTo>
                <a:cubicBezTo>
                  <a:pt x="678" y="185"/>
                  <a:pt x="826" y="92"/>
                  <a:pt x="990" y="92"/>
                </a:cubicBezTo>
                <a:cubicBezTo>
                  <a:pt x="1073" y="92"/>
                  <a:pt x="1153" y="116"/>
                  <a:pt x="1222" y="161"/>
                </a:cubicBezTo>
                <a:cubicBezTo>
                  <a:pt x="1304" y="59"/>
                  <a:pt x="1426" y="0"/>
                  <a:pt x="1557" y="0"/>
                </a:cubicBezTo>
                <a:cubicBezTo>
                  <a:pt x="1680" y="0"/>
                  <a:pt x="1795" y="52"/>
                  <a:pt x="1877" y="142"/>
                </a:cubicBezTo>
                <a:cubicBezTo>
                  <a:pt x="1890" y="139"/>
                  <a:pt x="1904" y="138"/>
                  <a:pt x="1918" y="138"/>
                </a:cubicBezTo>
                <a:cubicBezTo>
                  <a:pt x="1988" y="138"/>
                  <a:pt x="2053" y="175"/>
                  <a:pt x="2088" y="234"/>
                </a:cubicBezTo>
                <a:cubicBezTo>
                  <a:pt x="2108" y="232"/>
                  <a:pt x="2128" y="230"/>
                  <a:pt x="2148" y="230"/>
                </a:cubicBezTo>
                <a:cubicBezTo>
                  <a:pt x="2252" y="230"/>
                  <a:pt x="2352" y="268"/>
                  <a:pt x="2430" y="336"/>
                </a:cubicBezTo>
                <a:cubicBezTo>
                  <a:pt x="2502" y="398"/>
                  <a:pt x="2550" y="482"/>
                  <a:pt x="2569" y="575"/>
                </a:cubicBezTo>
                <a:cubicBezTo>
                  <a:pt x="2715" y="623"/>
                  <a:pt x="2815" y="761"/>
                  <a:pt x="2815" y="916"/>
                </a:cubicBezTo>
                <a:cubicBezTo>
                  <a:pt x="2815" y="1094"/>
                  <a:pt x="2687" y="1244"/>
                  <a:pt x="2513" y="1272"/>
                </a:cubicBezTo>
                <a:cubicBezTo>
                  <a:pt x="2451" y="1390"/>
                  <a:pt x="2328" y="1465"/>
                  <a:pt x="2194" y="1465"/>
                </a:cubicBezTo>
                <a:cubicBezTo>
                  <a:pt x="2142" y="1465"/>
                  <a:pt x="2091" y="1453"/>
                  <a:pt x="2044" y="1432"/>
                </a:cubicBezTo>
                <a:cubicBezTo>
                  <a:pt x="1981" y="1548"/>
                  <a:pt x="1861" y="1622"/>
                  <a:pt x="1726" y="1622"/>
                </a:cubicBezTo>
                <a:cubicBezTo>
                  <a:pt x="1693" y="1622"/>
                  <a:pt x="1660" y="1617"/>
                  <a:pt x="1628" y="1609"/>
                </a:cubicBezTo>
                <a:cubicBezTo>
                  <a:pt x="1583" y="1752"/>
                  <a:pt x="1450" y="1854"/>
                  <a:pt x="1297" y="1860"/>
                </a:cubicBezTo>
                <a:cubicBezTo>
                  <a:pt x="1229" y="1954"/>
                  <a:pt x="1122" y="2009"/>
                  <a:pt x="1005" y="2009"/>
                </a:cubicBezTo>
                <a:cubicBezTo>
                  <a:pt x="965" y="2009"/>
                  <a:pt x="927" y="2003"/>
                  <a:pt x="889" y="1990"/>
                </a:cubicBezTo>
                <a:cubicBezTo>
                  <a:pt x="836" y="2021"/>
                  <a:pt x="775" y="2036"/>
                  <a:pt x="713" y="2036"/>
                </a:cubicBezTo>
                <a:close/>
                <a:moveTo>
                  <a:pt x="610" y="398"/>
                </a:moveTo>
                <a:cubicBezTo>
                  <a:pt x="411" y="398"/>
                  <a:pt x="249" y="560"/>
                  <a:pt x="249" y="759"/>
                </a:cubicBezTo>
                <a:cubicBezTo>
                  <a:pt x="249" y="779"/>
                  <a:pt x="250" y="798"/>
                  <a:pt x="253" y="817"/>
                </a:cubicBezTo>
                <a:cubicBezTo>
                  <a:pt x="258" y="845"/>
                  <a:pt x="258" y="845"/>
                  <a:pt x="258" y="845"/>
                </a:cubicBezTo>
                <a:cubicBezTo>
                  <a:pt x="231" y="855"/>
                  <a:pt x="231" y="855"/>
                  <a:pt x="231" y="855"/>
                </a:cubicBezTo>
                <a:cubicBezTo>
                  <a:pt x="180" y="874"/>
                  <a:pt x="145" y="923"/>
                  <a:pt x="145" y="978"/>
                </a:cubicBezTo>
                <a:cubicBezTo>
                  <a:pt x="145" y="1013"/>
                  <a:pt x="159" y="1046"/>
                  <a:pt x="184" y="1071"/>
                </a:cubicBezTo>
                <a:cubicBezTo>
                  <a:pt x="209" y="1095"/>
                  <a:pt x="209" y="1095"/>
                  <a:pt x="209" y="1095"/>
                </a:cubicBezTo>
                <a:cubicBezTo>
                  <a:pt x="185" y="1119"/>
                  <a:pt x="185" y="1119"/>
                  <a:pt x="185" y="1119"/>
                </a:cubicBezTo>
                <a:cubicBezTo>
                  <a:pt x="110" y="1197"/>
                  <a:pt x="68" y="1299"/>
                  <a:pt x="68" y="1408"/>
                </a:cubicBezTo>
                <a:cubicBezTo>
                  <a:pt x="68" y="1623"/>
                  <a:pt x="230" y="1800"/>
                  <a:pt x="444" y="1820"/>
                </a:cubicBezTo>
                <a:cubicBezTo>
                  <a:pt x="460" y="1822"/>
                  <a:pt x="460" y="1822"/>
                  <a:pt x="460" y="1822"/>
                </a:cubicBezTo>
                <a:cubicBezTo>
                  <a:pt x="469" y="1836"/>
                  <a:pt x="469" y="1836"/>
                  <a:pt x="469" y="1836"/>
                </a:cubicBezTo>
                <a:cubicBezTo>
                  <a:pt x="523" y="1919"/>
                  <a:pt x="614" y="1968"/>
                  <a:pt x="713" y="1968"/>
                </a:cubicBezTo>
                <a:cubicBezTo>
                  <a:pt x="768" y="1968"/>
                  <a:pt x="821" y="1953"/>
                  <a:pt x="868" y="1924"/>
                </a:cubicBezTo>
                <a:cubicBezTo>
                  <a:pt x="882" y="1915"/>
                  <a:pt x="882" y="1915"/>
                  <a:pt x="882" y="1915"/>
                </a:cubicBezTo>
                <a:cubicBezTo>
                  <a:pt x="898" y="1921"/>
                  <a:pt x="898" y="1921"/>
                  <a:pt x="898" y="1921"/>
                </a:cubicBezTo>
                <a:cubicBezTo>
                  <a:pt x="932" y="1934"/>
                  <a:pt x="968" y="1941"/>
                  <a:pt x="1005" y="1941"/>
                </a:cubicBezTo>
                <a:cubicBezTo>
                  <a:pt x="1105" y="1941"/>
                  <a:pt x="1196" y="1891"/>
                  <a:pt x="1250" y="1807"/>
                </a:cubicBezTo>
                <a:cubicBezTo>
                  <a:pt x="1261" y="1791"/>
                  <a:pt x="1261" y="1791"/>
                  <a:pt x="1261" y="1791"/>
                </a:cubicBezTo>
                <a:cubicBezTo>
                  <a:pt x="1280" y="1791"/>
                  <a:pt x="1280" y="1791"/>
                  <a:pt x="1280" y="1791"/>
                </a:cubicBezTo>
                <a:cubicBezTo>
                  <a:pt x="1281" y="1791"/>
                  <a:pt x="1282" y="1791"/>
                  <a:pt x="1283" y="1791"/>
                </a:cubicBezTo>
                <a:cubicBezTo>
                  <a:pt x="1283" y="1792"/>
                  <a:pt x="1284" y="1792"/>
                  <a:pt x="1285" y="1792"/>
                </a:cubicBezTo>
                <a:cubicBezTo>
                  <a:pt x="1423" y="1792"/>
                  <a:pt x="1544" y="1693"/>
                  <a:pt x="1571" y="1558"/>
                </a:cubicBezTo>
                <a:cubicBezTo>
                  <a:pt x="1579" y="1517"/>
                  <a:pt x="1579" y="1517"/>
                  <a:pt x="1579" y="1517"/>
                </a:cubicBezTo>
                <a:cubicBezTo>
                  <a:pt x="1617" y="1533"/>
                  <a:pt x="1617" y="1533"/>
                  <a:pt x="1617" y="1533"/>
                </a:cubicBezTo>
                <a:cubicBezTo>
                  <a:pt x="1652" y="1547"/>
                  <a:pt x="1689" y="1554"/>
                  <a:pt x="1726" y="1554"/>
                </a:cubicBezTo>
                <a:cubicBezTo>
                  <a:pt x="1845" y="1554"/>
                  <a:pt x="1951" y="1482"/>
                  <a:pt x="1996" y="1372"/>
                </a:cubicBezTo>
                <a:cubicBezTo>
                  <a:pt x="2011" y="1335"/>
                  <a:pt x="2011" y="1335"/>
                  <a:pt x="2011" y="1335"/>
                </a:cubicBezTo>
                <a:cubicBezTo>
                  <a:pt x="2045" y="1356"/>
                  <a:pt x="2045" y="1356"/>
                  <a:pt x="2045" y="1356"/>
                </a:cubicBezTo>
                <a:cubicBezTo>
                  <a:pt x="2090" y="1382"/>
                  <a:pt x="2142" y="1396"/>
                  <a:pt x="2194" y="1396"/>
                </a:cubicBezTo>
                <a:cubicBezTo>
                  <a:pt x="2308" y="1396"/>
                  <a:pt x="2412" y="1330"/>
                  <a:pt x="2459" y="1226"/>
                </a:cubicBezTo>
                <a:cubicBezTo>
                  <a:pt x="2468" y="1209"/>
                  <a:pt x="2468" y="1209"/>
                  <a:pt x="2468" y="1209"/>
                </a:cubicBezTo>
                <a:cubicBezTo>
                  <a:pt x="2487" y="1207"/>
                  <a:pt x="2487" y="1207"/>
                  <a:pt x="2487" y="1207"/>
                </a:cubicBezTo>
                <a:cubicBezTo>
                  <a:pt x="2635" y="1191"/>
                  <a:pt x="2747" y="1066"/>
                  <a:pt x="2747" y="916"/>
                </a:cubicBezTo>
                <a:cubicBezTo>
                  <a:pt x="2747" y="784"/>
                  <a:pt x="2658" y="668"/>
                  <a:pt x="2530" y="634"/>
                </a:cubicBezTo>
                <a:cubicBezTo>
                  <a:pt x="2508" y="629"/>
                  <a:pt x="2508" y="629"/>
                  <a:pt x="2508" y="629"/>
                </a:cubicBezTo>
                <a:cubicBezTo>
                  <a:pt x="2505" y="606"/>
                  <a:pt x="2505" y="606"/>
                  <a:pt x="2505" y="606"/>
                </a:cubicBezTo>
                <a:cubicBezTo>
                  <a:pt x="2479" y="431"/>
                  <a:pt x="2326" y="298"/>
                  <a:pt x="2148" y="298"/>
                </a:cubicBezTo>
                <a:cubicBezTo>
                  <a:pt x="2124" y="298"/>
                  <a:pt x="2100" y="301"/>
                  <a:pt x="2076" y="306"/>
                </a:cubicBezTo>
                <a:cubicBezTo>
                  <a:pt x="2049" y="311"/>
                  <a:pt x="2049" y="311"/>
                  <a:pt x="2049" y="311"/>
                </a:cubicBezTo>
                <a:cubicBezTo>
                  <a:pt x="2038" y="286"/>
                  <a:pt x="2038" y="286"/>
                  <a:pt x="2038" y="286"/>
                </a:cubicBezTo>
                <a:cubicBezTo>
                  <a:pt x="2017" y="237"/>
                  <a:pt x="1970" y="206"/>
                  <a:pt x="1918" y="206"/>
                </a:cubicBezTo>
                <a:cubicBezTo>
                  <a:pt x="1904" y="206"/>
                  <a:pt x="1889" y="209"/>
                  <a:pt x="1876" y="213"/>
                </a:cubicBezTo>
                <a:cubicBezTo>
                  <a:pt x="1853" y="221"/>
                  <a:pt x="1853" y="221"/>
                  <a:pt x="1853" y="221"/>
                </a:cubicBezTo>
                <a:cubicBezTo>
                  <a:pt x="1838" y="202"/>
                  <a:pt x="1838" y="202"/>
                  <a:pt x="1838" y="202"/>
                </a:cubicBezTo>
                <a:cubicBezTo>
                  <a:pt x="1769" y="117"/>
                  <a:pt x="1667" y="68"/>
                  <a:pt x="1557" y="68"/>
                </a:cubicBezTo>
                <a:cubicBezTo>
                  <a:pt x="1437" y="68"/>
                  <a:pt x="1326" y="128"/>
                  <a:pt x="1258" y="227"/>
                </a:cubicBezTo>
                <a:cubicBezTo>
                  <a:pt x="1238" y="257"/>
                  <a:pt x="1238" y="257"/>
                  <a:pt x="1238" y="257"/>
                </a:cubicBezTo>
                <a:cubicBezTo>
                  <a:pt x="1209" y="235"/>
                  <a:pt x="1209" y="235"/>
                  <a:pt x="1209" y="235"/>
                </a:cubicBezTo>
                <a:cubicBezTo>
                  <a:pt x="1146" y="186"/>
                  <a:pt x="1070" y="160"/>
                  <a:pt x="990" y="160"/>
                </a:cubicBezTo>
                <a:cubicBezTo>
                  <a:pt x="845" y="160"/>
                  <a:pt x="715" y="246"/>
                  <a:pt x="658" y="378"/>
                </a:cubicBezTo>
                <a:cubicBezTo>
                  <a:pt x="649" y="400"/>
                  <a:pt x="649" y="400"/>
                  <a:pt x="649" y="400"/>
                </a:cubicBezTo>
                <a:cubicBezTo>
                  <a:pt x="625" y="399"/>
                  <a:pt x="625" y="399"/>
                  <a:pt x="625" y="399"/>
                </a:cubicBezTo>
                <a:cubicBezTo>
                  <a:pt x="620" y="398"/>
                  <a:pt x="615" y="398"/>
                  <a:pt x="610" y="398"/>
                </a:cubicBez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79" name="Group 78"/>
          <p:cNvGrpSpPr/>
          <p:nvPr/>
        </p:nvGrpSpPr>
        <p:grpSpPr>
          <a:xfrm>
            <a:off x="4254500" y="3320415"/>
            <a:ext cx="527050" cy="527050"/>
            <a:chOff x="4254500" y="3228975"/>
            <a:chExt cx="527050" cy="527050"/>
          </a:xfrm>
          <a:solidFill>
            <a:schemeClr val="accent6"/>
          </a:solidFill>
        </p:grpSpPr>
        <p:sp>
          <p:nvSpPr>
            <p:cNvPr id="37" name="Freeform 6"/>
            <p:cNvSpPr>
              <a:spLocks noEditPoints="1"/>
            </p:cNvSpPr>
            <p:nvPr/>
          </p:nvSpPr>
          <p:spPr bwMode="auto">
            <a:xfrm>
              <a:off x="4254500" y="3228975"/>
              <a:ext cx="527050" cy="527050"/>
            </a:xfrm>
            <a:custGeom>
              <a:avLst/>
              <a:gdLst>
                <a:gd name="T0" fmla="*/ 85 w 254"/>
                <a:gd name="T1" fmla="*/ 215 h 254"/>
                <a:gd name="T2" fmla="*/ 90 w 254"/>
                <a:gd name="T3" fmla="*/ 249 h 254"/>
                <a:gd name="T4" fmla="*/ 119 w 254"/>
                <a:gd name="T5" fmla="*/ 254 h 254"/>
                <a:gd name="T6" fmla="*/ 135 w 254"/>
                <a:gd name="T7" fmla="*/ 224 h 254"/>
                <a:gd name="T8" fmla="*/ 160 w 254"/>
                <a:gd name="T9" fmla="*/ 219 h 254"/>
                <a:gd name="T10" fmla="*/ 187 w 254"/>
                <a:gd name="T11" fmla="*/ 239 h 254"/>
                <a:gd name="T12" fmla="*/ 212 w 254"/>
                <a:gd name="T13" fmla="*/ 222 h 254"/>
                <a:gd name="T14" fmla="*/ 202 w 254"/>
                <a:gd name="T15" fmla="*/ 189 h 254"/>
                <a:gd name="T16" fmla="*/ 215 w 254"/>
                <a:gd name="T17" fmla="*/ 169 h 254"/>
                <a:gd name="T18" fmla="*/ 249 w 254"/>
                <a:gd name="T19" fmla="*/ 164 h 254"/>
                <a:gd name="T20" fmla="*/ 254 w 254"/>
                <a:gd name="T21" fmla="*/ 134 h 254"/>
                <a:gd name="T22" fmla="*/ 224 w 254"/>
                <a:gd name="T23" fmla="*/ 118 h 254"/>
                <a:gd name="T24" fmla="*/ 218 w 254"/>
                <a:gd name="T25" fmla="*/ 95 h 254"/>
                <a:gd name="T26" fmla="*/ 239 w 254"/>
                <a:gd name="T27" fmla="*/ 67 h 254"/>
                <a:gd name="T28" fmla="*/ 222 w 254"/>
                <a:gd name="T29" fmla="*/ 43 h 254"/>
                <a:gd name="T30" fmla="*/ 189 w 254"/>
                <a:gd name="T31" fmla="*/ 53 h 254"/>
                <a:gd name="T32" fmla="*/ 169 w 254"/>
                <a:gd name="T33" fmla="*/ 40 h 254"/>
                <a:gd name="T34" fmla="*/ 164 w 254"/>
                <a:gd name="T35" fmla="*/ 6 h 254"/>
                <a:gd name="T36" fmla="*/ 134 w 254"/>
                <a:gd name="T37" fmla="*/ 0 h 254"/>
                <a:gd name="T38" fmla="*/ 119 w 254"/>
                <a:gd name="T39" fmla="*/ 31 h 254"/>
                <a:gd name="T40" fmla="*/ 94 w 254"/>
                <a:gd name="T41" fmla="*/ 36 h 254"/>
                <a:gd name="T42" fmla="*/ 67 w 254"/>
                <a:gd name="T43" fmla="*/ 15 h 254"/>
                <a:gd name="T44" fmla="*/ 42 w 254"/>
                <a:gd name="T45" fmla="*/ 33 h 254"/>
                <a:gd name="T46" fmla="*/ 52 w 254"/>
                <a:gd name="T47" fmla="*/ 65 h 254"/>
                <a:gd name="T48" fmla="*/ 39 w 254"/>
                <a:gd name="T49" fmla="*/ 86 h 254"/>
                <a:gd name="T50" fmla="*/ 6 w 254"/>
                <a:gd name="T51" fmla="*/ 91 h 254"/>
                <a:gd name="T52" fmla="*/ 0 w 254"/>
                <a:gd name="T53" fmla="*/ 121 h 254"/>
                <a:gd name="T54" fmla="*/ 30 w 254"/>
                <a:gd name="T55" fmla="*/ 136 h 254"/>
                <a:gd name="T56" fmla="*/ 35 w 254"/>
                <a:gd name="T57" fmla="*/ 160 h 254"/>
                <a:gd name="T58" fmla="*/ 15 w 254"/>
                <a:gd name="T59" fmla="*/ 187 h 254"/>
                <a:gd name="T60" fmla="*/ 32 w 254"/>
                <a:gd name="T61" fmla="*/ 212 h 254"/>
                <a:gd name="T62" fmla="*/ 64 w 254"/>
                <a:gd name="T63" fmla="*/ 201 h 254"/>
                <a:gd name="T64" fmla="*/ 85 w 254"/>
                <a:gd name="T65" fmla="*/ 215 h 254"/>
                <a:gd name="T66" fmla="*/ 93 w 254"/>
                <a:gd name="T67" fmla="*/ 160 h 254"/>
                <a:gd name="T68" fmla="*/ 79 w 254"/>
                <a:gd name="T69" fmla="*/ 126 h 254"/>
                <a:gd name="T70" fmla="*/ 81 w 254"/>
                <a:gd name="T71" fmla="*/ 115 h 254"/>
                <a:gd name="T72" fmla="*/ 128 w 254"/>
                <a:gd name="T73" fmla="*/ 79 h 254"/>
                <a:gd name="T74" fmla="*/ 175 w 254"/>
                <a:gd name="T75" fmla="*/ 128 h 254"/>
                <a:gd name="T76" fmla="*/ 173 w 254"/>
                <a:gd name="T77" fmla="*/ 140 h 254"/>
                <a:gd name="T78" fmla="*/ 173 w 254"/>
                <a:gd name="T79" fmla="*/ 140 h 254"/>
                <a:gd name="T80" fmla="*/ 126 w 254"/>
                <a:gd name="T81" fmla="*/ 175 h 254"/>
                <a:gd name="T82" fmla="*/ 93 w 254"/>
                <a:gd name="T83" fmla="*/ 16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4">
                  <a:moveTo>
                    <a:pt x="85" y="215"/>
                  </a:moveTo>
                  <a:cubicBezTo>
                    <a:pt x="90" y="249"/>
                    <a:pt x="90" y="249"/>
                    <a:pt x="90" y="249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4" y="223"/>
                    <a:pt x="152" y="221"/>
                    <a:pt x="160" y="219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2"/>
                    <a:pt x="212" y="222"/>
                    <a:pt x="212" y="222"/>
                  </a:cubicBezTo>
                  <a:cubicBezTo>
                    <a:pt x="202" y="189"/>
                    <a:pt x="202" y="189"/>
                    <a:pt x="202" y="189"/>
                  </a:cubicBezTo>
                  <a:cubicBezTo>
                    <a:pt x="207" y="183"/>
                    <a:pt x="211" y="176"/>
                    <a:pt x="215" y="169"/>
                  </a:cubicBezTo>
                  <a:cubicBezTo>
                    <a:pt x="249" y="164"/>
                    <a:pt x="249" y="164"/>
                    <a:pt x="249" y="16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24" y="118"/>
                    <a:pt x="224" y="118"/>
                    <a:pt x="224" y="118"/>
                  </a:cubicBezTo>
                  <a:cubicBezTo>
                    <a:pt x="223" y="110"/>
                    <a:pt x="221" y="102"/>
                    <a:pt x="218" y="95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2" y="43"/>
                    <a:pt x="222" y="43"/>
                    <a:pt x="222" y="43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83" y="48"/>
                    <a:pt x="176" y="43"/>
                    <a:pt x="169" y="40"/>
                  </a:cubicBezTo>
                  <a:cubicBezTo>
                    <a:pt x="164" y="6"/>
                    <a:pt x="164" y="6"/>
                    <a:pt x="164" y="6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0" y="31"/>
                    <a:pt x="102" y="33"/>
                    <a:pt x="94" y="36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47" y="72"/>
                    <a:pt x="43" y="79"/>
                    <a:pt x="39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44"/>
                    <a:pt x="33" y="152"/>
                    <a:pt x="35" y="160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32" y="212"/>
                    <a:pt x="32" y="212"/>
                    <a:pt x="32" y="212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07"/>
                    <a:pt x="78" y="211"/>
                    <a:pt x="85" y="215"/>
                  </a:cubicBezTo>
                  <a:close/>
                  <a:moveTo>
                    <a:pt x="93" y="160"/>
                  </a:moveTo>
                  <a:cubicBezTo>
                    <a:pt x="84" y="151"/>
                    <a:pt x="79" y="139"/>
                    <a:pt x="79" y="126"/>
                  </a:cubicBezTo>
                  <a:cubicBezTo>
                    <a:pt x="79" y="122"/>
                    <a:pt x="80" y="118"/>
                    <a:pt x="81" y="115"/>
                  </a:cubicBezTo>
                  <a:cubicBezTo>
                    <a:pt x="87" y="93"/>
                    <a:pt x="106" y="79"/>
                    <a:pt x="128" y="79"/>
                  </a:cubicBezTo>
                  <a:cubicBezTo>
                    <a:pt x="154" y="80"/>
                    <a:pt x="175" y="102"/>
                    <a:pt x="175" y="128"/>
                  </a:cubicBezTo>
                  <a:cubicBezTo>
                    <a:pt x="175" y="132"/>
                    <a:pt x="173" y="136"/>
                    <a:pt x="173" y="140"/>
                  </a:cubicBezTo>
                  <a:cubicBezTo>
                    <a:pt x="173" y="140"/>
                    <a:pt x="173" y="140"/>
                    <a:pt x="173" y="140"/>
                  </a:cubicBezTo>
                  <a:cubicBezTo>
                    <a:pt x="166" y="161"/>
                    <a:pt x="148" y="175"/>
                    <a:pt x="126" y="175"/>
                  </a:cubicBezTo>
                  <a:cubicBezTo>
                    <a:pt x="113" y="175"/>
                    <a:pt x="101" y="170"/>
                    <a:pt x="9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4449763" y="3424238"/>
              <a:ext cx="134938" cy="136525"/>
            </a:xfrm>
            <a:custGeom>
              <a:avLst/>
              <a:gdLst>
                <a:gd name="T0" fmla="*/ 0 w 65"/>
                <a:gd name="T1" fmla="*/ 33 h 66"/>
                <a:gd name="T2" fmla="*/ 2 w 65"/>
                <a:gd name="T3" fmla="*/ 25 h 66"/>
                <a:gd name="T4" fmla="*/ 34 w 65"/>
                <a:gd name="T5" fmla="*/ 1 h 66"/>
                <a:gd name="T6" fmla="*/ 65 w 65"/>
                <a:gd name="T7" fmla="*/ 34 h 66"/>
                <a:gd name="T8" fmla="*/ 63 w 65"/>
                <a:gd name="T9" fmla="*/ 42 h 66"/>
                <a:gd name="T10" fmla="*/ 63 w 65"/>
                <a:gd name="T11" fmla="*/ 42 h 66"/>
                <a:gd name="T12" fmla="*/ 32 w 65"/>
                <a:gd name="T13" fmla="*/ 66 h 66"/>
                <a:gd name="T14" fmla="*/ 9 w 65"/>
                <a:gd name="T15" fmla="*/ 56 h 66"/>
                <a:gd name="T16" fmla="*/ 0 w 65"/>
                <a:gd name="T17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6">
                  <a:moveTo>
                    <a:pt x="0" y="33"/>
                  </a:moveTo>
                  <a:cubicBezTo>
                    <a:pt x="0" y="30"/>
                    <a:pt x="1" y="27"/>
                    <a:pt x="2" y="25"/>
                  </a:cubicBezTo>
                  <a:cubicBezTo>
                    <a:pt x="5" y="10"/>
                    <a:pt x="19" y="0"/>
                    <a:pt x="34" y="1"/>
                  </a:cubicBezTo>
                  <a:cubicBezTo>
                    <a:pt x="52" y="1"/>
                    <a:pt x="65" y="16"/>
                    <a:pt x="65" y="34"/>
                  </a:cubicBezTo>
                  <a:cubicBezTo>
                    <a:pt x="65" y="37"/>
                    <a:pt x="64" y="39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59" y="56"/>
                    <a:pt x="47" y="66"/>
                    <a:pt x="32" y="66"/>
                  </a:cubicBezTo>
                  <a:cubicBezTo>
                    <a:pt x="23" y="66"/>
                    <a:pt x="15" y="62"/>
                    <a:pt x="9" y="56"/>
                  </a:cubicBezTo>
                  <a:cubicBezTo>
                    <a:pt x="3" y="49"/>
                    <a:pt x="0" y="4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632200" y="1720215"/>
            <a:ext cx="527050" cy="525463"/>
            <a:chOff x="3632200" y="1628775"/>
            <a:chExt cx="527050" cy="525463"/>
          </a:xfrm>
          <a:solidFill>
            <a:schemeClr val="accent3"/>
          </a:solidFill>
        </p:grpSpPr>
        <p:sp>
          <p:nvSpPr>
            <p:cNvPr id="39" name="Freeform 8"/>
            <p:cNvSpPr>
              <a:spLocks noEditPoints="1"/>
            </p:cNvSpPr>
            <p:nvPr/>
          </p:nvSpPr>
          <p:spPr bwMode="auto">
            <a:xfrm>
              <a:off x="3632200" y="1628775"/>
              <a:ext cx="527050" cy="525463"/>
            </a:xfrm>
            <a:custGeom>
              <a:avLst/>
              <a:gdLst>
                <a:gd name="T0" fmla="*/ 85 w 254"/>
                <a:gd name="T1" fmla="*/ 215 h 254"/>
                <a:gd name="T2" fmla="*/ 89 w 254"/>
                <a:gd name="T3" fmla="*/ 249 h 254"/>
                <a:gd name="T4" fmla="*/ 119 w 254"/>
                <a:gd name="T5" fmla="*/ 254 h 254"/>
                <a:gd name="T6" fmla="*/ 135 w 254"/>
                <a:gd name="T7" fmla="*/ 224 h 254"/>
                <a:gd name="T8" fmla="*/ 160 w 254"/>
                <a:gd name="T9" fmla="*/ 218 h 254"/>
                <a:gd name="T10" fmla="*/ 187 w 254"/>
                <a:gd name="T11" fmla="*/ 239 h 254"/>
                <a:gd name="T12" fmla="*/ 212 w 254"/>
                <a:gd name="T13" fmla="*/ 222 h 254"/>
                <a:gd name="T14" fmla="*/ 201 w 254"/>
                <a:gd name="T15" fmla="*/ 189 h 254"/>
                <a:gd name="T16" fmla="*/ 214 w 254"/>
                <a:gd name="T17" fmla="*/ 168 h 254"/>
                <a:gd name="T18" fmla="*/ 248 w 254"/>
                <a:gd name="T19" fmla="*/ 164 h 254"/>
                <a:gd name="T20" fmla="*/ 254 w 254"/>
                <a:gd name="T21" fmla="*/ 134 h 254"/>
                <a:gd name="T22" fmla="*/ 223 w 254"/>
                <a:gd name="T23" fmla="*/ 118 h 254"/>
                <a:gd name="T24" fmla="*/ 218 w 254"/>
                <a:gd name="T25" fmla="*/ 95 h 254"/>
                <a:gd name="T26" fmla="*/ 239 w 254"/>
                <a:gd name="T27" fmla="*/ 67 h 254"/>
                <a:gd name="T28" fmla="*/ 221 w 254"/>
                <a:gd name="T29" fmla="*/ 42 h 254"/>
                <a:gd name="T30" fmla="*/ 189 w 254"/>
                <a:gd name="T31" fmla="*/ 53 h 254"/>
                <a:gd name="T32" fmla="*/ 168 w 254"/>
                <a:gd name="T33" fmla="*/ 40 h 254"/>
                <a:gd name="T34" fmla="*/ 164 w 254"/>
                <a:gd name="T35" fmla="*/ 6 h 254"/>
                <a:gd name="T36" fmla="*/ 134 w 254"/>
                <a:gd name="T37" fmla="*/ 0 h 254"/>
                <a:gd name="T38" fmla="*/ 118 w 254"/>
                <a:gd name="T39" fmla="*/ 30 h 254"/>
                <a:gd name="T40" fmla="*/ 93 w 254"/>
                <a:gd name="T41" fmla="*/ 36 h 254"/>
                <a:gd name="T42" fmla="*/ 66 w 254"/>
                <a:gd name="T43" fmla="*/ 15 h 254"/>
                <a:gd name="T44" fmla="*/ 42 w 254"/>
                <a:gd name="T45" fmla="*/ 33 h 254"/>
                <a:gd name="T46" fmla="*/ 52 w 254"/>
                <a:gd name="T47" fmla="*/ 65 h 254"/>
                <a:gd name="T48" fmla="*/ 38 w 254"/>
                <a:gd name="T49" fmla="*/ 86 h 254"/>
                <a:gd name="T50" fmla="*/ 5 w 254"/>
                <a:gd name="T51" fmla="*/ 91 h 254"/>
                <a:gd name="T52" fmla="*/ 0 w 254"/>
                <a:gd name="T53" fmla="*/ 120 h 254"/>
                <a:gd name="T54" fmla="*/ 30 w 254"/>
                <a:gd name="T55" fmla="*/ 136 h 254"/>
                <a:gd name="T56" fmla="*/ 35 w 254"/>
                <a:gd name="T57" fmla="*/ 160 h 254"/>
                <a:gd name="T58" fmla="*/ 14 w 254"/>
                <a:gd name="T59" fmla="*/ 187 h 254"/>
                <a:gd name="T60" fmla="*/ 31 w 254"/>
                <a:gd name="T61" fmla="*/ 211 h 254"/>
                <a:gd name="T62" fmla="*/ 64 w 254"/>
                <a:gd name="T63" fmla="*/ 201 h 254"/>
                <a:gd name="T64" fmla="*/ 85 w 254"/>
                <a:gd name="T65" fmla="*/ 215 h 254"/>
                <a:gd name="T66" fmla="*/ 92 w 254"/>
                <a:gd name="T67" fmla="*/ 160 h 254"/>
                <a:gd name="T68" fmla="*/ 79 w 254"/>
                <a:gd name="T69" fmla="*/ 126 h 254"/>
                <a:gd name="T70" fmla="*/ 80 w 254"/>
                <a:gd name="T71" fmla="*/ 114 h 254"/>
                <a:gd name="T72" fmla="*/ 127 w 254"/>
                <a:gd name="T73" fmla="*/ 79 h 254"/>
                <a:gd name="T74" fmla="*/ 174 w 254"/>
                <a:gd name="T75" fmla="*/ 128 h 254"/>
                <a:gd name="T76" fmla="*/ 172 w 254"/>
                <a:gd name="T77" fmla="*/ 140 h 254"/>
                <a:gd name="T78" fmla="*/ 172 w 254"/>
                <a:gd name="T79" fmla="*/ 140 h 254"/>
                <a:gd name="T80" fmla="*/ 125 w 254"/>
                <a:gd name="T81" fmla="*/ 175 h 254"/>
                <a:gd name="T82" fmla="*/ 92 w 254"/>
                <a:gd name="T83" fmla="*/ 16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4">
                  <a:moveTo>
                    <a:pt x="85" y="215"/>
                  </a:moveTo>
                  <a:cubicBezTo>
                    <a:pt x="89" y="249"/>
                    <a:pt x="89" y="249"/>
                    <a:pt x="89" y="249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35" y="224"/>
                    <a:pt x="135" y="224"/>
                    <a:pt x="135" y="224"/>
                  </a:cubicBezTo>
                  <a:cubicBezTo>
                    <a:pt x="143" y="223"/>
                    <a:pt x="152" y="221"/>
                    <a:pt x="160" y="218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2"/>
                    <a:pt x="212" y="222"/>
                    <a:pt x="212" y="222"/>
                  </a:cubicBezTo>
                  <a:cubicBezTo>
                    <a:pt x="201" y="189"/>
                    <a:pt x="201" y="189"/>
                    <a:pt x="201" y="189"/>
                  </a:cubicBezTo>
                  <a:cubicBezTo>
                    <a:pt x="206" y="183"/>
                    <a:pt x="211" y="176"/>
                    <a:pt x="214" y="168"/>
                  </a:cubicBezTo>
                  <a:cubicBezTo>
                    <a:pt x="248" y="164"/>
                    <a:pt x="248" y="164"/>
                    <a:pt x="248" y="164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23" y="118"/>
                    <a:pt x="223" y="118"/>
                    <a:pt x="223" y="118"/>
                  </a:cubicBezTo>
                  <a:cubicBezTo>
                    <a:pt x="222" y="110"/>
                    <a:pt x="220" y="102"/>
                    <a:pt x="218" y="95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189" y="53"/>
                    <a:pt x="189" y="53"/>
                    <a:pt x="189" y="53"/>
                  </a:cubicBezTo>
                  <a:cubicBezTo>
                    <a:pt x="182" y="48"/>
                    <a:pt x="175" y="43"/>
                    <a:pt x="168" y="40"/>
                  </a:cubicBezTo>
                  <a:cubicBezTo>
                    <a:pt x="164" y="6"/>
                    <a:pt x="164" y="6"/>
                    <a:pt x="164" y="6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09" y="31"/>
                    <a:pt x="101" y="33"/>
                    <a:pt x="93" y="3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46" y="71"/>
                    <a:pt x="42" y="79"/>
                    <a:pt x="38" y="86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0" y="144"/>
                    <a:pt x="32" y="152"/>
                    <a:pt x="35" y="160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31" y="211"/>
                    <a:pt x="31" y="211"/>
                    <a:pt x="31" y="211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0" y="207"/>
                    <a:pt x="77" y="211"/>
                    <a:pt x="85" y="215"/>
                  </a:cubicBezTo>
                  <a:close/>
                  <a:moveTo>
                    <a:pt x="92" y="160"/>
                  </a:moveTo>
                  <a:cubicBezTo>
                    <a:pt x="83" y="151"/>
                    <a:pt x="78" y="139"/>
                    <a:pt x="79" y="126"/>
                  </a:cubicBezTo>
                  <a:cubicBezTo>
                    <a:pt x="79" y="122"/>
                    <a:pt x="79" y="118"/>
                    <a:pt x="80" y="114"/>
                  </a:cubicBezTo>
                  <a:cubicBezTo>
                    <a:pt x="86" y="93"/>
                    <a:pt x="105" y="79"/>
                    <a:pt x="127" y="79"/>
                  </a:cubicBezTo>
                  <a:cubicBezTo>
                    <a:pt x="154" y="80"/>
                    <a:pt x="175" y="102"/>
                    <a:pt x="174" y="128"/>
                  </a:cubicBezTo>
                  <a:cubicBezTo>
                    <a:pt x="174" y="132"/>
                    <a:pt x="172" y="136"/>
                    <a:pt x="172" y="140"/>
                  </a:cubicBezTo>
                  <a:cubicBezTo>
                    <a:pt x="172" y="140"/>
                    <a:pt x="172" y="140"/>
                    <a:pt x="172" y="140"/>
                  </a:cubicBezTo>
                  <a:cubicBezTo>
                    <a:pt x="166" y="161"/>
                    <a:pt x="147" y="175"/>
                    <a:pt x="125" y="175"/>
                  </a:cubicBezTo>
                  <a:cubicBezTo>
                    <a:pt x="113" y="175"/>
                    <a:pt x="101" y="169"/>
                    <a:pt x="92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0" name="Freeform 9"/>
            <p:cNvSpPr>
              <a:spLocks/>
            </p:cNvSpPr>
            <p:nvPr/>
          </p:nvSpPr>
          <p:spPr bwMode="auto">
            <a:xfrm>
              <a:off x="3825875" y="1822450"/>
              <a:ext cx="136525" cy="138113"/>
            </a:xfrm>
            <a:custGeom>
              <a:avLst/>
              <a:gdLst>
                <a:gd name="T0" fmla="*/ 1 w 66"/>
                <a:gd name="T1" fmla="*/ 32 h 66"/>
                <a:gd name="T2" fmla="*/ 2 w 66"/>
                <a:gd name="T3" fmla="*/ 25 h 66"/>
                <a:gd name="T4" fmla="*/ 34 w 66"/>
                <a:gd name="T5" fmla="*/ 1 h 66"/>
                <a:gd name="T6" fmla="*/ 65 w 66"/>
                <a:gd name="T7" fmla="*/ 34 h 66"/>
                <a:gd name="T8" fmla="*/ 63 w 66"/>
                <a:gd name="T9" fmla="*/ 41 h 66"/>
                <a:gd name="T10" fmla="*/ 63 w 66"/>
                <a:gd name="T11" fmla="*/ 41 h 66"/>
                <a:gd name="T12" fmla="*/ 32 w 66"/>
                <a:gd name="T13" fmla="*/ 66 h 66"/>
                <a:gd name="T14" fmla="*/ 9 w 66"/>
                <a:gd name="T15" fmla="*/ 56 h 66"/>
                <a:gd name="T16" fmla="*/ 1 w 66"/>
                <a:gd name="T17" fmla="*/ 3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66">
                  <a:moveTo>
                    <a:pt x="1" y="32"/>
                  </a:moveTo>
                  <a:cubicBezTo>
                    <a:pt x="1" y="30"/>
                    <a:pt x="1" y="27"/>
                    <a:pt x="2" y="25"/>
                  </a:cubicBezTo>
                  <a:cubicBezTo>
                    <a:pt x="6" y="10"/>
                    <a:pt x="19" y="0"/>
                    <a:pt x="34" y="1"/>
                  </a:cubicBezTo>
                  <a:cubicBezTo>
                    <a:pt x="52" y="1"/>
                    <a:pt x="66" y="16"/>
                    <a:pt x="65" y="34"/>
                  </a:cubicBezTo>
                  <a:cubicBezTo>
                    <a:pt x="65" y="36"/>
                    <a:pt x="64" y="39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9" y="56"/>
                    <a:pt x="47" y="66"/>
                    <a:pt x="32" y="66"/>
                  </a:cubicBezTo>
                  <a:cubicBezTo>
                    <a:pt x="23" y="65"/>
                    <a:pt x="15" y="62"/>
                    <a:pt x="9" y="56"/>
                  </a:cubicBezTo>
                  <a:cubicBezTo>
                    <a:pt x="3" y="49"/>
                    <a:pt x="0" y="41"/>
                    <a:pt x="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519363" y="2032953"/>
            <a:ext cx="527050" cy="523875"/>
            <a:chOff x="2519363" y="1941513"/>
            <a:chExt cx="527050" cy="523875"/>
          </a:xfrm>
          <a:solidFill>
            <a:schemeClr val="accent6"/>
          </a:solidFill>
        </p:grpSpPr>
        <p:sp>
          <p:nvSpPr>
            <p:cNvPr id="41" name="Freeform 10"/>
            <p:cNvSpPr>
              <a:spLocks noEditPoints="1"/>
            </p:cNvSpPr>
            <p:nvPr/>
          </p:nvSpPr>
          <p:spPr bwMode="auto">
            <a:xfrm>
              <a:off x="2519363" y="1941513"/>
              <a:ext cx="527050" cy="523875"/>
            </a:xfrm>
            <a:custGeom>
              <a:avLst/>
              <a:gdLst>
                <a:gd name="T0" fmla="*/ 85 w 254"/>
                <a:gd name="T1" fmla="*/ 214 h 253"/>
                <a:gd name="T2" fmla="*/ 90 w 254"/>
                <a:gd name="T3" fmla="*/ 248 h 253"/>
                <a:gd name="T4" fmla="*/ 119 w 254"/>
                <a:gd name="T5" fmla="*/ 253 h 253"/>
                <a:gd name="T6" fmla="*/ 135 w 254"/>
                <a:gd name="T7" fmla="*/ 223 h 253"/>
                <a:gd name="T8" fmla="*/ 160 w 254"/>
                <a:gd name="T9" fmla="*/ 218 h 253"/>
                <a:gd name="T10" fmla="*/ 187 w 254"/>
                <a:gd name="T11" fmla="*/ 239 h 253"/>
                <a:gd name="T12" fmla="*/ 212 w 254"/>
                <a:gd name="T13" fmla="*/ 221 h 253"/>
                <a:gd name="T14" fmla="*/ 202 w 254"/>
                <a:gd name="T15" fmla="*/ 188 h 253"/>
                <a:gd name="T16" fmla="*/ 215 w 254"/>
                <a:gd name="T17" fmla="*/ 168 h 253"/>
                <a:gd name="T18" fmla="*/ 249 w 254"/>
                <a:gd name="T19" fmla="*/ 163 h 253"/>
                <a:gd name="T20" fmla="*/ 254 w 254"/>
                <a:gd name="T21" fmla="*/ 133 h 253"/>
                <a:gd name="T22" fmla="*/ 224 w 254"/>
                <a:gd name="T23" fmla="*/ 117 h 253"/>
                <a:gd name="T24" fmla="*/ 218 w 254"/>
                <a:gd name="T25" fmla="*/ 94 h 253"/>
                <a:gd name="T26" fmla="*/ 239 w 254"/>
                <a:gd name="T27" fmla="*/ 67 h 253"/>
                <a:gd name="T28" fmla="*/ 222 w 254"/>
                <a:gd name="T29" fmla="*/ 42 h 253"/>
                <a:gd name="T30" fmla="*/ 189 w 254"/>
                <a:gd name="T31" fmla="*/ 52 h 253"/>
                <a:gd name="T32" fmla="*/ 169 w 254"/>
                <a:gd name="T33" fmla="*/ 39 h 253"/>
                <a:gd name="T34" fmla="*/ 164 w 254"/>
                <a:gd name="T35" fmla="*/ 5 h 253"/>
                <a:gd name="T36" fmla="*/ 134 w 254"/>
                <a:gd name="T37" fmla="*/ 0 h 253"/>
                <a:gd name="T38" fmla="*/ 119 w 254"/>
                <a:gd name="T39" fmla="*/ 30 h 253"/>
                <a:gd name="T40" fmla="*/ 94 w 254"/>
                <a:gd name="T41" fmla="*/ 35 h 253"/>
                <a:gd name="T42" fmla="*/ 67 w 254"/>
                <a:gd name="T43" fmla="*/ 15 h 253"/>
                <a:gd name="T44" fmla="*/ 42 w 254"/>
                <a:gd name="T45" fmla="*/ 32 h 253"/>
                <a:gd name="T46" fmla="*/ 52 w 254"/>
                <a:gd name="T47" fmla="*/ 64 h 253"/>
                <a:gd name="T48" fmla="*/ 39 w 254"/>
                <a:gd name="T49" fmla="*/ 86 h 253"/>
                <a:gd name="T50" fmla="*/ 5 w 254"/>
                <a:gd name="T51" fmla="*/ 90 h 253"/>
                <a:gd name="T52" fmla="*/ 0 w 254"/>
                <a:gd name="T53" fmla="*/ 120 h 253"/>
                <a:gd name="T54" fmla="*/ 30 w 254"/>
                <a:gd name="T55" fmla="*/ 135 h 253"/>
                <a:gd name="T56" fmla="*/ 35 w 254"/>
                <a:gd name="T57" fmla="*/ 159 h 253"/>
                <a:gd name="T58" fmla="*/ 15 w 254"/>
                <a:gd name="T59" fmla="*/ 186 h 253"/>
                <a:gd name="T60" fmla="*/ 32 w 254"/>
                <a:gd name="T61" fmla="*/ 211 h 253"/>
                <a:gd name="T62" fmla="*/ 64 w 254"/>
                <a:gd name="T63" fmla="*/ 201 h 253"/>
                <a:gd name="T64" fmla="*/ 85 w 254"/>
                <a:gd name="T65" fmla="*/ 214 h 253"/>
                <a:gd name="T66" fmla="*/ 93 w 254"/>
                <a:gd name="T67" fmla="*/ 160 h 253"/>
                <a:gd name="T68" fmla="*/ 79 w 254"/>
                <a:gd name="T69" fmla="*/ 125 h 253"/>
                <a:gd name="T70" fmla="*/ 81 w 254"/>
                <a:gd name="T71" fmla="*/ 114 h 253"/>
                <a:gd name="T72" fmla="*/ 128 w 254"/>
                <a:gd name="T73" fmla="*/ 79 h 253"/>
                <a:gd name="T74" fmla="*/ 175 w 254"/>
                <a:gd name="T75" fmla="*/ 127 h 253"/>
                <a:gd name="T76" fmla="*/ 173 w 254"/>
                <a:gd name="T77" fmla="*/ 139 h 253"/>
                <a:gd name="T78" fmla="*/ 173 w 254"/>
                <a:gd name="T79" fmla="*/ 139 h 253"/>
                <a:gd name="T80" fmla="*/ 126 w 254"/>
                <a:gd name="T81" fmla="*/ 174 h 253"/>
                <a:gd name="T82" fmla="*/ 93 w 254"/>
                <a:gd name="T83" fmla="*/ 16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3">
                  <a:moveTo>
                    <a:pt x="85" y="214"/>
                  </a:moveTo>
                  <a:cubicBezTo>
                    <a:pt x="90" y="248"/>
                    <a:pt x="90" y="248"/>
                    <a:pt x="90" y="248"/>
                  </a:cubicBezTo>
                  <a:cubicBezTo>
                    <a:pt x="119" y="253"/>
                    <a:pt x="119" y="253"/>
                    <a:pt x="119" y="253"/>
                  </a:cubicBezTo>
                  <a:cubicBezTo>
                    <a:pt x="135" y="223"/>
                    <a:pt x="135" y="223"/>
                    <a:pt x="135" y="223"/>
                  </a:cubicBezTo>
                  <a:cubicBezTo>
                    <a:pt x="144" y="223"/>
                    <a:pt x="152" y="221"/>
                    <a:pt x="160" y="218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1"/>
                    <a:pt x="212" y="221"/>
                    <a:pt x="212" y="221"/>
                  </a:cubicBezTo>
                  <a:cubicBezTo>
                    <a:pt x="202" y="188"/>
                    <a:pt x="202" y="188"/>
                    <a:pt x="202" y="188"/>
                  </a:cubicBezTo>
                  <a:cubicBezTo>
                    <a:pt x="207" y="182"/>
                    <a:pt x="211" y="175"/>
                    <a:pt x="215" y="168"/>
                  </a:cubicBezTo>
                  <a:cubicBezTo>
                    <a:pt x="249" y="163"/>
                    <a:pt x="249" y="163"/>
                    <a:pt x="249" y="163"/>
                  </a:cubicBezTo>
                  <a:cubicBezTo>
                    <a:pt x="254" y="133"/>
                    <a:pt x="254" y="133"/>
                    <a:pt x="254" y="133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3" y="109"/>
                    <a:pt x="221" y="101"/>
                    <a:pt x="218" y="94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2" y="42"/>
                    <a:pt x="222" y="42"/>
                    <a:pt x="222" y="42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3" y="47"/>
                    <a:pt x="176" y="42"/>
                    <a:pt x="169" y="39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0" y="31"/>
                    <a:pt x="102" y="32"/>
                    <a:pt x="94" y="3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71"/>
                    <a:pt x="42" y="78"/>
                    <a:pt x="39" y="86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0" y="135"/>
                    <a:pt x="30" y="135"/>
                    <a:pt x="30" y="135"/>
                  </a:cubicBezTo>
                  <a:cubicBezTo>
                    <a:pt x="31" y="144"/>
                    <a:pt x="33" y="151"/>
                    <a:pt x="35" y="159"/>
                  </a:cubicBezTo>
                  <a:cubicBezTo>
                    <a:pt x="15" y="186"/>
                    <a:pt x="15" y="186"/>
                    <a:pt x="15" y="186"/>
                  </a:cubicBezTo>
                  <a:cubicBezTo>
                    <a:pt x="32" y="211"/>
                    <a:pt x="32" y="211"/>
                    <a:pt x="32" y="211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06"/>
                    <a:pt x="78" y="211"/>
                    <a:pt x="85" y="214"/>
                  </a:cubicBezTo>
                  <a:close/>
                  <a:moveTo>
                    <a:pt x="93" y="160"/>
                  </a:moveTo>
                  <a:cubicBezTo>
                    <a:pt x="84" y="150"/>
                    <a:pt x="79" y="138"/>
                    <a:pt x="79" y="125"/>
                  </a:cubicBezTo>
                  <a:cubicBezTo>
                    <a:pt x="79" y="122"/>
                    <a:pt x="80" y="118"/>
                    <a:pt x="81" y="114"/>
                  </a:cubicBezTo>
                  <a:cubicBezTo>
                    <a:pt x="87" y="93"/>
                    <a:pt x="106" y="78"/>
                    <a:pt x="128" y="79"/>
                  </a:cubicBezTo>
                  <a:cubicBezTo>
                    <a:pt x="154" y="79"/>
                    <a:pt x="175" y="101"/>
                    <a:pt x="175" y="127"/>
                  </a:cubicBezTo>
                  <a:cubicBezTo>
                    <a:pt x="175" y="131"/>
                    <a:pt x="173" y="135"/>
                    <a:pt x="173" y="139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66" y="160"/>
                    <a:pt x="148" y="175"/>
                    <a:pt x="126" y="174"/>
                  </a:cubicBezTo>
                  <a:cubicBezTo>
                    <a:pt x="113" y="174"/>
                    <a:pt x="101" y="169"/>
                    <a:pt x="9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2714625" y="2136775"/>
              <a:ext cx="134938" cy="134938"/>
            </a:xfrm>
            <a:custGeom>
              <a:avLst/>
              <a:gdLst>
                <a:gd name="T0" fmla="*/ 0 w 65"/>
                <a:gd name="T1" fmla="*/ 32 h 65"/>
                <a:gd name="T2" fmla="*/ 1 w 65"/>
                <a:gd name="T3" fmla="*/ 24 h 65"/>
                <a:gd name="T4" fmla="*/ 34 w 65"/>
                <a:gd name="T5" fmla="*/ 0 h 65"/>
                <a:gd name="T6" fmla="*/ 65 w 65"/>
                <a:gd name="T7" fmla="*/ 33 h 65"/>
                <a:gd name="T8" fmla="*/ 63 w 65"/>
                <a:gd name="T9" fmla="*/ 41 h 65"/>
                <a:gd name="T10" fmla="*/ 63 w 65"/>
                <a:gd name="T11" fmla="*/ 41 h 65"/>
                <a:gd name="T12" fmla="*/ 32 w 65"/>
                <a:gd name="T13" fmla="*/ 65 h 65"/>
                <a:gd name="T14" fmla="*/ 9 w 65"/>
                <a:gd name="T15" fmla="*/ 55 h 65"/>
                <a:gd name="T16" fmla="*/ 0 w 65"/>
                <a:gd name="T17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5">
                  <a:moveTo>
                    <a:pt x="0" y="32"/>
                  </a:moveTo>
                  <a:cubicBezTo>
                    <a:pt x="0" y="29"/>
                    <a:pt x="1" y="26"/>
                    <a:pt x="1" y="24"/>
                  </a:cubicBezTo>
                  <a:cubicBezTo>
                    <a:pt x="5" y="9"/>
                    <a:pt x="19" y="0"/>
                    <a:pt x="34" y="0"/>
                  </a:cubicBezTo>
                  <a:cubicBezTo>
                    <a:pt x="52" y="0"/>
                    <a:pt x="65" y="15"/>
                    <a:pt x="65" y="33"/>
                  </a:cubicBezTo>
                  <a:cubicBezTo>
                    <a:pt x="65" y="36"/>
                    <a:pt x="64" y="38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9" y="55"/>
                    <a:pt x="46" y="65"/>
                    <a:pt x="32" y="65"/>
                  </a:cubicBezTo>
                  <a:cubicBezTo>
                    <a:pt x="23" y="65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146425" y="1926591"/>
            <a:ext cx="398463" cy="397148"/>
            <a:chOff x="3146425" y="1835150"/>
            <a:chExt cx="481013" cy="479425"/>
          </a:xfrm>
          <a:solidFill>
            <a:schemeClr val="accent1"/>
          </a:solidFill>
        </p:grpSpPr>
        <p:sp>
          <p:nvSpPr>
            <p:cNvPr id="43" name="Freeform 12"/>
            <p:cNvSpPr>
              <a:spLocks noEditPoints="1"/>
            </p:cNvSpPr>
            <p:nvPr/>
          </p:nvSpPr>
          <p:spPr bwMode="auto">
            <a:xfrm>
              <a:off x="3146425" y="1835150"/>
              <a:ext cx="481013" cy="479425"/>
            </a:xfrm>
            <a:custGeom>
              <a:avLst/>
              <a:gdLst>
                <a:gd name="T0" fmla="*/ 78 w 232"/>
                <a:gd name="T1" fmla="*/ 196 h 231"/>
                <a:gd name="T2" fmla="*/ 82 w 232"/>
                <a:gd name="T3" fmla="*/ 227 h 231"/>
                <a:gd name="T4" fmla="*/ 109 w 232"/>
                <a:gd name="T5" fmla="*/ 231 h 231"/>
                <a:gd name="T6" fmla="*/ 123 w 232"/>
                <a:gd name="T7" fmla="*/ 204 h 231"/>
                <a:gd name="T8" fmla="*/ 146 w 232"/>
                <a:gd name="T9" fmla="*/ 199 h 231"/>
                <a:gd name="T10" fmla="*/ 171 w 232"/>
                <a:gd name="T11" fmla="*/ 218 h 231"/>
                <a:gd name="T12" fmla="*/ 194 w 232"/>
                <a:gd name="T13" fmla="*/ 202 h 231"/>
                <a:gd name="T14" fmla="*/ 184 w 232"/>
                <a:gd name="T15" fmla="*/ 172 h 231"/>
                <a:gd name="T16" fmla="*/ 196 w 232"/>
                <a:gd name="T17" fmla="*/ 153 h 231"/>
                <a:gd name="T18" fmla="*/ 227 w 232"/>
                <a:gd name="T19" fmla="*/ 149 h 231"/>
                <a:gd name="T20" fmla="*/ 232 w 232"/>
                <a:gd name="T21" fmla="*/ 122 h 231"/>
                <a:gd name="T22" fmla="*/ 204 w 232"/>
                <a:gd name="T23" fmla="*/ 107 h 231"/>
                <a:gd name="T24" fmla="*/ 199 w 232"/>
                <a:gd name="T25" fmla="*/ 86 h 231"/>
                <a:gd name="T26" fmla="*/ 218 w 232"/>
                <a:gd name="T27" fmla="*/ 61 h 231"/>
                <a:gd name="T28" fmla="*/ 203 w 232"/>
                <a:gd name="T29" fmla="*/ 38 h 231"/>
                <a:gd name="T30" fmla="*/ 173 w 232"/>
                <a:gd name="T31" fmla="*/ 48 h 231"/>
                <a:gd name="T32" fmla="*/ 154 w 232"/>
                <a:gd name="T33" fmla="*/ 36 h 231"/>
                <a:gd name="T34" fmla="*/ 150 w 232"/>
                <a:gd name="T35" fmla="*/ 4 h 231"/>
                <a:gd name="T36" fmla="*/ 123 w 232"/>
                <a:gd name="T37" fmla="*/ 0 h 231"/>
                <a:gd name="T38" fmla="*/ 108 w 232"/>
                <a:gd name="T39" fmla="*/ 27 h 231"/>
                <a:gd name="T40" fmla="*/ 86 w 232"/>
                <a:gd name="T41" fmla="*/ 32 h 231"/>
                <a:gd name="T42" fmla="*/ 61 w 232"/>
                <a:gd name="T43" fmla="*/ 13 h 231"/>
                <a:gd name="T44" fmla="*/ 38 w 232"/>
                <a:gd name="T45" fmla="*/ 29 h 231"/>
                <a:gd name="T46" fmla="*/ 48 w 232"/>
                <a:gd name="T47" fmla="*/ 59 h 231"/>
                <a:gd name="T48" fmla="*/ 35 w 232"/>
                <a:gd name="T49" fmla="*/ 78 h 231"/>
                <a:gd name="T50" fmla="*/ 5 w 232"/>
                <a:gd name="T51" fmla="*/ 82 h 231"/>
                <a:gd name="T52" fmla="*/ 0 w 232"/>
                <a:gd name="T53" fmla="*/ 109 h 231"/>
                <a:gd name="T54" fmla="*/ 27 w 232"/>
                <a:gd name="T55" fmla="*/ 124 h 231"/>
                <a:gd name="T56" fmla="*/ 32 w 232"/>
                <a:gd name="T57" fmla="*/ 145 h 231"/>
                <a:gd name="T58" fmla="*/ 13 w 232"/>
                <a:gd name="T59" fmla="*/ 170 h 231"/>
                <a:gd name="T60" fmla="*/ 29 w 232"/>
                <a:gd name="T61" fmla="*/ 192 h 231"/>
                <a:gd name="T62" fmla="*/ 58 w 232"/>
                <a:gd name="T63" fmla="*/ 183 h 231"/>
                <a:gd name="T64" fmla="*/ 78 w 232"/>
                <a:gd name="T65" fmla="*/ 196 h 231"/>
                <a:gd name="T66" fmla="*/ 84 w 232"/>
                <a:gd name="T67" fmla="*/ 146 h 231"/>
                <a:gd name="T68" fmla="*/ 72 w 232"/>
                <a:gd name="T69" fmla="*/ 115 h 231"/>
                <a:gd name="T70" fmla="*/ 74 w 232"/>
                <a:gd name="T71" fmla="*/ 104 h 231"/>
                <a:gd name="T72" fmla="*/ 117 w 232"/>
                <a:gd name="T73" fmla="*/ 72 h 231"/>
                <a:gd name="T74" fmla="*/ 160 w 232"/>
                <a:gd name="T75" fmla="*/ 116 h 231"/>
                <a:gd name="T76" fmla="*/ 159 w 232"/>
                <a:gd name="T77" fmla="*/ 127 h 231"/>
                <a:gd name="T78" fmla="*/ 159 w 232"/>
                <a:gd name="T79" fmla="*/ 127 h 231"/>
                <a:gd name="T80" fmla="*/ 115 w 232"/>
                <a:gd name="T81" fmla="*/ 159 h 231"/>
                <a:gd name="T82" fmla="*/ 84 w 232"/>
                <a:gd name="T83" fmla="*/ 14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2" h="231">
                  <a:moveTo>
                    <a:pt x="78" y="196"/>
                  </a:moveTo>
                  <a:cubicBezTo>
                    <a:pt x="82" y="227"/>
                    <a:pt x="82" y="227"/>
                    <a:pt x="82" y="227"/>
                  </a:cubicBezTo>
                  <a:cubicBezTo>
                    <a:pt x="109" y="231"/>
                    <a:pt x="109" y="231"/>
                    <a:pt x="109" y="231"/>
                  </a:cubicBezTo>
                  <a:cubicBezTo>
                    <a:pt x="123" y="204"/>
                    <a:pt x="123" y="204"/>
                    <a:pt x="123" y="204"/>
                  </a:cubicBezTo>
                  <a:cubicBezTo>
                    <a:pt x="131" y="203"/>
                    <a:pt x="139" y="201"/>
                    <a:pt x="146" y="199"/>
                  </a:cubicBezTo>
                  <a:cubicBezTo>
                    <a:pt x="171" y="218"/>
                    <a:pt x="171" y="218"/>
                    <a:pt x="171" y="218"/>
                  </a:cubicBezTo>
                  <a:cubicBezTo>
                    <a:pt x="194" y="202"/>
                    <a:pt x="194" y="202"/>
                    <a:pt x="194" y="202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89" y="166"/>
                    <a:pt x="193" y="160"/>
                    <a:pt x="196" y="153"/>
                  </a:cubicBezTo>
                  <a:cubicBezTo>
                    <a:pt x="227" y="149"/>
                    <a:pt x="227" y="149"/>
                    <a:pt x="227" y="149"/>
                  </a:cubicBezTo>
                  <a:cubicBezTo>
                    <a:pt x="232" y="122"/>
                    <a:pt x="232" y="122"/>
                    <a:pt x="232" y="122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0"/>
                    <a:pt x="202" y="93"/>
                    <a:pt x="199" y="86"/>
                  </a:cubicBezTo>
                  <a:cubicBezTo>
                    <a:pt x="218" y="61"/>
                    <a:pt x="218" y="61"/>
                    <a:pt x="218" y="61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67" y="43"/>
                    <a:pt x="161" y="39"/>
                    <a:pt x="154" y="36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0" y="28"/>
                    <a:pt x="93" y="30"/>
                    <a:pt x="86" y="32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3" y="65"/>
                    <a:pt x="39" y="71"/>
                    <a:pt x="35" y="78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28" y="131"/>
                    <a:pt x="30" y="138"/>
                    <a:pt x="32" y="145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29" y="192"/>
                    <a:pt x="29" y="192"/>
                    <a:pt x="29" y="19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64" y="188"/>
                    <a:pt x="71" y="192"/>
                    <a:pt x="78" y="196"/>
                  </a:cubicBezTo>
                  <a:close/>
                  <a:moveTo>
                    <a:pt x="84" y="146"/>
                  </a:moveTo>
                  <a:cubicBezTo>
                    <a:pt x="76" y="137"/>
                    <a:pt x="72" y="126"/>
                    <a:pt x="72" y="115"/>
                  </a:cubicBezTo>
                  <a:cubicBezTo>
                    <a:pt x="72" y="111"/>
                    <a:pt x="73" y="107"/>
                    <a:pt x="74" y="104"/>
                  </a:cubicBezTo>
                  <a:cubicBezTo>
                    <a:pt x="79" y="85"/>
                    <a:pt x="97" y="71"/>
                    <a:pt x="117" y="72"/>
                  </a:cubicBezTo>
                  <a:cubicBezTo>
                    <a:pt x="141" y="72"/>
                    <a:pt x="160" y="92"/>
                    <a:pt x="160" y="116"/>
                  </a:cubicBezTo>
                  <a:cubicBezTo>
                    <a:pt x="160" y="120"/>
                    <a:pt x="159" y="123"/>
                    <a:pt x="159" y="127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151" y="146"/>
                    <a:pt x="135" y="159"/>
                    <a:pt x="115" y="159"/>
                  </a:cubicBezTo>
                  <a:cubicBezTo>
                    <a:pt x="104" y="159"/>
                    <a:pt x="92" y="154"/>
                    <a:pt x="84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4" name="Freeform 13"/>
            <p:cNvSpPr>
              <a:spLocks/>
            </p:cNvSpPr>
            <p:nvPr/>
          </p:nvSpPr>
          <p:spPr bwMode="auto">
            <a:xfrm>
              <a:off x="3324225" y="2014538"/>
              <a:ext cx="122238" cy="122238"/>
            </a:xfrm>
            <a:custGeom>
              <a:avLst/>
              <a:gdLst>
                <a:gd name="T0" fmla="*/ 0 w 59"/>
                <a:gd name="T1" fmla="*/ 29 h 59"/>
                <a:gd name="T2" fmla="*/ 1 w 59"/>
                <a:gd name="T3" fmla="*/ 22 h 59"/>
                <a:gd name="T4" fmla="*/ 30 w 59"/>
                <a:gd name="T5" fmla="*/ 0 h 59"/>
                <a:gd name="T6" fmla="*/ 59 w 59"/>
                <a:gd name="T7" fmla="*/ 30 h 59"/>
                <a:gd name="T8" fmla="*/ 57 w 59"/>
                <a:gd name="T9" fmla="*/ 37 h 59"/>
                <a:gd name="T10" fmla="*/ 57 w 59"/>
                <a:gd name="T11" fmla="*/ 37 h 59"/>
                <a:gd name="T12" fmla="*/ 28 w 59"/>
                <a:gd name="T13" fmla="*/ 59 h 59"/>
                <a:gd name="T14" fmla="*/ 8 w 59"/>
                <a:gd name="T15" fmla="*/ 50 h 59"/>
                <a:gd name="T16" fmla="*/ 0 w 59"/>
                <a:gd name="T17" fmla="*/ 2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59">
                  <a:moveTo>
                    <a:pt x="0" y="29"/>
                  </a:moveTo>
                  <a:cubicBezTo>
                    <a:pt x="0" y="26"/>
                    <a:pt x="0" y="24"/>
                    <a:pt x="1" y="22"/>
                  </a:cubicBezTo>
                  <a:cubicBezTo>
                    <a:pt x="5" y="8"/>
                    <a:pt x="17" y="0"/>
                    <a:pt x="30" y="0"/>
                  </a:cubicBezTo>
                  <a:cubicBezTo>
                    <a:pt x="47" y="0"/>
                    <a:pt x="59" y="14"/>
                    <a:pt x="59" y="30"/>
                  </a:cubicBezTo>
                  <a:cubicBezTo>
                    <a:pt x="59" y="32"/>
                    <a:pt x="58" y="35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4" y="50"/>
                    <a:pt x="42" y="59"/>
                    <a:pt x="28" y="59"/>
                  </a:cubicBezTo>
                  <a:cubicBezTo>
                    <a:pt x="21" y="59"/>
                    <a:pt x="13" y="56"/>
                    <a:pt x="8" y="50"/>
                  </a:cubicBezTo>
                  <a:cubicBezTo>
                    <a:pt x="2" y="44"/>
                    <a:pt x="0" y="37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084638" y="2018665"/>
            <a:ext cx="527050" cy="525463"/>
            <a:chOff x="4084638" y="1927225"/>
            <a:chExt cx="527050" cy="525463"/>
          </a:xfrm>
          <a:solidFill>
            <a:schemeClr val="accent6"/>
          </a:solidFill>
        </p:grpSpPr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4084638" y="1927225"/>
              <a:ext cx="527050" cy="525463"/>
            </a:xfrm>
            <a:custGeom>
              <a:avLst/>
              <a:gdLst>
                <a:gd name="T0" fmla="*/ 85 w 254"/>
                <a:gd name="T1" fmla="*/ 214 h 254"/>
                <a:gd name="T2" fmla="*/ 90 w 254"/>
                <a:gd name="T3" fmla="*/ 248 h 254"/>
                <a:gd name="T4" fmla="*/ 119 w 254"/>
                <a:gd name="T5" fmla="*/ 254 h 254"/>
                <a:gd name="T6" fmla="*/ 135 w 254"/>
                <a:gd name="T7" fmla="*/ 223 h 254"/>
                <a:gd name="T8" fmla="*/ 160 w 254"/>
                <a:gd name="T9" fmla="*/ 218 h 254"/>
                <a:gd name="T10" fmla="*/ 187 w 254"/>
                <a:gd name="T11" fmla="*/ 239 h 254"/>
                <a:gd name="T12" fmla="*/ 212 w 254"/>
                <a:gd name="T13" fmla="*/ 221 h 254"/>
                <a:gd name="T14" fmla="*/ 202 w 254"/>
                <a:gd name="T15" fmla="*/ 188 h 254"/>
                <a:gd name="T16" fmla="*/ 215 w 254"/>
                <a:gd name="T17" fmla="*/ 168 h 254"/>
                <a:gd name="T18" fmla="*/ 249 w 254"/>
                <a:gd name="T19" fmla="*/ 163 h 254"/>
                <a:gd name="T20" fmla="*/ 254 w 254"/>
                <a:gd name="T21" fmla="*/ 134 h 254"/>
                <a:gd name="T22" fmla="*/ 224 w 254"/>
                <a:gd name="T23" fmla="*/ 118 h 254"/>
                <a:gd name="T24" fmla="*/ 218 w 254"/>
                <a:gd name="T25" fmla="*/ 94 h 254"/>
                <a:gd name="T26" fmla="*/ 239 w 254"/>
                <a:gd name="T27" fmla="*/ 67 h 254"/>
                <a:gd name="T28" fmla="*/ 222 w 254"/>
                <a:gd name="T29" fmla="*/ 42 h 254"/>
                <a:gd name="T30" fmla="*/ 189 w 254"/>
                <a:gd name="T31" fmla="*/ 52 h 254"/>
                <a:gd name="T32" fmla="*/ 169 w 254"/>
                <a:gd name="T33" fmla="*/ 39 h 254"/>
                <a:gd name="T34" fmla="*/ 164 w 254"/>
                <a:gd name="T35" fmla="*/ 5 h 254"/>
                <a:gd name="T36" fmla="*/ 134 w 254"/>
                <a:gd name="T37" fmla="*/ 0 h 254"/>
                <a:gd name="T38" fmla="*/ 119 w 254"/>
                <a:gd name="T39" fmla="*/ 30 h 254"/>
                <a:gd name="T40" fmla="*/ 94 w 254"/>
                <a:gd name="T41" fmla="*/ 35 h 254"/>
                <a:gd name="T42" fmla="*/ 67 w 254"/>
                <a:gd name="T43" fmla="*/ 15 h 254"/>
                <a:gd name="T44" fmla="*/ 42 w 254"/>
                <a:gd name="T45" fmla="*/ 32 h 254"/>
                <a:gd name="T46" fmla="*/ 52 w 254"/>
                <a:gd name="T47" fmla="*/ 65 h 254"/>
                <a:gd name="T48" fmla="*/ 39 w 254"/>
                <a:gd name="T49" fmla="*/ 86 h 254"/>
                <a:gd name="T50" fmla="*/ 6 w 254"/>
                <a:gd name="T51" fmla="*/ 90 h 254"/>
                <a:gd name="T52" fmla="*/ 0 w 254"/>
                <a:gd name="T53" fmla="*/ 120 h 254"/>
                <a:gd name="T54" fmla="*/ 30 w 254"/>
                <a:gd name="T55" fmla="*/ 136 h 254"/>
                <a:gd name="T56" fmla="*/ 35 w 254"/>
                <a:gd name="T57" fmla="*/ 159 h 254"/>
                <a:gd name="T58" fmla="*/ 15 w 254"/>
                <a:gd name="T59" fmla="*/ 186 h 254"/>
                <a:gd name="T60" fmla="*/ 32 w 254"/>
                <a:gd name="T61" fmla="*/ 211 h 254"/>
                <a:gd name="T62" fmla="*/ 64 w 254"/>
                <a:gd name="T63" fmla="*/ 201 h 254"/>
                <a:gd name="T64" fmla="*/ 85 w 254"/>
                <a:gd name="T65" fmla="*/ 214 h 254"/>
                <a:gd name="T66" fmla="*/ 93 w 254"/>
                <a:gd name="T67" fmla="*/ 160 h 254"/>
                <a:gd name="T68" fmla="*/ 79 w 254"/>
                <a:gd name="T69" fmla="*/ 126 h 254"/>
                <a:gd name="T70" fmla="*/ 81 w 254"/>
                <a:gd name="T71" fmla="*/ 114 h 254"/>
                <a:gd name="T72" fmla="*/ 128 w 254"/>
                <a:gd name="T73" fmla="*/ 79 h 254"/>
                <a:gd name="T74" fmla="*/ 175 w 254"/>
                <a:gd name="T75" fmla="*/ 128 h 254"/>
                <a:gd name="T76" fmla="*/ 173 w 254"/>
                <a:gd name="T77" fmla="*/ 139 h 254"/>
                <a:gd name="T78" fmla="*/ 173 w 254"/>
                <a:gd name="T79" fmla="*/ 139 h 254"/>
                <a:gd name="T80" fmla="*/ 126 w 254"/>
                <a:gd name="T81" fmla="*/ 174 h 254"/>
                <a:gd name="T82" fmla="*/ 93 w 254"/>
                <a:gd name="T83" fmla="*/ 16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254">
                  <a:moveTo>
                    <a:pt x="85" y="214"/>
                  </a:moveTo>
                  <a:cubicBezTo>
                    <a:pt x="90" y="248"/>
                    <a:pt x="90" y="248"/>
                    <a:pt x="90" y="248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35" y="223"/>
                    <a:pt x="135" y="223"/>
                    <a:pt x="135" y="223"/>
                  </a:cubicBezTo>
                  <a:cubicBezTo>
                    <a:pt x="144" y="223"/>
                    <a:pt x="152" y="221"/>
                    <a:pt x="160" y="218"/>
                  </a:cubicBezTo>
                  <a:cubicBezTo>
                    <a:pt x="187" y="239"/>
                    <a:pt x="187" y="239"/>
                    <a:pt x="187" y="239"/>
                  </a:cubicBezTo>
                  <a:cubicBezTo>
                    <a:pt x="212" y="221"/>
                    <a:pt x="212" y="221"/>
                    <a:pt x="212" y="221"/>
                  </a:cubicBezTo>
                  <a:cubicBezTo>
                    <a:pt x="202" y="188"/>
                    <a:pt x="202" y="188"/>
                    <a:pt x="202" y="188"/>
                  </a:cubicBezTo>
                  <a:cubicBezTo>
                    <a:pt x="207" y="182"/>
                    <a:pt x="211" y="175"/>
                    <a:pt x="215" y="168"/>
                  </a:cubicBezTo>
                  <a:cubicBezTo>
                    <a:pt x="249" y="163"/>
                    <a:pt x="249" y="163"/>
                    <a:pt x="249" y="163"/>
                  </a:cubicBezTo>
                  <a:cubicBezTo>
                    <a:pt x="254" y="134"/>
                    <a:pt x="254" y="134"/>
                    <a:pt x="254" y="134"/>
                  </a:cubicBezTo>
                  <a:cubicBezTo>
                    <a:pt x="224" y="118"/>
                    <a:pt x="224" y="118"/>
                    <a:pt x="224" y="118"/>
                  </a:cubicBezTo>
                  <a:cubicBezTo>
                    <a:pt x="223" y="109"/>
                    <a:pt x="221" y="102"/>
                    <a:pt x="218" y="94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22" y="42"/>
                    <a:pt x="222" y="42"/>
                    <a:pt x="222" y="42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3" y="47"/>
                    <a:pt x="176" y="43"/>
                    <a:pt x="169" y="39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0" y="31"/>
                    <a:pt x="102" y="33"/>
                    <a:pt x="94" y="35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47" y="71"/>
                    <a:pt x="43" y="78"/>
                    <a:pt x="39" y="86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1" y="144"/>
                    <a:pt x="33" y="152"/>
                    <a:pt x="35" y="159"/>
                  </a:cubicBezTo>
                  <a:cubicBezTo>
                    <a:pt x="15" y="186"/>
                    <a:pt x="15" y="186"/>
                    <a:pt x="15" y="186"/>
                  </a:cubicBezTo>
                  <a:cubicBezTo>
                    <a:pt x="32" y="211"/>
                    <a:pt x="32" y="211"/>
                    <a:pt x="32" y="211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06"/>
                    <a:pt x="78" y="211"/>
                    <a:pt x="85" y="214"/>
                  </a:cubicBezTo>
                  <a:close/>
                  <a:moveTo>
                    <a:pt x="93" y="160"/>
                  </a:moveTo>
                  <a:cubicBezTo>
                    <a:pt x="84" y="150"/>
                    <a:pt x="79" y="138"/>
                    <a:pt x="79" y="126"/>
                  </a:cubicBezTo>
                  <a:cubicBezTo>
                    <a:pt x="79" y="122"/>
                    <a:pt x="80" y="118"/>
                    <a:pt x="81" y="114"/>
                  </a:cubicBezTo>
                  <a:cubicBezTo>
                    <a:pt x="87" y="93"/>
                    <a:pt x="106" y="78"/>
                    <a:pt x="128" y="79"/>
                  </a:cubicBezTo>
                  <a:cubicBezTo>
                    <a:pt x="154" y="79"/>
                    <a:pt x="175" y="101"/>
                    <a:pt x="175" y="128"/>
                  </a:cubicBezTo>
                  <a:cubicBezTo>
                    <a:pt x="175" y="132"/>
                    <a:pt x="173" y="135"/>
                    <a:pt x="173" y="139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66" y="160"/>
                    <a:pt x="148" y="175"/>
                    <a:pt x="126" y="174"/>
                  </a:cubicBezTo>
                  <a:cubicBezTo>
                    <a:pt x="113" y="174"/>
                    <a:pt x="101" y="169"/>
                    <a:pt x="93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6" name="Freeform 15"/>
            <p:cNvSpPr>
              <a:spLocks/>
            </p:cNvSpPr>
            <p:nvPr/>
          </p:nvSpPr>
          <p:spPr bwMode="auto">
            <a:xfrm>
              <a:off x="4279900" y="2120900"/>
              <a:ext cx="134938" cy="134938"/>
            </a:xfrm>
            <a:custGeom>
              <a:avLst/>
              <a:gdLst>
                <a:gd name="T0" fmla="*/ 0 w 65"/>
                <a:gd name="T1" fmla="*/ 32 h 65"/>
                <a:gd name="T2" fmla="*/ 2 w 65"/>
                <a:gd name="T3" fmla="*/ 24 h 65"/>
                <a:gd name="T4" fmla="*/ 34 w 65"/>
                <a:gd name="T5" fmla="*/ 0 h 65"/>
                <a:gd name="T6" fmla="*/ 65 w 65"/>
                <a:gd name="T7" fmla="*/ 33 h 65"/>
                <a:gd name="T8" fmla="*/ 63 w 65"/>
                <a:gd name="T9" fmla="*/ 41 h 65"/>
                <a:gd name="T10" fmla="*/ 63 w 65"/>
                <a:gd name="T11" fmla="*/ 41 h 65"/>
                <a:gd name="T12" fmla="*/ 32 w 65"/>
                <a:gd name="T13" fmla="*/ 65 h 65"/>
                <a:gd name="T14" fmla="*/ 9 w 65"/>
                <a:gd name="T15" fmla="*/ 55 h 65"/>
                <a:gd name="T16" fmla="*/ 0 w 65"/>
                <a:gd name="T17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5">
                  <a:moveTo>
                    <a:pt x="0" y="32"/>
                  </a:moveTo>
                  <a:cubicBezTo>
                    <a:pt x="0" y="29"/>
                    <a:pt x="1" y="27"/>
                    <a:pt x="2" y="24"/>
                  </a:cubicBezTo>
                  <a:cubicBezTo>
                    <a:pt x="5" y="10"/>
                    <a:pt x="19" y="0"/>
                    <a:pt x="34" y="0"/>
                  </a:cubicBezTo>
                  <a:cubicBezTo>
                    <a:pt x="52" y="1"/>
                    <a:pt x="65" y="15"/>
                    <a:pt x="65" y="33"/>
                  </a:cubicBezTo>
                  <a:cubicBezTo>
                    <a:pt x="65" y="36"/>
                    <a:pt x="64" y="38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59" y="55"/>
                    <a:pt x="47" y="65"/>
                    <a:pt x="32" y="65"/>
                  </a:cubicBezTo>
                  <a:cubicBezTo>
                    <a:pt x="23" y="65"/>
                    <a:pt x="15" y="61"/>
                    <a:pt x="9" y="55"/>
                  </a:cubicBezTo>
                  <a:cubicBezTo>
                    <a:pt x="3" y="49"/>
                    <a:pt x="0" y="41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895475" y="4922203"/>
            <a:ext cx="528638" cy="528638"/>
            <a:chOff x="1895475" y="4830763"/>
            <a:chExt cx="528638" cy="528638"/>
          </a:xfrm>
          <a:solidFill>
            <a:schemeClr val="accent6"/>
          </a:solidFill>
        </p:grpSpPr>
        <p:sp>
          <p:nvSpPr>
            <p:cNvPr id="47" name="Freeform 16"/>
            <p:cNvSpPr>
              <a:spLocks noEditPoints="1"/>
            </p:cNvSpPr>
            <p:nvPr/>
          </p:nvSpPr>
          <p:spPr bwMode="auto">
            <a:xfrm>
              <a:off x="1895475" y="4830763"/>
              <a:ext cx="528638" cy="528638"/>
            </a:xfrm>
            <a:custGeom>
              <a:avLst/>
              <a:gdLst>
                <a:gd name="T0" fmla="*/ 20 w 255"/>
                <a:gd name="T1" fmla="*/ 59 h 255"/>
                <a:gd name="T2" fmla="*/ 39 w 255"/>
                <a:gd name="T3" fmla="*/ 87 h 255"/>
                <a:gd name="T4" fmla="*/ 31 w 255"/>
                <a:gd name="T5" fmla="*/ 111 h 255"/>
                <a:gd name="T6" fmla="*/ 0 w 255"/>
                <a:gd name="T7" fmla="*/ 124 h 255"/>
                <a:gd name="T8" fmla="*/ 3 w 255"/>
                <a:gd name="T9" fmla="*/ 155 h 255"/>
                <a:gd name="T10" fmla="*/ 36 w 255"/>
                <a:gd name="T11" fmla="*/ 162 h 255"/>
                <a:gd name="T12" fmla="*/ 48 w 255"/>
                <a:gd name="T13" fmla="*/ 183 h 255"/>
                <a:gd name="T14" fmla="*/ 35 w 255"/>
                <a:gd name="T15" fmla="*/ 215 h 255"/>
                <a:gd name="T16" fmla="*/ 58 w 255"/>
                <a:gd name="T17" fmla="*/ 234 h 255"/>
                <a:gd name="T18" fmla="*/ 86 w 255"/>
                <a:gd name="T19" fmla="*/ 216 h 255"/>
                <a:gd name="T20" fmla="*/ 110 w 255"/>
                <a:gd name="T21" fmla="*/ 223 h 255"/>
                <a:gd name="T22" fmla="*/ 123 w 255"/>
                <a:gd name="T23" fmla="*/ 255 h 255"/>
                <a:gd name="T24" fmla="*/ 154 w 255"/>
                <a:gd name="T25" fmla="*/ 252 h 255"/>
                <a:gd name="T26" fmla="*/ 161 w 255"/>
                <a:gd name="T27" fmla="*/ 219 h 255"/>
                <a:gd name="T28" fmla="*/ 183 w 255"/>
                <a:gd name="T29" fmla="*/ 207 h 255"/>
                <a:gd name="T30" fmla="*/ 215 w 255"/>
                <a:gd name="T31" fmla="*/ 220 h 255"/>
                <a:gd name="T32" fmla="*/ 234 w 255"/>
                <a:gd name="T33" fmla="*/ 196 h 255"/>
                <a:gd name="T34" fmla="*/ 216 w 255"/>
                <a:gd name="T35" fmla="*/ 167 h 255"/>
                <a:gd name="T36" fmla="*/ 223 w 255"/>
                <a:gd name="T37" fmla="*/ 144 h 255"/>
                <a:gd name="T38" fmla="*/ 255 w 255"/>
                <a:gd name="T39" fmla="*/ 131 h 255"/>
                <a:gd name="T40" fmla="*/ 252 w 255"/>
                <a:gd name="T41" fmla="*/ 101 h 255"/>
                <a:gd name="T42" fmla="*/ 218 w 255"/>
                <a:gd name="T43" fmla="*/ 93 h 255"/>
                <a:gd name="T44" fmla="*/ 207 w 255"/>
                <a:gd name="T45" fmla="*/ 72 h 255"/>
                <a:gd name="T46" fmla="*/ 220 w 255"/>
                <a:gd name="T47" fmla="*/ 40 h 255"/>
                <a:gd name="T48" fmla="*/ 197 w 255"/>
                <a:gd name="T49" fmla="*/ 21 h 255"/>
                <a:gd name="T50" fmla="*/ 168 w 255"/>
                <a:gd name="T51" fmla="*/ 39 h 255"/>
                <a:gd name="T52" fmla="*/ 144 w 255"/>
                <a:gd name="T53" fmla="*/ 32 h 255"/>
                <a:gd name="T54" fmla="*/ 131 w 255"/>
                <a:gd name="T55" fmla="*/ 0 h 255"/>
                <a:gd name="T56" fmla="*/ 101 w 255"/>
                <a:gd name="T57" fmla="*/ 3 h 255"/>
                <a:gd name="T58" fmla="*/ 94 w 255"/>
                <a:gd name="T59" fmla="*/ 37 h 255"/>
                <a:gd name="T60" fmla="*/ 71 w 255"/>
                <a:gd name="T61" fmla="*/ 48 h 255"/>
                <a:gd name="T62" fmla="*/ 40 w 255"/>
                <a:gd name="T63" fmla="*/ 35 h 255"/>
                <a:gd name="T64" fmla="*/ 20 w 255"/>
                <a:gd name="T65" fmla="*/ 59 h 255"/>
                <a:gd name="T66" fmla="*/ 174 w 255"/>
                <a:gd name="T67" fmla="*/ 116 h 255"/>
                <a:gd name="T68" fmla="*/ 175 w 255"/>
                <a:gd name="T69" fmla="*/ 128 h 255"/>
                <a:gd name="T70" fmla="*/ 139 w 255"/>
                <a:gd name="T71" fmla="*/ 174 h 255"/>
                <a:gd name="T72" fmla="*/ 103 w 255"/>
                <a:gd name="T73" fmla="*/ 169 h 255"/>
                <a:gd name="T74" fmla="*/ 81 w 255"/>
                <a:gd name="T75" fmla="*/ 139 h 255"/>
                <a:gd name="T76" fmla="*/ 79 w 255"/>
                <a:gd name="T77" fmla="*/ 128 h 255"/>
                <a:gd name="T78" fmla="*/ 116 w 255"/>
                <a:gd name="T79" fmla="*/ 81 h 255"/>
                <a:gd name="T80" fmla="*/ 174 w 255"/>
                <a:gd name="T81" fmla="*/ 116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5" h="255">
                  <a:moveTo>
                    <a:pt x="20" y="59"/>
                  </a:moveTo>
                  <a:cubicBezTo>
                    <a:pt x="39" y="87"/>
                    <a:pt x="39" y="87"/>
                    <a:pt x="39" y="87"/>
                  </a:cubicBezTo>
                  <a:cubicBezTo>
                    <a:pt x="35" y="95"/>
                    <a:pt x="33" y="103"/>
                    <a:pt x="31" y="111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9" y="169"/>
                    <a:pt x="43" y="177"/>
                    <a:pt x="48" y="183"/>
                  </a:cubicBezTo>
                  <a:cubicBezTo>
                    <a:pt x="35" y="215"/>
                    <a:pt x="35" y="215"/>
                    <a:pt x="35" y="215"/>
                  </a:cubicBezTo>
                  <a:cubicBezTo>
                    <a:pt x="58" y="234"/>
                    <a:pt x="58" y="234"/>
                    <a:pt x="58" y="234"/>
                  </a:cubicBezTo>
                  <a:cubicBezTo>
                    <a:pt x="86" y="216"/>
                    <a:pt x="86" y="216"/>
                    <a:pt x="86" y="216"/>
                  </a:cubicBezTo>
                  <a:cubicBezTo>
                    <a:pt x="94" y="219"/>
                    <a:pt x="102" y="222"/>
                    <a:pt x="110" y="223"/>
                  </a:cubicBezTo>
                  <a:cubicBezTo>
                    <a:pt x="123" y="255"/>
                    <a:pt x="123" y="255"/>
                    <a:pt x="123" y="255"/>
                  </a:cubicBezTo>
                  <a:cubicBezTo>
                    <a:pt x="154" y="252"/>
                    <a:pt x="154" y="252"/>
                    <a:pt x="154" y="252"/>
                  </a:cubicBezTo>
                  <a:cubicBezTo>
                    <a:pt x="161" y="219"/>
                    <a:pt x="161" y="219"/>
                    <a:pt x="161" y="219"/>
                  </a:cubicBezTo>
                  <a:cubicBezTo>
                    <a:pt x="169" y="216"/>
                    <a:pt x="177" y="212"/>
                    <a:pt x="183" y="207"/>
                  </a:cubicBezTo>
                  <a:cubicBezTo>
                    <a:pt x="215" y="220"/>
                    <a:pt x="215" y="220"/>
                    <a:pt x="215" y="220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16" y="167"/>
                    <a:pt x="216" y="167"/>
                    <a:pt x="216" y="167"/>
                  </a:cubicBezTo>
                  <a:cubicBezTo>
                    <a:pt x="219" y="160"/>
                    <a:pt x="221" y="152"/>
                    <a:pt x="223" y="144"/>
                  </a:cubicBezTo>
                  <a:cubicBezTo>
                    <a:pt x="255" y="131"/>
                    <a:pt x="255" y="131"/>
                    <a:pt x="255" y="131"/>
                  </a:cubicBezTo>
                  <a:cubicBezTo>
                    <a:pt x="252" y="101"/>
                    <a:pt x="252" y="101"/>
                    <a:pt x="252" y="101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5" y="86"/>
                    <a:pt x="211" y="78"/>
                    <a:pt x="207" y="72"/>
                  </a:cubicBezTo>
                  <a:cubicBezTo>
                    <a:pt x="220" y="40"/>
                    <a:pt x="220" y="40"/>
                    <a:pt x="220" y="40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0" y="36"/>
                    <a:pt x="152" y="33"/>
                    <a:pt x="144" y="32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85" y="40"/>
                    <a:pt x="78" y="43"/>
                    <a:pt x="71" y="48"/>
                  </a:cubicBezTo>
                  <a:cubicBezTo>
                    <a:pt x="40" y="35"/>
                    <a:pt x="40" y="35"/>
                    <a:pt x="40" y="35"/>
                  </a:cubicBezTo>
                  <a:lnTo>
                    <a:pt x="20" y="59"/>
                  </a:lnTo>
                  <a:close/>
                  <a:moveTo>
                    <a:pt x="174" y="116"/>
                  </a:moveTo>
                  <a:cubicBezTo>
                    <a:pt x="174" y="120"/>
                    <a:pt x="175" y="124"/>
                    <a:pt x="175" y="128"/>
                  </a:cubicBezTo>
                  <a:cubicBezTo>
                    <a:pt x="175" y="150"/>
                    <a:pt x="160" y="169"/>
                    <a:pt x="139" y="174"/>
                  </a:cubicBezTo>
                  <a:cubicBezTo>
                    <a:pt x="126" y="177"/>
                    <a:pt x="114" y="175"/>
                    <a:pt x="103" y="169"/>
                  </a:cubicBezTo>
                  <a:cubicBezTo>
                    <a:pt x="92" y="162"/>
                    <a:pt x="84" y="152"/>
                    <a:pt x="81" y="139"/>
                  </a:cubicBezTo>
                  <a:cubicBezTo>
                    <a:pt x="80" y="135"/>
                    <a:pt x="79" y="131"/>
                    <a:pt x="79" y="128"/>
                  </a:cubicBezTo>
                  <a:cubicBezTo>
                    <a:pt x="79" y="106"/>
                    <a:pt x="94" y="87"/>
                    <a:pt x="116" y="81"/>
                  </a:cubicBezTo>
                  <a:cubicBezTo>
                    <a:pt x="141" y="75"/>
                    <a:pt x="167" y="90"/>
                    <a:pt x="174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2092325" y="5021263"/>
              <a:ext cx="134938" cy="142875"/>
            </a:xfrm>
            <a:custGeom>
              <a:avLst/>
              <a:gdLst>
                <a:gd name="T0" fmla="*/ 64 w 65"/>
                <a:gd name="T1" fmla="*/ 28 h 69"/>
                <a:gd name="T2" fmla="*/ 65 w 65"/>
                <a:gd name="T3" fmla="*/ 36 h 69"/>
                <a:gd name="T4" fmla="*/ 40 w 65"/>
                <a:gd name="T5" fmla="*/ 67 h 69"/>
                <a:gd name="T6" fmla="*/ 15 w 65"/>
                <a:gd name="T7" fmla="*/ 64 h 69"/>
                <a:gd name="T8" fmla="*/ 1 w 65"/>
                <a:gd name="T9" fmla="*/ 44 h 69"/>
                <a:gd name="T10" fmla="*/ 0 w 65"/>
                <a:gd name="T11" fmla="*/ 36 h 69"/>
                <a:gd name="T12" fmla="*/ 24 w 65"/>
                <a:gd name="T13" fmla="*/ 4 h 69"/>
                <a:gd name="T14" fmla="*/ 64 w 65"/>
                <a:gd name="T15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69">
                  <a:moveTo>
                    <a:pt x="64" y="28"/>
                  </a:moveTo>
                  <a:cubicBezTo>
                    <a:pt x="64" y="30"/>
                    <a:pt x="65" y="33"/>
                    <a:pt x="65" y="36"/>
                  </a:cubicBezTo>
                  <a:cubicBezTo>
                    <a:pt x="65" y="51"/>
                    <a:pt x="55" y="64"/>
                    <a:pt x="40" y="67"/>
                  </a:cubicBezTo>
                  <a:cubicBezTo>
                    <a:pt x="32" y="69"/>
                    <a:pt x="23" y="68"/>
                    <a:pt x="15" y="64"/>
                  </a:cubicBezTo>
                  <a:cubicBezTo>
                    <a:pt x="8" y="59"/>
                    <a:pt x="3" y="52"/>
                    <a:pt x="1" y="44"/>
                  </a:cubicBezTo>
                  <a:cubicBezTo>
                    <a:pt x="0" y="41"/>
                    <a:pt x="0" y="38"/>
                    <a:pt x="0" y="36"/>
                  </a:cubicBezTo>
                  <a:cubicBezTo>
                    <a:pt x="0" y="21"/>
                    <a:pt x="10" y="8"/>
                    <a:pt x="24" y="4"/>
                  </a:cubicBezTo>
                  <a:cubicBezTo>
                    <a:pt x="42" y="0"/>
                    <a:pt x="59" y="10"/>
                    <a:pt x="6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456113" y="2248853"/>
            <a:ext cx="1217613" cy="1219200"/>
            <a:chOff x="4456113" y="2157413"/>
            <a:chExt cx="1217613" cy="1219200"/>
          </a:xfrm>
          <a:solidFill>
            <a:schemeClr val="accent5"/>
          </a:solidFill>
        </p:grpSpPr>
        <p:sp>
          <p:nvSpPr>
            <p:cNvPr id="49" name="Freeform 18"/>
            <p:cNvSpPr>
              <a:spLocks noEditPoints="1"/>
            </p:cNvSpPr>
            <p:nvPr/>
          </p:nvSpPr>
          <p:spPr bwMode="auto">
            <a:xfrm>
              <a:off x="4456113" y="2157413"/>
              <a:ext cx="1217613" cy="1219200"/>
            </a:xfrm>
            <a:custGeom>
              <a:avLst/>
              <a:gdLst>
                <a:gd name="T0" fmla="*/ 582 w 587"/>
                <a:gd name="T1" fmla="*/ 356 h 588"/>
                <a:gd name="T2" fmla="*/ 539 w 587"/>
                <a:gd name="T3" fmla="*/ 298 h 588"/>
                <a:gd name="T4" fmla="*/ 583 w 587"/>
                <a:gd name="T5" fmla="*/ 243 h 588"/>
                <a:gd name="T6" fmla="*/ 522 w 587"/>
                <a:gd name="T7" fmla="*/ 203 h 588"/>
                <a:gd name="T8" fmla="*/ 541 w 587"/>
                <a:gd name="T9" fmla="*/ 134 h 588"/>
                <a:gd name="T10" fmla="*/ 471 w 587"/>
                <a:gd name="T11" fmla="*/ 124 h 588"/>
                <a:gd name="T12" fmla="*/ 462 w 587"/>
                <a:gd name="T13" fmla="*/ 53 h 588"/>
                <a:gd name="T14" fmla="*/ 390 w 587"/>
                <a:gd name="T15" fmla="*/ 68 h 588"/>
                <a:gd name="T16" fmla="*/ 356 w 587"/>
                <a:gd name="T17" fmla="*/ 6 h 588"/>
                <a:gd name="T18" fmla="*/ 298 w 587"/>
                <a:gd name="T19" fmla="*/ 48 h 588"/>
                <a:gd name="T20" fmla="*/ 243 w 587"/>
                <a:gd name="T21" fmla="*/ 5 h 588"/>
                <a:gd name="T22" fmla="*/ 203 w 587"/>
                <a:gd name="T23" fmla="*/ 66 h 588"/>
                <a:gd name="T24" fmla="*/ 134 w 587"/>
                <a:gd name="T25" fmla="*/ 47 h 588"/>
                <a:gd name="T26" fmla="*/ 123 w 587"/>
                <a:gd name="T27" fmla="*/ 117 h 588"/>
                <a:gd name="T28" fmla="*/ 53 w 587"/>
                <a:gd name="T29" fmla="*/ 125 h 588"/>
                <a:gd name="T30" fmla="*/ 68 w 587"/>
                <a:gd name="T31" fmla="*/ 197 h 588"/>
                <a:gd name="T32" fmla="*/ 6 w 587"/>
                <a:gd name="T33" fmla="*/ 232 h 588"/>
                <a:gd name="T34" fmla="*/ 48 w 587"/>
                <a:gd name="T35" fmla="*/ 290 h 588"/>
                <a:gd name="T36" fmla="*/ 4 w 587"/>
                <a:gd name="T37" fmla="*/ 345 h 588"/>
                <a:gd name="T38" fmla="*/ 66 w 587"/>
                <a:gd name="T39" fmla="*/ 385 h 588"/>
                <a:gd name="T40" fmla="*/ 47 w 587"/>
                <a:gd name="T41" fmla="*/ 454 h 588"/>
                <a:gd name="T42" fmla="*/ 117 w 587"/>
                <a:gd name="T43" fmla="*/ 465 h 588"/>
                <a:gd name="T44" fmla="*/ 125 w 587"/>
                <a:gd name="T45" fmla="*/ 535 h 588"/>
                <a:gd name="T46" fmla="*/ 197 w 587"/>
                <a:gd name="T47" fmla="*/ 520 h 588"/>
                <a:gd name="T48" fmla="*/ 232 w 587"/>
                <a:gd name="T49" fmla="*/ 582 h 588"/>
                <a:gd name="T50" fmla="*/ 289 w 587"/>
                <a:gd name="T51" fmla="*/ 540 h 588"/>
                <a:gd name="T52" fmla="*/ 345 w 587"/>
                <a:gd name="T53" fmla="*/ 583 h 588"/>
                <a:gd name="T54" fmla="*/ 385 w 587"/>
                <a:gd name="T55" fmla="*/ 522 h 588"/>
                <a:gd name="T56" fmla="*/ 453 w 587"/>
                <a:gd name="T57" fmla="*/ 541 h 588"/>
                <a:gd name="T58" fmla="*/ 464 w 587"/>
                <a:gd name="T59" fmla="*/ 471 h 588"/>
                <a:gd name="T60" fmla="*/ 535 w 587"/>
                <a:gd name="T61" fmla="*/ 463 h 588"/>
                <a:gd name="T62" fmla="*/ 520 w 587"/>
                <a:gd name="T63" fmla="*/ 391 h 588"/>
                <a:gd name="T64" fmla="*/ 243 w 587"/>
                <a:gd name="T65" fmla="*/ 476 h 588"/>
                <a:gd name="T66" fmla="*/ 345 w 587"/>
                <a:gd name="T67" fmla="*/ 112 h 588"/>
                <a:gd name="T68" fmla="*/ 243 w 587"/>
                <a:gd name="T69" fmla="*/ 476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7" h="588">
                  <a:moveTo>
                    <a:pt x="572" y="392"/>
                  </a:moveTo>
                  <a:cubicBezTo>
                    <a:pt x="582" y="356"/>
                    <a:pt x="582" y="356"/>
                    <a:pt x="582" y="356"/>
                  </a:cubicBezTo>
                  <a:cubicBezTo>
                    <a:pt x="537" y="330"/>
                    <a:pt x="537" y="330"/>
                    <a:pt x="537" y="330"/>
                  </a:cubicBezTo>
                  <a:cubicBezTo>
                    <a:pt x="538" y="319"/>
                    <a:pt x="539" y="309"/>
                    <a:pt x="539" y="298"/>
                  </a:cubicBezTo>
                  <a:cubicBezTo>
                    <a:pt x="587" y="280"/>
                    <a:pt x="587" y="280"/>
                    <a:pt x="587" y="280"/>
                  </a:cubicBezTo>
                  <a:cubicBezTo>
                    <a:pt x="583" y="243"/>
                    <a:pt x="583" y="243"/>
                    <a:pt x="583" y="243"/>
                  </a:cubicBezTo>
                  <a:cubicBezTo>
                    <a:pt x="532" y="236"/>
                    <a:pt x="532" y="236"/>
                    <a:pt x="532" y="236"/>
                  </a:cubicBezTo>
                  <a:cubicBezTo>
                    <a:pt x="530" y="224"/>
                    <a:pt x="526" y="213"/>
                    <a:pt x="522" y="203"/>
                  </a:cubicBezTo>
                  <a:cubicBezTo>
                    <a:pt x="559" y="167"/>
                    <a:pt x="559" y="167"/>
                    <a:pt x="559" y="167"/>
                  </a:cubicBezTo>
                  <a:cubicBezTo>
                    <a:pt x="541" y="134"/>
                    <a:pt x="541" y="134"/>
                    <a:pt x="541" y="134"/>
                  </a:cubicBezTo>
                  <a:cubicBezTo>
                    <a:pt x="491" y="147"/>
                    <a:pt x="491" y="147"/>
                    <a:pt x="491" y="147"/>
                  </a:cubicBezTo>
                  <a:cubicBezTo>
                    <a:pt x="485" y="139"/>
                    <a:pt x="478" y="131"/>
                    <a:pt x="471" y="124"/>
                  </a:cubicBezTo>
                  <a:cubicBezTo>
                    <a:pt x="492" y="77"/>
                    <a:pt x="492" y="77"/>
                    <a:pt x="492" y="77"/>
                  </a:cubicBezTo>
                  <a:cubicBezTo>
                    <a:pt x="462" y="53"/>
                    <a:pt x="462" y="53"/>
                    <a:pt x="462" y="53"/>
                  </a:cubicBezTo>
                  <a:cubicBezTo>
                    <a:pt x="421" y="84"/>
                    <a:pt x="421" y="84"/>
                    <a:pt x="421" y="84"/>
                  </a:cubicBezTo>
                  <a:cubicBezTo>
                    <a:pt x="411" y="78"/>
                    <a:pt x="401" y="73"/>
                    <a:pt x="390" y="68"/>
                  </a:cubicBezTo>
                  <a:cubicBezTo>
                    <a:pt x="392" y="16"/>
                    <a:pt x="392" y="16"/>
                    <a:pt x="392" y="16"/>
                  </a:cubicBezTo>
                  <a:cubicBezTo>
                    <a:pt x="356" y="6"/>
                    <a:pt x="356" y="6"/>
                    <a:pt x="356" y="6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19" y="49"/>
                    <a:pt x="309" y="49"/>
                    <a:pt x="298" y="48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43" y="5"/>
                    <a:pt x="243" y="5"/>
                    <a:pt x="243" y="5"/>
                  </a:cubicBezTo>
                  <a:cubicBezTo>
                    <a:pt x="235" y="55"/>
                    <a:pt x="235" y="55"/>
                    <a:pt x="235" y="55"/>
                  </a:cubicBezTo>
                  <a:cubicBezTo>
                    <a:pt x="224" y="58"/>
                    <a:pt x="213" y="62"/>
                    <a:pt x="203" y="66"/>
                  </a:cubicBezTo>
                  <a:cubicBezTo>
                    <a:pt x="167" y="29"/>
                    <a:pt x="167" y="29"/>
                    <a:pt x="167" y="29"/>
                  </a:cubicBezTo>
                  <a:cubicBezTo>
                    <a:pt x="134" y="47"/>
                    <a:pt x="134" y="47"/>
                    <a:pt x="134" y="4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39" y="103"/>
                    <a:pt x="131" y="110"/>
                    <a:pt x="123" y="117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84" y="167"/>
                    <a:pt x="84" y="167"/>
                    <a:pt x="84" y="167"/>
                  </a:cubicBezTo>
                  <a:cubicBezTo>
                    <a:pt x="78" y="176"/>
                    <a:pt x="73" y="187"/>
                    <a:pt x="68" y="197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6" y="232"/>
                    <a:pt x="6" y="232"/>
                    <a:pt x="6" y="232"/>
                  </a:cubicBezTo>
                  <a:cubicBezTo>
                    <a:pt x="51" y="258"/>
                    <a:pt x="51" y="258"/>
                    <a:pt x="51" y="258"/>
                  </a:cubicBezTo>
                  <a:cubicBezTo>
                    <a:pt x="49" y="269"/>
                    <a:pt x="48" y="279"/>
                    <a:pt x="48" y="290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4" y="345"/>
                    <a:pt x="4" y="345"/>
                    <a:pt x="4" y="345"/>
                  </a:cubicBezTo>
                  <a:cubicBezTo>
                    <a:pt x="55" y="352"/>
                    <a:pt x="55" y="352"/>
                    <a:pt x="55" y="352"/>
                  </a:cubicBezTo>
                  <a:cubicBezTo>
                    <a:pt x="58" y="364"/>
                    <a:pt x="62" y="375"/>
                    <a:pt x="66" y="385"/>
                  </a:cubicBezTo>
                  <a:cubicBezTo>
                    <a:pt x="29" y="421"/>
                    <a:pt x="29" y="421"/>
                    <a:pt x="29" y="421"/>
                  </a:cubicBezTo>
                  <a:cubicBezTo>
                    <a:pt x="47" y="454"/>
                    <a:pt x="47" y="454"/>
                    <a:pt x="47" y="454"/>
                  </a:cubicBezTo>
                  <a:cubicBezTo>
                    <a:pt x="97" y="441"/>
                    <a:pt x="97" y="441"/>
                    <a:pt x="97" y="441"/>
                  </a:cubicBezTo>
                  <a:cubicBezTo>
                    <a:pt x="103" y="449"/>
                    <a:pt x="110" y="457"/>
                    <a:pt x="117" y="465"/>
                  </a:cubicBezTo>
                  <a:cubicBezTo>
                    <a:pt x="96" y="511"/>
                    <a:pt x="96" y="511"/>
                    <a:pt x="96" y="511"/>
                  </a:cubicBezTo>
                  <a:cubicBezTo>
                    <a:pt x="125" y="535"/>
                    <a:pt x="125" y="535"/>
                    <a:pt x="125" y="535"/>
                  </a:cubicBezTo>
                  <a:cubicBezTo>
                    <a:pt x="167" y="504"/>
                    <a:pt x="167" y="504"/>
                    <a:pt x="167" y="504"/>
                  </a:cubicBezTo>
                  <a:cubicBezTo>
                    <a:pt x="176" y="510"/>
                    <a:pt x="187" y="515"/>
                    <a:pt x="197" y="520"/>
                  </a:cubicBezTo>
                  <a:cubicBezTo>
                    <a:pt x="196" y="572"/>
                    <a:pt x="196" y="572"/>
                    <a:pt x="196" y="572"/>
                  </a:cubicBezTo>
                  <a:cubicBezTo>
                    <a:pt x="232" y="582"/>
                    <a:pt x="232" y="582"/>
                    <a:pt x="232" y="582"/>
                  </a:cubicBezTo>
                  <a:cubicBezTo>
                    <a:pt x="258" y="537"/>
                    <a:pt x="258" y="537"/>
                    <a:pt x="258" y="537"/>
                  </a:cubicBezTo>
                  <a:cubicBezTo>
                    <a:pt x="269" y="539"/>
                    <a:pt x="279" y="539"/>
                    <a:pt x="289" y="540"/>
                  </a:cubicBezTo>
                  <a:cubicBezTo>
                    <a:pt x="308" y="588"/>
                    <a:pt x="308" y="588"/>
                    <a:pt x="308" y="588"/>
                  </a:cubicBezTo>
                  <a:cubicBezTo>
                    <a:pt x="345" y="583"/>
                    <a:pt x="345" y="583"/>
                    <a:pt x="345" y="583"/>
                  </a:cubicBezTo>
                  <a:cubicBezTo>
                    <a:pt x="352" y="533"/>
                    <a:pt x="352" y="533"/>
                    <a:pt x="352" y="533"/>
                  </a:cubicBezTo>
                  <a:cubicBezTo>
                    <a:pt x="364" y="530"/>
                    <a:pt x="375" y="526"/>
                    <a:pt x="385" y="522"/>
                  </a:cubicBezTo>
                  <a:cubicBezTo>
                    <a:pt x="421" y="559"/>
                    <a:pt x="421" y="559"/>
                    <a:pt x="421" y="559"/>
                  </a:cubicBezTo>
                  <a:cubicBezTo>
                    <a:pt x="453" y="541"/>
                    <a:pt x="453" y="541"/>
                    <a:pt x="453" y="541"/>
                  </a:cubicBezTo>
                  <a:cubicBezTo>
                    <a:pt x="440" y="491"/>
                    <a:pt x="440" y="491"/>
                    <a:pt x="440" y="491"/>
                  </a:cubicBezTo>
                  <a:cubicBezTo>
                    <a:pt x="449" y="485"/>
                    <a:pt x="457" y="478"/>
                    <a:pt x="464" y="471"/>
                  </a:cubicBezTo>
                  <a:cubicBezTo>
                    <a:pt x="511" y="492"/>
                    <a:pt x="511" y="492"/>
                    <a:pt x="511" y="492"/>
                  </a:cubicBezTo>
                  <a:cubicBezTo>
                    <a:pt x="535" y="463"/>
                    <a:pt x="535" y="463"/>
                    <a:pt x="535" y="463"/>
                  </a:cubicBezTo>
                  <a:cubicBezTo>
                    <a:pt x="504" y="421"/>
                    <a:pt x="504" y="421"/>
                    <a:pt x="504" y="421"/>
                  </a:cubicBezTo>
                  <a:cubicBezTo>
                    <a:pt x="510" y="412"/>
                    <a:pt x="515" y="401"/>
                    <a:pt x="520" y="391"/>
                  </a:cubicBezTo>
                  <a:lnTo>
                    <a:pt x="572" y="392"/>
                  </a:lnTo>
                  <a:close/>
                  <a:moveTo>
                    <a:pt x="243" y="476"/>
                  </a:moveTo>
                  <a:cubicBezTo>
                    <a:pt x="142" y="447"/>
                    <a:pt x="84" y="343"/>
                    <a:pt x="112" y="243"/>
                  </a:cubicBezTo>
                  <a:cubicBezTo>
                    <a:pt x="140" y="142"/>
                    <a:pt x="245" y="84"/>
                    <a:pt x="345" y="112"/>
                  </a:cubicBezTo>
                  <a:cubicBezTo>
                    <a:pt x="446" y="141"/>
                    <a:pt x="504" y="245"/>
                    <a:pt x="476" y="345"/>
                  </a:cubicBezTo>
                  <a:cubicBezTo>
                    <a:pt x="447" y="446"/>
                    <a:pt x="343" y="504"/>
                    <a:pt x="243" y="4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0" name="Freeform 19"/>
            <p:cNvSpPr>
              <a:spLocks noEditPoints="1"/>
            </p:cNvSpPr>
            <p:nvPr/>
          </p:nvSpPr>
          <p:spPr bwMode="auto">
            <a:xfrm>
              <a:off x="4899025" y="2600325"/>
              <a:ext cx="331788" cy="331788"/>
            </a:xfrm>
            <a:custGeom>
              <a:avLst/>
              <a:gdLst>
                <a:gd name="T0" fmla="*/ 80 w 160"/>
                <a:gd name="T1" fmla="*/ 160 h 160"/>
                <a:gd name="T2" fmla="*/ 160 w 160"/>
                <a:gd name="T3" fmla="*/ 80 h 160"/>
                <a:gd name="T4" fmla="*/ 80 w 160"/>
                <a:gd name="T5" fmla="*/ 0 h 160"/>
                <a:gd name="T6" fmla="*/ 0 w 160"/>
                <a:gd name="T7" fmla="*/ 80 h 160"/>
                <a:gd name="T8" fmla="*/ 80 w 160"/>
                <a:gd name="T9" fmla="*/ 160 h 160"/>
                <a:gd name="T10" fmla="*/ 80 w 160"/>
                <a:gd name="T11" fmla="*/ 115 h 160"/>
                <a:gd name="T12" fmla="*/ 45 w 160"/>
                <a:gd name="T13" fmla="*/ 80 h 160"/>
                <a:gd name="T14" fmla="*/ 80 w 160"/>
                <a:gd name="T15" fmla="*/ 45 h 160"/>
                <a:gd name="T16" fmla="*/ 115 w 160"/>
                <a:gd name="T17" fmla="*/ 80 h 160"/>
                <a:gd name="T18" fmla="*/ 80 w 160"/>
                <a:gd name="T19" fmla="*/ 11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160">
                  <a:moveTo>
                    <a:pt x="80" y="160"/>
                  </a:moveTo>
                  <a:cubicBezTo>
                    <a:pt x="124" y="160"/>
                    <a:pt x="160" y="124"/>
                    <a:pt x="160" y="80"/>
                  </a:cubicBez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lose/>
                  <a:moveTo>
                    <a:pt x="80" y="115"/>
                  </a:moveTo>
                  <a:cubicBezTo>
                    <a:pt x="61" y="115"/>
                    <a:pt x="45" y="99"/>
                    <a:pt x="45" y="80"/>
                  </a:cubicBezTo>
                  <a:cubicBezTo>
                    <a:pt x="45" y="61"/>
                    <a:pt x="61" y="45"/>
                    <a:pt x="80" y="45"/>
                  </a:cubicBezTo>
                  <a:cubicBezTo>
                    <a:pt x="99" y="45"/>
                    <a:pt x="115" y="61"/>
                    <a:pt x="115" y="80"/>
                  </a:cubicBezTo>
                  <a:cubicBezTo>
                    <a:pt x="115" y="99"/>
                    <a:pt x="99" y="115"/>
                    <a:pt x="80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817813" y="2302828"/>
            <a:ext cx="1514475" cy="1511300"/>
            <a:chOff x="2817813" y="2211388"/>
            <a:chExt cx="1514475" cy="1511300"/>
          </a:xfrm>
          <a:solidFill>
            <a:schemeClr val="accent4"/>
          </a:solidFill>
        </p:grpSpPr>
        <p:sp>
          <p:nvSpPr>
            <p:cNvPr id="51" name="Freeform 20"/>
            <p:cNvSpPr>
              <a:spLocks noEditPoints="1"/>
            </p:cNvSpPr>
            <p:nvPr/>
          </p:nvSpPr>
          <p:spPr bwMode="auto">
            <a:xfrm>
              <a:off x="2817813" y="2211388"/>
              <a:ext cx="1514475" cy="1511300"/>
            </a:xfrm>
            <a:custGeom>
              <a:avLst/>
              <a:gdLst>
                <a:gd name="T0" fmla="*/ 461 w 730"/>
                <a:gd name="T1" fmla="*/ 716 h 729"/>
                <a:gd name="T2" fmla="*/ 500 w 730"/>
                <a:gd name="T3" fmla="*/ 638 h 729"/>
                <a:gd name="T4" fmla="*/ 586 w 730"/>
                <a:gd name="T5" fmla="*/ 654 h 729"/>
                <a:gd name="T6" fmla="*/ 593 w 730"/>
                <a:gd name="T7" fmla="*/ 567 h 729"/>
                <a:gd name="T8" fmla="*/ 682 w 730"/>
                <a:gd name="T9" fmla="*/ 546 h 729"/>
                <a:gd name="T10" fmla="*/ 654 w 730"/>
                <a:gd name="T11" fmla="*/ 462 h 729"/>
                <a:gd name="T12" fmla="*/ 726 w 730"/>
                <a:gd name="T13" fmla="*/ 413 h 729"/>
                <a:gd name="T14" fmla="*/ 669 w 730"/>
                <a:gd name="T15" fmla="*/ 346 h 729"/>
                <a:gd name="T16" fmla="*/ 717 w 730"/>
                <a:gd name="T17" fmla="*/ 269 h 729"/>
                <a:gd name="T18" fmla="*/ 638 w 730"/>
                <a:gd name="T19" fmla="*/ 229 h 729"/>
                <a:gd name="T20" fmla="*/ 655 w 730"/>
                <a:gd name="T21" fmla="*/ 143 h 729"/>
                <a:gd name="T22" fmla="*/ 567 w 730"/>
                <a:gd name="T23" fmla="*/ 136 h 729"/>
                <a:gd name="T24" fmla="*/ 546 w 730"/>
                <a:gd name="T25" fmla="*/ 47 h 729"/>
                <a:gd name="T26" fmla="*/ 463 w 730"/>
                <a:gd name="T27" fmla="*/ 76 h 729"/>
                <a:gd name="T28" fmla="*/ 413 w 730"/>
                <a:gd name="T29" fmla="*/ 3 h 729"/>
                <a:gd name="T30" fmla="*/ 347 w 730"/>
                <a:gd name="T31" fmla="*/ 60 h 729"/>
                <a:gd name="T32" fmla="*/ 269 w 730"/>
                <a:gd name="T33" fmla="*/ 13 h 729"/>
                <a:gd name="T34" fmla="*/ 230 w 730"/>
                <a:gd name="T35" fmla="*/ 91 h 729"/>
                <a:gd name="T36" fmla="*/ 144 w 730"/>
                <a:gd name="T37" fmla="*/ 75 h 729"/>
                <a:gd name="T38" fmla="*/ 137 w 730"/>
                <a:gd name="T39" fmla="*/ 162 h 729"/>
                <a:gd name="T40" fmla="*/ 48 w 730"/>
                <a:gd name="T41" fmla="*/ 183 h 729"/>
                <a:gd name="T42" fmla="*/ 76 w 730"/>
                <a:gd name="T43" fmla="*/ 267 h 729"/>
                <a:gd name="T44" fmla="*/ 3 w 730"/>
                <a:gd name="T45" fmla="*/ 316 h 729"/>
                <a:gd name="T46" fmla="*/ 61 w 730"/>
                <a:gd name="T47" fmla="*/ 383 h 729"/>
                <a:gd name="T48" fmla="*/ 13 w 730"/>
                <a:gd name="T49" fmla="*/ 460 h 729"/>
                <a:gd name="T50" fmla="*/ 92 w 730"/>
                <a:gd name="T51" fmla="*/ 499 h 729"/>
                <a:gd name="T52" fmla="*/ 75 w 730"/>
                <a:gd name="T53" fmla="*/ 586 h 729"/>
                <a:gd name="T54" fmla="*/ 163 w 730"/>
                <a:gd name="T55" fmla="*/ 592 h 729"/>
                <a:gd name="T56" fmla="*/ 184 w 730"/>
                <a:gd name="T57" fmla="*/ 682 h 729"/>
                <a:gd name="T58" fmla="*/ 267 w 730"/>
                <a:gd name="T59" fmla="*/ 653 h 729"/>
                <a:gd name="T60" fmla="*/ 317 w 730"/>
                <a:gd name="T61" fmla="*/ 726 h 729"/>
                <a:gd name="T62" fmla="*/ 383 w 730"/>
                <a:gd name="T63" fmla="*/ 669 h 729"/>
                <a:gd name="T64" fmla="*/ 262 w 730"/>
                <a:gd name="T65" fmla="*/ 575 h 729"/>
                <a:gd name="T66" fmla="*/ 468 w 730"/>
                <a:gd name="T67" fmla="*/ 154 h 729"/>
                <a:gd name="T68" fmla="*/ 262 w 730"/>
                <a:gd name="T69" fmla="*/ 57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0" h="729">
                  <a:moveTo>
                    <a:pt x="426" y="663"/>
                  </a:moveTo>
                  <a:cubicBezTo>
                    <a:pt x="461" y="716"/>
                    <a:pt x="461" y="716"/>
                    <a:pt x="461" y="716"/>
                  </a:cubicBezTo>
                  <a:cubicBezTo>
                    <a:pt x="505" y="701"/>
                    <a:pt x="505" y="701"/>
                    <a:pt x="505" y="701"/>
                  </a:cubicBezTo>
                  <a:cubicBezTo>
                    <a:pt x="500" y="638"/>
                    <a:pt x="500" y="638"/>
                    <a:pt x="500" y="638"/>
                  </a:cubicBezTo>
                  <a:cubicBezTo>
                    <a:pt x="512" y="632"/>
                    <a:pt x="523" y="625"/>
                    <a:pt x="534" y="618"/>
                  </a:cubicBezTo>
                  <a:cubicBezTo>
                    <a:pt x="586" y="654"/>
                    <a:pt x="586" y="654"/>
                    <a:pt x="586" y="654"/>
                  </a:cubicBezTo>
                  <a:cubicBezTo>
                    <a:pt x="621" y="624"/>
                    <a:pt x="621" y="624"/>
                    <a:pt x="621" y="624"/>
                  </a:cubicBezTo>
                  <a:cubicBezTo>
                    <a:pt x="593" y="567"/>
                    <a:pt x="593" y="567"/>
                    <a:pt x="593" y="567"/>
                  </a:cubicBezTo>
                  <a:cubicBezTo>
                    <a:pt x="602" y="556"/>
                    <a:pt x="611" y="545"/>
                    <a:pt x="619" y="533"/>
                  </a:cubicBezTo>
                  <a:cubicBezTo>
                    <a:pt x="682" y="546"/>
                    <a:pt x="682" y="546"/>
                    <a:pt x="682" y="546"/>
                  </a:cubicBezTo>
                  <a:cubicBezTo>
                    <a:pt x="703" y="504"/>
                    <a:pt x="703" y="504"/>
                    <a:pt x="703" y="504"/>
                  </a:cubicBezTo>
                  <a:cubicBezTo>
                    <a:pt x="654" y="462"/>
                    <a:pt x="654" y="462"/>
                    <a:pt x="654" y="462"/>
                  </a:cubicBezTo>
                  <a:cubicBezTo>
                    <a:pt x="658" y="450"/>
                    <a:pt x="661" y="437"/>
                    <a:pt x="664" y="425"/>
                  </a:cubicBezTo>
                  <a:cubicBezTo>
                    <a:pt x="726" y="413"/>
                    <a:pt x="726" y="413"/>
                    <a:pt x="726" y="413"/>
                  </a:cubicBezTo>
                  <a:cubicBezTo>
                    <a:pt x="730" y="367"/>
                    <a:pt x="730" y="367"/>
                    <a:pt x="730" y="367"/>
                  </a:cubicBezTo>
                  <a:cubicBezTo>
                    <a:pt x="669" y="346"/>
                    <a:pt x="669" y="346"/>
                    <a:pt x="669" y="346"/>
                  </a:cubicBezTo>
                  <a:cubicBezTo>
                    <a:pt x="668" y="332"/>
                    <a:pt x="666" y="318"/>
                    <a:pt x="664" y="304"/>
                  </a:cubicBezTo>
                  <a:cubicBezTo>
                    <a:pt x="717" y="269"/>
                    <a:pt x="717" y="269"/>
                    <a:pt x="717" y="269"/>
                  </a:cubicBezTo>
                  <a:cubicBezTo>
                    <a:pt x="702" y="225"/>
                    <a:pt x="702" y="225"/>
                    <a:pt x="702" y="225"/>
                  </a:cubicBezTo>
                  <a:cubicBezTo>
                    <a:pt x="638" y="229"/>
                    <a:pt x="638" y="229"/>
                    <a:pt x="638" y="229"/>
                  </a:cubicBezTo>
                  <a:cubicBezTo>
                    <a:pt x="632" y="218"/>
                    <a:pt x="626" y="207"/>
                    <a:pt x="619" y="196"/>
                  </a:cubicBezTo>
                  <a:cubicBezTo>
                    <a:pt x="655" y="143"/>
                    <a:pt x="655" y="143"/>
                    <a:pt x="655" y="143"/>
                  </a:cubicBezTo>
                  <a:cubicBezTo>
                    <a:pt x="624" y="108"/>
                    <a:pt x="624" y="108"/>
                    <a:pt x="624" y="108"/>
                  </a:cubicBezTo>
                  <a:cubicBezTo>
                    <a:pt x="567" y="136"/>
                    <a:pt x="567" y="136"/>
                    <a:pt x="567" y="136"/>
                  </a:cubicBezTo>
                  <a:cubicBezTo>
                    <a:pt x="557" y="127"/>
                    <a:pt x="545" y="118"/>
                    <a:pt x="533" y="110"/>
                  </a:cubicBezTo>
                  <a:cubicBezTo>
                    <a:pt x="546" y="47"/>
                    <a:pt x="546" y="47"/>
                    <a:pt x="546" y="47"/>
                  </a:cubicBezTo>
                  <a:cubicBezTo>
                    <a:pt x="505" y="27"/>
                    <a:pt x="505" y="27"/>
                    <a:pt x="505" y="27"/>
                  </a:cubicBezTo>
                  <a:cubicBezTo>
                    <a:pt x="463" y="76"/>
                    <a:pt x="463" y="76"/>
                    <a:pt x="463" y="76"/>
                  </a:cubicBezTo>
                  <a:cubicBezTo>
                    <a:pt x="450" y="72"/>
                    <a:pt x="438" y="68"/>
                    <a:pt x="425" y="66"/>
                  </a:cubicBezTo>
                  <a:cubicBezTo>
                    <a:pt x="413" y="3"/>
                    <a:pt x="413" y="3"/>
                    <a:pt x="413" y="3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47" y="60"/>
                    <a:pt x="347" y="60"/>
                    <a:pt x="347" y="60"/>
                  </a:cubicBezTo>
                  <a:cubicBezTo>
                    <a:pt x="332" y="61"/>
                    <a:pt x="318" y="63"/>
                    <a:pt x="304" y="66"/>
                  </a:cubicBezTo>
                  <a:cubicBezTo>
                    <a:pt x="269" y="13"/>
                    <a:pt x="269" y="13"/>
                    <a:pt x="269" y="13"/>
                  </a:cubicBezTo>
                  <a:cubicBezTo>
                    <a:pt x="225" y="28"/>
                    <a:pt x="225" y="28"/>
                    <a:pt x="225" y="28"/>
                  </a:cubicBezTo>
                  <a:cubicBezTo>
                    <a:pt x="230" y="91"/>
                    <a:pt x="230" y="91"/>
                    <a:pt x="230" y="91"/>
                  </a:cubicBezTo>
                  <a:cubicBezTo>
                    <a:pt x="218" y="97"/>
                    <a:pt x="207" y="103"/>
                    <a:pt x="196" y="111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37" y="162"/>
                    <a:pt x="137" y="162"/>
                    <a:pt x="137" y="162"/>
                  </a:cubicBezTo>
                  <a:cubicBezTo>
                    <a:pt x="128" y="173"/>
                    <a:pt x="119" y="184"/>
                    <a:pt x="111" y="196"/>
                  </a:cubicBezTo>
                  <a:cubicBezTo>
                    <a:pt x="48" y="183"/>
                    <a:pt x="48" y="183"/>
                    <a:pt x="48" y="183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76" y="267"/>
                    <a:pt x="76" y="267"/>
                    <a:pt x="76" y="267"/>
                  </a:cubicBezTo>
                  <a:cubicBezTo>
                    <a:pt x="72" y="279"/>
                    <a:pt x="69" y="292"/>
                    <a:pt x="66" y="304"/>
                  </a:cubicBezTo>
                  <a:cubicBezTo>
                    <a:pt x="3" y="316"/>
                    <a:pt x="3" y="316"/>
                    <a:pt x="3" y="316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61" y="383"/>
                    <a:pt x="61" y="383"/>
                    <a:pt x="61" y="383"/>
                  </a:cubicBezTo>
                  <a:cubicBezTo>
                    <a:pt x="62" y="397"/>
                    <a:pt x="63" y="411"/>
                    <a:pt x="66" y="425"/>
                  </a:cubicBezTo>
                  <a:cubicBezTo>
                    <a:pt x="13" y="460"/>
                    <a:pt x="13" y="460"/>
                    <a:pt x="13" y="460"/>
                  </a:cubicBezTo>
                  <a:cubicBezTo>
                    <a:pt x="28" y="504"/>
                    <a:pt x="28" y="504"/>
                    <a:pt x="28" y="504"/>
                  </a:cubicBezTo>
                  <a:cubicBezTo>
                    <a:pt x="92" y="499"/>
                    <a:pt x="92" y="499"/>
                    <a:pt x="92" y="499"/>
                  </a:cubicBezTo>
                  <a:cubicBezTo>
                    <a:pt x="97" y="511"/>
                    <a:pt x="104" y="522"/>
                    <a:pt x="111" y="533"/>
                  </a:cubicBezTo>
                  <a:cubicBezTo>
                    <a:pt x="75" y="586"/>
                    <a:pt x="75" y="586"/>
                    <a:pt x="75" y="586"/>
                  </a:cubicBezTo>
                  <a:cubicBezTo>
                    <a:pt x="106" y="621"/>
                    <a:pt x="106" y="621"/>
                    <a:pt x="106" y="621"/>
                  </a:cubicBezTo>
                  <a:cubicBezTo>
                    <a:pt x="163" y="592"/>
                    <a:pt x="163" y="592"/>
                    <a:pt x="163" y="592"/>
                  </a:cubicBezTo>
                  <a:cubicBezTo>
                    <a:pt x="173" y="602"/>
                    <a:pt x="185" y="611"/>
                    <a:pt x="197" y="619"/>
                  </a:cubicBezTo>
                  <a:cubicBezTo>
                    <a:pt x="184" y="682"/>
                    <a:pt x="184" y="682"/>
                    <a:pt x="184" y="682"/>
                  </a:cubicBezTo>
                  <a:cubicBezTo>
                    <a:pt x="225" y="702"/>
                    <a:pt x="225" y="702"/>
                    <a:pt x="225" y="702"/>
                  </a:cubicBezTo>
                  <a:cubicBezTo>
                    <a:pt x="267" y="653"/>
                    <a:pt x="267" y="653"/>
                    <a:pt x="267" y="653"/>
                  </a:cubicBezTo>
                  <a:cubicBezTo>
                    <a:pt x="280" y="657"/>
                    <a:pt x="292" y="661"/>
                    <a:pt x="305" y="663"/>
                  </a:cubicBezTo>
                  <a:cubicBezTo>
                    <a:pt x="317" y="726"/>
                    <a:pt x="317" y="726"/>
                    <a:pt x="317" y="726"/>
                  </a:cubicBezTo>
                  <a:cubicBezTo>
                    <a:pt x="363" y="729"/>
                    <a:pt x="363" y="729"/>
                    <a:pt x="363" y="729"/>
                  </a:cubicBezTo>
                  <a:cubicBezTo>
                    <a:pt x="383" y="669"/>
                    <a:pt x="383" y="669"/>
                    <a:pt x="383" y="669"/>
                  </a:cubicBezTo>
                  <a:cubicBezTo>
                    <a:pt x="397" y="668"/>
                    <a:pt x="412" y="666"/>
                    <a:pt x="426" y="663"/>
                  </a:cubicBezTo>
                  <a:close/>
                  <a:moveTo>
                    <a:pt x="262" y="575"/>
                  </a:moveTo>
                  <a:cubicBezTo>
                    <a:pt x="146" y="518"/>
                    <a:pt x="97" y="377"/>
                    <a:pt x="154" y="261"/>
                  </a:cubicBezTo>
                  <a:cubicBezTo>
                    <a:pt x="211" y="145"/>
                    <a:pt x="352" y="97"/>
                    <a:pt x="468" y="154"/>
                  </a:cubicBezTo>
                  <a:cubicBezTo>
                    <a:pt x="584" y="211"/>
                    <a:pt x="632" y="351"/>
                    <a:pt x="575" y="468"/>
                  </a:cubicBezTo>
                  <a:cubicBezTo>
                    <a:pt x="518" y="584"/>
                    <a:pt x="378" y="632"/>
                    <a:pt x="262" y="5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2" name="Freeform 21"/>
            <p:cNvSpPr>
              <a:spLocks noEditPoints="1"/>
            </p:cNvSpPr>
            <p:nvPr/>
          </p:nvSpPr>
          <p:spPr bwMode="auto">
            <a:xfrm>
              <a:off x="3370263" y="2768600"/>
              <a:ext cx="409575" cy="411163"/>
            </a:xfrm>
            <a:custGeom>
              <a:avLst/>
              <a:gdLst>
                <a:gd name="T0" fmla="*/ 99 w 198"/>
                <a:gd name="T1" fmla="*/ 198 h 198"/>
                <a:gd name="T2" fmla="*/ 198 w 198"/>
                <a:gd name="T3" fmla="*/ 99 h 198"/>
                <a:gd name="T4" fmla="*/ 99 w 198"/>
                <a:gd name="T5" fmla="*/ 0 h 198"/>
                <a:gd name="T6" fmla="*/ 0 w 198"/>
                <a:gd name="T7" fmla="*/ 99 h 198"/>
                <a:gd name="T8" fmla="*/ 99 w 198"/>
                <a:gd name="T9" fmla="*/ 198 h 198"/>
                <a:gd name="T10" fmla="*/ 99 w 198"/>
                <a:gd name="T11" fmla="*/ 143 h 198"/>
                <a:gd name="T12" fmla="*/ 55 w 198"/>
                <a:gd name="T13" fmla="*/ 99 h 198"/>
                <a:gd name="T14" fmla="*/ 99 w 198"/>
                <a:gd name="T15" fmla="*/ 55 h 198"/>
                <a:gd name="T16" fmla="*/ 143 w 198"/>
                <a:gd name="T17" fmla="*/ 99 h 198"/>
                <a:gd name="T18" fmla="*/ 99 w 198"/>
                <a:gd name="T19" fmla="*/ 14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198">
                  <a:moveTo>
                    <a:pt x="99" y="198"/>
                  </a:moveTo>
                  <a:cubicBezTo>
                    <a:pt x="154" y="198"/>
                    <a:pt x="198" y="154"/>
                    <a:pt x="198" y="99"/>
                  </a:cubicBezTo>
                  <a:cubicBezTo>
                    <a:pt x="198" y="45"/>
                    <a:pt x="154" y="0"/>
                    <a:pt x="99" y="0"/>
                  </a:cubicBezTo>
                  <a:cubicBezTo>
                    <a:pt x="45" y="0"/>
                    <a:pt x="0" y="45"/>
                    <a:pt x="0" y="99"/>
                  </a:cubicBezTo>
                  <a:cubicBezTo>
                    <a:pt x="0" y="154"/>
                    <a:pt x="45" y="198"/>
                    <a:pt x="99" y="198"/>
                  </a:cubicBezTo>
                  <a:close/>
                  <a:moveTo>
                    <a:pt x="99" y="143"/>
                  </a:moveTo>
                  <a:cubicBezTo>
                    <a:pt x="75" y="143"/>
                    <a:pt x="55" y="123"/>
                    <a:pt x="55" y="99"/>
                  </a:cubicBezTo>
                  <a:cubicBezTo>
                    <a:pt x="55" y="75"/>
                    <a:pt x="75" y="55"/>
                    <a:pt x="99" y="55"/>
                  </a:cubicBezTo>
                  <a:cubicBezTo>
                    <a:pt x="123" y="55"/>
                    <a:pt x="143" y="75"/>
                    <a:pt x="143" y="99"/>
                  </a:cubicBezTo>
                  <a:cubicBezTo>
                    <a:pt x="143" y="123"/>
                    <a:pt x="123" y="143"/>
                    <a:pt x="99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270125" y="3679190"/>
            <a:ext cx="1508125" cy="1508125"/>
            <a:chOff x="2270125" y="3587750"/>
            <a:chExt cx="1508125" cy="1508125"/>
          </a:xfrm>
          <a:solidFill>
            <a:schemeClr val="accent3"/>
          </a:solidFill>
        </p:grpSpPr>
        <p:sp>
          <p:nvSpPr>
            <p:cNvPr id="53" name="Freeform 22"/>
            <p:cNvSpPr>
              <a:spLocks noEditPoints="1"/>
            </p:cNvSpPr>
            <p:nvPr/>
          </p:nvSpPr>
          <p:spPr bwMode="auto">
            <a:xfrm>
              <a:off x="2270125" y="3587750"/>
              <a:ext cx="1508125" cy="1508125"/>
            </a:xfrm>
            <a:custGeom>
              <a:avLst/>
              <a:gdLst>
                <a:gd name="T0" fmla="*/ 435 w 727"/>
                <a:gd name="T1" fmla="*/ 721 h 727"/>
                <a:gd name="T2" fmla="*/ 479 w 727"/>
                <a:gd name="T3" fmla="*/ 645 h 727"/>
                <a:gd name="T4" fmla="*/ 564 w 727"/>
                <a:gd name="T5" fmla="*/ 668 h 727"/>
                <a:gd name="T6" fmla="*/ 577 w 727"/>
                <a:gd name="T7" fmla="*/ 581 h 727"/>
                <a:gd name="T8" fmla="*/ 668 w 727"/>
                <a:gd name="T9" fmla="*/ 566 h 727"/>
                <a:gd name="T10" fmla="*/ 645 w 727"/>
                <a:gd name="T11" fmla="*/ 481 h 727"/>
                <a:gd name="T12" fmla="*/ 721 w 727"/>
                <a:gd name="T13" fmla="*/ 436 h 727"/>
                <a:gd name="T14" fmla="*/ 668 w 727"/>
                <a:gd name="T15" fmla="*/ 366 h 727"/>
                <a:gd name="T16" fmla="*/ 721 w 727"/>
                <a:gd name="T17" fmla="*/ 292 h 727"/>
                <a:gd name="T18" fmla="*/ 645 w 727"/>
                <a:gd name="T19" fmla="*/ 247 h 727"/>
                <a:gd name="T20" fmla="*/ 668 w 727"/>
                <a:gd name="T21" fmla="*/ 162 h 727"/>
                <a:gd name="T22" fmla="*/ 581 w 727"/>
                <a:gd name="T23" fmla="*/ 150 h 727"/>
                <a:gd name="T24" fmla="*/ 566 w 727"/>
                <a:gd name="T25" fmla="*/ 59 h 727"/>
                <a:gd name="T26" fmla="*/ 481 w 727"/>
                <a:gd name="T27" fmla="*/ 82 h 727"/>
                <a:gd name="T28" fmla="*/ 436 w 727"/>
                <a:gd name="T29" fmla="*/ 6 h 727"/>
                <a:gd name="T30" fmla="*/ 366 w 727"/>
                <a:gd name="T31" fmla="*/ 58 h 727"/>
                <a:gd name="T32" fmla="*/ 292 w 727"/>
                <a:gd name="T33" fmla="*/ 6 h 727"/>
                <a:gd name="T34" fmla="*/ 247 w 727"/>
                <a:gd name="T35" fmla="*/ 81 h 727"/>
                <a:gd name="T36" fmla="*/ 162 w 727"/>
                <a:gd name="T37" fmla="*/ 59 h 727"/>
                <a:gd name="T38" fmla="*/ 150 w 727"/>
                <a:gd name="T39" fmla="*/ 146 h 727"/>
                <a:gd name="T40" fmla="*/ 59 w 727"/>
                <a:gd name="T41" fmla="*/ 161 h 727"/>
                <a:gd name="T42" fmla="*/ 82 w 727"/>
                <a:gd name="T43" fmla="*/ 246 h 727"/>
                <a:gd name="T44" fmla="*/ 6 w 727"/>
                <a:gd name="T45" fmla="*/ 290 h 727"/>
                <a:gd name="T46" fmla="*/ 59 w 727"/>
                <a:gd name="T47" fmla="*/ 361 h 727"/>
                <a:gd name="T48" fmla="*/ 6 w 727"/>
                <a:gd name="T49" fmla="*/ 435 h 727"/>
                <a:gd name="T50" fmla="*/ 82 w 727"/>
                <a:gd name="T51" fmla="*/ 479 h 727"/>
                <a:gd name="T52" fmla="*/ 59 w 727"/>
                <a:gd name="T53" fmla="*/ 564 h 727"/>
                <a:gd name="T54" fmla="*/ 146 w 727"/>
                <a:gd name="T55" fmla="*/ 577 h 727"/>
                <a:gd name="T56" fmla="*/ 161 w 727"/>
                <a:gd name="T57" fmla="*/ 667 h 727"/>
                <a:gd name="T58" fmla="*/ 246 w 727"/>
                <a:gd name="T59" fmla="*/ 645 h 727"/>
                <a:gd name="T60" fmla="*/ 290 w 727"/>
                <a:gd name="T61" fmla="*/ 721 h 727"/>
                <a:gd name="T62" fmla="*/ 361 w 727"/>
                <a:gd name="T63" fmla="*/ 668 h 727"/>
                <a:gd name="T64" fmla="*/ 246 w 727"/>
                <a:gd name="T65" fmla="*/ 566 h 727"/>
                <a:gd name="T66" fmla="*/ 481 w 727"/>
                <a:gd name="T67" fmla="*/ 160 h 727"/>
                <a:gd name="T68" fmla="*/ 246 w 727"/>
                <a:gd name="T69" fmla="*/ 566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7" h="727">
                  <a:moveTo>
                    <a:pt x="404" y="665"/>
                  </a:moveTo>
                  <a:cubicBezTo>
                    <a:pt x="435" y="721"/>
                    <a:pt x="435" y="721"/>
                    <a:pt x="435" y="721"/>
                  </a:cubicBezTo>
                  <a:cubicBezTo>
                    <a:pt x="480" y="709"/>
                    <a:pt x="480" y="709"/>
                    <a:pt x="480" y="709"/>
                  </a:cubicBezTo>
                  <a:cubicBezTo>
                    <a:pt x="479" y="645"/>
                    <a:pt x="479" y="645"/>
                    <a:pt x="479" y="645"/>
                  </a:cubicBezTo>
                  <a:cubicBezTo>
                    <a:pt x="491" y="640"/>
                    <a:pt x="503" y="634"/>
                    <a:pt x="514" y="628"/>
                  </a:cubicBezTo>
                  <a:cubicBezTo>
                    <a:pt x="564" y="668"/>
                    <a:pt x="564" y="668"/>
                    <a:pt x="564" y="668"/>
                  </a:cubicBezTo>
                  <a:cubicBezTo>
                    <a:pt x="601" y="640"/>
                    <a:pt x="601" y="640"/>
                    <a:pt x="601" y="640"/>
                  </a:cubicBezTo>
                  <a:cubicBezTo>
                    <a:pt x="577" y="581"/>
                    <a:pt x="577" y="581"/>
                    <a:pt x="577" y="581"/>
                  </a:cubicBezTo>
                  <a:cubicBezTo>
                    <a:pt x="587" y="571"/>
                    <a:pt x="597" y="560"/>
                    <a:pt x="605" y="548"/>
                  </a:cubicBezTo>
                  <a:cubicBezTo>
                    <a:pt x="668" y="566"/>
                    <a:pt x="668" y="566"/>
                    <a:pt x="668" y="566"/>
                  </a:cubicBezTo>
                  <a:cubicBezTo>
                    <a:pt x="691" y="526"/>
                    <a:pt x="691" y="526"/>
                    <a:pt x="691" y="526"/>
                  </a:cubicBezTo>
                  <a:cubicBezTo>
                    <a:pt x="645" y="481"/>
                    <a:pt x="645" y="481"/>
                    <a:pt x="645" y="481"/>
                  </a:cubicBezTo>
                  <a:cubicBezTo>
                    <a:pt x="650" y="468"/>
                    <a:pt x="654" y="456"/>
                    <a:pt x="657" y="444"/>
                  </a:cubicBezTo>
                  <a:cubicBezTo>
                    <a:pt x="721" y="436"/>
                    <a:pt x="721" y="436"/>
                    <a:pt x="721" y="436"/>
                  </a:cubicBezTo>
                  <a:cubicBezTo>
                    <a:pt x="727" y="390"/>
                    <a:pt x="727" y="390"/>
                    <a:pt x="727" y="390"/>
                  </a:cubicBezTo>
                  <a:cubicBezTo>
                    <a:pt x="668" y="366"/>
                    <a:pt x="668" y="366"/>
                    <a:pt x="668" y="366"/>
                  </a:cubicBezTo>
                  <a:cubicBezTo>
                    <a:pt x="668" y="352"/>
                    <a:pt x="667" y="337"/>
                    <a:pt x="666" y="323"/>
                  </a:cubicBezTo>
                  <a:cubicBezTo>
                    <a:pt x="721" y="292"/>
                    <a:pt x="721" y="292"/>
                    <a:pt x="721" y="292"/>
                  </a:cubicBezTo>
                  <a:cubicBezTo>
                    <a:pt x="709" y="247"/>
                    <a:pt x="709" y="247"/>
                    <a:pt x="709" y="247"/>
                  </a:cubicBezTo>
                  <a:cubicBezTo>
                    <a:pt x="645" y="247"/>
                    <a:pt x="645" y="247"/>
                    <a:pt x="645" y="247"/>
                  </a:cubicBezTo>
                  <a:cubicBezTo>
                    <a:pt x="640" y="235"/>
                    <a:pt x="635" y="224"/>
                    <a:pt x="628" y="212"/>
                  </a:cubicBezTo>
                  <a:cubicBezTo>
                    <a:pt x="668" y="162"/>
                    <a:pt x="668" y="162"/>
                    <a:pt x="668" y="162"/>
                  </a:cubicBezTo>
                  <a:cubicBezTo>
                    <a:pt x="640" y="125"/>
                    <a:pt x="640" y="125"/>
                    <a:pt x="640" y="125"/>
                  </a:cubicBezTo>
                  <a:cubicBezTo>
                    <a:pt x="581" y="150"/>
                    <a:pt x="581" y="150"/>
                    <a:pt x="581" y="150"/>
                  </a:cubicBezTo>
                  <a:cubicBezTo>
                    <a:pt x="571" y="140"/>
                    <a:pt x="560" y="130"/>
                    <a:pt x="549" y="121"/>
                  </a:cubicBezTo>
                  <a:cubicBezTo>
                    <a:pt x="566" y="59"/>
                    <a:pt x="566" y="59"/>
                    <a:pt x="566" y="59"/>
                  </a:cubicBezTo>
                  <a:cubicBezTo>
                    <a:pt x="526" y="36"/>
                    <a:pt x="526" y="36"/>
                    <a:pt x="526" y="36"/>
                  </a:cubicBezTo>
                  <a:cubicBezTo>
                    <a:pt x="481" y="82"/>
                    <a:pt x="481" y="82"/>
                    <a:pt x="481" y="82"/>
                  </a:cubicBezTo>
                  <a:cubicBezTo>
                    <a:pt x="469" y="77"/>
                    <a:pt x="456" y="73"/>
                    <a:pt x="444" y="69"/>
                  </a:cubicBezTo>
                  <a:cubicBezTo>
                    <a:pt x="436" y="6"/>
                    <a:pt x="436" y="6"/>
                    <a:pt x="436" y="6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66" y="58"/>
                    <a:pt x="366" y="58"/>
                    <a:pt x="366" y="58"/>
                  </a:cubicBezTo>
                  <a:cubicBezTo>
                    <a:pt x="352" y="58"/>
                    <a:pt x="337" y="59"/>
                    <a:pt x="323" y="61"/>
                  </a:cubicBezTo>
                  <a:cubicBezTo>
                    <a:pt x="292" y="6"/>
                    <a:pt x="292" y="6"/>
                    <a:pt x="292" y="6"/>
                  </a:cubicBezTo>
                  <a:cubicBezTo>
                    <a:pt x="247" y="18"/>
                    <a:pt x="247" y="18"/>
                    <a:pt x="247" y="18"/>
                  </a:cubicBezTo>
                  <a:cubicBezTo>
                    <a:pt x="247" y="81"/>
                    <a:pt x="247" y="81"/>
                    <a:pt x="247" y="81"/>
                  </a:cubicBezTo>
                  <a:cubicBezTo>
                    <a:pt x="235" y="86"/>
                    <a:pt x="224" y="92"/>
                    <a:pt x="212" y="98"/>
                  </a:cubicBezTo>
                  <a:cubicBezTo>
                    <a:pt x="162" y="59"/>
                    <a:pt x="162" y="59"/>
                    <a:pt x="162" y="59"/>
                  </a:cubicBezTo>
                  <a:cubicBezTo>
                    <a:pt x="125" y="87"/>
                    <a:pt x="125" y="87"/>
                    <a:pt x="125" y="87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0" y="156"/>
                    <a:pt x="130" y="166"/>
                    <a:pt x="121" y="178"/>
                  </a:cubicBezTo>
                  <a:cubicBezTo>
                    <a:pt x="59" y="161"/>
                    <a:pt x="59" y="161"/>
                    <a:pt x="59" y="16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77" y="258"/>
                    <a:pt x="73" y="270"/>
                    <a:pt x="69" y="283"/>
                  </a:cubicBezTo>
                  <a:cubicBezTo>
                    <a:pt x="6" y="290"/>
                    <a:pt x="6" y="290"/>
                    <a:pt x="6" y="290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59" y="361"/>
                    <a:pt x="59" y="361"/>
                    <a:pt x="59" y="361"/>
                  </a:cubicBezTo>
                  <a:cubicBezTo>
                    <a:pt x="59" y="375"/>
                    <a:pt x="59" y="389"/>
                    <a:pt x="61" y="403"/>
                  </a:cubicBezTo>
                  <a:cubicBezTo>
                    <a:pt x="6" y="435"/>
                    <a:pt x="6" y="435"/>
                    <a:pt x="6" y="435"/>
                  </a:cubicBezTo>
                  <a:cubicBezTo>
                    <a:pt x="18" y="480"/>
                    <a:pt x="18" y="480"/>
                    <a:pt x="18" y="480"/>
                  </a:cubicBezTo>
                  <a:cubicBezTo>
                    <a:pt x="82" y="479"/>
                    <a:pt x="82" y="479"/>
                    <a:pt x="82" y="479"/>
                  </a:cubicBezTo>
                  <a:cubicBezTo>
                    <a:pt x="87" y="491"/>
                    <a:pt x="92" y="503"/>
                    <a:pt x="99" y="514"/>
                  </a:cubicBezTo>
                  <a:cubicBezTo>
                    <a:pt x="59" y="564"/>
                    <a:pt x="59" y="564"/>
                    <a:pt x="59" y="564"/>
                  </a:cubicBezTo>
                  <a:cubicBezTo>
                    <a:pt x="87" y="601"/>
                    <a:pt x="87" y="601"/>
                    <a:pt x="87" y="601"/>
                  </a:cubicBezTo>
                  <a:cubicBezTo>
                    <a:pt x="146" y="577"/>
                    <a:pt x="146" y="577"/>
                    <a:pt x="146" y="577"/>
                  </a:cubicBezTo>
                  <a:cubicBezTo>
                    <a:pt x="156" y="587"/>
                    <a:pt x="167" y="596"/>
                    <a:pt x="178" y="605"/>
                  </a:cubicBezTo>
                  <a:cubicBezTo>
                    <a:pt x="161" y="667"/>
                    <a:pt x="161" y="667"/>
                    <a:pt x="161" y="667"/>
                  </a:cubicBezTo>
                  <a:cubicBezTo>
                    <a:pt x="201" y="691"/>
                    <a:pt x="201" y="691"/>
                    <a:pt x="201" y="691"/>
                  </a:cubicBezTo>
                  <a:cubicBezTo>
                    <a:pt x="246" y="645"/>
                    <a:pt x="246" y="645"/>
                    <a:pt x="246" y="645"/>
                  </a:cubicBezTo>
                  <a:cubicBezTo>
                    <a:pt x="258" y="650"/>
                    <a:pt x="271" y="654"/>
                    <a:pt x="283" y="657"/>
                  </a:cubicBezTo>
                  <a:cubicBezTo>
                    <a:pt x="290" y="721"/>
                    <a:pt x="290" y="721"/>
                    <a:pt x="290" y="721"/>
                  </a:cubicBezTo>
                  <a:cubicBezTo>
                    <a:pt x="336" y="727"/>
                    <a:pt x="336" y="727"/>
                    <a:pt x="336" y="727"/>
                  </a:cubicBezTo>
                  <a:cubicBezTo>
                    <a:pt x="361" y="668"/>
                    <a:pt x="361" y="668"/>
                    <a:pt x="361" y="668"/>
                  </a:cubicBezTo>
                  <a:cubicBezTo>
                    <a:pt x="375" y="668"/>
                    <a:pt x="389" y="667"/>
                    <a:pt x="404" y="665"/>
                  </a:cubicBezTo>
                  <a:close/>
                  <a:moveTo>
                    <a:pt x="246" y="566"/>
                  </a:moveTo>
                  <a:cubicBezTo>
                    <a:pt x="134" y="501"/>
                    <a:pt x="96" y="358"/>
                    <a:pt x="160" y="246"/>
                  </a:cubicBezTo>
                  <a:cubicBezTo>
                    <a:pt x="225" y="134"/>
                    <a:pt x="369" y="95"/>
                    <a:pt x="481" y="160"/>
                  </a:cubicBezTo>
                  <a:cubicBezTo>
                    <a:pt x="593" y="225"/>
                    <a:pt x="631" y="368"/>
                    <a:pt x="566" y="481"/>
                  </a:cubicBezTo>
                  <a:cubicBezTo>
                    <a:pt x="502" y="593"/>
                    <a:pt x="358" y="631"/>
                    <a:pt x="246" y="5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4" name="Freeform 23"/>
            <p:cNvSpPr>
              <a:spLocks noEditPoints="1"/>
            </p:cNvSpPr>
            <p:nvPr/>
          </p:nvSpPr>
          <p:spPr bwMode="auto">
            <a:xfrm>
              <a:off x="2811463" y="4137025"/>
              <a:ext cx="425450" cy="425450"/>
            </a:xfrm>
            <a:custGeom>
              <a:avLst/>
              <a:gdLst>
                <a:gd name="T0" fmla="*/ 96 w 205"/>
                <a:gd name="T1" fmla="*/ 201 h 205"/>
                <a:gd name="T2" fmla="*/ 201 w 205"/>
                <a:gd name="T3" fmla="*/ 109 h 205"/>
                <a:gd name="T4" fmla="*/ 109 w 205"/>
                <a:gd name="T5" fmla="*/ 3 h 205"/>
                <a:gd name="T6" fmla="*/ 4 w 205"/>
                <a:gd name="T7" fmla="*/ 95 h 205"/>
                <a:gd name="T8" fmla="*/ 96 w 205"/>
                <a:gd name="T9" fmla="*/ 201 h 205"/>
                <a:gd name="T10" fmla="*/ 99 w 205"/>
                <a:gd name="T11" fmla="*/ 146 h 205"/>
                <a:gd name="T12" fmla="*/ 59 w 205"/>
                <a:gd name="T13" fmla="*/ 99 h 205"/>
                <a:gd name="T14" fmla="*/ 105 w 205"/>
                <a:gd name="T15" fmla="*/ 58 h 205"/>
                <a:gd name="T16" fmla="*/ 146 w 205"/>
                <a:gd name="T17" fmla="*/ 105 h 205"/>
                <a:gd name="T18" fmla="*/ 99 w 205"/>
                <a:gd name="T19" fmla="*/ 14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5">
                  <a:moveTo>
                    <a:pt x="96" y="201"/>
                  </a:moveTo>
                  <a:cubicBezTo>
                    <a:pt x="150" y="205"/>
                    <a:pt x="197" y="163"/>
                    <a:pt x="201" y="109"/>
                  </a:cubicBezTo>
                  <a:cubicBezTo>
                    <a:pt x="205" y="54"/>
                    <a:pt x="164" y="7"/>
                    <a:pt x="109" y="3"/>
                  </a:cubicBezTo>
                  <a:cubicBezTo>
                    <a:pt x="55" y="0"/>
                    <a:pt x="7" y="41"/>
                    <a:pt x="4" y="95"/>
                  </a:cubicBezTo>
                  <a:cubicBezTo>
                    <a:pt x="0" y="150"/>
                    <a:pt x="41" y="197"/>
                    <a:pt x="96" y="201"/>
                  </a:cubicBezTo>
                  <a:close/>
                  <a:moveTo>
                    <a:pt x="99" y="146"/>
                  </a:moveTo>
                  <a:cubicBezTo>
                    <a:pt x="75" y="144"/>
                    <a:pt x="57" y="123"/>
                    <a:pt x="59" y="99"/>
                  </a:cubicBezTo>
                  <a:cubicBezTo>
                    <a:pt x="60" y="75"/>
                    <a:pt x="81" y="57"/>
                    <a:pt x="105" y="58"/>
                  </a:cubicBezTo>
                  <a:cubicBezTo>
                    <a:pt x="129" y="60"/>
                    <a:pt x="148" y="81"/>
                    <a:pt x="146" y="105"/>
                  </a:cubicBezTo>
                  <a:cubicBezTo>
                    <a:pt x="144" y="129"/>
                    <a:pt x="123" y="147"/>
                    <a:pt x="99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233488" y="2404428"/>
            <a:ext cx="1508125" cy="1509713"/>
            <a:chOff x="1233488" y="2312988"/>
            <a:chExt cx="1508125" cy="1509713"/>
          </a:xfrm>
          <a:solidFill>
            <a:schemeClr val="accent2"/>
          </a:solidFill>
        </p:grpSpPr>
        <p:sp>
          <p:nvSpPr>
            <p:cNvPr id="55" name="Freeform 24"/>
            <p:cNvSpPr>
              <a:spLocks noEditPoints="1"/>
            </p:cNvSpPr>
            <p:nvPr/>
          </p:nvSpPr>
          <p:spPr bwMode="auto">
            <a:xfrm>
              <a:off x="1233488" y="2312988"/>
              <a:ext cx="1508125" cy="1509713"/>
            </a:xfrm>
            <a:custGeom>
              <a:avLst/>
              <a:gdLst>
                <a:gd name="T0" fmla="*/ 435 w 727"/>
                <a:gd name="T1" fmla="*/ 722 h 728"/>
                <a:gd name="T2" fmla="*/ 479 w 727"/>
                <a:gd name="T3" fmla="*/ 646 h 728"/>
                <a:gd name="T4" fmla="*/ 565 w 727"/>
                <a:gd name="T5" fmla="*/ 668 h 728"/>
                <a:gd name="T6" fmla="*/ 577 w 727"/>
                <a:gd name="T7" fmla="*/ 582 h 728"/>
                <a:gd name="T8" fmla="*/ 668 w 727"/>
                <a:gd name="T9" fmla="*/ 567 h 728"/>
                <a:gd name="T10" fmla="*/ 645 w 727"/>
                <a:gd name="T11" fmla="*/ 481 h 728"/>
                <a:gd name="T12" fmla="*/ 721 w 727"/>
                <a:gd name="T13" fmla="*/ 437 h 728"/>
                <a:gd name="T14" fmla="*/ 668 w 727"/>
                <a:gd name="T15" fmla="*/ 367 h 728"/>
                <a:gd name="T16" fmla="*/ 721 w 727"/>
                <a:gd name="T17" fmla="*/ 293 h 728"/>
                <a:gd name="T18" fmla="*/ 645 w 727"/>
                <a:gd name="T19" fmla="*/ 248 h 728"/>
                <a:gd name="T20" fmla="*/ 668 w 727"/>
                <a:gd name="T21" fmla="*/ 163 h 728"/>
                <a:gd name="T22" fmla="*/ 581 w 727"/>
                <a:gd name="T23" fmla="*/ 151 h 728"/>
                <a:gd name="T24" fmla="*/ 566 w 727"/>
                <a:gd name="T25" fmla="*/ 60 h 728"/>
                <a:gd name="T26" fmla="*/ 481 w 727"/>
                <a:gd name="T27" fmla="*/ 83 h 728"/>
                <a:gd name="T28" fmla="*/ 436 w 727"/>
                <a:gd name="T29" fmla="*/ 7 h 728"/>
                <a:gd name="T30" fmla="*/ 366 w 727"/>
                <a:gd name="T31" fmla="*/ 59 h 728"/>
                <a:gd name="T32" fmla="*/ 292 w 727"/>
                <a:gd name="T33" fmla="*/ 7 h 728"/>
                <a:gd name="T34" fmla="*/ 247 w 727"/>
                <a:gd name="T35" fmla="*/ 82 h 728"/>
                <a:gd name="T36" fmla="*/ 162 w 727"/>
                <a:gd name="T37" fmla="*/ 60 h 728"/>
                <a:gd name="T38" fmla="*/ 150 w 727"/>
                <a:gd name="T39" fmla="*/ 147 h 728"/>
                <a:gd name="T40" fmla="*/ 59 w 727"/>
                <a:gd name="T41" fmla="*/ 162 h 728"/>
                <a:gd name="T42" fmla="*/ 82 w 727"/>
                <a:gd name="T43" fmla="*/ 247 h 728"/>
                <a:gd name="T44" fmla="*/ 6 w 727"/>
                <a:gd name="T45" fmla="*/ 291 h 728"/>
                <a:gd name="T46" fmla="*/ 59 w 727"/>
                <a:gd name="T47" fmla="*/ 361 h 728"/>
                <a:gd name="T48" fmla="*/ 6 w 727"/>
                <a:gd name="T49" fmla="*/ 436 h 728"/>
                <a:gd name="T50" fmla="*/ 82 w 727"/>
                <a:gd name="T51" fmla="*/ 480 h 728"/>
                <a:gd name="T52" fmla="*/ 59 w 727"/>
                <a:gd name="T53" fmla="*/ 565 h 728"/>
                <a:gd name="T54" fmla="*/ 146 w 727"/>
                <a:gd name="T55" fmla="*/ 578 h 728"/>
                <a:gd name="T56" fmla="*/ 161 w 727"/>
                <a:gd name="T57" fmla="*/ 668 h 728"/>
                <a:gd name="T58" fmla="*/ 246 w 727"/>
                <a:gd name="T59" fmla="*/ 645 h 728"/>
                <a:gd name="T60" fmla="*/ 290 w 727"/>
                <a:gd name="T61" fmla="*/ 721 h 728"/>
                <a:gd name="T62" fmla="*/ 361 w 727"/>
                <a:gd name="T63" fmla="*/ 669 h 728"/>
                <a:gd name="T64" fmla="*/ 246 w 727"/>
                <a:gd name="T65" fmla="*/ 567 h 728"/>
                <a:gd name="T66" fmla="*/ 481 w 727"/>
                <a:gd name="T67" fmla="*/ 161 h 728"/>
                <a:gd name="T68" fmla="*/ 246 w 727"/>
                <a:gd name="T69" fmla="*/ 56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7" h="728">
                  <a:moveTo>
                    <a:pt x="404" y="666"/>
                  </a:moveTo>
                  <a:cubicBezTo>
                    <a:pt x="435" y="722"/>
                    <a:pt x="435" y="722"/>
                    <a:pt x="435" y="722"/>
                  </a:cubicBezTo>
                  <a:cubicBezTo>
                    <a:pt x="480" y="710"/>
                    <a:pt x="480" y="710"/>
                    <a:pt x="480" y="710"/>
                  </a:cubicBezTo>
                  <a:cubicBezTo>
                    <a:pt x="479" y="646"/>
                    <a:pt x="479" y="646"/>
                    <a:pt x="479" y="646"/>
                  </a:cubicBezTo>
                  <a:cubicBezTo>
                    <a:pt x="491" y="641"/>
                    <a:pt x="503" y="635"/>
                    <a:pt x="514" y="629"/>
                  </a:cubicBezTo>
                  <a:cubicBezTo>
                    <a:pt x="565" y="668"/>
                    <a:pt x="565" y="668"/>
                    <a:pt x="565" y="668"/>
                  </a:cubicBezTo>
                  <a:cubicBezTo>
                    <a:pt x="601" y="640"/>
                    <a:pt x="601" y="640"/>
                    <a:pt x="601" y="640"/>
                  </a:cubicBezTo>
                  <a:cubicBezTo>
                    <a:pt x="577" y="582"/>
                    <a:pt x="577" y="582"/>
                    <a:pt x="577" y="582"/>
                  </a:cubicBezTo>
                  <a:cubicBezTo>
                    <a:pt x="587" y="572"/>
                    <a:pt x="597" y="561"/>
                    <a:pt x="605" y="549"/>
                  </a:cubicBezTo>
                  <a:cubicBezTo>
                    <a:pt x="668" y="567"/>
                    <a:pt x="668" y="567"/>
                    <a:pt x="668" y="567"/>
                  </a:cubicBezTo>
                  <a:cubicBezTo>
                    <a:pt x="691" y="527"/>
                    <a:pt x="691" y="527"/>
                    <a:pt x="691" y="527"/>
                  </a:cubicBezTo>
                  <a:cubicBezTo>
                    <a:pt x="645" y="481"/>
                    <a:pt x="645" y="481"/>
                    <a:pt x="645" y="481"/>
                  </a:cubicBezTo>
                  <a:cubicBezTo>
                    <a:pt x="650" y="469"/>
                    <a:pt x="654" y="457"/>
                    <a:pt x="657" y="445"/>
                  </a:cubicBezTo>
                  <a:cubicBezTo>
                    <a:pt x="721" y="437"/>
                    <a:pt x="721" y="437"/>
                    <a:pt x="721" y="437"/>
                  </a:cubicBezTo>
                  <a:cubicBezTo>
                    <a:pt x="727" y="391"/>
                    <a:pt x="727" y="391"/>
                    <a:pt x="727" y="391"/>
                  </a:cubicBezTo>
                  <a:cubicBezTo>
                    <a:pt x="668" y="367"/>
                    <a:pt x="668" y="367"/>
                    <a:pt x="668" y="367"/>
                  </a:cubicBezTo>
                  <a:cubicBezTo>
                    <a:pt x="668" y="352"/>
                    <a:pt x="667" y="338"/>
                    <a:pt x="666" y="324"/>
                  </a:cubicBezTo>
                  <a:cubicBezTo>
                    <a:pt x="721" y="293"/>
                    <a:pt x="721" y="293"/>
                    <a:pt x="721" y="293"/>
                  </a:cubicBezTo>
                  <a:cubicBezTo>
                    <a:pt x="709" y="248"/>
                    <a:pt x="709" y="248"/>
                    <a:pt x="709" y="248"/>
                  </a:cubicBezTo>
                  <a:cubicBezTo>
                    <a:pt x="645" y="248"/>
                    <a:pt x="645" y="248"/>
                    <a:pt x="645" y="248"/>
                  </a:cubicBezTo>
                  <a:cubicBezTo>
                    <a:pt x="640" y="236"/>
                    <a:pt x="635" y="224"/>
                    <a:pt x="628" y="213"/>
                  </a:cubicBezTo>
                  <a:cubicBezTo>
                    <a:pt x="668" y="163"/>
                    <a:pt x="668" y="163"/>
                    <a:pt x="668" y="163"/>
                  </a:cubicBezTo>
                  <a:cubicBezTo>
                    <a:pt x="640" y="126"/>
                    <a:pt x="640" y="126"/>
                    <a:pt x="640" y="126"/>
                  </a:cubicBezTo>
                  <a:cubicBezTo>
                    <a:pt x="581" y="151"/>
                    <a:pt x="581" y="151"/>
                    <a:pt x="581" y="151"/>
                  </a:cubicBezTo>
                  <a:cubicBezTo>
                    <a:pt x="571" y="140"/>
                    <a:pt x="560" y="131"/>
                    <a:pt x="549" y="122"/>
                  </a:cubicBezTo>
                  <a:cubicBezTo>
                    <a:pt x="566" y="60"/>
                    <a:pt x="566" y="60"/>
                    <a:pt x="566" y="60"/>
                  </a:cubicBezTo>
                  <a:cubicBezTo>
                    <a:pt x="526" y="37"/>
                    <a:pt x="526" y="37"/>
                    <a:pt x="526" y="37"/>
                  </a:cubicBezTo>
                  <a:cubicBezTo>
                    <a:pt x="481" y="83"/>
                    <a:pt x="481" y="83"/>
                    <a:pt x="481" y="83"/>
                  </a:cubicBezTo>
                  <a:cubicBezTo>
                    <a:pt x="469" y="78"/>
                    <a:pt x="456" y="74"/>
                    <a:pt x="444" y="70"/>
                  </a:cubicBezTo>
                  <a:cubicBezTo>
                    <a:pt x="436" y="7"/>
                    <a:pt x="436" y="7"/>
                    <a:pt x="436" y="7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66" y="59"/>
                    <a:pt x="366" y="59"/>
                    <a:pt x="366" y="59"/>
                  </a:cubicBezTo>
                  <a:cubicBezTo>
                    <a:pt x="352" y="59"/>
                    <a:pt x="338" y="60"/>
                    <a:pt x="323" y="62"/>
                  </a:cubicBezTo>
                  <a:cubicBezTo>
                    <a:pt x="292" y="7"/>
                    <a:pt x="292" y="7"/>
                    <a:pt x="292" y="7"/>
                  </a:cubicBezTo>
                  <a:cubicBezTo>
                    <a:pt x="247" y="18"/>
                    <a:pt x="247" y="18"/>
                    <a:pt x="247" y="18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36" y="87"/>
                    <a:pt x="224" y="93"/>
                    <a:pt x="212" y="99"/>
                  </a:cubicBezTo>
                  <a:cubicBezTo>
                    <a:pt x="162" y="60"/>
                    <a:pt x="162" y="60"/>
                    <a:pt x="162" y="60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50" y="147"/>
                    <a:pt x="150" y="147"/>
                    <a:pt x="150" y="147"/>
                  </a:cubicBezTo>
                  <a:cubicBezTo>
                    <a:pt x="140" y="157"/>
                    <a:pt x="130" y="167"/>
                    <a:pt x="121" y="179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82" y="247"/>
                    <a:pt x="82" y="247"/>
                    <a:pt x="82" y="247"/>
                  </a:cubicBezTo>
                  <a:cubicBezTo>
                    <a:pt x="77" y="259"/>
                    <a:pt x="73" y="271"/>
                    <a:pt x="69" y="284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59" y="361"/>
                    <a:pt x="59" y="361"/>
                    <a:pt x="59" y="361"/>
                  </a:cubicBezTo>
                  <a:cubicBezTo>
                    <a:pt x="59" y="376"/>
                    <a:pt x="59" y="390"/>
                    <a:pt x="61" y="404"/>
                  </a:cubicBezTo>
                  <a:cubicBezTo>
                    <a:pt x="6" y="436"/>
                    <a:pt x="6" y="436"/>
                    <a:pt x="6" y="436"/>
                  </a:cubicBezTo>
                  <a:cubicBezTo>
                    <a:pt x="18" y="481"/>
                    <a:pt x="18" y="481"/>
                    <a:pt x="18" y="481"/>
                  </a:cubicBezTo>
                  <a:cubicBezTo>
                    <a:pt x="82" y="480"/>
                    <a:pt x="82" y="480"/>
                    <a:pt x="82" y="480"/>
                  </a:cubicBezTo>
                  <a:cubicBezTo>
                    <a:pt x="87" y="492"/>
                    <a:pt x="92" y="504"/>
                    <a:pt x="99" y="515"/>
                  </a:cubicBezTo>
                  <a:cubicBezTo>
                    <a:pt x="59" y="565"/>
                    <a:pt x="59" y="565"/>
                    <a:pt x="59" y="565"/>
                  </a:cubicBezTo>
                  <a:cubicBezTo>
                    <a:pt x="87" y="602"/>
                    <a:pt x="87" y="602"/>
                    <a:pt x="87" y="602"/>
                  </a:cubicBezTo>
                  <a:cubicBezTo>
                    <a:pt x="146" y="578"/>
                    <a:pt x="146" y="578"/>
                    <a:pt x="146" y="578"/>
                  </a:cubicBezTo>
                  <a:cubicBezTo>
                    <a:pt x="156" y="588"/>
                    <a:pt x="167" y="597"/>
                    <a:pt x="178" y="606"/>
                  </a:cubicBezTo>
                  <a:cubicBezTo>
                    <a:pt x="161" y="668"/>
                    <a:pt x="161" y="668"/>
                    <a:pt x="161" y="668"/>
                  </a:cubicBezTo>
                  <a:cubicBezTo>
                    <a:pt x="201" y="691"/>
                    <a:pt x="201" y="691"/>
                    <a:pt x="201" y="691"/>
                  </a:cubicBezTo>
                  <a:cubicBezTo>
                    <a:pt x="246" y="645"/>
                    <a:pt x="246" y="645"/>
                    <a:pt x="246" y="645"/>
                  </a:cubicBezTo>
                  <a:cubicBezTo>
                    <a:pt x="258" y="650"/>
                    <a:pt x="271" y="655"/>
                    <a:pt x="283" y="658"/>
                  </a:cubicBezTo>
                  <a:cubicBezTo>
                    <a:pt x="290" y="721"/>
                    <a:pt x="290" y="721"/>
                    <a:pt x="290" y="721"/>
                  </a:cubicBezTo>
                  <a:cubicBezTo>
                    <a:pt x="336" y="728"/>
                    <a:pt x="336" y="728"/>
                    <a:pt x="336" y="728"/>
                  </a:cubicBezTo>
                  <a:cubicBezTo>
                    <a:pt x="361" y="669"/>
                    <a:pt x="361" y="669"/>
                    <a:pt x="361" y="669"/>
                  </a:cubicBezTo>
                  <a:cubicBezTo>
                    <a:pt x="375" y="669"/>
                    <a:pt x="389" y="668"/>
                    <a:pt x="404" y="666"/>
                  </a:cubicBezTo>
                  <a:close/>
                  <a:moveTo>
                    <a:pt x="246" y="567"/>
                  </a:moveTo>
                  <a:cubicBezTo>
                    <a:pt x="134" y="502"/>
                    <a:pt x="96" y="359"/>
                    <a:pt x="161" y="247"/>
                  </a:cubicBezTo>
                  <a:cubicBezTo>
                    <a:pt x="225" y="135"/>
                    <a:pt x="369" y="96"/>
                    <a:pt x="481" y="161"/>
                  </a:cubicBezTo>
                  <a:cubicBezTo>
                    <a:pt x="593" y="226"/>
                    <a:pt x="631" y="369"/>
                    <a:pt x="566" y="481"/>
                  </a:cubicBezTo>
                  <a:cubicBezTo>
                    <a:pt x="502" y="594"/>
                    <a:pt x="358" y="632"/>
                    <a:pt x="246" y="5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6" name="Freeform 25"/>
            <p:cNvSpPr>
              <a:spLocks noEditPoints="1"/>
            </p:cNvSpPr>
            <p:nvPr/>
          </p:nvSpPr>
          <p:spPr bwMode="auto">
            <a:xfrm>
              <a:off x="1774825" y="2862263"/>
              <a:ext cx="425450" cy="425450"/>
            </a:xfrm>
            <a:custGeom>
              <a:avLst/>
              <a:gdLst>
                <a:gd name="T0" fmla="*/ 96 w 205"/>
                <a:gd name="T1" fmla="*/ 202 h 205"/>
                <a:gd name="T2" fmla="*/ 201 w 205"/>
                <a:gd name="T3" fmla="*/ 110 h 205"/>
                <a:gd name="T4" fmla="*/ 109 w 205"/>
                <a:gd name="T5" fmla="*/ 4 h 205"/>
                <a:gd name="T6" fmla="*/ 4 w 205"/>
                <a:gd name="T7" fmla="*/ 96 h 205"/>
                <a:gd name="T8" fmla="*/ 96 w 205"/>
                <a:gd name="T9" fmla="*/ 202 h 205"/>
                <a:gd name="T10" fmla="*/ 99 w 205"/>
                <a:gd name="T11" fmla="*/ 147 h 205"/>
                <a:gd name="T12" fmla="*/ 59 w 205"/>
                <a:gd name="T13" fmla="*/ 100 h 205"/>
                <a:gd name="T14" fmla="*/ 105 w 205"/>
                <a:gd name="T15" fmla="*/ 59 h 205"/>
                <a:gd name="T16" fmla="*/ 146 w 205"/>
                <a:gd name="T17" fmla="*/ 106 h 205"/>
                <a:gd name="T18" fmla="*/ 99 w 205"/>
                <a:gd name="T19" fmla="*/ 14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5">
                  <a:moveTo>
                    <a:pt x="96" y="202"/>
                  </a:moveTo>
                  <a:cubicBezTo>
                    <a:pt x="150" y="205"/>
                    <a:pt x="197" y="164"/>
                    <a:pt x="201" y="110"/>
                  </a:cubicBezTo>
                  <a:cubicBezTo>
                    <a:pt x="205" y="55"/>
                    <a:pt x="164" y="8"/>
                    <a:pt x="109" y="4"/>
                  </a:cubicBezTo>
                  <a:cubicBezTo>
                    <a:pt x="55" y="0"/>
                    <a:pt x="7" y="42"/>
                    <a:pt x="4" y="96"/>
                  </a:cubicBezTo>
                  <a:cubicBezTo>
                    <a:pt x="0" y="151"/>
                    <a:pt x="41" y="198"/>
                    <a:pt x="96" y="202"/>
                  </a:cubicBezTo>
                  <a:close/>
                  <a:moveTo>
                    <a:pt x="99" y="147"/>
                  </a:moveTo>
                  <a:cubicBezTo>
                    <a:pt x="75" y="145"/>
                    <a:pt x="57" y="124"/>
                    <a:pt x="59" y="100"/>
                  </a:cubicBezTo>
                  <a:cubicBezTo>
                    <a:pt x="60" y="76"/>
                    <a:pt x="81" y="58"/>
                    <a:pt x="105" y="59"/>
                  </a:cubicBezTo>
                  <a:cubicBezTo>
                    <a:pt x="129" y="61"/>
                    <a:pt x="148" y="82"/>
                    <a:pt x="146" y="106"/>
                  </a:cubicBezTo>
                  <a:cubicBezTo>
                    <a:pt x="144" y="130"/>
                    <a:pt x="123" y="148"/>
                    <a:pt x="99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933450" y="3949065"/>
            <a:ext cx="1171575" cy="1173163"/>
            <a:chOff x="933450" y="3857625"/>
            <a:chExt cx="1171575" cy="1173163"/>
          </a:xfrm>
          <a:solidFill>
            <a:schemeClr val="accent1"/>
          </a:solidFill>
        </p:grpSpPr>
        <p:sp>
          <p:nvSpPr>
            <p:cNvPr id="57" name="Freeform 26"/>
            <p:cNvSpPr>
              <a:spLocks noEditPoints="1"/>
            </p:cNvSpPr>
            <p:nvPr/>
          </p:nvSpPr>
          <p:spPr bwMode="auto">
            <a:xfrm>
              <a:off x="933450" y="3857625"/>
              <a:ext cx="1171575" cy="1173163"/>
            </a:xfrm>
            <a:custGeom>
              <a:avLst/>
              <a:gdLst>
                <a:gd name="T0" fmla="*/ 269 w 565"/>
                <a:gd name="T1" fmla="*/ 0 h 566"/>
                <a:gd name="T2" fmla="*/ 226 w 565"/>
                <a:gd name="T3" fmla="*/ 53 h 566"/>
                <a:gd name="T4" fmla="*/ 160 w 565"/>
                <a:gd name="T5" fmla="*/ 27 h 566"/>
                <a:gd name="T6" fmla="*/ 141 w 565"/>
                <a:gd name="T7" fmla="*/ 93 h 566"/>
                <a:gd name="T8" fmla="*/ 73 w 565"/>
                <a:gd name="T9" fmla="*/ 92 h 566"/>
                <a:gd name="T10" fmla="*/ 80 w 565"/>
                <a:gd name="T11" fmla="*/ 160 h 566"/>
                <a:gd name="T12" fmla="*/ 14 w 565"/>
                <a:gd name="T13" fmla="*/ 188 h 566"/>
                <a:gd name="T14" fmla="*/ 48 w 565"/>
                <a:gd name="T15" fmla="*/ 248 h 566"/>
                <a:gd name="T16" fmla="*/ 0 w 565"/>
                <a:gd name="T17" fmla="*/ 296 h 566"/>
                <a:gd name="T18" fmla="*/ 53 w 565"/>
                <a:gd name="T19" fmla="*/ 339 h 566"/>
                <a:gd name="T20" fmla="*/ 27 w 565"/>
                <a:gd name="T21" fmla="*/ 405 h 566"/>
                <a:gd name="T22" fmla="*/ 93 w 565"/>
                <a:gd name="T23" fmla="*/ 424 h 566"/>
                <a:gd name="T24" fmla="*/ 92 w 565"/>
                <a:gd name="T25" fmla="*/ 492 h 566"/>
                <a:gd name="T26" fmla="*/ 160 w 565"/>
                <a:gd name="T27" fmla="*/ 485 h 566"/>
                <a:gd name="T28" fmla="*/ 188 w 565"/>
                <a:gd name="T29" fmla="*/ 550 h 566"/>
                <a:gd name="T30" fmla="*/ 248 w 565"/>
                <a:gd name="T31" fmla="*/ 517 h 566"/>
                <a:gd name="T32" fmla="*/ 296 w 565"/>
                <a:gd name="T33" fmla="*/ 566 h 566"/>
                <a:gd name="T34" fmla="*/ 339 w 565"/>
                <a:gd name="T35" fmla="*/ 513 h 566"/>
                <a:gd name="T36" fmla="*/ 405 w 565"/>
                <a:gd name="T37" fmla="*/ 538 h 566"/>
                <a:gd name="T38" fmla="*/ 424 w 565"/>
                <a:gd name="T39" fmla="*/ 473 h 566"/>
                <a:gd name="T40" fmla="*/ 492 w 565"/>
                <a:gd name="T41" fmla="*/ 473 h 566"/>
                <a:gd name="T42" fmla="*/ 485 w 565"/>
                <a:gd name="T43" fmla="*/ 405 h 566"/>
                <a:gd name="T44" fmla="*/ 550 w 565"/>
                <a:gd name="T45" fmla="*/ 377 h 566"/>
                <a:gd name="T46" fmla="*/ 517 w 565"/>
                <a:gd name="T47" fmla="*/ 317 h 566"/>
                <a:gd name="T48" fmla="*/ 565 w 565"/>
                <a:gd name="T49" fmla="*/ 269 h 566"/>
                <a:gd name="T50" fmla="*/ 512 w 565"/>
                <a:gd name="T51" fmla="*/ 226 h 566"/>
                <a:gd name="T52" fmla="*/ 538 w 565"/>
                <a:gd name="T53" fmla="*/ 160 h 566"/>
                <a:gd name="T54" fmla="*/ 472 w 565"/>
                <a:gd name="T55" fmla="*/ 141 h 566"/>
                <a:gd name="T56" fmla="*/ 473 w 565"/>
                <a:gd name="T57" fmla="*/ 73 h 566"/>
                <a:gd name="T58" fmla="*/ 405 w 565"/>
                <a:gd name="T59" fmla="*/ 80 h 566"/>
                <a:gd name="T60" fmla="*/ 377 w 565"/>
                <a:gd name="T61" fmla="*/ 15 h 566"/>
                <a:gd name="T62" fmla="*/ 317 w 565"/>
                <a:gd name="T63" fmla="*/ 48 h 566"/>
                <a:gd name="T64" fmla="*/ 328 w 565"/>
                <a:gd name="T65" fmla="*/ 121 h 566"/>
                <a:gd name="T66" fmla="*/ 237 w 565"/>
                <a:gd name="T67" fmla="*/ 445 h 566"/>
                <a:gd name="T68" fmla="*/ 328 w 565"/>
                <a:gd name="T69" fmla="*/ 12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5" h="566">
                  <a:moveTo>
                    <a:pt x="287" y="46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33" y="4"/>
                    <a:pt x="233" y="4"/>
                    <a:pt x="233" y="4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15" y="55"/>
                    <a:pt x="205" y="59"/>
                    <a:pt x="194" y="63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3" y="99"/>
                    <a:pt x="125" y="105"/>
                    <a:pt x="118" y="11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74" y="169"/>
                    <a:pt x="69" y="179"/>
                    <a:pt x="65" y="190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5" y="223"/>
                    <a:pt x="5" y="223"/>
                    <a:pt x="5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8"/>
                    <a:pt x="46" y="268"/>
                    <a:pt x="46" y="27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" y="332"/>
                    <a:pt x="4" y="332"/>
                    <a:pt x="4" y="332"/>
                  </a:cubicBezTo>
                  <a:cubicBezTo>
                    <a:pt x="53" y="339"/>
                    <a:pt x="53" y="339"/>
                    <a:pt x="53" y="339"/>
                  </a:cubicBezTo>
                  <a:cubicBezTo>
                    <a:pt x="55" y="350"/>
                    <a:pt x="59" y="360"/>
                    <a:pt x="63" y="371"/>
                  </a:cubicBezTo>
                  <a:cubicBezTo>
                    <a:pt x="27" y="405"/>
                    <a:pt x="27" y="405"/>
                    <a:pt x="27" y="405"/>
                  </a:cubicBezTo>
                  <a:cubicBezTo>
                    <a:pt x="45" y="436"/>
                    <a:pt x="45" y="436"/>
                    <a:pt x="45" y="436"/>
                  </a:cubicBezTo>
                  <a:cubicBezTo>
                    <a:pt x="93" y="424"/>
                    <a:pt x="93" y="424"/>
                    <a:pt x="93" y="424"/>
                  </a:cubicBezTo>
                  <a:cubicBezTo>
                    <a:pt x="99" y="432"/>
                    <a:pt x="105" y="440"/>
                    <a:pt x="112" y="447"/>
                  </a:cubicBezTo>
                  <a:cubicBezTo>
                    <a:pt x="92" y="492"/>
                    <a:pt x="92" y="492"/>
                    <a:pt x="92" y="492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60" y="485"/>
                    <a:pt x="160" y="485"/>
                    <a:pt x="160" y="485"/>
                  </a:cubicBezTo>
                  <a:cubicBezTo>
                    <a:pt x="169" y="491"/>
                    <a:pt x="179" y="496"/>
                    <a:pt x="189" y="500"/>
                  </a:cubicBezTo>
                  <a:cubicBezTo>
                    <a:pt x="188" y="550"/>
                    <a:pt x="188" y="550"/>
                    <a:pt x="188" y="550"/>
                  </a:cubicBezTo>
                  <a:cubicBezTo>
                    <a:pt x="223" y="560"/>
                    <a:pt x="223" y="560"/>
                    <a:pt x="223" y="560"/>
                  </a:cubicBezTo>
                  <a:cubicBezTo>
                    <a:pt x="248" y="517"/>
                    <a:pt x="248" y="517"/>
                    <a:pt x="248" y="517"/>
                  </a:cubicBezTo>
                  <a:cubicBezTo>
                    <a:pt x="258" y="518"/>
                    <a:pt x="268" y="519"/>
                    <a:pt x="278" y="519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332" y="562"/>
                    <a:pt x="332" y="562"/>
                    <a:pt x="332" y="562"/>
                  </a:cubicBezTo>
                  <a:cubicBezTo>
                    <a:pt x="339" y="513"/>
                    <a:pt x="339" y="513"/>
                    <a:pt x="339" y="513"/>
                  </a:cubicBezTo>
                  <a:cubicBezTo>
                    <a:pt x="350" y="510"/>
                    <a:pt x="360" y="507"/>
                    <a:pt x="371" y="502"/>
                  </a:cubicBezTo>
                  <a:cubicBezTo>
                    <a:pt x="405" y="538"/>
                    <a:pt x="405" y="538"/>
                    <a:pt x="405" y="538"/>
                  </a:cubicBezTo>
                  <a:cubicBezTo>
                    <a:pt x="436" y="521"/>
                    <a:pt x="436" y="521"/>
                    <a:pt x="436" y="521"/>
                  </a:cubicBezTo>
                  <a:cubicBezTo>
                    <a:pt x="424" y="473"/>
                    <a:pt x="424" y="473"/>
                    <a:pt x="424" y="473"/>
                  </a:cubicBezTo>
                  <a:cubicBezTo>
                    <a:pt x="432" y="467"/>
                    <a:pt x="440" y="460"/>
                    <a:pt x="447" y="453"/>
                  </a:cubicBezTo>
                  <a:cubicBezTo>
                    <a:pt x="492" y="473"/>
                    <a:pt x="492" y="473"/>
                    <a:pt x="492" y="473"/>
                  </a:cubicBezTo>
                  <a:cubicBezTo>
                    <a:pt x="515" y="445"/>
                    <a:pt x="515" y="445"/>
                    <a:pt x="515" y="445"/>
                  </a:cubicBezTo>
                  <a:cubicBezTo>
                    <a:pt x="485" y="405"/>
                    <a:pt x="485" y="405"/>
                    <a:pt x="485" y="405"/>
                  </a:cubicBezTo>
                  <a:cubicBezTo>
                    <a:pt x="491" y="396"/>
                    <a:pt x="496" y="386"/>
                    <a:pt x="500" y="376"/>
                  </a:cubicBezTo>
                  <a:cubicBezTo>
                    <a:pt x="550" y="377"/>
                    <a:pt x="550" y="377"/>
                    <a:pt x="550" y="377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17" y="317"/>
                    <a:pt x="517" y="317"/>
                    <a:pt x="517" y="317"/>
                  </a:cubicBezTo>
                  <a:cubicBezTo>
                    <a:pt x="518" y="307"/>
                    <a:pt x="519" y="297"/>
                    <a:pt x="519" y="287"/>
                  </a:cubicBezTo>
                  <a:cubicBezTo>
                    <a:pt x="565" y="269"/>
                    <a:pt x="565" y="269"/>
                    <a:pt x="565" y="269"/>
                  </a:cubicBezTo>
                  <a:cubicBezTo>
                    <a:pt x="561" y="233"/>
                    <a:pt x="561" y="233"/>
                    <a:pt x="561" y="233"/>
                  </a:cubicBezTo>
                  <a:cubicBezTo>
                    <a:pt x="512" y="226"/>
                    <a:pt x="512" y="226"/>
                    <a:pt x="512" y="226"/>
                  </a:cubicBezTo>
                  <a:cubicBezTo>
                    <a:pt x="510" y="216"/>
                    <a:pt x="506" y="205"/>
                    <a:pt x="502" y="195"/>
                  </a:cubicBezTo>
                  <a:cubicBezTo>
                    <a:pt x="538" y="160"/>
                    <a:pt x="538" y="160"/>
                    <a:pt x="538" y="160"/>
                  </a:cubicBezTo>
                  <a:cubicBezTo>
                    <a:pt x="520" y="129"/>
                    <a:pt x="520" y="129"/>
                    <a:pt x="520" y="129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66" y="133"/>
                    <a:pt x="460" y="126"/>
                    <a:pt x="453" y="118"/>
                  </a:cubicBezTo>
                  <a:cubicBezTo>
                    <a:pt x="473" y="73"/>
                    <a:pt x="473" y="73"/>
                    <a:pt x="473" y="73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396" y="75"/>
                    <a:pt x="386" y="69"/>
                    <a:pt x="376" y="65"/>
                  </a:cubicBezTo>
                  <a:cubicBezTo>
                    <a:pt x="377" y="15"/>
                    <a:pt x="377" y="15"/>
                    <a:pt x="377" y="1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17" y="48"/>
                    <a:pt x="317" y="48"/>
                    <a:pt x="317" y="48"/>
                  </a:cubicBezTo>
                  <a:cubicBezTo>
                    <a:pt x="307" y="47"/>
                    <a:pt x="297" y="46"/>
                    <a:pt x="287" y="46"/>
                  </a:cubicBezTo>
                  <a:close/>
                  <a:moveTo>
                    <a:pt x="328" y="121"/>
                  </a:moveTo>
                  <a:cubicBezTo>
                    <a:pt x="418" y="146"/>
                    <a:pt x="470" y="239"/>
                    <a:pt x="444" y="328"/>
                  </a:cubicBezTo>
                  <a:cubicBezTo>
                    <a:pt x="419" y="418"/>
                    <a:pt x="326" y="470"/>
                    <a:pt x="237" y="445"/>
                  </a:cubicBezTo>
                  <a:cubicBezTo>
                    <a:pt x="147" y="419"/>
                    <a:pt x="95" y="326"/>
                    <a:pt x="121" y="237"/>
                  </a:cubicBezTo>
                  <a:cubicBezTo>
                    <a:pt x="146" y="148"/>
                    <a:pt x="239" y="96"/>
                    <a:pt x="32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1360488" y="4284663"/>
              <a:ext cx="319088" cy="319088"/>
            </a:xfrm>
            <a:custGeom>
              <a:avLst/>
              <a:gdLst>
                <a:gd name="T0" fmla="*/ 77 w 154"/>
                <a:gd name="T1" fmla="*/ 0 h 154"/>
                <a:gd name="T2" fmla="*/ 0 w 154"/>
                <a:gd name="T3" fmla="*/ 77 h 154"/>
                <a:gd name="T4" fmla="*/ 77 w 154"/>
                <a:gd name="T5" fmla="*/ 154 h 154"/>
                <a:gd name="T6" fmla="*/ 154 w 154"/>
                <a:gd name="T7" fmla="*/ 77 h 154"/>
                <a:gd name="T8" fmla="*/ 77 w 154"/>
                <a:gd name="T9" fmla="*/ 0 h 154"/>
                <a:gd name="T10" fmla="*/ 77 w 154"/>
                <a:gd name="T11" fmla="*/ 51 h 154"/>
                <a:gd name="T12" fmla="*/ 103 w 154"/>
                <a:gd name="T13" fmla="*/ 77 h 154"/>
                <a:gd name="T14" fmla="*/ 77 w 154"/>
                <a:gd name="T15" fmla="*/ 103 h 154"/>
                <a:gd name="T16" fmla="*/ 51 w 154"/>
                <a:gd name="T17" fmla="*/ 77 h 154"/>
                <a:gd name="T18" fmla="*/ 77 w 154"/>
                <a:gd name="T19" fmla="*/ 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77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7" y="154"/>
                  </a:cubicBezTo>
                  <a:cubicBezTo>
                    <a:pt x="120" y="154"/>
                    <a:pt x="154" y="120"/>
                    <a:pt x="154" y="77"/>
                  </a:cubicBezTo>
                  <a:cubicBezTo>
                    <a:pt x="154" y="35"/>
                    <a:pt x="120" y="0"/>
                    <a:pt x="77" y="0"/>
                  </a:cubicBezTo>
                  <a:close/>
                  <a:moveTo>
                    <a:pt x="77" y="51"/>
                  </a:moveTo>
                  <a:cubicBezTo>
                    <a:pt x="92" y="51"/>
                    <a:pt x="103" y="63"/>
                    <a:pt x="103" y="77"/>
                  </a:cubicBezTo>
                  <a:cubicBezTo>
                    <a:pt x="103" y="92"/>
                    <a:pt x="92" y="103"/>
                    <a:pt x="77" y="103"/>
                  </a:cubicBezTo>
                  <a:cubicBezTo>
                    <a:pt x="63" y="103"/>
                    <a:pt x="51" y="92"/>
                    <a:pt x="51" y="77"/>
                  </a:cubicBezTo>
                  <a:cubicBezTo>
                    <a:pt x="51" y="63"/>
                    <a:pt x="63" y="51"/>
                    <a:pt x="7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754563" y="3455353"/>
            <a:ext cx="811213" cy="811213"/>
            <a:chOff x="4754563" y="3363913"/>
            <a:chExt cx="811213" cy="811213"/>
          </a:xfrm>
          <a:solidFill>
            <a:schemeClr val="accent4"/>
          </a:solidFill>
        </p:grpSpPr>
        <p:sp>
          <p:nvSpPr>
            <p:cNvPr id="59" name="Freeform 28"/>
            <p:cNvSpPr>
              <a:spLocks noEditPoints="1"/>
            </p:cNvSpPr>
            <p:nvPr/>
          </p:nvSpPr>
          <p:spPr bwMode="auto">
            <a:xfrm>
              <a:off x="4754563" y="3363913"/>
              <a:ext cx="811213" cy="811213"/>
            </a:xfrm>
            <a:custGeom>
              <a:avLst/>
              <a:gdLst>
                <a:gd name="T0" fmla="*/ 382 w 391"/>
                <a:gd name="T1" fmla="*/ 265 h 391"/>
                <a:gd name="T2" fmla="*/ 391 w 391"/>
                <a:gd name="T3" fmla="*/ 229 h 391"/>
                <a:gd name="T4" fmla="*/ 349 w 391"/>
                <a:gd name="T5" fmla="*/ 204 h 391"/>
                <a:gd name="T6" fmla="*/ 342 w 391"/>
                <a:gd name="T7" fmla="*/ 148 h 391"/>
                <a:gd name="T8" fmla="*/ 376 w 391"/>
                <a:gd name="T9" fmla="*/ 113 h 391"/>
                <a:gd name="T10" fmla="*/ 357 w 391"/>
                <a:gd name="T11" fmla="*/ 81 h 391"/>
                <a:gd name="T12" fmla="*/ 310 w 391"/>
                <a:gd name="T13" fmla="*/ 93 h 391"/>
                <a:gd name="T14" fmla="*/ 266 w 391"/>
                <a:gd name="T15" fmla="*/ 59 h 391"/>
                <a:gd name="T16" fmla="*/ 265 w 391"/>
                <a:gd name="T17" fmla="*/ 10 h 391"/>
                <a:gd name="T18" fmla="*/ 229 w 391"/>
                <a:gd name="T19" fmla="*/ 0 h 391"/>
                <a:gd name="T20" fmla="*/ 204 w 391"/>
                <a:gd name="T21" fmla="*/ 42 h 391"/>
                <a:gd name="T22" fmla="*/ 148 w 391"/>
                <a:gd name="T23" fmla="*/ 50 h 391"/>
                <a:gd name="T24" fmla="*/ 113 w 391"/>
                <a:gd name="T25" fmla="*/ 15 h 391"/>
                <a:gd name="T26" fmla="*/ 81 w 391"/>
                <a:gd name="T27" fmla="*/ 34 h 391"/>
                <a:gd name="T28" fmla="*/ 93 w 391"/>
                <a:gd name="T29" fmla="*/ 82 h 391"/>
                <a:gd name="T30" fmla="*/ 59 w 391"/>
                <a:gd name="T31" fmla="*/ 126 h 391"/>
                <a:gd name="T32" fmla="*/ 10 w 391"/>
                <a:gd name="T33" fmla="*/ 127 h 391"/>
                <a:gd name="T34" fmla="*/ 0 w 391"/>
                <a:gd name="T35" fmla="*/ 163 h 391"/>
                <a:gd name="T36" fmla="*/ 43 w 391"/>
                <a:gd name="T37" fmla="*/ 188 h 391"/>
                <a:gd name="T38" fmla="*/ 50 w 391"/>
                <a:gd name="T39" fmla="*/ 243 h 391"/>
                <a:gd name="T40" fmla="*/ 16 w 391"/>
                <a:gd name="T41" fmla="*/ 278 h 391"/>
                <a:gd name="T42" fmla="*/ 34 w 391"/>
                <a:gd name="T43" fmla="*/ 311 h 391"/>
                <a:gd name="T44" fmla="*/ 82 w 391"/>
                <a:gd name="T45" fmla="*/ 298 h 391"/>
                <a:gd name="T46" fmla="*/ 126 w 391"/>
                <a:gd name="T47" fmla="*/ 333 h 391"/>
                <a:gd name="T48" fmla="*/ 127 w 391"/>
                <a:gd name="T49" fmla="*/ 381 h 391"/>
                <a:gd name="T50" fmla="*/ 163 w 391"/>
                <a:gd name="T51" fmla="*/ 391 h 391"/>
                <a:gd name="T52" fmla="*/ 188 w 391"/>
                <a:gd name="T53" fmla="*/ 349 h 391"/>
                <a:gd name="T54" fmla="*/ 243 w 391"/>
                <a:gd name="T55" fmla="*/ 342 h 391"/>
                <a:gd name="T56" fmla="*/ 278 w 391"/>
                <a:gd name="T57" fmla="*/ 376 h 391"/>
                <a:gd name="T58" fmla="*/ 311 w 391"/>
                <a:gd name="T59" fmla="*/ 357 h 391"/>
                <a:gd name="T60" fmla="*/ 299 w 391"/>
                <a:gd name="T61" fmla="*/ 310 h 391"/>
                <a:gd name="T62" fmla="*/ 333 w 391"/>
                <a:gd name="T63" fmla="*/ 265 h 391"/>
                <a:gd name="T64" fmla="*/ 382 w 391"/>
                <a:gd name="T65" fmla="*/ 265 h 391"/>
                <a:gd name="T66" fmla="*/ 187 w 391"/>
                <a:gd name="T67" fmla="*/ 303 h 391"/>
                <a:gd name="T68" fmla="*/ 89 w 391"/>
                <a:gd name="T69" fmla="*/ 187 h 391"/>
                <a:gd name="T70" fmla="*/ 205 w 391"/>
                <a:gd name="T71" fmla="*/ 88 h 391"/>
                <a:gd name="T72" fmla="*/ 303 w 391"/>
                <a:gd name="T73" fmla="*/ 204 h 391"/>
                <a:gd name="T74" fmla="*/ 187 w 391"/>
                <a:gd name="T75" fmla="*/ 303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1" h="391">
                  <a:moveTo>
                    <a:pt x="382" y="265"/>
                  </a:moveTo>
                  <a:cubicBezTo>
                    <a:pt x="391" y="229"/>
                    <a:pt x="391" y="229"/>
                    <a:pt x="391" y="229"/>
                  </a:cubicBezTo>
                  <a:cubicBezTo>
                    <a:pt x="349" y="204"/>
                    <a:pt x="349" y="204"/>
                    <a:pt x="349" y="204"/>
                  </a:cubicBezTo>
                  <a:cubicBezTo>
                    <a:pt x="350" y="184"/>
                    <a:pt x="348" y="166"/>
                    <a:pt x="342" y="148"/>
                  </a:cubicBezTo>
                  <a:cubicBezTo>
                    <a:pt x="376" y="113"/>
                    <a:pt x="376" y="113"/>
                    <a:pt x="376" y="113"/>
                  </a:cubicBezTo>
                  <a:cubicBezTo>
                    <a:pt x="357" y="81"/>
                    <a:pt x="357" y="81"/>
                    <a:pt x="357" y="81"/>
                  </a:cubicBezTo>
                  <a:cubicBezTo>
                    <a:pt x="310" y="93"/>
                    <a:pt x="310" y="93"/>
                    <a:pt x="310" y="93"/>
                  </a:cubicBezTo>
                  <a:cubicBezTo>
                    <a:pt x="297" y="79"/>
                    <a:pt x="282" y="67"/>
                    <a:pt x="266" y="59"/>
                  </a:cubicBezTo>
                  <a:cubicBezTo>
                    <a:pt x="265" y="10"/>
                    <a:pt x="265" y="10"/>
                    <a:pt x="265" y="1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04" y="42"/>
                    <a:pt x="204" y="42"/>
                    <a:pt x="204" y="42"/>
                  </a:cubicBezTo>
                  <a:cubicBezTo>
                    <a:pt x="185" y="41"/>
                    <a:pt x="166" y="44"/>
                    <a:pt x="148" y="50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93" y="82"/>
                    <a:pt x="93" y="82"/>
                    <a:pt x="93" y="82"/>
                  </a:cubicBezTo>
                  <a:cubicBezTo>
                    <a:pt x="79" y="94"/>
                    <a:pt x="68" y="109"/>
                    <a:pt x="59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207"/>
                    <a:pt x="44" y="226"/>
                    <a:pt x="50" y="243"/>
                  </a:cubicBezTo>
                  <a:cubicBezTo>
                    <a:pt x="16" y="278"/>
                    <a:pt x="16" y="278"/>
                    <a:pt x="16" y="278"/>
                  </a:cubicBezTo>
                  <a:cubicBezTo>
                    <a:pt x="34" y="311"/>
                    <a:pt x="34" y="311"/>
                    <a:pt x="34" y="311"/>
                  </a:cubicBezTo>
                  <a:cubicBezTo>
                    <a:pt x="82" y="298"/>
                    <a:pt x="82" y="298"/>
                    <a:pt x="82" y="298"/>
                  </a:cubicBezTo>
                  <a:cubicBezTo>
                    <a:pt x="94" y="312"/>
                    <a:pt x="110" y="324"/>
                    <a:pt x="126" y="333"/>
                  </a:cubicBezTo>
                  <a:cubicBezTo>
                    <a:pt x="127" y="381"/>
                    <a:pt x="127" y="381"/>
                    <a:pt x="127" y="381"/>
                  </a:cubicBezTo>
                  <a:cubicBezTo>
                    <a:pt x="163" y="391"/>
                    <a:pt x="163" y="391"/>
                    <a:pt x="163" y="391"/>
                  </a:cubicBezTo>
                  <a:cubicBezTo>
                    <a:pt x="188" y="349"/>
                    <a:pt x="188" y="349"/>
                    <a:pt x="188" y="349"/>
                  </a:cubicBezTo>
                  <a:cubicBezTo>
                    <a:pt x="207" y="350"/>
                    <a:pt x="226" y="347"/>
                    <a:pt x="243" y="342"/>
                  </a:cubicBezTo>
                  <a:cubicBezTo>
                    <a:pt x="278" y="376"/>
                    <a:pt x="278" y="376"/>
                    <a:pt x="278" y="376"/>
                  </a:cubicBezTo>
                  <a:cubicBezTo>
                    <a:pt x="311" y="357"/>
                    <a:pt x="311" y="357"/>
                    <a:pt x="311" y="357"/>
                  </a:cubicBezTo>
                  <a:cubicBezTo>
                    <a:pt x="299" y="310"/>
                    <a:pt x="299" y="310"/>
                    <a:pt x="299" y="310"/>
                  </a:cubicBezTo>
                  <a:cubicBezTo>
                    <a:pt x="312" y="297"/>
                    <a:pt x="324" y="282"/>
                    <a:pt x="333" y="265"/>
                  </a:cubicBezTo>
                  <a:lnTo>
                    <a:pt x="382" y="265"/>
                  </a:lnTo>
                  <a:close/>
                  <a:moveTo>
                    <a:pt x="187" y="303"/>
                  </a:moveTo>
                  <a:cubicBezTo>
                    <a:pt x="128" y="298"/>
                    <a:pt x="84" y="246"/>
                    <a:pt x="89" y="187"/>
                  </a:cubicBezTo>
                  <a:cubicBezTo>
                    <a:pt x="94" y="128"/>
                    <a:pt x="145" y="84"/>
                    <a:pt x="205" y="88"/>
                  </a:cubicBezTo>
                  <a:cubicBezTo>
                    <a:pt x="264" y="93"/>
                    <a:pt x="308" y="145"/>
                    <a:pt x="303" y="204"/>
                  </a:cubicBezTo>
                  <a:cubicBezTo>
                    <a:pt x="298" y="264"/>
                    <a:pt x="247" y="308"/>
                    <a:pt x="187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0" name="Freeform 29"/>
            <p:cNvSpPr>
              <a:spLocks noEditPoints="1"/>
            </p:cNvSpPr>
            <p:nvPr/>
          </p:nvSpPr>
          <p:spPr bwMode="auto">
            <a:xfrm>
              <a:off x="5038725" y="3646488"/>
              <a:ext cx="244475" cy="244475"/>
            </a:xfrm>
            <a:custGeom>
              <a:avLst/>
              <a:gdLst>
                <a:gd name="T0" fmla="*/ 59 w 118"/>
                <a:gd name="T1" fmla="*/ 118 h 118"/>
                <a:gd name="T2" fmla="*/ 118 w 118"/>
                <a:gd name="T3" fmla="*/ 59 h 118"/>
                <a:gd name="T4" fmla="*/ 59 w 118"/>
                <a:gd name="T5" fmla="*/ 0 h 118"/>
                <a:gd name="T6" fmla="*/ 0 w 118"/>
                <a:gd name="T7" fmla="*/ 59 h 118"/>
                <a:gd name="T8" fmla="*/ 59 w 118"/>
                <a:gd name="T9" fmla="*/ 118 h 118"/>
                <a:gd name="T10" fmla="*/ 59 w 118"/>
                <a:gd name="T11" fmla="*/ 84 h 118"/>
                <a:gd name="T12" fmla="*/ 35 w 118"/>
                <a:gd name="T13" fmla="*/ 59 h 118"/>
                <a:gd name="T14" fmla="*/ 59 w 118"/>
                <a:gd name="T15" fmla="*/ 34 h 118"/>
                <a:gd name="T16" fmla="*/ 84 w 118"/>
                <a:gd name="T17" fmla="*/ 59 h 118"/>
                <a:gd name="T18" fmla="*/ 59 w 118"/>
                <a:gd name="T19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18">
                  <a:moveTo>
                    <a:pt x="59" y="118"/>
                  </a:moveTo>
                  <a:cubicBezTo>
                    <a:pt x="92" y="118"/>
                    <a:pt x="118" y="92"/>
                    <a:pt x="118" y="59"/>
                  </a:cubicBezTo>
                  <a:cubicBezTo>
                    <a:pt x="118" y="27"/>
                    <a:pt x="92" y="0"/>
                    <a:pt x="59" y="0"/>
                  </a:cubicBezTo>
                  <a:cubicBezTo>
                    <a:pt x="27" y="0"/>
                    <a:pt x="0" y="27"/>
                    <a:pt x="0" y="59"/>
                  </a:cubicBezTo>
                  <a:cubicBezTo>
                    <a:pt x="0" y="92"/>
                    <a:pt x="27" y="118"/>
                    <a:pt x="59" y="118"/>
                  </a:cubicBezTo>
                  <a:close/>
                  <a:moveTo>
                    <a:pt x="59" y="84"/>
                  </a:moveTo>
                  <a:cubicBezTo>
                    <a:pt x="46" y="84"/>
                    <a:pt x="35" y="73"/>
                    <a:pt x="35" y="59"/>
                  </a:cubicBezTo>
                  <a:cubicBezTo>
                    <a:pt x="35" y="46"/>
                    <a:pt x="46" y="34"/>
                    <a:pt x="59" y="34"/>
                  </a:cubicBezTo>
                  <a:cubicBezTo>
                    <a:pt x="73" y="34"/>
                    <a:pt x="84" y="46"/>
                    <a:pt x="84" y="59"/>
                  </a:cubicBezTo>
                  <a:cubicBezTo>
                    <a:pt x="84" y="73"/>
                    <a:pt x="73" y="84"/>
                    <a:pt x="59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418138" y="3056890"/>
            <a:ext cx="720725" cy="722313"/>
            <a:chOff x="5418138" y="2965450"/>
            <a:chExt cx="720725" cy="722313"/>
          </a:xfrm>
          <a:solidFill>
            <a:schemeClr val="accent2"/>
          </a:solidFill>
        </p:grpSpPr>
        <p:sp>
          <p:nvSpPr>
            <p:cNvPr id="61" name="Freeform 30"/>
            <p:cNvSpPr>
              <a:spLocks noEditPoints="1"/>
            </p:cNvSpPr>
            <p:nvPr/>
          </p:nvSpPr>
          <p:spPr bwMode="auto">
            <a:xfrm>
              <a:off x="5418138" y="2965450"/>
              <a:ext cx="720725" cy="722313"/>
            </a:xfrm>
            <a:custGeom>
              <a:avLst/>
              <a:gdLst>
                <a:gd name="T0" fmla="*/ 337 w 348"/>
                <a:gd name="T1" fmla="*/ 251 h 348"/>
                <a:gd name="T2" fmla="*/ 348 w 348"/>
                <a:gd name="T3" fmla="*/ 219 h 348"/>
                <a:gd name="T4" fmla="*/ 312 w 348"/>
                <a:gd name="T5" fmla="*/ 193 h 348"/>
                <a:gd name="T6" fmla="*/ 310 w 348"/>
                <a:gd name="T7" fmla="*/ 142 h 348"/>
                <a:gd name="T8" fmla="*/ 343 w 348"/>
                <a:gd name="T9" fmla="*/ 113 h 348"/>
                <a:gd name="T10" fmla="*/ 329 w 348"/>
                <a:gd name="T11" fmla="*/ 83 h 348"/>
                <a:gd name="T12" fmla="*/ 285 w 348"/>
                <a:gd name="T13" fmla="*/ 90 h 348"/>
                <a:gd name="T14" fmla="*/ 248 w 348"/>
                <a:gd name="T15" fmla="*/ 56 h 348"/>
                <a:gd name="T16" fmla="*/ 251 w 348"/>
                <a:gd name="T17" fmla="*/ 12 h 348"/>
                <a:gd name="T18" fmla="*/ 219 w 348"/>
                <a:gd name="T19" fmla="*/ 0 h 348"/>
                <a:gd name="T20" fmla="*/ 193 w 348"/>
                <a:gd name="T21" fmla="*/ 37 h 348"/>
                <a:gd name="T22" fmla="*/ 142 w 348"/>
                <a:gd name="T23" fmla="*/ 39 h 348"/>
                <a:gd name="T24" fmla="*/ 113 w 348"/>
                <a:gd name="T25" fmla="*/ 6 h 348"/>
                <a:gd name="T26" fmla="*/ 83 w 348"/>
                <a:gd name="T27" fmla="*/ 20 h 348"/>
                <a:gd name="T28" fmla="*/ 90 w 348"/>
                <a:gd name="T29" fmla="*/ 64 h 348"/>
                <a:gd name="T30" fmla="*/ 56 w 348"/>
                <a:gd name="T31" fmla="*/ 101 h 348"/>
                <a:gd name="T32" fmla="*/ 12 w 348"/>
                <a:gd name="T33" fmla="*/ 98 h 348"/>
                <a:gd name="T34" fmla="*/ 0 w 348"/>
                <a:gd name="T35" fmla="*/ 130 h 348"/>
                <a:gd name="T36" fmla="*/ 37 w 348"/>
                <a:gd name="T37" fmla="*/ 156 h 348"/>
                <a:gd name="T38" fmla="*/ 39 w 348"/>
                <a:gd name="T39" fmla="*/ 207 h 348"/>
                <a:gd name="T40" fmla="*/ 6 w 348"/>
                <a:gd name="T41" fmla="*/ 236 h 348"/>
                <a:gd name="T42" fmla="*/ 20 w 348"/>
                <a:gd name="T43" fmla="*/ 266 h 348"/>
                <a:gd name="T44" fmla="*/ 64 w 348"/>
                <a:gd name="T45" fmla="*/ 259 h 348"/>
                <a:gd name="T46" fmla="*/ 102 w 348"/>
                <a:gd name="T47" fmla="*/ 293 h 348"/>
                <a:gd name="T48" fmla="*/ 99 w 348"/>
                <a:gd name="T49" fmla="*/ 337 h 348"/>
                <a:gd name="T50" fmla="*/ 130 w 348"/>
                <a:gd name="T51" fmla="*/ 348 h 348"/>
                <a:gd name="T52" fmla="*/ 156 w 348"/>
                <a:gd name="T53" fmla="*/ 312 h 348"/>
                <a:gd name="T54" fmla="*/ 206 w 348"/>
                <a:gd name="T55" fmla="*/ 310 h 348"/>
                <a:gd name="T56" fmla="*/ 236 w 348"/>
                <a:gd name="T57" fmla="*/ 343 h 348"/>
                <a:gd name="T58" fmla="*/ 266 w 348"/>
                <a:gd name="T59" fmla="*/ 329 h 348"/>
                <a:gd name="T60" fmla="*/ 259 w 348"/>
                <a:gd name="T61" fmla="*/ 285 h 348"/>
                <a:gd name="T62" fmla="*/ 293 w 348"/>
                <a:gd name="T63" fmla="*/ 248 h 348"/>
                <a:gd name="T64" fmla="*/ 337 w 348"/>
                <a:gd name="T65" fmla="*/ 251 h 348"/>
                <a:gd name="T66" fmla="*/ 159 w 348"/>
                <a:gd name="T67" fmla="*/ 271 h 348"/>
                <a:gd name="T68" fmla="*/ 78 w 348"/>
                <a:gd name="T69" fmla="*/ 159 h 348"/>
                <a:gd name="T70" fmla="*/ 190 w 348"/>
                <a:gd name="T71" fmla="*/ 78 h 348"/>
                <a:gd name="T72" fmla="*/ 271 w 348"/>
                <a:gd name="T73" fmla="*/ 190 h 348"/>
                <a:gd name="T74" fmla="*/ 159 w 348"/>
                <a:gd name="T75" fmla="*/ 27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8" h="348">
                  <a:moveTo>
                    <a:pt x="337" y="251"/>
                  </a:moveTo>
                  <a:cubicBezTo>
                    <a:pt x="348" y="219"/>
                    <a:pt x="348" y="219"/>
                    <a:pt x="348" y="219"/>
                  </a:cubicBezTo>
                  <a:cubicBezTo>
                    <a:pt x="312" y="193"/>
                    <a:pt x="312" y="193"/>
                    <a:pt x="312" y="193"/>
                  </a:cubicBezTo>
                  <a:cubicBezTo>
                    <a:pt x="315" y="176"/>
                    <a:pt x="314" y="159"/>
                    <a:pt x="310" y="142"/>
                  </a:cubicBezTo>
                  <a:cubicBezTo>
                    <a:pt x="343" y="113"/>
                    <a:pt x="343" y="113"/>
                    <a:pt x="343" y="113"/>
                  </a:cubicBezTo>
                  <a:cubicBezTo>
                    <a:pt x="329" y="83"/>
                    <a:pt x="329" y="83"/>
                    <a:pt x="329" y="83"/>
                  </a:cubicBezTo>
                  <a:cubicBezTo>
                    <a:pt x="285" y="90"/>
                    <a:pt x="285" y="90"/>
                    <a:pt x="285" y="90"/>
                  </a:cubicBezTo>
                  <a:cubicBezTo>
                    <a:pt x="275" y="77"/>
                    <a:pt x="262" y="65"/>
                    <a:pt x="248" y="56"/>
                  </a:cubicBezTo>
                  <a:cubicBezTo>
                    <a:pt x="251" y="12"/>
                    <a:pt x="251" y="12"/>
                    <a:pt x="251" y="12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76" y="34"/>
                    <a:pt x="159" y="35"/>
                    <a:pt x="142" y="39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77" y="74"/>
                    <a:pt x="65" y="87"/>
                    <a:pt x="56" y="101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4" y="173"/>
                    <a:pt x="35" y="190"/>
                    <a:pt x="39" y="207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20" y="266"/>
                    <a:pt x="20" y="266"/>
                    <a:pt x="20" y="266"/>
                  </a:cubicBezTo>
                  <a:cubicBezTo>
                    <a:pt x="64" y="259"/>
                    <a:pt x="64" y="259"/>
                    <a:pt x="64" y="259"/>
                  </a:cubicBezTo>
                  <a:cubicBezTo>
                    <a:pt x="74" y="272"/>
                    <a:pt x="87" y="284"/>
                    <a:pt x="102" y="293"/>
                  </a:cubicBezTo>
                  <a:cubicBezTo>
                    <a:pt x="99" y="337"/>
                    <a:pt x="99" y="337"/>
                    <a:pt x="99" y="337"/>
                  </a:cubicBezTo>
                  <a:cubicBezTo>
                    <a:pt x="130" y="348"/>
                    <a:pt x="130" y="348"/>
                    <a:pt x="130" y="348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73" y="315"/>
                    <a:pt x="190" y="314"/>
                    <a:pt x="206" y="310"/>
                  </a:cubicBezTo>
                  <a:cubicBezTo>
                    <a:pt x="236" y="343"/>
                    <a:pt x="236" y="343"/>
                    <a:pt x="236" y="343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59" y="285"/>
                    <a:pt x="259" y="285"/>
                    <a:pt x="259" y="285"/>
                  </a:cubicBezTo>
                  <a:cubicBezTo>
                    <a:pt x="272" y="275"/>
                    <a:pt x="284" y="262"/>
                    <a:pt x="293" y="248"/>
                  </a:cubicBezTo>
                  <a:lnTo>
                    <a:pt x="337" y="251"/>
                  </a:lnTo>
                  <a:close/>
                  <a:moveTo>
                    <a:pt x="159" y="271"/>
                  </a:moveTo>
                  <a:cubicBezTo>
                    <a:pt x="106" y="262"/>
                    <a:pt x="70" y="212"/>
                    <a:pt x="78" y="159"/>
                  </a:cubicBezTo>
                  <a:cubicBezTo>
                    <a:pt x="87" y="106"/>
                    <a:pt x="137" y="70"/>
                    <a:pt x="190" y="78"/>
                  </a:cubicBezTo>
                  <a:cubicBezTo>
                    <a:pt x="243" y="87"/>
                    <a:pt x="279" y="137"/>
                    <a:pt x="271" y="190"/>
                  </a:cubicBezTo>
                  <a:cubicBezTo>
                    <a:pt x="262" y="243"/>
                    <a:pt x="212" y="279"/>
                    <a:pt x="159" y="2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2" name="Freeform 31"/>
            <p:cNvSpPr>
              <a:spLocks noEditPoints="1"/>
            </p:cNvSpPr>
            <p:nvPr/>
          </p:nvSpPr>
          <p:spPr bwMode="auto">
            <a:xfrm>
              <a:off x="5664200" y="3209925"/>
              <a:ext cx="233363" cy="233363"/>
            </a:xfrm>
            <a:custGeom>
              <a:avLst/>
              <a:gdLst>
                <a:gd name="T0" fmla="*/ 51 w 112"/>
                <a:gd name="T1" fmla="*/ 109 h 112"/>
                <a:gd name="T2" fmla="*/ 109 w 112"/>
                <a:gd name="T3" fmla="*/ 60 h 112"/>
                <a:gd name="T4" fmla="*/ 60 w 112"/>
                <a:gd name="T5" fmla="*/ 3 h 112"/>
                <a:gd name="T6" fmla="*/ 2 w 112"/>
                <a:gd name="T7" fmla="*/ 52 h 112"/>
                <a:gd name="T8" fmla="*/ 51 w 112"/>
                <a:gd name="T9" fmla="*/ 109 h 112"/>
                <a:gd name="T10" fmla="*/ 54 w 112"/>
                <a:gd name="T11" fmla="*/ 78 h 112"/>
                <a:gd name="T12" fmla="*/ 34 w 112"/>
                <a:gd name="T13" fmla="*/ 54 h 112"/>
                <a:gd name="T14" fmla="*/ 58 w 112"/>
                <a:gd name="T15" fmla="*/ 34 h 112"/>
                <a:gd name="T16" fmla="*/ 78 w 112"/>
                <a:gd name="T17" fmla="*/ 58 h 112"/>
                <a:gd name="T18" fmla="*/ 54 w 112"/>
                <a:gd name="T19" fmla="*/ 7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12">
                  <a:moveTo>
                    <a:pt x="51" y="109"/>
                  </a:moveTo>
                  <a:cubicBezTo>
                    <a:pt x="81" y="112"/>
                    <a:pt x="107" y="90"/>
                    <a:pt x="109" y="60"/>
                  </a:cubicBezTo>
                  <a:cubicBezTo>
                    <a:pt x="112" y="31"/>
                    <a:pt x="90" y="5"/>
                    <a:pt x="60" y="3"/>
                  </a:cubicBezTo>
                  <a:cubicBezTo>
                    <a:pt x="31" y="0"/>
                    <a:pt x="5" y="22"/>
                    <a:pt x="2" y="52"/>
                  </a:cubicBezTo>
                  <a:cubicBezTo>
                    <a:pt x="0" y="81"/>
                    <a:pt x="22" y="107"/>
                    <a:pt x="51" y="109"/>
                  </a:cubicBezTo>
                  <a:close/>
                  <a:moveTo>
                    <a:pt x="54" y="78"/>
                  </a:moveTo>
                  <a:cubicBezTo>
                    <a:pt x="42" y="77"/>
                    <a:pt x="33" y="66"/>
                    <a:pt x="34" y="54"/>
                  </a:cubicBezTo>
                  <a:cubicBezTo>
                    <a:pt x="35" y="42"/>
                    <a:pt x="45" y="33"/>
                    <a:pt x="58" y="34"/>
                  </a:cubicBezTo>
                  <a:cubicBezTo>
                    <a:pt x="70" y="35"/>
                    <a:pt x="79" y="46"/>
                    <a:pt x="78" y="58"/>
                  </a:cubicBezTo>
                  <a:cubicBezTo>
                    <a:pt x="77" y="70"/>
                    <a:pt x="66" y="79"/>
                    <a:pt x="54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803650" y="3803015"/>
            <a:ext cx="809625" cy="811213"/>
            <a:chOff x="3803650" y="3711575"/>
            <a:chExt cx="809625" cy="811213"/>
          </a:xfrm>
          <a:solidFill>
            <a:schemeClr val="accent1"/>
          </a:solidFill>
        </p:grpSpPr>
        <p:sp>
          <p:nvSpPr>
            <p:cNvPr id="63" name="Freeform 32"/>
            <p:cNvSpPr>
              <a:spLocks noEditPoints="1"/>
            </p:cNvSpPr>
            <p:nvPr/>
          </p:nvSpPr>
          <p:spPr bwMode="auto">
            <a:xfrm>
              <a:off x="3803650" y="3711575"/>
              <a:ext cx="809625" cy="811213"/>
            </a:xfrm>
            <a:custGeom>
              <a:avLst/>
              <a:gdLst>
                <a:gd name="T0" fmla="*/ 381 w 391"/>
                <a:gd name="T1" fmla="*/ 264 h 391"/>
                <a:gd name="T2" fmla="*/ 391 w 391"/>
                <a:gd name="T3" fmla="*/ 228 h 391"/>
                <a:gd name="T4" fmla="*/ 348 w 391"/>
                <a:gd name="T5" fmla="*/ 203 h 391"/>
                <a:gd name="T6" fmla="*/ 341 w 391"/>
                <a:gd name="T7" fmla="*/ 147 h 391"/>
                <a:gd name="T8" fmla="*/ 375 w 391"/>
                <a:gd name="T9" fmla="*/ 112 h 391"/>
                <a:gd name="T10" fmla="*/ 357 w 391"/>
                <a:gd name="T11" fmla="*/ 80 h 391"/>
                <a:gd name="T12" fmla="*/ 309 w 391"/>
                <a:gd name="T13" fmla="*/ 92 h 391"/>
                <a:gd name="T14" fmla="*/ 265 w 391"/>
                <a:gd name="T15" fmla="*/ 58 h 391"/>
                <a:gd name="T16" fmla="*/ 264 w 391"/>
                <a:gd name="T17" fmla="*/ 9 h 391"/>
                <a:gd name="T18" fmla="*/ 228 w 391"/>
                <a:gd name="T19" fmla="*/ 0 h 391"/>
                <a:gd name="T20" fmla="*/ 203 w 391"/>
                <a:gd name="T21" fmla="*/ 42 h 391"/>
                <a:gd name="T22" fmla="*/ 148 w 391"/>
                <a:gd name="T23" fmla="*/ 49 h 391"/>
                <a:gd name="T24" fmla="*/ 112 w 391"/>
                <a:gd name="T25" fmla="*/ 15 h 391"/>
                <a:gd name="T26" fmla="*/ 80 w 391"/>
                <a:gd name="T27" fmla="*/ 33 h 391"/>
                <a:gd name="T28" fmla="*/ 92 w 391"/>
                <a:gd name="T29" fmla="*/ 81 h 391"/>
                <a:gd name="T30" fmla="*/ 58 w 391"/>
                <a:gd name="T31" fmla="*/ 125 h 391"/>
                <a:gd name="T32" fmla="*/ 9 w 391"/>
                <a:gd name="T33" fmla="*/ 126 h 391"/>
                <a:gd name="T34" fmla="*/ 0 w 391"/>
                <a:gd name="T35" fmla="*/ 162 h 391"/>
                <a:gd name="T36" fmla="*/ 42 w 391"/>
                <a:gd name="T37" fmla="*/ 187 h 391"/>
                <a:gd name="T38" fmla="*/ 49 w 391"/>
                <a:gd name="T39" fmla="*/ 243 h 391"/>
                <a:gd name="T40" fmla="*/ 15 w 391"/>
                <a:gd name="T41" fmla="*/ 278 h 391"/>
                <a:gd name="T42" fmla="*/ 34 w 391"/>
                <a:gd name="T43" fmla="*/ 310 h 391"/>
                <a:gd name="T44" fmla="*/ 81 w 391"/>
                <a:gd name="T45" fmla="*/ 298 h 391"/>
                <a:gd name="T46" fmla="*/ 126 w 391"/>
                <a:gd name="T47" fmla="*/ 332 h 391"/>
                <a:gd name="T48" fmla="*/ 126 w 391"/>
                <a:gd name="T49" fmla="*/ 381 h 391"/>
                <a:gd name="T50" fmla="*/ 162 w 391"/>
                <a:gd name="T51" fmla="*/ 391 h 391"/>
                <a:gd name="T52" fmla="*/ 187 w 391"/>
                <a:gd name="T53" fmla="*/ 348 h 391"/>
                <a:gd name="T54" fmla="*/ 243 w 391"/>
                <a:gd name="T55" fmla="*/ 341 h 391"/>
                <a:gd name="T56" fmla="*/ 278 w 391"/>
                <a:gd name="T57" fmla="*/ 375 h 391"/>
                <a:gd name="T58" fmla="*/ 310 w 391"/>
                <a:gd name="T59" fmla="*/ 357 h 391"/>
                <a:gd name="T60" fmla="*/ 298 w 391"/>
                <a:gd name="T61" fmla="*/ 309 h 391"/>
                <a:gd name="T62" fmla="*/ 332 w 391"/>
                <a:gd name="T63" fmla="*/ 265 h 391"/>
                <a:gd name="T64" fmla="*/ 381 w 391"/>
                <a:gd name="T65" fmla="*/ 264 h 391"/>
                <a:gd name="T66" fmla="*/ 187 w 391"/>
                <a:gd name="T67" fmla="*/ 302 h 391"/>
                <a:gd name="T68" fmla="*/ 88 w 391"/>
                <a:gd name="T69" fmla="*/ 186 h 391"/>
                <a:gd name="T70" fmla="*/ 204 w 391"/>
                <a:gd name="T71" fmla="*/ 88 h 391"/>
                <a:gd name="T72" fmla="*/ 302 w 391"/>
                <a:gd name="T73" fmla="*/ 204 h 391"/>
                <a:gd name="T74" fmla="*/ 187 w 391"/>
                <a:gd name="T75" fmla="*/ 302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1" h="391">
                  <a:moveTo>
                    <a:pt x="381" y="264"/>
                  </a:moveTo>
                  <a:cubicBezTo>
                    <a:pt x="391" y="228"/>
                    <a:pt x="391" y="228"/>
                    <a:pt x="391" y="228"/>
                  </a:cubicBezTo>
                  <a:cubicBezTo>
                    <a:pt x="348" y="203"/>
                    <a:pt x="348" y="203"/>
                    <a:pt x="348" y="203"/>
                  </a:cubicBezTo>
                  <a:cubicBezTo>
                    <a:pt x="350" y="184"/>
                    <a:pt x="347" y="165"/>
                    <a:pt x="341" y="147"/>
                  </a:cubicBezTo>
                  <a:cubicBezTo>
                    <a:pt x="375" y="112"/>
                    <a:pt x="375" y="112"/>
                    <a:pt x="375" y="112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09" y="92"/>
                    <a:pt x="309" y="92"/>
                    <a:pt x="309" y="92"/>
                  </a:cubicBezTo>
                  <a:cubicBezTo>
                    <a:pt x="297" y="78"/>
                    <a:pt x="282" y="67"/>
                    <a:pt x="265" y="5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03" y="42"/>
                    <a:pt x="203" y="42"/>
                    <a:pt x="203" y="42"/>
                  </a:cubicBezTo>
                  <a:cubicBezTo>
                    <a:pt x="184" y="41"/>
                    <a:pt x="165" y="43"/>
                    <a:pt x="148" y="49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79" y="94"/>
                    <a:pt x="67" y="109"/>
                    <a:pt x="5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1" y="206"/>
                    <a:pt x="43" y="225"/>
                    <a:pt x="49" y="243"/>
                  </a:cubicBezTo>
                  <a:cubicBezTo>
                    <a:pt x="15" y="278"/>
                    <a:pt x="15" y="278"/>
                    <a:pt x="15" y="278"/>
                  </a:cubicBezTo>
                  <a:cubicBezTo>
                    <a:pt x="34" y="310"/>
                    <a:pt x="34" y="310"/>
                    <a:pt x="34" y="310"/>
                  </a:cubicBezTo>
                  <a:cubicBezTo>
                    <a:pt x="81" y="298"/>
                    <a:pt x="81" y="298"/>
                    <a:pt x="81" y="298"/>
                  </a:cubicBezTo>
                  <a:cubicBezTo>
                    <a:pt x="94" y="312"/>
                    <a:pt x="109" y="323"/>
                    <a:pt x="126" y="332"/>
                  </a:cubicBezTo>
                  <a:cubicBezTo>
                    <a:pt x="126" y="381"/>
                    <a:pt x="126" y="381"/>
                    <a:pt x="126" y="381"/>
                  </a:cubicBezTo>
                  <a:cubicBezTo>
                    <a:pt x="162" y="391"/>
                    <a:pt x="162" y="391"/>
                    <a:pt x="162" y="391"/>
                  </a:cubicBezTo>
                  <a:cubicBezTo>
                    <a:pt x="187" y="348"/>
                    <a:pt x="187" y="348"/>
                    <a:pt x="187" y="348"/>
                  </a:cubicBezTo>
                  <a:cubicBezTo>
                    <a:pt x="207" y="349"/>
                    <a:pt x="225" y="347"/>
                    <a:pt x="243" y="341"/>
                  </a:cubicBezTo>
                  <a:cubicBezTo>
                    <a:pt x="278" y="375"/>
                    <a:pt x="278" y="375"/>
                    <a:pt x="278" y="375"/>
                  </a:cubicBezTo>
                  <a:cubicBezTo>
                    <a:pt x="310" y="357"/>
                    <a:pt x="310" y="357"/>
                    <a:pt x="310" y="357"/>
                  </a:cubicBezTo>
                  <a:cubicBezTo>
                    <a:pt x="298" y="309"/>
                    <a:pt x="298" y="309"/>
                    <a:pt x="298" y="309"/>
                  </a:cubicBezTo>
                  <a:cubicBezTo>
                    <a:pt x="312" y="297"/>
                    <a:pt x="323" y="282"/>
                    <a:pt x="332" y="265"/>
                  </a:cubicBezTo>
                  <a:lnTo>
                    <a:pt x="381" y="264"/>
                  </a:lnTo>
                  <a:close/>
                  <a:moveTo>
                    <a:pt x="187" y="302"/>
                  </a:moveTo>
                  <a:cubicBezTo>
                    <a:pt x="127" y="298"/>
                    <a:pt x="83" y="246"/>
                    <a:pt x="88" y="186"/>
                  </a:cubicBezTo>
                  <a:cubicBezTo>
                    <a:pt x="93" y="127"/>
                    <a:pt x="145" y="83"/>
                    <a:pt x="204" y="88"/>
                  </a:cubicBezTo>
                  <a:cubicBezTo>
                    <a:pt x="263" y="93"/>
                    <a:pt x="307" y="145"/>
                    <a:pt x="302" y="204"/>
                  </a:cubicBezTo>
                  <a:cubicBezTo>
                    <a:pt x="298" y="263"/>
                    <a:pt x="246" y="307"/>
                    <a:pt x="187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4" name="Freeform 33"/>
            <p:cNvSpPr>
              <a:spLocks noEditPoints="1"/>
            </p:cNvSpPr>
            <p:nvPr/>
          </p:nvSpPr>
          <p:spPr bwMode="auto">
            <a:xfrm>
              <a:off x="4084638" y="3992563"/>
              <a:ext cx="247650" cy="246063"/>
            </a:xfrm>
            <a:custGeom>
              <a:avLst/>
              <a:gdLst>
                <a:gd name="T0" fmla="*/ 60 w 119"/>
                <a:gd name="T1" fmla="*/ 119 h 119"/>
                <a:gd name="T2" fmla="*/ 119 w 119"/>
                <a:gd name="T3" fmla="*/ 60 h 119"/>
                <a:gd name="T4" fmla="*/ 60 w 119"/>
                <a:gd name="T5" fmla="*/ 0 h 119"/>
                <a:gd name="T6" fmla="*/ 0 w 119"/>
                <a:gd name="T7" fmla="*/ 60 h 119"/>
                <a:gd name="T8" fmla="*/ 60 w 119"/>
                <a:gd name="T9" fmla="*/ 119 h 119"/>
                <a:gd name="T10" fmla="*/ 60 w 119"/>
                <a:gd name="T11" fmla="*/ 84 h 119"/>
                <a:gd name="T12" fmla="*/ 35 w 119"/>
                <a:gd name="T13" fmla="*/ 60 h 119"/>
                <a:gd name="T14" fmla="*/ 60 w 119"/>
                <a:gd name="T15" fmla="*/ 35 h 119"/>
                <a:gd name="T16" fmla="*/ 84 w 119"/>
                <a:gd name="T17" fmla="*/ 60 h 119"/>
                <a:gd name="T18" fmla="*/ 60 w 119"/>
                <a:gd name="T19" fmla="*/ 8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19">
                  <a:moveTo>
                    <a:pt x="60" y="119"/>
                  </a:moveTo>
                  <a:cubicBezTo>
                    <a:pt x="92" y="119"/>
                    <a:pt x="119" y="92"/>
                    <a:pt x="119" y="60"/>
                  </a:cubicBezTo>
                  <a:cubicBezTo>
                    <a:pt x="119" y="27"/>
                    <a:pt x="92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2"/>
                    <a:pt x="27" y="119"/>
                    <a:pt x="60" y="119"/>
                  </a:cubicBezTo>
                  <a:close/>
                  <a:moveTo>
                    <a:pt x="60" y="84"/>
                  </a:moveTo>
                  <a:cubicBezTo>
                    <a:pt x="46" y="84"/>
                    <a:pt x="35" y="73"/>
                    <a:pt x="35" y="60"/>
                  </a:cubicBezTo>
                  <a:cubicBezTo>
                    <a:pt x="35" y="46"/>
                    <a:pt x="46" y="35"/>
                    <a:pt x="60" y="35"/>
                  </a:cubicBezTo>
                  <a:cubicBezTo>
                    <a:pt x="73" y="35"/>
                    <a:pt x="84" y="46"/>
                    <a:pt x="84" y="60"/>
                  </a:cubicBezTo>
                  <a:cubicBezTo>
                    <a:pt x="84" y="73"/>
                    <a:pt x="73" y="84"/>
                    <a:pt x="60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120900" y="2048828"/>
            <a:ext cx="363538" cy="363538"/>
            <a:chOff x="2120900" y="1957388"/>
            <a:chExt cx="363538" cy="363538"/>
          </a:xfrm>
          <a:solidFill>
            <a:schemeClr val="accent5"/>
          </a:solidFill>
        </p:grpSpPr>
        <p:sp>
          <p:nvSpPr>
            <p:cNvPr id="65" name="Freeform 34"/>
            <p:cNvSpPr>
              <a:spLocks noEditPoints="1"/>
            </p:cNvSpPr>
            <p:nvPr/>
          </p:nvSpPr>
          <p:spPr bwMode="auto">
            <a:xfrm>
              <a:off x="2120900" y="1957388"/>
              <a:ext cx="363538" cy="363538"/>
            </a:xfrm>
            <a:custGeom>
              <a:avLst/>
              <a:gdLst>
                <a:gd name="T0" fmla="*/ 171 w 175"/>
                <a:gd name="T1" fmla="*/ 119 h 175"/>
                <a:gd name="T2" fmla="*/ 175 w 175"/>
                <a:gd name="T3" fmla="*/ 102 h 175"/>
                <a:gd name="T4" fmla="*/ 157 w 175"/>
                <a:gd name="T5" fmla="*/ 91 h 175"/>
                <a:gd name="T6" fmla="*/ 153 w 175"/>
                <a:gd name="T7" fmla="*/ 66 h 175"/>
                <a:gd name="T8" fmla="*/ 169 w 175"/>
                <a:gd name="T9" fmla="*/ 50 h 175"/>
                <a:gd name="T10" fmla="*/ 160 w 175"/>
                <a:gd name="T11" fmla="*/ 36 h 175"/>
                <a:gd name="T12" fmla="*/ 139 w 175"/>
                <a:gd name="T13" fmla="*/ 41 h 175"/>
                <a:gd name="T14" fmla="*/ 119 w 175"/>
                <a:gd name="T15" fmla="*/ 26 h 175"/>
                <a:gd name="T16" fmla="*/ 119 w 175"/>
                <a:gd name="T17" fmla="*/ 4 h 175"/>
                <a:gd name="T18" fmla="*/ 102 w 175"/>
                <a:gd name="T19" fmla="*/ 0 h 175"/>
                <a:gd name="T20" fmla="*/ 91 w 175"/>
                <a:gd name="T21" fmla="*/ 19 h 175"/>
                <a:gd name="T22" fmla="*/ 66 w 175"/>
                <a:gd name="T23" fmla="*/ 22 h 175"/>
                <a:gd name="T24" fmla="*/ 50 w 175"/>
                <a:gd name="T25" fmla="*/ 7 h 175"/>
                <a:gd name="T26" fmla="*/ 36 w 175"/>
                <a:gd name="T27" fmla="*/ 15 h 175"/>
                <a:gd name="T28" fmla="*/ 41 w 175"/>
                <a:gd name="T29" fmla="*/ 36 h 175"/>
                <a:gd name="T30" fmla="*/ 26 w 175"/>
                <a:gd name="T31" fmla="*/ 56 h 175"/>
                <a:gd name="T32" fmla="*/ 4 w 175"/>
                <a:gd name="T33" fmla="*/ 57 h 175"/>
                <a:gd name="T34" fmla="*/ 0 w 175"/>
                <a:gd name="T35" fmla="*/ 73 h 175"/>
                <a:gd name="T36" fmla="*/ 19 w 175"/>
                <a:gd name="T37" fmla="*/ 84 h 175"/>
                <a:gd name="T38" fmla="*/ 22 w 175"/>
                <a:gd name="T39" fmla="*/ 109 h 175"/>
                <a:gd name="T40" fmla="*/ 7 w 175"/>
                <a:gd name="T41" fmla="*/ 125 h 175"/>
                <a:gd name="T42" fmla="*/ 15 w 175"/>
                <a:gd name="T43" fmla="*/ 139 h 175"/>
                <a:gd name="T44" fmla="*/ 36 w 175"/>
                <a:gd name="T45" fmla="*/ 134 h 175"/>
                <a:gd name="T46" fmla="*/ 56 w 175"/>
                <a:gd name="T47" fmla="*/ 149 h 175"/>
                <a:gd name="T48" fmla="*/ 57 w 175"/>
                <a:gd name="T49" fmla="*/ 171 h 175"/>
                <a:gd name="T50" fmla="*/ 73 w 175"/>
                <a:gd name="T51" fmla="*/ 175 h 175"/>
                <a:gd name="T52" fmla="*/ 84 w 175"/>
                <a:gd name="T53" fmla="*/ 156 h 175"/>
                <a:gd name="T54" fmla="*/ 109 w 175"/>
                <a:gd name="T55" fmla="*/ 153 h 175"/>
                <a:gd name="T56" fmla="*/ 125 w 175"/>
                <a:gd name="T57" fmla="*/ 168 h 175"/>
                <a:gd name="T58" fmla="*/ 139 w 175"/>
                <a:gd name="T59" fmla="*/ 160 h 175"/>
                <a:gd name="T60" fmla="*/ 134 w 175"/>
                <a:gd name="T61" fmla="*/ 139 h 175"/>
                <a:gd name="T62" fmla="*/ 149 w 175"/>
                <a:gd name="T63" fmla="*/ 119 h 175"/>
                <a:gd name="T64" fmla="*/ 171 w 175"/>
                <a:gd name="T65" fmla="*/ 119 h 175"/>
                <a:gd name="T66" fmla="*/ 84 w 175"/>
                <a:gd name="T67" fmla="*/ 136 h 175"/>
                <a:gd name="T68" fmla="*/ 39 w 175"/>
                <a:gd name="T69" fmla="*/ 84 h 175"/>
                <a:gd name="T70" fmla="*/ 92 w 175"/>
                <a:gd name="T71" fmla="*/ 39 h 175"/>
                <a:gd name="T72" fmla="*/ 136 w 175"/>
                <a:gd name="T73" fmla="*/ 91 h 175"/>
                <a:gd name="T74" fmla="*/ 84 w 175"/>
                <a:gd name="T75" fmla="*/ 13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5" h="175">
                  <a:moveTo>
                    <a:pt x="171" y="119"/>
                  </a:moveTo>
                  <a:cubicBezTo>
                    <a:pt x="175" y="102"/>
                    <a:pt x="175" y="102"/>
                    <a:pt x="175" y="102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82"/>
                    <a:pt x="156" y="74"/>
                    <a:pt x="153" y="66"/>
                  </a:cubicBezTo>
                  <a:cubicBezTo>
                    <a:pt x="169" y="50"/>
                    <a:pt x="169" y="50"/>
                    <a:pt x="169" y="50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33" y="35"/>
                    <a:pt x="126" y="30"/>
                    <a:pt x="119" y="26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3" y="18"/>
                    <a:pt x="74" y="19"/>
                    <a:pt x="66" y="2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35" y="42"/>
                    <a:pt x="30" y="49"/>
                    <a:pt x="26" y="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8" y="93"/>
                    <a:pt x="20" y="101"/>
                    <a:pt x="22" y="109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42" y="140"/>
                    <a:pt x="49" y="145"/>
                    <a:pt x="56" y="14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73" y="175"/>
                    <a:pt x="73" y="175"/>
                    <a:pt x="73" y="175"/>
                  </a:cubicBezTo>
                  <a:cubicBezTo>
                    <a:pt x="84" y="156"/>
                    <a:pt x="84" y="156"/>
                    <a:pt x="84" y="156"/>
                  </a:cubicBezTo>
                  <a:cubicBezTo>
                    <a:pt x="93" y="157"/>
                    <a:pt x="101" y="156"/>
                    <a:pt x="109" y="153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39" y="160"/>
                    <a:pt x="139" y="160"/>
                    <a:pt x="139" y="160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40" y="133"/>
                    <a:pt x="145" y="126"/>
                    <a:pt x="149" y="119"/>
                  </a:cubicBezTo>
                  <a:lnTo>
                    <a:pt x="171" y="119"/>
                  </a:lnTo>
                  <a:close/>
                  <a:moveTo>
                    <a:pt x="84" y="136"/>
                  </a:moveTo>
                  <a:cubicBezTo>
                    <a:pt x="57" y="134"/>
                    <a:pt x="37" y="110"/>
                    <a:pt x="39" y="84"/>
                  </a:cubicBezTo>
                  <a:cubicBezTo>
                    <a:pt x="42" y="57"/>
                    <a:pt x="65" y="37"/>
                    <a:pt x="92" y="39"/>
                  </a:cubicBezTo>
                  <a:cubicBezTo>
                    <a:pt x="118" y="42"/>
                    <a:pt x="138" y="65"/>
                    <a:pt x="136" y="91"/>
                  </a:cubicBezTo>
                  <a:cubicBezTo>
                    <a:pt x="134" y="118"/>
                    <a:pt x="110" y="138"/>
                    <a:pt x="84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6" name="Freeform 35"/>
            <p:cNvSpPr>
              <a:spLocks noEditPoints="1"/>
            </p:cNvSpPr>
            <p:nvPr/>
          </p:nvSpPr>
          <p:spPr bwMode="auto">
            <a:xfrm>
              <a:off x="2247900" y="2084388"/>
              <a:ext cx="109538" cy="109538"/>
            </a:xfrm>
            <a:custGeom>
              <a:avLst/>
              <a:gdLst>
                <a:gd name="T0" fmla="*/ 27 w 53"/>
                <a:gd name="T1" fmla="*/ 53 h 53"/>
                <a:gd name="T2" fmla="*/ 53 w 53"/>
                <a:gd name="T3" fmla="*/ 26 h 53"/>
                <a:gd name="T4" fmla="*/ 27 w 53"/>
                <a:gd name="T5" fmla="*/ 0 h 53"/>
                <a:gd name="T6" fmla="*/ 0 w 53"/>
                <a:gd name="T7" fmla="*/ 26 h 53"/>
                <a:gd name="T8" fmla="*/ 27 w 53"/>
                <a:gd name="T9" fmla="*/ 53 h 53"/>
                <a:gd name="T10" fmla="*/ 27 w 53"/>
                <a:gd name="T11" fmla="*/ 37 h 53"/>
                <a:gd name="T12" fmla="*/ 16 w 53"/>
                <a:gd name="T13" fmla="*/ 26 h 53"/>
                <a:gd name="T14" fmla="*/ 27 w 53"/>
                <a:gd name="T15" fmla="*/ 15 h 53"/>
                <a:gd name="T16" fmla="*/ 38 w 53"/>
                <a:gd name="T17" fmla="*/ 26 h 53"/>
                <a:gd name="T18" fmla="*/ 27 w 53"/>
                <a:gd name="T19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3">
                  <a:moveTo>
                    <a:pt x="27" y="53"/>
                  </a:moveTo>
                  <a:cubicBezTo>
                    <a:pt x="41" y="53"/>
                    <a:pt x="53" y="41"/>
                    <a:pt x="53" y="26"/>
                  </a:cubicBezTo>
                  <a:cubicBezTo>
                    <a:pt x="53" y="12"/>
                    <a:pt x="41" y="0"/>
                    <a:pt x="27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7" y="53"/>
                  </a:cubicBezTo>
                  <a:close/>
                  <a:moveTo>
                    <a:pt x="27" y="37"/>
                  </a:moveTo>
                  <a:cubicBezTo>
                    <a:pt x="21" y="37"/>
                    <a:pt x="16" y="32"/>
                    <a:pt x="16" y="26"/>
                  </a:cubicBezTo>
                  <a:cubicBezTo>
                    <a:pt x="16" y="20"/>
                    <a:pt x="21" y="15"/>
                    <a:pt x="27" y="15"/>
                  </a:cubicBezTo>
                  <a:cubicBezTo>
                    <a:pt x="33" y="15"/>
                    <a:pt x="38" y="20"/>
                    <a:pt x="38" y="26"/>
                  </a:cubicBezTo>
                  <a:cubicBezTo>
                    <a:pt x="38" y="32"/>
                    <a:pt x="33" y="37"/>
                    <a:pt x="2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033463" y="3620453"/>
            <a:ext cx="365125" cy="363538"/>
            <a:chOff x="1033463" y="3529013"/>
            <a:chExt cx="365125" cy="363538"/>
          </a:xfrm>
          <a:solidFill>
            <a:schemeClr val="accent5"/>
          </a:solidFill>
        </p:grpSpPr>
        <p:sp>
          <p:nvSpPr>
            <p:cNvPr id="67" name="Freeform 36"/>
            <p:cNvSpPr>
              <a:spLocks noEditPoints="1"/>
            </p:cNvSpPr>
            <p:nvPr/>
          </p:nvSpPr>
          <p:spPr bwMode="auto">
            <a:xfrm>
              <a:off x="1033463" y="3529013"/>
              <a:ext cx="365125" cy="363538"/>
            </a:xfrm>
            <a:custGeom>
              <a:avLst/>
              <a:gdLst>
                <a:gd name="T0" fmla="*/ 171 w 176"/>
                <a:gd name="T1" fmla="*/ 119 h 175"/>
                <a:gd name="T2" fmla="*/ 176 w 176"/>
                <a:gd name="T3" fmla="*/ 102 h 175"/>
                <a:gd name="T4" fmla="*/ 157 w 176"/>
                <a:gd name="T5" fmla="*/ 91 h 175"/>
                <a:gd name="T6" fmla="*/ 154 w 176"/>
                <a:gd name="T7" fmla="*/ 66 h 175"/>
                <a:gd name="T8" fmla="*/ 169 w 176"/>
                <a:gd name="T9" fmla="*/ 50 h 175"/>
                <a:gd name="T10" fmla="*/ 161 w 176"/>
                <a:gd name="T11" fmla="*/ 36 h 175"/>
                <a:gd name="T12" fmla="*/ 139 w 176"/>
                <a:gd name="T13" fmla="*/ 41 h 175"/>
                <a:gd name="T14" fmla="*/ 119 w 176"/>
                <a:gd name="T15" fmla="*/ 26 h 175"/>
                <a:gd name="T16" fmla="*/ 119 w 176"/>
                <a:gd name="T17" fmla="*/ 4 h 175"/>
                <a:gd name="T18" fmla="*/ 103 w 176"/>
                <a:gd name="T19" fmla="*/ 0 h 175"/>
                <a:gd name="T20" fmla="*/ 92 w 176"/>
                <a:gd name="T21" fmla="*/ 19 h 175"/>
                <a:gd name="T22" fmla="*/ 67 w 176"/>
                <a:gd name="T23" fmla="*/ 22 h 175"/>
                <a:gd name="T24" fmla="*/ 51 w 176"/>
                <a:gd name="T25" fmla="*/ 7 h 175"/>
                <a:gd name="T26" fmla="*/ 36 w 176"/>
                <a:gd name="T27" fmla="*/ 15 h 175"/>
                <a:gd name="T28" fmla="*/ 42 w 176"/>
                <a:gd name="T29" fmla="*/ 36 h 175"/>
                <a:gd name="T30" fmla="*/ 27 w 176"/>
                <a:gd name="T31" fmla="*/ 56 h 175"/>
                <a:gd name="T32" fmla="*/ 4 w 176"/>
                <a:gd name="T33" fmla="*/ 57 h 175"/>
                <a:gd name="T34" fmla="*/ 0 w 176"/>
                <a:gd name="T35" fmla="*/ 73 h 175"/>
                <a:gd name="T36" fmla="*/ 19 w 176"/>
                <a:gd name="T37" fmla="*/ 84 h 175"/>
                <a:gd name="T38" fmla="*/ 22 w 176"/>
                <a:gd name="T39" fmla="*/ 109 h 175"/>
                <a:gd name="T40" fmla="*/ 7 w 176"/>
                <a:gd name="T41" fmla="*/ 125 h 175"/>
                <a:gd name="T42" fmla="*/ 15 w 176"/>
                <a:gd name="T43" fmla="*/ 139 h 175"/>
                <a:gd name="T44" fmla="*/ 37 w 176"/>
                <a:gd name="T45" fmla="*/ 134 h 175"/>
                <a:gd name="T46" fmla="*/ 57 w 176"/>
                <a:gd name="T47" fmla="*/ 149 h 175"/>
                <a:gd name="T48" fmla="*/ 57 w 176"/>
                <a:gd name="T49" fmla="*/ 171 h 175"/>
                <a:gd name="T50" fmla="*/ 73 w 176"/>
                <a:gd name="T51" fmla="*/ 175 h 175"/>
                <a:gd name="T52" fmla="*/ 84 w 176"/>
                <a:gd name="T53" fmla="*/ 156 h 175"/>
                <a:gd name="T54" fmla="*/ 109 w 176"/>
                <a:gd name="T55" fmla="*/ 153 h 175"/>
                <a:gd name="T56" fmla="*/ 125 w 176"/>
                <a:gd name="T57" fmla="*/ 168 h 175"/>
                <a:gd name="T58" fmla="*/ 140 w 176"/>
                <a:gd name="T59" fmla="*/ 160 h 175"/>
                <a:gd name="T60" fmla="*/ 134 w 176"/>
                <a:gd name="T61" fmla="*/ 139 h 175"/>
                <a:gd name="T62" fmla="*/ 149 w 176"/>
                <a:gd name="T63" fmla="*/ 119 h 175"/>
                <a:gd name="T64" fmla="*/ 171 w 176"/>
                <a:gd name="T65" fmla="*/ 119 h 175"/>
                <a:gd name="T66" fmla="*/ 84 w 176"/>
                <a:gd name="T67" fmla="*/ 136 h 175"/>
                <a:gd name="T68" fmla="*/ 40 w 176"/>
                <a:gd name="T69" fmla="*/ 84 h 175"/>
                <a:gd name="T70" fmla="*/ 92 w 176"/>
                <a:gd name="T71" fmla="*/ 39 h 175"/>
                <a:gd name="T72" fmla="*/ 136 w 176"/>
                <a:gd name="T73" fmla="*/ 91 h 175"/>
                <a:gd name="T74" fmla="*/ 84 w 176"/>
                <a:gd name="T75" fmla="*/ 13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5">
                  <a:moveTo>
                    <a:pt x="171" y="119"/>
                  </a:moveTo>
                  <a:cubicBezTo>
                    <a:pt x="176" y="102"/>
                    <a:pt x="176" y="102"/>
                    <a:pt x="176" y="102"/>
                  </a:cubicBezTo>
                  <a:cubicBezTo>
                    <a:pt x="157" y="91"/>
                    <a:pt x="157" y="91"/>
                    <a:pt x="157" y="91"/>
                  </a:cubicBezTo>
                  <a:cubicBezTo>
                    <a:pt x="157" y="82"/>
                    <a:pt x="156" y="74"/>
                    <a:pt x="154" y="66"/>
                  </a:cubicBezTo>
                  <a:cubicBezTo>
                    <a:pt x="169" y="50"/>
                    <a:pt x="169" y="50"/>
                    <a:pt x="169" y="50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34" y="35"/>
                    <a:pt x="127" y="30"/>
                    <a:pt x="119" y="26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83" y="18"/>
                    <a:pt x="74" y="19"/>
                    <a:pt x="67" y="22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6" y="42"/>
                    <a:pt x="30" y="49"/>
                    <a:pt x="27" y="56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93"/>
                    <a:pt x="20" y="101"/>
                    <a:pt x="22" y="109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42" y="140"/>
                    <a:pt x="49" y="145"/>
                    <a:pt x="57" y="14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73" y="175"/>
                    <a:pt x="73" y="175"/>
                    <a:pt x="73" y="175"/>
                  </a:cubicBezTo>
                  <a:cubicBezTo>
                    <a:pt x="84" y="156"/>
                    <a:pt x="84" y="156"/>
                    <a:pt x="84" y="156"/>
                  </a:cubicBezTo>
                  <a:cubicBezTo>
                    <a:pt x="93" y="157"/>
                    <a:pt x="101" y="156"/>
                    <a:pt x="109" y="153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40" y="133"/>
                    <a:pt x="146" y="126"/>
                    <a:pt x="149" y="119"/>
                  </a:cubicBezTo>
                  <a:lnTo>
                    <a:pt x="171" y="119"/>
                  </a:lnTo>
                  <a:close/>
                  <a:moveTo>
                    <a:pt x="84" y="136"/>
                  </a:moveTo>
                  <a:cubicBezTo>
                    <a:pt x="58" y="134"/>
                    <a:pt x="38" y="110"/>
                    <a:pt x="40" y="84"/>
                  </a:cubicBezTo>
                  <a:cubicBezTo>
                    <a:pt x="42" y="57"/>
                    <a:pt x="65" y="37"/>
                    <a:pt x="92" y="39"/>
                  </a:cubicBezTo>
                  <a:cubicBezTo>
                    <a:pt x="119" y="42"/>
                    <a:pt x="138" y="65"/>
                    <a:pt x="136" y="91"/>
                  </a:cubicBezTo>
                  <a:cubicBezTo>
                    <a:pt x="134" y="118"/>
                    <a:pt x="111" y="138"/>
                    <a:pt x="84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8" name="Freeform 37"/>
            <p:cNvSpPr>
              <a:spLocks noEditPoints="1"/>
            </p:cNvSpPr>
            <p:nvPr/>
          </p:nvSpPr>
          <p:spPr bwMode="auto">
            <a:xfrm>
              <a:off x="1162050" y="3656013"/>
              <a:ext cx="109538" cy="109538"/>
            </a:xfrm>
            <a:custGeom>
              <a:avLst/>
              <a:gdLst>
                <a:gd name="T0" fmla="*/ 26 w 53"/>
                <a:gd name="T1" fmla="*/ 53 h 53"/>
                <a:gd name="T2" fmla="*/ 53 w 53"/>
                <a:gd name="T3" fmla="*/ 26 h 53"/>
                <a:gd name="T4" fmla="*/ 26 w 53"/>
                <a:gd name="T5" fmla="*/ 0 h 53"/>
                <a:gd name="T6" fmla="*/ 0 w 53"/>
                <a:gd name="T7" fmla="*/ 26 h 53"/>
                <a:gd name="T8" fmla="*/ 26 w 53"/>
                <a:gd name="T9" fmla="*/ 53 h 53"/>
                <a:gd name="T10" fmla="*/ 26 w 53"/>
                <a:gd name="T11" fmla="*/ 37 h 53"/>
                <a:gd name="T12" fmla="*/ 15 w 53"/>
                <a:gd name="T13" fmla="*/ 26 h 53"/>
                <a:gd name="T14" fmla="*/ 26 w 53"/>
                <a:gd name="T15" fmla="*/ 15 h 53"/>
                <a:gd name="T16" fmla="*/ 37 w 53"/>
                <a:gd name="T17" fmla="*/ 26 h 53"/>
                <a:gd name="T18" fmla="*/ 26 w 53"/>
                <a:gd name="T19" fmla="*/ 3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3">
                  <a:moveTo>
                    <a:pt x="26" y="53"/>
                  </a:moveTo>
                  <a:cubicBezTo>
                    <a:pt x="41" y="53"/>
                    <a:pt x="53" y="41"/>
                    <a:pt x="53" y="26"/>
                  </a:cubicBezTo>
                  <a:cubicBezTo>
                    <a:pt x="53" y="12"/>
                    <a:pt x="41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1"/>
                    <a:pt x="12" y="53"/>
                    <a:pt x="26" y="53"/>
                  </a:cubicBezTo>
                  <a:close/>
                  <a:moveTo>
                    <a:pt x="26" y="37"/>
                  </a:moveTo>
                  <a:cubicBezTo>
                    <a:pt x="20" y="37"/>
                    <a:pt x="15" y="32"/>
                    <a:pt x="15" y="26"/>
                  </a:cubicBezTo>
                  <a:cubicBezTo>
                    <a:pt x="15" y="20"/>
                    <a:pt x="20" y="15"/>
                    <a:pt x="26" y="15"/>
                  </a:cubicBezTo>
                  <a:cubicBezTo>
                    <a:pt x="32" y="15"/>
                    <a:pt x="37" y="20"/>
                    <a:pt x="37" y="26"/>
                  </a:cubicBezTo>
                  <a:cubicBezTo>
                    <a:pt x="37" y="32"/>
                    <a:pt x="32" y="37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85" name="Title 1"/>
          <p:cNvSpPr txBox="1"/>
          <p:nvPr/>
        </p:nvSpPr>
        <p:spPr>
          <a:xfrm>
            <a:off x="7458076" y="1416645"/>
            <a:ext cx="262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cs typeface="+mn-ea"/>
                <a:sym typeface="+mn-lt"/>
              </a:rPr>
              <a:t>System Upgrading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86" name="Details 1"/>
          <p:cNvSpPr txBox="1"/>
          <p:nvPr/>
        </p:nvSpPr>
        <p:spPr>
          <a:xfrm>
            <a:off x="7458076" y="1639634"/>
            <a:ext cx="39206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This </a:t>
            </a:r>
            <a:r>
              <a:rPr lang="en-US" sz="1200" b="1" dirty="0">
                <a:cs typeface="+mn-ea"/>
                <a:sym typeface="+mn-lt"/>
              </a:rPr>
              <a:t>Great</a:t>
            </a:r>
            <a:r>
              <a:rPr lang="en-US" sz="1200" dirty="0">
                <a:cs typeface="+mn-ea"/>
                <a:sym typeface="+mn-lt"/>
              </a:rPr>
              <a:t> Paragraph line is a sample </a:t>
            </a: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eliteiusmod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tempor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87" name="Title 1"/>
          <p:cNvSpPr txBox="1"/>
          <p:nvPr/>
        </p:nvSpPr>
        <p:spPr>
          <a:xfrm>
            <a:off x="7458076" y="2415419"/>
            <a:ext cx="262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cs typeface="+mn-ea"/>
                <a:sym typeface="+mn-lt"/>
              </a:rPr>
              <a:t>System Upgrading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88" name="Details 1"/>
          <p:cNvSpPr txBox="1"/>
          <p:nvPr/>
        </p:nvSpPr>
        <p:spPr>
          <a:xfrm>
            <a:off x="7458076" y="2638408"/>
            <a:ext cx="39206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This </a:t>
            </a:r>
            <a:r>
              <a:rPr lang="en-US" sz="1200" b="1" dirty="0">
                <a:cs typeface="+mn-ea"/>
                <a:sym typeface="+mn-lt"/>
              </a:rPr>
              <a:t>Great</a:t>
            </a:r>
            <a:r>
              <a:rPr lang="en-US" sz="1200" dirty="0">
                <a:cs typeface="+mn-ea"/>
                <a:sym typeface="+mn-lt"/>
              </a:rPr>
              <a:t> Paragraph line is a sample </a:t>
            </a: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eliteiusmod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tempor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89" name="Title 1"/>
          <p:cNvSpPr txBox="1"/>
          <p:nvPr/>
        </p:nvSpPr>
        <p:spPr>
          <a:xfrm>
            <a:off x="7458076" y="3345135"/>
            <a:ext cx="262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cs typeface="+mn-ea"/>
                <a:sym typeface="+mn-lt"/>
              </a:rPr>
              <a:t>System Upgrading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90" name="Details 1"/>
          <p:cNvSpPr txBox="1"/>
          <p:nvPr/>
        </p:nvSpPr>
        <p:spPr>
          <a:xfrm>
            <a:off x="7458076" y="3568124"/>
            <a:ext cx="39206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This </a:t>
            </a:r>
            <a:r>
              <a:rPr lang="en-US" sz="1200" b="1" dirty="0">
                <a:cs typeface="+mn-ea"/>
                <a:sym typeface="+mn-lt"/>
              </a:rPr>
              <a:t>Great</a:t>
            </a:r>
            <a:r>
              <a:rPr lang="en-US" sz="1200" dirty="0">
                <a:cs typeface="+mn-ea"/>
                <a:sym typeface="+mn-lt"/>
              </a:rPr>
              <a:t> Paragraph line is a sample </a:t>
            </a: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eliteiusmod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tempor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91" name="Title 1"/>
          <p:cNvSpPr txBox="1"/>
          <p:nvPr/>
        </p:nvSpPr>
        <p:spPr>
          <a:xfrm>
            <a:off x="7458076" y="4343909"/>
            <a:ext cx="262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cs typeface="+mn-ea"/>
                <a:sym typeface="+mn-lt"/>
              </a:rPr>
              <a:t>System Upgrading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92" name="Details 1"/>
          <p:cNvSpPr txBox="1"/>
          <p:nvPr/>
        </p:nvSpPr>
        <p:spPr>
          <a:xfrm>
            <a:off x="7458076" y="4566898"/>
            <a:ext cx="39206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This </a:t>
            </a:r>
            <a:r>
              <a:rPr lang="en-US" sz="1200" b="1" dirty="0">
                <a:cs typeface="+mn-ea"/>
                <a:sym typeface="+mn-lt"/>
              </a:rPr>
              <a:t>Great</a:t>
            </a:r>
            <a:r>
              <a:rPr lang="en-US" sz="1200" dirty="0">
                <a:cs typeface="+mn-ea"/>
                <a:sym typeface="+mn-lt"/>
              </a:rPr>
              <a:t> Paragraph line is a sample </a:t>
            </a: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eliteiusmod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tempor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93" name="Title 1"/>
          <p:cNvSpPr txBox="1"/>
          <p:nvPr/>
        </p:nvSpPr>
        <p:spPr>
          <a:xfrm>
            <a:off x="7458076" y="5366435"/>
            <a:ext cx="262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cs typeface="+mn-ea"/>
                <a:sym typeface="+mn-lt"/>
              </a:rPr>
              <a:t>System Upgrading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94" name="Details 1"/>
          <p:cNvSpPr txBox="1"/>
          <p:nvPr/>
        </p:nvSpPr>
        <p:spPr>
          <a:xfrm>
            <a:off x="7458076" y="5589424"/>
            <a:ext cx="39206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cs typeface="+mn-ea"/>
                <a:sym typeface="+mn-lt"/>
              </a:rPr>
              <a:t>This </a:t>
            </a:r>
            <a:r>
              <a:rPr lang="en-US" sz="1200" b="1" dirty="0">
                <a:cs typeface="+mn-ea"/>
                <a:sym typeface="+mn-lt"/>
              </a:rPr>
              <a:t>Great</a:t>
            </a:r>
            <a:r>
              <a:rPr lang="en-US" sz="1200" dirty="0">
                <a:cs typeface="+mn-ea"/>
                <a:sym typeface="+mn-lt"/>
              </a:rPr>
              <a:t> Paragraph line is a sample </a:t>
            </a: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eliteiusmod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tempor</a:t>
            </a:r>
            <a:endParaRPr lang="en-US" sz="1200" dirty="0">
              <a:cs typeface="+mn-ea"/>
              <a:sym typeface="+mn-lt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6832652" y="1521111"/>
            <a:ext cx="585991" cy="586786"/>
            <a:chOff x="933450" y="3857625"/>
            <a:chExt cx="1171575" cy="1173163"/>
          </a:xfrm>
          <a:solidFill>
            <a:schemeClr val="accent1"/>
          </a:solidFill>
        </p:grpSpPr>
        <p:sp>
          <p:nvSpPr>
            <p:cNvPr id="97" name="Freeform 26"/>
            <p:cNvSpPr>
              <a:spLocks noEditPoints="1"/>
            </p:cNvSpPr>
            <p:nvPr/>
          </p:nvSpPr>
          <p:spPr bwMode="auto">
            <a:xfrm>
              <a:off x="933450" y="3857625"/>
              <a:ext cx="1171575" cy="1173163"/>
            </a:xfrm>
            <a:custGeom>
              <a:avLst/>
              <a:gdLst>
                <a:gd name="T0" fmla="*/ 269 w 565"/>
                <a:gd name="T1" fmla="*/ 0 h 566"/>
                <a:gd name="T2" fmla="*/ 226 w 565"/>
                <a:gd name="T3" fmla="*/ 53 h 566"/>
                <a:gd name="T4" fmla="*/ 160 w 565"/>
                <a:gd name="T5" fmla="*/ 27 h 566"/>
                <a:gd name="T6" fmla="*/ 141 w 565"/>
                <a:gd name="T7" fmla="*/ 93 h 566"/>
                <a:gd name="T8" fmla="*/ 73 w 565"/>
                <a:gd name="T9" fmla="*/ 92 h 566"/>
                <a:gd name="T10" fmla="*/ 80 w 565"/>
                <a:gd name="T11" fmla="*/ 160 h 566"/>
                <a:gd name="T12" fmla="*/ 14 w 565"/>
                <a:gd name="T13" fmla="*/ 188 h 566"/>
                <a:gd name="T14" fmla="*/ 48 w 565"/>
                <a:gd name="T15" fmla="*/ 248 h 566"/>
                <a:gd name="T16" fmla="*/ 0 w 565"/>
                <a:gd name="T17" fmla="*/ 296 h 566"/>
                <a:gd name="T18" fmla="*/ 53 w 565"/>
                <a:gd name="T19" fmla="*/ 339 h 566"/>
                <a:gd name="T20" fmla="*/ 27 w 565"/>
                <a:gd name="T21" fmla="*/ 405 h 566"/>
                <a:gd name="T22" fmla="*/ 93 w 565"/>
                <a:gd name="T23" fmla="*/ 424 h 566"/>
                <a:gd name="T24" fmla="*/ 92 w 565"/>
                <a:gd name="T25" fmla="*/ 492 h 566"/>
                <a:gd name="T26" fmla="*/ 160 w 565"/>
                <a:gd name="T27" fmla="*/ 485 h 566"/>
                <a:gd name="T28" fmla="*/ 188 w 565"/>
                <a:gd name="T29" fmla="*/ 550 h 566"/>
                <a:gd name="T30" fmla="*/ 248 w 565"/>
                <a:gd name="T31" fmla="*/ 517 h 566"/>
                <a:gd name="T32" fmla="*/ 296 w 565"/>
                <a:gd name="T33" fmla="*/ 566 h 566"/>
                <a:gd name="T34" fmla="*/ 339 w 565"/>
                <a:gd name="T35" fmla="*/ 513 h 566"/>
                <a:gd name="T36" fmla="*/ 405 w 565"/>
                <a:gd name="T37" fmla="*/ 538 h 566"/>
                <a:gd name="T38" fmla="*/ 424 w 565"/>
                <a:gd name="T39" fmla="*/ 473 h 566"/>
                <a:gd name="T40" fmla="*/ 492 w 565"/>
                <a:gd name="T41" fmla="*/ 473 h 566"/>
                <a:gd name="T42" fmla="*/ 485 w 565"/>
                <a:gd name="T43" fmla="*/ 405 h 566"/>
                <a:gd name="T44" fmla="*/ 550 w 565"/>
                <a:gd name="T45" fmla="*/ 377 h 566"/>
                <a:gd name="T46" fmla="*/ 517 w 565"/>
                <a:gd name="T47" fmla="*/ 317 h 566"/>
                <a:gd name="T48" fmla="*/ 565 w 565"/>
                <a:gd name="T49" fmla="*/ 269 h 566"/>
                <a:gd name="T50" fmla="*/ 512 w 565"/>
                <a:gd name="T51" fmla="*/ 226 h 566"/>
                <a:gd name="T52" fmla="*/ 538 w 565"/>
                <a:gd name="T53" fmla="*/ 160 h 566"/>
                <a:gd name="T54" fmla="*/ 472 w 565"/>
                <a:gd name="T55" fmla="*/ 141 h 566"/>
                <a:gd name="T56" fmla="*/ 473 w 565"/>
                <a:gd name="T57" fmla="*/ 73 h 566"/>
                <a:gd name="T58" fmla="*/ 405 w 565"/>
                <a:gd name="T59" fmla="*/ 80 h 566"/>
                <a:gd name="T60" fmla="*/ 377 w 565"/>
                <a:gd name="T61" fmla="*/ 15 h 566"/>
                <a:gd name="T62" fmla="*/ 317 w 565"/>
                <a:gd name="T63" fmla="*/ 48 h 566"/>
                <a:gd name="T64" fmla="*/ 328 w 565"/>
                <a:gd name="T65" fmla="*/ 121 h 566"/>
                <a:gd name="T66" fmla="*/ 237 w 565"/>
                <a:gd name="T67" fmla="*/ 445 h 566"/>
                <a:gd name="T68" fmla="*/ 328 w 565"/>
                <a:gd name="T69" fmla="*/ 12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5" h="566">
                  <a:moveTo>
                    <a:pt x="287" y="46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33" y="4"/>
                    <a:pt x="233" y="4"/>
                    <a:pt x="233" y="4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15" y="55"/>
                    <a:pt x="205" y="59"/>
                    <a:pt x="194" y="63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3" y="99"/>
                    <a:pt x="125" y="105"/>
                    <a:pt x="118" y="11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74" y="169"/>
                    <a:pt x="69" y="179"/>
                    <a:pt x="65" y="190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5" y="223"/>
                    <a:pt x="5" y="223"/>
                    <a:pt x="5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8"/>
                    <a:pt x="46" y="268"/>
                    <a:pt x="46" y="27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" y="332"/>
                    <a:pt x="4" y="332"/>
                    <a:pt x="4" y="332"/>
                  </a:cubicBezTo>
                  <a:cubicBezTo>
                    <a:pt x="53" y="339"/>
                    <a:pt x="53" y="339"/>
                    <a:pt x="53" y="339"/>
                  </a:cubicBezTo>
                  <a:cubicBezTo>
                    <a:pt x="55" y="350"/>
                    <a:pt x="59" y="360"/>
                    <a:pt x="63" y="371"/>
                  </a:cubicBezTo>
                  <a:cubicBezTo>
                    <a:pt x="27" y="405"/>
                    <a:pt x="27" y="405"/>
                    <a:pt x="27" y="405"/>
                  </a:cubicBezTo>
                  <a:cubicBezTo>
                    <a:pt x="45" y="436"/>
                    <a:pt x="45" y="436"/>
                    <a:pt x="45" y="436"/>
                  </a:cubicBezTo>
                  <a:cubicBezTo>
                    <a:pt x="93" y="424"/>
                    <a:pt x="93" y="424"/>
                    <a:pt x="93" y="424"/>
                  </a:cubicBezTo>
                  <a:cubicBezTo>
                    <a:pt x="99" y="432"/>
                    <a:pt x="105" y="440"/>
                    <a:pt x="112" y="447"/>
                  </a:cubicBezTo>
                  <a:cubicBezTo>
                    <a:pt x="92" y="492"/>
                    <a:pt x="92" y="492"/>
                    <a:pt x="92" y="492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60" y="485"/>
                    <a:pt x="160" y="485"/>
                    <a:pt x="160" y="485"/>
                  </a:cubicBezTo>
                  <a:cubicBezTo>
                    <a:pt x="169" y="491"/>
                    <a:pt x="179" y="496"/>
                    <a:pt x="189" y="500"/>
                  </a:cubicBezTo>
                  <a:cubicBezTo>
                    <a:pt x="188" y="550"/>
                    <a:pt x="188" y="550"/>
                    <a:pt x="188" y="550"/>
                  </a:cubicBezTo>
                  <a:cubicBezTo>
                    <a:pt x="223" y="560"/>
                    <a:pt x="223" y="560"/>
                    <a:pt x="223" y="560"/>
                  </a:cubicBezTo>
                  <a:cubicBezTo>
                    <a:pt x="248" y="517"/>
                    <a:pt x="248" y="517"/>
                    <a:pt x="248" y="517"/>
                  </a:cubicBezTo>
                  <a:cubicBezTo>
                    <a:pt x="258" y="518"/>
                    <a:pt x="268" y="519"/>
                    <a:pt x="278" y="519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332" y="562"/>
                    <a:pt x="332" y="562"/>
                    <a:pt x="332" y="562"/>
                  </a:cubicBezTo>
                  <a:cubicBezTo>
                    <a:pt x="339" y="513"/>
                    <a:pt x="339" y="513"/>
                    <a:pt x="339" y="513"/>
                  </a:cubicBezTo>
                  <a:cubicBezTo>
                    <a:pt x="350" y="510"/>
                    <a:pt x="360" y="507"/>
                    <a:pt x="371" y="502"/>
                  </a:cubicBezTo>
                  <a:cubicBezTo>
                    <a:pt x="405" y="538"/>
                    <a:pt x="405" y="538"/>
                    <a:pt x="405" y="538"/>
                  </a:cubicBezTo>
                  <a:cubicBezTo>
                    <a:pt x="436" y="521"/>
                    <a:pt x="436" y="521"/>
                    <a:pt x="436" y="521"/>
                  </a:cubicBezTo>
                  <a:cubicBezTo>
                    <a:pt x="424" y="473"/>
                    <a:pt x="424" y="473"/>
                    <a:pt x="424" y="473"/>
                  </a:cubicBezTo>
                  <a:cubicBezTo>
                    <a:pt x="432" y="467"/>
                    <a:pt x="440" y="460"/>
                    <a:pt x="447" y="453"/>
                  </a:cubicBezTo>
                  <a:cubicBezTo>
                    <a:pt x="492" y="473"/>
                    <a:pt x="492" y="473"/>
                    <a:pt x="492" y="473"/>
                  </a:cubicBezTo>
                  <a:cubicBezTo>
                    <a:pt x="515" y="445"/>
                    <a:pt x="515" y="445"/>
                    <a:pt x="515" y="445"/>
                  </a:cubicBezTo>
                  <a:cubicBezTo>
                    <a:pt x="485" y="405"/>
                    <a:pt x="485" y="405"/>
                    <a:pt x="485" y="405"/>
                  </a:cubicBezTo>
                  <a:cubicBezTo>
                    <a:pt x="491" y="396"/>
                    <a:pt x="496" y="386"/>
                    <a:pt x="500" y="376"/>
                  </a:cubicBezTo>
                  <a:cubicBezTo>
                    <a:pt x="550" y="377"/>
                    <a:pt x="550" y="377"/>
                    <a:pt x="550" y="377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17" y="317"/>
                    <a:pt x="517" y="317"/>
                    <a:pt x="517" y="317"/>
                  </a:cubicBezTo>
                  <a:cubicBezTo>
                    <a:pt x="518" y="307"/>
                    <a:pt x="519" y="297"/>
                    <a:pt x="519" y="287"/>
                  </a:cubicBezTo>
                  <a:cubicBezTo>
                    <a:pt x="565" y="269"/>
                    <a:pt x="565" y="269"/>
                    <a:pt x="565" y="269"/>
                  </a:cubicBezTo>
                  <a:cubicBezTo>
                    <a:pt x="561" y="233"/>
                    <a:pt x="561" y="233"/>
                    <a:pt x="561" y="233"/>
                  </a:cubicBezTo>
                  <a:cubicBezTo>
                    <a:pt x="512" y="226"/>
                    <a:pt x="512" y="226"/>
                    <a:pt x="512" y="226"/>
                  </a:cubicBezTo>
                  <a:cubicBezTo>
                    <a:pt x="510" y="216"/>
                    <a:pt x="506" y="205"/>
                    <a:pt x="502" y="195"/>
                  </a:cubicBezTo>
                  <a:cubicBezTo>
                    <a:pt x="538" y="160"/>
                    <a:pt x="538" y="160"/>
                    <a:pt x="538" y="160"/>
                  </a:cubicBezTo>
                  <a:cubicBezTo>
                    <a:pt x="520" y="129"/>
                    <a:pt x="520" y="129"/>
                    <a:pt x="520" y="129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66" y="133"/>
                    <a:pt x="460" y="126"/>
                    <a:pt x="453" y="118"/>
                  </a:cubicBezTo>
                  <a:cubicBezTo>
                    <a:pt x="473" y="73"/>
                    <a:pt x="473" y="73"/>
                    <a:pt x="473" y="73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396" y="75"/>
                    <a:pt x="386" y="69"/>
                    <a:pt x="376" y="65"/>
                  </a:cubicBezTo>
                  <a:cubicBezTo>
                    <a:pt x="377" y="15"/>
                    <a:pt x="377" y="15"/>
                    <a:pt x="377" y="1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17" y="48"/>
                    <a:pt x="317" y="48"/>
                    <a:pt x="317" y="48"/>
                  </a:cubicBezTo>
                  <a:cubicBezTo>
                    <a:pt x="307" y="47"/>
                    <a:pt x="297" y="46"/>
                    <a:pt x="287" y="46"/>
                  </a:cubicBezTo>
                  <a:close/>
                  <a:moveTo>
                    <a:pt x="328" y="121"/>
                  </a:moveTo>
                  <a:cubicBezTo>
                    <a:pt x="418" y="146"/>
                    <a:pt x="470" y="239"/>
                    <a:pt x="444" y="328"/>
                  </a:cubicBezTo>
                  <a:cubicBezTo>
                    <a:pt x="419" y="418"/>
                    <a:pt x="326" y="470"/>
                    <a:pt x="237" y="445"/>
                  </a:cubicBezTo>
                  <a:cubicBezTo>
                    <a:pt x="147" y="419"/>
                    <a:pt x="95" y="326"/>
                    <a:pt x="121" y="237"/>
                  </a:cubicBezTo>
                  <a:cubicBezTo>
                    <a:pt x="146" y="148"/>
                    <a:pt x="239" y="96"/>
                    <a:pt x="32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8" name="Freeform 27"/>
            <p:cNvSpPr>
              <a:spLocks noEditPoints="1"/>
            </p:cNvSpPr>
            <p:nvPr/>
          </p:nvSpPr>
          <p:spPr bwMode="auto">
            <a:xfrm>
              <a:off x="1360488" y="4284663"/>
              <a:ext cx="319088" cy="319088"/>
            </a:xfrm>
            <a:custGeom>
              <a:avLst/>
              <a:gdLst>
                <a:gd name="T0" fmla="*/ 77 w 154"/>
                <a:gd name="T1" fmla="*/ 0 h 154"/>
                <a:gd name="T2" fmla="*/ 0 w 154"/>
                <a:gd name="T3" fmla="*/ 77 h 154"/>
                <a:gd name="T4" fmla="*/ 77 w 154"/>
                <a:gd name="T5" fmla="*/ 154 h 154"/>
                <a:gd name="T6" fmla="*/ 154 w 154"/>
                <a:gd name="T7" fmla="*/ 77 h 154"/>
                <a:gd name="T8" fmla="*/ 77 w 154"/>
                <a:gd name="T9" fmla="*/ 0 h 154"/>
                <a:gd name="T10" fmla="*/ 77 w 154"/>
                <a:gd name="T11" fmla="*/ 51 h 154"/>
                <a:gd name="T12" fmla="*/ 103 w 154"/>
                <a:gd name="T13" fmla="*/ 77 h 154"/>
                <a:gd name="T14" fmla="*/ 77 w 154"/>
                <a:gd name="T15" fmla="*/ 103 h 154"/>
                <a:gd name="T16" fmla="*/ 51 w 154"/>
                <a:gd name="T17" fmla="*/ 77 h 154"/>
                <a:gd name="T18" fmla="*/ 77 w 154"/>
                <a:gd name="T19" fmla="*/ 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77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7" y="154"/>
                  </a:cubicBezTo>
                  <a:cubicBezTo>
                    <a:pt x="120" y="154"/>
                    <a:pt x="154" y="120"/>
                    <a:pt x="154" y="77"/>
                  </a:cubicBezTo>
                  <a:cubicBezTo>
                    <a:pt x="154" y="35"/>
                    <a:pt x="120" y="0"/>
                    <a:pt x="77" y="0"/>
                  </a:cubicBezTo>
                  <a:close/>
                  <a:moveTo>
                    <a:pt x="77" y="51"/>
                  </a:moveTo>
                  <a:cubicBezTo>
                    <a:pt x="92" y="51"/>
                    <a:pt x="103" y="63"/>
                    <a:pt x="103" y="77"/>
                  </a:cubicBezTo>
                  <a:cubicBezTo>
                    <a:pt x="103" y="92"/>
                    <a:pt x="92" y="103"/>
                    <a:pt x="77" y="103"/>
                  </a:cubicBezTo>
                  <a:cubicBezTo>
                    <a:pt x="63" y="103"/>
                    <a:pt x="51" y="92"/>
                    <a:pt x="51" y="77"/>
                  </a:cubicBezTo>
                  <a:cubicBezTo>
                    <a:pt x="51" y="63"/>
                    <a:pt x="63" y="51"/>
                    <a:pt x="7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6832652" y="2490356"/>
            <a:ext cx="585991" cy="586786"/>
            <a:chOff x="933450" y="3857625"/>
            <a:chExt cx="1171575" cy="1173163"/>
          </a:xfrm>
          <a:solidFill>
            <a:schemeClr val="accent2"/>
          </a:solidFill>
        </p:grpSpPr>
        <p:sp>
          <p:nvSpPr>
            <p:cNvPr id="100" name="Freeform 26"/>
            <p:cNvSpPr>
              <a:spLocks noEditPoints="1"/>
            </p:cNvSpPr>
            <p:nvPr/>
          </p:nvSpPr>
          <p:spPr bwMode="auto">
            <a:xfrm>
              <a:off x="933450" y="3857625"/>
              <a:ext cx="1171575" cy="1173163"/>
            </a:xfrm>
            <a:custGeom>
              <a:avLst/>
              <a:gdLst>
                <a:gd name="T0" fmla="*/ 269 w 565"/>
                <a:gd name="T1" fmla="*/ 0 h 566"/>
                <a:gd name="T2" fmla="*/ 226 w 565"/>
                <a:gd name="T3" fmla="*/ 53 h 566"/>
                <a:gd name="T4" fmla="*/ 160 w 565"/>
                <a:gd name="T5" fmla="*/ 27 h 566"/>
                <a:gd name="T6" fmla="*/ 141 w 565"/>
                <a:gd name="T7" fmla="*/ 93 h 566"/>
                <a:gd name="T8" fmla="*/ 73 w 565"/>
                <a:gd name="T9" fmla="*/ 92 h 566"/>
                <a:gd name="T10" fmla="*/ 80 w 565"/>
                <a:gd name="T11" fmla="*/ 160 h 566"/>
                <a:gd name="T12" fmla="*/ 14 w 565"/>
                <a:gd name="T13" fmla="*/ 188 h 566"/>
                <a:gd name="T14" fmla="*/ 48 w 565"/>
                <a:gd name="T15" fmla="*/ 248 h 566"/>
                <a:gd name="T16" fmla="*/ 0 w 565"/>
                <a:gd name="T17" fmla="*/ 296 h 566"/>
                <a:gd name="T18" fmla="*/ 53 w 565"/>
                <a:gd name="T19" fmla="*/ 339 h 566"/>
                <a:gd name="T20" fmla="*/ 27 w 565"/>
                <a:gd name="T21" fmla="*/ 405 h 566"/>
                <a:gd name="T22" fmla="*/ 93 w 565"/>
                <a:gd name="T23" fmla="*/ 424 h 566"/>
                <a:gd name="T24" fmla="*/ 92 w 565"/>
                <a:gd name="T25" fmla="*/ 492 h 566"/>
                <a:gd name="T26" fmla="*/ 160 w 565"/>
                <a:gd name="T27" fmla="*/ 485 h 566"/>
                <a:gd name="T28" fmla="*/ 188 w 565"/>
                <a:gd name="T29" fmla="*/ 550 h 566"/>
                <a:gd name="T30" fmla="*/ 248 w 565"/>
                <a:gd name="T31" fmla="*/ 517 h 566"/>
                <a:gd name="T32" fmla="*/ 296 w 565"/>
                <a:gd name="T33" fmla="*/ 566 h 566"/>
                <a:gd name="T34" fmla="*/ 339 w 565"/>
                <a:gd name="T35" fmla="*/ 513 h 566"/>
                <a:gd name="T36" fmla="*/ 405 w 565"/>
                <a:gd name="T37" fmla="*/ 538 h 566"/>
                <a:gd name="T38" fmla="*/ 424 w 565"/>
                <a:gd name="T39" fmla="*/ 473 h 566"/>
                <a:gd name="T40" fmla="*/ 492 w 565"/>
                <a:gd name="T41" fmla="*/ 473 h 566"/>
                <a:gd name="T42" fmla="*/ 485 w 565"/>
                <a:gd name="T43" fmla="*/ 405 h 566"/>
                <a:gd name="T44" fmla="*/ 550 w 565"/>
                <a:gd name="T45" fmla="*/ 377 h 566"/>
                <a:gd name="T46" fmla="*/ 517 w 565"/>
                <a:gd name="T47" fmla="*/ 317 h 566"/>
                <a:gd name="T48" fmla="*/ 565 w 565"/>
                <a:gd name="T49" fmla="*/ 269 h 566"/>
                <a:gd name="T50" fmla="*/ 512 w 565"/>
                <a:gd name="T51" fmla="*/ 226 h 566"/>
                <a:gd name="T52" fmla="*/ 538 w 565"/>
                <a:gd name="T53" fmla="*/ 160 h 566"/>
                <a:gd name="T54" fmla="*/ 472 w 565"/>
                <a:gd name="T55" fmla="*/ 141 h 566"/>
                <a:gd name="T56" fmla="*/ 473 w 565"/>
                <a:gd name="T57" fmla="*/ 73 h 566"/>
                <a:gd name="T58" fmla="*/ 405 w 565"/>
                <a:gd name="T59" fmla="*/ 80 h 566"/>
                <a:gd name="T60" fmla="*/ 377 w 565"/>
                <a:gd name="T61" fmla="*/ 15 h 566"/>
                <a:gd name="T62" fmla="*/ 317 w 565"/>
                <a:gd name="T63" fmla="*/ 48 h 566"/>
                <a:gd name="T64" fmla="*/ 328 w 565"/>
                <a:gd name="T65" fmla="*/ 121 h 566"/>
                <a:gd name="T66" fmla="*/ 237 w 565"/>
                <a:gd name="T67" fmla="*/ 445 h 566"/>
                <a:gd name="T68" fmla="*/ 328 w 565"/>
                <a:gd name="T69" fmla="*/ 12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5" h="566">
                  <a:moveTo>
                    <a:pt x="287" y="46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33" y="4"/>
                    <a:pt x="233" y="4"/>
                    <a:pt x="233" y="4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15" y="55"/>
                    <a:pt x="205" y="59"/>
                    <a:pt x="194" y="63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3" y="99"/>
                    <a:pt x="125" y="105"/>
                    <a:pt x="118" y="11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74" y="169"/>
                    <a:pt x="69" y="179"/>
                    <a:pt x="65" y="190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5" y="223"/>
                    <a:pt x="5" y="223"/>
                    <a:pt x="5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8"/>
                    <a:pt x="46" y="268"/>
                    <a:pt x="46" y="27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" y="332"/>
                    <a:pt x="4" y="332"/>
                    <a:pt x="4" y="332"/>
                  </a:cubicBezTo>
                  <a:cubicBezTo>
                    <a:pt x="53" y="339"/>
                    <a:pt x="53" y="339"/>
                    <a:pt x="53" y="339"/>
                  </a:cubicBezTo>
                  <a:cubicBezTo>
                    <a:pt x="55" y="350"/>
                    <a:pt x="59" y="360"/>
                    <a:pt x="63" y="371"/>
                  </a:cubicBezTo>
                  <a:cubicBezTo>
                    <a:pt x="27" y="405"/>
                    <a:pt x="27" y="405"/>
                    <a:pt x="27" y="405"/>
                  </a:cubicBezTo>
                  <a:cubicBezTo>
                    <a:pt x="45" y="436"/>
                    <a:pt x="45" y="436"/>
                    <a:pt x="45" y="436"/>
                  </a:cubicBezTo>
                  <a:cubicBezTo>
                    <a:pt x="93" y="424"/>
                    <a:pt x="93" y="424"/>
                    <a:pt x="93" y="424"/>
                  </a:cubicBezTo>
                  <a:cubicBezTo>
                    <a:pt x="99" y="432"/>
                    <a:pt x="105" y="440"/>
                    <a:pt x="112" y="447"/>
                  </a:cubicBezTo>
                  <a:cubicBezTo>
                    <a:pt x="92" y="492"/>
                    <a:pt x="92" y="492"/>
                    <a:pt x="92" y="492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60" y="485"/>
                    <a:pt x="160" y="485"/>
                    <a:pt x="160" y="485"/>
                  </a:cubicBezTo>
                  <a:cubicBezTo>
                    <a:pt x="169" y="491"/>
                    <a:pt x="179" y="496"/>
                    <a:pt x="189" y="500"/>
                  </a:cubicBezTo>
                  <a:cubicBezTo>
                    <a:pt x="188" y="550"/>
                    <a:pt x="188" y="550"/>
                    <a:pt x="188" y="550"/>
                  </a:cubicBezTo>
                  <a:cubicBezTo>
                    <a:pt x="223" y="560"/>
                    <a:pt x="223" y="560"/>
                    <a:pt x="223" y="560"/>
                  </a:cubicBezTo>
                  <a:cubicBezTo>
                    <a:pt x="248" y="517"/>
                    <a:pt x="248" y="517"/>
                    <a:pt x="248" y="517"/>
                  </a:cubicBezTo>
                  <a:cubicBezTo>
                    <a:pt x="258" y="518"/>
                    <a:pt x="268" y="519"/>
                    <a:pt x="278" y="519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332" y="562"/>
                    <a:pt x="332" y="562"/>
                    <a:pt x="332" y="562"/>
                  </a:cubicBezTo>
                  <a:cubicBezTo>
                    <a:pt x="339" y="513"/>
                    <a:pt x="339" y="513"/>
                    <a:pt x="339" y="513"/>
                  </a:cubicBezTo>
                  <a:cubicBezTo>
                    <a:pt x="350" y="510"/>
                    <a:pt x="360" y="507"/>
                    <a:pt x="371" y="502"/>
                  </a:cubicBezTo>
                  <a:cubicBezTo>
                    <a:pt x="405" y="538"/>
                    <a:pt x="405" y="538"/>
                    <a:pt x="405" y="538"/>
                  </a:cubicBezTo>
                  <a:cubicBezTo>
                    <a:pt x="436" y="521"/>
                    <a:pt x="436" y="521"/>
                    <a:pt x="436" y="521"/>
                  </a:cubicBezTo>
                  <a:cubicBezTo>
                    <a:pt x="424" y="473"/>
                    <a:pt x="424" y="473"/>
                    <a:pt x="424" y="473"/>
                  </a:cubicBezTo>
                  <a:cubicBezTo>
                    <a:pt x="432" y="467"/>
                    <a:pt x="440" y="460"/>
                    <a:pt x="447" y="453"/>
                  </a:cubicBezTo>
                  <a:cubicBezTo>
                    <a:pt x="492" y="473"/>
                    <a:pt x="492" y="473"/>
                    <a:pt x="492" y="473"/>
                  </a:cubicBezTo>
                  <a:cubicBezTo>
                    <a:pt x="515" y="445"/>
                    <a:pt x="515" y="445"/>
                    <a:pt x="515" y="445"/>
                  </a:cubicBezTo>
                  <a:cubicBezTo>
                    <a:pt x="485" y="405"/>
                    <a:pt x="485" y="405"/>
                    <a:pt x="485" y="405"/>
                  </a:cubicBezTo>
                  <a:cubicBezTo>
                    <a:pt x="491" y="396"/>
                    <a:pt x="496" y="386"/>
                    <a:pt x="500" y="376"/>
                  </a:cubicBezTo>
                  <a:cubicBezTo>
                    <a:pt x="550" y="377"/>
                    <a:pt x="550" y="377"/>
                    <a:pt x="550" y="377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17" y="317"/>
                    <a:pt x="517" y="317"/>
                    <a:pt x="517" y="317"/>
                  </a:cubicBezTo>
                  <a:cubicBezTo>
                    <a:pt x="518" y="307"/>
                    <a:pt x="519" y="297"/>
                    <a:pt x="519" y="287"/>
                  </a:cubicBezTo>
                  <a:cubicBezTo>
                    <a:pt x="565" y="269"/>
                    <a:pt x="565" y="269"/>
                    <a:pt x="565" y="269"/>
                  </a:cubicBezTo>
                  <a:cubicBezTo>
                    <a:pt x="561" y="233"/>
                    <a:pt x="561" y="233"/>
                    <a:pt x="561" y="233"/>
                  </a:cubicBezTo>
                  <a:cubicBezTo>
                    <a:pt x="512" y="226"/>
                    <a:pt x="512" y="226"/>
                    <a:pt x="512" y="226"/>
                  </a:cubicBezTo>
                  <a:cubicBezTo>
                    <a:pt x="510" y="216"/>
                    <a:pt x="506" y="205"/>
                    <a:pt x="502" y="195"/>
                  </a:cubicBezTo>
                  <a:cubicBezTo>
                    <a:pt x="538" y="160"/>
                    <a:pt x="538" y="160"/>
                    <a:pt x="538" y="160"/>
                  </a:cubicBezTo>
                  <a:cubicBezTo>
                    <a:pt x="520" y="129"/>
                    <a:pt x="520" y="129"/>
                    <a:pt x="520" y="129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66" y="133"/>
                    <a:pt x="460" y="126"/>
                    <a:pt x="453" y="118"/>
                  </a:cubicBezTo>
                  <a:cubicBezTo>
                    <a:pt x="473" y="73"/>
                    <a:pt x="473" y="73"/>
                    <a:pt x="473" y="73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396" y="75"/>
                    <a:pt x="386" y="69"/>
                    <a:pt x="376" y="65"/>
                  </a:cubicBezTo>
                  <a:cubicBezTo>
                    <a:pt x="377" y="15"/>
                    <a:pt x="377" y="15"/>
                    <a:pt x="377" y="1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17" y="48"/>
                    <a:pt x="317" y="48"/>
                    <a:pt x="317" y="48"/>
                  </a:cubicBezTo>
                  <a:cubicBezTo>
                    <a:pt x="307" y="47"/>
                    <a:pt x="297" y="46"/>
                    <a:pt x="287" y="46"/>
                  </a:cubicBezTo>
                  <a:close/>
                  <a:moveTo>
                    <a:pt x="328" y="121"/>
                  </a:moveTo>
                  <a:cubicBezTo>
                    <a:pt x="418" y="146"/>
                    <a:pt x="470" y="239"/>
                    <a:pt x="444" y="328"/>
                  </a:cubicBezTo>
                  <a:cubicBezTo>
                    <a:pt x="419" y="418"/>
                    <a:pt x="326" y="470"/>
                    <a:pt x="237" y="445"/>
                  </a:cubicBezTo>
                  <a:cubicBezTo>
                    <a:pt x="147" y="419"/>
                    <a:pt x="95" y="326"/>
                    <a:pt x="121" y="237"/>
                  </a:cubicBezTo>
                  <a:cubicBezTo>
                    <a:pt x="146" y="148"/>
                    <a:pt x="239" y="96"/>
                    <a:pt x="32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1" name="Freeform 27"/>
            <p:cNvSpPr>
              <a:spLocks noEditPoints="1"/>
            </p:cNvSpPr>
            <p:nvPr/>
          </p:nvSpPr>
          <p:spPr bwMode="auto">
            <a:xfrm>
              <a:off x="1360488" y="4284663"/>
              <a:ext cx="319088" cy="319088"/>
            </a:xfrm>
            <a:custGeom>
              <a:avLst/>
              <a:gdLst>
                <a:gd name="T0" fmla="*/ 77 w 154"/>
                <a:gd name="T1" fmla="*/ 0 h 154"/>
                <a:gd name="T2" fmla="*/ 0 w 154"/>
                <a:gd name="T3" fmla="*/ 77 h 154"/>
                <a:gd name="T4" fmla="*/ 77 w 154"/>
                <a:gd name="T5" fmla="*/ 154 h 154"/>
                <a:gd name="T6" fmla="*/ 154 w 154"/>
                <a:gd name="T7" fmla="*/ 77 h 154"/>
                <a:gd name="T8" fmla="*/ 77 w 154"/>
                <a:gd name="T9" fmla="*/ 0 h 154"/>
                <a:gd name="T10" fmla="*/ 77 w 154"/>
                <a:gd name="T11" fmla="*/ 51 h 154"/>
                <a:gd name="T12" fmla="*/ 103 w 154"/>
                <a:gd name="T13" fmla="*/ 77 h 154"/>
                <a:gd name="T14" fmla="*/ 77 w 154"/>
                <a:gd name="T15" fmla="*/ 103 h 154"/>
                <a:gd name="T16" fmla="*/ 51 w 154"/>
                <a:gd name="T17" fmla="*/ 77 h 154"/>
                <a:gd name="T18" fmla="*/ 77 w 154"/>
                <a:gd name="T19" fmla="*/ 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77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7" y="154"/>
                  </a:cubicBezTo>
                  <a:cubicBezTo>
                    <a:pt x="120" y="154"/>
                    <a:pt x="154" y="120"/>
                    <a:pt x="154" y="77"/>
                  </a:cubicBezTo>
                  <a:cubicBezTo>
                    <a:pt x="154" y="35"/>
                    <a:pt x="120" y="0"/>
                    <a:pt x="77" y="0"/>
                  </a:cubicBezTo>
                  <a:close/>
                  <a:moveTo>
                    <a:pt x="77" y="51"/>
                  </a:moveTo>
                  <a:cubicBezTo>
                    <a:pt x="92" y="51"/>
                    <a:pt x="103" y="63"/>
                    <a:pt x="103" y="77"/>
                  </a:cubicBezTo>
                  <a:cubicBezTo>
                    <a:pt x="103" y="92"/>
                    <a:pt x="92" y="103"/>
                    <a:pt x="77" y="103"/>
                  </a:cubicBezTo>
                  <a:cubicBezTo>
                    <a:pt x="63" y="103"/>
                    <a:pt x="51" y="92"/>
                    <a:pt x="51" y="77"/>
                  </a:cubicBezTo>
                  <a:cubicBezTo>
                    <a:pt x="51" y="63"/>
                    <a:pt x="63" y="51"/>
                    <a:pt x="7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6832652" y="3436196"/>
            <a:ext cx="585991" cy="586786"/>
            <a:chOff x="933450" y="3857625"/>
            <a:chExt cx="1171575" cy="1173163"/>
          </a:xfrm>
          <a:solidFill>
            <a:schemeClr val="accent3"/>
          </a:solidFill>
        </p:grpSpPr>
        <p:sp>
          <p:nvSpPr>
            <p:cNvPr id="103" name="Freeform 26"/>
            <p:cNvSpPr>
              <a:spLocks noEditPoints="1"/>
            </p:cNvSpPr>
            <p:nvPr/>
          </p:nvSpPr>
          <p:spPr bwMode="auto">
            <a:xfrm>
              <a:off x="933450" y="3857625"/>
              <a:ext cx="1171575" cy="1173163"/>
            </a:xfrm>
            <a:custGeom>
              <a:avLst/>
              <a:gdLst>
                <a:gd name="T0" fmla="*/ 269 w 565"/>
                <a:gd name="T1" fmla="*/ 0 h 566"/>
                <a:gd name="T2" fmla="*/ 226 w 565"/>
                <a:gd name="T3" fmla="*/ 53 h 566"/>
                <a:gd name="T4" fmla="*/ 160 w 565"/>
                <a:gd name="T5" fmla="*/ 27 h 566"/>
                <a:gd name="T6" fmla="*/ 141 w 565"/>
                <a:gd name="T7" fmla="*/ 93 h 566"/>
                <a:gd name="T8" fmla="*/ 73 w 565"/>
                <a:gd name="T9" fmla="*/ 92 h 566"/>
                <a:gd name="T10" fmla="*/ 80 w 565"/>
                <a:gd name="T11" fmla="*/ 160 h 566"/>
                <a:gd name="T12" fmla="*/ 14 w 565"/>
                <a:gd name="T13" fmla="*/ 188 h 566"/>
                <a:gd name="T14" fmla="*/ 48 w 565"/>
                <a:gd name="T15" fmla="*/ 248 h 566"/>
                <a:gd name="T16" fmla="*/ 0 w 565"/>
                <a:gd name="T17" fmla="*/ 296 h 566"/>
                <a:gd name="T18" fmla="*/ 53 w 565"/>
                <a:gd name="T19" fmla="*/ 339 h 566"/>
                <a:gd name="T20" fmla="*/ 27 w 565"/>
                <a:gd name="T21" fmla="*/ 405 h 566"/>
                <a:gd name="T22" fmla="*/ 93 w 565"/>
                <a:gd name="T23" fmla="*/ 424 h 566"/>
                <a:gd name="T24" fmla="*/ 92 w 565"/>
                <a:gd name="T25" fmla="*/ 492 h 566"/>
                <a:gd name="T26" fmla="*/ 160 w 565"/>
                <a:gd name="T27" fmla="*/ 485 h 566"/>
                <a:gd name="T28" fmla="*/ 188 w 565"/>
                <a:gd name="T29" fmla="*/ 550 h 566"/>
                <a:gd name="T30" fmla="*/ 248 w 565"/>
                <a:gd name="T31" fmla="*/ 517 h 566"/>
                <a:gd name="T32" fmla="*/ 296 w 565"/>
                <a:gd name="T33" fmla="*/ 566 h 566"/>
                <a:gd name="T34" fmla="*/ 339 w 565"/>
                <a:gd name="T35" fmla="*/ 513 h 566"/>
                <a:gd name="T36" fmla="*/ 405 w 565"/>
                <a:gd name="T37" fmla="*/ 538 h 566"/>
                <a:gd name="T38" fmla="*/ 424 w 565"/>
                <a:gd name="T39" fmla="*/ 473 h 566"/>
                <a:gd name="T40" fmla="*/ 492 w 565"/>
                <a:gd name="T41" fmla="*/ 473 h 566"/>
                <a:gd name="T42" fmla="*/ 485 w 565"/>
                <a:gd name="T43" fmla="*/ 405 h 566"/>
                <a:gd name="T44" fmla="*/ 550 w 565"/>
                <a:gd name="T45" fmla="*/ 377 h 566"/>
                <a:gd name="T46" fmla="*/ 517 w 565"/>
                <a:gd name="T47" fmla="*/ 317 h 566"/>
                <a:gd name="T48" fmla="*/ 565 w 565"/>
                <a:gd name="T49" fmla="*/ 269 h 566"/>
                <a:gd name="T50" fmla="*/ 512 w 565"/>
                <a:gd name="T51" fmla="*/ 226 h 566"/>
                <a:gd name="T52" fmla="*/ 538 w 565"/>
                <a:gd name="T53" fmla="*/ 160 h 566"/>
                <a:gd name="T54" fmla="*/ 472 w 565"/>
                <a:gd name="T55" fmla="*/ 141 h 566"/>
                <a:gd name="T56" fmla="*/ 473 w 565"/>
                <a:gd name="T57" fmla="*/ 73 h 566"/>
                <a:gd name="T58" fmla="*/ 405 w 565"/>
                <a:gd name="T59" fmla="*/ 80 h 566"/>
                <a:gd name="T60" fmla="*/ 377 w 565"/>
                <a:gd name="T61" fmla="*/ 15 h 566"/>
                <a:gd name="T62" fmla="*/ 317 w 565"/>
                <a:gd name="T63" fmla="*/ 48 h 566"/>
                <a:gd name="T64" fmla="*/ 328 w 565"/>
                <a:gd name="T65" fmla="*/ 121 h 566"/>
                <a:gd name="T66" fmla="*/ 237 w 565"/>
                <a:gd name="T67" fmla="*/ 445 h 566"/>
                <a:gd name="T68" fmla="*/ 328 w 565"/>
                <a:gd name="T69" fmla="*/ 12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5" h="566">
                  <a:moveTo>
                    <a:pt x="287" y="46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33" y="4"/>
                    <a:pt x="233" y="4"/>
                    <a:pt x="233" y="4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15" y="55"/>
                    <a:pt x="205" y="59"/>
                    <a:pt x="194" y="63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3" y="99"/>
                    <a:pt x="125" y="105"/>
                    <a:pt x="118" y="11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74" y="169"/>
                    <a:pt x="69" y="179"/>
                    <a:pt x="65" y="190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5" y="223"/>
                    <a:pt x="5" y="223"/>
                    <a:pt x="5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8"/>
                    <a:pt x="46" y="268"/>
                    <a:pt x="46" y="27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" y="332"/>
                    <a:pt x="4" y="332"/>
                    <a:pt x="4" y="332"/>
                  </a:cubicBezTo>
                  <a:cubicBezTo>
                    <a:pt x="53" y="339"/>
                    <a:pt x="53" y="339"/>
                    <a:pt x="53" y="339"/>
                  </a:cubicBezTo>
                  <a:cubicBezTo>
                    <a:pt x="55" y="350"/>
                    <a:pt x="59" y="360"/>
                    <a:pt x="63" y="371"/>
                  </a:cubicBezTo>
                  <a:cubicBezTo>
                    <a:pt x="27" y="405"/>
                    <a:pt x="27" y="405"/>
                    <a:pt x="27" y="405"/>
                  </a:cubicBezTo>
                  <a:cubicBezTo>
                    <a:pt x="45" y="436"/>
                    <a:pt x="45" y="436"/>
                    <a:pt x="45" y="436"/>
                  </a:cubicBezTo>
                  <a:cubicBezTo>
                    <a:pt x="93" y="424"/>
                    <a:pt x="93" y="424"/>
                    <a:pt x="93" y="424"/>
                  </a:cubicBezTo>
                  <a:cubicBezTo>
                    <a:pt x="99" y="432"/>
                    <a:pt x="105" y="440"/>
                    <a:pt x="112" y="447"/>
                  </a:cubicBezTo>
                  <a:cubicBezTo>
                    <a:pt x="92" y="492"/>
                    <a:pt x="92" y="492"/>
                    <a:pt x="92" y="492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60" y="485"/>
                    <a:pt x="160" y="485"/>
                    <a:pt x="160" y="485"/>
                  </a:cubicBezTo>
                  <a:cubicBezTo>
                    <a:pt x="169" y="491"/>
                    <a:pt x="179" y="496"/>
                    <a:pt x="189" y="500"/>
                  </a:cubicBezTo>
                  <a:cubicBezTo>
                    <a:pt x="188" y="550"/>
                    <a:pt x="188" y="550"/>
                    <a:pt x="188" y="550"/>
                  </a:cubicBezTo>
                  <a:cubicBezTo>
                    <a:pt x="223" y="560"/>
                    <a:pt x="223" y="560"/>
                    <a:pt x="223" y="560"/>
                  </a:cubicBezTo>
                  <a:cubicBezTo>
                    <a:pt x="248" y="517"/>
                    <a:pt x="248" y="517"/>
                    <a:pt x="248" y="517"/>
                  </a:cubicBezTo>
                  <a:cubicBezTo>
                    <a:pt x="258" y="518"/>
                    <a:pt x="268" y="519"/>
                    <a:pt x="278" y="519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332" y="562"/>
                    <a:pt x="332" y="562"/>
                    <a:pt x="332" y="562"/>
                  </a:cubicBezTo>
                  <a:cubicBezTo>
                    <a:pt x="339" y="513"/>
                    <a:pt x="339" y="513"/>
                    <a:pt x="339" y="513"/>
                  </a:cubicBezTo>
                  <a:cubicBezTo>
                    <a:pt x="350" y="510"/>
                    <a:pt x="360" y="507"/>
                    <a:pt x="371" y="502"/>
                  </a:cubicBezTo>
                  <a:cubicBezTo>
                    <a:pt x="405" y="538"/>
                    <a:pt x="405" y="538"/>
                    <a:pt x="405" y="538"/>
                  </a:cubicBezTo>
                  <a:cubicBezTo>
                    <a:pt x="436" y="521"/>
                    <a:pt x="436" y="521"/>
                    <a:pt x="436" y="521"/>
                  </a:cubicBezTo>
                  <a:cubicBezTo>
                    <a:pt x="424" y="473"/>
                    <a:pt x="424" y="473"/>
                    <a:pt x="424" y="473"/>
                  </a:cubicBezTo>
                  <a:cubicBezTo>
                    <a:pt x="432" y="467"/>
                    <a:pt x="440" y="460"/>
                    <a:pt x="447" y="453"/>
                  </a:cubicBezTo>
                  <a:cubicBezTo>
                    <a:pt x="492" y="473"/>
                    <a:pt x="492" y="473"/>
                    <a:pt x="492" y="473"/>
                  </a:cubicBezTo>
                  <a:cubicBezTo>
                    <a:pt x="515" y="445"/>
                    <a:pt x="515" y="445"/>
                    <a:pt x="515" y="445"/>
                  </a:cubicBezTo>
                  <a:cubicBezTo>
                    <a:pt x="485" y="405"/>
                    <a:pt x="485" y="405"/>
                    <a:pt x="485" y="405"/>
                  </a:cubicBezTo>
                  <a:cubicBezTo>
                    <a:pt x="491" y="396"/>
                    <a:pt x="496" y="386"/>
                    <a:pt x="500" y="376"/>
                  </a:cubicBezTo>
                  <a:cubicBezTo>
                    <a:pt x="550" y="377"/>
                    <a:pt x="550" y="377"/>
                    <a:pt x="550" y="377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17" y="317"/>
                    <a:pt x="517" y="317"/>
                    <a:pt x="517" y="317"/>
                  </a:cubicBezTo>
                  <a:cubicBezTo>
                    <a:pt x="518" y="307"/>
                    <a:pt x="519" y="297"/>
                    <a:pt x="519" y="287"/>
                  </a:cubicBezTo>
                  <a:cubicBezTo>
                    <a:pt x="565" y="269"/>
                    <a:pt x="565" y="269"/>
                    <a:pt x="565" y="269"/>
                  </a:cubicBezTo>
                  <a:cubicBezTo>
                    <a:pt x="561" y="233"/>
                    <a:pt x="561" y="233"/>
                    <a:pt x="561" y="233"/>
                  </a:cubicBezTo>
                  <a:cubicBezTo>
                    <a:pt x="512" y="226"/>
                    <a:pt x="512" y="226"/>
                    <a:pt x="512" y="226"/>
                  </a:cubicBezTo>
                  <a:cubicBezTo>
                    <a:pt x="510" y="216"/>
                    <a:pt x="506" y="205"/>
                    <a:pt x="502" y="195"/>
                  </a:cubicBezTo>
                  <a:cubicBezTo>
                    <a:pt x="538" y="160"/>
                    <a:pt x="538" y="160"/>
                    <a:pt x="538" y="160"/>
                  </a:cubicBezTo>
                  <a:cubicBezTo>
                    <a:pt x="520" y="129"/>
                    <a:pt x="520" y="129"/>
                    <a:pt x="520" y="129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66" y="133"/>
                    <a:pt x="460" y="126"/>
                    <a:pt x="453" y="118"/>
                  </a:cubicBezTo>
                  <a:cubicBezTo>
                    <a:pt x="473" y="73"/>
                    <a:pt x="473" y="73"/>
                    <a:pt x="473" y="73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396" y="75"/>
                    <a:pt x="386" y="69"/>
                    <a:pt x="376" y="65"/>
                  </a:cubicBezTo>
                  <a:cubicBezTo>
                    <a:pt x="377" y="15"/>
                    <a:pt x="377" y="15"/>
                    <a:pt x="377" y="1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17" y="48"/>
                    <a:pt x="317" y="48"/>
                    <a:pt x="317" y="48"/>
                  </a:cubicBezTo>
                  <a:cubicBezTo>
                    <a:pt x="307" y="47"/>
                    <a:pt x="297" y="46"/>
                    <a:pt x="287" y="46"/>
                  </a:cubicBezTo>
                  <a:close/>
                  <a:moveTo>
                    <a:pt x="328" y="121"/>
                  </a:moveTo>
                  <a:cubicBezTo>
                    <a:pt x="418" y="146"/>
                    <a:pt x="470" y="239"/>
                    <a:pt x="444" y="328"/>
                  </a:cubicBezTo>
                  <a:cubicBezTo>
                    <a:pt x="419" y="418"/>
                    <a:pt x="326" y="470"/>
                    <a:pt x="237" y="445"/>
                  </a:cubicBezTo>
                  <a:cubicBezTo>
                    <a:pt x="147" y="419"/>
                    <a:pt x="95" y="326"/>
                    <a:pt x="121" y="237"/>
                  </a:cubicBezTo>
                  <a:cubicBezTo>
                    <a:pt x="146" y="148"/>
                    <a:pt x="239" y="96"/>
                    <a:pt x="32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4" name="Freeform 27"/>
            <p:cNvSpPr>
              <a:spLocks noEditPoints="1"/>
            </p:cNvSpPr>
            <p:nvPr/>
          </p:nvSpPr>
          <p:spPr bwMode="auto">
            <a:xfrm>
              <a:off x="1360488" y="4284663"/>
              <a:ext cx="319088" cy="319088"/>
            </a:xfrm>
            <a:custGeom>
              <a:avLst/>
              <a:gdLst>
                <a:gd name="T0" fmla="*/ 77 w 154"/>
                <a:gd name="T1" fmla="*/ 0 h 154"/>
                <a:gd name="T2" fmla="*/ 0 w 154"/>
                <a:gd name="T3" fmla="*/ 77 h 154"/>
                <a:gd name="T4" fmla="*/ 77 w 154"/>
                <a:gd name="T5" fmla="*/ 154 h 154"/>
                <a:gd name="T6" fmla="*/ 154 w 154"/>
                <a:gd name="T7" fmla="*/ 77 h 154"/>
                <a:gd name="T8" fmla="*/ 77 w 154"/>
                <a:gd name="T9" fmla="*/ 0 h 154"/>
                <a:gd name="T10" fmla="*/ 77 w 154"/>
                <a:gd name="T11" fmla="*/ 51 h 154"/>
                <a:gd name="T12" fmla="*/ 103 w 154"/>
                <a:gd name="T13" fmla="*/ 77 h 154"/>
                <a:gd name="T14" fmla="*/ 77 w 154"/>
                <a:gd name="T15" fmla="*/ 103 h 154"/>
                <a:gd name="T16" fmla="*/ 51 w 154"/>
                <a:gd name="T17" fmla="*/ 77 h 154"/>
                <a:gd name="T18" fmla="*/ 77 w 154"/>
                <a:gd name="T19" fmla="*/ 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77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7" y="154"/>
                  </a:cubicBezTo>
                  <a:cubicBezTo>
                    <a:pt x="120" y="154"/>
                    <a:pt x="154" y="120"/>
                    <a:pt x="154" y="77"/>
                  </a:cubicBezTo>
                  <a:cubicBezTo>
                    <a:pt x="154" y="35"/>
                    <a:pt x="120" y="0"/>
                    <a:pt x="77" y="0"/>
                  </a:cubicBezTo>
                  <a:close/>
                  <a:moveTo>
                    <a:pt x="77" y="51"/>
                  </a:moveTo>
                  <a:cubicBezTo>
                    <a:pt x="92" y="51"/>
                    <a:pt x="103" y="63"/>
                    <a:pt x="103" y="77"/>
                  </a:cubicBezTo>
                  <a:cubicBezTo>
                    <a:pt x="103" y="92"/>
                    <a:pt x="92" y="103"/>
                    <a:pt x="77" y="103"/>
                  </a:cubicBezTo>
                  <a:cubicBezTo>
                    <a:pt x="63" y="103"/>
                    <a:pt x="51" y="92"/>
                    <a:pt x="51" y="77"/>
                  </a:cubicBezTo>
                  <a:cubicBezTo>
                    <a:pt x="51" y="63"/>
                    <a:pt x="63" y="51"/>
                    <a:pt x="7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832652" y="4452600"/>
            <a:ext cx="585991" cy="586786"/>
            <a:chOff x="933450" y="3857625"/>
            <a:chExt cx="1171575" cy="1173163"/>
          </a:xfrm>
          <a:solidFill>
            <a:schemeClr val="accent4"/>
          </a:solidFill>
        </p:grpSpPr>
        <p:sp>
          <p:nvSpPr>
            <p:cNvPr id="106" name="Freeform 26"/>
            <p:cNvSpPr>
              <a:spLocks noEditPoints="1"/>
            </p:cNvSpPr>
            <p:nvPr/>
          </p:nvSpPr>
          <p:spPr bwMode="auto">
            <a:xfrm>
              <a:off x="933450" y="3857625"/>
              <a:ext cx="1171575" cy="1173163"/>
            </a:xfrm>
            <a:custGeom>
              <a:avLst/>
              <a:gdLst>
                <a:gd name="T0" fmla="*/ 269 w 565"/>
                <a:gd name="T1" fmla="*/ 0 h 566"/>
                <a:gd name="T2" fmla="*/ 226 w 565"/>
                <a:gd name="T3" fmla="*/ 53 h 566"/>
                <a:gd name="T4" fmla="*/ 160 w 565"/>
                <a:gd name="T5" fmla="*/ 27 h 566"/>
                <a:gd name="T6" fmla="*/ 141 w 565"/>
                <a:gd name="T7" fmla="*/ 93 h 566"/>
                <a:gd name="T8" fmla="*/ 73 w 565"/>
                <a:gd name="T9" fmla="*/ 92 h 566"/>
                <a:gd name="T10" fmla="*/ 80 w 565"/>
                <a:gd name="T11" fmla="*/ 160 h 566"/>
                <a:gd name="T12" fmla="*/ 14 w 565"/>
                <a:gd name="T13" fmla="*/ 188 h 566"/>
                <a:gd name="T14" fmla="*/ 48 w 565"/>
                <a:gd name="T15" fmla="*/ 248 h 566"/>
                <a:gd name="T16" fmla="*/ 0 w 565"/>
                <a:gd name="T17" fmla="*/ 296 h 566"/>
                <a:gd name="T18" fmla="*/ 53 w 565"/>
                <a:gd name="T19" fmla="*/ 339 h 566"/>
                <a:gd name="T20" fmla="*/ 27 w 565"/>
                <a:gd name="T21" fmla="*/ 405 h 566"/>
                <a:gd name="T22" fmla="*/ 93 w 565"/>
                <a:gd name="T23" fmla="*/ 424 h 566"/>
                <a:gd name="T24" fmla="*/ 92 w 565"/>
                <a:gd name="T25" fmla="*/ 492 h 566"/>
                <a:gd name="T26" fmla="*/ 160 w 565"/>
                <a:gd name="T27" fmla="*/ 485 h 566"/>
                <a:gd name="T28" fmla="*/ 188 w 565"/>
                <a:gd name="T29" fmla="*/ 550 h 566"/>
                <a:gd name="T30" fmla="*/ 248 w 565"/>
                <a:gd name="T31" fmla="*/ 517 h 566"/>
                <a:gd name="T32" fmla="*/ 296 w 565"/>
                <a:gd name="T33" fmla="*/ 566 h 566"/>
                <a:gd name="T34" fmla="*/ 339 w 565"/>
                <a:gd name="T35" fmla="*/ 513 h 566"/>
                <a:gd name="T36" fmla="*/ 405 w 565"/>
                <a:gd name="T37" fmla="*/ 538 h 566"/>
                <a:gd name="T38" fmla="*/ 424 w 565"/>
                <a:gd name="T39" fmla="*/ 473 h 566"/>
                <a:gd name="T40" fmla="*/ 492 w 565"/>
                <a:gd name="T41" fmla="*/ 473 h 566"/>
                <a:gd name="T42" fmla="*/ 485 w 565"/>
                <a:gd name="T43" fmla="*/ 405 h 566"/>
                <a:gd name="T44" fmla="*/ 550 w 565"/>
                <a:gd name="T45" fmla="*/ 377 h 566"/>
                <a:gd name="T46" fmla="*/ 517 w 565"/>
                <a:gd name="T47" fmla="*/ 317 h 566"/>
                <a:gd name="T48" fmla="*/ 565 w 565"/>
                <a:gd name="T49" fmla="*/ 269 h 566"/>
                <a:gd name="T50" fmla="*/ 512 w 565"/>
                <a:gd name="T51" fmla="*/ 226 h 566"/>
                <a:gd name="T52" fmla="*/ 538 w 565"/>
                <a:gd name="T53" fmla="*/ 160 h 566"/>
                <a:gd name="T54" fmla="*/ 472 w 565"/>
                <a:gd name="T55" fmla="*/ 141 h 566"/>
                <a:gd name="T56" fmla="*/ 473 w 565"/>
                <a:gd name="T57" fmla="*/ 73 h 566"/>
                <a:gd name="T58" fmla="*/ 405 w 565"/>
                <a:gd name="T59" fmla="*/ 80 h 566"/>
                <a:gd name="T60" fmla="*/ 377 w 565"/>
                <a:gd name="T61" fmla="*/ 15 h 566"/>
                <a:gd name="T62" fmla="*/ 317 w 565"/>
                <a:gd name="T63" fmla="*/ 48 h 566"/>
                <a:gd name="T64" fmla="*/ 328 w 565"/>
                <a:gd name="T65" fmla="*/ 121 h 566"/>
                <a:gd name="T66" fmla="*/ 237 w 565"/>
                <a:gd name="T67" fmla="*/ 445 h 566"/>
                <a:gd name="T68" fmla="*/ 328 w 565"/>
                <a:gd name="T69" fmla="*/ 12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5" h="566">
                  <a:moveTo>
                    <a:pt x="287" y="46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33" y="4"/>
                    <a:pt x="233" y="4"/>
                    <a:pt x="233" y="4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15" y="55"/>
                    <a:pt x="205" y="59"/>
                    <a:pt x="194" y="63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3" y="99"/>
                    <a:pt x="125" y="105"/>
                    <a:pt x="118" y="11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74" y="169"/>
                    <a:pt x="69" y="179"/>
                    <a:pt x="65" y="190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5" y="223"/>
                    <a:pt x="5" y="223"/>
                    <a:pt x="5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8"/>
                    <a:pt x="46" y="268"/>
                    <a:pt x="46" y="27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" y="332"/>
                    <a:pt x="4" y="332"/>
                    <a:pt x="4" y="332"/>
                  </a:cubicBezTo>
                  <a:cubicBezTo>
                    <a:pt x="53" y="339"/>
                    <a:pt x="53" y="339"/>
                    <a:pt x="53" y="339"/>
                  </a:cubicBezTo>
                  <a:cubicBezTo>
                    <a:pt x="55" y="350"/>
                    <a:pt x="59" y="360"/>
                    <a:pt x="63" y="371"/>
                  </a:cubicBezTo>
                  <a:cubicBezTo>
                    <a:pt x="27" y="405"/>
                    <a:pt x="27" y="405"/>
                    <a:pt x="27" y="405"/>
                  </a:cubicBezTo>
                  <a:cubicBezTo>
                    <a:pt x="45" y="436"/>
                    <a:pt x="45" y="436"/>
                    <a:pt x="45" y="436"/>
                  </a:cubicBezTo>
                  <a:cubicBezTo>
                    <a:pt x="93" y="424"/>
                    <a:pt x="93" y="424"/>
                    <a:pt x="93" y="424"/>
                  </a:cubicBezTo>
                  <a:cubicBezTo>
                    <a:pt x="99" y="432"/>
                    <a:pt x="105" y="440"/>
                    <a:pt x="112" y="447"/>
                  </a:cubicBezTo>
                  <a:cubicBezTo>
                    <a:pt x="92" y="492"/>
                    <a:pt x="92" y="492"/>
                    <a:pt x="92" y="492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60" y="485"/>
                    <a:pt x="160" y="485"/>
                    <a:pt x="160" y="485"/>
                  </a:cubicBezTo>
                  <a:cubicBezTo>
                    <a:pt x="169" y="491"/>
                    <a:pt x="179" y="496"/>
                    <a:pt x="189" y="500"/>
                  </a:cubicBezTo>
                  <a:cubicBezTo>
                    <a:pt x="188" y="550"/>
                    <a:pt x="188" y="550"/>
                    <a:pt x="188" y="550"/>
                  </a:cubicBezTo>
                  <a:cubicBezTo>
                    <a:pt x="223" y="560"/>
                    <a:pt x="223" y="560"/>
                    <a:pt x="223" y="560"/>
                  </a:cubicBezTo>
                  <a:cubicBezTo>
                    <a:pt x="248" y="517"/>
                    <a:pt x="248" y="517"/>
                    <a:pt x="248" y="517"/>
                  </a:cubicBezTo>
                  <a:cubicBezTo>
                    <a:pt x="258" y="518"/>
                    <a:pt x="268" y="519"/>
                    <a:pt x="278" y="519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332" y="562"/>
                    <a:pt x="332" y="562"/>
                    <a:pt x="332" y="562"/>
                  </a:cubicBezTo>
                  <a:cubicBezTo>
                    <a:pt x="339" y="513"/>
                    <a:pt x="339" y="513"/>
                    <a:pt x="339" y="513"/>
                  </a:cubicBezTo>
                  <a:cubicBezTo>
                    <a:pt x="350" y="510"/>
                    <a:pt x="360" y="507"/>
                    <a:pt x="371" y="502"/>
                  </a:cubicBezTo>
                  <a:cubicBezTo>
                    <a:pt x="405" y="538"/>
                    <a:pt x="405" y="538"/>
                    <a:pt x="405" y="538"/>
                  </a:cubicBezTo>
                  <a:cubicBezTo>
                    <a:pt x="436" y="521"/>
                    <a:pt x="436" y="521"/>
                    <a:pt x="436" y="521"/>
                  </a:cubicBezTo>
                  <a:cubicBezTo>
                    <a:pt x="424" y="473"/>
                    <a:pt x="424" y="473"/>
                    <a:pt x="424" y="473"/>
                  </a:cubicBezTo>
                  <a:cubicBezTo>
                    <a:pt x="432" y="467"/>
                    <a:pt x="440" y="460"/>
                    <a:pt x="447" y="453"/>
                  </a:cubicBezTo>
                  <a:cubicBezTo>
                    <a:pt x="492" y="473"/>
                    <a:pt x="492" y="473"/>
                    <a:pt x="492" y="473"/>
                  </a:cubicBezTo>
                  <a:cubicBezTo>
                    <a:pt x="515" y="445"/>
                    <a:pt x="515" y="445"/>
                    <a:pt x="515" y="445"/>
                  </a:cubicBezTo>
                  <a:cubicBezTo>
                    <a:pt x="485" y="405"/>
                    <a:pt x="485" y="405"/>
                    <a:pt x="485" y="405"/>
                  </a:cubicBezTo>
                  <a:cubicBezTo>
                    <a:pt x="491" y="396"/>
                    <a:pt x="496" y="386"/>
                    <a:pt x="500" y="376"/>
                  </a:cubicBezTo>
                  <a:cubicBezTo>
                    <a:pt x="550" y="377"/>
                    <a:pt x="550" y="377"/>
                    <a:pt x="550" y="377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17" y="317"/>
                    <a:pt x="517" y="317"/>
                    <a:pt x="517" y="317"/>
                  </a:cubicBezTo>
                  <a:cubicBezTo>
                    <a:pt x="518" y="307"/>
                    <a:pt x="519" y="297"/>
                    <a:pt x="519" y="287"/>
                  </a:cubicBezTo>
                  <a:cubicBezTo>
                    <a:pt x="565" y="269"/>
                    <a:pt x="565" y="269"/>
                    <a:pt x="565" y="269"/>
                  </a:cubicBezTo>
                  <a:cubicBezTo>
                    <a:pt x="561" y="233"/>
                    <a:pt x="561" y="233"/>
                    <a:pt x="561" y="233"/>
                  </a:cubicBezTo>
                  <a:cubicBezTo>
                    <a:pt x="512" y="226"/>
                    <a:pt x="512" y="226"/>
                    <a:pt x="512" y="226"/>
                  </a:cubicBezTo>
                  <a:cubicBezTo>
                    <a:pt x="510" y="216"/>
                    <a:pt x="506" y="205"/>
                    <a:pt x="502" y="195"/>
                  </a:cubicBezTo>
                  <a:cubicBezTo>
                    <a:pt x="538" y="160"/>
                    <a:pt x="538" y="160"/>
                    <a:pt x="538" y="160"/>
                  </a:cubicBezTo>
                  <a:cubicBezTo>
                    <a:pt x="520" y="129"/>
                    <a:pt x="520" y="129"/>
                    <a:pt x="520" y="129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66" y="133"/>
                    <a:pt x="460" y="126"/>
                    <a:pt x="453" y="118"/>
                  </a:cubicBezTo>
                  <a:cubicBezTo>
                    <a:pt x="473" y="73"/>
                    <a:pt x="473" y="73"/>
                    <a:pt x="473" y="73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396" y="75"/>
                    <a:pt x="386" y="69"/>
                    <a:pt x="376" y="65"/>
                  </a:cubicBezTo>
                  <a:cubicBezTo>
                    <a:pt x="377" y="15"/>
                    <a:pt x="377" y="15"/>
                    <a:pt x="377" y="1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17" y="48"/>
                    <a:pt x="317" y="48"/>
                    <a:pt x="317" y="48"/>
                  </a:cubicBezTo>
                  <a:cubicBezTo>
                    <a:pt x="307" y="47"/>
                    <a:pt x="297" y="46"/>
                    <a:pt x="287" y="46"/>
                  </a:cubicBezTo>
                  <a:close/>
                  <a:moveTo>
                    <a:pt x="328" y="121"/>
                  </a:moveTo>
                  <a:cubicBezTo>
                    <a:pt x="418" y="146"/>
                    <a:pt x="470" y="239"/>
                    <a:pt x="444" y="328"/>
                  </a:cubicBezTo>
                  <a:cubicBezTo>
                    <a:pt x="419" y="418"/>
                    <a:pt x="326" y="470"/>
                    <a:pt x="237" y="445"/>
                  </a:cubicBezTo>
                  <a:cubicBezTo>
                    <a:pt x="147" y="419"/>
                    <a:pt x="95" y="326"/>
                    <a:pt x="121" y="237"/>
                  </a:cubicBezTo>
                  <a:cubicBezTo>
                    <a:pt x="146" y="148"/>
                    <a:pt x="239" y="96"/>
                    <a:pt x="32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7" name="Freeform 27"/>
            <p:cNvSpPr>
              <a:spLocks noEditPoints="1"/>
            </p:cNvSpPr>
            <p:nvPr/>
          </p:nvSpPr>
          <p:spPr bwMode="auto">
            <a:xfrm>
              <a:off x="1360488" y="4284663"/>
              <a:ext cx="319088" cy="319088"/>
            </a:xfrm>
            <a:custGeom>
              <a:avLst/>
              <a:gdLst>
                <a:gd name="T0" fmla="*/ 77 w 154"/>
                <a:gd name="T1" fmla="*/ 0 h 154"/>
                <a:gd name="T2" fmla="*/ 0 w 154"/>
                <a:gd name="T3" fmla="*/ 77 h 154"/>
                <a:gd name="T4" fmla="*/ 77 w 154"/>
                <a:gd name="T5" fmla="*/ 154 h 154"/>
                <a:gd name="T6" fmla="*/ 154 w 154"/>
                <a:gd name="T7" fmla="*/ 77 h 154"/>
                <a:gd name="T8" fmla="*/ 77 w 154"/>
                <a:gd name="T9" fmla="*/ 0 h 154"/>
                <a:gd name="T10" fmla="*/ 77 w 154"/>
                <a:gd name="T11" fmla="*/ 51 h 154"/>
                <a:gd name="T12" fmla="*/ 103 w 154"/>
                <a:gd name="T13" fmla="*/ 77 h 154"/>
                <a:gd name="T14" fmla="*/ 77 w 154"/>
                <a:gd name="T15" fmla="*/ 103 h 154"/>
                <a:gd name="T16" fmla="*/ 51 w 154"/>
                <a:gd name="T17" fmla="*/ 77 h 154"/>
                <a:gd name="T18" fmla="*/ 77 w 154"/>
                <a:gd name="T19" fmla="*/ 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77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7" y="154"/>
                  </a:cubicBezTo>
                  <a:cubicBezTo>
                    <a:pt x="120" y="154"/>
                    <a:pt x="154" y="120"/>
                    <a:pt x="154" y="77"/>
                  </a:cubicBezTo>
                  <a:cubicBezTo>
                    <a:pt x="154" y="35"/>
                    <a:pt x="120" y="0"/>
                    <a:pt x="77" y="0"/>
                  </a:cubicBezTo>
                  <a:close/>
                  <a:moveTo>
                    <a:pt x="77" y="51"/>
                  </a:moveTo>
                  <a:cubicBezTo>
                    <a:pt x="92" y="51"/>
                    <a:pt x="103" y="63"/>
                    <a:pt x="103" y="77"/>
                  </a:cubicBezTo>
                  <a:cubicBezTo>
                    <a:pt x="103" y="92"/>
                    <a:pt x="92" y="103"/>
                    <a:pt x="77" y="103"/>
                  </a:cubicBezTo>
                  <a:cubicBezTo>
                    <a:pt x="63" y="103"/>
                    <a:pt x="51" y="92"/>
                    <a:pt x="51" y="77"/>
                  </a:cubicBezTo>
                  <a:cubicBezTo>
                    <a:pt x="51" y="63"/>
                    <a:pt x="63" y="51"/>
                    <a:pt x="7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6832652" y="5417774"/>
            <a:ext cx="585991" cy="586786"/>
            <a:chOff x="933450" y="3857625"/>
            <a:chExt cx="1171575" cy="1173163"/>
          </a:xfrm>
          <a:solidFill>
            <a:schemeClr val="accent5"/>
          </a:solidFill>
        </p:grpSpPr>
        <p:sp>
          <p:nvSpPr>
            <p:cNvPr id="109" name="Freeform 26"/>
            <p:cNvSpPr>
              <a:spLocks noEditPoints="1"/>
            </p:cNvSpPr>
            <p:nvPr/>
          </p:nvSpPr>
          <p:spPr bwMode="auto">
            <a:xfrm>
              <a:off x="933450" y="3857625"/>
              <a:ext cx="1171575" cy="1173163"/>
            </a:xfrm>
            <a:custGeom>
              <a:avLst/>
              <a:gdLst>
                <a:gd name="T0" fmla="*/ 269 w 565"/>
                <a:gd name="T1" fmla="*/ 0 h 566"/>
                <a:gd name="T2" fmla="*/ 226 w 565"/>
                <a:gd name="T3" fmla="*/ 53 h 566"/>
                <a:gd name="T4" fmla="*/ 160 w 565"/>
                <a:gd name="T5" fmla="*/ 27 h 566"/>
                <a:gd name="T6" fmla="*/ 141 w 565"/>
                <a:gd name="T7" fmla="*/ 93 h 566"/>
                <a:gd name="T8" fmla="*/ 73 w 565"/>
                <a:gd name="T9" fmla="*/ 92 h 566"/>
                <a:gd name="T10" fmla="*/ 80 w 565"/>
                <a:gd name="T11" fmla="*/ 160 h 566"/>
                <a:gd name="T12" fmla="*/ 14 w 565"/>
                <a:gd name="T13" fmla="*/ 188 h 566"/>
                <a:gd name="T14" fmla="*/ 48 w 565"/>
                <a:gd name="T15" fmla="*/ 248 h 566"/>
                <a:gd name="T16" fmla="*/ 0 w 565"/>
                <a:gd name="T17" fmla="*/ 296 h 566"/>
                <a:gd name="T18" fmla="*/ 53 w 565"/>
                <a:gd name="T19" fmla="*/ 339 h 566"/>
                <a:gd name="T20" fmla="*/ 27 w 565"/>
                <a:gd name="T21" fmla="*/ 405 h 566"/>
                <a:gd name="T22" fmla="*/ 93 w 565"/>
                <a:gd name="T23" fmla="*/ 424 h 566"/>
                <a:gd name="T24" fmla="*/ 92 w 565"/>
                <a:gd name="T25" fmla="*/ 492 h 566"/>
                <a:gd name="T26" fmla="*/ 160 w 565"/>
                <a:gd name="T27" fmla="*/ 485 h 566"/>
                <a:gd name="T28" fmla="*/ 188 w 565"/>
                <a:gd name="T29" fmla="*/ 550 h 566"/>
                <a:gd name="T30" fmla="*/ 248 w 565"/>
                <a:gd name="T31" fmla="*/ 517 h 566"/>
                <a:gd name="T32" fmla="*/ 296 w 565"/>
                <a:gd name="T33" fmla="*/ 566 h 566"/>
                <a:gd name="T34" fmla="*/ 339 w 565"/>
                <a:gd name="T35" fmla="*/ 513 h 566"/>
                <a:gd name="T36" fmla="*/ 405 w 565"/>
                <a:gd name="T37" fmla="*/ 538 h 566"/>
                <a:gd name="T38" fmla="*/ 424 w 565"/>
                <a:gd name="T39" fmla="*/ 473 h 566"/>
                <a:gd name="T40" fmla="*/ 492 w 565"/>
                <a:gd name="T41" fmla="*/ 473 h 566"/>
                <a:gd name="T42" fmla="*/ 485 w 565"/>
                <a:gd name="T43" fmla="*/ 405 h 566"/>
                <a:gd name="T44" fmla="*/ 550 w 565"/>
                <a:gd name="T45" fmla="*/ 377 h 566"/>
                <a:gd name="T46" fmla="*/ 517 w 565"/>
                <a:gd name="T47" fmla="*/ 317 h 566"/>
                <a:gd name="T48" fmla="*/ 565 w 565"/>
                <a:gd name="T49" fmla="*/ 269 h 566"/>
                <a:gd name="T50" fmla="*/ 512 w 565"/>
                <a:gd name="T51" fmla="*/ 226 h 566"/>
                <a:gd name="T52" fmla="*/ 538 w 565"/>
                <a:gd name="T53" fmla="*/ 160 h 566"/>
                <a:gd name="T54" fmla="*/ 472 w 565"/>
                <a:gd name="T55" fmla="*/ 141 h 566"/>
                <a:gd name="T56" fmla="*/ 473 w 565"/>
                <a:gd name="T57" fmla="*/ 73 h 566"/>
                <a:gd name="T58" fmla="*/ 405 w 565"/>
                <a:gd name="T59" fmla="*/ 80 h 566"/>
                <a:gd name="T60" fmla="*/ 377 w 565"/>
                <a:gd name="T61" fmla="*/ 15 h 566"/>
                <a:gd name="T62" fmla="*/ 317 w 565"/>
                <a:gd name="T63" fmla="*/ 48 h 566"/>
                <a:gd name="T64" fmla="*/ 328 w 565"/>
                <a:gd name="T65" fmla="*/ 121 h 566"/>
                <a:gd name="T66" fmla="*/ 237 w 565"/>
                <a:gd name="T67" fmla="*/ 445 h 566"/>
                <a:gd name="T68" fmla="*/ 328 w 565"/>
                <a:gd name="T69" fmla="*/ 12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5" h="566">
                  <a:moveTo>
                    <a:pt x="287" y="46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33" y="4"/>
                    <a:pt x="233" y="4"/>
                    <a:pt x="233" y="4"/>
                  </a:cubicBezTo>
                  <a:cubicBezTo>
                    <a:pt x="226" y="53"/>
                    <a:pt x="226" y="53"/>
                    <a:pt x="226" y="53"/>
                  </a:cubicBezTo>
                  <a:cubicBezTo>
                    <a:pt x="215" y="55"/>
                    <a:pt x="205" y="59"/>
                    <a:pt x="194" y="63"/>
                  </a:cubicBezTo>
                  <a:cubicBezTo>
                    <a:pt x="160" y="27"/>
                    <a:pt x="160" y="27"/>
                    <a:pt x="160" y="27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33" y="99"/>
                    <a:pt x="125" y="105"/>
                    <a:pt x="118" y="11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74" y="169"/>
                    <a:pt x="69" y="179"/>
                    <a:pt x="65" y="190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5" y="223"/>
                    <a:pt x="5" y="223"/>
                    <a:pt x="5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8"/>
                    <a:pt x="46" y="268"/>
                    <a:pt x="46" y="27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4" y="332"/>
                    <a:pt x="4" y="332"/>
                    <a:pt x="4" y="332"/>
                  </a:cubicBezTo>
                  <a:cubicBezTo>
                    <a:pt x="53" y="339"/>
                    <a:pt x="53" y="339"/>
                    <a:pt x="53" y="339"/>
                  </a:cubicBezTo>
                  <a:cubicBezTo>
                    <a:pt x="55" y="350"/>
                    <a:pt x="59" y="360"/>
                    <a:pt x="63" y="371"/>
                  </a:cubicBezTo>
                  <a:cubicBezTo>
                    <a:pt x="27" y="405"/>
                    <a:pt x="27" y="405"/>
                    <a:pt x="27" y="405"/>
                  </a:cubicBezTo>
                  <a:cubicBezTo>
                    <a:pt x="45" y="436"/>
                    <a:pt x="45" y="436"/>
                    <a:pt x="45" y="436"/>
                  </a:cubicBezTo>
                  <a:cubicBezTo>
                    <a:pt x="93" y="424"/>
                    <a:pt x="93" y="424"/>
                    <a:pt x="93" y="424"/>
                  </a:cubicBezTo>
                  <a:cubicBezTo>
                    <a:pt x="99" y="432"/>
                    <a:pt x="105" y="440"/>
                    <a:pt x="112" y="447"/>
                  </a:cubicBezTo>
                  <a:cubicBezTo>
                    <a:pt x="92" y="492"/>
                    <a:pt x="92" y="492"/>
                    <a:pt x="92" y="492"/>
                  </a:cubicBezTo>
                  <a:cubicBezTo>
                    <a:pt x="120" y="515"/>
                    <a:pt x="120" y="515"/>
                    <a:pt x="120" y="515"/>
                  </a:cubicBezTo>
                  <a:cubicBezTo>
                    <a:pt x="160" y="485"/>
                    <a:pt x="160" y="485"/>
                    <a:pt x="160" y="485"/>
                  </a:cubicBezTo>
                  <a:cubicBezTo>
                    <a:pt x="169" y="491"/>
                    <a:pt x="179" y="496"/>
                    <a:pt x="189" y="500"/>
                  </a:cubicBezTo>
                  <a:cubicBezTo>
                    <a:pt x="188" y="550"/>
                    <a:pt x="188" y="550"/>
                    <a:pt x="188" y="550"/>
                  </a:cubicBezTo>
                  <a:cubicBezTo>
                    <a:pt x="223" y="560"/>
                    <a:pt x="223" y="560"/>
                    <a:pt x="223" y="560"/>
                  </a:cubicBezTo>
                  <a:cubicBezTo>
                    <a:pt x="248" y="517"/>
                    <a:pt x="248" y="517"/>
                    <a:pt x="248" y="517"/>
                  </a:cubicBezTo>
                  <a:cubicBezTo>
                    <a:pt x="258" y="518"/>
                    <a:pt x="268" y="519"/>
                    <a:pt x="278" y="519"/>
                  </a:cubicBezTo>
                  <a:cubicBezTo>
                    <a:pt x="296" y="566"/>
                    <a:pt x="296" y="566"/>
                    <a:pt x="296" y="566"/>
                  </a:cubicBezTo>
                  <a:cubicBezTo>
                    <a:pt x="332" y="562"/>
                    <a:pt x="332" y="562"/>
                    <a:pt x="332" y="562"/>
                  </a:cubicBezTo>
                  <a:cubicBezTo>
                    <a:pt x="339" y="513"/>
                    <a:pt x="339" y="513"/>
                    <a:pt x="339" y="513"/>
                  </a:cubicBezTo>
                  <a:cubicBezTo>
                    <a:pt x="350" y="510"/>
                    <a:pt x="360" y="507"/>
                    <a:pt x="371" y="502"/>
                  </a:cubicBezTo>
                  <a:cubicBezTo>
                    <a:pt x="405" y="538"/>
                    <a:pt x="405" y="538"/>
                    <a:pt x="405" y="538"/>
                  </a:cubicBezTo>
                  <a:cubicBezTo>
                    <a:pt x="436" y="521"/>
                    <a:pt x="436" y="521"/>
                    <a:pt x="436" y="521"/>
                  </a:cubicBezTo>
                  <a:cubicBezTo>
                    <a:pt x="424" y="473"/>
                    <a:pt x="424" y="473"/>
                    <a:pt x="424" y="473"/>
                  </a:cubicBezTo>
                  <a:cubicBezTo>
                    <a:pt x="432" y="467"/>
                    <a:pt x="440" y="460"/>
                    <a:pt x="447" y="453"/>
                  </a:cubicBezTo>
                  <a:cubicBezTo>
                    <a:pt x="492" y="473"/>
                    <a:pt x="492" y="473"/>
                    <a:pt x="492" y="473"/>
                  </a:cubicBezTo>
                  <a:cubicBezTo>
                    <a:pt x="515" y="445"/>
                    <a:pt x="515" y="445"/>
                    <a:pt x="515" y="445"/>
                  </a:cubicBezTo>
                  <a:cubicBezTo>
                    <a:pt x="485" y="405"/>
                    <a:pt x="485" y="405"/>
                    <a:pt x="485" y="405"/>
                  </a:cubicBezTo>
                  <a:cubicBezTo>
                    <a:pt x="491" y="396"/>
                    <a:pt x="496" y="386"/>
                    <a:pt x="500" y="376"/>
                  </a:cubicBezTo>
                  <a:cubicBezTo>
                    <a:pt x="550" y="377"/>
                    <a:pt x="550" y="377"/>
                    <a:pt x="550" y="377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17" y="317"/>
                    <a:pt x="517" y="317"/>
                    <a:pt x="517" y="317"/>
                  </a:cubicBezTo>
                  <a:cubicBezTo>
                    <a:pt x="518" y="307"/>
                    <a:pt x="519" y="297"/>
                    <a:pt x="519" y="287"/>
                  </a:cubicBezTo>
                  <a:cubicBezTo>
                    <a:pt x="565" y="269"/>
                    <a:pt x="565" y="269"/>
                    <a:pt x="565" y="269"/>
                  </a:cubicBezTo>
                  <a:cubicBezTo>
                    <a:pt x="561" y="233"/>
                    <a:pt x="561" y="233"/>
                    <a:pt x="561" y="233"/>
                  </a:cubicBezTo>
                  <a:cubicBezTo>
                    <a:pt x="512" y="226"/>
                    <a:pt x="512" y="226"/>
                    <a:pt x="512" y="226"/>
                  </a:cubicBezTo>
                  <a:cubicBezTo>
                    <a:pt x="510" y="216"/>
                    <a:pt x="506" y="205"/>
                    <a:pt x="502" y="195"/>
                  </a:cubicBezTo>
                  <a:cubicBezTo>
                    <a:pt x="538" y="160"/>
                    <a:pt x="538" y="160"/>
                    <a:pt x="538" y="160"/>
                  </a:cubicBezTo>
                  <a:cubicBezTo>
                    <a:pt x="520" y="129"/>
                    <a:pt x="520" y="129"/>
                    <a:pt x="520" y="129"/>
                  </a:cubicBezTo>
                  <a:cubicBezTo>
                    <a:pt x="472" y="141"/>
                    <a:pt x="472" y="141"/>
                    <a:pt x="472" y="141"/>
                  </a:cubicBezTo>
                  <a:cubicBezTo>
                    <a:pt x="466" y="133"/>
                    <a:pt x="460" y="126"/>
                    <a:pt x="453" y="118"/>
                  </a:cubicBezTo>
                  <a:cubicBezTo>
                    <a:pt x="473" y="73"/>
                    <a:pt x="473" y="73"/>
                    <a:pt x="473" y="73"/>
                  </a:cubicBezTo>
                  <a:cubicBezTo>
                    <a:pt x="445" y="51"/>
                    <a:pt x="445" y="51"/>
                    <a:pt x="445" y="51"/>
                  </a:cubicBezTo>
                  <a:cubicBezTo>
                    <a:pt x="405" y="80"/>
                    <a:pt x="405" y="80"/>
                    <a:pt x="405" y="80"/>
                  </a:cubicBezTo>
                  <a:cubicBezTo>
                    <a:pt x="396" y="75"/>
                    <a:pt x="386" y="69"/>
                    <a:pt x="376" y="65"/>
                  </a:cubicBezTo>
                  <a:cubicBezTo>
                    <a:pt x="377" y="15"/>
                    <a:pt x="377" y="15"/>
                    <a:pt x="377" y="15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17" y="48"/>
                    <a:pt x="317" y="48"/>
                    <a:pt x="317" y="48"/>
                  </a:cubicBezTo>
                  <a:cubicBezTo>
                    <a:pt x="307" y="47"/>
                    <a:pt x="297" y="46"/>
                    <a:pt x="287" y="46"/>
                  </a:cubicBezTo>
                  <a:close/>
                  <a:moveTo>
                    <a:pt x="328" y="121"/>
                  </a:moveTo>
                  <a:cubicBezTo>
                    <a:pt x="418" y="146"/>
                    <a:pt x="470" y="239"/>
                    <a:pt x="444" y="328"/>
                  </a:cubicBezTo>
                  <a:cubicBezTo>
                    <a:pt x="419" y="418"/>
                    <a:pt x="326" y="470"/>
                    <a:pt x="237" y="445"/>
                  </a:cubicBezTo>
                  <a:cubicBezTo>
                    <a:pt x="147" y="419"/>
                    <a:pt x="95" y="326"/>
                    <a:pt x="121" y="237"/>
                  </a:cubicBezTo>
                  <a:cubicBezTo>
                    <a:pt x="146" y="148"/>
                    <a:pt x="239" y="96"/>
                    <a:pt x="328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0" name="Freeform 27"/>
            <p:cNvSpPr>
              <a:spLocks noEditPoints="1"/>
            </p:cNvSpPr>
            <p:nvPr/>
          </p:nvSpPr>
          <p:spPr bwMode="auto">
            <a:xfrm>
              <a:off x="1360488" y="4284663"/>
              <a:ext cx="319088" cy="319088"/>
            </a:xfrm>
            <a:custGeom>
              <a:avLst/>
              <a:gdLst>
                <a:gd name="T0" fmla="*/ 77 w 154"/>
                <a:gd name="T1" fmla="*/ 0 h 154"/>
                <a:gd name="T2" fmla="*/ 0 w 154"/>
                <a:gd name="T3" fmla="*/ 77 h 154"/>
                <a:gd name="T4" fmla="*/ 77 w 154"/>
                <a:gd name="T5" fmla="*/ 154 h 154"/>
                <a:gd name="T6" fmla="*/ 154 w 154"/>
                <a:gd name="T7" fmla="*/ 77 h 154"/>
                <a:gd name="T8" fmla="*/ 77 w 154"/>
                <a:gd name="T9" fmla="*/ 0 h 154"/>
                <a:gd name="T10" fmla="*/ 77 w 154"/>
                <a:gd name="T11" fmla="*/ 51 h 154"/>
                <a:gd name="T12" fmla="*/ 103 w 154"/>
                <a:gd name="T13" fmla="*/ 77 h 154"/>
                <a:gd name="T14" fmla="*/ 77 w 154"/>
                <a:gd name="T15" fmla="*/ 103 h 154"/>
                <a:gd name="T16" fmla="*/ 51 w 154"/>
                <a:gd name="T17" fmla="*/ 77 h 154"/>
                <a:gd name="T18" fmla="*/ 77 w 154"/>
                <a:gd name="T19" fmla="*/ 5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54">
                  <a:moveTo>
                    <a:pt x="77" y="0"/>
                  </a:move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4"/>
                    <a:pt x="77" y="154"/>
                  </a:cubicBezTo>
                  <a:cubicBezTo>
                    <a:pt x="120" y="154"/>
                    <a:pt x="154" y="120"/>
                    <a:pt x="154" y="77"/>
                  </a:cubicBezTo>
                  <a:cubicBezTo>
                    <a:pt x="154" y="35"/>
                    <a:pt x="120" y="0"/>
                    <a:pt x="77" y="0"/>
                  </a:cubicBezTo>
                  <a:close/>
                  <a:moveTo>
                    <a:pt x="77" y="51"/>
                  </a:moveTo>
                  <a:cubicBezTo>
                    <a:pt x="92" y="51"/>
                    <a:pt x="103" y="63"/>
                    <a:pt x="103" y="77"/>
                  </a:cubicBezTo>
                  <a:cubicBezTo>
                    <a:pt x="103" y="92"/>
                    <a:pt x="92" y="103"/>
                    <a:pt x="77" y="103"/>
                  </a:cubicBezTo>
                  <a:cubicBezTo>
                    <a:pt x="63" y="103"/>
                    <a:pt x="51" y="92"/>
                    <a:pt x="51" y="77"/>
                  </a:cubicBezTo>
                  <a:cubicBezTo>
                    <a:pt x="51" y="63"/>
                    <a:pt x="63" y="51"/>
                    <a:pt x="7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133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6614160" y="4236453"/>
            <a:ext cx="5577840" cy="1289511"/>
          </a:xfrm>
          <a:prstGeom prst="rect">
            <a:avLst/>
          </a:prstGeom>
          <a:solidFill>
            <a:schemeClr val="tx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3242069"/>
            <a:ext cx="5557520" cy="1289511"/>
          </a:xfrm>
          <a:prstGeom prst="rect">
            <a:avLst/>
          </a:prstGeom>
          <a:solidFill>
            <a:schemeClr val="tx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614160" y="2336006"/>
            <a:ext cx="5577840" cy="1289511"/>
          </a:xfrm>
          <a:prstGeom prst="rect">
            <a:avLst/>
          </a:prstGeom>
          <a:solidFill>
            <a:schemeClr val="tx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>
                <a:latin typeface="+mn-lt"/>
                <a:ea typeface="+mn-ea"/>
                <a:cs typeface="+mn-ea"/>
                <a:sym typeface="+mn-lt"/>
              </a:rPr>
              <a:t>Gear Timeline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>
                <a:cs typeface="+mn-ea"/>
                <a:sym typeface="+mn-lt"/>
              </a:rPr>
              <a:t>14</a:t>
            </a:fld>
            <a:endParaRPr lang="en-US">
              <a:cs typeface="+mn-ea"/>
              <a:sym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437964"/>
            <a:ext cx="5557520" cy="1289511"/>
          </a:xfrm>
          <a:prstGeom prst="rect">
            <a:avLst/>
          </a:prstGeom>
          <a:solidFill>
            <a:schemeClr val="tx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4" name="Shape 25178"/>
          <p:cNvSpPr/>
          <p:nvPr/>
        </p:nvSpPr>
        <p:spPr>
          <a:xfrm>
            <a:off x="4576638" y="1271871"/>
            <a:ext cx="1621696" cy="1621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6" h="21456" extrusionOk="0">
                <a:moveTo>
                  <a:pt x="5820" y="614"/>
                </a:moveTo>
                <a:cubicBezTo>
                  <a:pt x="5535" y="728"/>
                  <a:pt x="5356" y="1076"/>
                  <a:pt x="5428" y="1374"/>
                </a:cubicBezTo>
                <a:lnTo>
                  <a:pt x="5803" y="2913"/>
                </a:lnTo>
                <a:cubicBezTo>
                  <a:pt x="4703" y="3606"/>
                  <a:pt x="3743" y="4537"/>
                  <a:pt x="3003" y="5669"/>
                </a:cubicBezTo>
                <a:lnTo>
                  <a:pt x="1469" y="5267"/>
                </a:lnTo>
                <a:cubicBezTo>
                  <a:pt x="1184" y="5191"/>
                  <a:pt x="816" y="5373"/>
                  <a:pt x="700" y="5644"/>
                </a:cubicBezTo>
                <a:lnTo>
                  <a:pt x="105" y="7046"/>
                </a:lnTo>
                <a:cubicBezTo>
                  <a:pt x="-15" y="7328"/>
                  <a:pt x="106" y="7702"/>
                  <a:pt x="368" y="7862"/>
                </a:cubicBezTo>
                <a:lnTo>
                  <a:pt x="1723" y="8685"/>
                </a:lnTo>
                <a:cubicBezTo>
                  <a:pt x="1422" y="10003"/>
                  <a:pt x="1419" y="11341"/>
                  <a:pt x="1686" y="12614"/>
                </a:cubicBezTo>
                <a:lnTo>
                  <a:pt x="318" y="13413"/>
                </a:lnTo>
                <a:cubicBezTo>
                  <a:pt x="54" y="13568"/>
                  <a:pt x="-72" y="13939"/>
                  <a:pt x="43" y="14223"/>
                </a:cubicBezTo>
                <a:lnTo>
                  <a:pt x="614" y="15636"/>
                </a:lnTo>
                <a:cubicBezTo>
                  <a:pt x="729" y="15921"/>
                  <a:pt x="1077" y="16100"/>
                  <a:pt x="1374" y="16028"/>
                </a:cubicBezTo>
                <a:lnTo>
                  <a:pt x="2913" y="15652"/>
                </a:lnTo>
                <a:cubicBezTo>
                  <a:pt x="3606" y="16753"/>
                  <a:pt x="4537" y="17713"/>
                  <a:pt x="5669" y="18453"/>
                </a:cubicBezTo>
                <a:lnTo>
                  <a:pt x="5267" y="19987"/>
                </a:lnTo>
                <a:cubicBezTo>
                  <a:pt x="5189" y="20283"/>
                  <a:pt x="5361" y="20634"/>
                  <a:pt x="5643" y="20753"/>
                </a:cubicBezTo>
                <a:lnTo>
                  <a:pt x="7046" y="21351"/>
                </a:lnTo>
                <a:cubicBezTo>
                  <a:pt x="7317" y="21466"/>
                  <a:pt x="7709" y="21340"/>
                  <a:pt x="7862" y="21088"/>
                </a:cubicBezTo>
                <a:lnTo>
                  <a:pt x="8688" y="19732"/>
                </a:lnTo>
                <a:cubicBezTo>
                  <a:pt x="10006" y="20032"/>
                  <a:pt x="11342" y="20037"/>
                  <a:pt x="12614" y="19770"/>
                </a:cubicBezTo>
                <a:lnTo>
                  <a:pt x="13413" y="21138"/>
                </a:lnTo>
                <a:cubicBezTo>
                  <a:pt x="13568" y="21403"/>
                  <a:pt x="13939" y="21528"/>
                  <a:pt x="14223" y="21413"/>
                </a:cubicBezTo>
                <a:lnTo>
                  <a:pt x="15636" y="20842"/>
                </a:lnTo>
                <a:cubicBezTo>
                  <a:pt x="15920" y="20728"/>
                  <a:pt x="16100" y="20379"/>
                  <a:pt x="16028" y="20082"/>
                </a:cubicBezTo>
                <a:lnTo>
                  <a:pt x="15655" y="18542"/>
                </a:lnTo>
                <a:cubicBezTo>
                  <a:pt x="16755" y="17850"/>
                  <a:pt x="17711" y="16918"/>
                  <a:pt x="18450" y="15788"/>
                </a:cubicBezTo>
                <a:lnTo>
                  <a:pt x="19987" y="16189"/>
                </a:lnTo>
                <a:cubicBezTo>
                  <a:pt x="20113" y="16222"/>
                  <a:pt x="20256" y="16210"/>
                  <a:pt x="20389" y="16156"/>
                </a:cubicBezTo>
                <a:cubicBezTo>
                  <a:pt x="20558" y="16088"/>
                  <a:pt x="20692" y="15963"/>
                  <a:pt x="20756" y="15812"/>
                </a:cubicBezTo>
                <a:lnTo>
                  <a:pt x="21351" y="14410"/>
                </a:lnTo>
                <a:cubicBezTo>
                  <a:pt x="21470" y="14128"/>
                  <a:pt x="21350" y="13753"/>
                  <a:pt x="21088" y="13594"/>
                </a:cubicBezTo>
                <a:lnTo>
                  <a:pt x="19733" y="12770"/>
                </a:lnTo>
                <a:cubicBezTo>
                  <a:pt x="20034" y="11452"/>
                  <a:pt x="20037" y="10115"/>
                  <a:pt x="19770" y="8842"/>
                </a:cubicBezTo>
                <a:lnTo>
                  <a:pt x="21138" y="8043"/>
                </a:lnTo>
                <a:cubicBezTo>
                  <a:pt x="21402" y="7888"/>
                  <a:pt x="21528" y="7517"/>
                  <a:pt x="21413" y="7233"/>
                </a:cubicBezTo>
                <a:lnTo>
                  <a:pt x="20842" y="5819"/>
                </a:lnTo>
                <a:cubicBezTo>
                  <a:pt x="20727" y="5535"/>
                  <a:pt x="20379" y="5356"/>
                  <a:pt x="20082" y="5428"/>
                </a:cubicBezTo>
                <a:lnTo>
                  <a:pt x="18543" y="5803"/>
                </a:lnTo>
                <a:cubicBezTo>
                  <a:pt x="17850" y="4702"/>
                  <a:pt x="16919" y="3742"/>
                  <a:pt x="15787" y="3003"/>
                </a:cubicBezTo>
                <a:lnTo>
                  <a:pt x="16189" y="1469"/>
                </a:lnTo>
                <a:cubicBezTo>
                  <a:pt x="16267" y="1173"/>
                  <a:pt x="16095" y="822"/>
                  <a:pt x="15813" y="703"/>
                </a:cubicBezTo>
                <a:lnTo>
                  <a:pt x="14410" y="105"/>
                </a:lnTo>
                <a:cubicBezTo>
                  <a:pt x="14140" y="-10"/>
                  <a:pt x="13747" y="116"/>
                  <a:pt x="13594" y="368"/>
                </a:cubicBezTo>
                <a:lnTo>
                  <a:pt x="12770" y="1722"/>
                </a:lnTo>
                <a:cubicBezTo>
                  <a:pt x="11454" y="1422"/>
                  <a:pt x="10117" y="1418"/>
                  <a:pt x="8845" y="1684"/>
                </a:cubicBezTo>
                <a:lnTo>
                  <a:pt x="8043" y="318"/>
                </a:lnTo>
                <a:cubicBezTo>
                  <a:pt x="7888" y="53"/>
                  <a:pt x="7517" y="-72"/>
                  <a:pt x="7233" y="43"/>
                </a:cubicBezTo>
                <a:lnTo>
                  <a:pt x="5820" y="614"/>
                </a:lnTo>
                <a:close/>
              </a:path>
            </a:pathLst>
          </a:custGeom>
          <a:solidFill>
            <a:schemeClr val="accent1"/>
          </a:solidFill>
          <a:ln w="31750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grpSp>
        <p:nvGrpSpPr>
          <p:cNvPr id="79" name="Group 78"/>
          <p:cNvGrpSpPr/>
          <p:nvPr/>
        </p:nvGrpSpPr>
        <p:grpSpPr>
          <a:xfrm>
            <a:off x="5901842" y="2169913"/>
            <a:ext cx="1621696" cy="1621696"/>
            <a:chOff x="5901842" y="2169913"/>
            <a:chExt cx="1621696" cy="1621696"/>
          </a:xfrm>
        </p:grpSpPr>
        <p:sp>
          <p:nvSpPr>
            <p:cNvPr id="5" name="Shape 25178"/>
            <p:cNvSpPr/>
            <p:nvPr/>
          </p:nvSpPr>
          <p:spPr>
            <a:xfrm>
              <a:off x="5901842" y="2169913"/>
              <a:ext cx="1621696" cy="1621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6" h="21456" extrusionOk="0">
                  <a:moveTo>
                    <a:pt x="5820" y="614"/>
                  </a:moveTo>
                  <a:cubicBezTo>
                    <a:pt x="5535" y="728"/>
                    <a:pt x="5356" y="1076"/>
                    <a:pt x="5428" y="1374"/>
                  </a:cubicBezTo>
                  <a:lnTo>
                    <a:pt x="5803" y="2913"/>
                  </a:lnTo>
                  <a:cubicBezTo>
                    <a:pt x="4703" y="3606"/>
                    <a:pt x="3743" y="4537"/>
                    <a:pt x="3003" y="5669"/>
                  </a:cubicBezTo>
                  <a:lnTo>
                    <a:pt x="1469" y="5267"/>
                  </a:lnTo>
                  <a:cubicBezTo>
                    <a:pt x="1184" y="5191"/>
                    <a:pt x="816" y="5373"/>
                    <a:pt x="700" y="5644"/>
                  </a:cubicBezTo>
                  <a:lnTo>
                    <a:pt x="105" y="7046"/>
                  </a:lnTo>
                  <a:cubicBezTo>
                    <a:pt x="-15" y="7328"/>
                    <a:pt x="106" y="7702"/>
                    <a:pt x="368" y="7862"/>
                  </a:cubicBezTo>
                  <a:lnTo>
                    <a:pt x="1723" y="8685"/>
                  </a:lnTo>
                  <a:cubicBezTo>
                    <a:pt x="1422" y="10003"/>
                    <a:pt x="1419" y="11341"/>
                    <a:pt x="1686" y="12614"/>
                  </a:cubicBezTo>
                  <a:lnTo>
                    <a:pt x="318" y="13413"/>
                  </a:lnTo>
                  <a:cubicBezTo>
                    <a:pt x="54" y="13568"/>
                    <a:pt x="-72" y="13939"/>
                    <a:pt x="43" y="14223"/>
                  </a:cubicBezTo>
                  <a:lnTo>
                    <a:pt x="614" y="15636"/>
                  </a:lnTo>
                  <a:cubicBezTo>
                    <a:pt x="729" y="15921"/>
                    <a:pt x="1077" y="16100"/>
                    <a:pt x="1374" y="16028"/>
                  </a:cubicBezTo>
                  <a:lnTo>
                    <a:pt x="2913" y="15652"/>
                  </a:lnTo>
                  <a:cubicBezTo>
                    <a:pt x="3606" y="16753"/>
                    <a:pt x="4537" y="17713"/>
                    <a:pt x="5669" y="18453"/>
                  </a:cubicBezTo>
                  <a:lnTo>
                    <a:pt x="5267" y="19987"/>
                  </a:lnTo>
                  <a:cubicBezTo>
                    <a:pt x="5189" y="20283"/>
                    <a:pt x="5361" y="20634"/>
                    <a:pt x="5643" y="20753"/>
                  </a:cubicBezTo>
                  <a:lnTo>
                    <a:pt x="7046" y="21351"/>
                  </a:lnTo>
                  <a:cubicBezTo>
                    <a:pt x="7317" y="21466"/>
                    <a:pt x="7709" y="21340"/>
                    <a:pt x="7862" y="21088"/>
                  </a:cubicBezTo>
                  <a:lnTo>
                    <a:pt x="8688" y="19732"/>
                  </a:lnTo>
                  <a:cubicBezTo>
                    <a:pt x="10006" y="20032"/>
                    <a:pt x="11342" y="20037"/>
                    <a:pt x="12614" y="19770"/>
                  </a:cubicBezTo>
                  <a:lnTo>
                    <a:pt x="13413" y="21138"/>
                  </a:lnTo>
                  <a:cubicBezTo>
                    <a:pt x="13568" y="21403"/>
                    <a:pt x="13939" y="21528"/>
                    <a:pt x="14223" y="21413"/>
                  </a:cubicBezTo>
                  <a:lnTo>
                    <a:pt x="15636" y="20842"/>
                  </a:lnTo>
                  <a:cubicBezTo>
                    <a:pt x="15920" y="20728"/>
                    <a:pt x="16100" y="20379"/>
                    <a:pt x="16028" y="20082"/>
                  </a:cubicBezTo>
                  <a:lnTo>
                    <a:pt x="15655" y="18542"/>
                  </a:lnTo>
                  <a:cubicBezTo>
                    <a:pt x="16755" y="17850"/>
                    <a:pt x="17711" y="16918"/>
                    <a:pt x="18450" y="15788"/>
                  </a:cubicBezTo>
                  <a:lnTo>
                    <a:pt x="19987" y="16189"/>
                  </a:lnTo>
                  <a:cubicBezTo>
                    <a:pt x="20113" y="16222"/>
                    <a:pt x="20256" y="16210"/>
                    <a:pt x="20389" y="16156"/>
                  </a:cubicBezTo>
                  <a:cubicBezTo>
                    <a:pt x="20558" y="16088"/>
                    <a:pt x="20692" y="15963"/>
                    <a:pt x="20756" y="15812"/>
                  </a:cubicBezTo>
                  <a:lnTo>
                    <a:pt x="21351" y="14410"/>
                  </a:lnTo>
                  <a:cubicBezTo>
                    <a:pt x="21470" y="14128"/>
                    <a:pt x="21350" y="13753"/>
                    <a:pt x="21088" y="13594"/>
                  </a:cubicBezTo>
                  <a:lnTo>
                    <a:pt x="19733" y="12770"/>
                  </a:lnTo>
                  <a:cubicBezTo>
                    <a:pt x="20034" y="11452"/>
                    <a:pt x="20037" y="10115"/>
                    <a:pt x="19770" y="8842"/>
                  </a:cubicBezTo>
                  <a:lnTo>
                    <a:pt x="21138" y="8043"/>
                  </a:lnTo>
                  <a:cubicBezTo>
                    <a:pt x="21402" y="7888"/>
                    <a:pt x="21528" y="7517"/>
                    <a:pt x="21413" y="7233"/>
                  </a:cubicBezTo>
                  <a:lnTo>
                    <a:pt x="20842" y="5819"/>
                  </a:lnTo>
                  <a:cubicBezTo>
                    <a:pt x="20727" y="5535"/>
                    <a:pt x="20379" y="5356"/>
                    <a:pt x="20082" y="5428"/>
                  </a:cubicBezTo>
                  <a:lnTo>
                    <a:pt x="18543" y="5803"/>
                  </a:lnTo>
                  <a:cubicBezTo>
                    <a:pt x="17850" y="4702"/>
                    <a:pt x="16919" y="3742"/>
                    <a:pt x="15787" y="3003"/>
                  </a:cubicBezTo>
                  <a:lnTo>
                    <a:pt x="16189" y="1469"/>
                  </a:lnTo>
                  <a:cubicBezTo>
                    <a:pt x="16267" y="1173"/>
                    <a:pt x="16095" y="822"/>
                    <a:pt x="15813" y="703"/>
                  </a:cubicBezTo>
                  <a:lnTo>
                    <a:pt x="14410" y="105"/>
                  </a:lnTo>
                  <a:cubicBezTo>
                    <a:pt x="14140" y="-10"/>
                    <a:pt x="13747" y="116"/>
                    <a:pt x="13594" y="368"/>
                  </a:cubicBezTo>
                  <a:lnTo>
                    <a:pt x="12770" y="1722"/>
                  </a:lnTo>
                  <a:cubicBezTo>
                    <a:pt x="11454" y="1422"/>
                    <a:pt x="10117" y="1418"/>
                    <a:pt x="8845" y="1684"/>
                  </a:cubicBezTo>
                  <a:lnTo>
                    <a:pt x="8043" y="318"/>
                  </a:lnTo>
                  <a:cubicBezTo>
                    <a:pt x="7888" y="53"/>
                    <a:pt x="7517" y="-72"/>
                    <a:pt x="7233" y="43"/>
                  </a:cubicBezTo>
                  <a:lnTo>
                    <a:pt x="5820" y="614"/>
                  </a:lnTo>
                  <a:close/>
                </a:path>
              </a:pathLst>
            </a:custGeom>
            <a:solidFill>
              <a:schemeClr val="accent2"/>
            </a:solidFill>
            <a:ln w="3175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252239" y="2520310"/>
              <a:ext cx="920903" cy="9209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1" name="Shape 25178"/>
          <p:cNvSpPr/>
          <p:nvPr/>
        </p:nvSpPr>
        <p:spPr>
          <a:xfrm rot="2485357">
            <a:off x="4576638" y="3075976"/>
            <a:ext cx="1621696" cy="1621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6" h="21456" extrusionOk="0">
                <a:moveTo>
                  <a:pt x="5820" y="614"/>
                </a:moveTo>
                <a:cubicBezTo>
                  <a:pt x="5535" y="728"/>
                  <a:pt x="5356" y="1076"/>
                  <a:pt x="5428" y="1374"/>
                </a:cubicBezTo>
                <a:lnTo>
                  <a:pt x="5803" y="2913"/>
                </a:lnTo>
                <a:cubicBezTo>
                  <a:pt x="4703" y="3606"/>
                  <a:pt x="3743" y="4537"/>
                  <a:pt x="3003" y="5669"/>
                </a:cubicBezTo>
                <a:lnTo>
                  <a:pt x="1469" y="5267"/>
                </a:lnTo>
                <a:cubicBezTo>
                  <a:pt x="1184" y="5191"/>
                  <a:pt x="816" y="5373"/>
                  <a:pt x="700" y="5644"/>
                </a:cubicBezTo>
                <a:lnTo>
                  <a:pt x="105" y="7046"/>
                </a:lnTo>
                <a:cubicBezTo>
                  <a:pt x="-15" y="7328"/>
                  <a:pt x="106" y="7702"/>
                  <a:pt x="368" y="7862"/>
                </a:cubicBezTo>
                <a:lnTo>
                  <a:pt x="1723" y="8685"/>
                </a:lnTo>
                <a:cubicBezTo>
                  <a:pt x="1422" y="10003"/>
                  <a:pt x="1419" y="11341"/>
                  <a:pt x="1686" y="12614"/>
                </a:cubicBezTo>
                <a:lnTo>
                  <a:pt x="318" y="13413"/>
                </a:lnTo>
                <a:cubicBezTo>
                  <a:pt x="54" y="13568"/>
                  <a:pt x="-72" y="13939"/>
                  <a:pt x="43" y="14223"/>
                </a:cubicBezTo>
                <a:lnTo>
                  <a:pt x="614" y="15636"/>
                </a:lnTo>
                <a:cubicBezTo>
                  <a:pt x="729" y="15921"/>
                  <a:pt x="1077" y="16100"/>
                  <a:pt x="1374" y="16028"/>
                </a:cubicBezTo>
                <a:lnTo>
                  <a:pt x="2913" y="15652"/>
                </a:lnTo>
                <a:cubicBezTo>
                  <a:pt x="3606" y="16753"/>
                  <a:pt x="4537" y="17713"/>
                  <a:pt x="5669" y="18453"/>
                </a:cubicBezTo>
                <a:lnTo>
                  <a:pt x="5267" y="19987"/>
                </a:lnTo>
                <a:cubicBezTo>
                  <a:pt x="5189" y="20283"/>
                  <a:pt x="5361" y="20634"/>
                  <a:pt x="5643" y="20753"/>
                </a:cubicBezTo>
                <a:lnTo>
                  <a:pt x="7046" y="21351"/>
                </a:lnTo>
                <a:cubicBezTo>
                  <a:pt x="7317" y="21466"/>
                  <a:pt x="7709" y="21340"/>
                  <a:pt x="7862" y="21088"/>
                </a:cubicBezTo>
                <a:lnTo>
                  <a:pt x="8688" y="19732"/>
                </a:lnTo>
                <a:cubicBezTo>
                  <a:pt x="10006" y="20032"/>
                  <a:pt x="11342" y="20037"/>
                  <a:pt x="12614" y="19770"/>
                </a:cubicBezTo>
                <a:lnTo>
                  <a:pt x="13413" y="21138"/>
                </a:lnTo>
                <a:cubicBezTo>
                  <a:pt x="13568" y="21403"/>
                  <a:pt x="13939" y="21528"/>
                  <a:pt x="14223" y="21413"/>
                </a:cubicBezTo>
                <a:lnTo>
                  <a:pt x="15636" y="20842"/>
                </a:lnTo>
                <a:cubicBezTo>
                  <a:pt x="15920" y="20728"/>
                  <a:pt x="16100" y="20379"/>
                  <a:pt x="16028" y="20082"/>
                </a:cubicBezTo>
                <a:lnTo>
                  <a:pt x="15655" y="18542"/>
                </a:lnTo>
                <a:cubicBezTo>
                  <a:pt x="16755" y="17850"/>
                  <a:pt x="17711" y="16918"/>
                  <a:pt x="18450" y="15788"/>
                </a:cubicBezTo>
                <a:lnTo>
                  <a:pt x="19987" y="16189"/>
                </a:lnTo>
                <a:cubicBezTo>
                  <a:pt x="20113" y="16222"/>
                  <a:pt x="20256" y="16210"/>
                  <a:pt x="20389" y="16156"/>
                </a:cubicBezTo>
                <a:cubicBezTo>
                  <a:pt x="20558" y="16088"/>
                  <a:pt x="20692" y="15963"/>
                  <a:pt x="20756" y="15812"/>
                </a:cubicBezTo>
                <a:lnTo>
                  <a:pt x="21351" y="14410"/>
                </a:lnTo>
                <a:cubicBezTo>
                  <a:pt x="21470" y="14128"/>
                  <a:pt x="21350" y="13753"/>
                  <a:pt x="21088" y="13594"/>
                </a:cubicBezTo>
                <a:lnTo>
                  <a:pt x="19733" y="12770"/>
                </a:lnTo>
                <a:cubicBezTo>
                  <a:pt x="20034" y="11452"/>
                  <a:pt x="20037" y="10115"/>
                  <a:pt x="19770" y="8842"/>
                </a:cubicBezTo>
                <a:lnTo>
                  <a:pt x="21138" y="8043"/>
                </a:lnTo>
                <a:cubicBezTo>
                  <a:pt x="21402" y="7888"/>
                  <a:pt x="21528" y="7517"/>
                  <a:pt x="21413" y="7233"/>
                </a:cubicBezTo>
                <a:lnTo>
                  <a:pt x="20842" y="5819"/>
                </a:lnTo>
                <a:cubicBezTo>
                  <a:pt x="20727" y="5535"/>
                  <a:pt x="20379" y="5356"/>
                  <a:pt x="20082" y="5428"/>
                </a:cubicBezTo>
                <a:lnTo>
                  <a:pt x="18543" y="5803"/>
                </a:lnTo>
                <a:cubicBezTo>
                  <a:pt x="17850" y="4702"/>
                  <a:pt x="16919" y="3742"/>
                  <a:pt x="15787" y="3003"/>
                </a:cubicBezTo>
                <a:lnTo>
                  <a:pt x="16189" y="1469"/>
                </a:lnTo>
                <a:cubicBezTo>
                  <a:pt x="16267" y="1173"/>
                  <a:pt x="16095" y="822"/>
                  <a:pt x="15813" y="703"/>
                </a:cubicBezTo>
                <a:lnTo>
                  <a:pt x="14410" y="105"/>
                </a:lnTo>
                <a:cubicBezTo>
                  <a:pt x="14140" y="-10"/>
                  <a:pt x="13747" y="116"/>
                  <a:pt x="13594" y="368"/>
                </a:cubicBezTo>
                <a:lnTo>
                  <a:pt x="12770" y="1722"/>
                </a:lnTo>
                <a:cubicBezTo>
                  <a:pt x="11454" y="1422"/>
                  <a:pt x="10117" y="1418"/>
                  <a:pt x="8845" y="1684"/>
                </a:cubicBezTo>
                <a:lnTo>
                  <a:pt x="8043" y="318"/>
                </a:lnTo>
                <a:cubicBezTo>
                  <a:pt x="7888" y="53"/>
                  <a:pt x="7517" y="-72"/>
                  <a:pt x="7233" y="43"/>
                </a:cubicBezTo>
                <a:lnTo>
                  <a:pt x="5820" y="614"/>
                </a:lnTo>
                <a:close/>
              </a:path>
            </a:pathLst>
          </a:custGeom>
          <a:solidFill>
            <a:schemeClr val="accent3"/>
          </a:solidFill>
          <a:ln w="31750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grpSp>
        <p:nvGrpSpPr>
          <p:cNvPr id="78" name="Group 77"/>
          <p:cNvGrpSpPr/>
          <p:nvPr/>
        </p:nvGrpSpPr>
        <p:grpSpPr>
          <a:xfrm>
            <a:off x="5901842" y="4070360"/>
            <a:ext cx="1621696" cy="1621696"/>
            <a:chOff x="5901842" y="4070360"/>
            <a:chExt cx="1621696" cy="1621696"/>
          </a:xfrm>
        </p:grpSpPr>
        <p:sp>
          <p:nvSpPr>
            <p:cNvPr id="13" name="Shape 25178"/>
            <p:cNvSpPr/>
            <p:nvPr/>
          </p:nvSpPr>
          <p:spPr>
            <a:xfrm rot="666045">
              <a:off x="5901842" y="4070360"/>
              <a:ext cx="1621696" cy="1621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6" h="21456" extrusionOk="0">
                  <a:moveTo>
                    <a:pt x="5820" y="614"/>
                  </a:moveTo>
                  <a:cubicBezTo>
                    <a:pt x="5535" y="728"/>
                    <a:pt x="5356" y="1076"/>
                    <a:pt x="5428" y="1374"/>
                  </a:cubicBezTo>
                  <a:lnTo>
                    <a:pt x="5803" y="2913"/>
                  </a:lnTo>
                  <a:cubicBezTo>
                    <a:pt x="4703" y="3606"/>
                    <a:pt x="3743" y="4537"/>
                    <a:pt x="3003" y="5669"/>
                  </a:cubicBezTo>
                  <a:lnTo>
                    <a:pt x="1469" y="5267"/>
                  </a:lnTo>
                  <a:cubicBezTo>
                    <a:pt x="1184" y="5191"/>
                    <a:pt x="816" y="5373"/>
                    <a:pt x="700" y="5644"/>
                  </a:cubicBezTo>
                  <a:lnTo>
                    <a:pt x="105" y="7046"/>
                  </a:lnTo>
                  <a:cubicBezTo>
                    <a:pt x="-15" y="7328"/>
                    <a:pt x="106" y="7702"/>
                    <a:pt x="368" y="7862"/>
                  </a:cubicBezTo>
                  <a:lnTo>
                    <a:pt x="1723" y="8685"/>
                  </a:lnTo>
                  <a:cubicBezTo>
                    <a:pt x="1422" y="10003"/>
                    <a:pt x="1419" y="11341"/>
                    <a:pt x="1686" y="12614"/>
                  </a:cubicBezTo>
                  <a:lnTo>
                    <a:pt x="318" y="13413"/>
                  </a:lnTo>
                  <a:cubicBezTo>
                    <a:pt x="54" y="13568"/>
                    <a:pt x="-72" y="13939"/>
                    <a:pt x="43" y="14223"/>
                  </a:cubicBezTo>
                  <a:lnTo>
                    <a:pt x="614" y="15636"/>
                  </a:lnTo>
                  <a:cubicBezTo>
                    <a:pt x="729" y="15921"/>
                    <a:pt x="1077" y="16100"/>
                    <a:pt x="1374" y="16028"/>
                  </a:cubicBezTo>
                  <a:lnTo>
                    <a:pt x="2913" y="15652"/>
                  </a:lnTo>
                  <a:cubicBezTo>
                    <a:pt x="3606" y="16753"/>
                    <a:pt x="4537" y="17713"/>
                    <a:pt x="5669" y="18453"/>
                  </a:cubicBezTo>
                  <a:lnTo>
                    <a:pt x="5267" y="19987"/>
                  </a:lnTo>
                  <a:cubicBezTo>
                    <a:pt x="5189" y="20283"/>
                    <a:pt x="5361" y="20634"/>
                    <a:pt x="5643" y="20753"/>
                  </a:cubicBezTo>
                  <a:lnTo>
                    <a:pt x="7046" y="21351"/>
                  </a:lnTo>
                  <a:cubicBezTo>
                    <a:pt x="7317" y="21466"/>
                    <a:pt x="7709" y="21340"/>
                    <a:pt x="7862" y="21088"/>
                  </a:cubicBezTo>
                  <a:lnTo>
                    <a:pt x="8688" y="19732"/>
                  </a:lnTo>
                  <a:cubicBezTo>
                    <a:pt x="10006" y="20032"/>
                    <a:pt x="11342" y="20037"/>
                    <a:pt x="12614" y="19770"/>
                  </a:cubicBezTo>
                  <a:lnTo>
                    <a:pt x="13413" y="21138"/>
                  </a:lnTo>
                  <a:cubicBezTo>
                    <a:pt x="13568" y="21403"/>
                    <a:pt x="13939" y="21528"/>
                    <a:pt x="14223" y="21413"/>
                  </a:cubicBezTo>
                  <a:lnTo>
                    <a:pt x="15636" y="20842"/>
                  </a:lnTo>
                  <a:cubicBezTo>
                    <a:pt x="15920" y="20728"/>
                    <a:pt x="16100" y="20379"/>
                    <a:pt x="16028" y="20082"/>
                  </a:cubicBezTo>
                  <a:lnTo>
                    <a:pt x="15655" y="18542"/>
                  </a:lnTo>
                  <a:cubicBezTo>
                    <a:pt x="16755" y="17850"/>
                    <a:pt x="17711" y="16918"/>
                    <a:pt x="18450" y="15788"/>
                  </a:cubicBezTo>
                  <a:lnTo>
                    <a:pt x="19987" y="16189"/>
                  </a:lnTo>
                  <a:cubicBezTo>
                    <a:pt x="20113" y="16222"/>
                    <a:pt x="20256" y="16210"/>
                    <a:pt x="20389" y="16156"/>
                  </a:cubicBezTo>
                  <a:cubicBezTo>
                    <a:pt x="20558" y="16088"/>
                    <a:pt x="20692" y="15963"/>
                    <a:pt x="20756" y="15812"/>
                  </a:cubicBezTo>
                  <a:lnTo>
                    <a:pt x="21351" y="14410"/>
                  </a:lnTo>
                  <a:cubicBezTo>
                    <a:pt x="21470" y="14128"/>
                    <a:pt x="21350" y="13753"/>
                    <a:pt x="21088" y="13594"/>
                  </a:cubicBezTo>
                  <a:lnTo>
                    <a:pt x="19733" y="12770"/>
                  </a:lnTo>
                  <a:cubicBezTo>
                    <a:pt x="20034" y="11452"/>
                    <a:pt x="20037" y="10115"/>
                    <a:pt x="19770" y="8842"/>
                  </a:cubicBezTo>
                  <a:lnTo>
                    <a:pt x="21138" y="8043"/>
                  </a:lnTo>
                  <a:cubicBezTo>
                    <a:pt x="21402" y="7888"/>
                    <a:pt x="21528" y="7517"/>
                    <a:pt x="21413" y="7233"/>
                  </a:cubicBezTo>
                  <a:lnTo>
                    <a:pt x="20842" y="5819"/>
                  </a:lnTo>
                  <a:cubicBezTo>
                    <a:pt x="20727" y="5535"/>
                    <a:pt x="20379" y="5356"/>
                    <a:pt x="20082" y="5428"/>
                  </a:cubicBezTo>
                  <a:lnTo>
                    <a:pt x="18543" y="5803"/>
                  </a:lnTo>
                  <a:cubicBezTo>
                    <a:pt x="17850" y="4702"/>
                    <a:pt x="16919" y="3742"/>
                    <a:pt x="15787" y="3003"/>
                  </a:cubicBezTo>
                  <a:lnTo>
                    <a:pt x="16189" y="1469"/>
                  </a:lnTo>
                  <a:cubicBezTo>
                    <a:pt x="16267" y="1173"/>
                    <a:pt x="16095" y="822"/>
                    <a:pt x="15813" y="703"/>
                  </a:cubicBezTo>
                  <a:lnTo>
                    <a:pt x="14410" y="105"/>
                  </a:lnTo>
                  <a:cubicBezTo>
                    <a:pt x="14140" y="-10"/>
                    <a:pt x="13747" y="116"/>
                    <a:pt x="13594" y="368"/>
                  </a:cubicBezTo>
                  <a:lnTo>
                    <a:pt x="12770" y="1722"/>
                  </a:lnTo>
                  <a:cubicBezTo>
                    <a:pt x="11454" y="1422"/>
                    <a:pt x="10117" y="1418"/>
                    <a:pt x="8845" y="1684"/>
                  </a:cubicBezTo>
                  <a:lnTo>
                    <a:pt x="8043" y="318"/>
                  </a:lnTo>
                  <a:cubicBezTo>
                    <a:pt x="7888" y="53"/>
                    <a:pt x="7517" y="-72"/>
                    <a:pt x="7233" y="43"/>
                  </a:cubicBezTo>
                  <a:lnTo>
                    <a:pt x="5820" y="614"/>
                  </a:lnTo>
                  <a:close/>
                </a:path>
              </a:pathLst>
            </a:custGeom>
            <a:solidFill>
              <a:schemeClr val="accent4"/>
            </a:solidFill>
            <a:ln w="3175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>
                <a:cs typeface="+mn-ea"/>
                <a:sym typeface="+mn-lt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 rot="666045">
              <a:off x="6252239" y="4420757"/>
              <a:ext cx="920903" cy="92090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20" name="Rectangle 19"/>
          <p:cNvSpPr/>
          <p:nvPr/>
        </p:nvSpPr>
        <p:spPr>
          <a:xfrm>
            <a:off x="0" y="5121164"/>
            <a:ext cx="5455152" cy="1289511"/>
          </a:xfrm>
          <a:prstGeom prst="rect">
            <a:avLst/>
          </a:prstGeom>
          <a:solidFill>
            <a:schemeClr val="tx1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1" name="Shape 25178"/>
          <p:cNvSpPr/>
          <p:nvPr/>
        </p:nvSpPr>
        <p:spPr>
          <a:xfrm rot="2485357">
            <a:off x="4576638" y="4955071"/>
            <a:ext cx="1621696" cy="1621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6" h="21456" extrusionOk="0">
                <a:moveTo>
                  <a:pt x="5820" y="614"/>
                </a:moveTo>
                <a:cubicBezTo>
                  <a:pt x="5535" y="728"/>
                  <a:pt x="5356" y="1076"/>
                  <a:pt x="5428" y="1374"/>
                </a:cubicBezTo>
                <a:lnTo>
                  <a:pt x="5803" y="2913"/>
                </a:lnTo>
                <a:cubicBezTo>
                  <a:pt x="4703" y="3606"/>
                  <a:pt x="3743" y="4537"/>
                  <a:pt x="3003" y="5669"/>
                </a:cubicBezTo>
                <a:lnTo>
                  <a:pt x="1469" y="5267"/>
                </a:lnTo>
                <a:cubicBezTo>
                  <a:pt x="1184" y="5191"/>
                  <a:pt x="816" y="5373"/>
                  <a:pt x="700" y="5644"/>
                </a:cubicBezTo>
                <a:lnTo>
                  <a:pt x="105" y="7046"/>
                </a:lnTo>
                <a:cubicBezTo>
                  <a:pt x="-15" y="7328"/>
                  <a:pt x="106" y="7702"/>
                  <a:pt x="368" y="7862"/>
                </a:cubicBezTo>
                <a:lnTo>
                  <a:pt x="1723" y="8685"/>
                </a:lnTo>
                <a:cubicBezTo>
                  <a:pt x="1422" y="10003"/>
                  <a:pt x="1419" y="11341"/>
                  <a:pt x="1686" y="12614"/>
                </a:cubicBezTo>
                <a:lnTo>
                  <a:pt x="318" y="13413"/>
                </a:lnTo>
                <a:cubicBezTo>
                  <a:pt x="54" y="13568"/>
                  <a:pt x="-72" y="13939"/>
                  <a:pt x="43" y="14223"/>
                </a:cubicBezTo>
                <a:lnTo>
                  <a:pt x="614" y="15636"/>
                </a:lnTo>
                <a:cubicBezTo>
                  <a:pt x="729" y="15921"/>
                  <a:pt x="1077" y="16100"/>
                  <a:pt x="1374" y="16028"/>
                </a:cubicBezTo>
                <a:lnTo>
                  <a:pt x="2913" y="15652"/>
                </a:lnTo>
                <a:cubicBezTo>
                  <a:pt x="3606" y="16753"/>
                  <a:pt x="4537" y="17713"/>
                  <a:pt x="5669" y="18453"/>
                </a:cubicBezTo>
                <a:lnTo>
                  <a:pt x="5267" y="19987"/>
                </a:lnTo>
                <a:cubicBezTo>
                  <a:pt x="5189" y="20283"/>
                  <a:pt x="5361" y="20634"/>
                  <a:pt x="5643" y="20753"/>
                </a:cubicBezTo>
                <a:lnTo>
                  <a:pt x="7046" y="21351"/>
                </a:lnTo>
                <a:cubicBezTo>
                  <a:pt x="7317" y="21466"/>
                  <a:pt x="7709" y="21340"/>
                  <a:pt x="7862" y="21088"/>
                </a:cubicBezTo>
                <a:lnTo>
                  <a:pt x="8688" y="19732"/>
                </a:lnTo>
                <a:cubicBezTo>
                  <a:pt x="10006" y="20032"/>
                  <a:pt x="11342" y="20037"/>
                  <a:pt x="12614" y="19770"/>
                </a:cubicBezTo>
                <a:lnTo>
                  <a:pt x="13413" y="21138"/>
                </a:lnTo>
                <a:cubicBezTo>
                  <a:pt x="13568" y="21403"/>
                  <a:pt x="13939" y="21528"/>
                  <a:pt x="14223" y="21413"/>
                </a:cubicBezTo>
                <a:lnTo>
                  <a:pt x="15636" y="20842"/>
                </a:lnTo>
                <a:cubicBezTo>
                  <a:pt x="15920" y="20728"/>
                  <a:pt x="16100" y="20379"/>
                  <a:pt x="16028" y="20082"/>
                </a:cubicBezTo>
                <a:lnTo>
                  <a:pt x="15655" y="18542"/>
                </a:lnTo>
                <a:cubicBezTo>
                  <a:pt x="16755" y="17850"/>
                  <a:pt x="17711" y="16918"/>
                  <a:pt x="18450" y="15788"/>
                </a:cubicBezTo>
                <a:lnTo>
                  <a:pt x="19987" y="16189"/>
                </a:lnTo>
                <a:cubicBezTo>
                  <a:pt x="20113" y="16222"/>
                  <a:pt x="20256" y="16210"/>
                  <a:pt x="20389" y="16156"/>
                </a:cubicBezTo>
                <a:cubicBezTo>
                  <a:pt x="20558" y="16088"/>
                  <a:pt x="20692" y="15963"/>
                  <a:pt x="20756" y="15812"/>
                </a:cubicBezTo>
                <a:lnTo>
                  <a:pt x="21351" y="14410"/>
                </a:lnTo>
                <a:cubicBezTo>
                  <a:pt x="21470" y="14128"/>
                  <a:pt x="21350" y="13753"/>
                  <a:pt x="21088" y="13594"/>
                </a:cubicBezTo>
                <a:lnTo>
                  <a:pt x="19733" y="12770"/>
                </a:lnTo>
                <a:cubicBezTo>
                  <a:pt x="20034" y="11452"/>
                  <a:pt x="20037" y="10115"/>
                  <a:pt x="19770" y="8842"/>
                </a:cubicBezTo>
                <a:lnTo>
                  <a:pt x="21138" y="8043"/>
                </a:lnTo>
                <a:cubicBezTo>
                  <a:pt x="21402" y="7888"/>
                  <a:pt x="21528" y="7517"/>
                  <a:pt x="21413" y="7233"/>
                </a:cubicBezTo>
                <a:lnTo>
                  <a:pt x="20842" y="5819"/>
                </a:lnTo>
                <a:cubicBezTo>
                  <a:pt x="20727" y="5535"/>
                  <a:pt x="20379" y="5356"/>
                  <a:pt x="20082" y="5428"/>
                </a:cubicBezTo>
                <a:lnTo>
                  <a:pt x="18543" y="5803"/>
                </a:lnTo>
                <a:cubicBezTo>
                  <a:pt x="17850" y="4702"/>
                  <a:pt x="16919" y="3742"/>
                  <a:pt x="15787" y="3003"/>
                </a:cubicBezTo>
                <a:lnTo>
                  <a:pt x="16189" y="1469"/>
                </a:lnTo>
                <a:cubicBezTo>
                  <a:pt x="16267" y="1173"/>
                  <a:pt x="16095" y="822"/>
                  <a:pt x="15813" y="703"/>
                </a:cubicBezTo>
                <a:lnTo>
                  <a:pt x="14410" y="105"/>
                </a:lnTo>
                <a:cubicBezTo>
                  <a:pt x="14140" y="-10"/>
                  <a:pt x="13747" y="116"/>
                  <a:pt x="13594" y="368"/>
                </a:cubicBezTo>
                <a:lnTo>
                  <a:pt x="12770" y="1722"/>
                </a:lnTo>
                <a:cubicBezTo>
                  <a:pt x="11454" y="1422"/>
                  <a:pt x="10117" y="1418"/>
                  <a:pt x="8845" y="1684"/>
                </a:cubicBezTo>
                <a:lnTo>
                  <a:pt x="8043" y="318"/>
                </a:lnTo>
                <a:cubicBezTo>
                  <a:pt x="7888" y="53"/>
                  <a:pt x="7517" y="-72"/>
                  <a:pt x="7233" y="43"/>
                </a:cubicBezTo>
                <a:lnTo>
                  <a:pt x="5820" y="614"/>
                </a:lnTo>
                <a:close/>
              </a:path>
            </a:pathLst>
          </a:custGeom>
          <a:solidFill>
            <a:schemeClr val="accent5"/>
          </a:solidFill>
          <a:ln w="31750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>
              <a:cs typeface="+mn-ea"/>
              <a:sym typeface="+mn-lt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435583" y="1734581"/>
            <a:ext cx="4020401" cy="92333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Contrary to popular belief, </a:t>
            </a:r>
            <a:r>
              <a:rPr lang="en-US" sz="1200" dirty="0" err="1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 is not simply random text. It has roots in a piece of classical Latin literature from 45 BC. </a:t>
            </a:r>
            <a:r>
              <a:rPr lang="id-ID" sz="1200" dirty="0">
                <a:solidFill>
                  <a:schemeClr val="tx1"/>
                </a:solidFill>
                <a:cs typeface="+mn-ea"/>
                <a:sym typeface="+mn-lt"/>
              </a:rPr>
              <a:t>Feel Free to edit it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35583" y="1504743"/>
            <a:ext cx="10999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cs typeface="+mn-ea"/>
                <a:sym typeface="+mn-lt"/>
              </a:rPr>
              <a:t>Description</a:t>
            </a: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435583" y="3573491"/>
            <a:ext cx="4020401" cy="92333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Contrary to popular belief, </a:t>
            </a:r>
            <a:r>
              <a:rPr lang="en-US" sz="1200" dirty="0" err="1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 is not simply random text. It has roots in a piece of classical Latin literature from 45 BC. </a:t>
            </a:r>
            <a:r>
              <a:rPr lang="id-ID" sz="1200" dirty="0">
                <a:solidFill>
                  <a:schemeClr val="tx1"/>
                </a:solidFill>
                <a:cs typeface="+mn-ea"/>
                <a:sym typeface="+mn-lt"/>
              </a:rPr>
              <a:t>Feel Free to edit it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5583" y="3343653"/>
            <a:ext cx="10999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cs typeface="+mn-ea"/>
                <a:sym typeface="+mn-lt"/>
              </a:rPr>
              <a:t>Description</a:t>
            </a: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435583" y="5415216"/>
            <a:ext cx="4020401" cy="92333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Contrary to popular belief, </a:t>
            </a:r>
            <a:r>
              <a:rPr lang="en-US" sz="1200" dirty="0" err="1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 is not simply random text. It has roots in a piece of classical Latin literature from 45 BC. </a:t>
            </a:r>
            <a:r>
              <a:rPr lang="id-ID" sz="1200" dirty="0">
                <a:solidFill>
                  <a:schemeClr val="tx1"/>
                </a:solidFill>
                <a:cs typeface="+mn-ea"/>
                <a:sym typeface="+mn-lt"/>
              </a:rPr>
              <a:t>Feel Free to edit it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5583" y="5185378"/>
            <a:ext cx="10999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cs typeface="+mn-ea"/>
                <a:sym typeface="+mn-lt"/>
              </a:rPr>
              <a:t>Description</a:t>
            </a: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7842468" y="2639138"/>
            <a:ext cx="4020401" cy="92333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Contrary to popular belief, </a:t>
            </a:r>
            <a:r>
              <a:rPr lang="en-US" sz="1200" dirty="0" err="1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 is not simply random text. It has roots in a piece of classical Latin literature from 45 BC. </a:t>
            </a:r>
            <a:r>
              <a:rPr lang="id-ID" sz="1200" dirty="0">
                <a:solidFill>
                  <a:schemeClr val="tx1"/>
                </a:solidFill>
                <a:cs typeface="+mn-ea"/>
                <a:sym typeface="+mn-lt"/>
              </a:rPr>
              <a:t>Feel Free to edit it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842468" y="2409300"/>
            <a:ext cx="10999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cs typeface="+mn-ea"/>
                <a:sym typeface="+mn-lt"/>
              </a:rPr>
              <a:t>Description</a:t>
            </a: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7842468" y="4599968"/>
            <a:ext cx="4020401" cy="92333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Contrary to popular belief, </a:t>
            </a:r>
            <a:r>
              <a:rPr lang="en-US" sz="1200" dirty="0" err="1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>
                <a:solidFill>
                  <a:schemeClr val="tx1"/>
                </a:solidFill>
                <a:cs typeface="+mn-ea"/>
                <a:sym typeface="+mn-lt"/>
              </a:rPr>
              <a:t> is not simply random text. It has roots in a piece of classical Latin literature from 45 BC. </a:t>
            </a:r>
            <a:r>
              <a:rPr lang="id-ID" sz="1200" dirty="0">
                <a:solidFill>
                  <a:schemeClr val="tx1"/>
                </a:solidFill>
                <a:cs typeface="+mn-ea"/>
                <a:sym typeface="+mn-lt"/>
              </a:rPr>
              <a:t>Feel Free to edit it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842468" y="4370130"/>
            <a:ext cx="10999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cs typeface="+mn-ea"/>
                <a:sym typeface="+mn-lt"/>
              </a:rPr>
              <a:t>Description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005009" y="1655699"/>
            <a:ext cx="7649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800" b="1" dirty="0">
                <a:solidFill>
                  <a:schemeClr val="bg2"/>
                </a:solidFill>
                <a:cs typeface="+mn-ea"/>
                <a:sym typeface="+mn-lt"/>
              </a:rPr>
              <a:t>01</a:t>
            </a:r>
            <a:endParaRPr lang="en-US" sz="4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328611" y="2612964"/>
            <a:ext cx="7681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000" b="1" dirty="0">
                <a:solidFill>
                  <a:schemeClr val="accent2"/>
                </a:solidFill>
                <a:cs typeface="+mn-ea"/>
                <a:sym typeface="+mn-lt"/>
              </a:rPr>
              <a:t>02</a:t>
            </a:r>
            <a:endParaRPr lang="en-US" sz="40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945698" y="3471326"/>
            <a:ext cx="8835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800" b="1" dirty="0">
                <a:solidFill>
                  <a:schemeClr val="bg2"/>
                </a:solidFill>
                <a:cs typeface="+mn-ea"/>
                <a:sym typeface="+mn-lt"/>
              </a:rPr>
              <a:t>03</a:t>
            </a:r>
            <a:endParaRPr lang="en-US" sz="4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328611" y="4527265"/>
            <a:ext cx="7681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000" b="1" dirty="0">
                <a:solidFill>
                  <a:schemeClr val="accent4"/>
                </a:solidFill>
                <a:cs typeface="+mn-ea"/>
                <a:sym typeface="+mn-lt"/>
              </a:rPr>
              <a:t>04</a:t>
            </a:r>
            <a:endParaRPr lang="en-US" sz="40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945698" y="5359137"/>
            <a:ext cx="8835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4800" b="1" dirty="0">
                <a:solidFill>
                  <a:schemeClr val="bg2"/>
                </a:solidFill>
                <a:cs typeface="+mn-ea"/>
                <a:sym typeface="+mn-lt"/>
              </a:rPr>
              <a:t>05</a:t>
            </a:r>
            <a:endParaRPr lang="en-US" sz="4800" b="1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146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3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7" dur="3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9" dur="3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5" grpId="0" animBg="1"/>
      <p:bldP spid="6" grpId="0" animBg="1"/>
      <p:bldP spid="4" grpId="0" animBg="1"/>
      <p:bldP spid="4" grpId="1" animBg="1"/>
      <p:bldP spid="11" grpId="0" animBg="1"/>
      <p:bldP spid="11" grpId="1" animBg="1"/>
      <p:bldP spid="20" grpId="0" animBg="1"/>
      <p:bldP spid="21" grpId="0" animBg="1"/>
      <p:bldP spid="21" grpId="1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73" grpId="0"/>
      <p:bldP spid="74" grpId="0"/>
      <p:bldP spid="75" grpId="0"/>
      <p:bldP spid="76" grpId="0"/>
      <p:bldP spid="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5763268A-2D58-824C-BC29-D0BFA2974F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+mn-ea"/>
                <a:cs typeface="+mn-ea"/>
                <a:sym typeface="+mn-lt"/>
              </a:rPr>
              <a:t>Letterpress next level trust fund, </a:t>
            </a:r>
            <a:r>
              <a:rPr lang="en-US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before.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5E3696-EBCD-5645-BBC3-D2816AE09A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+mn-ea"/>
                <a:cs typeface="+mn-ea"/>
                <a:sym typeface="+mn-lt"/>
              </a:rPr>
              <a:t>Gear Infographics Slides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2C6DF815-ACE5-E547-9F87-20B798CF9EB4}"/>
              </a:ext>
            </a:extLst>
          </p:cNvPr>
          <p:cNvGrpSpPr/>
          <p:nvPr/>
        </p:nvGrpSpPr>
        <p:grpSpPr>
          <a:xfrm>
            <a:off x="11178274" y="353598"/>
            <a:ext cx="384073" cy="443619"/>
            <a:chOff x="5481637" y="2573171"/>
            <a:chExt cx="1228725" cy="1419225"/>
          </a:xfr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5" name="Freeform 29">
              <a:extLst>
                <a:ext uri="{FF2B5EF4-FFF2-40B4-BE49-F238E27FC236}">
                  <a16:creationId xmlns:a16="http://schemas.microsoft.com/office/drawing/2014/main" xmlns="" id="{C015428D-91D3-9E48-A40E-EC2EC12C1A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81637" y="2877971"/>
              <a:ext cx="1228725" cy="1114425"/>
            </a:xfrm>
            <a:custGeom>
              <a:avLst/>
              <a:gdLst>
                <a:gd name="T0" fmla="*/ 390 w 774"/>
                <a:gd name="T1" fmla="*/ 702 h 702"/>
                <a:gd name="T2" fmla="*/ 0 w 774"/>
                <a:gd name="T3" fmla="*/ 475 h 702"/>
                <a:gd name="T4" fmla="*/ 0 w 774"/>
                <a:gd name="T5" fmla="*/ 0 h 702"/>
                <a:gd name="T6" fmla="*/ 390 w 774"/>
                <a:gd name="T7" fmla="*/ 220 h 702"/>
                <a:gd name="T8" fmla="*/ 774 w 774"/>
                <a:gd name="T9" fmla="*/ 0 h 702"/>
                <a:gd name="T10" fmla="*/ 774 w 774"/>
                <a:gd name="T11" fmla="*/ 475 h 702"/>
                <a:gd name="T12" fmla="*/ 390 w 774"/>
                <a:gd name="T13" fmla="*/ 702 h 702"/>
                <a:gd name="T14" fmla="*/ 57 w 774"/>
                <a:gd name="T15" fmla="*/ 447 h 702"/>
                <a:gd name="T16" fmla="*/ 390 w 774"/>
                <a:gd name="T17" fmla="*/ 639 h 702"/>
                <a:gd name="T18" fmla="*/ 717 w 774"/>
                <a:gd name="T19" fmla="*/ 447 h 702"/>
                <a:gd name="T20" fmla="*/ 717 w 774"/>
                <a:gd name="T21" fmla="*/ 92 h 702"/>
                <a:gd name="T22" fmla="*/ 390 w 774"/>
                <a:gd name="T23" fmla="*/ 284 h 702"/>
                <a:gd name="T24" fmla="*/ 57 w 774"/>
                <a:gd name="T25" fmla="*/ 92 h 702"/>
                <a:gd name="T26" fmla="*/ 57 w 774"/>
                <a:gd name="T27" fmla="*/ 44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4" h="702">
                  <a:moveTo>
                    <a:pt x="390" y="702"/>
                  </a:moveTo>
                  <a:lnTo>
                    <a:pt x="0" y="475"/>
                  </a:lnTo>
                  <a:lnTo>
                    <a:pt x="0" y="0"/>
                  </a:lnTo>
                  <a:lnTo>
                    <a:pt x="390" y="220"/>
                  </a:lnTo>
                  <a:lnTo>
                    <a:pt x="774" y="0"/>
                  </a:lnTo>
                  <a:lnTo>
                    <a:pt x="774" y="475"/>
                  </a:lnTo>
                  <a:lnTo>
                    <a:pt x="390" y="702"/>
                  </a:lnTo>
                  <a:close/>
                  <a:moveTo>
                    <a:pt x="57" y="447"/>
                  </a:moveTo>
                  <a:lnTo>
                    <a:pt x="390" y="639"/>
                  </a:lnTo>
                  <a:lnTo>
                    <a:pt x="717" y="447"/>
                  </a:lnTo>
                  <a:lnTo>
                    <a:pt x="717" y="92"/>
                  </a:lnTo>
                  <a:lnTo>
                    <a:pt x="390" y="284"/>
                  </a:lnTo>
                  <a:lnTo>
                    <a:pt x="57" y="92"/>
                  </a:lnTo>
                  <a:lnTo>
                    <a:pt x="57" y="4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Freeform 30">
              <a:extLst>
                <a:ext uri="{FF2B5EF4-FFF2-40B4-BE49-F238E27FC236}">
                  <a16:creationId xmlns:a16="http://schemas.microsoft.com/office/drawing/2014/main" xmlns="" id="{EA4E63A1-CA52-EC4C-92AC-2E1D34F640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6574" y="2573171"/>
              <a:ext cx="958850" cy="280988"/>
            </a:xfrm>
            <a:custGeom>
              <a:avLst/>
              <a:gdLst>
                <a:gd name="T0" fmla="*/ 107 w 604"/>
                <a:gd name="T1" fmla="*/ 177 h 177"/>
                <a:gd name="T2" fmla="*/ 305 w 604"/>
                <a:gd name="T3" fmla="*/ 64 h 177"/>
                <a:gd name="T4" fmla="*/ 497 w 604"/>
                <a:gd name="T5" fmla="*/ 177 h 177"/>
                <a:gd name="T6" fmla="*/ 604 w 604"/>
                <a:gd name="T7" fmla="*/ 177 h 177"/>
                <a:gd name="T8" fmla="*/ 305 w 604"/>
                <a:gd name="T9" fmla="*/ 0 h 177"/>
                <a:gd name="T10" fmla="*/ 0 w 604"/>
                <a:gd name="T11" fmla="*/ 177 h 177"/>
                <a:gd name="T12" fmla="*/ 0 w 604"/>
                <a:gd name="T13" fmla="*/ 177 h 177"/>
                <a:gd name="T14" fmla="*/ 107 w 604"/>
                <a:gd name="T15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4" h="177">
                  <a:moveTo>
                    <a:pt x="107" y="177"/>
                  </a:moveTo>
                  <a:lnTo>
                    <a:pt x="305" y="64"/>
                  </a:lnTo>
                  <a:lnTo>
                    <a:pt x="497" y="177"/>
                  </a:lnTo>
                  <a:lnTo>
                    <a:pt x="604" y="177"/>
                  </a:lnTo>
                  <a:lnTo>
                    <a:pt x="305" y="0"/>
                  </a:lnTo>
                  <a:lnTo>
                    <a:pt x="0" y="177"/>
                  </a:lnTo>
                  <a:lnTo>
                    <a:pt x="0" y="177"/>
                  </a:lnTo>
                  <a:lnTo>
                    <a:pt x="107" y="1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Freeform 31">
              <a:extLst>
                <a:ext uri="{FF2B5EF4-FFF2-40B4-BE49-F238E27FC236}">
                  <a16:creationId xmlns:a16="http://schemas.microsoft.com/office/drawing/2014/main" xmlns="" id="{F08DCEFE-5654-8244-A9F1-EA9381395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0887" y="2809709"/>
              <a:ext cx="530225" cy="146050"/>
            </a:xfrm>
            <a:custGeom>
              <a:avLst/>
              <a:gdLst>
                <a:gd name="T0" fmla="*/ 107 w 334"/>
                <a:gd name="T1" fmla="*/ 92 h 92"/>
                <a:gd name="T2" fmla="*/ 170 w 334"/>
                <a:gd name="T3" fmla="*/ 64 h 92"/>
                <a:gd name="T4" fmla="*/ 227 w 334"/>
                <a:gd name="T5" fmla="*/ 92 h 92"/>
                <a:gd name="T6" fmla="*/ 334 w 334"/>
                <a:gd name="T7" fmla="*/ 92 h 92"/>
                <a:gd name="T8" fmla="*/ 334 w 334"/>
                <a:gd name="T9" fmla="*/ 92 h 92"/>
                <a:gd name="T10" fmla="*/ 170 w 334"/>
                <a:gd name="T11" fmla="*/ 0 h 92"/>
                <a:gd name="T12" fmla="*/ 0 w 334"/>
                <a:gd name="T13" fmla="*/ 92 h 92"/>
                <a:gd name="T14" fmla="*/ 107 w 334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4" h="92">
                  <a:moveTo>
                    <a:pt x="107" y="92"/>
                  </a:moveTo>
                  <a:lnTo>
                    <a:pt x="170" y="64"/>
                  </a:lnTo>
                  <a:lnTo>
                    <a:pt x="227" y="92"/>
                  </a:lnTo>
                  <a:lnTo>
                    <a:pt x="334" y="92"/>
                  </a:lnTo>
                  <a:lnTo>
                    <a:pt x="334" y="92"/>
                  </a:lnTo>
                  <a:lnTo>
                    <a:pt x="170" y="0"/>
                  </a:lnTo>
                  <a:lnTo>
                    <a:pt x="0" y="92"/>
                  </a:lnTo>
                  <a:lnTo>
                    <a:pt x="10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34FE6123-D365-7A41-84EC-02ACF661F6FF}"/>
              </a:ext>
            </a:extLst>
          </p:cNvPr>
          <p:cNvGrpSpPr/>
          <p:nvPr/>
        </p:nvGrpSpPr>
        <p:grpSpPr>
          <a:xfrm>
            <a:off x="873941" y="2107528"/>
            <a:ext cx="4165922" cy="4772417"/>
            <a:chOff x="1328187" y="2085582"/>
            <a:chExt cx="4165922" cy="477241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xmlns="" id="{5C5525BF-E53E-484E-8998-C8A6FB063E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1450" y="3671969"/>
              <a:ext cx="2401675" cy="3170564"/>
            </a:xfrm>
            <a:custGeom>
              <a:avLst/>
              <a:gdLst>
                <a:gd name="T0" fmla="*/ 1536 w 1547"/>
                <a:gd name="T1" fmla="*/ 2045 h 2045"/>
                <a:gd name="T2" fmla="*/ 1322 w 1547"/>
                <a:gd name="T3" fmla="*/ 1733 h 2045"/>
                <a:gd name="T4" fmla="*/ 1174 w 1547"/>
                <a:gd name="T5" fmla="*/ 1340 h 2045"/>
                <a:gd name="T6" fmla="*/ 1242 w 1547"/>
                <a:gd name="T7" fmla="*/ 1000 h 2045"/>
                <a:gd name="T8" fmla="*/ 1415 w 1547"/>
                <a:gd name="T9" fmla="*/ 657 h 2045"/>
                <a:gd name="T10" fmla="*/ 1250 w 1547"/>
                <a:gd name="T11" fmla="*/ 219 h 2045"/>
                <a:gd name="T12" fmla="*/ 689 w 1547"/>
                <a:gd name="T13" fmla="*/ 1 h 2045"/>
                <a:gd name="T14" fmla="*/ 212 w 1547"/>
                <a:gd name="T15" fmla="*/ 191 h 2045"/>
                <a:gd name="T16" fmla="*/ 72 w 1547"/>
                <a:gd name="T17" fmla="*/ 612 h 2045"/>
                <a:gd name="T18" fmla="*/ 94 w 1547"/>
                <a:gd name="T19" fmla="*/ 790 h 2045"/>
                <a:gd name="T20" fmla="*/ 3 w 1547"/>
                <a:gd name="T21" fmla="*/ 983 h 2045"/>
                <a:gd name="T22" fmla="*/ 80 w 1547"/>
                <a:gd name="T23" fmla="*/ 1035 h 2045"/>
                <a:gd name="T24" fmla="*/ 93 w 1547"/>
                <a:gd name="T25" fmla="*/ 1080 h 2045"/>
                <a:gd name="T26" fmla="*/ 93 w 1547"/>
                <a:gd name="T27" fmla="*/ 1143 h 2045"/>
                <a:gd name="T28" fmla="*/ 129 w 1547"/>
                <a:gd name="T29" fmla="*/ 1173 h 2045"/>
                <a:gd name="T30" fmla="*/ 126 w 1547"/>
                <a:gd name="T31" fmla="*/ 1191 h 2045"/>
                <a:gd name="T32" fmla="*/ 139 w 1547"/>
                <a:gd name="T33" fmla="*/ 1255 h 2045"/>
                <a:gd name="T34" fmla="*/ 157 w 1547"/>
                <a:gd name="T35" fmla="*/ 1331 h 2045"/>
                <a:gd name="T36" fmla="*/ 174 w 1547"/>
                <a:gd name="T37" fmla="*/ 1428 h 2045"/>
                <a:gd name="T38" fmla="*/ 350 w 1547"/>
                <a:gd name="T39" fmla="*/ 1452 h 2045"/>
                <a:gd name="T40" fmla="*/ 544 w 1547"/>
                <a:gd name="T41" fmla="*/ 1490 h 2045"/>
                <a:gd name="T42" fmla="*/ 570 w 1547"/>
                <a:gd name="T43" fmla="*/ 1767 h 2045"/>
                <a:gd name="T44" fmla="*/ 441 w 1547"/>
                <a:gd name="T4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7" h="2045">
                  <a:moveTo>
                    <a:pt x="1536" y="2045"/>
                  </a:moveTo>
                  <a:cubicBezTo>
                    <a:pt x="1547" y="1986"/>
                    <a:pt x="1415" y="1858"/>
                    <a:pt x="1322" y="1733"/>
                  </a:cubicBezTo>
                  <a:cubicBezTo>
                    <a:pt x="1230" y="1609"/>
                    <a:pt x="1174" y="1340"/>
                    <a:pt x="1174" y="1340"/>
                  </a:cubicBezTo>
                  <a:cubicBezTo>
                    <a:pt x="1174" y="1340"/>
                    <a:pt x="1109" y="1192"/>
                    <a:pt x="1242" y="1000"/>
                  </a:cubicBezTo>
                  <a:cubicBezTo>
                    <a:pt x="1242" y="1000"/>
                    <a:pt x="1410" y="779"/>
                    <a:pt x="1415" y="657"/>
                  </a:cubicBezTo>
                  <a:cubicBezTo>
                    <a:pt x="1415" y="657"/>
                    <a:pt x="1459" y="453"/>
                    <a:pt x="1250" y="219"/>
                  </a:cubicBezTo>
                  <a:cubicBezTo>
                    <a:pt x="1150" y="107"/>
                    <a:pt x="1017" y="3"/>
                    <a:pt x="689" y="1"/>
                  </a:cubicBezTo>
                  <a:cubicBezTo>
                    <a:pt x="560" y="0"/>
                    <a:pt x="365" y="30"/>
                    <a:pt x="212" y="191"/>
                  </a:cubicBezTo>
                  <a:cubicBezTo>
                    <a:pt x="120" y="288"/>
                    <a:pt x="52" y="411"/>
                    <a:pt x="72" y="612"/>
                  </a:cubicBezTo>
                  <a:cubicBezTo>
                    <a:pt x="76" y="656"/>
                    <a:pt x="138" y="706"/>
                    <a:pt x="94" y="790"/>
                  </a:cubicBezTo>
                  <a:cubicBezTo>
                    <a:pt x="94" y="790"/>
                    <a:pt x="0" y="955"/>
                    <a:pt x="3" y="983"/>
                  </a:cubicBezTo>
                  <a:cubicBezTo>
                    <a:pt x="3" y="983"/>
                    <a:pt x="2" y="1033"/>
                    <a:pt x="80" y="1035"/>
                  </a:cubicBezTo>
                  <a:cubicBezTo>
                    <a:pt x="80" y="1035"/>
                    <a:pt x="99" y="1038"/>
                    <a:pt x="93" y="1080"/>
                  </a:cubicBezTo>
                  <a:cubicBezTo>
                    <a:pt x="93" y="1143"/>
                    <a:pt x="93" y="1143"/>
                    <a:pt x="93" y="1143"/>
                  </a:cubicBezTo>
                  <a:cubicBezTo>
                    <a:pt x="93" y="1143"/>
                    <a:pt x="95" y="1161"/>
                    <a:pt x="129" y="1173"/>
                  </a:cubicBezTo>
                  <a:cubicBezTo>
                    <a:pt x="129" y="1173"/>
                    <a:pt x="136" y="1179"/>
                    <a:pt x="126" y="1191"/>
                  </a:cubicBezTo>
                  <a:cubicBezTo>
                    <a:pt x="126" y="1191"/>
                    <a:pt x="108" y="1211"/>
                    <a:pt x="139" y="1255"/>
                  </a:cubicBezTo>
                  <a:cubicBezTo>
                    <a:pt x="150" y="1270"/>
                    <a:pt x="169" y="1290"/>
                    <a:pt x="157" y="1331"/>
                  </a:cubicBezTo>
                  <a:cubicBezTo>
                    <a:pt x="157" y="1331"/>
                    <a:pt x="143" y="1409"/>
                    <a:pt x="174" y="1428"/>
                  </a:cubicBezTo>
                  <a:cubicBezTo>
                    <a:pt x="174" y="1428"/>
                    <a:pt x="209" y="1469"/>
                    <a:pt x="350" y="1452"/>
                  </a:cubicBezTo>
                  <a:cubicBezTo>
                    <a:pt x="399" y="1446"/>
                    <a:pt x="490" y="1422"/>
                    <a:pt x="544" y="1490"/>
                  </a:cubicBezTo>
                  <a:cubicBezTo>
                    <a:pt x="544" y="1490"/>
                    <a:pt x="598" y="1666"/>
                    <a:pt x="570" y="1767"/>
                  </a:cubicBezTo>
                  <a:cubicBezTo>
                    <a:pt x="441" y="2045"/>
                    <a:pt x="441" y="2045"/>
                    <a:pt x="441" y="2045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C07E8796-8EFC-E64E-B3E9-B73617FC3E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3858" y="2085582"/>
              <a:ext cx="988730" cy="988730"/>
            </a:xfrm>
            <a:custGeom>
              <a:avLst/>
              <a:gdLst>
                <a:gd name="T0" fmla="*/ 594 w 637"/>
                <a:gd name="T1" fmla="*/ 285 h 638"/>
                <a:gd name="T2" fmla="*/ 583 w 637"/>
                <a:gd name="T3" fmla="*/ 238 h 638"/>
                <a:gd name="T4" fmla="*/ 565 w 637"/>
                <a:gd name="T5" fmla="*/ 193 h 638"/>
                <a:gd name="T6" fmla="*/ 540 w 637"/>
                <a:gd name="T7" fmla="*/ 152 h 638"/>
                <a:gd name="T8" fmla="*/ 507 w 637"/>
                <a:gd name="T9" fmla="*/ 116 h 638"/>
                <a:gd name="T10" fmla="*/ 469 w 637"/>
                <a:gd name="T11" fmla="*/ 86 h 638"/>
                <a:gd name="T12" fmla="*/ 427 w 637"/>
                <a:gd name="T13" fmla="*/ 64 h 638"/>
                <a:gd name="T14" fmla="*/ 381 w 637"/>
                <a:gd name="T15" fmla="*/ 49 h 638"/>
                <a:gd name="T16" fmla="*/ 333 w 637"/>
                <a:gd name="T17" fmla="*/ 42 h 638"/>
                <a:gd name="T18" fmla="*/ 285 w 637"/>
                <a:gd name="T19" fmla="*/ 44 h 638"/>
                <a:gd name="T20" fmla="*/ 237 w 637"/>
                <a:gd name="T21" fmla="*/ 54 h 638"/>
                <a:gd name="T22" fmla="*/ 193 w 637"/>
                <a:gd name="T23" fmla="*/ 72 h 638"/>
                <a:gd name="T24" fmla="*/ 152 w 637"/>
                <a:gd name="T25" fmla="*/ 98 h 638"/>
                <a:gd name="T26" fmla="*/ 116 w 637"/>
                <a:gd name="T27" fmla="*/ 130 h 638"/>
                <a:gd name="T28" fmla="*/ 86 w 637"/>
                <a:gd name="T29" fmla="*/ 168 h 638"/>
                <a:gd name="T30" fmla="*/ 64 w 637"/>
                <a:gd name="T31" fmla="*/ 211 h 638"/>
                <a:gd name="T32" fmla="*/ 49 w 637"/>
                <a:gd name="T33" fmla="*/ 257 h 638"/>
                <a:gd name="T34" fmla="*/ 42 w 637"/>
                <a:gd name="T35" fmla="*/ 305 h 638"/>
                <a:gd name="T36" fmla="*/ 44 w 637"/>
                <a:gd name="T37" fmla="*/ 353 h 638"/>
                <a:gd name="T38" fmla="*/ 54 w 637"/>
                <a:gd name="T39" fmla="*/ 401 h 638"/>
                <a:gd name="T40" fmla="*/ 72 w 637"/>
                <a:gd name="T41" fmla="*/ 446 h 638"/>
                <a:gd name="T42" fmla="*/ 98 w 637"/>
                <a:gd name="T43" fmla="*/ 486 h 638"/>
                <a:gd name="T44" fmla="*/ 130 w 637"/>
                <a:gd name="T45" fmla="*/ 522 h 638"/>
                <a:gd name="T46" fmla="*/ 168 w 637"/>
                <a:gd name="T47" fmla="*/ 552 h 638"/>
                <a:gd name="T48" fmla="*/ 211 w 637"/>
                <a:gd name="T49" fmla="*/ 575 h 638"/>
                <a:gd name="T50" fmla="*/ 257 w 637"/>
                <a:gd name="T51" fmla="*/ 590 h 638"/>
                <a:gd name="T52" fmla="*/ 305 w 637"/>
                <a:gd name="T53" fmla="*/ 596 h 638"/>
                <a:gd name="T54" fmla="*/ 353 w 637"/>
                <a:gd name="T55" fmla="*/ 594 h 638"/>
                <a:gd name="T56" fmla="*/ 400 w 637"/>
                <a:gd name="T57" fmla="*/ 584 h 638"/>
                <a:gd name="T58" fmla="*/ 445 w 637"/>
                <a:gd name="T59" fmla="*/ 566 h 638"/>
                <a:gd name="T60" fmla="*/ 486 w 637"/>
                <a:gd name="T61" fmla="*/ 540 h 638"/>
                <a:gd name="T62" fmla="*/ 522 w 637"/>
                <a:gd name="T63" fmla="*/ 508 h 638"/>
                <a:gd name="T64" fmla="*/ 551 w 637"/>
                <a:gd name="T65" fmla="*/ 470 h 638"/>
                <a:gd name="T66" fmla="*/ 574 w 637"/>
                <a:gd name="T67" fmla="*/ 427 h 638"/>
                <a:gd name="T68" fmla="*/ 589 w 637"/>
                <a:gd name="T69" fmla="*/ 381 h 638"/>
                <a:gd name="T70" fmla="*/ 595 w 637"/>
                <a:gd name="T71" fmla="*/ 333 h 638"/>
                <a:gd name="T72" fmla="*/ 524 w 637"/>
                <a:gd name="T73" fmla="*/ 313 h 638"/>
                <a:gd name="T74" fmla="*/ 483 w 637"/>
                <a:gd name="T75" fmla="*/ 146 h 638"/>
                <a:gd name="T76" fmla="*/ 494 w 637"/>
                <a:gd name="T77" fmla="*/ 211 h 638"/>
                <a:gd name="T78" fmla="*/ 405 w 637"/>
                <a:gd name="T79" fmla="*/ 82 h 638"/>
                <a:gd name="T80" fmla="*/ 325 w 637"/>
                <a:gd name="T81" fmla="*/ 113 h 638"/>
                <a:gd name="T82" fmla="*/ 312 w 637"/>
                <a:gd name="T83" fmla="*/ 113 h 638"/>
                <a:gd name="T84" fmla="*/ 242 w 637"/>
                <a:gd name="T85" fmla="*/ 109 h 638"/>
                <a:gd name="T86" fmla="*/ 210 w 637"/>
                <a:gd name="T87" fmla="*/ 144 h 638"/>
                <a:gd name="T88" fmla="*/ 227 w 637"/>
                <a:gd name="T89" fmla="*/ 274 h 638"/>
                <a:gd name="T90" fmla="*/ 106 w 637"/>
                <a:gd name="T91" fmla="*/ 213 h 638"/>
                <a:gd name="T92" fmla="*/ 87 w 637"/>
                <a:gd name="T93" fmla="*/ 375 h 638"/>
                <a:gd name="T94" fmla="*/ 106 w 637"/>
                <a:gd name="T95" fmla="*/ 426 h 638"/>
                <a:gd name="T96" fmla="*/ 113 w 637"/>
                <a:gd name="T97" fmla="*/ 326 h 638"/>
                <a:gd name="T98" fmla="*/ 234 w 637"/>
                <a:gd name="T99" fmla="*/ 376 h 638"/>
                <a:gd name="T100" fmla="*/ 242 w 637"/>
                <a:gd name="T101" fmla="*/ 529 h 638"/>
                <a:gd name="T102" fmla="*/ 319 w 637"/>
                <a:gd name="T103" fmla="*/ 572 h 638"/>
                <a:gd name="T104" fmla="*/ 364 w 637"/>
                <a:gd name="T105" fmla="*/ 411 h 638"/>
                <a:gd name="T106" fmla="*/ 405 w 637"/>
                <a:gd name="T107" fmla="*/ 556 h 638"/>
                <a:gd name="T108" fmla="*/ 460 w 637"/>
                <a:gd name="T109" fmla="*/ 511 h 638"/>
                <a:gd name="T110" fmla="*/ 524 w 637"/>
                <a:gd name="T111" fmla="*/ 326 h 638"/>
                <a:gd name="T112" fmla="*/ 567 w 637"/>
                <a:gd name="T113" fmla="*/ 363 h 638"/>
                <a:gd name="T114" fmla="*/ 550 w 637"/>
                <a:gd name="T115" fmla="*/ 26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7" h="638">
                  <a:moveTo>
                    <a:pt x="628" y="330"/>
                  </a:moveTo>
                  <a:cubicBezTo>
                    <a:pt x="630" y="330"/>
                    <a:pt x="633" y="328"/>
                    <a:pt x="634" y="326"/>
                  </a:cubicBezTo>
                  <a:cubicBezTo>
                    <a:pt x="636" y="325"/>
                    <a:pt x="637" y="322"/>
                    <a:pt x="637" y="319"/>
                  </a:cubicBezTo>
                  <a:cubicBezTo>
                    <a:pt x="637" y="316"/>
                    <a:pt x="636" y="314"/>
                    <a:pt x="634" y="312"/>
                  </a:cubicBezTo>
                  <a:cubicBezTo>
                    <a:pt x="633" y="310"/>
                    <a:pt x="630" y="308"/>
                    <a:pt x="628" y="308"/>
                  </a:cubicBezTo>
                  <a:cubicBezTo>
                    <a:pt x="624" y="308"/>
                    <a:pt x="609" y="306"/>
                    <a:pt x="595" y="305"/>
                  </a:cubicBezTo>
                  <a:cubicBezTo>
                    <a:pt x="595" y="298"/>
                    <a:pt x="594" y="292"/>
                    <a:pt x="594" y="285"/>
                  </a:cubicBezTo>
                  <a:cubicBezTo>
                    <a:pt x="607" y="281"/>
                    <a:pt x="622" y="277"/>
                    <a:pt x="625" y="276"/>
                  </a:cubicBezTo>
                  <a:cubicBezTo>
                    <a:pt x="628" y="276"/>
                    <a:pt x="630" y="274"/>
                    <a:pt x="631" y="271"/>
                  </a:cubicBezTo>
                  <a:cubicBezTo>
                    <a:pt x="632" y="269"/>
                    <a:pt x="633" y="267"/>
                    <a:pt x="632" y="264"/>
                  </a:cubicBezTo>
                  <a:cubicBezTo>
                    <a:pt x="632" y="261"/>
                    <a:pt x="630" y="259"/>
                    <a:pt x="628" y="257"/>
                  </a:cubicBezTo>
                  <a:cubicBezTo>
                    <a:pt x="626" y="255"/>
                    <a:pt x="624" y="254"/>
                    <a:pt x="621" y="255"/>
                  </a:cubicBezTo>
                  <a:cubicBezTo>
                    <a:pt x="618" y="255"/>
                    <a:pt x="603" y="256"/>
                    <a:pt x="589" y="257"/>
                  </a:cubicBezTo>
                  <a:cubicBezTo>
                    <a:pt x="587" y="251"/>
                    <a:pt x="585" y="244"/>
                    <a:pt x="583" y="238"/>
                  </a:cubicBezTo>
                  <a:cubicBezTo>
                    <a:pt x="596" y="232"/>
                    <a:pt x="610" y="225"/>
                    <a:pt x="613" y="224"/>
                  </a:cubicBezTo>
                  <a:cubicBezTo>
                    <a:pt x="615" y="223"/>
                    <a:pt x="617" y="220"/>
                    <a:pt x="618" y="218"/>
                  </a:cubicBezTo>
                  <a:cubicBezTo>
                    <a:pt x="619" y="215"/>
                    <a:pt x="619" y="213"/>
                    <a:pt x="618" y="210"/>
                  </a:cubicBezTo>
                  <a:cubicBezTo>
                    <a:pt x="617" y="207"/>
                    <a:pt x="615" y="205"/>
                    <a:pt x="613" y="204"/>
                  </a:cubicBezTo>
                  <a:cubicBezTo>
                    <a:pt x="611" y="203"/>
                    <a:pt x="608" y="202"/>
                    <a:pt x="605" y="203"/>
                  </a:cubicBezTo>
                  <a:cubicBezTo>
                    <a:pt x="602" y="204"/>
                    <a:pt x="587" y="208"/>
                    <a:pt x="574" y="211"/>
                  </a:cubicBezTo>
                  <a:cubicBezTo>
                    <a:pt x="571" y="205"/>
                    <a:pt x="568" y="199"/>
                    <a:pt x="565" y="193"/>
                  </a:cubicBezTo>
                  <a:cubicBezTo>
                    <a:pt x="577" y="185"/>
                    <a:pt x="589" y="176"/>
                    <a:pt x="592" y="174"/>
                  </a:cubicBezTo>
                  <a:cubicBezTo>
                    <a:pt x="594" y="172"/>
                    <a:pt x="595" y="170"/>
                    <a:pt x="596" y="167"/>
                  </a:cubicBezTo>
                  <a:cubicBezTo>
                    <a:pt x="596" y="165"/>
                    <a:pt x="596" y="162"/>
                    <a:pt x="594" y="160"/>
                  </a:cubicBezTo>
                  <a:cubicBezTo>
                    <a:pt x="593" y="157"/>
                    <a:pt x="591" y="156"/>
                    <a:pt x="588" y="155"/>
                  </a:cubicBezTo>
                  <a:cubicBezTo>
                    <a:pt x="586" y="154"/>
                    <a:pt x="583" y="154"/>
                    <a:pt x="581" y="155"/>
                  </a:cubicBezTo>
                  <a:cubicBezTo>
                    <a:pt x="578" y="156"/>
                    <a:pt x="564" y="163"/>
                    <a:pt x="551" y="168"/>
                  </a:cubicBezTo>
                  <a:cubicBezTo>
                    <a:pt x="548" y="163"/>
                    <a:pt x="544" y="157"/>
                    <a:pt x="540" y="152"/>
                  </a:cubicBezTo>
                  <a:cubicBezTo>
                    <a:pt x="549" y="142"/>
                    <a:pt x="560" y="131"/>
                    <a:pt x="562" y="129"/>
                  </a:cubicBezTo>
                  <a:cubicBezTo>
                    <a:pt x="564" y="127"/>
                    <a:pt x="565" y="124"/>
                    <a:pt x="565" y="121"/>
                  </a:cubicBezTo>
                  <a:cubicBezTo>
                    <a:pt x="565" y="119"/>
                    <a:pt x="564" y="116"/>
                    <a:pt x="563" y="114"/>
                  </a:cubicBezTo>
                  <a:cubicBezTo>
                    <a:pt x="561" y="112"/>
                    <a:pt x="558" y="111"/>
                    <a:pt x="556" y="110"/>
                  </a:cubicBezTo>
                  <a:cubicBezTo>
                    <a:pt x="553" y="110"/>
                    <a:pt x="551" y="110"/>
                    <a:pt x="548" y="112"/>
                  </a:cubicBezTo>
                  <a:cubicBezTo>
                    <a:pt x="546" y="114"/>
                    <a:pt x="533" y="122"/>
                    <a:pt x="522" y="130"/>
                  </a:cubicBezTo>
                  <a:cubicBezTo>
                    <a:pt x="517" y="125"/>
                    <a:pt x="512" y="121"/>
                    <a:pt x="507" y="116"/>
                  </a:cubicBezTo>
                  <a:cubicBezTo>
                    <a:pt x="515" y="105"/>
                    <a:pt x="524" y="92"/>
                    <a:pt x="526" y="89"/>
                  </a:cubicBezTo>
                  <a:cubicBezTo>
                    <a:pt x="527" y="87"/>
                    <a:pt x="528" y="84"/>
                    <a:pt x="527" y="82"/>
                  </a:cubicBezTo>
                  <a:cubicBezTo>
                    <a:pt x="527" y="79"/>
                    <a:pt x="526" y="77"/>
                    <a:pt x="523" y="75"/>
                  </a:cubicBezTo>
                  <a:cubicBezTo>
                    <a:pt x="521" y="73"/>
                    <a:pt x="519" y="72"/>
                    <a:pt x="516" y="72"/>
                  </a:cubicBezTo>
                  <a:cubicBezTo>
                    <a:pt x="513" y="72"/>
                    <a:pt x="511" y="73"/>
                    <a:pt x="509" y="75"/>
                  </a:cubicBezTo>
                  <a:cubicBezTo>
                    <a:pt x="507" y="77"/>
                    <a:pt x="496" y="88"/>
                    <a:pt x="486" y="98"/>
                  </a:cubicBezTo>
                  <a:cubicBezTo>
                    <a:pt x="480" y="94"/>
                    <a:pt x="475" y="90"/>
                    <a:pt x="469" y="86"/>
                  </a:cubicBezTo>
                  <a:cubicBezTo>
                    <a:pt x="475" y="74"/>
                    <a:pt x="481" y="60"/>
                    <a:pt x="483" y="57"/>
                  </a:cubicBezTo>
                  <a:cubicBezTo>
                    <a:pt x="484" y="54"/>
                    <a:pt x="484" y="51"/>
                    <a:pt x="483" y="49"/>
                  </a:cubicBezTo>
                  <a:cubicBezTo>
                    <a:pt x="482" y="46"/>
                    <a:pt x="480" y="44"/>
                    <a:pt x="478" y="43"/>
                  </a:cubicBezTo>
                  <a:cubicBezTo>
                    <a:pt x="476" y="42"/>
                    <a:pt x="473" y="41"/>
                    <a:pt x="470" y="42"/>
                  </a:cubicBezTo>
                  <a:cubicBezTo>
                    <a:pt x="468" y="42"/>
                    <a:pt x="465" y="43"/>
                    <a:pt x="464" y="46"/>
                  </a:cubicBezTo>
                  <a:cubicBezTo>
                    <a:pt x="462" y="48"/>
                    <a:pt x="453" y="61"/>
                    <a:pt x="445" y="72"/>
                  </a:cubicBezTo>
                  <a:cubicBezTo>
                    <a:pt x="439" y="69"/>
                    <a:pt x="433" y="66"/>
                    <a:pt x="427" y="64"/>
                  </a:cubicBezTo>
                  <a:cubicBezTo>
                    <a:pt x="430" y="50"/>
                    <a:pt x="434" y="35"/>
                    <a:pt x="435" y="32"/>
                  </a:cubicBezTo>
                  <a:cubicBezTo>
                    <a:pt x="435" y="29"/>
                    <a:pt x="435" y="27"/>
                    <a:pt x="434" y="24"/>
                  </a:cubicBezTo>
                  <a:cubicBezTo>
                    <a:pt x="432" y="22"/>
                    <a:pt x="430" y="20"/>
                    <a:pt x="428" y="19"/>
                  </a:cubicBezTo>
                  <a:cubicBezTo>
                    <a:pt x="425" y="18"/>
                    <a:pt x="422" y="19"/>
                    <a:pt x="420" y="19"/>
                  </a:cubicBezTo>
                  <a:cubicBezTo>
                    <a:pt x="417" y="20"/>
                    <a:pt x="415" y="22"/>
                    <a:pt x="414" y="25"/>
                  </a:cubicBezTo>
                  <a:cubicBezTo>
                    <a:pt x="413" y="27"/>
                    <a:pt x="406" y="41"/>
                    <a:pt x="400" y="54"/>
                  </a:cubicBezTo>
                  <a:cubicBezTo>
                    <a:pt x="394" y="52"/>
                    <a:pt x="387" y="50"/>
                    <a:pt x="381" y="49"/>
                  </a:cubicBezTo>
                  <a:cubicBezTo>
                    <a:pt x="382" y="35"/>
                    <a:pt x="383" y="19"/>
                    <a:pt x="383" y="16"/>
                  </a:cubicBezTo>
                  <a:cubicBezTo>
                    <a:pt x="383" y="14"/>
                    <a:pt x="382" y="11"/>
                    <a:pt x="381" y="9"/>
                  </a:cubicBezTo>
                  <a:cubicBezTo>
                    <a:pt x="379" y="7"/>
                    <a:pt x="377" y="6"/>
                    <a:pt x="374" y="5"/>
                  </a:cubicBezTo>
                  <a:cubicBezTo>
                    <a:pt x="371" y="5"/>
                    <a:pt x="369" y="5"/>
                    <a:pt x="366" y="6"/>
                  </a:cubicBezTo>
                  <a:cubicBezTo>
                    <a:pt x="364" y="8"/>
                    <a:pt x="362" y="10"/>
                    <a:pt x="362" y="13"/>
                  </a:cubicBezTo>
                  <a:cubicBezTo>
                    <a:pt x="361" y="16"/>
                    <a:pt x="357" y="30"/>
                    <a:pt x="353" y="44"/>
                  </a:cubicBezTo>
                  <a:cubicBezTo>
                    <a:pt x="346" y="43"/>
                    <a:pt x="340" y="42"/>
                    <a:pt x="333" y="42"/>
                  </a:cubicBezTo>
                  <a:cubicBezTo>
                    <a:pt x="331" y="28"/>
                    <a:pt x="330" y="13"/>
                    <a:pt x="330" y="10"/>
                  </a:cubicBezTo>
                  <a:cubicBezTo>
                    <a:pt x="329" y="7"/>
                    <a:pt x="328" y="5"/>
                    <a:pt x="326" y="3"/>
                  </a:cubicBezTo>
                  <a:cubicBezTo>
                    <a:pt x="324" y="1"/>
                    <a:pt x="322" y="0"/>
                    <a:pt x="319" y="0"/>
                  </a:cubicBezTo>
                  <a:cubicBezTo>
                    <a:pt x="316" y="0"/>
                    <a:pt x="313" y="1"/>
                    <a:pt x="311" y="3"/>
                  </a:cubicBezTo>
                  <a:cubicBezTo>
                    <a:pt x="309" y="5"/>
                    <a:pt x="308" y="7"/>
                    <a:pt x="308" y="10"/>
                  </a:cubicBezTo>
                  <a:cubicBezTo>
                    <a:pt x="307" y="13"/>
                    <a:pt x="306" y="28"/>
                    <a:pt x="305" y="42"/>
                  </a:cubicBezTo>
                  <a:cubicBezTo>
                    <a:pt x="298" y="42"/>
                    <a:pt x="291" y="43"/>
                    <a:pt x="285" y="44"/>
                  </a:cubicBezTo>
                  <a:cubicBezTo>
                    <a:pt x="281" y="30"/>
                    <a:pt x="277" y="16"/>
                    <a:pt x="276" y="13"/>
                  </a:cubicBezTo>
                  <a:cubicBezTo>
                    <a:pt x="275" y="10"/>
                    <a:pt x="273" y="8"/>
                    <a:pt x="271" y="6"/>
                  </a:cubicBezTo>
                  <a:cubicBezTo>
                    <a:pt x="269" y="5"/>
                    <a:pt x="266" y="5"/>
                    <a:pt x="263" y="5"/>
                  </a:cubicBezTo>
                  <a:cubicBezTo>
                    <a:pt x="261" y="6"/>
                    <a:pt x="258" y="7"/>
                    <a:pt x="257" y="9"/>
                  </a:cubicBezTo>
                  <a:cubicBezTo>
                    <a:pt x="255" y="11"/>
                    <a:pt x="254" y="14"/>
                    <a:pt x="254" y="16"/>
                  </a:cubicBezTo>
                  <a:cubicBezTo>
                    <a:pt x="255" y="19"/>
                    <a:pt x="256" y="35"/>
                    <a:pt x="257" y="49"/>
                  </a:cubicBezTo>
                  <a:cubicBezTo>
                    <a:pt x="250" y="50"/>
                    <a:pt x="244" y="52"/>
                    <a:pt x="237" y="54"/>
                  </a:cubicBezTo>
                  <a:cubicBezTo>
                    <a:pt x="231" y="41"/>
                    <a:pt x="225" y="27"/>
                    <a:pt x="223" y="25"/>
                  </a:cubicBezTo>
                  <a:cubicBezTo>
                    <a:pt x="222" y="22"/>
                    <a:pt x="220" y="20"/>
                    <a:pt x="218" y="19"/>
                  </a:cubicBezTo>
                  <a:cubicBezTo>
                    <a:pt x="215" y="19"/>
                    <a:pt x="212" y="18"/>
                    <a:pt x="210" y="19"/>
                  </a:cubicBezTo>
                  <a:cubicBezTo>
                    <a:pt x="207" y="20"/>
                    <a:pt x="205" y="22"/>
                    <a:pt x="204" y="24"/>
                  </a:cubicBezTo>
                  <a:cubicBezTo>
                    <a:pt x="203" y="27"/>
                    <a:pt x="202" y="29"/>
                    <a:pt x="203" y="32"/>
                  </a:cubicBezTo>
                  <a:cubicBezTo>
                    <a:pt x="204" y="35"/>
                    <a:pt x="207" y="50"/>
                    <a:pt x="211" y="64"/>
                  </a:cubicBezTo>
                  <a:cubicBezTo>
                    <a:pt x="205" y="66"/>
                    <a:pt x="199" y="69"/>
                    <a:pt x="193" y="72"/>
                  </a:cubicBezTo>
                  <a:cubicBezTo>
                    <a:pt x="185" y="61"/>
                    <a:pt x="176" y="48"/>
                    <a:pt x="174" y="46"/>
                  </a:cubicBezTo>
                  <a:cubicBezTo>
                    <a:pt x="172" y="43"/>
                    <a:pt x="170" y="42"/>
                    <a:pt x="167" y="42"/>
                  </a:cubicBezTo>
                  <a:cubicBezTo>
                    <a:pt x="165" y="41"/>
                    <a:pt x="162" y="42"/>
                    <a:pt x="160" y="43"/>
                  </a:cubicBezTo>
                  <a:cubicBezTo>
                    <a:pt x="157" y="44"/>
                    <a:pt x="155" y="46"/>
                    <a:pt x="155" y="49"/>
                  </a:cubicBezTo>
                  <a:cubicBezTo>
                    <a:pt x="154" y="51"/>
                    <a:pt x="154" y="54"/>
                    <a:pt x="155" y="57"/>
                  </a:cubicBezTo>
                  <a:cubicBezTo>
                    <a:pt x="156" y="60"/>
                    <a:pt x="162" y="74"/>
                    <a:pt x="168" y="86"/>
                  </a:cubicBezTo>
                  <a:cubicBezTo>
                    <a:pt x="163" y="90"/>
                    <a:pt x="157" y="94"/>
                    <a:pt x="152" y="98"/>
                  </a:cubicBezTo>
                  <a:cubicBezTo>
                    <a:pt x="142" y="88"/>
                    <a:pt x="131" y="77"/>
                    <a:pt x="129" y="75"/>
                  </a:cubicBezTo>
                  <a:cubicBezTo>
                    <a:pt x="127" y="73"/>
                    <a:pt x="124" y="72"/>
                    <a:pt x="121" y="72"/>
                  </a:cubicBezTo>
                  <a:cubicBezTo>
                    <a:pt x="119" y="72"/>
                    <a:pt x="116" y="73"/>
                    <a:pt x="114" y="75"/>
                  </a:cubicBezTo>
                  <a:cubicBezTo>
                    <a:pt x="112" y="77"/>
                    <a:pt x="111" y="79"/>
                    <a:pt x="110" y="82"/>
                  </a:cubicBezTo>
                  <a:cubicBezTo>
                    <a:pt x="110" y="84"/>
                    <a:pt x="110" y="87"/>
                    <a:pt x="112" y="89"/>
                  </a:cubicBezTo>
                  <a:cubicBezTo>
                    <a:pt x="114" y="92"/>
                    <a:pt x="122" y="105"/>
                    <a:pt x="130" y="116"/>
                  </a:cubicBezTo>
                  <a:cubicBezTo>
                    <a:pt x="125" y="121"/>
                    <a:pt x="121" y="125"/>
                    <a:pt x="116" y="130"/>
                  </a:cubicBezTo>
                  <a:cubicBezTo>
                    <a:pt x="104" y="122"/>
                    <a:pt x="92" y="114"/>
                    <a:pt x="89" y="112"/>
                  </a:cubicBezTo>
                  <a:cubicBezTo>
                    <a:pt x="87" y="110"/>
                    <a:pt x="84" y="110"/>
                    <a:pt x="82" y="110"/>
                  </a:cubicBezTo>
                  <a:cubicBezTo>
                    <a:pt x="79" y="111"/>
                    <a:pt x="77" y="112"/>
                    <a:pt x="75" y="114"/>
                  </a:cubicBezTo>
                  <a:cubicBezTo>
                    <a:pt x="73" y="116"/>
                    <a:pt x="72" y="119"/>
                    <a:pt x="72" y="121"/>
                  </a:cubicBezTo>
                  <a:cubicBezTo>
                    <a:pt x="72" y="124"/>
                    <a:pt x="73" y="127"/>
                    <a:pt x="75" y="129"/>
                  </a:cubicBezTo>
                  <a:cubicBezTo>
                    <a:pt x="77" y="131"/>
                    <a:pt x="88" y="142"/>
                    <a:pt x="98" y="152"/>
                  </a:cubicBezTo>
                  <a:cubicBezTo>
                    <a:pt x="94" y="157"/>
                    <a:pt x="90" y="163"/>
                    <a:pt x="86" y="168"/>
                  </a:cubicBezTo>
                  <a:cubicBezTo>
                    <a:pt x="74" y="163"/>
                    <a:pt x="60" y="156"/>
                    <a:pt x="57" y="155"/>
                  </a:cubicBezTo>
                  <a:cubicBezTo>
                    <a:pt x="54" y="154"/>
                    <a:pt x="51" y="154"/>
                    <a:pt x="49" y="155"/>
                  </a:cubicBezTo>
                  <a:cubicBezTo>
                    <a:pt x="46" y="156"/>
                    <a:pt x="44" y="157"/>
                    <a:pt x="43" y="160"/>
                  </a:cubicBezTo>
                  <a:cubicBezTo>
                    <a:pt x="42" y="162"/>
                    <a:pt x="41" y="165"/>
                    <a:pt x="42" y="167"/>
                  </a:cubicBezTo>
                  <a:cubicBezTo>
                    <a:pt x="42" y="170"/>
                    <a:pt x="43" y="172"/>
                    <a:pt x="46" y="174"/>
                  </a:cubicBezTo>
                  <a:cubicBezTo>
                    <a:pt x="48" y="176"/>
                    <a:pt x="61" y="185"/>
                    <a:pt x="72" y="193"/>
                  </a:cubicBezTo>
                  <a:cubicBezTo>
                    <a:pt x="69" y="199"/>
                    <a:pt x="66" y="205"/>
                    <a:pt x="64" y="211"/>
                  </a:cubicBezTo>
                  <a:cubicBezTo>
                    <a:pt x="50" y="208"/>
                    <a:pt x="35" y="204"/>
                    <a:pt x="32" y="203"/>
                  </a:cubicBezTo>
                  <a:cubicBezTo>
                    <a:pt x="30" y="202"/>
                    <a:pt x="27" y="203"/>
                    <a:pt x="25" y="204"/>
                  </a:cubicBezTo>
                  <a:cubicBezTo>
                    <a:pt x="22" y="205"/>
                    <a:pt x="20" y="207"/>
                    <a:pt x="20" y="210"/>
                  </a:cubicBezTo>
                  <a:cubicBezTo>
                    <a:pt x="19" y="213"/>
                    <a:pt x="19" y="215"/>
                    <a:pt x="20" y="218"/>
                  </a:cubicBezTo>
                  <a:cubicBezTo>
                    <a:pt x="20" y="220"/>
                    <a:pt x="22" y="223"/>
                    <a:pt x="25" y="224"/>
                  </a:cubicBezTo>
                  <a:cubicBezTo>
                    <a:pt x="28" y="225"/>
                    <a:pt x="41" y="232"/>
                    <a:pt x="54" y="238"/>
                  </a:cubicBezTo>
                  <a:cubicBezTo>
                    <a:pt x="52" y="244"/>
                    <a:pt x="50" y="251"/>
                    <a:pt x="49" y="257"/>
                  </a:cubicBezTo>
                  <a:cubicBezTo>
                    <a:pt x="35" y="256"/>
                    <a:pt x="20" y="255"/>
                    <a:pt x="16" y="255"/>
                  </a:cubicBezTo>
                  <a:cubicBezTo>
                    <a:pt x="14" y="254"/>
                    <a:pt x="11" y="255"/>
                    <a:pt x="9" y="257"/>
                  </a:cubicBezTo>
                  <a:cubicBezTo>
                    <a:pt x="7" y="259"/>
                    <a:pt x="6" y="261"/>
                    <a:pt x="5" y="264"/>
                  </a:cubicBezTo>
                  <a:cubicBezTo>
                    <a:pt x="5" y="267"/>
                    <a:pt x="5" y="269"/>
                    <a:pt x="7" y="271"/>
                  </a:cubicBezTo>
                  <a:cubicBezTo>
                    <a:pt x="8" y="274"/>
                    <a:pt x="10" y="276"/>
                    <a:pt x="13" y="276"/>
                  </a:cubicBezTo>
                  <a:cubicBezTo>
                    <a:pt x="16" y="277"/>
                    <a:pt x="31" y="281"/>
                    <a:pt x="44" y="285"/>
                  </a:cubicBezTo>
                  <a:cubicBezTo>
                    <a:pt x="43" y="292"/>
                    <a:pt x="43" y="298"/>
                    <a:pt x="42" y="305"/>
                  </a:cubicBezTo>
                  <a:cubicBezTo>
                    <a:pt x="28" y="306"/>
                    <a:pt x="13" y="308"/>
                    <a:pt x="10" y="308"/>
                  </a:cubicBezTo>
                  <a:cubicBezTo>
                    <a:pt x="7" y="308"/>
                    <a:pt x="5" y="310"/>
                    <a:pt x="3" y="312"/>
                  </a:cubicBezTo>
                  <a:cubicBezTo>
                    <a:pt x="1" y="314"/>
                    <a:pt x="0" y="316"/>
                    <a:pt x="0" y="319"/>
                  </a:cubicBezTo>
                  <a:cubicBezTo>
                    <a:pt x="0" y="322"/>
                    <a:pt x="1" y="325"/>
                    <a:pt x="3" y="326"/>
                  </a:cubicBezTo>
                  <a:cubicBezTo>
                    <a:pt x="5" y="328"/>
                    <a:pt x="7" y="330"/>
                    <a:pt x="10" y="330"/>
                  </a:cubicBezTo>
                  <a:cubicBezTo>
                    <a:pt x="13" y="330"/>
                    <a:pt x="28" y="332"/>
                    <a:pt x="42" y="333"/>
                  </a:cubicBezTo>
                  <a:cubicBezTo>
                    <a:pt x="43" y="340"/>
                    <a:pt x="43" y="347"/>
                    <a:pt x="44" y="353"/>
                  </a:cubicBezTo>
                  <a:cubicBezTo>
                    <a:pt x="31" y="357"/>
                    <a:pt x="16" y="361"/>
                    <a:pt x="13" y="362"/>
                  </a:cubicBezTo>
                  <a:cubicBezTo>
                    <a:pt x="10" y="363"/>
                    <a:pt x="8" y="365"/>
                    <a:pt x="7" y="367"/>
                  </a:cubicBezTo>
                  <a:cubicBezTo>
                    <a:pt x="5" y="369"/>
                    <a:pt x="5" y="372"/>
                    <a:pt x="5" y="375"/>
                  </a:cubicBezTo>
                  <a:cubicBezTo>
                    <a:pt x="6" y="377"/>
                    <a:pt x="7" y="380"/>
                    <a:pt x="9" y="381"/>
                  </a:cubicBezTo>
                  <a:cubicBezTo>
                    <a:pt x="11" y="383"/>
                    <a:pt x="14" y="384"/>
                    <a:pt x="16" y="384"/>
                  </a:cubicBezTo>
                  <a:cubicBezTo>
                    <a:pt x="20" y="384"/>
                    <a:pt x="35" y="382"/>
                    <a:pt x="49" y="381"/>
                  </a:cubicBezTo>
                  <a:cubicBezTo>
                    <a:pt x="50" y="388"/>
                    <a:pt x="52" y="394"/>
                    <a:pt x="54" y="401"/>
                  </a:cubicBezTo>
                  <a:cubicBezTo>
                    <a:pt x="41" y="407"/>
                    <a:pt x="28" y="413"/>
                    <a:pt x="25" y="415"/>
                  </a:cubicBezTo>
                  <a:cubicBezTo>
                    <a:pt x="22" y="416"/>
                    <a:pt x="20" y="418"/>
                    <a:pt x="20" y="420"/>
                  </a:cubicBezTo>
                  <a:cubicBezTo>
                    <a:pt x="19" y="423"/>
                    <a:pt x="19" y="426"/>
                    <a:pt x="20" y="428"/>
                  </a:cubicBezTo>
                  <a:cubicBezTo>
                    <a:pt x="20" y="431"/>
                    <a:pt x="22" y="433"/>
                    <a:pt x="25" y="434"/>
                  </a:cubicBezTo>
                  <a:cubicBezTo>
                    <a:pt x="27" y="436"/>
                    <a:pt x="30" y="436"/>
                    <a:pt x="32" y="435"/>
                  </a:cubicBezTo>
                  <a:cubicBezTo>
                    <a:pt x="35" y="435"/>
                    <a:pt x="50" y="431"/>
                    <a:pt x="64" y="427"/>
                  </a:cubicBezTo>
                  <a:cubicBezTo>
                    <a:pt x="66" y="433"/>
                    <a:pt x="69" y="440"/>
                    <a:pt x="72" y="446"/>
                  </a:cubicBezTo>
                  <a:cubicBezTo>
                    <a:pt x="61" y="454"/>
                    <a:pt x="48" y="463"/>
                    <a:pt x="46" y="464"/>
                  </a:cubicBezTo>
                  <a:cubicBezTo>
                    <a:pt x="43" y="466"/>
                    <a:pt x="42" y="468"/>
                    <a:pt x="42" y="471"/>
                  </a:cubicBezTo>
                  <a:cubicBezTo>
                    <a:pt x="41" y="474"/>
                    <a:pt x="42" y="476"/>
                    <a:pt x="43" y="479"/>
                  </a:cubicBezTo>
                  <a:cubicBezTo>
                    <a:pt x="44" y="481"/>
                    <a:pt x="46" y="483"/>
                    <a:pt x="49" y="484"/>
                  </a:cubicBezTo>
                  <a:cubicBezTo>
                    <a:pt x="51" y="485"/>
                    <a:pt x="54" y="485"/>
                    <a:pt x="57" y="483"/>
                  </a:cubicBezTo>
                  <a:cubicBezTo>
                    <a:pt x="60" y="482"/>
                    <a:pt x="74" y="476"/>
                    <a:pt x="86" y="470"/>
                  </a:cubicBezTo>
                  <a:cubicBezTo>
                    <a:pt x="90" y="476"/>
                    <a:pt x="94" y="481"/>
                    <a:pt x="98" y="486"/>
                  </a:cubicBezTo>
                  <a:cubicBezTo>
                    <a:pt x="88" y="496"/>
                    <a:pt x="77" y="507"/>
                    <a:pt x="75" y="510"/>
                  </a:cubicBezTo>
                  <a:cubicBezTo>
                    <a:pt x="73" y="512"/>
                    <a:pt x="72" y="514"/>
                    <a:pt x="72" y="517"/>
                  </a:cubicBezTo>
                  <a:cubicBezTo>
                    <a:pt x="72" y="519"/>
                    <a:pt x="73" y="522"/>
                    <a:pt x="75" y="524"/>
                  </a:cubicBezTo>
                  <a:cubicBezTo>
                    <a:pt x="77" y="526"/>
                    <a:pt x="79" y="528"/>
                    <a:pt x="82" y="528"/>
                  </a:cubicBezTo>
                  <a:cubicBezTo>
                    <a:pt x="84" y="529"/>
                    <a:pt x="87" y="528"/>
                    <a:pt x="89" y="527"/>
                  </a:cubicBezTo>
                  <a:cubicBezTo>
                    <a:pt x="92" y="525"/>
                    <a:pt x="104" y="516"/>
                    <a:pt x="116" y="508"/>
                  </a:cubicBezTo>
                  <a:cubicBezTo>
                    <a:pt x="121" y="513"/>
                    <a:pt x="125" y="518"/>
                    <a:pt x="130" y="522"/>
                  </a:cubicBezTo>
                  <a:cubicBezTo>
                    <a:pt x="122" y="534"/>
                    <a:pt x="114" y="547"/>
                    <a:pt x="112" y="549"/>
                  </a:cubicBezTo>
                  <a:cubicBezTo>
                    <a:pt x="110" y="551"/>
                    <a:pt x="110" y="554"/>
                    <a:pt x="110" y="557"/>
                  </a:cubicBezTo>
                  <a:cubicBezTo>
                    <a:pt x="111" y="559"/>
                    <a:pt x="112" y="562"/>
                    <a:pt x="114" y="564"/>
                  </a:cubicBezTo>
                  <a:cubicBezTo>
                    <a:pt x="116" y="565"/>
                    <a:pt x="119" y="566"/>
                    <a:pt x="121" y="566"/>
                  </a:cubicBezTo>
                  <a:cubicBezTo>
                    <a:pt x="124" y="566"/>
                    <a:pt x="127" y="565"/>
                    <a:pt x="129" y="563"/>
                  </a:cubicBezTo>
                  <a:cubicBezTo>
                    <a:pt x="131" y="561"/>
                    <a:pt x="142" y="550"/>
                    <a:pt x="152" y="540"/>
                  </a:cubicBezTo>
                  <a:cubicBezTo>
                    <a:pt x="157" y="544"/>
                    <a:pt x="163" y="548"/>
                    <a:pt x="168" y="552"/>
                  </a:cubicBezTo>
                  <a:cubicBezTo>
                    <a:pt x="162" y="565"/>
                    <a:pt x="156" y="579"/>
                    <a:pt x="155" y="582"/>
                  </a:cubicBezTo>
                  <a:cubicBezTo>
                    <a:pt x="154" y="584"/>
                    <a:pt x="154" y="587"/>
                    <a:pt x="155" y="589"/>
                  </a:cubicBezTo>
                  <a:cubicBezTo>
                    <a:pt x="155" y="592"/>
                    <a:pt x="157" y="594"/>
                    <a:pt x="160" y="595"/>
                  </a:cubicBezTo>
                  <a:cubicBezTo>
                    <a:pt x="162" y="597"/>
                    <a:pt x="165" y="597"/>
                    <a:pt x="167" y="597"/>
                  </a:cubicBezTo>
                  <a:cubicBezTo>
                    <a:pt x="170" y="596"/>
                    <a:pt x="172" y="595"/>
                    <a:pt x="174" y="593"/>
                  </a:cubicBezTo>
                  <a:cubicBezTo>
                    <a:pt x="176" y="590"/>
                    <a:pt x="185" y="578"/>
                    <a:pt x="193" y="566"/>
                  </a:cubicBezTo>
                  <a:cubicBezTo>
                    <a:pt x="199" y="569"/>
                    <a:pt x="205" y="572"/>
                    <a:pt x="211" y="575"/>
                  </a:cubicBezTo>
                  <a:cubicBezTo>
                    <a:pt x="207" y="588"/>
                    <a:pt x="204" y="603"/>
                    <a:pt x="203" y="606"/>
                  </a:cubicBezTo>
                  <a:cubicBezTo>
                    <a:pt x="202" y="609"/>
                    <a:pt x="203" y="612"/>
                    <a:pt x="204" y="614"/>
                  </a:cubicBezTo>
                  <a:cubicBezTo>
                    <a:pt x="205" y="616"/>
                    <a:pt x="207" y="618"/>
                    <a:pt x="210" y="619"/>
                  </a:cubicBezTo>
                  <a:cubicBezTo>
                    <a:pt x="212" y="620"/>
                    <a:pt x="215" y="620"/>
                    <a:pt x="218" y="619"/>
                  </a:cubicBezTo>
                  <a:cubicBezTo>
                    <a:pt x="220" y="618"/>
                    <a:pt x="222" y="616"/>
                    <a:pt x="223" y="614"/>
                  </a:cubicBezTo>
                  <a:cubicBezTo>
                    <a:pt x="225" y="611"/>
                    <a:pt x="231" y="597"/>
                    <a:pt x="237" y="584"/>
                  </a:cubicBezTo>
                  <a:cubicBezTo>
                    <a:pt x="244" y="586"/>
                    <a:pt x="250" y="588"/>
                    <a:pt x="257" y="590"/>
                  </a:cubicBezTo>
                  <a:cubicBezTo>
                    <a:pt x="256" y="603"/>
                    <a:pt x="254" y="619"/>
                    <a:pt x="254" y="622"/>
                  </a:cubicBezTo>
                  <a:cubicBezTo>
                    <a:pt x="254" y="625"/>
                    <a:pt x="255" y="627"/>
                    <a:pt x="257" y="629"/>
                  </a:cubicBezTo>
                  <a:cubicBezTo>
                    <a:pt x="258" y="631"/>
                    <a:pt x="261" y="633"/>
                    <a:pt x="263" y="633"/>
                  </a:cubicBezTo>
                  <a:cubicBezTo>
                    <a:pt x="266" y="634"/>
                    <a:pt x="269" y="633"/>
                    <a:pt x="271" y="632"/>
                  </a:cubicBezTo>
                  <a:cubicBezTo>
                    <a:pt x="273" y="631"/>
                    <a:pt x="275" y="628"/>
                    <a:pt x="276" y="626"/>
                  </a:cubicBezTo>
                  <a:cubicBezTo>
                    <a:pt x="277" y="623"/>
                    <a:pt x="281" y="608"/>
                    <a:pt x="285" y="594"/>
                  </a:cubicBezTo>
                  <a:cubicBezTo>
                    <a:pt x="291" y="595"/>
                    <a:pt x="298" y="596"/>
                    <a:pt x="305" y="596"/>
                  </a:cubicBezTo>
                  <a:cubicBezTo>
                    <a:pt x="306" y="610"/>
                    <a:pt x="307" y="625"/>
                    <a:pt x="308" y="629"/>
                  </a:cubicBezTo>
                  <a:cubicBezTo>
                    <a:pt x="308" y="631"/>
                    <a:pt x="309" y="634"/>
                    <a:pt x="311" y="635"/>
                  </a:cubicBezTo>
                  <a:cubicBezTo>
                    <a:pt x="313" y="637"/>
                    <a:pt x="316" y="638"/>
                    <a:pt x="319" y="638"/>
                  </a:cubicBezTo>
                  <a:cubicBezTo>
                    <a:pt x="322" y="638"/>
                    <a:pt x="324" y="637"/>
                    <a:pt x="326" y="635"/>
                  </a:cubicBezTo>
                  <a:cubicBezTo>
                    <a:pt x="328" y="634"/>
                    <a:pt x="329" y="631"/>
                    <a:pt x="330" y="629"/>
                  </a:cubicBezTo>
                  <a:cubicBezTo>
                    <a:pt x="330" y="625"/>
                    <a:pt x="331" y="610"/>
                    <a:pt x="333" y="596"/>
                  </a:cubicBezTo>
                  <a:cubicBezTo>
                    <a:pt x="340" y="596"/>
                    <a:pt x="346" y="595"/>
                    <a:pt x="353" y="594"/>
                  </a:cubicBezTo>
                  <a:cubicBezTo>
                    <a:pt x="357" y="608"/>
                    <a:pt x="361" y="623"/>
                    <a:pt x="362" y="626"/>
                  </a:cubicBezTo>
                  <a:cubicBezTo>
                    <a:pt x="362" y="628"/>
                    <a:pt x="364" y="631"/>
                    <a:pt x="366" y="632"/>
                  </a:cubicBezTo>
                  <a:cubicBezTo>
                    <a:pt x="369" y="633"/>
                    <a:pt x="371" y="634"/>
                    <a:pt x="374" y="633"/>
                  </a:cubicBezTo>
                  <a:cubicBezTo>
                    <a:pt x="377" y="633"/>
                    <a:pt x="379" y="631"/>
                    <a:pt x="381" y="629"/>
                  </a:cubicBezTo>
                  <a:cubicBezTo>
                    <a:pt x="382" y="627"/>
                    <a:pt x="383" y="625"/>
                    <a:pt x="383" y="622"/>
                  </a:cubicBezTo>
                  <a:cubicBezTo>
                    <a:pt x="383" y="619"/>
                    <a:pt x="382" y="603"/>
                    <a:pt x="381" y="590"/>
                  </a:cubicBezTo>
                  <a:cubicBezTo>
                    <a:pt x="387" y="588"/>
                    <a:pt x="394" y="586"/>
                    <a:pt x="400" y="584"/>
                  </a:cubicBezTo>
                  <a:cubicBezTo>
                    <a:pt x="406" y="597"/>
                    <a:pt x="413" y="611"/>
                    <a:pt x="414" y="614"/>
                  </a:cubicBezTo>
                  <a:cubicBezTo>
                    <a:pt x="415" y="616"/>
                    <a:pt x="417" y="618"/>
                    <a:pt x="420" y="619"/>
                  </a:cubicBezTo>
                  <a:cubicBezTo>
                    <a:pt x="422" y="620"/>
                    <a:pt x="425" y="620"/>
                    <a:pt x="428" y="619"/>
                  </a:cubicBezTo>
                  <a:cubicBezTo>
                    <a:pt x="430" y="618"/>
                    <a:pt x="432" y="616"/>
                    <a:pt x="434" y="614"/>
                  </a:cubicBezTo>
                  <a:cubicBezTo>
                    <a:pt x="435" y="612"/>
                    <a:pt x="435" y="609"/>
                    <a:pt x="435" y="606"/>
                  </a:cubicBezTo>
                  <a:cubicBezTo>
                    <a:pt x="434" y="603"/>
                    <a:pt x="430" y="588"/>
                    <a:pt x="427" y="575"/>
                  </a:cubicBezTo>
                  <a:cubicBezTo>
                    <a:pt x="433" y="572"/>
                    <a:pt x="439" y="569"/>
                    <a:pt x="445" y="566"/>
                  </a:cubicBezTo>
                  <a:cubicBezTo>
                    <a:pt x="453" y="578"/>
                    <a:pt x="462" y="590"/>
                    <a:pt x="464" y="593"/>
                  </a:cubicBezTo>
                  <a:cubicBezTo>
                    <a:pt x="465" y="595"/>
                    <a:pt x="468" y="596"/>
                    <a:pt x="470" y="597"/>
                  </a:cubicBezTo>
                  <a:cubicBezTo>
                    <a:pt x="473" y="597"/>
                    <a:pt x="476" y="597"/>
                    <a:pt x="478" y="595"/>
                  </a:cubicBezTo>
                  <a:cubicBezTo>
                    <a:pt x="480" y="594"/>
                    <a:pt x="482" y="592"/>
                    <a:pt x="483" y="589"/>
                  </a:cubicBezTo>
                  <a:cubicBezTo>
                    <a:pt x="484" y="587"/>
                    <a:pt x="484" y="584"/>
                    <a:pt x="483" y="582"/>
                  </a:cubicBezTo>
                  <a:cubicBezTo>
                    <a:pt x="481" y="579"/>
                    <a:pt x="475" y="565"/>
                    <a:pt x="469" y="552"/>
                  </a:cubicBezTo>
                  <a:cubicBezTo>
                    <a:pt x="475" y="548"/>
                    <a:pt x="480" y="544"/>
                    <a:pt x="486" y="540"/>
                  </a:cubicBezTo>
                  <a:cubicBezTo>
                    <a:pt x="496" y="550"/>
                    <a:pt x="507" y="561"/>
                    <a:pt x="509" y="563"/>
                  </a:cubicBezTo>
                  <a:cubicBezTo>
                    <a:pt x="511" y="565"/>
                    <a:pt x="513" y="566"/>
                    <a:pt x="516" y="566"/>
                  </a:cubicBezTo>
                  <a:cubicBezTo>
                    <a:pt x="519" y="566"/>
                    <a:pt x="521" y="565"/>
                    <a:pt x="523" y="564"/>
                  </a:cubicBezTo>
                  <a:cubicBezTo>
                    <a:pt x="526" y="562"/>
                    <a:pt x="527" y="559"/>
                    <a:pt x="527" y="557"/>
                  </a:cubicBezTo>
                  <a:cubicBezTo>
                    <a:pt x="528" y="554"/>
                    <a:pt x="527" y="551"/>
                    <a:pt x="526" y="549"/>
                  </a:cubicBezTo>
                  <a:cubicBezTo>
                    <a:pt x="524" y="547"/>
                    <a:pt x="515" y="534"/>
                    <a:pt x="507" y="522"/>
                  </a:cubicBezTo>
                  <a:cubicBezTo>
                    <a:pt x="512" y="518"/>
                    <a:pt x="517" y="513"/>
                    <a:pt x="522" y="508"/>
                  </a:cubicBezTo>
                  <a:cubicBezTo>
                    <a:pt x="533" y="516"/>
                    <a:pt x="546" y="525"/>
                    <a:pt x="548" y="527"/>
                  </a:cubicBezTo>
                  <a:cubicBezTo>
                    <a:pt x="551" y="528"/>
                    <a:pt x="553" y="529"/>
                    <a:pt x="556" y="528"/>
                  </a:cubicBezTo>
                  <a:cubicBezTo>
                    <a:pt x="558" y="528"/>
                    <a:pt x="561" y="526"/>
                    <a:pt x="563" y="524"/>
                  </a:cubicBezTo>
                  <a:cubicBezTo>
                    <a:pt x="564" y="522"/>
                    <a:pt x="565" y="519"/>
                    <a:pt x="565" y="517"/>
                  </a:cubicBezTo>
                  <a:cubicBezTo>
                    <a:pt x="565" y="514"/>
                    <a:pt x="564" y="512"/>
                    <a:pt x="562" y="510"/>
                  </a:cubicBezTo>
                  <a:cubicBezTo>
                    <a:pt x="560" y="507"/>
                    <a:pt x="549" y="496"/>
                    <a:pt x="540" y="486"/>
                  </a:cubicBezTo>
                  <a:cubicBezTo>
                    <a:pt x="544" y="481"/>
                    <a:pt x="548" y="476"/>
                    <a:pt x="551" y="470"/>
                  </a:cubicBezTo>
                  <a:cubicBezTo>
                    <a:pt x="564" y="476"/>
                    <a:pt x="578" y="482"/>
                    <a:pt x="581" y="483"/>
                  </a:cubicBezTo>
                  <a:cubicBezTo>
                    <a:pt x="583" y="485"/>
                    <a:pt x="586" y="485"/>
                    <a:pt x="588" y="484"/>
                  </a:cubicBezTo>
                  <a:cubicBezTo>
                    <a:pt x="591" y="483"/>
                    <a:pt x="593" y="481"/>
                    <a:pt x="594" y="479"/>
                  </a:cubicBezTo>
                  <a:cubicBezTo>
                    <a:pt x="596" y="476"/>
                    <a:pt x="596" y="474"/>
                    <a:pt x="596" y="471"/>
                  </a:cubicBezTo>
                  <a:cubicBezTo>
                    <a:pt x="595" y="468"/>
                    <a:pt x="594" y="466"/>
                    <a:pt x="592" y="464"/>
                  </a:cubicBezTo>
                  <a:cubicBezTo>
                    <a:pt x="589" y="463"/>
                    <a:pt x="577" y="454"/>
                    <a:pt x="565" y="446"/>
                  </a:cubicBezTo>
                  <a:cubicBezTo>
                    <a:pt x="568" y="440"/>
                    <a:pt x="571" y="433"/>
                    <a:pt x="574" y="427"/>
                  </a:cubicBezTo>
                  <a:cubicBezTo>
                    <a:pt x="587" y="431"/>
                    <a:pt x="602" y="435"/>
                    <a:pt x="605" y="435"/>
                  </a:cubicBezTo>
                  <a:cubicBezTo>
                    <a:pt x="608" y="436"/>
                    <a:pt x="611" y="436"/>
                    <a:pt x="613" y="434"/>
                  </a:cubicBezTo>
                  <a:cubicBezTo>
                    <a:pt x="615" y="433"/>
                    <a:pt x="617" y="431"/>
                    <a:pt x="618" y="428"/>
                  </a:cubicBezTo>
                  <a:cubicBezTo>
                    <a:pt x="619" y="426"/>
                    <a:pt x="619" y="423"/>
                    <a:pt x="618" y="420"/>
                  </a:cubicBezTo>
                  <a:cubicBezTo>
                    <a:pt x="617" y="418"/>
                    <a:pt x="615" y="416"/>
                    <a:pt x="613" y="415"/>
                  </a:cubicBezTo>
                  <a:cubicBezTo>
                    <a:pt x="610" y="413"/>
                    <a:pt x="596" y="407"/>
                    <a:pt x="583" y="401"/>
                  </a:cubicBezTo>
                  <a:cubicBezTo>
                    <a:pt x="585" y="394"/>
                    <a:pt x="587" y="388"/>
                    <a:pt x="589" y="381"/>
                  </a:cubicBezTo>
                  <a:cubicBezTo>
                    <a:pt x="603" y="382"/>
                    <a:pt x="618" y="384"/>
                    <a:pt x="621" y="384"/>
                  </a:cubicBezTo>
                  <a:cubicBezTo>
                    <a:pt x="624" y="384"/>
                    <a:pt x="626" y="383"/>
                    <a:pt x="628" y="381"/>
                  </a:cubicBezTo>
                  <a:cubicBezTo>
                    <a:pt x="630" y="380"/>
                    <a:pt x="632" y="377"/>
                    <a:pt x="632" y="375"/>
                  </a:cubicBezTo>
                  <a:cubicBezTo>
                    <a:pt x="633" y="372"/>
                    <a:pt x="632" y="369"/>
                    <a:pt x="631" y="367"/>
                  </a:cubicBezTo>
                  <a:cubicBezTo>
                    <a:pt x="630" y="365"/>
                    <a:pt x="628" y="363"/>
                    <a:pt x="625" y="362"/>
                  </a:cubicBezTo>
                  <a:cubicBezTo>
                    <a:pt x="622" y="361"/>
                    <a:pt x="607" y="357"/>
                    <a:pt x="594" y="353"/>
                  </a:cubicBezTo>
                  <a:cubicBezTo>
                    <a:pt x="594" y="347"/>
                    <a:pt x="595" y="340"/>
                    <a:pt x="595" y="333"/>
                  </a:cubicBezTo>
                  <a:cubicBezTo>
                    <a:pt x="609" y="332"/>
                    <a:pt x="624" y="330"/>
                    <a:pt x="628" y="330"/>
                  </a:cubicBezTo>
                  <a:close/>
                  <a:moveTo>
                    <a:pt x="517" y="188"/>
                  </a:moveTo>
                  <a:cubicBezTo>
                    <a:pt x="524" y="184"/>
                    <a:pt x="533" y="186"/>
                    <a:pt x="537" y="193"/>
                  </a:cubicBezTo>
                  <a:cubicBezTo>
                    <a:pt x="541" y="200"/>
                    <a:pt x="539" y="209"/>
                    <a:pt x="532" y="213"/>
                  </a:cubicBezTo>
                  <a:cubicBezTo>
                    <a:pt x="525" y="217"/>
                    <a:pt x="516" y="214"/>
                    <a:pt x="512" y="207"/>
                  </a:cubicBezTo>
                  <a:cubicBezTo>
                    <a:pt x="508" y="200"/>
                    <a:pt x="510" y="192"/>
                    <a:pt x="517" y="188"/>
                  </a:cubicBezTo>
                  <a:close/>
                  <a:moveTo>
                    <a:pt x="524" y="313"/>
                  </a:moveTo>
                  <a:cubicBezTo>
                    <a:pt x="421" y="313"/>
                    <a:pt x="421" y="313"/>
                    <a:pt x="421" y="313"/>
                  </a:cubicBezTo>
                  <a:cubicBezTo>
                    <a:pt x="420" y="299"/>
                    <a:pt x="416" y="286"/>
                    <a:pt x="410" y="274"/>
                  </a:cubicBezTo>
                  <a:cubicBezTo>
                    <a:pt x="500" y="222"/>
                    <a:pt x="500" y="222"/>
                    <a:pt x="500" y="222"/>
                  </a:cubicBezTo>
                  <a:cubicBezTo>
                    <a:pt x="515" y="249"/>
                    <a:pt x="523" y="280"/>
                    <a:pt x="524" y="313"/>
                  </a:cubicBezTo>
                  <a:close/>
                  <a:moveTo>
                    <a:pt x="460" y="127"/>
                  </a:moveTo>
                  <a:cubicBezTo>
                    <a:pt x="466" y="121"/>
                    <a:pt x="475" y="121"/>
                    <a:pt x="481" y="126"/>
                  </a:cubicBezTo>
                  <a:cubicBezTo>
                    <a:pt x="487" y="131"/>
                    <a:pt x="488" y="140"/>
                    <a:pt x="483" y="146"/>
                  </a:cubicBezTo>
                  <a:cubicBezTo>
                    <a:pt x="477" y="152"/>
                    <a:pt x="468" y="153"/>
                    <a:pt x="462" y="148"/>
                  </a:cubicBezTo>
                  <a:cubicBezTo>
                    <a:pt x="456" y="143"/>
                    <a:pt x="455" y="134"/>
                    <a:pt x="460" y="127"/>
                  </a:cubicBezTo>
                  <a:close/>
                  <a:moveTo>
                    <a:pt x="494" y="211"/>
                  </a:moveTo>
                  <a:cubicBezTo>
                    <a:pt x="404" y="263"/>
                    <a:pt x="404" y="263"/>
                    <a:pt x="404" y="263"/>
                  </a:cubicBezTo>
                  <a:cubicBezTo>
                    <a:pt x="396" y="251"/>
                    <a:pt x="387" y="241"/>
                    <a:pt x="375" y="234"/>
                  </a:cubicBezTo>
                  <a:cubicBezTo>
                    <a:pt x="427" y="144"/>
                    <a:pt x="427" y="144"/>
                    <a:pt x="427" y="144"/>
                  </a:cubicBezTo>
                  <a:cubicBezTo>
                    <a:pt x="454" y="161"/>
                    <a:pt x="477" y="184"/>
                    <a:pt x="494" y="211"/>
                  </a:cubicBezTo>
                  <a:close/>
                  <a:moveTo>
                    <a:pt x="319" y="384"/>
                  </a:moveTo>
                  <a:cubicBezTo>
                    <a:pt x="283" y="384"/>
                    <a:pt x="254" y="355"/>
                    <a:pt x="254" y="319"/>
                  </a:cubicBezTo>
                  <a:cubicBezTo>
                    <a:pt x="254" y="283"/>
                    <a:pt x="283" y="254"/>
                    <a:pt x="319" y="254"/>
                  </a:cubicBezTo>
                  <a:cubicBezTo>
                    <a:pt x="354" y="254"/>
                    <a:pt x="383" y="283"/>
                    <a:pt x="383" y="319"/>
                  </a:cubicBezTo>
                  <a:cubicBezTo>
                    <a:pt x="383" y="355"/>
                    <a:pt x="354" y="384"/>
                    <a:pt x="319" y="384"/>
                  </a:cubicBezTo>
                  <a:close/>
                  <a:moveTo>
                    <a:pt x="386" y="91"/>
                  </a:moveTo>
                  <a:cubicBezTo>
                    <a:pt x="389" y="83"/>
                    <a:pt x="397" y="79"/>
                    <a:pt x="405" y="82"/>
                  </a:cubicBezTo>
                  <a:cubicBezTo>
                    <a:pt x="412" y="85"/>
                    <a:pt x="416" y="93"/>
                    <a:pt x="414" y="100"/>
                  </a:cubicBezTo>
                  <a:cubicBezTo>
                    <a:pt x="411" y="108"/>
                    <a:pt x="403" y="112"/>
                    <a:pt x="395" y="109"/>
                  </a:cubicBezTo>
                  <a:cubicBezTo>
                    <a:pt x="388" y="106"/>
                    <a:pt x="384" y="98"/>
                    <a:pt x="386" y="91"/>
                  </a:cubicBezTo>
                  <a:close/>
                  <a:moveTo>
                    <a:pt x="416" y="138"/>
                  </a:moveTo>
                  <a:cubicBezTo>
                    <a:pt x="364" y="227"/>
                    <a:pt x="364" y="227"/>
                    <a:pt x="364" y="227"/>
                  </a:cubicBezTo>
                  <a:cubicBezTo>
                    <a:pt x="352" y="222"/>
                    <a:pt x="339" y="218"/>
                    <a:pt x="325" y="217"/>
                  </a:cubicBezTo>
                  <a:cubicBezTo>
                    <a:pt x="325" y="113"/>
                    <a:pt x="325" y="113"/>
                    <a:pt x="325" y="113"/>
                  </a:cubicBezTo>
                  <a:cubicBezTo>
                    <a:pt x="358" y="114"/>
                    <a:pt x="389" y="123"/>
                    <a:pt x="416" y="138"/>
                  </a:cubicBezTo>
                  <a:close/>
                  <a:moveTo>
                    <a:pt x="319" y="67"/>
                  </a:moveTo>
                  <a:cubicBezTo>
                    <a:pt x="327" y="67"/>
                    <a:pt x="333" y="73"/>
                    <a:pt x="333" y="81"/>
                  </a:cubicBezTo>
                  <a:cubicBezTo>
                    <a:pt x="333" y="89"/>
                    <a:pt x="327" y="96"/>
                    <a:pt x="319" y="96"/>
                  </a:cubicBezTo>
                  <a:cubicBezTo>
                    <a:pt x="311" y="96"/>
                    <a:pt x="304" y="89"/>
                    <a:pt x="304" y="81"/>
                  </a:cubicBezTo>
                  <a:cubicBezTo>
                    <a:pt x="304" y="73"/>
                    <a:pt x="311" y="67"/>
                    <a:pt x="319" y="67"/>
                  </a:cubicBezTo>
                  <a:close/>
                  <a:moveTo>
                    <a:pt x="312" y="113"/>
                  </a:moveTo>
                  <a:cubicBezTo>
                    <a:pt x="312" y="217"/>
                    <a:pt x="312" y="217"/>
                    <a:pt x="312" y="217"/>
                  </a:cubicBezTo>
                  <a:cubicBezTo>
                    <a:pt x="298" y="218"/>
                    <a:pt x="285" y="222"/>
                    <a:pt x="273" y="227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49" y="123"/>
                    <a:pt x="280" y="114"/>
                    <a:pt x="312" y="113"/>
                  </a:cubicBezTo>
                  <a:close/>
                  <a:moveTo>
                    <a:pt x="232" y="82"/>
                  </a:moveTo>
                  <a:cubicBezTo>
                    <a:pt x="240" y="79"/>
                    <a:pt x="248" y="83"/>
                    <a:pt x="251" y="91"/>
                  </a:cubicBezTo>
                  <a:cubicBezTo>
                    <a:pt x="254" y="98"/>
                    <a:pt x="250" y="106"/>
                    <a:pt x="242" y="109"/>
                  </a:cubicBezTo>
                  <a:cubicBezTo>
                    <a:pt x="235" y="112"/>
                    <a:pt x="227" y="108"/>
                    <a:pt x="224" y="100"/>
                  </a:cubicBezTo>
                  <a:cubicBezTo>
                    <a:pt x="221" y="93"/>
                    <a:pt x="225" y="85"/>
                    <a:pt x="232" y="82"/>
                  </a:cubicBezTo>
                  <a:close/>
                  <a:moveTo>
                    <a:pt x="210" y="144"/>
                  </a:moveTo>
                  <a:cubicBezTo>
                    <a:pt x="262" y="234"/>
                    <a:pt x="262" y="234"/>
                    <a:pt x="262" y="234"/>
                  </a:cubicBezTo>
                  <a:cubicBezTo>
                    <a:pt x="251" y="241"/>
                    <a:pt x="241" y="251"/>
                    <a:pt x="234" y="263"/>
                  </a:cubicBezTo>
                  <a:cubicBezTo>
                    <a:pt x="144" y="211"/>
                    <a:pt x="144" y="211"/>
                    <a:pt x="144" y="211"/>
                  </a:cubicBezTo>
                  <a:cubicBezTo>
                    <a:pt x="161" y="184"/>
                    <a:pt x="183" y="161"/>
                    <a:pt x="210" y="144"/>
                  </a:cubicBezTo>
                  <a:close/>
                  <a:moveTo>
                    <a:pt x="157" y="126"/>
                  </a:moveTo>
                  <a:cubicBezTo>
                    <a:pt x="163" y="121"/>
                    <a:pt x="172" y="121"/>
                    <a:pt x="177" y="127"/>
                  </a:cubicBezTo>
                  <a:cubicBezTo>
                    <a:pt x="182" y="134"/>
                    <a:pt x="181" y="143"/>
                    <a:pt x="175" y="148"/>
                  </a:cubicBezTo>
                  <a:cubicBezTo>
                    <a:pt x="169" y="153"/>
                    <a:pt x="160" y="152"/>
                    <a:pt x="155" y="146"/>
                  </a:cubicBezTo>
                  <a:cubicBezTo>
                    <a:pt x="150" y="140"/>
                    <a:pt x="151" y="131"/>
                    <a:pt x="157" y="126"/>
                  </a:cubicBezTo>
                  <a:close/>
                  <a:moveTo>
                    <a:pt x="137" y="222"/>
                  </a:moveTo>
                  <a:cubicBezTo>
                    <a:pt x="227" y="274"/>
                    <a:pt x="227" y="274"/>
                    <a:pt x="227" y="274"/>
                  </a:cubicBezTo>
                  <a:cubicBezTo>
                    <a:pt x="221" y="286"/>
                    <a:pt x="218" y="299"/>
                    <a:pt x="217" y="313"/>
                  </a:cubicBezTo>
                  <a:cubicBezTo>
                    <a:pt x="113" y="313"/>
                    <a:pt x="113" y="313"/>
                    <a:pt x="113" y="313"/>
                  </a:cubicBezTo>
                  <a:cubicBezTo>
                    <a:pt x="114" y="280"/>
                    <a:pt x="123" y="249"/>
                    <a:pt x="137" y="222"/>
                  </a:cubicBezTo>
                  <a:close/>
                  <a:moveTo>
                    <a:pt x="100" y="193"/>
                  </a:moveTo>
                  <a:cubicBezTo>
                    <a:pt x="104" y="186"/>
                    <a:pt x="113" y="184"/>
                    <a:pt x="120" y="188"/>
                  </a:cubicBezTo>
                  <a:cubicBezTo>
                    <a:pt x="127" y="192"/>
                    <a:pt x="129" y="200"/>
                    <a:pt x="125" y="207"/>
                  </a:cubicBezTo>
                  <a:cubicBezTo>
                    <a:pt x="121" y="214"/>
                    <a:pt x="113" y="217"/>
                    <a:pt x="106" y="213"/>
                  </a:cubicBezTo>
                  <a:cubicBezTo>
                    <a:pt x="99" y="209"/>
                    <a:pt x="96" y="200"/>
                    <a:pt x="100" y="193"/>
                  </a:cubicBezTo>
                  <a:close/>
                  <a:moveTo>
                    <a:pt x="70" y="275"/>
                  </a:moveTo>
                  <a:cubicBezTo>
                    <a:pt x="72" y="267"/>
                    <a:pt x="79" y="262"/>
                    <a:pt x="87" y="264"/>
                  </a:cubicBezTo>
                  <a:cubicBezTo>
                    <a:pt x="95" y="265"/>
                    <a:pt x="100" y="272"/>
                    <a:pt x="99" y="280"/>
                  </a:cubicBezTo>
                  <a:cubicBezTo>
                    <a:pt x="98" y="288"/>
                    <a:pt x="90" y="293"/>
                    <a:pt x="82" y="292"/>
                  </a:cubicBezTo>
                  <a:cubicBezTo>
                    <a:pt x="74" y="291"/>
                    <a:pt x="69" y="283"/>
                    <a:pt x="70" y="275"/>
                  </a:cubicBezTo>
                  <a:close/>
                  <a:moveTo>
                    <a:pt x="87" y="375"/>
                  </a:moveTo>
                  <a:cubicBezTo>
                    <a:pt x="79" y="376"/>
                    <a:pt x="72" y="371"/>
                    <a:pt x="70" y="363"/>
                  </a:cubicBezTo>
                  <a:cubicBezTo>
                    <a:pt x="69" y="355"/>
                    <a:pt x="74" y="348"/>
                    <a:pt x="82" y="346"/>
                  </a:cubicBezTo>
                  <a:cubicBezTo>
                    <a:pt x="90" y="345"/>
                    <a:pt x="98" y="350"/>
                    <a:pt x="99" y="358"/>
                  </a:cubicBezTo>
                  <a:cubicBezTo>
                    <a:pt x="100" y="366"/>
                    <a:pt x="95" y="373"/>
                    <a:pt x="87" y="375"/>
                  </a:cubicBezTo>
                  <a:close/>
                  <a:moveTo>
                    <a:pt x="120" y="451"/>
                  </a:moveTo>
                  <a:cubicBezTo>
                    <a:pt x="113" y="455"/>
                    <a:pt x="104" y="452"/>
                    <a:pt x="100" y="445"/>
                  </a:cubicBezTo>
                  <a:cubicBezTo>
                    <a:pt x="96" y="439"/>
                    <a:pt x="99" y="430"/>
                    <a:pt x="106" y="426"/>
                  </a:cubicBezTo>
                  <a:cubicBezTo>
                    <a:pt x="113" y="422"/>
                    <a:pt x="121" y="424"/>
                    <a:pt x="125" y="431"/>
                  </a:cubicBezTo>
                  <a:cubicBezTo>
                    <a:pt x="129" y="438"/>
                    <a:pt x="127" y="447"/>
                    <a:pt x="120" y="451"/>
                  </a:cubicBezTo>
                  <a:close/>
                  <a:moveTo>
                    <a:pt x="113" y="326"/>
                  </a:moveTo>
                  <a:cubicBezTo>
                    <a:pt x="217" y="326"/>
                    <a:pt x="217" y="326"/>
                    <a:pt x="217" y="326"/>
                  </a:cubicBezTo>
                  <a:cubicBezTo>
                    <a:pt x="218" y="340"/>
                    <a:pt x="221" y="353"/>
                    <a:pt x="227" y="365"/>
                  </a:cubicBezTo>
                  <a:cubicBezTo>
                    <a:pt x="137" y="417"/>
                    <a:pt x="137" y="417"/>
                    <a:pt x="137" y="417"/>
                  </a:cubicBezTo>
                  <a:cubicBezTo>
                    <a:pt x="123" y="389"/>
                    <a:pt x="114" y="358"/>
                    <a:pt x="113" y="326"/>
                  </a:cubicBezTo>
                  <a:close/>
                  <a:moveTo>
                    <a:pt x="177" y="511"/>
                  </a:moveTo>
                  <a:cubicBezTo>
                    <a:pt x="172" y="517"/>
                    <a:pt x="163" y="518"/>
                    <a:pt x="157" y="513"/>
                  </a:cubicBezTo>
                  <a:cubicBezTo>
                    <a:pt x="151" y="507"/>
                    <a:pt x="150" y="498"/>
                    <a:pt x="155" y="492"/>
                  </a:cubicBezTo>
                  <a:cubicBezTo>
                    <a:pt x="160" y="486"/>
                    <a:pt x="169" y="485"/>
                    <a:pt x="175" y="490"/>
                  </a:cubicBezTo>
                  <a:cubicBezTo>
                    <a:pt x="181" y="496"/>
                    <a:pt x="182" y="505"/>
                    <a:pt x="177" y="511"/>
                  </a:cubicBezTo>
                  <a:close/>
                  <a:moveTo>
                    <a:pt x="144" y="428"/>
                  </a:moveTo>
                  <a:cubicBezTo>
                    <a:pt x="234" y="376"/>
                    <a:pt x="234" y="376"/>
                    <a:pt x="234" y="376"/>
                  </a:cubicBezTo>
                  <a:cubicBezTo>
                    <a:pt x="241" y="387"/>
                    <a:pt x="251" y="397"/>
                    <a:pt x="262" y="404"/>
                  </a:cubicBezTo>
                  <a:cubicBezTo>
                    <a:pt x="210" y="494"/>
                    <a:pt x="210" y="494"/>
                    <a:pt x="210" y="494"/>
                  </a:cubicBezTo>
                  <a:cubicBezTo>
                    <a:pt x="183" y="478"/>
                    <a:pt x="161" y="455"/>
                    <a:pt x="144" y="428"/>
                  </a:cubicBezTo>
                  <a:close/>
                  <a:moveTo>
                    <a:pt x="251" y="548"/>
                  </a:moveTo>
                  <a:cubicBezTo>
                    <a:pt x="248" y="555"/>
                    <a:pt x="240" y="559"/>
                    <a:pt x="232" y="556"/>
                  </a:cubicBezTo>
                  <a:cubicBezTo>
                    <a:pt x="225" y="554"/>
                    <a:pt x="221" y="545"/>
                    <a:pt x="224" y="538"/>
                  </a:cubicBezTo>
                  <a:cubicBezTo>
                    <a:pt x="227" y="530"/>
                    <a:pt x="235" y="527"/>
                    <a:pt x="242" y="529"/>
                  </a:cubicBezTo>
                  <a:cubicBezTo>
                    <a:pt x="250" y="532"/>
                    <a:pt x="254" y="540"/>
                    <a:pt x="251" y="548"/>
                  </a:cubicBezTo>
                  <a:close/>
                  <a:moveTo>
                    <a:pt x="221" y="501"/>
                  </a:moveTo>
                  <a:cubicBezTo>
                    <a:pt x="273" y="411"/>
                    <a:pt x="273" y="411"/>
                    <a:pt x="273" y="411"/>
                  </a:cubicBezTo>
                  <a:cubicBezTo>
                    <a:pt x="285" y="417"/>
                    <a:pt x="298" y="420"/>
                    <a:pt x="312" y="421"/>
                  </a:cubicBezTo>
                  <a:cubicBezTo>
                    <a:pt x="312" y="525"/>
                    <a:pt x="312" y="525"/>
                    <a:pt x="312" y="525"/>
                  </a:cubicBezTo>
                  <a:cubicBezTo>
                    <a:pt x="280" y="524"/>
                    <a:pt x="249" y="515"/>
                    <a:pt x="221" y="501"/>
                  </a:cubicBezTo>
                  <a:close/>
                  <a:moveTo>
                    <a:pt x="319" y="572"/>
                  </a:moveTo>
                  <a:cubicBezTo>
                    <a:pt x="311" y="572"/>
                    <a:pt x="304" y="565"/>
                    <a:pt x="304" y="557"/>
                  </a:cubicBezTo>
                  <a:cubicBezTo>
                    <a:pt x="304" y="549"/>
                    <a:pt x="311" y="543"/>
                    <a:pt x="319" y="543"/>
                  </a:cubicBezTo>
                  <a:cubicBezTo>
                    <a:pt x="327" y="543"/>
                    <a:pt x="333" y="549"/>
                    <a:pt x="333" y="557"/>
                  </a:cubicBezTo>
                  <a:cubicBezTo>
                    <a:pt x="333" y="565"/>
                    <a:pt x="327" y="572"/>
                    <a:pt x="319" y="572"/>
                  </a:cubicBezTo>
                  <a:close/>
                  <a:moveTo>
                    <a:pt x="325" y="525"/>
                  </a:moveTo>
                  <a:cubicBezTo>
                    <a:pt x="325" y="421"/>
                    <a:pt x="325" y="421"/>
                    <a:pt x="325" y="421"/>
                  </a:cubicBezTo>
                  <a:cubicBezTo>
                    <a:pt x="339" y="420"/>
                    <a:pt x="352" y="417"/>
                    <a:pt x="364" y="411"/>
                  </a:cubicBezTo>
                  <a:cubicBezTo>
                    <a:pt x="416" y="501"/>
                    <a:pt x="416" y="501"/>
                    <a:pt x="416" y="501"/>
                  </a:cubicBezTo>
                  <a:cubicBezTo>
                    <a:pt x="389" y="515"/>
                    <a:pt x="358" y="524"/>
                    <a:pt x="325" y="525"/>
                  </a:cubicBezTo>
                  <a:close/>
                  <a:moveTo>
                    <a:pt x="405" y="556"/>
                  </a:moveTo>
                  <a:cubicBezTo>
                    <a:pt x="397" y="559"/>
                    <a:pt x="389" y="555"/>
                    <a:pt x="386" y="548"/>
                  </a:cubicBezTo>
                  <a:cubicBezTo>
                    <a:pt x="384" y="540"/>
                    <a:pt x="388" y="532"/>
                    <a:pt x="395" y="529"/>
                  </a:cubicBezTo>
                  <a:cubicBezTo>
                    <a:pt x="403" y="527"/>
                    <a:pt x="411" y="530"/>
                    <a:pt x="414" y="538"/>
                  </a:cubicBezTo>
                  <a:cubicBezTo>
                    <a:pt x="416" y="545"/>
                    <a:pt x="412" y="554"/>
                    <a:pt x="405" y="556"/>
                  </a:cubicBezTo>
                  <a:close/>
                  <a:moveTo>
                    <a:pt x="427" y="494"/>
                  </a:moveTo>
                  <a:cubicBezTo>
                    <a:pt x="375" y="404"/>
                    <a:pt x="375" y="404"/>
                    <a:pt x="375" y="404"/>
                  </a:cubicBezTo>
                  <a:cubicBezTo>
                    <a:pt x="387" y="397"/>
                    <a:pt x="396" y="387"/>
                    <a:pt x="404" y="376"/>
                  </a:cubicBezTo>
                  <a:cubicBezTo>
                    <a:pt x="494" y="428"/>
                    <a:pt x="494" y="428"/>
                    <a:pt x="494" y="428"/>
                  </a:cubicBezTo>
                  <a:cubicBezTo>
                    <a:pt x="477" y="455"/>
                    <a:pt x="454" y="478"/>
                    <a:pt x="427" y="494"/>
                  </a:cubicBezTo>
                  <a:close/>
                  <a:moveTo>
                    <a:pt x="481" y="513"/>
                  </a:moveTo>
                  <a:cubicBezTo>
                    <a:pt x="475" y="518"/>
                    <a:pt x="466" y="517"/>
                    <a:pt x="460" y="511"/>
                  </a:cubicBezTo>
                  <a:cubicBezTo>
                    <a:pt x="455" y="505"/>
                    <a:pt x="456" y="496"/>
                    <a:pt x="462" y="490"/>
                  </a:cubicBezTo>
                  <a:cubicBezTo>
                    <a:pt x="468" y="485"/>
                    <a:pt x="477" y="486"/>
                    <a:pt x="483" y="492"/>
                  </a:cubicBezTo>
                  <a:cubicBezTo>
                    <a:pt x="488" y="498"/>
                    <a:pt x="487" y="507"/>
                    <a:pt x="481" y="513"/>
                  </a:cubicBezTo>
                  <a:close/>
                  <a:moveTo>
                    <a:pt x="500" y="417"/>
                  </a:moveTo>
                  <a:cubicBezTo>
                    <a:pt x="410" y="365"/>
                    <a:pt x="410" y="365"/>
                    <a:pt x="410" y="365"/>
                  </a:cubicBezTo>
                  <a:cubicBezTo>
                    <a:pt x="416" y="353"/>
                    <a:pt x="420" y="340"/>
                    <a:pt x="421" y="326"/>
                  </a:cubicBezTo>
                  <a:cubicBezTo>
                    <a:pt x="524" y="326"/>
                    <a:pt x="524" y="326"/>
                    <a:pt x="524" y="326"/>
                  </a:cubicBezTo>
                  <a:cubicBezTo>
                    <a:pt x="523" y="358"/>
                    <a:pt x="515" y="389"/>
                    <a:pt x="500" y="417"/>
                  </a:cubicBezTo>
                  <a:close/>
                  <a:moveTo>
                    <a:pt x="537" y="445"/>
                  </a:moveTo>
                  <a:cubicBezTo>
                    <a:pt x="533" y="452"/>
                    <a:pt x="524" y="455"/>
                    <a:pt x="517" y="451"/>
                  </a:cubicBezTo>
                  <a:cubicBezTo>
                    <a:pt x="510" y="447"/>
                    <a:pt x="508" y="438"/>
                    <a:pt x="512" y="431"/>
                  </a:cubicBezTo>
                  <a:cubicBezTo>
                    <a:pt x="516" y="424"/>
                    <a:pt x="525" y="422"/>
                    <a:pt x="532" y="426"/>
                  </a:cubicBezTo>
                  <a:cubicBezTo>
                    <a:pt x="539" y="430"/>
                    <a:pt x="541" y="439"/>
                    <a:pt x="537" y="445"/>
                  </a:cubicBezTo>
                  <a:close/>
                  <a:moveTo>
                    <a:pt x="567" y="363"/>
                  </a:moveTo>
                  <a:cubicBezTo>
                    <a:pt x="566" y="371"/>
                    <a:pt x="558" y="376"/>
                    <a:pt x="550" y="375"/>
                  </a:cubicBezTo>
                  <a:cubicBezTo>
                    <a:pt x="542" y="373"/>
                    <a:pt x="537" y="366"/>
                    <a:pt x="539" y="358"/>
                  </a:cubicBezTo>
                  <a:cubicBezTo>
                    <a:pt x="540" y="350"/>
                    <a:pt x="547" y="345"/>
                    <a:pt x="555" y="346"/>
                  </a:cubicBezTo>
                  <a:cubicBezTo>
                    <a:pt x="563" y="348"/>
                    <a:pt x="568" y="355"/>
                    <a:pt x="567" y="363"/>
                  </a:cubicBezTo>
                  <a:close/>
                  <a:moveTo>
                    <a:pt x="555" y="292"/>
                  </a:moveTo>
                  <a:cubicBezTo>
                    <a:pt x="547" y="293"/>
                    <a:pt x="540" y="288"/>
                    <a:pt x="539" y="280"/>
                  </a:cubicBezTo>
                  <a:cubicBezTo>
                    <a:pt x="537" y="272"/>
                    <a:pt x="542" y="265"/>
                    <a:pt x="550" y="264"/>
                  </a:cubicBezTo>
                  <a:cubicBezTo>
                    <a:pt x="558" y="262"/>
                    <a:pt x="566" y="267"/>
                    <a:pt x="567" y="275"/>
                  </a:cubicBezTo>
                  <a:cubicBezTo>
                    <a:pt x="568" y="283"/>
                    <a:pt x="563" y="291"/>
                    <a:pt x="555" y="29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xmlns="" id="{BBE00D6F-DEB7-A84B-ABC6-3F86FA31DF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3973" y="3124025"/>
              <a:ext cx="482766" cy="483870"/>
            </a:xfrm>
            <a:custGeom>
              <a:avLst/>
              <a:gdLst>
                <a:gd name="T0" fmla="*/ 156 w 311"/>
                <a:gd name="T1" fmla="*/ 0 h 312"/>
                <a:gd name="T2" fmla="*/ 0 w 311"/>
                <a:gd name="T3" fmla="*/ 156 h 312"/>
                <a:gd name="T4" fmla="*/ 156 w 311"/>
                <a:gd name="T5" fmla="*/ 312 h 312"/>
                <a:gd name="T6" fmla="*/ 311 w 311"/>
                <a:gd name="T7" fmla="*/ 156 h 312"/>
                <a:gd name="T8" fmla="*/ 156 w 311"/>
                <a:gd name="T9" fmla="*/ 0 h 312"/>
                <a:gd name="T10" fmla="*/ 156 w 311"/>
                <a:gd name="T11" fmla="*/ 219 h 312"/>
                <a:gd name="T12" fmla="*/ 92 w 311"/>
                <a:gd name="T13" fmla="*/ 156 h 312"/>
                <a:gd name="T14" fmla="*/ 156 w 311"/>
                <a:gd name="T15" fmla="*/ 93 h 312"/>
                <a:gd name="T16" fmla="*/ 219 w 311"/>
                <a:gd name="T17" fmla="*/ 156 h 312"/>
                <a:gd name="T18" fmla="*/ 156 w 311"/>
                <a:gd name="T19" fmla="*/ 21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312">
                  <a:moveTo>
                    <a:pt x="156" y="0"/>
                  </a:moveTo>
                  <a:cubicBezTo>
                    <a:pt x="70" y="0"/>
                    <a:pt x="0" y="70"/>
                    <a:pt x="0" y="156"/>
                  </a:cubicBezTo>
                  <a:cubicBezTo>
                    <a:pt x="0" y="242"/>
                    <a:pt x="70" y="312"/>
                    <a:pt x="156" y="312"/>
                  </a:cubicBezTo>
                  <a:cubicBezTo>
                    <a:pt x="241" y="312"/>
                    <a:pt x="311" y="242"/>
                    <a:pt x="311" y="156"/>
                  </a:cubicBezTo>
                  <a:cubicBezTo>
                    <a:pt x="311" y="70"/>
                    <a:pt x="241" y="0"/>
                    <a:pt x="156" y="0"/>
                  </a:cubicBezTo>
                  <a:close/>
                  <a:moveTo>
                    <a:pt x="156" y="219"/>
                  </a:moveTo>
                  <a:cubicBezTo>
                    <a:pt x="121" y="219"/>
                    <a:pt x="92" y="191"/>
                    <a:pt x="92" y="156"/>
                  </a:cubicBezTo>
                  <a:cubicBezTo>
                    <a:pt x="92" y="121"/>
                    <a:pt x="121" y="93"/>
                    <a:pt x="156" y="93"/>
                  </a:cubicBezTo>
                  <a:cubicBezTo>
                    <a:pt x="190" y="93"/>
                    <a:pt x="219" y="121"/>
                    <a:pt x="219" y="156"/>
                  </a:cubicBezTo>
                  <a:cubicBezTo>
                    <a:pt x="219" y="191"/>
                    <a:pt x="190" y="219"/>
                    <a:pt x="156" y="21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xmlns="" id="{E1FDE396-2B00-8441-BFFC-D6A32DFCF6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57703" y="3248859"/>
              <a:ext cx="234202" cy="235307"/>
            </a:xfrm>
            <a:custGeom>
              <a:avLst/>
              <a:gdLst>
                <a:gd name="T0" fmla="*/ 76 w 151"/>
                <a:gd name="T1" fmla="*/ 0 h 152"/>
                <a:gd name="T2" fmla="*/ 0 w 151"/>
                <a:gd name="T3" fmla="*/ 76 h 152"/>
                <a:gd name="T4" fmla="*/ 76 w 151"/>
                <a:gd name="T5" fmla="*/ 152 h 152"/>
                <a:gd name="T6" fmla="*/ 151 w 151"/>
                <a:gd name="T7" fmla="*/ 76 h 152"/>
                <a:gd name="T8" fmla="*/ 76 w 151"/>
                <a:gd name="T9" fmla="*/ 0 h 152"/>
                <a:gd name="T10" fmla="*/ 76 w 151"/>
                <a:gd name="T11" fmla="*/ 117 h 152"/>
                <a:gd name="T12" fmla="*/ 35 w 151"/>
                <a:gd name="T13" fmla="*/ 76 h 152"/>
                <a:gd name="T14" fmla="*/ 76 w 151"/>
                <a:gd name="T15" fmla="*/ 35 h 152"/>
                <a:gd name="T16" fmla="*/ 117 w 151"/>
                <a:gd name="T17" fmla="*/ 76 h 152"/>
                <a:gd name="T18" fmla="*/ 76 w 151"/>
                <a:gd name="T19" fmla="*/ 1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7" y="152"/>
                    <a:pt x="151" y="118"/>
                    <a:pt x="151" y="76"/>
                  </a:cubicBezTo>
                  <a:cubicBezTo>
                    <a:pt x="151" y="34"/>
                    <a:pt x="117" y="0"/>
                    <a:pt x="76" y="0"/>
                  </a:cubicBezTo>
                  <a:close/>
                  <a:moveTo>
                    <a:pt x="76" y="117"/>
                  </a:moveTo>
                  <a:cubicBezTo>
                    <a:pt x="53" y="117"/>
                    <a:pt x="35" y="99"/>
                    <a:pt x="35" y="76"/>
                  </a:cubicBezTo>
                  <a:cubicBezTo>
                    <a:pt x="35" y="53"/>
                    <a:pt x="53" y="35"/>
                    <a:pt x="76" y="35"/>
                  </a:cubicBezTo>
                  <a:cubicBezTo>
                    <a:pt x="98" y="35"/>
                    <a:pt x="117" y="53"/>
                    <a:pt x="117" y="76"/>
                  </a:cubicBezTo>
                  <a:cubicBezTo>
                    <a:pt x="117" y="99"/>
                    <a:pt x="98" y="117"/>
                    <a:pt x="76" y="11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xmlns="" id="{841678A5-C5EC-4C45-9AD3-90EE6708D3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22881" y="3315143"/>
              <a:ext cx="103844" cy="102740"/>
            </a:xfrm>
            <a:custGeom>
              <a:avLst/>
              <a:gdLst>
                <a:gd name="T0" fmla="*/ 66 w 67"/>
                <a:gd name="T1" fmla="*/ 30 h 66"/>
                <a:gd name="T2" fmla="*/ 64 w 67"/>
                <a:gd name="T3" fmla="*/ 29 h 66"/>
                <a:gd name="T4" fmla="*/ 55 w 67"/>
                <a:gd name="T5" fmla="*/ 28 h 66"/>
                <a:gd name="T6" fmla="*/ 52 w 67"/>
                <a:gd name="T7" fmla="*/ 22 h 66"/>
                <a:gd name="T8" fmla="*/ 58 w 67"/>
                <a:gd name="T9" fmla="*/ 15 h 66"/>
                <a:gd name="T10" fmla="*/ 58 w 67"/>
                <a:gd name="T11" fmla="*/ 12 h 66"/>
                <a:gd name="T12" fmla="*/ 57 w 67"/>
                <a:gd name="T13" fmla="*/ 9 h 66"/>
                <a:gd name="T14" fmla="*/ 55 w 67"/>
                <a:gd name="T15" fmla="*/ 8 h 66"/>
                <a:gd name="T16" fmla="*/ 52 w 67"/>
                <a:gd name="T17" fmla="*/ 9 h 66"/>
                <a:gd name="T18" fmla="*/ 45 w 67"/>
                <a:gd name="T19" fmla="*/ 15 h 66"/>
                <a:gd name="T20" fmla="*/ 38 w 67"/>
                <a:gd name="T21" fmla="*/ 12 h 66"/>
                <a:gd name="T22" fmla="*/ 37 w 67"/>
                <a:gd name="T23" fmla="*/ 3 h 66"/>
                <a:gd name="T24" fmla="*/ 36 w 67"/>
                <a:gd name="T25" fmla="*/ 1 h 66"/>
                <a:gd name="T26" fmla="*/ 34 w 67"/>
                <a:gd name="T27" fmla="*/ 0 h 66"/>
                <a:gd name="T28" fmla="*/ 31 w 67"/>
                <a:gd name="T29" fmla="*/ 1 h 66"/>
                <a:gd name="T30" fmla="*/ 30 w 67"/>
                <a:gd name="T31" fmla="*/ 3 h 66"/>
                <a:gd name="T32" fmla="*/ 29 w 67"/>
                <a:gd name="T33" fmla="*/ 12 h 66"/>
                <a:gd name="T34" fmla="*/ 22 w 67"/>
                <a:gd name="T35" fmla="*/ 15 h 66"/>
                <a:gd name="T36" fmla="*/ 15 w 67"/>
                <a:gd name="T37" fmla="*/ 9 h 66"/>
                <a:gd name="T38" fmla="*/ 13 w 67"/>
                <a:gd name="T39" fmla="*/ 8 h 66"/>
                <a:gd name="T40" fmla="*/ 10 w 67"/>
                <a:gd name="T41" fmla="*/ 9 h 66"/>
                <a:gd name="T42" fmla="*/ 9 w 67"/>
                <a:gd name="T43" fmla="*/ 12 h 66"/>
                <a:gd name="T44" fmla="*/ 10 w 67"/>
                <a:gd name="T45" fmla="*/ 15 h 66"/>
                <a:gd name="T46" fmla="*/ 15 w 67"/>
                <a:gd name="T47" fmla="*/ 22 h 66"/>
                <a:gd name="T48" fmla="*/ 13 w 67"/>
                <a:gd name="T49" fmla="*/ 28 h 66"/>
                <a:gd name="T50" fmla="*/ 4 w 67"/>
                <a:gd name="T51" fmla="*/ 29 h 66"/>
                <a:gd name="T52" fmla="*/ 1 w 67"/>
                <a:gd name="T53" fmla="*/ 30 h 66"/>
                <a:gd name="T54" fmla="*/ 0 w 67"/>
                <a:gd name="T55" fmla="*/ 33 h 66"/>
                <a:gd name="T56" fmla="*/ 1 w 67"/>
                <a:gd name="T57" fmla="*/ 36 h 66"/>
                <a:gd name="T58" fmla="*/ 4 w 67"/>
                <a:gd name="T59" fmla="*/ 37 h 66"/>
                <a:gd name="T60" fmla="*/ 13 w 67"/>
                <a:gd name="T61" fmla="*/ 38 h 66"/>
                <a:gd name="T62" fmla="*/ 15 w 67"/>
                <a:gd name="T63" fmla="*/ 44 h 66"/>
                <a:gd name="T64" fmla="*/ 10 w 67"/>
                <a:gd name="T65" fmla="*/ 51 h 66"/>
                <a:gd name="T66" fmla="*/ 9 w 67"/>
                <a:gd name="T67" fmla="*/ 54 h 66"/>
                <a:gd name="T68" fmla="*/ 10 w 67"/>
                <a:gd name="T69" fmla="*/ 57 h 66"/>
                <a:gd name="T70" fmla="*/ 13 w 67"/>
                <a:gd name="T71" fmla="*/ 58 h 66"/>
                <a:gd name="T72" fmla="*/ 15 w 67"/>
                <a:gd name="T73" fmla="*/ 57 h 66"/>
                <a:gd name="T74" fmla="*/ 22 w 67"/>
                <a:gd name="T75" fmla="*/ 51 h 66"/>
                <a:gd name="T76" fmla="*/ 29 w 67"/>
                <a:gd name="T77" fmla="*/ 54 h 66"/>
                <a:gd name="T78" fmla="*/ 30 w 67"/>
                <a:gd name="T79" fmla="*/ 63 h 66"/>
                <a:gd name="T80" fmla="*/ 31 w 67"/>
                <a:gd name="T81" fmla="*/ 65 h 66"/>
                <a:gd name="T82" fmla="*/ 34 w 67"/>
                <a:gd name="T83" fmla="*/ 66 h 66"/>
                <a:gd name="T84" fmla="*/ 36 w 67"/>
                <a:gd name="T85" fmla="*/ 65 h 66"/>
                <a:gd name="T86" fmla="*/ 37 w 67"/>
                <a:gd name="T87" fmla="*/ 63 h 66"/>
                <a:gd name="T88" fmla="*/ 38 w 67"/>
                <a:gd name="T89" fmla="*/ 54 h 66"/>
                <a:gd name="T90" fmla="*/ 45 w 67"/>
                <a:gd name="T91" fmla="*/ 51 h 66"/>
                <a:gd name="T92" fmla="*/ 52 w 67"/>
                <a:gd name="T93" fmla="*/ 57 h 66"/>
                <a:gd name="T94" fmla="*/ 55 w 67"/>
                <a:gd name="T95" fmla="*/ 58 h 66"/>
                <a:gd name="T96" fmla="*/ 57 w 67"/>
                <a:gd name="T97" fmla="*/ 57 h 66"/>
                <a:gd name="T98" fmla="*/ 58 w 67"/>
                <a:gd name="T99" fmla="*/ 54 h 66"/>
                <a:gd name="T100" fmla="*/ 58 w 67"/>
                <a:gd name="T101" fmla="*/ 51 h 66"/>
                <a:gd name="T102" fmla="*/ 52 w 67"/>
                <a:gd name="T103" fmla="*/ 44 h 66"/>
                <a:gd name="T104" fmla="*/ 55 w 67"/>
                <a:gd name="T105" fmla="*/ 38 h 66"/>
                <a:gd name="T106" fmla="*/ 64 w 67"/>
                <a:gd name="T107" fmla="*/ 37 h 66"/>
                <a:gd name="T108" fmla="*/ 66 w 67"/>
                <a:gd name="T109" fmla="*/ 36 h 66"/>
                <a:gd name="T110" fmla="*/ 67 w 67"/>
                <a:gd name="T111" fmla="*/ 33 h 66"/>
                <a:gd name="T112" fmla="*/ 66 w 67"/>
                <a:gd name="T113" fmla="*/ 30 h 66"/>
                <a:gd name="T114" fmla="*/ 46 w 67"/>
                <a:gd name="T115" fmla="*/ 33 h 66"/>
                <a:gd name="T116" fmla="*/ 34 w 67"/>
                <a:gd name="T117" fmla="*/ 46 h 66"/>
                <a:gd name="T118" fmla="*/ 21 w 67"/>
                <a:gd name="T119" fmla="*/ 33 h 66"/>
                <a:gd name="T120" fmla="*/ 34 w 67"/>
                <a:gd name="T121" fmla="*/ 20 h 66"/>
                <a:gd name="T122" fmla="*/ 46 w 67"/>
                <a:gd name="T123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6">
                  <a:moveTo>
                    <a:pt x="66" y="30"/>
                  </a:moveTo>
                  <a:cubicBezTo>
                    <a:pt x="65" y="30"/>
                    <a:pt x="64" y="29"/>
                    <a:pt x="64" y="29"/>
                  </a:cubicBezTo>
                  <a:cubicBezTo>
                    <a:pt x="63" y="29"/>
                    <a:pt x="59" y="29"/>
                    <a:pt x="55" y="28"/>
                  </a:cubicBezTo>
                  <a:cubicBezTo>
                    <a:pt x="54" y="26"/>
                    <a:pt x="53" y="24"/>
                    <a:pt x="52" y="22"/>
                  </a:cubicBezTo>
                  <a:cubicBezTo>
                    <a:pt x="54" y="18"/>
                    <a:pt x="57" y="15"/>
                    <a:pt x="58" y="15"/>
                  </a:cubicBezTo>
                  <a:cubicBezTo>
                    <a:pt x="58" y="14"/>
                    <a:pt x="58" y="13"/>
                    <a:pt x="58" y="12"/>
                  </a:cubicBezTo>
                  <a:cubicBezTo>
                    <a:pt x="58" y="11"/>
                    <a:pt x="58" y="10"/>
                    <a:pt x="57" y="9"/>
                  </a:cubicBezTo>
                  <a:cubicBezTo>
                    <a:pt x="56" y="9"/>
                    <a:pt x="56" y="8"/>
                    <a:pt x="55" y="8"/>
                  </a:cubicBezTo>
                  <a:cubicBezTo>
                    <a:pt x="54" y="8"/>
                    <a:pt x="53" y="8"/>
                    <a:pt x="52" y="9"/>
                  </a:cubicBezTo>
                  <a:cubicBezTo>
                    <a:pt x="51" y="10"/>
                    <a:pt x="48" y="12"/>
                    <a:pt x="45" y="15"/>
                  </a:cubicBezTo>
                  <a:cubicBezTo>
                    <a:pt x="43" y="14"/>
                    <a:pt x="41" y="13"/>
                    <a:pt x="38" y="12"/>
                  </a:cubicBezTo>
                  <a:cubicBezTo>
                    <a:pt x="38" y="8"/>
                    <a:pt x="38" y="4"/>
                    <a:pt x="37" y="3"/>
                  </a:cubicBezTo>
                  <a:cubicBezTo>
                    <a:pt x="37" y="2"/>
                    <a:pt x="37" y="1"/>
                    <a:pt x="36" y="1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3" y="0"/>
                    <a:pt x="32" y="0"/>
                    <a:pt x="31" y="1"/>
                  </a:cubicBezTo>
                  <a:cubicBezTo>
                    <a:pt x="30" y="1"/>
                    <a:pt x="30" y="2"/>
                    <a:pt x="30" y="3"/>
                  </a:cubicBezTo>
                  <a:cubicBezTo>
                    <a:pt x="30" y="4"/>
                    <a:pt x="29" y="8"/>
                    <a:pt x="29" y="12"/>
                  </a:cubicBezTo>
                  <a:cubicBezTo>
                    <a:pt x="26" y="13"/>
                    <a:pt x="24" y="14"/>
                    <a:pt x="22" y="15"/>
                  </a:cubicBezTo>
                  <a:cubicBezTo>
                    <a:pt x="19" y="12"/>
                    <a:pt x="16" y="10"/>
                    <a:pt x="15" y="9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9" y="11"/>
                    <a:pt x="9" y="12"/>
                  </a:cubicBezTo>
                  <a:cubicBezTo>
                    <a:pt x="9" y="13"/>
                    <a:pt x="9" y="14"/>
                    <a:pt x="10" y="15"/>
                  </a:cubicBezTo>
                  <a:cubicBezTo>
                    <a:pt x="10" y="15"/>
                    <a:pt x="13" y="18"/>
                    <a:pt x="15" y="22"/>
                  </a:cubicBezTo>
                  <a:cubicBezTo>
                    <a:pt x="14" y="24"/>
                    <a:pt x="13" y="26"/>
                    <a:pt x="13" y="28"/>
                  </a:cubicBezTo>
                  <a:cubicBezTo>
                    <a:pt x="9" y="29"/>
                    <a:pt x="5" y="29"/>
                    <a:pt x="4" y="29"/>
                  </a:cubicBezTo>
                  <a:cubicBezTo>
                    <a:pt x="3" y="29"/>
                    <a:pt x="2" y="30"/>
                    <a:pt x="1" y="30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4"/>
                    <a:pt x="1" y="35"/>
                    <a:pt x="1" y="36"/>
                  </a:cubicBezTo>
                  <a:cubicBezTo>
                    <a:pt x="2" y="36"/>
                    <a:pt x="3" y="37"/>
                    <a:pt x="4" y="37"/>
                  </a:cubicBezTo>
                  <a:cubicBezTo>
                    <a:pt x="5" y="37"/>
                    <a:pt x="9" y="37"/>
                    <a:pt x="13" y="38"/>
                  </a:cubicBezTo>
                  <a:cubicBezTo>
                    <a:pt x="13" y="40"/>
                    <a:pt x="14" y="42"/>
                    <a:pt x="15" y="44"/>
                  </a:cubicBezTo>
                  <a:cubicBezTo>
                    <a:pt x="13" y="48"/>
                    <a:pt x="10" y="51"/>
                    <a:pt x="10" y="51"/>
                  </a:cubicBezTo>
                  <a:cubicBezTo>
                    <a:pt x="9" y="52"/>
                    <a:pt x="9" y="53"/>
                    <a:pt x="9" y="54"/>
                  </a:cubicBezTo>
                  <a:cubicBezTo>
                    <a:pt x="9" y="55"/>
                    <a:pt x="9" y="56"/>
                    <a:pt x="10" y="57"/>
                  </a:cubicBezTo>
                  <a:cubicBezTo>
                    <a:pt x="11" y="57"/>
                    <a:pt x="12" y="58"/>
                    <a:pt x="13" y="58"/>
                  </a:cubicBezTo>
                  <a:cubicBezTo>
                    <a:pt x="13" y="58"/>
                    <a:pt x="14" y="58"/>
                    <a:pt x="15" y="57"/>
                  </a:cubicBezTo>
                  <a:cubicBezTo>
                    <a:pt x="16" y="56"/>
                    <a:pt x="19" y="54"/>
                    <a:pt x="22" y="51"/>
                  </a:cubicBezTo>
                  <a:cubicBezTo>
                    <a:pt x="24" y="53"/>
                    <a:pt x="26" y="53"/>
                    <a:pt x="29" y="54"/>
                  </a:cubicBezTo>
                  <a:cubicBezTo>
                    <a:pt x="29" y="58"/>
                    <a:pt x="30" y="62"/>
                    <a:pt x="30" y="63"/>
                  </a:cubicBezTo>
                  <a:cubicBezTo>
                    <a:pt x="30" y="64"/>
                    <a:pt x="30" y="65"/>
                    <a:pt x="31" y="65"/>
                  </a:cubicBezTo>
                  <a:cubicBezTo>
                    <a:pt x="32" y="66"/>
                    <a:pt x="33" y="66"/>
                    <a:pt x="34" y="66"/>
                  </a:cubicBezTo>
                  <a:cubicBezTo>
                    <a:pt x="35" y="66"/>
                    <a:pt x="35" y="66"/>
                    <a:pt x="36" y="65"/>
                  </a:cubicBezTo>
                  <a:cubicBezTo>
                    <a:pt x="37" y="65"/>
                    <a:pt x="37" y="64"/>
                    <a:pt x="37" y="63"/>
                  </a:cubicBezTo>
                  <a:cubicBezTo>
                    <a:pt x="38" y="62"/>
                    <a:pt x="38" y="58"/>
                    <a:pt x="38" y="54"/>
                  </a:cubicBezTo>
                  <a:cubicBezTo>
                    <a:pt x="41" y="53"/>
                    <a:pt x="43" y="53"/>
                    <a:pt x="45" y="51"/>
                  </a:cubicBezTo>
                  <a:cubicBezTo>
                    <a:pt x="48" y="54"/>
                    <a:pt x="51" y="56"/>
                    <a:pt x="52" y="57"/>
                  </a:cubicBezTo>
                  <a:cubicBezTo>
                    <a:pt x="53" y="58"/>
                    <a:pt x="54" y="58"/>
                    <a:pt x="55" y="58"/>
                  </a:cubicBezTo>
                  <a:cubicBezTo>
                    <a:pt x="56" y="58"/>
                    <a:pt x="56" y="57"/>
                    <a:pt x="57" y="57"/>
                  </a:cubicBezTo>
                  <a:cubicBezTo>
                    <a:pt x="58" y="56"/>
                    <a:pt x="58" y="55"/>
                    <a:pt x="58" y="54"/>
                  </a:cubicBezTo>
                  <a:cubicBezTo>
                    <a:pt x="58" y="53"/>
                    <a:pt x="58" y="52"/>
                    <a:pt x="58" y="51"/>
                  </a:cubicBezTo>
                  <a:cubicBezTo>
                    <a:pt x="57" y="51"/>
                    <a:pt x="54" y="48"/>
                    <a:pt x="52" y="44"/>
                  </a:cubicBezTo>
                  <a:cubicBezTo>
                    <a:pt x="53" y="42"/>
                    <a:pt x="54" y="40"/>
                    <a:pt x="55" y="38"/>
                  </a:cubicBezTo>
                  <a:cubicBezTo>
                    <a:pt x="59" y="37"/>
                    <a:pt x="63" y="37"/>
                    <a:pt x="64" y="37"/>
                  </a:cubicBezTo>
                  <a:cubicBezTo>
                    <a:pt x="64" y="37"/>
                    <a:pt x="65" y="36"/>
                    <a:pt x="66" y="36"/>
                  </a:cubicBezTo>
                  <a:cubicBezTo>
                    <a:pt x="67" y="35"/>
                    <a:pt x="67" y="34"/>
                    <a:pt x="67" y="33"/>
                  </a:cubicBezTo>
                  <a:cubicBezTo>
                    <a:pt x="67" y="32"/>
                    <a:pt x="67" y="31"/>
                    <a:pt x="66" y="30"/>
                  </a:cubicBezTo>
                  <a:close/>
                  <a:moveTo>
                    <a:pt x="46" y="33"/>
                  </a:moveTo>
                  <a:cubicBezTo>
                    <a:pt x="46" y="40"/>
                    <a:pt x="41" y="46"/>
                    <a:pt x="34" y="46"/>
                  </a:cubicBezTo>
                  <a:cubicBezTo>
                    <a:pt x="27" y="46"/>
                    <a:pt x="21" y="40"/>
                    <a:pt x="21" y="33"/>
                  </a:cubicBezTo>
                  <a:cubicBezTo>
                    <a:pt x="21" y="26"/>
                    <a:pt x="27" y="20"/>
                    <a:pt x="34" y="20"/>
                  </a:cubicBezTo>
                  <a:cubicBezTo>
                    <a:pt x="41" y="20"/>
                    <a:pt x="46" y="26"/>
                    <a:pt x="46" y="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xmlns="" id="{DCC64ED4-89D9-0F49-864E-25B0D3A95C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2166" y="3053322"/>
              <a:ext cx="626380" cy="626380"/>
            </a:xfrm>
            <a:custGeom>
              <a:avLst/>
              <a:gdLst>
                <a:gd name="T0" fmla="*/ 397 w 403"/>
                <a:gd name="T1" fmla="*/ 195 h 404"/>
                <a:gd name="T2" fmla="*/ 400 w 403"/>
                <a:gd name="T3" fmla="*/ 167 h 404"/>
                <a:gd name="T4" fmla="*/ 388 w 403"/>
                <a:gd name="T5" fmla="*/ 141 h 404"/>
                <a:gd name="T6" fmla="*/ 363 w 403"/>
                <a:gd name="T7" fmla="*/ 133 h 404"/>
                <a:gd name="T8" fmla="*/ 373 w 403"/>
                <a:gd name="T9" fmla="*/ 98 h 404"/>
                <a:gd name="T10" fmla="*/ 358 w 403"/>
                <a:gd name="T11" fmla="*/ 77 h 404"/>
                <a:gd name="T12" fmla="*/ 321 w 403"/>
                <a:gd name="T13" fmla="*/ 73 h 404"/>
                <a:gd name="T14" fmla="*/ 322 w 403"/>
                <a:gd name="T15" fmla="*/ 47 h 404"/>
                <a:gd name="T16" fmla="*/ 302 w 403"/>
                <a:gd name="T17" fmla="*/ 27 h 404"/>
                <a:gd name="T18" fmla="*/ 275 w 403"/>
                <a:gd name="T19" fmla="*/ 20 h 404"/>
                <a:gd name="T20" fmla="*/ 253 w 403"/>
                <a:gd name="T21" fmla="*/ 34 h 404"/>
                <a:gd name="T22" fmla="*/ 232 w 403"/>
                <a:gd name="T23" fmla="*/ 4 h 404"/>
                <a:gd name="T24" fmla="*/ 206 w 403"/>
                <a:gd name="T25" fmla="*/ 1 h 404"/>
                <a:gd name="T26" fmla="*/ 180 w 403"/>
                <a:gd name="T27" fmla="*/ 27 h 404"/>
                <a:gd name="T28" fmla="*/ 161 w 403"/>
                <a:gd name="T29" fmla="*/ 10 h 404"/>
                <a:gd name="T30" fmla="*/ 132 w 403"/>
                <a:gd name="T31" fmla="*/ 12 h 404"/>
                <a:gd name="T32" fmla="*/ 110 w 403"/>
                <a:gd name="T33" fmla="*/ 29 h 404"/>
                <a:gd name="T34" fmla="*/ 106 w 403"/>
                <a:gd name="T35" fmla="*/ 54 h 404"/>
                <a:gd name="T36" fmla="*/ 69 w 403"/>
                <a:gd name="T37" fmla="*/ 51 h 404"/>
                <a:gd name="T38" fmla="*/ 51 w 403"/>
                <a:gd name="T39" fmla="*/ 69 h 404"/>
                <a:gd name="T40" fmla="*/ 54 w 403"/>
                <a:gd name="T41" fmla="*/ 106 h 404"/>
                <a:gd name="T42" fmla="*/ 28 w 403"/>
                <a:gd name="T43" fmla="*/ 110 h 404"/>
                <a:gd name="T44" fmla="*/ 12 w 403"/>
                <a:gd name="T45" fmla="*/ 133 h 404"/>
                <a:gd name="T46" fmla="*/ 10 w 403"/>
                <a:gd name="T47" fmla="*/ 161 h 404"/>
                <a:gd name="T48" fmla="*/ 27 w 403"/>
                <a:gd name="T49" fmla="*/ 180 h 404"/>
                <a:gd name="T50" fmla="*/ 1 w 403"/>
                <a:gd name="T51" fmla="*/ 207 h 404"/>
                <a:gd name="T52" fmla="*/ 4 w 403"/>
                <a:gd name="T53" fmla="*/ 232 h 404"/>
                <a:gd name="T54" fmla="*/ 34 w 403"/>
                <a:gd name="T55" fmla="*/ 254 h 404"/>
                <a:gd name="T56" fmla="*/ 20 w 403"/>
                <a:gd name="T57" fmla="*/ 276 h 404"/>
                <a:gd name="T58" fmla="*/ 27 w 403"/>
                <a:gd name="T59" fmla="*/ 303 h 404"/>
                <a:gd name="T60" fmla="*/ 47 w 403"/>
                <a:gd name="T61" fmla="*/ 323 h 404"/>
                <a:gd name="T62" fmla="*/ 73 w 403"/>
                <a:gd name="T63" fmla="*/ 322 h 404"/>
                <a:gd name="T64" fmla="*/ 76 w 403"/>
                <a:gd name="T65" fmla="*/ 359 h 404"/>
                <a:gd name="T66" fmla="*/ 97 w 403"/>
                <a:gd name="T67" fmla="*/ 373 h 404"/>
                <a:gd name="T68" fmla="*/ 133 w 403"/>
                <a:gd name="T69" fmla="*/ 364 h 404"/>
                <a:gd name="T70" fmla="*/ 141 w 403"/>
                <a:gd name="T71" fmla="*/ 389 h 404"/>
                <a:gd name="T72" fmla="*/ 166 w 403"/>
                <a:gd name="T73" fmla="*/ 401 h 404"/>
                <a:gd name="T74" fmla="*/ 195 w 403"/>
                <a:gd name="T75" fmla="*/ 398 h 404"/>
                <a:gd name="T76" fmla="*/ 210 w 403"/>
                <a:gd name="T77" fmla="*/ 378 h 404"/>
                <a:gd name="T78" fmla="*/ 241 w 403"/>
                <a:gd name="T79" fmla="*/ 399 h 404"/>
                <a:gd name="T80" fmla="*/ 266 w 403"/>
                <a:gd name="T81" fmla="*/ 392 h 404"/>
                <a:gd name="T82" fmla="*/ 282 w 403"/>
                <a:gd name="T83" fmla="*/ 359 h 404"/>
                <a:gd name="T84" fmla="*/ 306 w 403"/>
                <a:gd name="T85" fmla="*/ 368 h 404"/>
                <a:gd name="T86" fmla="*/ 331 w 403"/>
                <a:gd name="T87" fmla="*/ 357 h 404"/>
                <a:gd name="T88" fmla="*/ 347 w 403"/>
                <a:gd name="T89" fmla="*/ 333 h 404"/>
                <a:gd name="T90" fmla="*/ 342 w 403"/>
                <a:gd name="T91" fmla="*/ 308 h 404"/>
                <a:gd name="T92" fmla="*/ 377 w 403"/>
                <a:gd name="T93" fmla="*/ 298 h 404"/>
                <a:gd name="T94" fmla="*/ 388 w 403"/>
                <a:gd name="T95" fmla="*/ 275 h 404"/>
                <a:gd name="T96" fmla="*/ 373 w 403"/>
                <a:gd name="T97" fmla="*/ 241 h 404"/>
                <a:gd name="T98" fmla="*/ 396 w 403"/>
                <a:gd name="T99" fmla="*/ 229 h 404"/>
                <a:gd name="T100" fmla="*/ 60 w 403"/>
                <a:gd name="T101" fmla="*/ 2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03" h="404">
                  <a:moveTo>
                    <a:pt x="397" y="209"/>
                  </a:moveTo>
                  <a:cubicBezTo>
                    <a:pt x="399" y="209"/>
                    <a:pt x="401" y="208"/>
                    <a:pt x="402" y="207"/>
                  </a:cubicBezTo>
                  <a:cubicBezTo>
                    <a:pt x="403" y="205"/>
                    <a:pt x="403" y="204"/>
                    <a:pt x="403" y="202"/>
                  </a:cubicBezTo>
                  <a:cubicBezTo>
                    <a:pt x="403" y="200"/>
                    <a:pt x="403" y="199"/>
                    <a:pt x="402" y="197"/>
                  </a:cubicBezTo>
                  <a:cubicBezTo>
                    <a:pt x="401" y="196"/>
                    <a:pt x="399" y="195"/>
                    <a:pt x="397" y="195"/>
                  </a:cubicBezTo>
                  <a:cubicBezTo>
                    <a:pt x="395" y="195"/>
                    <a:pt x="386" y="194"/>
                    <a:pt x="377" y="193"/>
                  </a:cubicBezTo>
                  <a:cubicBezTo>
                    <a:pt x="377" y="189"/>
                    <a:pt x="376" y="184"/>
                    <a:pt x="376" y="180"/>
                  </a:cubicBezTo>
                  <a:cubicBezTo>
                    <a:pt x="384" y="178"/>
                    <a:pt x="394" y="175"/>
                    <a:pt x="396" y="175"/>
                  </a:cubicBezTo>
                  <a:cubicBezTo>
                    <a:pt x="397" y="174"/>
                    <a:pt x="399" y="173"/>
                    <a:pt x="400" y="172"/>
                  </a:cubicBezTo>
                  <a:cubicBezTo>
                    <a:pt x="400" y="170"/>
                    <a:pt x="401" y="169"/>
                    <a:pt x="400" y="167"/>
                  </a:cubicBezTo>
                  <a:cubicBezTo>
                    <a:pt x="400" y="165"/>
                    <a:pt x="399" y="164"/>
                    <a:pt x="398" y="163"/>
                  </a:cubicBezTo>
                  <a:cubicBezTo>
                    <a:pt x="397" y="162"/>
                    <a:pt x="395" y="161"/>
                    <a:pt x="393" y="161"/>
                  </a:cubicBezTo>
                  <a:cubicBezTo>
                    <a:pt x="391" y="161"/>
                    <a:pt x="381" y="162"/>
                    <a:pt x="373" y="163"/>
                  </a:cubicBezTo>
                  <a:cubicBezTo>
                    <a:pt x="372" y="158"/>
                    <a:pt x="371" y="154"/>
                    <a:pt x="369" y="150"/>
                  </a:cubicBezTo>
                  <a:cubicBezTo>
                    <a:pt x="377" y="146"/>
                    <a:pt x="386" y="142"/>
                    <a:pt x="388" y="141"/>
                  </a:cubicBezTo>
                  <a:cubicBezTo>
                    <a:pt x="390" y="141"/>
                    <a:pt x="391" y="139"/>
                    <a:pt x="391" y="138"/>
                  </a:cubicBezTo>
                  <a:cubicBezTo>
                    <a:pt x="392" y="136"/>
                    <a:pt x="392" y="134"/>
                    <a:pt x="391" y="133"/>
                  </a:cubicBezTo>
                  <a:cubicBezTo>
                    <a:pt x="391" y="131"/>
                    <a:pt x="390" y="130"/>
                    <a:pt x="388" y="129"/>
                  </a:cubicBezTo>
                  <a:cubicBezTo>
                    <a:pt x="387" y="128"/>
                    <a:pt x="385" y="128"/>
                    <a:pt x="383" y="128"/>
                  </a:cubicBezTo>
                  <a:cubicBezTo>
                    <a:pt x="381" y="129"/>
                    <a:pt x="372" y="131"/>
                    <a:pt x="363" y="133"/>
                  </a:cubicBezTo>
                  <a:cubicBezTo>
                    <a:pt x="362" y="130"/>
                    <a:pt x="360" y="126"/>
                    <a:pt x="358" y="122"/>
                  </a:cubicBezTo>
                  <a:cubicBezTo>
                    <a:pt x="365" y="117"/>
                    <a:pt x="373" y="111"/>
                    <a:pt x="375" y="110"/>
                  </a:cubicBezTo>
                  <a:cubicBezTo>
                    <a:pt x="376" y="109"/>
                    <a:pt x="377" y="107"/>
                    <a:pt x="377" y="106"/>
                  </a:cubicBezTo>
                  <a:cubicBezTo>
                    <a:pt x="378" y="104"/>
                    <a:pt x="377" y="102"/>
                    <a:pt x="376" y="101"/>
                  </a:cubicBezTo>
                  <a:cubicBezTo>
                    <a:pt x="376" y="99"/>
                    <a:pt x="374" y="98"/>
                    <a:pt x="373" y="98"/>
                  </a:cubicBezTo>
                  <a:cubicBezTo>
                    <a:pt x="371" y="97"/>
                    <a:pt x="369" y="97"/>
                    <a:pt x="368" y="98"/>
                  </a:cubicBezTo>
                  <a:cubicBezTo>
                    <a:pt x="366" y="99"/>
                    <a:pt x="357" y="103"/>
                    <a:pt x="349" y="106"/>
                  </a:cubicBezTo>
                  <a:cubicBezTo>
                    <a:pt x="347" y="103"/>
                    <a:pt x="344" y="99"/>
                    <a:pt x="342" y="96"/>
                  </a:cubicBezTo>
                  <a:cubicBezTo>
                    <a:pt x="348" y="90"/>
                    <a:pt x="355" y="83"/>
                    <a:pt x="356" y="81"/>
                  </a:cubicBezTo>
                  <a:cubicBezTo>
                    <a:pt x="357" y="80"/>
                    <a:pt x="358" y="78"/>
                    <a:pt x="358" y="77"/>
                  </a:cubicBezTo>
                  <a:cubicBezTo>
                    <a:pt x="358" y="75"/>
                    <a:pt x="357" y="73"/>
                    <a:pt x="356" y="72"/>
                  </a:cubicBezTo>
                  <a:cubicBezTo>
                    <a:pt x="355" y="71"/>
                    <a:pt x="354" y="70"/>
                    <a:pt x="352" y="69"/>
                  </a:cubicBezTo>
                  <a:cubicBezTo>
                    <a:pt x="350" y="69"/>
                    <a:pt x="349" y="69"/>
                    <a:pt x="347" y="70"/>
                  </a:cubicBezTo>
                  <a:cubicBezTo>
                    <a:pt x="345" y="72"/>
                    <a:pt x="337" y="77"/>
                    <a:pt x="330" y="82"/>
                  </a:cubicBezTo>
                  <a:cubicBezTo>
                    <a:pt x="327" y="79"/>
                    <a:pt x="324" y="76"/>
                    <a:pt x="321" y="73"/>
                  </a:cubicBezTo>
                  <a:cubicBezTo>
                    <a:pt x="326" y="66"/>
                    <a:pt x="332" y="58"/>
                    <a:pt x="333" y="56"/>
                  </a:cubicBezTo>
                  <a:cubicBezTo>
                    <a:pt x="334" y="55"/>
                    <a:pt x="334" y="53"/>
                    <a:pt x="334" y="51"/>
                  </a:cubicBezTo>
                  <a:cubicBezTo>
                    <a:pt x="333" y="50"/>
                    <a:pt x="333" y="48"/>
                    <a:pt x="331" y="47"/>
                  </a:cubicBezTo>
                  <a:cubicBezTo>
                    <a:pt x="330" y="46"/>
                    <a:pt x="328" y="45"/>
                    <a:pt x="327" y="45"/>
                  </a:cubicBezTo>
                  <a:cubicBezTo>
                    <a:pt x="325" y="45"/>
                    <a:pt x="323" y="46"/>
                    <a:pt x="322" y="47"/>
                  </a:cubicBezTo>
                  <a:cubicBezTo>
                    <a:pt x="321" y="49"/>
                    <a:pt x="314" y="55"/>
                    <a:pt x="307" y="62"/>
                  </a:cubicBezTo>
                  <a:cubicBezTo>
                    <a:pt x="304" y="59"/>
                    <a:pt x="301" y="57"/>
                    <a:pt x="297" y="54"/>
                  </a:cubicBezTo>
                  <a:cubicBezTo>
                    <a:pt x="301" y="46"/>
                    <a:pt x="305" y="37"/>
                    <a:pt x="306" y="36"/>
                  </a:cubicBezTo>
                  <a:cubicBezTo>
                    <a:pt x="306" y="34"/>
                    <a:pt x="306" y="32"/>
                    <a:pt x="306" y="31"/>
                  </a:cubicBezTo>
                  <a:cubicBezTo>
                    <a:pt x="305" y="29"/>
                    <a:pt x="304" y="28"/>
                    <a:pt x="302" y="27"/>
                  </a:cubicBezTo>
                  <a:cubicBezTo>
                    <a:pt x="301" y="26"/>
                    <a:pt x="299" y="26"/>
                    <a:pt x="298" y="26"/>
                  </a:cubicBezTo>
                  <a:cubicBezTo>
                    <a:pt x="296" y="26"/>
                    <a:pt x="294" y="27"/>
                    <a:pt x="293" y="29"/>
                  </a:cubicBezTo>
                  <a:cubicBezTo>
                    <a:pt x="292" y="30"/>
                    <a:pt x="287" y="38"/>
                    <a:pt x="282" y="45"/>
                  </a:cubicBezTo>
                  <a:cubicBezTo>
                    <a:pt x="278" y="43"/>
                    <a:pt x="274" y="42"/>
                    <a:pt x="270" y="40"/>
                  </a:cubicBezTo>
                  <a:cubicBezTo>
                    <a:pt x="272" y="31"/>
                    <a:pt x="275" y="22"/>
                    <a:pt x="275" y="20"/>
                  </a:cubicBezTo>
                  <a:cubicBezTo>
                    <a:pt x="276" y="18"/>
                    <a:pt x="275" y="17"/>
                    <a:pt x="274" y="15"/>
                  </a:cubicBezTo>
                  <a:cubicBezTo>
                    <a:pt x="274" y="14"/>
                    <a:pt x="272" y="12"/>
                    <a:pt x="271" y="12"/>
                  </a:cubicBezTo>
                  <a:cubicBezTo>
                    <a:pt x="269" y="11"/>
                    <a:pt x="267" y="11"/>
                    <a:pt x="266" y="12"/>
                  </a:cubicBezTo>
                  <a:cubicBezTo>
                    <a:pt x="264" y="12"/>
                    <a:pt x="263" y="14"/>
                    <a:pt x="262" y="15"/>
                  </a:cubicBezTo>
                  <a:cubicBezTo>
                    <a:pt x="261" y="17"/>
                    <a:pt x="257" y="26"/>
                    <a:pt x="253" y="34"/>
                  </a:cubicBezTo>
                  <a:cubicBezTo>
                    <a:pt x="249" y="33"/>
                    <a:pt x="245" y="31"/>
                    <a:pt x="241" y="30"/>
                  </a:cubicBezTo>
                  <a:cubicBezTo>
                    <a:pt x="241" y="22"/>
                    <a:pt x="242" y="12"/>
                    <a:pt x="242" y="10"/>
                  </a:cubicBezTo>
                  <a:cubicBezTo>
                    <a:pt x="243" y="8"/>
                    <a:pt x="242" y="7"/>
                    <a:pt x="241" y="5"/>
                  </a:cubicBezTo>
                  <a:cubicBezTo>
                    <a:pt x="240" y="4"/>
                    <a:pt x="238" y="3"/>
                    <a:pt x="237" y="3"/>
                  </a:cubicBezTo>
                  <a:cubicBezTo>
                    <a:pt x="235" y="2"/>
                    <a:pt x="233" y="3"/>
                    <a:pt x="232" y="4"/>
                  </a:cubicBezTo>
                  <a:cubicBezTo>
                    <a:pt x="230" y="4"/>
                    <a:pt x="229" y="6"/>
                    <a:pt x="229" y="8"/>
                  </a:cubicBezTo>
                  <a:cubicBezTo>
                    <a:pt x="228" y="9"/>
                    <a:pt x="226" y="19"/>
                    <a:pt x="223" y="27"/>
                  </a:cubicBezTo>
                  <a:cubicBezTo>
                    <a:pt x="219" y="27"/>
                    <a:pt x="215" y="27"/>
                    <a:pt x="210" y="26"/>
                  </a:cubicBezTo>
                  <a:cubicBezTo>
                    <a:pt x="210" y="17"/>
                    <a:pt x="209" y="8"/>
                    <a:pt x="209" y="6"/>
                  </a:cubicBezTo>
                  <a:cubicBezTo>
                    <a:pt x="208" y="4"/>
                    <a:pt x="207" y="2"/>
                    <a:pt x="206" y="1"/>
                  </a:cubicBezTo>
                  <a:cubicBezTo>
                    <a:pt x="205" y="0"/>
                    <a:pt x="203" y="0"/>
                    <a:pt x="202" y="0"/>
                  </a:cubicBezTo>
                  <a:cubicBezTo>
                    <a:pt x="200" y="0"/>
                    <a:pt x="198" y="0"/>
                    <a:pt x="197" y="1"/>
                  </a:cubicBezTo>
                  <a:cubicBezTo>
                    <a:pt x="196" y="2"/>
                    <a:pt x="195" y="4"/>
                    <a:pt x="195" y="6"/>
                  </a:cubicBezTo>
                  <a:cubicBezTo>
                    <a:pt x="194" y="8"/>
                    <a:pt x="193" y="17"/>
                    <a:pt x="193" y="26"/>
                  </a:cubicBezTo>
                  <a:cubicBezTo>
                    <a:pt x="188" y="27"/>
                    <a:pt x="184" y="27"/>
                    <a:pt x="180" y="27"/>
                  </a:cubicBezTo>
                  <a:cubicBezTo>
                    <a:pt x="178" y="19"/>
                    <a:pt x="175" y="9"/>
                    <a:pt x="174" y="8"/>
                  </a:cubicBezTo>
                  <a:cubicBezTo>
                    <a:pt x="174" y="6"/>
                    <a:pt x="173" y="4"/>
                    <a:pt x="171" y="4"/>
                  </a:cubicBezTo>
                  <a:cubicBezTo>
                    <a:pt x="170" y="3"/>
                    <a:pt x="168" y="2"/>
                    <a:pt x="166" y="3"/>
                  </a:cubicBezTo>
                  <a:cubicBezTo>
                    <a:pt x="165" y="3"/>
                    <a:pt x="163" y="4"/>
                    <a:pt x="162" y="5"/>
                  </a:cubicBezTo>
                  <a:cubicBezTo>
                    <a:pt x="161" y="7"/>
                    <a:pt x="160" y="8"/>
                    <a:pt x="161" y="10"/>
                  </a:cubicBezTo>
                  <a:cubicBezTo>
                    <a:pt x="161" y="12"/>
                    <a:pt x="162" y="22"/>
                    <a:pt x="162" y="30"/>
                  </a:cubicBezTo>
                  <a:cubicBezTo>
                    <a:pt x="158" y="31"/>
                    <a:pt x="154" y="33"/>
                    <a:pt x="150" y="34"/>
                  </a:cubicBezTo>
                  <a:cubicBezTo>
                    <a:pt x="146" y="26"/>
                    <a:pt x="142" y="17"/>
                    <a:pt x="141" y="15"/>
                  </a:cubicBezTo>
                  <a:cubicBezTo>
                    <a:pt x="140" y="14"/>
                    <a:pt x="139" y="12"/>
                    <a:pt x="137" y="12"/>
                  </a:cubicBezTo>
                  <a:cubicBezTo>
                    <a:pt x="136" y="11"/>
                    <a:pt x="134" y="11"/>
                    <a:pt x="132" y="12"/>
                  </a:cubicBezTo>
                  <a:cubicBezTo>
                    <a:pt x="131" y="12"/>
                    <a:pt x="130" y="14"/>
                    <a:pt x="129" y="15"/>
                  </a:cubicBezTo>
                  <a:cubicBezTo>
                    <a:pt x="128" y="17"/>
                    <a:pt x="128" y="18"/>
                    <a:pt x="128" y="20"/>
                  </a:cubicBezTo>
                  <a:cubicBezTo>
                    <a:pt x="128" y="22"/>
                    <a:pt x="131" y="31"/>
                    <a:pt x="133" y="40"/>
                  </a:cubicBezTo>
                  <a:cubicBezTo>
                    <a:pt x="129" y="42"/>
                    <a:pt x="125" y="43"/>
                    <a:pt x="122" y="45"/>
                  </a:cubicBezTo>
                  <a:cubicBezTo>
                    <a:pt x="116" y="38"/>
                    <a:pt x="111" y="30"/>
                    <a:pt x="110" y="29"/>
                  </a:cubicBezTo>
                  <a:cubicBezTo>
                    <a:pt x="109" y="27"/>
                    <a:pt x="107" y="26"/>
                    <a:pt x="105" y="26"/>
                  </a:cubicBezTo>
                  <a:cubicBezTo>
                    <a:pt x="104" y="26"/>
                    <a:pt x="102" y="26"/>
                    <a:pt x="101" y="27"/>
                  </a:cubicBezTo>
                  <a:cubicBezTo>
                    <a:pt x="99" y="28"/>
                    <a:pt x="98" y="29"/>
                    <a:pt x="97" y="31"/>
                  </a:cubicBezTo>
                  <a:cubicBezTo>
                    <a:pt x="97" y="32"/>
                    <a:pt x="97" y="34"/>
                    <a:pt x="98" y="36"/>
                  </a:cubicBezTo>
                  <a:cubicBezTo>
                    <a:pt x="98" y="37"/>
                    <a:pt x="102" y="46"/>
                    <a:pt x="106" y="54"/>
                  </a:cubicBezTo>
                  <a:cubicBezTo>
                    <a:pt x="103" y="57"/>
                    <a:pt x="99" y="59"/>
                    <a:pt x="96" y="62"/>
                  </a:cubicBezTo>
                  <a:cubicBezTo>
                    <a:pt x="89" y="55"/>
                    <a:pt x="82" y="49"/>
                    <a:pt x="81" y="47"/>
                  </a:cubicBezTo>
                  <a:cubicBezTo>
                    <a:pt x="80" y="46"/>
                    <a:pt x="78" y="45"/>
                    <a:pt x="76" y="45"/>
                  </a:cubicBezTo>
                  <a:cubicBezTo>
                    <a:pt x="75" y="45"/>
                    <a:pt x="73" y="46"/>
                    <a:pt x="72" y="47"/>
                  </a:cubicBezTo>
                  <a:cubicBezTo>
                    <a:pt x="70" y="48"/>
                    <a:pt x="70" y="50"/>
                    <a:pt x="69" y="51"/>
                  </a:cubicBezTo>
                  <a:cubicBezTo>
                    <a:pt x="69" y="53"/>
                    <a:pt x="69" y="55"/>
                    <a:pt x="70" y="56"/>
                  </a:cubicBezTo>
                  <a:cubicBezTo>
                    <a:pt x="71" y="58"/>
                    <a:pt x="77" y="66"/>
                    <a:pt x="82" y="73"/>
                  </a:cubicBezTo>
                  <a:cubicBezTo>
                    <a:pt x="79" y="76"/>
                    <a:pt x="76" y="79"/>
                    <a:pt x="73" y="82"/>
                  </a:cubicBezTo>
                  <a:cubicBezTo>
                    <a:pt x="66" y="77"/>
                    <a:pt x="58" y="72"/>
                    <a:pt x="56" y="70"/>
                  </a:cubicBezTo>
                  <a:cubicBezTo>
                    <a:pt x="55" y="69"/>
                    <a:pt x="53" y="69"/>
                    <a:pt x="51" y="69"/>
                  </a:cubicBezTo>
                  <a:cubicBezTo>
                    <a:pt x="49" y="70"/>
                    <a:pt x="48" y="71"/>
                    <a:pt x="47" y="72"/>
                  </a:cubicBezTo>
                  <a:cubicBezTo>
                    <a:pt x="46" y="73"/>
                    <a:pt x="45" y="75"/>
                    <a:pt x="45" y="77"/>
                  </a:cubicBezTo>
                  <a:cubicBezTo>
                    <a:pt x="45" y="78"/>
                    <a:pt x="46" y="80"/>
                    <a:pt x="47" y="81"/>
                  </a:cubicBezTo>
                  <a:cubicBezTo>
                    <a:pt x="48" y="83"/>
                    <a:pt x="55" y="90"/>
                    <a:pt x="61" y="96"/>
                  </a:cubicBezTo>
                  <a:cubicBezTo>
                    <a:pt x="59" y="99"/>
                    <a:pt x="56" y="103"/>
                    <a:pt x="54" y="106"/>
                  </a:cubicBezTo>
                  <a:cubicBezTo>
                    <a:pt x="46" y="103"/>
                    <a:pt x="37" y="99"/>
                    <a:pt x="35" y="98"/>
                  </a:cubicBezTo>
                  <a:cubicBezTo>
                    <a:pt x="34" y="97"/>
                    <a:pt x="32" y="97"/>
                    <a:pt x="30" y="98"/>
                  </a:cubicBezTo>
                  <a:cubicBezTo>
                    <a:pt x="29" y="98"/>
                    <a:pt x="28" y="99"/>
                    <a:pt x="27" y="101"/>
                  </a:cubicBezTo>
                  <a:cubicBezTo>
                    <a:pt x="26" y="102"/>
                    <a:pt x="26" y="104"/>
                    <a:pt x="26" y="106"/>
                  </a:cubicBezTo>
                  <a:cubicBezTo>
                    <a:pt x="26" y="107"/>
                    <a:pt x="27" y="109"/>
                    <a:pt x="28" y="110"/>
                  </a:cubicBezTo>
                  <a:cubicBezTo>
                    <a:pt x="30" y="111"/>
                    <a:pt x="38" y="117"/>
                    <a:pt x="45" y="122"/>
                  </a:cubicBezTo>
                  <a:cubicBezTo>
                    <a:pt x="43" y="126"/>
                    <a:pt x="41" y="130"/>
                    <a:pt x="40" y="133"/>
                  </a:cubicBezTo>
                  <a:cubicBezTo>
                    <a:pt x="31" y="131"/>
                    <a:pt x="22" y="129"/>
                    <a:pt x="20" y="128"/>
                  </a:cubicBezTo>
                  <a:cubicBezTo>
                    <a:pt x="18" y="128"/>
                    <a:pt x="16" y="128"/>
                    <a:pt x="15" y="129"/>
                  </a:cubicBezTo>
                  <a:cubicBezTo>
                    <a:pt x="14" y="130"/>
                    <a:pt x="12" y="131"/>
                    <a:pt x="12" y="133"/>
                  </a:cubicBezTo>
                  <a:cubicBezTo>
                    <a:pt x="11" y="134"/>
                    <a:pt x="11" y="136"/>
                    <a:pt x="12" y="138"/>
                  </a:cubicBezTo>
                  <a:cubicBezTo>
                    <a:pt x="12" y="139"/>
                    <a:pt x="13" y="141"/>
                    <a:pt x="15" y="141"/>
                  </a:cubicBezTo>
                  <a:cubicBezTo>
                    <a:pt x="17" y="142"/>
                    <a:pt x="26" y="146"/>
                    <a:pt x="34" y="150"/>
                  </a:cubicBezTo>
                  <a:cubicBezTo>
                    <a:pt x="32" y="154"/>
                    <a:pt x="31" y="158"/>
                    <a:pt x="30" y="163"/>
                  </a:cubicBezTo>
                  <a:cubicBezTo>
                    <a:pt x="22" y="162"/>
                    <a:pt x="12" y="161"/>
                    <a:pt x="10" y="161"/>
                  </a:cubicBezTo>
                  <a:cubicBezTo>
                    <a:pt x="8" y="161"/>
                    <a:pt x="6" y="162"/>
                    <a:pt x="5" y="163"/>
                  </a:cubicBezTo>
                  <a:cubicBezTo>
                    <a:pt x="4" y="164"/>
                    <a:pt x="3" y="165"/>
                    <a:pt x="3" y="167"/>
                  </a:cubicBezTo>
                  <a:cubicBezTo>
                    <a:pt x="2" y="169"/>
                    <a:pt x="3" y="170"/>
                    <a:pt x="4" y="172"/>
                  </a:cubicBezTo>
                  <a:cubicBezTo>
                    <a:pt x="4" y="173"/>
                    <a:pt x="6" y="174"/>
                    <a:pt x="7" y="175"/>
                  </a:cubicBezTo>
                  <a:cubicBezTo>
                    <a:pt x="9" y="175"/>
                    <a:pt x="19" y="178"/>
                    <a:pt x="27" y="180"/>
                  </a:cubicBezTo>
                  <a:cubicBezTo>
                    <a:pt x="27" y="184"/>
                    <a:pt x="26" y="189"/>
                    <a:pt x="26" y="193"/>
                  </a:cubicBezTo>
                  <a:cubicBezTo>
                    <a:pt x="17" y="194"/>
                    <a:pt x="8" y="195"/>
                    <a:pt x="6" y="195"/>
                  </a:cubicBezTo>
                  <a:cubicBezTo>
                    <a:pt x="4" y="195"/>
                    <a:pt x="2" y="196"/>
                    <a:pt x="1" y="197"/>
                  </a:cubicBezTo>
                  <a:cubicBezTo>
                    <a:pt x="0" y="199"/>
                    <a:pt x="0" y="200"/>
                    <a:pt x="0" y="202"/>
                  </a:cubicBezTo>
                  <a:cubicBezTo>
                    <a:pt x="0" y="204"/>
                    <a:pt x="0" y="205"/>
                    <a:pt x="1" y="207"/>
                  </a:cubicBezTo>
                  <a:cubicBezTo>
                    <a:pt x="2" y="208"/>
                    <a:pt x="4" y="209"/>
                    <a:pt x="6" y="209"/>
                  </a:cubicBezTo>
                  <a:cubicBezTo>
                    <a:pt x="8" y="209"/>
                    <a:pt x="17" y="210"/>
                    <a:pt x="26" y="211"/>
                  </a:cubicBezTo>
                  <a:cubicBezTo>
                    <a:pt x="26" y="215"/>
                    <a:pt x="27" y="219"/>
                    <a:pt x="27" y="224"/>
                  </a:cubicBezTo>
                  <a:cubicBezTo>
                    <a:pt x="19" y="226"/>
                    <a:pt x="9" y="229"/>
                    <a:pt x="7" y="229"/>
                  </a:cubicBezTo>
                  <a:cubicBezTo>
                    <a:pt x="6" y="230"/>
                    <a:pt x="4" y="231"/>
                    <a:pt x="4" y="232"/>
                  </a:cubicBezTo>
                  <a:cubicBezTo>
                    <a:pt x="3" y="234"/>
                    <a:pt x="2" y="235"/>
                    <a:pt x="3" y="237"/>
                  </a:cubicBezTo>
                  <a:cubicBezTo>
                    <a:pt x="3" y="239"/>
                    <a:pt x="4" y="240"/>
                    <a:pt x="5" y="241"/>
                  </a:cubicBezTo>
                  <a:cubicBezTo>
                    <a:pt x="6" y="242"/>
                    <a:pt x="8" y="243"/>
                    <a:pt x="10" y="243"/>
                  </a:cubicBezTo>
                  <a:cubicBezTo>
                    <a:pt x="12" y="243"/>
                    <a:pt x="22" y="242"/>
                    <a:pt x="30" y="241"/>
                  </a:cubicBezTo>
                  <a:cubicBezTo>
                    <a:pt x="31" y="245"/>
                    <a:pt x="32" y="250"/>
                    <a:pt x="34" y="254"/>
                  </a:cubicBezTo>
                  <a:cubicBezTo>
                    <a:pt x="26" y="257"/>
                    <a:pt x="17" y="262"/>
                    <a:pt x="15" y="263"/>
                  </a:cubicBezTo>
                  <a:cubicBezTo>
                    <a:pt x="13" y="263"/>
                    <a:pt x="12" y="265"/>
                    <a:pt x="12" y="266"/>
                  </a:cubicBezTo>
                  <a:cubicBezTo>
                    <a:pt x="11" y="268"/>
                    <a:pt x="11" y="269"/>
                    <a:pt x="12" y="271"/>
                  </a:cubicBezTo>
                  <a:cubicBezTo>
                    <a:pt x="12" y="273"/>
                    <a:pt x="14" y="274"/>
                    <a:pt x="15" y="275"/>
                  </a:cubicBezTo>
                  <a:cubicBezTo>
                    <a:pt x="16" y="276"/>
                    <a:pt x="18" y="276"/>
                    <a:pt x="20" y="276"/>
                  </a:cubicBezTo>
                  <a:cubicBezTo>
                    <a:pt x="22" y="275"/>
                    <a:pt x="31" y="273"/>
                    <a:pt x="40" y="270"/>
                  </a:cubicBezTo>
                  <a:cubicBezTo>
                    <a:pt x="41" y="274"/>
                    <a:pt x="43" y="278"/>
                    <a:pt x="45" y="282"/>
                  </a:cubicBezTo>
                  <a:cubicBezTo>
                    <a:pt x="38" y="287"/>
                    <a:pt x="30" y="293"/>
                    <a:pt x="28" y="294"/>
                  </a:cubicBezTo>
                  <a:cubicBezTo>
                    <a:pt x="27" y="295"/>
                    <a:pt x="26" y="297"/>
                    <a:pt x="26" y="298"/>
                  </a:cubicBezTo>
                  <a:cubicBezTo>
                    <a:pt x="26" y="300"/>
                    <a:pt x="26" y="302"/>
                    <a:pt x="27" y="303"/>
                  </a:cubicBezTo>
                  <a:cubicBezTo>
                    <a:pt x="28" y="305"/>
                    <a:pt x="29" y="306"/>
                    <a:pt x="30" y="306"/>
                  </a:cubicBezTo>
                  <a:cubicBezTo>
                    <a:pt x="32" y="307"/>
                    <a:pt x="34" y="307"/>
                    <a:pt x="35" y="306"/>
                  </a:cubicBezTo>
                  <a:cubicBezTo>
                    <a:pt x="37" y="305"/>
                    <a:pt x="46" y="301"/>
                    <a:pt x="54" y="298"/>
                  </a:cubicBezTo>
                  <a:cubicBezTo>
                    <a:pt x="56" y="301"/>
                    <a:pt x="59" y="305"/>
                    <a:pt x="61" y="308"/>
                  </a:cubicBezTo>
                  <a:cubicBezTo>
                    <a:pt x="55" y="314"/>
                    <a:pt x="48" y="321"/>
                    <a:pt x="47" y="323"/>
                  </a:cubicBezTo>
                  <a:cubicBezTo>
                    <a:pt x="46" y="324"/>
                    <a:pt x="45" y="326"/>
                    <a:pt x="45" y="327"/>
                  </a:cubicBezTo>
                  <a:cubicBezTo>
                    <a:pt x="45" y="329"/>
                    <a:pt x="46" y="331"/>
                    <a:pt x="47" y="332"/>
                  </a:cubicBezTo>
                  <a:cubicBezTo>
                    <a:pt x="48" y="333"/>
                    <a:pt x="49" y="334"/>
                    <a:pt x="51" y="334"/>
                  </a:cubicBezTo>
                  <a:cubicBezTo>
                    <a:pt x="53" y="335"/>
                    <a:pt x="55" y="334"/>
                    <a:pt x="56" y="333"/>
                  </a:cubicBezTo>
                  <a:cubicBezTo>
                    <a:pt x="58" y="332"/>
                    <a:pt x="66" y="327"/>
                    <a:pt x="73" y="322"/>
                  </a:cubicBezTo>
                  <a:cubicBezTo>
                    <a:pt x="76" y="325"/>
                    <a:pt x="79" y="328"/>
                    <a:pt x="82" y="331"/>
                  </a:cubicBezTo>
                  <a:cubicBezTo>
                    <a:pt x="77" y="338"/>
                    <a:pt x="71" y="346"/>
                    <a:pt x="70" y="348"/>
                  </a:cubicBezTo>
                  <a:cubicBezTo>
                    <a:pt x="69" y="349"/>
                    <a:pt x="69" y="351"/>
                    <a:pt x="69" y="353"/>
                  </a:cubicBezTo>
                  <a:cubicBezTo>
                    <a:pt x="70" y="354"/>
                    <a:pt x="70" y="356"/>
                    <a:pt x="72" y="357"/>
                  </a:cubicBezTo>
                  <a:cubicBezTo>
                    <a:pt x="73" y="358"/>
                    <a:pt x="75" y="359"/>
                    <a:pt x="76" y="359"/>
                  </a:cubicBezTo>
                  <a:cubicBezTo>
                    <a:pt x="78" y="359"/>
                    <a:pt x="80" y="358"/>
                    <a:pt x="81" y="357"/>
                  </a:cubicBezTo>
                  <a:cubicBezTo>
                    <a:pt x="82" y="355"/>
                    <a:pt x="89" y="348"/>
                    <a:pt x="96" y="342"/>
                  </a:cubicBezTo>
                  <a:cubicBezTo>
                    <a:pt x="99" y="345"/>
                    <a:pt x="103" y="347"/>
                    <a:pt x="106" y="350"/>
                  </a:cubicBezTo>
                  <a:cubicBezTo>
                    <a:pt x="102" y="358"/>
                    <a:pt x="98" y="367"/>
                    <a:pt x="98" y="368"/>
                  </a:cubicBezTo>
                  <a:cubicBezTo>
                    <a:pt x="97" y="370"/>
                    <a:pt x="97" y="372"/>
                    <a:pt x="97" y="373"/>
                  </a:cubicBezTo>
                  <a:cubicBezTo>
                    <a:pt x="98" y="375"/>
                    <a:pt x="99" y="376"/>
                    <a:pt x="101" y="377"/>
                  </a:cubicBezTo>
                  <a:cubicBezTo>
                    <a:pt x="102" y="378"/>
                    <a:pt x="104" y="378"/>
                    <a:pt x="105" y="378"/>
                  </a:cubicBezTo>
                  <a:cubicBezTo>
                    <a:pt x="107" y="378"/>
                    <a:pt x="109" y="377"/>
                    <a:pt x="110" y="375"/>
                  </a:cubicBezTo>
                  <a:cubicBezTo>
                    <a:pt x="111" y="374"/>
                    <a:pt x="116" y="366"/>
                    <a:pt x="122" y="359"/>
                  </a:cubicBezTo>
                  <a:cubicBezTo>
                    <a:pt x="125" y="361"/>
                    <a:pt x="129" y="362"/>
                    <a:pt x="133" y="364"/>
                  </a:cubicBezTo>
                  <a:cubicBezTo>
                    <a:pt x="131" y="373"/>
                    <a:pt x="128" y="382"/>
                    <a:pt x="128" y="384"/>
                  </a:cubicBezTo>
                  <a:cubicBezTo>
                    <a:pt x="128" y="386"/>
                    <a:pt x="128" y="387"/>
                    <a:pt x="129" y="389"/>
                  </a:cubicBezTo>
                  <a:cubicBezTo>
                    <a:pt x="130" y="390"/>
                    <a:pt x="131" y="391"/>
                    <a:pt x="132" y="392"/>
                  </a:cubicBezTo>
                  <a:cubicBezTo>
                    <a:pt x="134" y="393"/>
                    <a:pt x="136" y="393"/>
                    <a:pt x="137" y="392"/>
                  </a:cubicBezTo>
                  <a:cubicBezTo>
                    <a:pt x="139" y="391"/>
                    <a:pt x="140" y="390"/>
                    <a:pt x="141" y="389"/>
                  </a:cubicBezTo>
                  <a:cubicBezTo>
                    <a:pt x="142" y="387"/>
                    <a:pt x="146" y="378"/>
                    <a:pt x="150" y="370"/>
                  </a:cubicBezTo>
                  <a:cubicBezTo>
                    <a:pt x="154" y="371"/>
                    <a:pt x="158" y="373"/>
                    <a:pt x="162" y="373"/>
                  </a:cubicBezTo>
                  <a:cubicBezTo>
                    <a:pt x="162" y="382"/>
                    <a:pt x="161" y="392"/>
                    <a:pt x="161" y="394"/>
                  </a:cubicBezTo>
                  <a:cubicBezTo>
                    <a:pt x="160" y="396"/>
                    <a:pt x="161" y="397"/>
                    <a:pt x="162" y="399"/>
                  </a:cubicBezTo>
                  <a:cubicBezTo>
                    <a:pt x="163" y="400"/>
                    <a:pt x="165" y="401"/>
                    <a:pt x="166" y="401"/>
                  </a:cubicBezTo>
                  <a:cubicBezTo>
                    <a:pt x="168" y="401"/>
                    <a:pt x="170" y="401"/>
                    <a:pt x="171" y="400"/>
                  </a:cubicBezTo>
                  <a:cubicBezTo>
                    <a:pt x="173" y="399"/>
                    <a:pt x="174" y="398"/>
                    <a:pt x="174" y="396"/>
                  </a:cubicBezTo>
                  <a:cubicBezTo>
                    <a:pt x="175" y="395"/>
                    <a:pt x="178" y="385"/>
                    <a:pt x="180" y="377"/>
                  </a:cubicBezTo>
                  <a:cubicBezTo>
                    <a:pt x="184" y="377"/>
                    <a:pt x="188" y="377"/>
                    <a:pt x="193" y="378"/>
                  </a:cubicBezTo>
                  <a:cubicBezTo>
                    <a:pt x="193" y="386"/>
                    <a:pt x="194" y="396"/>
                    <a:pt x="195" y="398"/>
                  </a:cubicBezTo>
                  <a:cubicBezTo>
                    <a:pt x="195" y="400"/>
                    <a:pt x="196" y="401"/>
                    <a:pt x="197" y="403"/>
                  </a:cubicBezTo>
                  <a:cubicBezTo>
                    <a:pt x="198" y="404"/>
                    <a:pt x="200" y="404"/>
                    <a:pt x="202" y="404"/>
                  </a:cubicBezTo>
                  <a:cubicBezTo>
                    <a:pt x="203" y="404"/>
                    <a:pt x="205" y="404"/>
                    <a:pt x="206" y="403"/>
                  </a:cubicBezTo>
                  <a:cubicBezTo>
                    <a:pt x="207" y="401"/>
                    <a:pt x="208" y="400"/>
                    <a:pt x="209" y="398"/>
                  </a:cubicBezTo>
                  <a:cubicBezTo>
                    <a:pt x="209" y="396"/>
                    <a:pt x="210" y="386"/>
                    <a:pt x="210" y="378"/>
                  </a:cubicBezTo>
                  <a:cubicBezTo>
                    <a:pt x="215" y="377"/>
                    <a:pt x="219" y="377"/>
                    <a:pt x="223" y="377"/>
                  </a:cubicBezTo>
                  <a:cubicBezTo>
                    <a:pt x="226" y="385"/>
                    <a:pt x="228" y="395"/>
                    <a:pt x="229" y="396"/>
                  </a:cubicBezTo>
                  <a:cubicBezTo>
                    <a:pt x="229" y="398"/>
                    <a:pt x="230" y="399"/>
                    <a:pt x="232" y="400"/>
                  </a:cubicBezTo>
                  <a:cubicBezTo>
                    <a:pt x="233" y="401"/>
                    <a:pt x="235" y="401"/>
                    <a:pt x="237" y="401"/>
                  </a:cubicBezTo>
                  <a:cubicBezTo>
                    <a:pt x="238" y="401"/>
                    <a:pt x="240" y="400"/>
                    <a:pt x="241" y="399"/>
                  </a:cubicBezTo>
                  <a:cubicBezTo>
                    <a:pt x="242" y="397"/>
                    <a:pt x="243" y="396"/>
                    <a:pt x="242" y="394"/>
                  </a:cubicBezTo>
                  <a:cubicBezTo>
                    <a:pt x="242" y="392"/>
                    <a:pt x="241" y="382"/>
                    <a:pt x="241" y="373"/>
                  </a:cubicBezTo>
                  <a:cubicBezTo>
                    <a:pt x="245" y="373"/>
                    <a:pt x="249" y="371"/>
                    <a:pt x="253" y="370"/>
                  </a:cubicBezTo>
                  <a:cubicBezTo>
                    <a:pt x="257" y="378"/>
                    <a:pt x="261" y="387"/>
                    <a:pt x="262" y="389"/>
                  </a:cubicBezTo>
                  <a:cubicBezTo>
                    <a:pt x="263" y="390"/>
                    <a:pt x="264" y="391"/>
                    <a:pt x="266" y="392"/>
                  </a:cubicBezTo>
                  <a:cubicBezTo>
                    <a:pt x="267" y="393"/>
                    <a:pt x="269" y="393"/>
                    <a:pt x="271" y="392"/>
                  </a:cubicBezTo>
                  <a:cubicBezTo>
                    <a:pt x="272" y="391"/>
                    <a:pt x="274" y="390"/>
                    <a:pt x="274" y="389"/>
                  </a:cubicBezTo>
                  <a:cubicBezTo>
                    <a:pt x="275" y="387"/>
                    <a:pt x="276" y="386"/>
                    <a:pt x="275" y="384"/>
                  </a:cubicBezTo>
                  <a:cubicBezTo>
                    <a:pt x="275" y="382"/>
                    <a:pt x="272" y="373"/>
                    <a:pt x="270" y="364"/>
                  </a:cubicBezTo>
                  <a:cubicBezTo>
                    <a:pt x="274" y="362"/>
                    <a:pt x="278" y="361"/>
                    <a:pt x="282" y="359"/>
                  </a:cubicBezTo>
                  <a:cubicBezTo>
                    <a:pt x="287" y="366"/>
                    <a:pt x="292" y="374"/>
                    <a:pt x="293" y="375"/>
                  </a:cubicBezTo>
                  <a:cubicBezTo>
                    <a:pt x="294" y="377"/>
                    <a:pt x="296" y="378"/>
                    <a:pt x="298" y="378"/>
                  </a:cubicBezTo>
                  <a:cubicBezTo>
                    <a:pt x="299" y="378"/>
                    <a:pt x="301" y="378"/>
                    <a:pt x="302" y="377"/>
                  </a:cubicBezTo>
                  <a:cubicBezTo>
                    <a:pt x="304" y="376"/>
                    <a:pt x="305" y="375"/>
                    <a:pt x="306" y="373"/>
                  </a:cubicBezTo>
                  <a:cubicBezTo>
                    <a:pt x="306" y="372"/>
                    <a:pt x="306" y="370"/>
                    <a:pt x="306" y="368"/>
                  </a:cubicBezTo>
                  <a:cubicBezTo>
                    <a:pt x="305" y="367"/>
                    <a:pt x="301" y="358"/>
                    <a:pt x="297" y="350"/>
                  </a:cubicBezTo>
                  <a:cubicBezTo>
                    <a:pt x="301" y="347"/>
                    <a:pt x="304" y="345"/>
                    <a:pt x="307" y="342"/>
                  </a:cubicBezTo>
                  <a:cubicBezTo>
                    <a:pt x="314" y="348"/>
                    <a:pt x="321" y="355"/>
                    <a:pt x="322" y="357"/>
                  </a:cubicBezTo>
                  <a:cubicBezTo>
                    <a:pt x="323" y="358"/>
                    <a:pt x="325" y="359"/>
                    <a:pt x="327" y="359"/>
                  </a:cubicBezTo>
                  <a:cubicBezTo>
                    <a:pt x="328" y="359"/>
                    <a:pt x="330" y="358"/>
                    <a:pt x="331" y="357"/>
                  </a:cubicBezTo>
                  <a:cubicBezTo>
                    <a:pt x="333" y="356"/>
                    <a:pt x="333" y="354"/>
                    <a:pt x="334" y="353"/>
                  </a:cubicBezTo>
                  <a:cubicBezTo>
                    <a:pt x="334" y="351"/>
                    <a:pt x="334" y="349"/>
                    <a:pt x="333" y="348"/>
                  </a:cubicBezTo>
                  <a:cubicBezTo>
                    <a:pt x="332" y="346"/>
                    <a:pt x="326" y="338"/>
                    <a:pt x="321" y="331"/>
                  </a:cubicBezTo>
                  <a:cubicBezTo>
                    <a:pt x="324" y="328"/>
                    <a:pt x="327" y="325"/>
                    <a:pt x="330" y="322"/>
                  </a:cubicBezTo>
                  <a:cubicBezTo>
                    <a:pt x="337" y="327"/>
                    <a:pt x="345" y="332"/>
                    <a:pt x="347" y="333"/>
                  </a:cubicBezTo>
                  <a:cubicBezTo>
                    <a:pt x="349" y="334"/>
                    <a:pt x="350" y="335"/>
                    <a:pt x="352" y="334"/>
                  </a:cubicBezTo>
                  <a:cubicBezTo>
                    <a:pt x="354" y="334"/>
                    <a:pt x="355" y="333"/>
                    <a:pt x="356" y="332"/>
                  </a:cubicBezTo>
                  <a:cubicBezTo>
                    <a:pt x="357" y="331"/>
                    <a:pt x="358" y="329"/>
                    <a:pt x="358" y="327"/>
                  </a:cubicBezTo>
                  <a:cubicBezTo>
                    <a:pt x="358" y="326"/>
                    <a:pt x="357" y="324"/>
                    <a:pt x="356" y="323"/>
                  </a:cubicBezTo>
                  <a:cubicBezTo>
                    <a:pt x="355" y="321"/>
                    <a:pt x="348" y="314"/>
                    <a:pt x="342" y="308"/>
                  </a:cubicBezTo>
                  <a:cubicBezTo>
                    <a:pt x="344" y="305"/>
                    <a:pt x="347" y="301"/>
                    <a:pt x="349" y="298"/>
                  </a:cubicBezTo>
                  <a:cubicBezTo>
                    <a:pt x="357" y="301"/>
                    <a:pt x="366" y="305"/>
                    <a:pt x="368" y="306"/>
                  </a:cubicBezTo>
                  <a:cubicBezTo>
                    <a:pt x="369" y="307"/>
                    <a:pt x="371" y="307"/>
                    <a:pt x="373" y="306"/>
                  </a:cubicBezTo>
                  <a:cubicBezTo>
                    <a:pt x="374" y="306"/>
                    <a:pt x="376" y="305"/>
                    <a:pt x="376" y="303"/>
                  </a:cubicBezTo>
                  <a:cubicBezTo>
                    <a:pt x="377" y="302"/>
                    <a:pt x="378" y="300"/>
                    <a:pt x="377" y="298"/>
                  </a:cubicBezTo>
                  <a:cubicBezTo>
                    <a:pt x="377" y="297"/>
                    <a:pt x="376" y="295"/>
                    <a:pt x="375" y="294"/>
                  </a:cubicBezTo>
                  <a:cubicBezTo>
                    <a:pt x="373" y="293"/>
                    <a:pt x="365" y="287"/>
                    <a:pt x="358" y="282"/>
                  </a:cubicBezTo>
                  <a:cubicBezTo>
                    <a:pt x="360" y="278"/>
                    <a:pt x="362" y="274"/>
                    <a:pt x="363" y="270"/>
                  </a:cubicBezTo>
                  <a:cubicBezTo>
                    <a:pt x="372" y="273"/>
                    <a:pt x="381" y="275"/>
                    <a:pt x="383" y="276"/>
                  </a:cubicBezTo>
                  <a:cubicBezTo>
                    <a:pt x="385" y="276"/>
                    <a:pt x="387" y="276"/>
                    <a:pt x="388" y="275"/>
                  </a:cubicBezTo>
                  <a:cubicBezTo>
                    <a:pt x="390" y="274"/>
                    <a:pt x="391" y="273"/>
                    <a:pt x="391" y="271"/>
                  </a:cubicBezTo>
                  <a:cubicBezTo>
                    <a:pt x="392" y="270"/>
                    <a:pt x="392" y="268"/>
                    <a:pt x="391" y="266"/>
                  </a:cubicBezTo>
                  <a:cubicBezTo>
                    <a:pt x="391" y="265"/>
                    <a:pt x="390" y="263"/>
                    <a:pt x="388" y="263"/>
                  </a:cubicBezTo>
                  <a:cubicBezTo>
                    <a:pt x="386" y="262"/>
                    <a:pt x="377" y="257"/>
                    <a:pt x="369" y="254"/>
                  </a:cubicBezTo>
                  <a:cubicBezTo>
                    <a:pt x="371" y="250"/>
                    <a:pt x="372" y="245"/>
                    <a:pt x="373" y="241"/>
                  </a:cubicBezTo>
                  <a:cubicBezTo>
                    <a:pt x="381" y="242"/>
                    <a:pt x="391" y="243"/>
                    <a:pt x="393" y="243"/>
                  </a:cubicBezTo>
                  <a:cubicBezTo>
                    <a:pt x="395" y="243"/>
                    <a:pt x="397" y="242"/>
                    <a:pt x="398" y="241"/>
                  </a:cubicBezTo>
                  <a:cubicBezTo>
                    <a:pt x="399" y="240"/>
                    <a:pt x="400" y="239"/>
                    <a:pt x="400" y="237"/>
                  </a:cubicBezTo>
                  <a:cubicBezTo>
                    <a:pt x="401" y="235"/>
                    <a:pt x="400" y="234"/>
                    <a:pt x="400" y="232"/>
                  </a:cubicBezTo>
                  <a:cubicBezTo>
                    <a:pt x="399" y="231"/>
                    <a:pt x="397" y="230"/>
                    <a:pt x="396" y="229"/>
                  </a:cubicBezTo>
                  <a:cubicBezTo>
                    <a:pt x="394" y="229"/>
                    <a:pt x="384" y="226"/>
                    <a:pt x="376" y="224"/>
                  </a:cubicBezTo>
                  <a:cubicBezTo>
                    <a:pt x="376" y="219"/>
                    <a:pt x="377" y="215"/>
                    <a:pt x="377" y="211"/>
                  </a:cubicBezTo>
                  <a:cubicBezTo>
                    <a:pt x="386" y="210"/>
                    <a:pt x="395" y="209"/>
                    <a:pt x="397" y="209"/>
                  </a:cubicBezTo>
                  <a:close/>
                  <a:moveTo>
                    <a:pt x="202" y="344"/>
                  </a:moveTo>
                  <a:cubicBezTo>
                    <a:pt x="123" y="344"/>
                    <a:pt x="60" y="281"/>
                    <a:pt x="60" y="202"/>
                  </a:cubicBezTo>
                  <a:cubicBezTo>
                    <a:pt x="60" y="123"/>
                    <a:pt x="123" y="60"/>
                    <a:pt x="202" y="60"/>
                  </a:cubicBezTo>
                  <a:cubicBezTo>
                    <a:pt x="280" y="60"/>
                    <a:pt x="344" y="123"/>
                    <a:pt x="344" y="202"/>
                  </a:cubicBezTo>
                  <a:cubicBezTo>
                    <a:pt x="344" y="281"/>
                    <a:pt x="280" y="344"/>
                    <a:pt x="202" y="34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xmlns="" id="{D4EB106A-F76F-384C-8829-065751D93A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5806" y="3952569"/>
              <a:ext cx="1077108" cy="1077108"/>
            </a:xfrm>
            <a:custGeom>
              <a:avLst/>
              <a:gdLst>
                <a:gd name="T0" fmla="*/ 347 w 694"/>
                <a:gd name="T1" fmla="*/ 0 h 695"/>
                <a:gd name="T2" fmla="*/ 0 w 694"/>
                <a:gd name="T3" fmla="*/ 348 h 695"/>
                <a:gd name="T4" fmla="*/ 347 w 694"/>
                <a:gd name="T5" fmla="*/ 695 h 695"/>
                <a:gd name="T6" fmla="*/ 694 w 694"/>
                <a:gd name="T7" fmla="*/ 348 h 695"/>
                <a:gd name="T8" fmla="*/ 347 w 694"/>
                <a:gd name="T9" fmla="*/ 0 h 695"/>
                <a:gd name="T10" fmla="*/ 347 w 694"/>
                <a:gd name="T11" fmla="*/ 489 h 695"/>
                <a:gd name="T12" fmla="*/ 207 w 694"/>
                <a:gd name="T13" fmla="*/ 348 h 695"/>
                <a:gd name="T14" fmla="*/ 347 w 694"/>
                <a:gd name="T15" fmla="*/ 207 h 695"/>
                <a:gd name="T16" fmla="*/ 488 w 694"/>
                <a:gd name="T17" fmla="*/ 348 h 695"/>
                <a:gd name="T18" fmla="*/ 347 w 694"/>
                <a:gd name="T19" fmla="*/ 489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4" h="695">
                  <a:moveTo>
                    <a:pt x="347" y="0"/>
                  </a:moveTo>
                  <a:cubicBezTo>
                    <a:pt x="156" y="0"/>
                    <a:pt x="0" y="156"/>
                    <a:pt x="0" y="348"/>
                  </a:cubicBezTo>
                  <a:cubicBezTo>
                    <a:pt x="0" y="540"/>
                    <a:pt x="156" y="695"/>
                    <a:pt x="347" y="695"/>
                  </a:cubicBezTo>
                  <a:cubicBezTo>
                    <a:pt x="539" y="695"/>
                    <a:pt x="694" y="540"/>
                    <a:pt x="694" y="348"/>
                  </a:cubicBezTo>
                  <a:cubicBezTo>
                    <a:pt x="694" y="156"/>
                    <a:pt x="539" y="0"/>
                    <a:pt x="347" y="0"/>
                  </a:cubicBezTo>
                  <a:close/>
                  <a:moveTo>
                    <a:pt x="347" y="489"/>
                  </a:moveTo>
                  <a:cubicBezTo>
                    <a:pt x="269" y="489"/>
                    <a:pt x="207" y="426"/>
                    <a:pt x="207" y="348"/>
                  </a:cubicBezTo>
                  <a:cubicBezTo>
                    <a:pt x="207" y="270"/>
                    <a:pt x="269" y="207"/>
                    <a:pt x="347" y="207"/>
                  </a:cubicBezTo>
                  <a:cubicBezTo>
                    <a:pt x="425" y="207"/>
                    <a:pt x="488" y="270"/>
                    <a:pt x="488" y="348"/>
                  </a:cubicBezTo>
                  <a:cubicBezTo>
                    <a:pt x="488" y="426"/>
                    <a:pt x="425" y="489"/>
                    <a:pt x="347" y="48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xmlns="" id="{EDB69FCE-917B-274D-B1AC-4EEB5AA5A7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70914" y="3837678"/>
              <a:ext cx="1306891" cy="1307996"/>
            </a:xfrm>
            <a:custGeom>
              <a:avLst/>
              <a:gdLst>
                <a:gd name="T0" fmla="*/ 808 w 842"/>
                <a:gd name="T1" fmla="*/ 393 h 844"/>
                <a:gd name="T2" fmla="*/ 802 w 842"/>
                <a:gd name="T3" fmla="*/ 353 h 844"/>
                <a:gd name="T4" fmla="*/ 793 w 842"/>
                <a:gd name="T5" fmla="*/ 313 h 844"/>
                <a:gd name="T6" fmla="*/ 780 w 842"/>
                <a:gd name="T7" fmla="*/ 275 h 844"/>
                <a:gd name="T8" fmla="*/ 762 w 842"/>
                <a:gd name="T9" fmla="*/ 238 h 844"/>
                <a:gd name="T10" fmla="*/ 741 w 842"/>
                <a:gd name="T11" fmla="*/ 203 h 844"/>
                <a:gd name="T12" fmla="*/ 717 w 842"/>
                <a:gd name="T13" fmla="*/ 171 h 844"/>
                <a:gd name="T14" fmla="*/ 689 w 842"/>
                <a:gd name="T15" fmla="*/ 141 h 844"/>
                <a:gd name="T16" fmla="*/ 658 w 842"/>
                <a:gd name="T17" fmla="*/ 115 h 844"/>
                <a:gd name="T18" fmla="*/ 625 w 842"/>
                <a:gd name="T19" fmla="*/ 92 h 844"/>
                <a:gd name="T20" fmla="*/ 589 w 842"/>
                <a:gd name="T21" fmla="*/ 72 h 844"/>
                <a:gd name="T22" fmla="*/ 552 w 842"/>
                <a:gd name="T23" fmla="*/ 56 h 844"/>
                <a:gd name="T24" fmla="*/ 513 w 842"/>
                <a:gd name="T25" fmla="*/ 45 h 844"/>
                <a:gd name="T26" fmla="*/ 473 w 842"/>
                <a:gd name="T27" fmla="*/ 37 h 844"/>
                <a:gd name="T28" fmla="*/ 433 w 842"/>
                <a:gd name="T29" fmla="*/ 34 h 844"/>
                <a:gd name="T30" fmla="*/ 392 w 842"/>
                <a:gd name="T31" fmla="*/ 35 h 844"/>
                <a:gd name="T32" fmla="*/ 352 w 842"/>
                <a:gd name="T33" fmla="*/ 40 h 844"/>
                <a:gd name="T34" fmla="*/ 312 w 842"/>
                <a:gd name="T35" fmla="*/ 49 h 844"/>
                <a:gd name="T36" fmla="*/ 274 w 842"/>
                <a:gd name="T37" fmla="*/ 63 h 844"/>
                <a:gd name="T38" fmla="*/ 237 w 842"/>
                <a:gd name="T39" fmla="*/ 80 h 844"/>
                <a:gd name="T40" fmla="*/ 203 w 842"/>
                <a:gd name="T41" fmla="*/ 101 h 844"/>
                <a:gd name="T42" fmla="*/ 171 w 842"/>
                <a:gd name="T43" fmla="*/ 126 h 844"/>
                <a:gd name="T44" fmla="*/ 141 w 842"/>
                <a:gd name="T45" fmla="*/ 154 h 844"/>
                <a:gd name="T46" fmla="*/ 115 w 842"/>
                <a:gd name="T47" fmla="*/ 185 h 844"/>
                <a:gd name="T48" fmla="*/ 91 w 842"/>
                <a:gd name="T49" fmla="*/ 218 h 844"/>
                <a:gd name="T50" fmla="*/ 72 w 842"/>
                <a:gd name="T51" fmla="*/ 254 h 844"/>
                <a:gd name="T52" fmla="*/ 56 w 842"/>
                <a:gd name="T53" fmla="*/ 291 h 844"/>
                <a:gd name="T54" fmla="*/ 45 w 842"/>
                <a:gd name="T55" fmla="*/ 330 h 844"/>
                <a:gd name="T56" fmla="*/ 37 w 842"/>
                <a:gd name="T57" fmla="*/ 370 h 844"/>
                <a:gd name="T58" fmla="*/ 34 w 842"/>
                <a:gd name="T59" fmla="*/ 410 h 844"/>
                <a:gd name="T60" fmla="*/ 35 w 842"/>
                <a:gd name="T61" fmla="*/ 451 h 844"/>
                <a:gd name="T62" fmla="*/ 40 w 842"/>
                <a:gd name="T63" fmla="*/ 491 h 844"/>
                <a:gd name="T64" fmla="*/ 49 w 842"/>
                <a:gd name="T65" fmla="*/ 531 h 844"/>
                <a:gd name="T66" fmla="*/ 63 w 842"/>
                <a:gd name="T67" fmla="*/ 569 h 844"/>
                <a:gd name="T68" fmla="*/ 80 w 842"/>
                <a:gd name="T69" fmla="*/ 606 h 844"/>
                <a:gd name="T70" fmla="*/ 101 w 842"/>
                <a:gd name="T71" fmla="*/ 641 h 844"/>
                <a:gd name="T72" fmla="*/ 126 w 842"/>
                <a:gd name="T73" fmla="*/ 673 h 844"/>
                <a:gd name="T74" fmla="*/ 153 w 842"/>
                <a:gd name="T75" fmla="*/ 703 h 844"/>
                <a:gd name="T76" fmla="*/ 184 w 842"/>
                <a:gd name="T77" fmla="*/ 729 h 844"/>
                <a:gd name="T78" fmla="*/ 217 w 842"/>
                <a:gd name="T79" fmla="*/ 752 h 844"/>
                <a:gd name="T80" fmla="*/ 253 w 842"/>
                <a:gd name="T81" fmla="*/ 772 h 844"/>
                <a:gd name="T82" fmla="*/ 290 w 842"/>
                <a:gd name="T83" fmla="*/ 787 h 844"/>
                <a:gd name="T84" fmla="*/ 329 w 842"/>
                <a:gd name="T85" fmla="*/ 799 h 844"/>
                <a:gd name="T86" fmla="*/ 369 w 842"/>
                <a:gd name="T87" fmla="*/ 807 h 844"/>
                <a:gd name="T88" fmla="*/ 410 w 842"/>
                <a:gd name="T89" fmla="*/ 810 h 844"/>
                <a:gd name="T90" fmla="*/ 450 w 842"/>
                <a:gd name="T91" fmla="*/ 809 h 844"/>
                <a:gd name="T92" fmla="*/ 490 w 842"/>
                <a:gd name="T93" fmla="*/ 804 h 844"/>
                <a:gd name="T94" fmla="*/ 530 w 842"/>
                <a:gd name="T95" fmla="*/ 795 h 844"/>
                <a:gd name="T96" fmla="*/ 568 w 842"/>
                <a:gd name="T97" fmla="*/ 781 h 844"/>
                <a:gd name="T98" fmla="*/ 605 w 842"/>
                <a:gd name="T99" fmla="*/ 764 h 844"/>
                <a:gd name="T100" fmla="*/ 639 w 842"/>
                <a:gd name="T101" fmla="*/ 743 h 844"/>
                <a:gd name="T102" fmla="*/ 672 w 842"/>
                <a:gd name="T103" fmla="*/ 718 h 844"/>
                <a:gd name="T104" fmla="*/ 701 w 842"/>
                <a:gd name="T105" fmla="*/ 690 h 844"/>
                <a:gd name="T106" fmla="*/ 728 w 842"/>
                <a:gd name="T107" fmla="*/ 659 h 844"/>
                <a:gd name="T108" fmla="*/ 751 w 842"/>
                <a:gd name="T109" fmla="*/ 626 h 844"/>
                <a:gd name="T110" fmla="*/ 770 w 842"/>
                <a:gd name="T111" fmla="*/ 590 h 844"/>
                <a:gd name="T112" fmla="*/ 786 w 842"/>
                <a:gd name="T113" fmla="*/ 553 h 844"/>
                <a:gd name="T114" fmla="*/ 798 w 842"/>
                <a:gd name="T115" fmla="*/ 514 h 844"/>
                <a:gd name="T116" fmla="*/ 805 w 842"/>
                <a:gd name="T117" fmla="*/ 474 h 844"/>
                <a:gd name="T118" fmla="*/ 808 w 842"/>
                <a:gd name="T119" fmla="*/ 434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2" h="844">
                  <a:moveTo>
                    <a:pt x="835" y="431"/>
                  </a:moveTo>
                  <a:cubicBezTo>
                    <a:pt x="837" y="431"/>
                    <a:pt x="839" y="430"/>
                    <a:pt x="840" y="428"/>
                  </a:cubicBezTo>
                  <a:cubicBezTo>
                    <a:pt x="842" y="426"/>
                    <a:pt x="842" y="424"/>
                    <a:pt x="842" y="422"/>
                  </a:cubicBezTo>
                  <a:cubicBezTo>
                    <a:pt x="842" y="420"/>
                    <a:pt x="842" y="418"/>
                    <a:pt x="840" y="416"/>
                  </a:cubicBezTo>
                  <a:cubicBezTo>
                    <a:pt x="839" y="414"/>
                    <a:pt x="837" y="413"/>
                    <a:pt x="835" y="413"/>
                  </a:cubicBezTo>
                  <a:cubicBezTo>
                    <a:pt x="832" y="413"/>
                    <a:pt x="820" y="411"/>
                    <a:pt x="808" y="410"/>
                  </a:cubicBezTo>
                  <a:cubicBezTo>
                    <a:pt x="808" y="405"/>
                    <a:pt x="808" y="399"/>
                    <a:pt x="808" y="393"/>
                  </a:cubicBezTo>
                  <a:cubicBezTo>
                    <a:pt x="819" y="391"/>
                    <a:pt x="831" y="388"/>
                    <a:pt x="833" y="388"/>
                  </a:cubicBezTo>
                  <a:cubicBezTo>
                    <a:pt x="835" y="387"/>
                    <a:pt x="837" y="386"/>
                    <a:pt x="839" y="384"/>
                  </a:cubicBezTo>
                  <a:cubicBezTo>
                    <a:pt x="840" y="382"/>
                    <a:pt x="840" y="380"/>
                    <a:pt x="840" y="378"/>
                  </a:cubicBezTo>
                  <a:cubicBezTo>
                    <a:pt x="840" y="376"/>
                    <a:pt x="839" y="374"/>
                    <a:pt x="837" y="372"/>
                  </a:cubicBezTo>
                  <a:cubicBezTo>
                    <a:pt x="836" y="371"/>
                    <a:pt x="834" y="370"/>
                    <a:pt x="831" y="370"/>
                  </a:cubicBezTo>
                  <a:cubicBezTo>
                    <a:pt x="829" y="370"/>
                    <a:pt x="816" y="370"/>
                    <a:pt x="805" y="370"/>
                  </a:cubicBezTo>
                  <a:cubicBezTo>
                    <a:pt x="804" y="364"/>
                    <a:pt x="804" y="358"/>
                    <a:pt x="802" y="353"/>
                  </a:cubicBezTo>
                  <a:cubicBezTo>
                    <a:pt x="813" y="349"/>
                    <a:pt x="825" y="346"/>
                    <a:pt x="827" y="345"/>
                  </a:cubicBezTo>
                  <a:cubicBezTo>
                    <a:pt x="830" y="344"/>
                    <a:pt x="831" y="343"/>
                    <a:pt x="832" y="341"/>
                  </a:cubicBezTo>
                  <a:cubicBezTo>
                    <a:pt x="833" y="339"/>
                    <a:pt x="834" y="336"/>
                    <a:pt x="833" y="334"/>
                  </a:cubicBezTo>
                  <a:cubicBezTo>
                    <a:pt x="833" y="332"/>
                    <a:pt x="831" y="330"/>
                    <a:pt x="830" y="329"/>
                  </a:cubicBezTo>
                  <a:cubicBezTo>
                    <a:pt x="828" y="327"/>
                    <a:pt x="826" y="327"/>
                    <a:pt x="824" y="327"/>
                  </a:cubicBezTo>
                  <a:cubicBezTo>
                    <a:pt x="821" y="327"/>
                    <a:pt x="809" y="329"/>
                    <a:pt x="798" y="330"/>
                  </a:cubicBezTo>
                  <a:cubicBezTo>
                    <a:pt x="796" y="324"/>
                    <a:pt x="795" y="319"/>
                    <a:pt x="793" y="313"/>
                  </a:cubicBezTo>
                  <a:cubicBezTo>
                    <a:pt x="804" y="309"/>
                    <a:pt x="815" y="304"/>
                    <a:pt x="817" y="303"/>
                  </a:cubicBezTo>
                  <a:cubicBezTo>
                    <a:pt x="819" y="302"/>
                    <a:pt x="821" y="300"/>
                    <a:pt x="822" y="298"/>
                  </a:cubicBezTo>
                  <a:cubicBezTo>
                    <a:pt x="822" y="296"/>
                    <a:pt x="822" y="294"/>
                    <a:pt x="822" y="292"/>
                  </a:cubicBezTo>
                  <a:cubicBezTo>
                    <a:pt x="821" y="289"/>
                    <a:pt x="820" y="288"/>
                    <a:pt x="818" y="286"/>
                  </a:cubicBezTo>
                  <a:cubicBezTo>
                    <a:pt x="816" y="285"/>
                    <a:pt x="814" y="285"/>
                    <a:pt x="811" y="285"/>
                  </a:cubicBezTo>
                  <a:cubicBezTo>
                    <a:pt x="809" y="286"/>
                    <a:pt x="797" y="289"/>
                    <a:pt x="786" y="291"/>
                  </a:cubicBezTo>
                  <a:cubicBezTo>
                    <a:pt x="784" y="286"/>
                    <a:pt x="782" y="280"/>
                    <a:pt x="780" y="275"/>
                  </a:cubicBezTo>
                  <a:cubicBezTo>
                    <a:pt x="790" y="269"/>
                    <a:pt x="800" y="263"/>
                    <a:pt x="802" y="262"/>
                  </a:cubicBezTo>
                  <a:cubicBezTo>
                    <a:pt x="804" y="261"/>
                    <a:pt x="806" y="259"/>
                    <a:pt x="806" y="257"/>
                  </a:cubicBezTo>
                  <a:cubicBezTo>
                    <a:pt x="807" y="255"/>
                    <a:pt x="807" y="252"/>
                    <a:pt x="806" y="250"/>
                  </a:cubicBezTo>
                  <a:cubicBezTo>
                    <a:pt x="805" y="248"/>
                    <a:pt x="803" y="247"/>
                    <a:pt x="801" y="246"/>
                  </a:cubicBezTo>
                  <a:cubicBezTo>
                    <a:pt x="800" y="245"/>
                    <a:pt x="797" y="244"/>
                    <a:pt x="795" y="245"/>
                  </a:cubicBezTo>
                  <a:cubicBezTo>
                    <a:pt x="793" y="246"/>
                    <a:pt x="781" y="250"/>
                    <a:pt x="770" y="254"/>
                  </a:cubicBezTo>
                  <a:cubicBezTo>
                    <a:pt x="768" y="248"/>
                    <a:pt x="765" y="243"/>
                    <a:pt x="762" y="238"/>
                  </a:cubicBezTo>
                  <a:cubicBezTo>
                    <a:pt x="772" y="231"/>
                    <a:pt x="782" y="224"/>
                    <a:pt x="784" y="223"/>
                  </a:cubicBezTo>
                  <a:cubicBezTo>
                    <a:pt x="786" y="221"/>
                    <a:pt x="787" y="219"/>
                    <a:pt x="787" y="217"/>
                  </a:cubicBezTo>
                  <a:cubicBezTo>
                    <a:pt x="787" y="215"/>
                    <a:pt x="787" y="213"/>
                    <a:pt x="786" y="211"/>
                  </a:cubicBezTo>
                  <a:cubicBezTo>
                    <a:pt x="785" y="209"/>
                    <a:pt x="783" y="208"/>
                    <a:pt x="781" y="207"/>
                  </a:cubicBezTo>
                  <a:cubicBezTo>
                    <a:pt x="779" y="206"/>
                    <a:pt x="777" y="206"/>
                    <a:pt x="775" y="207"/>
                  </a:cubicBezTo>
                  <a:cubicBezTo>
                    <a:pt x="772" y="208"/>
                    <a:pt x="761" y="213"/>
                    <a:pt x="751" y="218"/>
                  </a:cubicBezTo>
                  <a:cubicBezTo>
                    <a:pt x="748" y="213"/>
                    <a:pt x="745" y="208"/>
                    <a:pt x="741" y="203"/>
                  </a:cubicBezTo>
                  <a:cubicBezTo>
                    <a:pt x="750" y="196"/>
                    <a:pt x="759" y="188"/>
                    <a:pt x="761" y="186"/>
                  </a:cubicBezTo>
                  <a:cubicBezTo>
                    <a:pt x="763" y="184"/>
                    <a:pt x="764" y="182"/>
                    <a:pt x="764" y="180"/>
                  </a:cubicBezTo>
                  <a:cubicBezTo>
                    <a:pt x="764" y="178"/>
                    <a:pt x="763" y="176"/>
                    <a:pt x="762" y="174"/>
                  </a:cubicBezTo>
                  <a:cubicBezTo>
                    <a:pt x="761" y="172"/>
                    <a:pt x="759" y="171"/>
                    <a:pt x="757" y="170"/>
                  </a:cubicBezTo>
                  <a:cubicBezTo>
                    <a:pt x="754" y="170"/>
                    <a:pt x="752" y="170"/>
                    <a:pt x="750" y="171"/>
                  </a:cubicBezTo>
                  <a:cubicBezTo>
                    <a:pt x="748" y="172"/>
                    <a:pt x="737" y="179"/>
                    <a:pt x="728" y="185"/>
                  </a:cubicBezTo>
                  <a:cubicBezTo>
                    <a:pt x="724" y="180"/>
                    <a:pt x="720" y="175"/>
                    <a:pt x="717" y="171"/>
                  </a:cubicBezTo>
                  <a:cubicBezTo>
                    <a:pt x="724" y="163"/>
                    <a:pt x="733" y="154"/>
                    <a:pt x="734" y="152"/>
                  </a:cubicBezTo>
                  <a:cubicBezTo>
                    <a:pt x="736" y="150"/>
                    <a:pt x="737" y="148"/>
                    <a:pt x="737" y="146"/>
                  </a:cubicBezTo>
                  <a:cubicBezTo>
                    <a:pt x="737" y="143"/>
                    <a:pt x="736" y="141"/>
                    <a:pt x="734" y="140"/>
                  </a:cubicBezTo>
                  <a:cubicBezTo>
                    <a:pt x="733" y="138"/>
                    <a:pt x="731" y="137"/>
                    <a:pt x="728" y="137"/>
                  </a:cubicBezTo>
                  <a:cubicBezTo>
                    <a:pt x="726" y="136"/>
                    <a:pt x="724" y="137"/>
                    <a:pt x="722" y="138"/>
                  </a:cubicBezTo>
                  <a:cubicBezTo>
                    <a:pt x="720" y="140"/>
                    <a:pt x="710" y="147"/>
                    <a:pt x="701" y="154"/>
                  </a:cubicBezTo>
                  <a:cubicBezTo>
                    <a:pt x="697" y="150"/>
                    <a:pt x="693" y="145"/>
                    <a:pt x="689" y="141"/>
                  </a:cubicBezTo>
                  <a:cubicBezTo>
                    <a:pt x="696" y="132"/>
                    <a:pt x="703" y="122"/>
                    <a:pt x="705" y="120"/>
                  </a:cubicBezTo>
                  <a:cubicBezTo>
                    <a:pt x="706" y="118"/>
                    <a:pt x="706" y="116"/>
                    <a:pt x="706" y="114"/>
                  </a:cubicBezTo>
                  <a:cubicBezTo>
                    <a:pt x="706" y="112"/>
                    <a:pt x="705" y="110"/>
                    <a:pt x="703" y="108"/>
                  </a:cubicBezTo>
                  <a:cubicBezTo>
                    <a:pt x="701" y="107"/>
                    <a:pt x="699" y="106"/>
                    <a:pt x="697" y="106"/>
                  </a:cubicBezTo>
                  <a:cubicBezTo>
                    <a:pt x="695" y="106"/>
                    <a:pt x="693" y="107"/>
                    <a:pt x="691" y="108"/>
                  </a:cubicBezTo>
                  <a:cubicBezTo>
                    <a:pt x="689" y="110"/>
                    <a:pt x="680" y="118"/>
                    <a:pt x="672" y="126"/>
                  </a:cubicBezTo>
                  <a:cubicBezTo>
                    <a:pt x="667" y="122"/>
                    <a:pt x="663" y="118"/>
                    <a:pt x="658" y="115"/>
                  </a:cubicBezTo>
                  <a:cubicBezTo>
                    <a:pt x="664" y="105"/>
                    <a:pt x="670" y="94"/>
                    <a:pt x="671" y="92"/>
                  </a:cubicBezTo>
                  <a:cubicBezTo>
                    <a:pt x="673" y="90"/>
                    <a:pt x="673" y="88"/>
                    <a:pt x="672" y="86"/>
                  </a:cubicBezTo>
                  <a:cubicBezTo>
                    <a:pt x="672" y="84"/>
                    <a:pt x="671" y="82"/>
                    <a:pt x="669" y="81"/>
                  </a:cubicBezTo>
                  <a:cubicBezTo>
                    <a:pt x="667" y="79"/>
                    <a:pt x="665" y="79"/>
                    <a:pt x="663" y="79"/>
                  </a:cubicBezTo>
                  <a:cubicBezTo>
                    <a:pt x="660" y="79"/>
                    <a:pt x="658" y="80"/>
                    <a:pt x="657" y="82"/>
                  </a:cubicBezTo>
                  <a:cubicBezTo>
                    <a:pt x="655" y="84"/>
                    <a:pt x="647" y="93"/>
                    <a:pt x="639" y="101"/>
                  </a:cubicBezTo>
                  <a:cubicBezTo>
                    <a:pt x="635" y="98"/>
                    <a:pt x="630" y="95"/>
                    <a:pt x="625" y="92"/>
                  </a:cubicBezTo>
                  <a:cubicBezTo>
                    <a:pt x="630" y="81"/>
                    <a:pt x="635" y="70"/>
                    <a:pt x="636" y="68"/>
                  </a:cubicBezTo>
                  <a:cubicBezTo>
                    <a:pt x="637" y="66"/>
                    <a:pt x="637" y="64"/>
                    <a:pt x="636" y="61"/>
                  </a:cubicBezTo>
                  <a:cubicBezTo>
                    <a:pt x="635" y="59"/>
                    <a:pt x="634" y="58"/>
                    <a:pt x="632" y="57"/>
                  </a:cubicBezTo>
                  <a:cubicBezTo>
                    <a:pt x="630" y="55"/>
                    <a:pt x="628" y="55"/>
                    <a:pt x="625" y="55"/>
                  </a:cubicBezTo>
                  <a:cubicBezTo>
                    <a:pt x="623" y="56"/>
                    <a:pt x="621" y="57"/>
                    <a:pt x="620" y="59"/>
                  </a:cubicBezTo>
                  <a:cubicBezTo>
                    <a:pt x="618" y="61"/>
                    <a:pt x="611" y="71"/>
                    <a:pt x="605" y="80"/>
                  </a:cubicBezTo>
                  <a:cubicBezTo>
                    <a:pt x="600" y="77"/>
                    <a:pt x="595" y="75"/>
                    <a:pt x="589" y="72"/>
                  </a:cubicBezTo>
                  <a:cubicBezTo>
                    <a:pt x="593" y="61"/>
                    <a:pt x="597" y="50"/>
                    <a:pt x="598" y="47"/>
                  </a:cubicBezTo>
                  <a:cubicBezTo>
                    <a:pt x="598" y="45"/>
                    <a:pt x="598" y="43"/>
                    <a:pt x="597" y="41"/>
                  </a:cubicBezTo>
                  <a:cubicBezTo>
                    <a:pt x="596" y="39"/>
                    <a:pt x="595" y="37"/>
                    <a:pt x="592" y="36"/>
                  </a:cubicBezTo>
                  <a:cubicBezTo>
                    <a:pt x="590" y="36"/>
                    <a:pt x="588" y="35"/>
                    <a:pt x="586" y="36"/>
                  </a:cubicBezTo>
                  <a:cubicBezTo>
                    <a:pt x="584" y="37"/>
                    <a:pt x="582" y="38"/>
                    <a:pt x="581" y="40"/>
                  </a:cubicBezTo>
                  <a:cubicBezTo>
                    <a:pt x="580" y="42"/>
                    <a:pt x="574" y="53"/>
                    <a:pt x="568" y="63"/>
                  </a:cubicBezTo>
                  <a:cubicBezTo>
                    <a:pt x="563" y="61"/>
                    <a:pt x="557" y="58"/>
                    <a:pt x="552" y="56"/>
                  </a:cubicBezTo>
                  <a:cubicBezTo>
                    <a:pt x="554" y="45"/>
                    <a:pt x="557" y="33"/>
                    <a:pt x="558" y="31"/>
                  </a:cubicBezTo>
                  <a:cubicBezTo>
                    <a:pt x="558" y="29"/>
                    <a:pt x="558" y="26"/>
                    <a:pt x="556" y="25"/>
                  </a:cubicBezTo>
                  <a:cubicBezTo>
                    <a:pt x="555" y="23"/>
                    <a:pt x="553" y="21"/>
                    <a:pt x="551" y="21"/>
                  </a:cubicBezTo>
                  <a:cubicBezTo>
                    <a:pt x="549" y="20"/>
                    <a:pt x="547" y="20"/>
                    <a:pt x="545" y="21"/>
                  </a:cubicBezTo>
                  <a:cubicBezTo>
                    <a:pt x="543" y="22"/>
                    <a:pt x="541" y="23"/>
                    <a:pt x="540" y="25"/>
                  </a:cubicBezTo>
                  <a:cubicBezTo>
                    <a:pt x="539" y="28"/>
                    <a:pt x="534" y="39"/>
                    <a:pt x="530" y="49"/>
                  </a:cubicBezTo>
                  <a:cubicBezTo>
                    <a:pt x="524" y="48"/>
                    <a:pt x="519" y="46"/>
                    <a:pt x="513" y="45"/>
                  </a:cubicBezTo>
                  <a:cubicBezTo>
                    <a:pt x="514" y="34"/>
                    <a:pt x="516" y="21"/>
                    <a:pt x="516" y="19"/>
                  </a:cubicBezTo>
                  <a:cubicBezTo>
                    <a:pt x="516" y="17"/>
                    <a:pt x="515" y="14"/>
                    <a:pt x="514" y="13"/>
                  </a:cubicBezTo>
                  <a:cubicBezTo>
                    <a:pt x="513" y="11"/>
                    <a:pt x="511" y="10"/>
                    <a:pt x="509" y="9"/>
                  </a:cubicBezTo>
                  <a:cubicBezTo>
                    <a:pt x="506" y="9"/>
                    <a:pt x="504" y="9"/>
                    <a:pt x="502" y="10"/>
                  </a:cubicBezTo>
                  <a:cubicBezTo>
                    <a:pt x="500" y="11"/>
                    <a:pt x="499" y="13"/>
                    <a:pt x="498" y="15"/>
                  </a:cubicBezTo>
                  <a:cubicBezTo>
                    <a:pt x="497" y="17"/>
                    <a:pt x="494" y="29"/>
                    <a:pt x="490" y="40"/>
                  </a:cubicBezTo>
                  <a:cubicBezTo>
                    <a:pt x="485" y="39"/>
                    <a:pt x="479" y="38"/>
                    <a:pt x="473" y="37"/>
                  </a:cubicBezTo>
                  <a:cubicBezTo>
                    <a:pt x="473" y="26"/>
                    <a:pt x="473" y="14"/>
                    <a:pt x="473" y="11"/>
                  </a:cubicBezTo>
                  <a:cubicBezTo>
                    <a:pt x="473" y="9"/>
                    <a:pt x="472" y="7"/>
                    <a:pt x="471" y="5"/>
                  </a:cubicBezTo>
                  <a:cubicBezTo>
                    <a:pt x="469" y="4"/>
                    <a:pt x="467" y="3"/>
                    <a:pt x="465" y="2"/>
                  </a:cubicBezTo>
                  <a:cubicBezTo>
                    <a:pt x="463" y="2"/>
                    <a:pt x="461" y="3"/>
                    <a:pt x="459" y="4"/>
                  </a:cubicBezTo>
                  <a:cubicBezTo>
                    <a:pt x="457" y="5"/>
                    <a:pt x="456" y="7"/>
                    <a:pt x="455" y="9"/>
                  </a:cubicBezTo>
                  <a:cubicBezTo>
                    <a:pt x="455" y="12"/>
                    <a:pt x="452" y="24"/>
                    <a:pt x="450" y="35"/>
                  </a:cubicBezTo>
                  <a:cubicBezTo>
                    <a:pt x="444" y="34"/>
                    <a:pt x="439" y="34"/>
                    <a:pt x="433" y="34"/>
                  </a:cubicBezTo>
                  <a:cubicBezTo>
                    <a:pt x="432" y="23"/>
                    <a:pt x="430" y="10"/>
                    <a:pt x="430" y="8"/>
                  </a:cubicBezTo>
                  <a:cubicBezTo>
                    <a:pt x="430" y="6"/>
                    <a:pt x="429" y="4"/>
                    <a:pt x="427" y="2"/>
                  </a:cubicBezTo>
                  <a:cubicBezTo>
                    <a:pt x="426" y="1"/>
                    <a:pt x="423" y="0"/>
                    <a:pt x="421" y="0"/>
                  </a:cubicBezTo>
                  <a:cubicBezTo>
                    <a:pt x="419" y="0"/>
                    <a:pt x="417" y="1"/>
                    <a:pt x="415" y="2"/>
                  </a:cubicBezTo>
                  <a:cubicBezTo>
                    <a:pt x="413" y="4"/>
                    <a:pt x="412" y="6"/>
                    <a:pt x="412" y="8"/>
                  </a:cubicBezTo>
                  <a:cubicBezTo>
                    <a:pt x="412" y="10"/>
                    <a:pt x="411" y="23"/>
                    <a:pt x="410" y="34"/>
                  </a:cubicBezTo>
                  <a:cubicBezTo>
                    <a:pt x="404" y="34"/>
                    <a:pt x="398" y="34"/>
                    <a:pt x="392" y="35"/>
                  </a:cubicBezTo>
                  <a:cubicBezTo>
                    <a:pt x="390" y="24"/>
                    <a:pt x="387" y="12"/>
                    <a:pt x="387" y="9"/>
                  </a:cubicBezTo>
                  <a:cubicBezTo>
                    <a:pt x="387" y="7"/>
                    <a:pt x="385" y="5"/>
                    <a:pt x="383" y="4"/>
                  </a:cubicBezTo>
                  <a:cubicBezTo>
                    <a:pt x="382" y="3"/>
                    <a:pt x="379" y="2"/>
                    <a:pt x="377" y="2"/>
                  </a:cubicBezTo>
                  <a:cubicBezTo>
                    <a:pt x="375" y="3"/>
                    <a:pt x="373" y="4"/>
                    <a:pt x="371" y="5"/>
                  </a:cubicBezTo>
                  <a:cubicBezTo>
                    <a:pt x="370" y="7"/>
                    <a:pt x="369" y="9"/>
                    <a:pt x="369" y="11"/>
                  </a:cubicBezTo>
                  <a:cubicBezTo>
                    <a:pt x="369" y="14"/>
                    <a:pt x="369" y="26"/>
                    <a:pt x="369" y="37"/>
                  </a:cubicBezTo>
                  <a:cubicBezTo>
                    <a:pt x="363" y="38"/>
                    <a:pt x="358" y="39"/>
                    <a:pt x="352" y="40"/>
                  </a:cubicBezTo>
                  <a:cubicBezTo>
                    <a:pt x="349" y="29"/>
                    <a:pt x="345" y="17"/>
                    <a:pt x="344" y="15"/>
                  </a:cubicBezTo>
                  <a:cubicBezTo>
                    <a:pt x="343" y="13"/>
                    <a:pt x="342" y="11"/>
                    <a:pt x="340" y="10"/>
                  </a:cubicBezTo>
                  <a:cubicBezTo>
                    <a:pt x="338" y="9"/>
                    <a:pt x="336" y="9"/>
                    <a:pt x="334" y="9"/>
                  </a:cubicBezTo>
                  <a:cubicBezTo>
                    <a:pt x="331" y="10"/>
                    <a:pt x="329" y="11"/>
                    <a:pt x="328" y="13"/>
                  </a:cubicBezTo>
                  <a:cubicBezTo>
                    <a:pt x="327" y="14"/>
                    <a:pt x="326" y="17"/>
                    <a:pt x="326" y="19"/>
                  </a:cubicBezTo>
                  <a:cubicBezTo>
                    <a:pt x="327" y="21"/>
                    <a:pt x="328" y="34"/>
                    <a:pt x="329" y="45"/>
                  </a:cubicBezTo>
                  <a:cubicBezTo>
                    <a:pt x="324" y="46"/>
                    <a:pt x="318" y="48"/>
                    <a:pt x="312" y="49"/>
                  </a:cubicBezTo>
                  <a:cubicBezTo>
                    <a:pt x="308" y="39"/>
                    <a:pt x="303" y="28"/>
                    <a:pt x="302" y="25"/>
                  </a:cubicBezTo>
                  <a:cubicBezTo>
                    <a:pt x="301" y="23"/>
                    <a:pt x="299" y="22"/>
                    <a:pt x="297" y="21"/>
                  </a:cubicBezTo>
                  <a:cubicBezTo>
                    <a:pt x="295" y="20"/>
                    <a:pt x="293" y="20"/>
                    <a:pt x="291" y="21"/>
                  </a:cubicBezTo>
                  <a:cubicBezTo>
                    <a:pt x="289" y="21"/>
                    <a:pt x="287" y="23"/>
                    <a:pt x="286" y="25"/>
                  </a:cubicBezTo>
                  <a:cubicBezTo>
                    <a:pt x="285" y="26"/>
                    <a:pt x="284" y="29"/>
                    <a:pt x="285" y="31"/>
                  </a:cubicBezTo>
                  <a:cubicBezTo>
                    <a:pt x="285" y="33"/>
                    <a:pt x="288" y="45"/>
                    <a:pt x="290" y="56"/>
                  </a:cubicBezTo>
                  <a:cubicBezTo>
                    <a:pt x="285" y="58"/>
                    <a:pt x="280" y="61"/>
                    <a:pt x="274" y="63"/>
                  </a:cubicBezTo>
                  <a:cubicBezTo>
                    <a:pt x="269" y="53"/>
                    <a:pt x="263" y="42"/>
                    <a:pt x="261" y="40"/>
                  </a:cubicBezTo>
                  <a:cubicBezTo>
                    <a:pt x="260" y="38"/>
                    <a:pt x="258" y="37"/>
                    <a:pt x="256" y="36"/>
                  </a:cubicBezTo>
                  <a:cubicBezTo>
                    <a:pt x="254" y="35"/>
                    <a:pt x="252" y="36"/>
                    <a:pt x="250" y="36"/>
                  </a:cubicBezTo>
                  <a:cubicBezTo>
                    <a:pt x="248" y="37"/>
                    <a:pt x="246" y="39"/>
                    <a:pt x="245" y="41"/>
                  </a:cubicBezTo>
                  <a:cubicBezTo>
                    <a:pt x="244" y="43"/>
                    <a:pt x="244" y="45"/>
                    <a:pt x="245" y="47"/>
                  </a:cubicBezTo>
                  <a:cubicBezTo>
                    <a:pt x="246" y="50"/>
                    <a:pt x="249" y="61"/>
                    <a:pt x="253" y="72"/>
                  </a:cubicBezTo>
                  <a:cubicBezTo>
                    <a:pt x="248" y="75"/>
                    <a:pt x="243" y="77"/>
                    <a:pt x="237" y="80"/>
                  </a:cubicBezTo>
                  <a:cubicBezTo>
                    <a:pt x="231" y="71"/>
                    <a:pt x="224" y="61"/>
                    <a:pt x="222" y="59"/>
                  </a:cubicBezTo>
                  <a:cubicBezTo>
                    <a:pt x="221" y="57"/>
                    <a:pt x="219" y="56"/>
                    <a:pt x="217" y="55"/>
                  </a:cubicBezTo>
                  <a:cubicBezTo>
                    <a:pt x="215" y="55"/>
                    <a:pt x="213" y="55"/>
                    <a:pt x="211" y="57"/>
                  </a:cubicBezTo>
                  <a:cubicBezTo>
                    <a:pt x="209" y="58"/>
                    <a:pt x="207" y="59"/>
                    <a:pt x="206" y="61"/>
                  </a:cubicBezTo>
                  <a:cubicBezTo>
                    <a:pt x="206" y="64"/>
                    <a:pt x="206" y="66"/>
                    <a:pt x="207" y="68"/>
                  </a:cubicBezTo>
                  <a:cubicBezTo>
                    <a:pt x="208" y="70"/>
                    <a:pt x="213" y="81"/>
                    <a:pt x="217" y="92"/>
                  </a:cubicBezTo>
                  <a:cubicBezTo>
                    <a:pt x="213" y="95"/>
                    <a:pt x="208" y="98"/>
                    <a:pt x="203" y="101"/>
                  </a:cubicBezTo>
                  <a:cubicBezTo>
                    <a:pt x="195" y="93"/>
                    <a:pt x="187" y="84"/>
                    <a:pt x="186" y="82"/>
                  </a:cubicBezTo>
                  <a:cubicBezTo>
                    <a:pt x="184" y="80"/>
                    <a:pt x="182" y="79"/>
                    <a:pt x="180" y="79"/>
                  </a:cubicBezTo>
                  <a:cubicBezTo>
                    <a:pt x="178" y="79"/>
                    <a:pt x="175" y="79"/>
                    <a:pt x="174" y="81"/>
                  </a:cubicBezTo>
                  <a:cubicBezTo>
                    <a:pt x="172" y="82"/>
                    <a:pt x="170" y="84"/>
                    <a:pt x="170" y="86"/>
                  </a:cubicBezTo>
                  <a:cubicBezTo>
                    <a:pt x="169" y="88"/>
                    <a:pt x="170" y="90"/>
                    <a:pt x="171" y="92"/>
                  </a:cubicBezTo>
                  <a:cubicBezTo>
                    <a:pt x="172" y="94"/>
                    <a:pt x="178" y="105"/>
                    <a:pt x="184" y="115"/>
                  </a:cubicBezTo>
                  <a:cubicBezTo>
                    <a:pt x="180" y="118"/>
                    <a:pt x="175" y="122"/>
                    <a:pt x="171" y="126"/>
                  </a:cubicBezTo>
                  <a:cubicBezTo>
                    <a:pt x="162" y="118"/>
                    <a:pt x="153" y="110"/>
                    <a:pt x="151" y="108"/>
                  </a:cubicBezTo>
                  <a:cubicBezTo>
                    <a:pt x="150" y="107"/>
                    <a:pt x="147" y="106"/>
                    <a:pt x="145" y="106"/>
                  </a:cubicBezTo>
                  <a:cubicBezTo>
                    <a:pt x="143" y="106"/>
                    <a:pt x="141" y="107"/>
                    <a:pt x="139" y="108"/>
                  </a:cubicBezTo>
                  <a:cubicBezTo>
                    <a:pt x="138" y="110"/>
                    <a:pt x="137" y="112"/>
                    <a:pt x="136" y="114"/>
                  </a:cubicBezTo>
                  <a:cubicBezTo>
                    <a:pt x="136" y="116"/>
                    <a:pt x="136" y="118"/>
                    <a:pt x="138" y="120"/>
                  </a:cubicBezTo>
                  <a:cubicBezTo>
                    <a:pt x="139" y="122"/>
                    <a:pt x="147" y="132"/>
                    <a:pt x="153" y="141"/>
                  </a:cubicBezTo>
                  <a:cubicBezTo>
                    <a:pt x="149" y="145"/>
                    <a:pt x="145" y="150"/>
                    <a:pt x="141" y="154"/>
                  </a:cubicBezTo>
                  <a:cubicBezTo>
                    <a:pt x="132" y="147"/>
                    <a:pt x="122" y="140"/>
                    <a:pt x="120" y="138"/>
                  </a:cubicBezTo>
                  <a:cubicBezTo>
                    <a:pt x="118" y="137"/>
                    <a:pt x="116" y="136"/>
                    <a:pt x="114" y="137"/>
                  </a:cubicBezTo>
                  <a:cubicBezTo>
                    <a:pt x="112" y="137"/>
                    <a:pt x="110" y="138"/>
                    <a:pt x="108" y="140"/>
                  </a:cubicBezTo>
                  <a:cubicBezTo>
                    <a:pt x="107" y="141"/>
                    <a:pt x="106" y="143"/>
                    <a:pt x="106" y="146"/>
                  </a:cubicBezTo>
                  <a:cubicBezTo>
                    <a:pt x="106" y="148"/>
                    <a:pt x="106" y="150"/>
                    <a:pt x="108" y="152"/>
                  </a:cubicBezTo>
                  <a:cubicBezTo>
                    <a:pt x="110" y="154"/>
                    <a:pt x="118" y="163"/>
                    <a:pt x="126" y="171"/>
                  </a:cubicBezTo>
                  <a:cubicBezTo>
                    <a:pt x="122" y="175"/>
                    <a:pt x="118" y="180"/>
                    <a:pt x="115" y="185"/>
                  </a:cubicBezTo>
                  <a:cubicBezTo>
                    <a:pt x="105" y="179"/>
                    <a:pt x="94" y="172"/>
                    <a:pt x="92" y="171"/>
                  </a:cubicBezTo>
                  <a:cubicBezTo>
                    <a:pt x="90" y="170"/>
                    <a:pt x="88" y="170"/>
                    <a:pt x="86" y="170"/>
                  </a:cubicBezTo>
                  <a:cubicBezTo>
                    <a:pt x="84" y="171"/>
                    <a:pt x="82" y="172"/>
                    <a:pt x="80" y="174"/>
                  </a:cubicBezTo>
                  <a:cubicBezTo>
                    <a:pt x="79" y="176"/>
                    <a:pt x="78" y="178"/>
                    <a:pt x="79" y="180"/>
                  </a:cubicBezTo>
                  <a:cubicBezTo>
                    <a:pt x="79" y="182"/>
                    <a:pt x="80" y="184"/>
                    <a:pt x="81" y="186"/>
                  </a:cubicBezTo>
                  <a:cubicBezTo>
                    <a:pt x="83" y="188"/>
                    <a:pt x="93" y="196"/>
                    <a:pt x="101" y="203"/>
                  </a:cubicBezTo>
                  <a:cubicBezTo>
                    <a:pt x="98" y="208"/>
                    <a:pt x="95" y="213"/>
                    <a:pt x="91" y="218"/>
                  </a:cubicBezTo>
                  <a:cubicBezTo>
                    <a:pt x="81" y="213"/>
                    <a:pt x="70" y="208"/>
                    <a:pt x="68" y="207"/>
                  </a:cubicBezTo>
                  <a:cubicBezTo>
                    <a:pt x="66" y="206"/>
                    <a:pt x="63" y="206"/>
                    <a:pt x="61" y="207"/>
                  </a:cubicBezTo>
                  <a:cubicBezTo>
                    <a:pt x="59" y="208"/>
                    <a:pt x="57" y="209"/>
                    <a:pt x="56" y="211"/>
                  </a:cubicBezTo>
                  <a:cubicBezTo>
                    <a:pt x="55" y="213"/>
                    <a:pt x="55" y="215"/>
                    <a:pt x="55" y="217"/>
                  </a:cubicBezTo>
                  <a:cubicBezTo>
                    <a:pt x="56" y="219"/>
                    <a:pt x="57" y="221"/>
                    <a:pt x="59" y="223"/>
                  </a:cubicBezTo>
                  <a:cubicBezTo>
                    <a:pt x="61" y="224"/>
                    <a:pt x="71" y="231"/>
                    <a:pt x="80" y="238"/>
                  </a:cubicBezTo>
                  <a:cubicBezTo>
                    <a:pt x="77" y="243"/>
                    <a:pt x="74" y="248"/>
                    <a:pt x="72" y="254"/>
                  </a:cubicBezTo>
                  <a:cubicBezTo>
                    <a:pt x="61" y="250"/>
                    <a:pt x="50" y="246"/>
                    <a:pt x="47" y="245"/>
                  </a:cubicBezTo>
                  <a:cubicBezTo>
                    <a:pt x="45" y="244"/>
                    <a:pt x="43" y="245"/>
                    <a:pt x="41" y="246"/>
                  </a:cubicBezTo>
                  <a:cubicBezTo>
                    <a:pt x="39" y="247"/>
                    <a:pt x="37" y="248"/>
                    <a:pt x="36" y="250"/>
                  </a:cubicBezTo>
                  <a:cubicBezTo>
                    <a:pt x="35" y="252"/>
                    <a:pt x="35" y="255"/>
                    <a:pt x="36" y="257"/>
                  </a:cubicBezTo>
                  <a:cubicBezTo>
                    <a:pt x="37" y="259"/>
                    <a:pt x="38" y="261"/>
                    <a:pt x="40" y="262"/>
                  </a:cubicBezTo>
                  <a:cubicBezTo>
                    <a:pt x="42" y="263"/>
                    <a:pt x="53" y="269"/>
                    <a:pt x="63" y="275"/>
                  </a:cubicBezTo>
                  <a:cubicBezTo>
                    <a:pt x="60" y="280"/>
                    <a:pt x="58" y="286"/>
                    <a:pt x="56" y="291"/>
                  </a:cubicBezTo>
                  <a:cubicBezTo>
                    <a:pt x="45" y="289"/>
                    <a:pt x="33" y="286"/>
                    <a:pt x="31" y="285"/>
                  </a:cubicBezTo>
                  <a:cubicBezTo>
                    <a:pt x="29" y="285"/>
                    <a:pt x="26" y="285"/>
                    <a:pt x="24" y="286"/>
                  </a:cubicBezTo>
                  <a:cubicBezTo>
                    <a:pt x="23" y="288"/>
                    <a:pt x="21" y="289"/>
                    <a:pt x="21" y="292"/>
                  </a:cubicBezTo>
                  <a:cubicBezTo>
                    <a:pt x="20" y="294"/>
                    <a:pt x="20" y="296"/>
                    <a:pt x="21" y="298"/>
                  </a:cubicBezTo>
                  <a:cubicBezTo>
                    <a:pt x="22" y="300"/>
                    <a:pt x="23" y="302"/>
                    <a:pt x="25" y="303"/>
                  </a:cubicBezTo>
                  <a:cubicBezTo>
                    <a:pt x="28" y="304"/>
                    <a:pt x="39" y="309"/>
                    <a:pt x="49" y="313"/>
                  </a:cubicBezTo>
                  <a:cubicBezTo>
                    <a:pt x="48" y="319"/>
                    <a:pt x="46" y="324"/>
                    <a:pt x="45" y="330"/>
                  </a:cubicBezTo>
                  <a:cubicBezTo>
                    <a:pt x="33" y="329"/>
                    <a:pt x="21" y="327"/>
                    <a:pt x="19" y="327"/>
                  </a:cubicBezTo>
                  <a:cubicBezTo>
                    <a:pt x="16" y="327"/>
                    <a:pt x="14" y="327"/>
                    <a:pt x="13" y="329"/>
                  </a:cubicBezTo>
                  <a:cubicBezTo>
                    <a:pt x="11" y="330"/>
                    <a:pt x="10" y="332"/>
                    <a:pt x="9" y="334"/>
                  </a:cubicBezTo>
                  <a:cubicBezTo>
                    <a:pt x="9" y="336"/>
                    <a:pt x="9" y="339"/>
                    <a:pt x="10" y="341"/>
                  </a:cubicBezTo>
                  <a:cubicBezTo>
                    <a:pt x="11" y="343"/>
                    <a:pt x="13" y="344"/>
                    <a:pt x="15" y="345"/>
                  </a:cubicBezTo>
                  <a:cubicBezTo>
                    <a:pt x="17" y="346"/>
                    <a:pt x="29" y="349"/>
                    <a:pt x="40" y="353"/>
                  </a:cubicBezTo>
                  <a:cubicBezTo>
                    <a:pt x="39" y="358"/>
                    <a:pt x="38" y="364"/>
                    <a:pt x="37" y="370"/>
                  </a:cubicBezTo>
                  <a:cubicBezTo>
                    <a:pt x="26" y="370"/>
                    <a:pt x="14" y="370"/>
                    <a:pt x="11" y="370"/>
                  </a:cubicBezTo>
                  <a:cubicBezTo>
                    <a:pt x="9" y="370"/>
                    <a:pt x="7" y="371"/>
                    <a:pt x="5" y="372"/>
                  </a:cubicBezTo>
                  <a:cubicBezTo>
                    <a:pt x="3" y="374"/>
                    <a:pt x="2" y="376"/>
                    <a:pt x="2" y="378"/>
                  </a:cubicBezTo>
                  <a:cubicBezTo>
                    <a:pt x="2" y="380"/>
                    <a:pt x="3" y="382"/>
                    <a:pt x="4" y="384"/>
                  </a:cubicBezTo>
                  <a:cubicBezTo>
                    <a:pt x="5" y="386"/>
                    <a:pt x="7" y="387"/>
                    <a:pt x="9" y="388"/>
                  </a:cubicBezTo>
                  <a:cubicBezTo>
                    <a:pt x="12" y="388"/>
                    <a:pt x="24" y="391"/>
                    <a:pt x="35" y="393"/>
                  </a:cubicBezTo>
                  <a:cubicBezTo>
                    <a:pt x="34" y="399"/>
                    <a:pt x="34" y="405"/>
                    <a:pt x="34" y="410"/>
                  </a:cubicBezTo>
                  <a:cubicBezTo>
                    <a:pt x="23" y="411"/>
                    <a:pt x="10" y="413"/>
                    <a:pt x="8" y="413"/>
                  </a:cubicBezTo>
                  <a:cubicBezTo>
                    <a:pt x="5" y="413"/>
                    <a:pt x="4" y="414"/>
                    <a:pt x="2" y="416"/>
                  </a:cubicBezTo>
                  <a:cubicBezTo>
                    <a:pt x="1" y="418"/>
                    <a:pt x="0" y="420"/>
                    <a:pt x="0" y="422"/>
                  </a:cubicBezTo>
                  <a:cubicBezTo>
                    <a:pt x="0" y="424"/>
                    <a:pt x="1" y="426"/>
                    <a:pt x="2" y="428"/>
                  </a:cubicBezTo>
                  <a:cubicBezTo>
                    <a:pt x="4" y="430"/>
                    <a:pt x="5" y="431"/>
                    <a:pt x="8" y="431"/>
                  </a:cubicBezTo>
                  <a:cubicBezTo>
                    <a:pt x="10" y="431"/>
                    <a:pt x="23" y="432"/>
                    <a:pt x="34" y="434"/>
                  </a:cubicBezTo>
                  <a:cubicBezTo>
                    <a:pt x="34" y="439"/>
                    <a:pt x="34" y="445"/>
                    <a:pt x="35" y="451"/>
                  </a:cubicBezTo>
                  <a:cubicBezTo>
                    <a:pt x="24" y="453"/>
                    <a:pt x="12" y="456"/>
                    <a:pt x="9" y="456"/>
                  </a:cubicBezTo>
                  <a:cubicBezTo>
                    <a:pt x="7" y="457"/>
                    <a:pt x="5" y="458"/>
                    <a:pt x="4" y="460"/>
                  </a:cubicBezTo>
                  <a:cubicBezTo>
                    <a:pt x="3" y="462"/>
                    <a:pt x="2" y="464"/>
                    <a:pt x="2" y="466"/>
                  </a:cubicBezTo>
                  <a:cubicBezTo>
                    <a:pt x="2" y="468"/>
                    <a:pt x="3" y="470"/>
                    <a:pt x="5" y="472"/>
                  </a:cubicBezTo>
                  <a:cubicBezTo>
                    <a:pt x="7" y="473"/>
                    <a:pt x="9" y="474"/>
                    <a:pt x="11" y="474"/>
                  </a:cubicBezTo>
                  <a:cubicBezTo>
                    <a:pt x="14" y="474"/>
                    <a:pt x="26" y="474"/>
                    <a:pt x="37" y="474"/>
                  </a:cubicBezTo>
                  <a:cubicBezTo>
                    <a:pt x="38" y="480"/>
                    <a:pt x="39" y="486"/>
                    <a:pt x="40" y="491"/>
                  </a:cubicBezTo>
                  <a:cubicBezTo>
                    <a:pt x="29" y="495"/>
                    <a:pt x="17" y="498"/>
                    <a:pt x="15" y="499"/>
                  </a:cubicBezTo>
                  <a:cubicBezTo>
                    <a:pt x="13" y="500"/>
                    <a:pt x="11" y="501"/>
                    <a:pt x="10" y="503"/>
                  </a:cubicBezTo>
                  <a:cubicBezTo>
                    <a:pt x="9" y="505"/>
                    <a:pt x="9" y="507"/>
                    <a:pt x="9" y="510"/>
                  </a:cubicBezTo>
                  <a:cubicBezTo>
                    <a:pt x="10" y="512"/>
                    <a:pt x="11" y="514"/>
                    <a:pt x="13" y="515"/>
                  </a:cubicBezTo>
                  <a:cubicBezTo>
                    <a:pt x="14" y="516"/>
                    <a:pt x="16" y="517"/>
                    <a:pt x="19" y="517"/>
                  </a:cubicBezTo>
                  <a:cubicBezTo>
                    <a:pt x="21" y="517"/>
                    <a:pt x="33" y="515"/>
                    <a:pt x="45" y="514"/>
                  </a:cubicBezTo>
                  <a:cubicBezTo>
                    <a:pt x="46" y="520"/>
                    <a:pt x="48" y="525"/>
                    <a:pt x="49" y="531"/>
                  </a:cubicBezTo>
                  <a:cubicBezTo>
                    <a:pt x="39" y="535"/>
                    <a:pt x="28" y="540"/>
                    <a:pt x="25" y="541"/>
                  </a:cubicBezTo>
                  <a:cubicBezTo>
                    <a:pt x="23" y="542"/>
                    <a:pt x="22" y="544"/>
                    <a:pt x="21" y="546"/>
                  </a:cubicBezTo>
                  <a:cubicBezTo>
                    <a:pt x="20" y="548"/>
                    <a:pt x="20" y="550"/>
                    <a:pt x="21" y="552"/>
                  </a:cubicBezTo>
                  <a:cubicBezTo>
                    <a:pt x="21" y="555"/>
                    <a:pt x="23" y="556"/>
                    <a:pt x="24" y="557"/>
                  </a:cubicBezTo>
                  <a:cubicBezTo>
                    <a:pt x="26" y="559"/>
                    <a:pt x="29" y="559"/>
                    <a:pt x="31" y="559"/>
                  </a:cubicBezTo>
                  <a:cubicBezTo>
                    <a:pt x="33" y="558"/>
                    <a:pt x="45" y="555"/>
                    <a:pt x="56" y="553"/>
                  </a:cubicBezTo>
                  <a:cubicBezTo>
                    <a:pt x="58" y="558"/>
                    <a:pt x="60" y="564"/>
                    <a:pt x="63" y="569"/>
                  </a:cubicBezTo>
                  <a:cubicBezTo>
                    <a:pt x="53" y="575"/>
                    <a:pt x="42" y="581"/>
                    <a:pt x="40" y="582"/>
                  </a:cubicBezTo>
                  <a:cubicBezTo>
                    <a:pt x="38" y="583"/>
                    <a:pt x="37" y="585"/>
                    <a:pt x="36" y="587"/>
                  </a:cubicBezTo>
                  <a:cubicBezTo>
                    <a:pt x="35" y="589"/>
                    <a:pt x="35" y="591"/>
                    <a:pt x="36" y="594"/>
                  </a:cubicBezTo>
                  <a:cubicBezTo>
                    <a:pt x="37" y="596"/>
                    <a:pt x="39" y="597"/>
                    <a:pt x="41" y="598"/>
                  </a:cubicBezTo>
                  <a:cubicBezTo>
                    <a:pt x="43" y="599"/>
                    <a:pt x="45" y="599"/>
                    <a:pt x="47" y="599"/>
                  </a:cubicBezTo>
                  <a:cubicBezTo>
                    <a:pt x="50" y="598"/>
                    <a:pt x="61" y="594"/>
                    <a:pt x="72" y="590"/>
                  </a:cubicBezTo>
                  <a:cubicBezTo>
                    <a:pt x="74" y="596"/>
                    <a:pt x="77" y="601"/>
                    <a:pt x="80" y="606"/>
                  </a:cubicBezTo>
                  <a:cubicBezTo>
                    <a:pt x="71" y="613"/>
                    <a:pt x="61" y="620"/>
                    <a:pt x="59" y="621"/>
                  </a:cubicBezTo>
                  <a:cubicBezTo>
                    <a:pt x="57" y="622"/>
                    <a:pt x="56" y="624"/>
                    <a:pt x="55" y="627"/>
                  </a:cubicBezTo>
                  <a:cubicBezTo>
                    <a:pt x="55" y="629"/>
                    <a:pt x="55" y="631"/>
                    <a:pt x="56" y="633"/>
                  </a:cubicBezTo>
                  <a:cubicBezTo>
                    <a:pt x="57" y="635"/>
                    <a:pt x="59" y="636"/>
                    <a:pt x="61" y="637"/>
                  </a:cubicBezTo>
                  <a:cubicBezTo>
                    <a:pt x="63" y="638"/>
                    <a:pt x="66" y="638"/>
                    <a:pt x="68" y="637"/>
                  </a:cubicBezTo>
                  <a:cubicBezTo>
                    <a:pt x="70" y="636"/>
                    <a:pt x="81" y="631"/>
                    <a:pt x="91" y="626"/>
                  </a:cubicBezTo>
                  <a:cubicBezTo>
                    <a:pt x="95" y="631"/>
                    <a:pt x="98" y="636"/>
                    <a:pt x="101" y="641"/>
                  </a:cubicBezTo>
                  <a:cubicBezTo>
                    <a:pt x="93" y="648"/>
                    <a:pt x="83" y="656"/>
                    <a:pt x="81" y="658"/>
                  </a:cubicBezTo>
                  <a:cubicBezTo>
                    <a:pt x="80" y="660"/>
                    <a:pt x="79" y="662"/>
                    <a:pt x="79" y="664"/>
                  </a:cubicBezTo>
                  <a:cubicBezTo>
                    <a:pt x="78" y="666"/>
                    <a:pt x="79" y="668"/>
                    <a:pt x="80" y="670"/>
                  </a:cubicBezTo>
                  <a:cubicBezTo>
                    <a:pt x="82" y="672"/>
                    <a:pt x="84" y="673"/>
                    <a:pt x="86" y="674"/>
                  </a:cubicBezTo>
                  <a:cubicBezTo>
                    <a:pt x="88" y="674"/>
                    <a:pt x="90" y="674"/>
                    <a:pt x="92" y="673"/>
                  </a:cubicBezTo>
                  <a:cubicBezTo>
                    <a:pt x="94" y="671"/>
                    <a:pt x="105" y="665"/>
                    <a:pt x="115" y="659"/>
                  </a:cubicBezTo>
                  <a:cubicBezTo>
                    <a:pt x="118" y="664"/>
                    <a:pt x="122" y="669"/>
                    <a:pt x="126" y="673"/>
                  </a:cubicBezTo>
                  <a:cubicBezTo>
                    <a:pt x="118" y="681"/>
                    <a:pt x="110" y="690"/>
                    <a:pt x="108" y="692"/>
                  </a:cubicBezTo>
                  <a:cubicBezTo>
                    <a:pt x="106" y="694"/>
                    <a:pt x="106" y="696"/>
                    <a:pt x="106" y="698"/>
                  </a:cubicBezTo>
                  <a:cubicBezTo>
                    <a:pt x="106" y="701"/>
                    <a:pt x="107" y="703"/>
                    <a:pt x="108" y="704"/>
                  </a:cubicBezTo>
                  <a:cubicBezTo>
                    <a:pt x="110" y="706"/>
                    <a:pt x="112" y="707"/>
                    <a:pt x="114" y="707"/>
                  </a:cubicBezTo>
                  <a:cubicBezTo>
                    <a:pt x="116" y="708"/>
                    <a:pt x="118" y="707"/>
                    <a:pt x="120" y="706"/>
                  </a:cubicBezTo>
                  <a:cubicBezTo>
                    <a:pt x="122" y="704"/>
                    <a:pt x="132" y="697"/>
                    <a:pt x="141" y="690"/>
                  </a:cubicBezTo>
                  <a:cubicBezTo>
                    <a:pt x="145" y="694"/>
                    <a:pt x="149" y="699"/>
                    <a:pt x="153" y="703"/>
                  </a:cubicBezTo>
                  <a:cubicBezTo>
                    <a:pt x="147" y="712"/>
                    <a:pt x="139" y="722"/>
                    <a:pt x="138" y="724"/>
                  </a:cubicBezTo>
                  <a:cubicBezTo>
                    <a:pt x="136" y="725"/>
                    <a:pt x="136" y="728"/>
                    <a:pt x="136" y="730"/>
                  </a:cubicBezTo>
                  <a:cubicBezTo>
                    <a:pt x="137" y="732"/>
                    <a:pt x="138" y="734"/>
                    <a:pt x="139" y="736"/>
                  </a:cubicBezTo>
                  <a:cubicBezTo>
                    <a:pt x="141" y="737"/>
                    <a:pt x="143" y="738"/>
                    <a:pt x="145" y="738"/>
                  </a:cubicBezTo>
                  <a:cubicBezTo>
                    <a:pt x="147" y="738"/>
                    <a:pt x="150" y="737"/>
                    <a:pt x="151" y="736"/>
                  </a:cubicBezTo>
                  <a:cubicBezTo>
                    <a:pt x="153" y="734"/>
                    <a:pt x="162" y="726"/>
                    <a:pt x="171" y="718"/>
                  </a:cubicBezTo>
                  <a:cubicBezTo>
                    <a:pt x="175" y="722"/>
                    <a:pt x="180" y="725"/>
                    <a:pt x="184" y="729"/>
                  </a:cubicBezTo>
                  <a:cubicBezTo>
                    <a:pt x="178" y="739"/>
                    <a:pt x="172" y="749"/>
                    <a:pt x="171" y="752"/>
                  </a:cubicBezTo>
                  <a:cubicBezTo>
                    <a:pt x="170" y="754"/>
                    <a:pt x="169" y="756"/>
                    <a:pt x="170" y="758"/>
                  </a:cubicBezTo>
                  <a:cubicBezTo>
                    <a:pt x="170" y="760"/>
                    <a:pt x="172" y="762"/>
                    <a:pt x="174" y="763"/>
                  </a:cubicBezTo>
                  <a:cubicBezTo>
                    <a:pt x="175" y="765"/>
                    <a:pt x="178" y="765"/>
                    <a:pt x="180" y="765"/>
                  </a:cubicBezTo>
                  <a:cubicBezTo>
                    <a:pt x="182" y="765"/>
                    <a:pt x="184" y="764"/>
                    <a:pt x="186" y="762"/>
                  </a:cubicBezTo>
                  <a:cubicBezTo>
                    <a:pt x="187" y="760"/>
                    <a:pt x="195" y="751"/>
                    <a:pt x="203" y="743"/>
                  </a:cubicBezTo>
                  <a:cubicBezTo>
                    <a:pt x="208" y="746"/>
                    <a:pt x="213" y="749"/>
                    <a:pt x="217" y="752"/>
                  </a:cubicBezTo>
                  <a:cubicBezTo>
                    <a:pt x="213" y="763"/>
                    <a:pt x="208" y="774"/>
                    <a:pt x="207" y="776"/>
                  </a:cubicBezTo>
                  <a:cubicBezTo>
                    <a:pt x="206" y="778"/>
                    <a:pt x="206" y="780"/>
                    <a:pt x="206" y="782"/>
                  </a:cubicBezTo>
                  <a:cubicBezTo>
                    <a:pt x="207" y="784"/>
                    <a:pt x="209" y="786"/>
                    <a:pt x="211" y="787"/>
                  </a:cubicBezTo>
                  <a:cubicBezTo>
                    <a:pt x="213" y="789"/>
                    <a:pt x="215" y="789"/>
                    <a:pt x="217" y="789"/>
                  </a:cubicBezTo>
                  <a:cubicBezTo>
                    <a:pt x="219" y="788"/>
                    <a:pt x="221" y="787"/>
                    <a:pt x="222" y="785"/>
                  </a:cubicBezTo>
                  <a:cubicBezTo>
                    <a:pt x="224" y="783"/>
                    <a:pt x="231" y="773"/>
                    <a:pt x="237" y="764"/>
                  </a:cubicBezTo>
                  <a:cubicBezTo>
                    <a:pt x="243" y="767"/>
                    <a:pt x="248" y="769"/>
                    <a:pt x="253" y="772"/>
                  </a:cubicBezTo>
                  <a:cubicBezTo>
                    <a:pt x="249" y="783"/>
                    <a:pt x="246" y="794"/>
                    <a:pt x="245" y="797"/>
                  </a:cubicBezTo>
                  <a:cubicBezTo>
                    <a:pt x="244" y="799"/>
                    <a:pt x="244" y="801"/>
                    <a:pt x="245" y="803"/>
                  </a:cubicBezTo>
                  <a:cubicBezTo>
                    <a:pt x="246" y="805"/>
                    <a:pt x="248" y="807"/>
                    <a:pt x="250" y="807"/>
                  </a:cubicBezTo>
                  <a:cubicBezTo>
                    <a:pt x="252" y="808"/>
                    <a:pt x="254" y="808"/>
                    <a:pt x="256" y="808"/>
                  </a:cubicBezTo>
                  <a:cubicBezTo>
                    <a:pt x="258" y="807"/>
                    <a:pt x="260" y="806"/>
                    <a:pt x="261" y="804"/>
                  </a:cubicBezTo>
                  <a:cubicBezTo>
                    <a:pt x="263" y="802"/>
                    <a:pt x="269" y="791"/>
                    <a:pt x="274" y="781"/>
                  </a:cubicBezTo>
                  <a:cubicBezTo>
                    <a:pt x="280" y="783"/>
                    <a:pt x="285" y="785"/>
                    <a:pt x="290" y="787"/>
                  </a:cubicBezTo>
                  <a:cubicBezTo>
                    <a:pt x="288" y="799"/>
                    <a:pt x="285" y="811"/>
                    <a:pt x="285" y="813"/>
                  </a:cubicBezTo>
                  <a:cubicBezTo>
                    <a:pt x="284" y="815"/>
                    <a:pt x="285" y="817"/>
                    <a:pt x="286" y="819"/>
                  </a:cubicBezTo>
                  <a:cubicBezTo>
                    <a:pt x="287" y="821"/>
                    <a:pt x="289" y="823"/>
                    <a:pt x="291" y="823"/>
                  </a:cubicBezTo>
                  <a:cubicBezTo>
                    <a:pt x="293" y="824"/>
                    <a:pt x="295" y="824"/>
                    <a:pt x="297" y="823"/>
                  </a:cubicBezTo>
                  <a:cubicBezTo>
                    <a:pt x="299" y="822"/>
                    <a:pt x="301" y="821"/>
                    <a:pt x="302" y="819"/>
                  </a:cubicBezTo>
                  <a:cubicBezTo>
                    <a:pt x="303" y="816"/>
                    <a:pt x="308" y="805"/>
                    <a:pt x="312" y="795"/>
                  </a:cubicBezTo>
                  <a:cubicBezTo>
                    <a:pt x="318" y="796"/>
                    <a:pt x="324" y="798"/>
                    <a:pt x="329" y="799"/>
                  </a:cubicBezTo>
                  <a:cubicBezTo>
                    <a:pt x="328" y="810"/>
                    <a:pt x="327" y="823"/>
                    <a:pt x="326" y="825"/>
                  </a:cubicBezTo>
                  <a:cubicBezTo>
                    <a:pt x="326" y="827"/>
                    <a:pt x="327" y="830"/>
                    <a:pt x="328" y="831"/>
                  </a:cubicBezTo>
                  <a:cubicBezTo>
                    <a:pt x="329" y="833"/>
                    <a:pt x="331" y="834"/>
                    <a:pt x="334" y="835"/>
                  </a:cubicBezTo>
                  <a:cubicBezTo>
                    <a:pt x="336" y="835"/>
                    <a:pt x="338" y="835"/>
                    <a:pt x="340" y="834"/>
                  </a:cubicBezTo>
                  <a:cubicBezTo>
                    <a:pt x="342" y="833"/>
                    <a:pt x="343" y="831"/>
                    <a:pt x="344" y="829"/>
                  </a:cubicBezTo>
                  <a:cubicBezTo>
                    <a:pt x="345" y="826"/>
                    <a:pt x="349" y="815"/>
                    <a:pt x="352" y="804"/>
                  </a:cubicBezTo>
                  <a:cubicBezTo>
                    <a:pt x="358" y="805"/>
                    <a:pt x="363" y="806"/>
                    <a:pt x="369" y="807"/>
                  </a:cubicBezTo>
                  <a:cubicBezTo>
                    <a:pt x="369" y="818"/>
                    <a:pt x="369" y="830"/>
                    <a:pt x="369" y="833"/>
                  </a:cubicBezTo>
                  <a:cubicBezTo>
                    <a:pt x="369" y="835"/>
                    <a:pt x="370" y="837"/>
                    <a:pt x="371" y="839"/>
                  </a:cubicBezTo>
                  <a:cubicBezTo>
                    <a:pt x="373" y="840"/>
                    <a:pt x="375" y="841"/>
                    <a:pt x="377" y="842"/>
                  </a:cubicBezTo>
                  <a:cubicBezTo>
                    <a:pt x="379" y="842"/>
                    <a:pt x="382" y="841"/>
                    <a:pt x="383" y="840"/>
                  </a:cubicBezTo>
                  <a:cubicBezTo>
                    <a:pt x="385" y="839"/>
                    <a:pt x="387" y="837"/>
                    <a:pt x="387" y="835"/>
                  </a:cubicBezTo>
                  <a:cubicBezTo>
                    <a:pt x="387" y="832"/>
                    <a:pt x="390" y="820"/>
                    <a:pt x="392" y="809"/>
                  </a:cubicBezTo>
                  <a:cubicBezTo>
                    <a:pt x="398" y="809"/>
                    <a:pt x="404" y="810"/>
                    <a:pt x="410" y="810"/>
                  </a:cubicBezTo>
                  <a:cubicBezTo>
                    <a:pt x="411" y="821"/>
                    <a:pt x="412" y="834"/>
                    <a:pt x="412" y="836"/>
                  </a:cubicBezTo>
                  <a:cubicBezTo>
                    <a:pt x="412" y="838"/>
                    <a:pt x="413" y="840"/>
                    <a:pt x="415" y="842"/>
                  </a:cubicBezTo>
                  <a:cubicBezTo>
                    <a:pt x="417" y="843"/>
                    <a:pt x="419" y="844"/>
                    <a:pt x="421" y="844"/>
                  </a:cubicBezTo>
                  <a:cubicBezTo>
                    <a:pt x="423" y="844"/>
                    <a:pt x="426" y="843"/>
                    <a:pt x="427" y="842"/>
                  </a:cubicBezTo>
                  <a:cubicBezTo>
                    <a:pt x="429" y="840"/>
                    <a:pt x="430" y="838"/>
                    <a:pt x="430" y="836"/>
                  </a:cubicBezTo>
                  <a:cubicBezTo>
                    <a:pt x="430" y="834"/>
                    <a:pt x="432" y="821"/>
                    <a:pt x="433" y="810"/>
                  </a:cubicBezTo>
                  <a:cubicBezTo>
                    <a:pt x="439" y="810"/>
                    <a:pt x="444" y="809"/>
                    <a:pt x="450" y="809"/>
                  </a:cubicBezTo>
                  <a:cubicBezTo>
                    <a:pt x="452" y="820"/>
                    <a:pt x="455" y="832"/>
                    <a:pt x="455" y="835"/>
                  </a:cubicBezTo>
                  <a:cubicBezTo>
                    <a:pt x="456" y="837"/>
                    <a:pt x="457" y="839"/>
                    <a:pt x="459" y="840"/>
                  </a:cubicBezTo>
                  <a:cubicBezTo>
                    <a:pt x="461" y="841"/>
                    <a:pt x="463" y="842"/>
                    <a:pt x="465" y="842"/>
                  </a:cubicBezTo>
                  <a:cubicBezTo>
                    <a:pt x="467" y="841"/>
                    <a:pt x="469" y="840"/>
                    <a:pt x="471" y="839"/>
                  </a:cubicBezTo>
                  <a:cubicBezTo>
                    <a:pt x="472" y="837"/>
                    <a:pt x="473" y="835"/>
                    <a:pt x="473" y="833"/>
                  </a:cubicBezTo>
                  <a:cubicBezTo>
                    <a:pt x="473" y="830"/>
                    <a:pt x="473" y="818"/>
                    <a:pt x="473" y="807"/>
                  </a:cubicBezTo>
                  <a:cubicBezTo>
                    <a:pt x="479" y="806"/>
                    <a:pt x="485" y="805"/>
                    <a:pt x="490" y="804"/>
                  </a:cubicBezTo>
                  <a:cubicBezTo>
                    <a:pt x="494" y="815"/>
                    <a:pt x="497" y="826"/>
                    <a:pt x="498" y="829"/>
                  </a:cubicBezTo>
                  <a:cubicBezTo>
                    <a:pt x="499" y="831"/>
                    <a:pt x="500" y="833"/>
                    <a:pt x="502" y="834"/>
                  </a:cubicBezTo>
                  <a:cubicBezTo>
                    <a:pt x="504" y="835"/>
                    <a:pt x="506" y="835"/>
                    <a:pt x="509" y="835"/>
                  </a:cubicBezTo>
                  <a:cubicBezTo>
                    <a:pt x="511" y="834"/>
                    <a:pt x="513" y="833"/>
                    <a:pt x="514" y="831"/>
                  </a:cubicBezTo>
                  <a:cubicBezTo>
                    <a:pt x="515" y="830"/>
                    <a:pt x="516" y="827"/>
                    <a:pt x="516" y="825"/>
                  </a:cubicBezTo>
                  <a:cubicBezTo>
                    <a:pt x="516" y="823"/>
                    <a:pt x="514" y="810"/>
                    <a:pt x="513" y="799"/>
                  </a:cubicBezTo>
                  <a:cubicBezTo>
                    <a:pt x="519" y="798"/>
                    <a:pt x="524" y="796"/>
                    <a:pt x="530" y="795"/>
                  </a:cubicBezTo>
                  <a:cubicBezTo>
                    <a:pt x="534" y="805"/>
                    <a:pt x="539" y="816"/>
                    <a:pt x="540" y="819"/>
                  </a:cubicBezTo>
                  <a:cubicBezTo>
                    <a:pt x="541" y="821"/>
                    <a:pt x="543" y="822"/>
                    <a:pt x="545" y="823"/>
                  </a:cubicBezTo>
                  <a:cubicBezTo>
                    <a:pt x="547" y="824"/>
                    <a:pt x="549" y="824"/>
                    <a:pt x="551" y="823"/>
                  </a:cubicBezTo>
                  <a:cubicBezTo>
                    <a:pt x="554" y="823"/>
                    <a:pt x="555" y="821"/>
                    <a:pt x="556" y="819"/>
                  </a:cubicBezTo>
                  <a:cubicBezTo>
                    <a:pt x="558" y="817"/>
                    <a:pt x="558" y="815"/>
                    <a:pt x="558" y="813"/>
                  </a:cubicBezTo>
                  <a:cubicBezTo>
                    <a:pt x="557" y="811"/>
                    <a:pt x="554" y="799"/>
                    <a:pt x="552" y="787"/>
                  </a:cubicBezTo>
                  <a:cubicBezTo>
                    <a:pt x="557" y="785"/>
                    <a:pt x="563" y="783"/>
                    <a:pt x="568" y="781"/>
                  </a:cubicBezTo>
                  <a:cubicBezTo>
                    <a:pt x="574" y="791"/>
                    <a:pt x="580" y="802"/>
                    <a:pt x="581" y="804"/>
                  </a:cubicBezTo>
                  <a:cubicBezTo>
                    <a:pt x="582" y="806"/>
                    <a:pt x="584" y="807"/>
                    <a:pt x="586" y="808"/>
                  </a:cubicBezTo>
                  <a:cubicBezTo>
                    <a:pt x="588" y="808"/>
                    <a:pt x="590" y="808"/>
                    <a:pt x="592" y="807"/>
                  </a:cubicBezTo>
                  <a:cubicBezTo>
                    <a:pt x="595" y="807"/>
                    <a:pt x="596" y="805"/>
                    <a:pt x="597" y="803"/>
                  </a:cubicBezTo>
                  <a:cubicBezTo>
                    <a:pt x="598" y="801"/>
                    <a:pt x="598" y="799"/>
                    <a:pt x="598" y="797"/>
                  </a:cubicBezTo>
                  <a:cubicBezTo>
                    <a:pt x="597" y="794"/>
                    <a:pt x="593" y="783"/>
                    <a:pt x="589" y="772"/>
                  </a:cubicBezTo>
                  <a:cubicBezTo>
                    <a:pt x="595" y="769"/>
                    <a:pt x="600" y="767"/>
                    <a:pt x="605" y="764"/>
                  </a:cubicBezTo>
                  <a:cubicBezTo>
                    <a:pt x="611" y="773"/>
                    <a:pt x="618" y="783"/>
                    <a:pt x="620" y="785"/>
                  </a:cubicBezTo>
                  <a:cubicBezTo>
                    <a:pt x="621" y="787"/>
                    <a:pt x="623" y="788"/>
                    <a:pt x="625" y="788"/>
                  </a:cubicBezTo>
                  <a:cubicBezTo>
                    <a:pt x="628" y="789"/>
                    <a:pt x="630" y="789"/>
                    <a:pt x="632" y="787"/>
                  </a:cubicBezTo>
                  <a:cubicBezTo>
                    <a:pt x="634" y="786"/>
                    <a:pt x="635" y="784"/>
                    <a:pt x="636" y="782"/>
                  </a:cubicBezTo>
                  <a:cubicBezTo>
                    <a:pt x="637" y="780"/>
                    <a:pt x="637" y="778"/>
                    <a:pt x="636" y="776"/>
                  </a:cubicBezTo>
                  <a:cubicBezTo>
                    <a:pt x="635" y="774"/>
                    <a:pt x="630" y="763"/>
                    <a:pt x="625" y="752"/>
                  </a:cubicBezTo>
                  <a:cubicBezTo>
                    <a:pt x="630" y="749"/>
                    <a:pt x="635" y="746"/>
                    <a:pt x="639" y="743"/>
                  </a:cubicBezTo>
                  <a:cubicBezTo>
                    <a:pt x="647" y="751"/>
                    <a:pt x="655" y="760"/>
                    <a:pt x="657" y="762"/>
                  </a:cubicBezTo>
                  <a:cubicBezTo>
                    <a:pt x="658" y="764"/>
                    <a:pt x="660" y="765"/>
                    <a:pt x="663" y="765"/>
                  </a:cubicBezTo>
                  <a:cubicBezTo>
                    <a:pt x="665" y="765"/>
                    <a:pt x="667" y="765"/>
                    <a:pt x="669" y="763"/>
                  </a:cubicBezTo>
                  <a:cubicBezTo>
                    <a:pt x="671" y="762"/>
                    <a:pt x="672" y="760"/>
                    <a:pt x="672" y="758"/>
                  </a:cubicBezTo>
                  <a:cubicBezTo>
                    <a:pt x="673" y="756"/>
                    <a:pt x="673" y="754"/>
                    <a:pt x="671" y="752"/>
                  </a:cubicBezTo>
                  <a:cubicBezTo>
                    <a:pt x="670" y="749"/>
                    <a:pt x="664" y="739"/>
                    <a:pt x="658" y="729"/>
                  </a:cubicBezTo>
                  <a:cubicBezTo>
                    <a:pt x="663" y="725"/>
                    <a:pt x="667" y="722"/>
                    <a:pt x="672" y="718"/>
                  </a:cubicBezTo>
                  <a:cubicBezTo>
                    <a:pt x="680" y="726"/>
                    <a:pt x="689" y="734"/>
                    <a:pt x="691" y="736"/>
                  </a:cubicBezTo>
                  <a:cubicBezTo>
                    <a:pt x="693" y="737"/>
                    <a:pt x="695" y="738"/>
                    <a:pt x="697" y="738"/>
                  </a:cubicBezTo>
                  <a:cubicBezTo>
                    <a:pt x="699" y="738"/>
                    <a:pt x="701" y="737"/>
                    <a:pt x="703" y="736"/>
                  </a:cubicBezTo>
                  <a:cubicBezTo>
                    <a:pt x="705" y="734"/>
                    <a:pt x="706" y="732"/>
                    <a:pt x="706" y="730"/>
                  </a:cubicBezTo>
                  <a:cubicBezTo>
                    <a:pt x="706" y="728"/>
                    <a:pt x="706" y="725"/>
                    <a:pt x="705" y="724"/>
                  </a:cubicBezTo>
                  <a:cubicBezTo>
                    <a:pt x="703" y="722"/>
                    <a:pt x="696" y="712"/>
                    <a:pt x="689" y="703"/>
                  </a:cubicBezTo>
                  <a:cubicBezTo>
                    <a:pt x="693" y="699"/>
                    <a:pt x="697" y="694"/>
                    <a:pt x="701" y="690"/>
                  </a:cubicBezTo>
                  <a:cubicBezTo>
                    <a:pt x="710" y="697"/>
                    <a:pt x="720" y="704"/>
                    <a:pt x="722" y="706"/>
                  </a:cubicBezTo>
                  <a:cubicBezTo>
                    <a:pt x="724" y="707"/>
                    <a:pt x="726" y="708"/>
                    <a:pt x="729" y="707"/>
                  </a:cubicBezTo>
                  <a:cubicBezTo>
                    <a:pt x="731" y="707"/>
                    <a:pt x="733" y="706"/>
                    <a:pt x="734" y="704"/>
                  </a:cubicBezTo>
                  <a:cubicBezTo>
                    <a:pt x="736" y="703"/>
                    <a:pt x="737" y="700"/>
                    <a:pt x="737" y="698"/>
                  </a:cubicBezTo>
                  <a:cubicBezTo>
                    <a:pt x="737" y="696"/>
                    <a:pt x="736" y="694"/>
                    <a:pt x="734" y="692"/>
                  </a:cubicBezTo>
                  <a:cubicBezTo>
                    <a:pt x="733" y="690"/>
                    <a:pt x="724" y="681"/>
                    <a:pt x="717" y="673"/>
                  </a:cubicBezTo>
                  <a:cubicBezTo>
                    <a:pt x="720" y="669"/>
                    <a:pt x="724" y="664"/>
                    <a:pt x="728" y="659"/>
                  </a:cubicBezTo>
                  <a:cubicBezTo>
                    <a:pt x="737" y="665"/>
                    <a:pt x="748" y="671"/>
                    <a:pt x="750" y="673"/>
                  </a:cubicBezTo>
                  <a:cubicBezTo>
                    <a:pt x="752" y="674"/>
                    <a:pt x="754" y="674"/>
                    <a:pt x="757" y="674"/>
                  </a:cubicBezTo>
                  <a:cubicBezTo>
                    <a:pt x="759" y="673"/>
                    <a:pt x="761" y="672"/>
                    <a:pt x="762" y="670"/>
                  </a:cubicBezTo>
                  <a:cubicBezTo>
                    <a:pt x="763" y="668"/>
                    <a:pt x="764" y="666"/>
                    <a:pt x="764" y="664"/>
                  </a:cubicBezTo>
                  <a:cubicBezTo>
                    <a:pt x="764" y="662"/>
                    <a:pt x="763" y="660"/>
                    <a:pt x="761" y="658"/>
                  </a:cubicBezTo>
                  <a:cubicBezTo>
                    <a:pt x="759" y="656"/>
                    <a:pt x="750" y="648"/>
                    <a:pt x="741" y="641"/>
                  </a:cubicBezTo>
                  <a:cubicBezTo>
                    <a:pt x="745" y="636"/>
                    <a:pt x="748" y="631"/>
                    <a:pt x="751" y="626"/>
                  </a:cubicBezTo>
                  <a:cubicBezTo>
                    <a:pt x="761" y="631"/>
                    <a:pt x="772" y="636"/>
                    <a:pt x="775" y="637"/>
                  </a:cubicBezTo>
                  <a:cubicBezTo>
                    <a:pt x="777" y="638"/>
                    <a:pt x="779" y="638"/>
                    <a:pt x="781" y="637"/>
                  </a:cubicBezTo>
                  <a:cubicBezTo>
                    <a:pt x="783" y="636"/>
                    <a:pt x="785" y="635"/>
                    <a:pt x="786" y="633"/>
                  </a:cubicBezTo>
                  <a:cubicBezTo>
                    <a:pt x="787" y="631"/>
                    <a:pt x="787" y="629"/>
                    <a:pt x="787" y="627"/>
                  </a:cubicBezTo>
                  <a:cubicBezTo>
                    <a:pt x="787" y="624"/>
                    <a:pt x="786" y="622"/>
                    <a:pt x="784" y="621"/>
                  </a:cubicBezTo>
                  <a:cubicBezTo>
                    <a:pt x="782" y="620"/>
                    <a:pt x="772" y="613"/>
                    <a:pt x="762" y="606"/>
                  </a:cubicBezTo>
                  <a:cubicBezTo>
                    <a:pt x="765" y="601"/>
                    <a:pt x="768" y="596"/>
                    <a:pt x="770" y="590"/>
                  </a:cubicBezTo>
                  <a:cubicBezTo>
                    <a:pt x="781" y="594"/>
                    <a:pt x="793" y="598"/>
                    <a:pt x="795" y="599"/>
                  </a:cubicBezTo>
                  <a:cubicBezTo>
                    <a:pt x="797" y="599"/>
                    <a:pt x="800" y="599"/>
                    <a:pt x="801" y="598"/>
                  </a:cubicBezTo>
                  <a:cubicBezTo>
                    <a:pt x="803" y="597"/>
                    <a:pt x="805" y="596"/>
                    <a:pt x="806" y="594"/>
                  </a:cubicBezTo>
                  <a:cubicBezTo>
                    <a:pt x="807" y="591"/>
                    <a:pt x="807" y="589"/>
                    <a:pt x="806" y="587"/>
                  </a:cubicBezTo>
                  <a:cubicBezTo>
                    <a:pt x="806" y="585"/>
                    <a:pt x="804" y="583"/>
                    <a:pt x="802" y="582"/>
                  </a:cubicBezTo>
                  <a:cubicBezTo>
                    <a:pt x="800" y="581"/>
                    <a:pt x="790" y="575"/>
                    <a:pt x="780" y="569"/>
                  </a:cubicBezTo>
                  <a:cubicBezTo>
                    <a:pt x="782" y="564"/>
                    <a:pt x="784" y="558"/>
                    <a:pt x="786" y="553"/>
                  </a:cubicBezTo>
                  <a:cubicBezTo>
                    <a:pt x="797" y="555"/>
                    <a:pt x="809" y="558"/>
                    <a:pt x="811" y="559"/>
                  </a:cubicBezTo>
                  <a:cubicBezTo>
                    <a:pt x="814" y="559"/>
                    <a:pt x="816" y="559"/>
                    <a:pt x="818" y="557"/>
                  </a:cubicBezTo>
                  <a:cubicBezTo>
                    <a:pt x="820" y="556"/>
                    <a:pt x="821" y="555"/>
                    <a:pt x="822" y="552"/>
                  </a:cubicBezTo>
                  <a:cubicBezTo>
                    <a:pt x="822" y="550"/>
                    <a:pt x="822" y="548"/>
                    <a:pt x="822" y="546"/>
                  </a:cubicBezTo>
                  <a:cubicBezTo>
                    <a:pt x="821" y="544"/>
                    <a:pt x="819" y="542"/>
                    <a:pt x="817" y="541"/>
                  </a:cubicBezTo>
                  <a:cubicBezTo>
                    <a:pt x="815" y="540"/>
                    <a:pt x="804" y="535"/>
                    <a:pt x="793" y="531"/>
                  </a:cubicBezTo>
                  <a:cubicBezTo>
                    <a:pt x="795" y="525"/>
                    <a:pt x="796" y="520"/>
                    <a:pt x="798" y="514"/>
                  </a:cubicBezTo>
                  <a:cubicBezTo>
                    <a:pt x="809" y="515"/>
                    <a:pt x="821" y="517"/>
                    <a:pt x="824" y="517"/>
                  </a:cubicBezTo>
                  <a:cubicBezTo>
                    <a:pt x="826" y="517"/>
                    <a:pt x="828" y="516"/>
                    <a:pt x="830" y="515"/>
                  </a:cubicBezTo>
                  <a:cubicBezTo>
                    <a:pt x="831" y="514"/>
                    <a:pt x="833" y="512"/>
                    <a:pt x="833" y="510"/>
                  </a:cubicBezTo>
                  <a:cubicBezTo>
                    <a:pt x="834" y="507"/>
                    <a:pt x="833" y="505"/>
                    <a:pt x="832" y="503"/>
                  </a:cubicBezTo>
                  <a:cubicBezTo>
                    <a:pt x="831" y="501"/>
                    <a:pt x="830" y="500"/>
                    <a:pt x="827" y="499"/>
                  </a:cubicBezTo>
                  <a:cubicBezTo>
                    <a:pt x="825" y="498"/>
                    <a:pt x="813" y="495"/>
                    <a:pt x="802" y="491"/>
                  </a:cubicBezTo>
                  <a:cubicBezTo>
                    <a:pt x="804" y="486"/>
                    <a:pt x="804" y="480"/>
                    <a:pt x="805" y="474"/>
                  </a:cubicBezTo>
                  <a:cubicBezTo>
                    <a:pt x="816" y="474"/>
                    <a:pt x="829" y="474"/>
                    <a:pt x="831" y="474"/>
                  </a:cubicBezTo>
                  <a:cubicBezTo>
                    <a:pt x="834" y="474"/>
                    <a:pt x="836" y="473"/>
                    <a:pt x="837" y="472"/>
                  </a:cubicBezTo>
                  <a:cubicBezTo>
                    <a:pt x="839" y="470"/>
                    <a:pt x="840" y="468"/>
                    <a:pt x="840" y="466"/>
                  </a:cubicBezTo>
                  <a:cubicBezTo>
                    <a:pt x="840" y="464"/>
                    <a:pt x="840" y="462"/>
                    <a:pt x="839" y="460"/>
                  </a:cubicBezTo>
                  <a:cubicBezTo>
                    <a:pt x="837" y="458"/>
                    <a:pt x="835" y="457"/>
                    <a:pt x="833" y="456"/>
                  </a:cubicBezTo>
                  <a:cubicBezTo>
                    <a:pt x="831" y="456"/>
                    <a:pt x="819" y="453"/>
                    <a:pt x="808" y="451"/>
                  </a:cubicBezTo>
                  <a:cubicBezTo>
                    <a:pt x="808" y="445"/>
                    <a:pt x="808" y="439"/>
                    <a:pt x="808" y="434"/>
                  </a:cubicBezTo>
                  <a:cubicBezTo>
                    <a:pt x="820" y="432"/>
                    <a:pt x="832" y="431"/>
                    <a:pt x="835" y="431"/>
                  </a:cubicBezTo>
                  <a:close/>
                  <a:moveTo>
                    <a:pt x="421" y="758"/>
                  </a:moveTo>
                  <a:cubicBezTo>
                    <a:pt x="236" y="758"/>
                    <a:pt x="85" y="608"/>
                    <a:pt x="85" y="422"/>
                  </a:cubicBezTo>
                  <a:cubicBezTo>
                    <a:pt x="85" y="236"/>
                    <a:pt x="236" y="86"/>
                    <a:pt x="421" y="86"/>
                  </a:cubicBezTo>
                  <a:cubicBezTo>
                    <a:pt x="607" y="86"/>
                    <a:pt x="757" y="236"/>
                    <a:pt x="757" y="422"/>
                  </a:cubicBezTo>
                  <a:cubicBezTo>
                    <a:pt x="757" y="608"/>
                    <a:pt x="607" y="758"/>
                    <a:pt x="421" y="75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D16D6AE4-FAE7-2740-A2B1-A2D6864E9725}"/>
                </a:ext>
              </a:extLst>
            </p:cNvPr>
            <p:cNvGrpSpPr/>
            <p:nvPr/>
          </p:nvGrpSpPr>
          <p:grpSpPr>
            <a:xfrm>
              <a:off x="3854695" y="4036528"/>
              <a:ext cx="326999" cy="326999"/>
              <a:chOff x="3854695" y="4036528"/>
              <a:chExt cx="326999" cy="326999"/>
            </a:xfrm>
            <a:solidFill>
              <a:schemeClr val="accent2"/>
            </a:solidFill>
          </p:grpSpPr>
          <p:sp>
            <p:nvSpPr>
              <p:cNvPr id="102" name="Freeform 13">
                <a:extLst>
                  <a:ext uri="{FF2B5EF4-FFF2-40B4-BE49-F238E27FC236}">
                    <a16:creationId xmlns:a16="http://schemas.microsoft.com/office/drawing/2014/main" xmlns="" id="{3F5D32CB-EC6B-AE4C-9369-758D8B288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1566" y="4190086"/>
                <a:ext cx="23200" cy="27619"/>
              </a:xfrm>
              <a:custGeom>
                <a:avLst/>
                <a:gdLst>
                  <a:gd name="T0" fmla="*/ 11 w 15"/>
                  <a:gd name="T1" fmla="*/ 0 h 18"/>
                  <a:gd name="T2" fmla="*/ 0 w 15"/>
                  <a:gd name="T3" fmla="*/ 15 h 18"/>
                  <a:gd name="T4" fmla="*/ 12 w 15"/>
                  <a:gd name="T5" fmla="*/ 13 h 18"/>
                  <a:gd name="T6" fmla="*/ 11 w 15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8">
                    <a:moveTo>
                      <a:pt x="11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4" y="18"/>
                      <a:pt x="9" y="17"/>
                      <a:pt x="12" y="13"/>
                    </a:cubicBezTo>
                    <a:cubicBezTo>
                      <a:pt x="15" y="9"/>
                      <a:pt x="15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14">
                <a:extLst>
                  <a:ext uri="{FF2B5EF4-FFF2-40B4-BE49-F238E27FC236}">
                    <a16:creationId xmlns:a16="http://schemas.microsoft.com/office/drawing/2014/main" xmlns="" id="{5E881483-F41C-0A41-ABAD-55F822C60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1624" y="4183457"/>
                <a:ext cx="23200" cy="27619"/>
              </a:xfrm>
              <a:custGeom>
                <a:avLst/>
                <a:gdLst>
                  <a:gd name="T0" fmla="*/ 3 w 15"/>
                  <a:gd name="T1" fmla="*/ 5 h 18"/>
                  <a:gd name="T2" fmla="*/ 4 w 15"/>
                  <a:gd name="T3" fmla="*/ 18 h 18"/>
                  <a:gd name="T4" fmla="*/ 15 w 15"/>
                  <a:gd name="T5" fmla="*/ 3 h 18"/>
                  <a:gd name="T6" fmla="*/ 3 w 15"/>
                  <a:gd name="T7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8">
                    <a:moveTo>
                      <a:pt x="3" y="5"/>
                    </a:moveTo>
                    <a:cubicBezTo>
                      <a:pt x="0" y="9"/>
                      <a:pt x="0" y="15"/>
                      <a:pt x="4" y="1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1" y="0"/>
                      <a:pt x="6" y="1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15">
                <a:extLst>
                  <a:ext uri="{FF2B5EF4-FFF2-40B4-BE49-F238E27FC236}">
                    <a16:creationId xmlns:a16="http://schemas.microsoft.com/office/drawing/2014/main" xmlns="" id="{D296CDD4-A136-4B47-ACFE-9C9FF773D7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9587" y="4152525"/>
                <a:ext cx="97216" cy="96112"/>
              </a:xfrm>
              <a:custGeom>
                <a:avLst/>
                <a:gdLst>
                  <a:gd name="T0" fmla="*/ 32 w 63"/>
                  <a:gd name="T1" fmla="*/ 0 h 62"/>
                  <a:gd name="T2" fmla="*/ 0 w 63"/>
                  <a:gd name="T3" fmla="*/ 31 h 62"/>
                  <a:gd name="T4" fmla="*/ 32 w 63"/>
                  <a:gd name="T5" fmla="*/ 62 h 62"/>
                  <a:gd name="T6" fmla="*/ 63 w 63"/>
                  <a:gd name="T7" fmla="*/ 31 h 62"/>
                  <a:gd name="T8" fmla="*/ 32 w 63"/>
                  <a:gd name="T9" fmla="*/ 0 h 62"/>
                  <a:gd name="T10" fmla="*/ 32 w 63"/>
                  <a:gd name="T11" fmla="*/ 47 h 62"/>
                  <a:gd name="T12" fmla="*/ 16 w 63"/>
                  <a:gd name="T13" fmla="*/ 31 h 62"/>
                  <a:gd name="T14" fmla="*/ 32 w 63"/>
                  <a:gd name="T15" fmla="*/ 15 h 62"/>
                  <a:gd name="T16" fmla="*/ 47 w 63"/>
                  <a:gd name="T17" fmla="*/ 31 h 62"/>
                  <a:gd name="T18" fmla="*/ 32 w 63"/>
                  <a:gd name="T19" fmla="*/ 4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62">
                    <a:moveTo>
                      <a:pt x="32" y="0"/>
                    </a:moveTo>
                    <a:cubicBezTo>
                      <a:pt x="14" y="0"/>
                      <a:pt x="0" y="14"/>
                      <a:pt x="0" y="31"/>
                    </a:cubicBezTo>
                    <a:cubicBezTo>
                      <a:pt x="0" y="48"/>
                      <a:pt x="14" y="62"/>
                      <a:pt x="32" y="62"/>
                    </a:cubicBezTo>
                    <a:cubicBezTo>
                      <a:pt x="49" y="62"/>
                      <a:pt x="63" y="48"/>
                      <a:pt x="63" y="31"/>
                    </a:cubicBezTo>
                    <a:cubicBezTo>
                      <a:pt x="63" y="14"/>
                      <a:pt x="49" y="0"/>
                      <a:pt x="32" y="0"/>
                    </a:cubicBezTo>
                    <a:close/>
                    <a:moveTo>
                      <a:pt x="32" y="47"/>
                    </a:moveTo>
                    <a:cubicBezTo>
                      <a:pt x="23" y="47"/>
                      <a:pt x="16" y="40"/>
                      <a:pt x="16" y="31"/>
                    </a:cubicBezTo>
                    <a:cubicBezTo>
                      <a:pt x="16" y="22"/>
                      <a:pt x="23" y="15"/>
                      <a:pt x="32" y="15"/>
                    </a:cubicBezTo>
                    <a:cubicBezTo>
                      <a:pt x="40" y="15"/>
                      <a:pt x="47" y="22"/>
                      <a:pt x="47" y="31"/>
                    </a:cubicBezTo>
                    <a:cubicBezTo>
                      <a:pt x="47" y="40"/>
                      <a:pt x="40" y="47"/>
                      <a:pt x="3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16">
                <a:extLst>
                  <a:ext uri="{FF2B5EF4-FFF2-40B4-BE49-F238E27FC236}">
                    <a16:creationId xmlns:a16="http://schemas.microsoft.com/office/drawing/2014/main" xmlns="" id="{412AB863-F036-BD4C-A5D7-05B9BFE7E7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54695" y="4036528"/>
                <a:ext cx="326999" cy="326999"/>
              </a:xfrm>
              <a:custGeom>
                <a:avLst/>
                <a:gdLst>
                  <a:gd name="T0" fmla="*/ 210 w 211"/>
                  <a:gd name="T1" fmla="*/ 103 h 211"/>
                  <a:gd name="T2" fmla="*/ 206 w 211"/>
                  <a:gd name="T3" fmla="*/ 89 h 211"/>
                  <a:gd name="T4" fmla="*/ 204 w 211"/>
                  <a:gd name="T5" fmla="*/ 80 h 211"/>
                  <a:gd name="T6" fmla="*/ 202 w 211"/>
                  <a:gd name="T7" fmla="*/ 66 h 211"/>
                  <a:gd name="T8" fmla="*/ 183 w 211"/>
                  <a:gd name="T9" fmla="*/ 65 h 211"/>
                  <a:gd name="T10" fmla="*/ 191 w 211"/>
                  <a:gd name="T11" fmla="*/ 44 h 211"/>
                  <a:gd name="T12" fmla="*/ 169 w 211"/>
                  <a:gd name="T13" fmla="*/ 45 h 211"/>
                  <a:gd name="T14" fmla="*/ 173 w 211"/>
                  <a:gd name="T15" fmla="*/ 26 h 211"/>
                  <a:gd name="T16" fmla="*/ 161 w 211"/>
                  <a:gd name="T17" fmla="*/ 20 h 211"/>
                  <a:gd name="T18" fmla="*/ 152 w 211"/>
                  <a:gd name="T19" fmla="*/ 15 h 211"/>
                  <a:gd name="T20" fmla="*/ 141 w 211"/>
                  <a:gd name="T21" fmla="*/ 7 h 211"/>
                  <a:gd name="T22" fmla="*/ 127 w 211"/>
                  <a:gd name="T23" fmla="*/ 21 h 211"/>
                  <a:gd name="T24" fmla="*/ 117 w 211"/>
                  <a:gd name="T25" fmla="*/ 1 h 211"/>
                  <a:gd name="T26" fmla="*/ 106 w 211"/>
                  <a:gd name="T27" fmla="*/ 18 h 211"/>
                  <a:gd name="T28" fmla="*/ 95 w 211"/>
                  <a:gd name="T29" fmla="*/ 1 h 211"/>
                  <a:gd name="T30" fmla="*/ 84 w 211"/>
                  <a:gd name="T31" fmla="*/ 21 h 211"/>
                  <a:gd name="T32" fmla="*/ 70 w 211"/>
                  <a:gd name="T33" fmla="*/ 7 h 211"/>
                  <a:gd name="T34" fmla="*/ 59 w 211"/>
                  <a:gd name="T35" fmla="*/ 15 h 211"/>
                  <a:gd name="T36" fmla="*/ 51 w 211"/>
                  <a:gd name="T37" fmla="*/ 20 h 211"/>
                  <a:gd name="T38" fmla="*/ 38 w 211"/>
                  <a:gd name="T39" fmla="*/ 26 h 211"/>
                  <a:gd name="T40" fmla="*/ 43 w 211"/>
                  <a:gd name="T41" fmla="*/ 45 h 211"/>
                  <a:gd name="T42" fmla="*/ 20 w 211"/>
                  <a:gd name="T43" fmla="*/ 44 h 211"/>
                  <a:gd name="T44" fmla="*/ 28 w 211"/>
                  <a:gd name="T45" fmla="*/ 65 h 211"/>
                  <a:gd name="T46" fmla="*/ 9 w 211"/>
                  <a:gd name="T47" fmla="*/ 66 h 211"/>
                  <a:gd name="T48" fmla="*/ 7 w 211"/>
                  <a:gd name="T49" fmla="*/ 80 h 211"/>
                  <a:gd name="T50" fmla="*/ 5 w 211"/>
                  <a:gd name="T51" fmla="*/ 89 h 211"/>
                  <a:gd name="T52" fmla="*/ 1 w 211"/>
                  <a:gd name="T53" fmla="*/ 103 h 211"/>
                  <a:gd name="T54" fmla="*/ 18 w 211"/>
                  <a:gd name="T55" fmla="*/ 112 h 211"/>
                  <a:gd name="T56" fmla="*/ 2 w 211"/>
                  <a:gd name="T57" fmla="*/ 128 h 211"/>
                  <a:gd name="T58" fmla="*/ 23 w 211"/>
                  <a:gd name="T59" fmla="*/ 136 h 211"/>
                  <a:gd name="T60" fmla="*/ 11 w 211"/>
                  <a:gd name="T61" fmla="*/ 151 h 211"/>
                  <a:gd name="T62" fmla="*/ 21 w 211"/>
                  <a:gd name="T63" fmla="*/ 162 h 211"/>
                  <a:gd name="T64" fmla="*/ 26 w 211"/>
                  <a:gd name="T65" fmla="*/ 170 h 211"/>
                  <a:gd name="T66" fmla="*/ 33 w 211"/>
                  <a:gd name="T67" fmla="*/ 182 h 211"/>
                  <a:gd name="T68" fmla="*/ 52 w 211"/>
                  <a:gd name="T69" fmla="*/ 175 h 211"/>
                  <a:gd name="T70" fmla="*/ 53 w 211"/>
                  <a:gd name="T71" fmla="*/ 198 h 211"/>
                  <a:gd name="T72" fmla="*/ 73 w 211"/>
                  <a:gd name="T73" fmla="*/ 187 h 211"/>
                  <a:gd name="T74" fmla="*/ 76 w 211"/>
                  <a:gd name="T75" fmla="*/ 207 h 211"/>
                  <a:gd name="T76" fmla="*/ 90 w 211"/>
                  <a:gd name="T77" fmla="*/ 207 h 211"/>
                  <a:gd name="T78" fmla="*/ 100 w 211"/>
                  <a:gd name="T79" fmla="*/ 208 h 211"/>
                  <a:gd name="T80" fmla="*/ 111 w 211"/>
                  <a:gd name="T81" fmla="*/ 208 h 211"/>
                  <a:gd name="T82" fmla="*/ 121 w 211"/>
                  <a:gd name="T83" fmla="*/ 207 h 211"/>
                  <a:gd name="T84" fmla="*/ 135 w 211"/>
                  <a:gd name="T85" fmla="*/ 207 h 211"/>
                  <a:gd name="T86" fmla="*/ 138 w 211"/>
                  <a:gd name="T87" fmla="*/ 187 h 211"/>
                  <a:gd name="T88" fmla="*/ 159 w 211"/>
                  <a:gd name="T89" fmla="*/ 198 h 211"/>
                  <a:gd name="T90" fmla="*/ 160 w 211"/>
                  <a:gd name="T91" fmla="*/ 175 h 211"/>
                  <a:gd name="T92" fmla="*/ 178 w 211"/>
                  <a:gd name="T93" fmla="*/ 182 h 211"/>
                  <a:gd name="T94" fmla="*/ 185 w 211"/>
                  <a:gd name="T95" fmla="*/ 170 h 211"/>
                  <a:gd name="T96" fmla="*/ 191 w 211"/>
                  <a:gd name="T97" fmla="*/ 162 h 211"/>
                  <a:gd name="T98" fmla="*/ 200 w 211"/>
                  <a:gd name="T99" fmla="*/ 151 h 211"/>
                  <a:gd name="T100" fmla="*/ 188 w 211"/>
                  <a:gd name="T101" fmla="*/ 136 h 211"/>
                  <a:gd name="T102" fmla="*/ 209 w 211"/>
                  <a:gd name="T103" fmla="*/ 128 h 211"/>
                  <a:gd name="T104" fmla="*/ 193 w 211"/>
                  <a:gd name="T105" fmla="*/ 112 h 211"/>
                  <a:gd name="T106" fmla="*/ 106 w 211"/>
                  <a:gd name="T107" fmla="*/ 3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1" h="211">
                    <a:moveTo>
                      <a:pt x="207" y="111"/>
                    </a:moveTo>
                    <a:cubicBezTo>
                      <a:pt x="208" y="111"/>
                      <a:pt x="209" y="110"/>
                      <a:pt x="210" y="109"/>
                    </a:cubicBezTo>
                    <a:cubicBezTo>
                      <a:pt x="211" y="108"/>
                      <a:pt x="211" y="107"/>
                      <a:pt x="211" y="106"/>
                    </a:cubicBezTo>
                    <a:cubicBezTo>
                      <a:pt x="211" y="105"/>
                      <a:pt x="211" y="104"/>
                      <a:pt x="210" y="103"/>
                    </a:cubicBezTo>
                    <a:cubicBezTo>
                      <a:pt x="209" y="102"/>
                      <a:pt x="208" y="101"/>
                      <a:pt x="207" y="101"/>
                    </a:cubicBezTo>
                    <a:cubicBezTo>
                      <a:pt x="206" y="101"/>
                      <a:pt x="199" y="100"/>
                      <a:pt x="193" y="100"/>
                    </a:cubicBezTo>
                    <a:cubicBezTo>
                      <a:pt x="193" y="98"/>
                      <a:pt x="193" y="96"/>
                      <a:pt x="192" y="94"/>
                    </a:cubicBezTo>
                    <a:cubicBezTo>
                      <a:pt x="198" y="92"/>
                      <a:pt x="205" y="90"/>
                      <a:pt x="206" y="89"/>
                    </a:cubicBezTo>
                    <a:cubicBezTo>
                      <a:pt x="207" y="89"/>
                      <a:pt x="208" y="88"/>
                      <a:pt x="209" y="87"/>
                    </a:cubicBezTo>
                    <a:cubicBezTo>
                      <a:pt x="209" y="86"/>
                      <a:pt x="209" y="85"/>
                      <a:pt x="209" y="84"/>
                    </a:cubicBezTo>
                    <a:cubicBezTo>
                      <a:pt x="209" y="83"/>
                      <a:pt x="208" y="82"/>
                      <a:pt x="207" y="81"/>
                    </a:cubicBezTo>
                    <a:cubicBezTo>
                      <a:pt x="206" y="80"/>
                      <a:pt x="205" y="80"/>
                      <a:pt x="204" y="80"/>
                    </a:cubicBezTo>
                    <a:cubicBezTo>
                      <a:pt x="203" y="80"/>
                      <a:pt x="196" y="81"/>
                      <a:pt x="190" y="82"/>
                    </a:cubicBezTo>
                    <a:cubicBezTo>
                      <a:pt x="189" y="80"/>
                      <a:pt x="189" y="78"/>
                      <a:pt x="188" y="76"/>
                    </a:cubicBezTo>
                    <a:cubicBezTo>
                      <a:pt x="193" y="73"/>
                      <a:pt x="199" y="70"/>
                      <a:pt x="200" y="69"/>
                    </a:cubicBezTo>
                    <a:cubicBezTo>
                      <a:pt x="201" y="68"/>
                      <a:pt x="202" y="67"/>
                      <a:pt x="202" y="66"/>
                    </a:cubicBezTo>
                    <a:cubicBezTo>
                      <a:pt x="203" y="65"/>
                      <a:pt x="203" y="64"/>
                      <a:pt x="202" y="63"/>
                    </a:cubicBezTo>
                    <a:cubicBezTo>
                      <a:pt x="202" y="62"/>
                      <a:pt x="201" y="61"/>
                      <a:pt x="200" y="60"/>
                    </a:cubicBezTo>
                    <a:cubicBezTo>
                      <a:pt x="199" y="60"/>
                      <a:pt x="198" y="60"/>
                      <a:pt x="197" y="60"/>
                    </a:cubicBezTo>
                    <a:cubicBezTo>
                      <a:pt x="195" y="61"/>
                      <a:pt x="189" y="63"/>
                      <a:pt x="183" y="65"/>
                    </a:cubicBezTo>
                    <a:cubicBezTo>
                      <a:pt x="182" y="63"/>
                      <a:pt x="181" y="61"/>
                      <a:pt x="180" y="59"/>
                    </a:cubicBezTo>
                    <a:cubicBezTo>
                      <a:pt x="185" y="55"/>
                      <a:pt x="190" y="51"/>
                      <a:pt x="191" y="50"/>
                    </a:cubicBezTo>
                    <a:cubicBezTo>
                      <a:pt x="192" y="49"/>
                      <a:pt x="192" y="48"/>
                      <a:pt x="192" y="47"/>
                    </a:cubicBezTo>
                    <a:cubicBezTo>
                      <a:pt x="192" y="46"/>
                      <a:pt x="192" y="45"/>
                      <a:pt x="191" y="44"/>
                    </a:cubicBezTo>
                    <a:cubicBezTo>
                      <a:pt x="190" y="43"/>
                      <a:pt x="189" y="42"/>
                      <a:pt x="188" y="42"/>
                    </a:cubicBezTo>
                    <a:cubicBezTo>
                      <a:pt x="187" y="42"/>
                      <a:pt x="186" y="42"/>
                      <a:pt x="185" y="42"/>
                    </a:cubicBezTo>
                    <a:cubicBezTo>
                      <a:pt x="184" y="43"/>
                      <a:pt x="178" y="46"/>
                      <a:pt x="173" y="49"/>
                    </a:cubicBezTo>
                    <a:cubicBezTo>
                      <a:pt x="172" y="48"/>
                      <a:pt x="170" y="46"/>
                      <a:pt x="169" y="45"/>
                    </a:cubicBezTo>
                    <a:cubicBezTo>
                      <a:pt x="172" y="40"/>
                      <a:pt x="176" y="35"/>
                      <a:pt x="177" y="34"/>
                    </a:cubicBezTo>
                    <a:cubicBezTo>
                      <a:pt x="178" y="33"/>
                      <a:pt x="178" y="31"/>
                      <a:pt x="178" y="30"/>
                    </a:cubicBezTo>
                    <a:cubicBezTo>
                      <a:pt x="178" y="29"/>
                      <a:pt x="177" y="28"/>
                      <a:pt x="176" y="27"/>
                    </a:cubicBezTo>
                    <a:cubicBezTo>
                      <a:pt x="175" y="26"/>
                      <a:pt x="174" y="26"/>
                      <a:pt x="173" y="26"/>
                    </a:cubicBezTo>
                    <a:cubicBezTo>
                      <a:pt x="172" y="26"/>
                      <a:pt x="171" y="26"/>
                      <a:pt x="170" y="27"/>
                    </a:cubicBezTo>
                    <a:cubicBezTo>
                      <a:pt x="169" y="28"/>
                      <a:pt x="164" y="33"/>
                      <a:pt x="160" y="37"/>
                    </a:cubicBezTo>
                    <a:cubicBezTo>
                      <a:pt x="158" y="35"/>
                      <a:pt x="156" y="34"/>
                      <a:pt x="155" y="33"/>
                    </a:cubicBezTo>
                    <a:cubicBezTo>
                      <a:pt x="157" y="28"/>
                      <a:pt x="160" y="21"/>
                      <a:pt x="161" y="20"/>
                    </a:cubicBezTo>
                    <a:cubicBezTo>
                      <a:pt x="161" y="19"/>
                      <a:pt x="161" y="18"/>
                      <a:pt x="161" y="17"/>
                    </a:cubicBezTo>
                    <a:cubicBezTo>
                      <a:pt x="160" y="16"/>
                      <a:pt x="160" y="15"/>
                      <a:pt x="159" y="14"/>
                    </a:cubicBezTo>
                    <a:cubicBezTo>
                      <a:pt x="157" y="14"/>
                      <a:pt x="156" y="13"/>
                      <a:pt x="155" y="14"/>
                    </a:cubicBezTo>
                    <a:cubicBezTo>
                      <a:pt x="154" y="14"/>
                      <a:pt x="153" y="14"/>
                      <a:pt x="152" y="15"/>
                    </a:cubicBezTo>
                    <a:cubicBezTo>
                      <a:pt x="152" y="17"/>
                      <a:pt x="148" y="22"/>
                      <a:pt x="144" y="27"/>
                    </a:cubicBezTo>
                    <a:cubicBezTo>
                      <a:pt x="142" y="26"/>
                      <a:pt x="140" y="25"/>
                      <a:pt x="138" y="25"/>
                    </a:cubicBezTo>
                    <a:cubicBezTo>
                      <a:pt x="140" y="19"/>
                      <a:pt x="141" y="12"/>
                      <a:pt x="142" y="11"/>
                    </a:cubicBezTo>
                    <a:cubicBezTo>
                      <a:pt x="142" y="9"/>
                      <a:pt x="142" y="8"/>
                      <a:pt x="141" y="7"/>
                    </a:cubicBezTo>
                    <a:cubicBezTo>
                      <a:pt x="140" y="6"/>
                      <a:pt x="139" y="6"/>
                      <a:pt x="138" y="5"/>
                    </a:cubicBezTo>
                    <a:cubicBezTo>
                      <a:pt x="137" y="5"/>
                      <a:pt x="136" y="5"/>
                      <a:pt x="135" y="5"/>
                    </a:cubicBezTo>
                    <a:cubicBezTo>
                      <a:pt x="134" y="6"/>
                      <a:pt x="133" y="7"/>
                      <a:pt x="132" y="8"/>
                    </a:cubicBezTo>
                    <a:cubicBezTo>
                      <a:pt x="132" y="9"/>
                      <a:pt x="129" y="15"/>
                      <a:pt x="127" y="21"/>
                    </a:cubicBezTo>
                    <a:cubicBezTo>
                      <a:pt x="125" y="20"/>
                      <a:pt x="123" y="20"/>
                      <a:pt x="121" y="19"/>
                    </a:cubicBezTo>
                    <a:cubicBezTo>
                      <a:pt x="121" y="13"/>
                      <a:pt x="121" y="7"/>
                      <a:pt x="121" y="5"/>
                    </a:cubicBezTo>
                    <a:cubicBezTo>
                      <a:pt x="121" y="4"/>
                      <a:pt x="121" y="3"/>
                      <a:pt x="120" y="2"/>
                    </a:cubicBezTo>
                    <a:cubicBezTo>
                      <a:pt x="119" y="1"/>
                      <a:pt x="118" y="1"/>
                      <a:pt x="117" y="1"/>
                    </a:cubicBezTo>
                    <a:cubicBezTo>
                      <a:pt x="115" y="0"/>
                      <a:pt x="114" y="1"/>
                      <a:pt x="113" y="1"/>
                    </a:cubicBezTo>
                    <a:cubicBezTo>
                      <a:pt x="112" y="2"/>
                      <a:pt x="112" y="3"/>
                      <a:pt x="111" y="4"/>
                    </a:cubicBezTo>
                    <a:cubicBezTo>
                      <a:pt x="111" y="6"/>
                      <a:pt x="110" y="12"/>
                      <a:pt x="109" y="18"/>
                    </a:cubicBezTo>
                    <a:cubicBezTo>
                      <a:pt x="108" y="18"/>
                      <a:pt x="107" y="18"/>
                      <a:pt x="106" y="18"/>
                    </a:cubicBezTo>
                    <a:cubicBezTo>
                      <a:pt x="105" y="18"/>
                      <a:pt x="104" y="18"/>
                      <a:pt x="103" y="18"/>
                    </a:cubicBezTo>
                    <a:cubicBezTo>
                      <a:pt x="101" y="12"/>
                      <a:pt x="100" y="6"/>
                      <a:pt x="100" y="4"/>
                    </a:cubicBezTo>
                    <a:cubicBezTo>
                      <a:pt x="100" y="3"/>
                      <a:pt x="99" y="2"/>
                      <a:pt x="98" y="1"/>
                    </a:cubicBezTo>
                    <a:cubicBezTo>
                      <a:pt x="97" y="1"/>
                      <a:pt x="96" y="0"/>
                      <a:pt x="95" y="1"/>
                    </a:cubicBezTo>
                    <a:cubicBezTo>
                      <a:pt x="93" y="1"/>
                      <a:pt x="92" y="1"/>
                      <a:pt x="92" y="2"/>
                    </a:cubicBezTo>
                    <a:cubicBezTo>
                      <a:pt x="91" y="3"/>
                      <a:pt x="90" y="4"/>
                      <a:pt x="90" y="5"/>
                    </a:cubicBezTo>
                    <a:cubicBezTo>
                      <a:pt x="90" y="7"/>
                      <a:pt x="90" y="13"/>
                      <a:pt x="90" y="19"/>
                    </a:cubicBezTo>
                    <a:cubicBezTo>
                      <a:pt x="88" y="20"/>
                      <a:pt x="86" y="20"/>
                      <a:pt x="84" y="21"/>
                    </a:cubicBezTo>
                    <a:cubicBezTo>
                      <a:pt x="82" y="15"/>
                      <a:pt x="79" y="9"/>
                      <a:pt x="79" y="8"/>
                    </a:cubicBezTo>
                    <a:cubicBezTo>
                      <a:pt x="78" y="7"/>
                      <a:pt x="77" y="6"/>
                      <a:pt x="76" y="5"/>
                    </a:cubicBezTo>
                    <a:cubicBezTo>
                      <a:pt x="75" y="5"/>
                      <a:pt x="74" y="5"/>
                      <a:pt x="73" y="5"/>
                    </a:cubicBezTo>
                    <a:cubicBezTo>
                      <a:pt x="72" y="6"/>
                      <a:pt x="71" y="6"/>
                      <a:pt x="70" y="7"/>
                    </a:cubicBezTo>
                    <a:cubicBezTo>
                      <a:pt x="70" y="8"/>
                      <a:pt x="69" y="9"/>
                      <a:pt x="70" y="11"/>
                    </a:cubicBezTo>
                    <a:cubicBezTo>
                      <a:pt x="70" y="12"/>
                      <a:pt x="71" y="19"/>
                      <a:pt x="73" y="25"/>
                    </a:cubicBezTo>
                    <a:cubicBezTo>
                      <a:pt x="71" y="25"/>
                      <a:pt x="69" y="26"/>
                      <a:pt x="67" y="27"/>
                    </a:cubicBezTo>
                    <a:cubicBezTo>
                      <a:pt x="64" y="22"/>
                      <a:pt x="60" y="17"/>
                      <a:pt x="59" y="15"/>
                    </a:cubicBezTo>
                    <a:cubicBezTo>
                      <a:pt x="58" y="14"/>
                      <a:pt x="57" y="14"/>
                      <a:pt x="56" y="14"/>
                    </a:cubicBezTo>
                    <a:cubicBezTo>
                      <a:pt x="55" y="13"/>
                      <a:pt x="54" y="14"/>
                      <a:pt x="53" y="14"/>
                    </a:cubicBezTo>
                    <a:cubicBezTo>
                      <a:pt x="52" y="15"/>
                      <a:pt x="51" y="16"/>
                      <a:pt x="51" y="17"/>
                    </a:cubicBezTo>
                    <a:cubicBezTo>
                      <a:pt x="50" y="18"/>
                      <a:pt x="50" y="19"/>
                      <a:pt x="51" y="20"/>
                    </a:cubicBezTo>
                    <a:cubicBezTo>
                      <a:pt x="51" y="21"/>
                      <a:pt x="54" y="28"/>
                      <a:pt x="57" y="33"/>
                    </a:cubicBezTo>
                    <a:cubicBezTo>
                      <a:pt x="55" y="34"/>
                      <a:pt x="53" y="35"/>
                      <a:pt x="52" y="37"/>
                    </a:cubicBezTo>
                    <a:cubicBezTo>
                      <a:pt x="47" y="33"/>
                      <a:pt x="42" y="28"/>
                      <a:pt x="41" y="27"/>
                    </a:cubicBezTo>
                    <a:cubicBezTo>
                      <a:pt x="40" y="26"/>
                      <a:pt x="39" y="26"/>
                      <a:pt x="38" y="26"/>
                    </a:cubicBezTo>
                    <a:cubicBezTo>
                      <a:pt x="37" y="26"/>
                      <a:pt x="36" y="26"/>
                      <a:pt x="35" y="27"/>
                    </a:cubicBezTo>
                    <a:cubicBezTo>
                      <a:pt x="34" y="28"/>
                      <a:pt x="33" y="29"/>
                      <a:pt x="33" y="30"/>
                    </a:cubicBezTo>
                    <a:cubicBezTo>
                      <a:pt x="33" y="31"/>
                      <a:pt x="33" y="33"/>
                      <a:pt x="34" y="34"/>
                    </a:cubicBezTo>
                    <a:cubicBezTo>
                      <a:pt x="35" y="35"/>
                      <a:pt x="39" y="40"/>
                      <a:pt x="43" y="45"/>
                    </a:cubicBezTo>
                    <a:cubicBezTo>
                      <a:pt x="41" y="46"/>
                      <a:pt x="40" y="48"/>
                      <a:pt x="38" y="49"/>
                    </a:cubicBezTo>
                    <a:cubicBezTo>
                      <a:pt x="33" y="46"/>
                      <a:pt x="27" y="43"/>
                      <a:pt x="26" y="42"/>
                    </a:cubicBezTo>
                    <a:cubicBezTo>
                      <a:pt x="25" y="42"/>
                      <a:pt x="24" y="42"/>
                      <a:pt x="23" y="42"/>
                    </a:cubicBezTo>
                    <a:cubicBezTo>
                      <a:pt x="22" y="42"/>
                      <a:pt x="21" y="43"/>
                      <a:pt x="20" y="44"/>
                    </a:cubicBezTo>
                    <a:cubicBezTo>
                      <a:pt x="19" y="45"/>
                      <a:pt x="19" y="46"/>
                      <a:pt x="19" y="47"/>
                    </a:cubicBezTo>
                    <a:cubicBezTo>
                      <a:pt x="19" y="48"/>
                      <a:pt x="20" y="49"/>
                      <a:pt x="21" y="50"/>
                    </a:cubicBezTo>
                    <a:cubicBezTo>
                      <a:pt x="22" y="51"/>
                      <a:pt x="27" y="55"/>
                      <a:pt x="31" y="59"/>
                    </a:cubicBezTo>
                    <a:cubicBezTo>
                      <a:pt x="30" y="61"/>
                      <a:pt x="29" y="63"/>
                      <a:pt x="28" y="65"/>
                    </a:cubicBezTo>
                    <a:cubicBezTo>
                      <a:pt x="22" y="63"/>
                      <a:pt x="16" y="61"/>
                      <a:pt x="15" y="60"/>
                    </a:cubicBezTo>
                    <a:cubicBezTo>
                      <a:pt x="14" y="60"/>
                      <a:pt x="12" y="60"/>
                      <a:pt x="11" y="60"/>
                    </a:cubicBezTo>
                    <a:cubicBezTo>
                      <a:pt x="10" y="61"/>
                      <a:pt x="10" y="62"/>
                      <a:pt x="9" y="63"/>
                    </a:cubicBezTo>
                    <a:cubicBezTo>
                      <a:pt x="9" y="64"/>
                      <a:pt x="8" y="65"/>
                      <a:pt x="9" y="66"/>
                    </a:cubicBezTo>
                    <a:cubicBezTo>
                      <a:pt x="9" y="67"/>
                      <a:pt x="10" y="68"/>
                      <a:pt x="11" y="69"/>
                    </a:cubicBezTo>
                    <a:cubicBezTo>
                      <a:pt x="12" y="70"/>
                      <a:pt x="18" y="73"/>
                      <a:pt x="23" y="76"/>
                    </a:cubicBezTo>
                    <a:cubicBezTo>
                      <a:pt x="22" y="78"/>
                      <a:pt x="22" y="80"/>
                      <a:pt x="21" y="82"/>
                    </a:cubicBezTo>
                    <a:cubicBezTo>
                      <a:pt x="15" y="81"/>
                      <a:pt x="9" y="80"/>
                      <a:pt x="7" y="80"/>
                    </a:cubicBezTo>
                    <a:cubicBezTo>
                      <a:pt x="6" y="80"/>
                      <a:pt x="5" y="80"/>
                      <a:pt x="4" y="81"/>
                    </a:cubicBezTo>
                    <a:cubicBezTo>
                      <a:pt x="3" y="82"/>
                      <a:pt x="2" y="83"/>
                      <a:pt x="2" y="84"/>
                    </a:cubicBezTo>
                    <a:cubicBezTo>
                      <a:pt x="2" y="85"/>
                      <a:pt x="2" y="86"/>
                      <a:pt x="3" y="87"/>
                    </a:cubicBezTo>
                    <a:cubicBezTo>
                      <a:pt x="3" y="88"/>
                      <a:pt x="4" y="89"/>
                      <a:pt x="5" y="89"/>
                    </a:cubicBezTo>
                    <a:cubicBezTo>
                      <a:pt x="7" y="90"/>
                      <a:pt x="13" y="92"/>
                      <a:pt x="19" y="94"/>
                    </a:cubicBezTo>
                    <a:cubicBezTo>
                      <a:pt x="18" y="96"/>
                      <a:pt x="18" y="98"/>
                      <a:pt x="18" y="100"/>
                    </a:cubicBezTo>
                    <a:cubicBezTo>
                      <a:pt x="12" y="100"/>
                      <a:pt x="5" y="101"/>
                      <a:pt x="4" y="101"/>
                    </a:cubicBezTo>
                    <a:cubicBezTo>
                      <a:pt x="3" y="101"/>
                      <a:pt x="2" y="102"/>
                      <a:pt x="1" y="103"/>
                    </a:cubicBezTo>
                    <a:cubicBezTo>
                      <a:pt x="0" y="104"/>
                      <a:pt x="0" y="105"/>
                      <a:pt x="0" y="106"/>
                    </a:cubicBezTo>
                    <a:cubicBezTo>
                      <a:pt x="0" y="107"/>
                      <a:pt x="0" y="108"/>
                      <a:pt x="1" y="109"/>
                    </a:cubicBezTo>
                    <a:cubicBezTo>
                      <a:pt x="2" y="110"/>
                      <a:pt x="3" y="111"/>
                      <a:pt x="4" y="111"/>
                    </a:cubicBezTo>
                    <a:cubicBezTo>
                      <a:pt x="5" y="111"/>
                      <a:pt x="12" y="112"/>
                      <a:pt x="18" y="112"/>
                    </a:cubicBezTo>
                    <a:cubicBezTo>
                      <a:pt x="18" y="114"/>
                      <a:pt x="18" y="116"/>
                      <a:pt x="19" y="118"/>
                    </a:cubicBezTo>
                    <a:cubicBezTo>
                      <a:pt x="13" y="120"/>
                      <a:pt x="7" y="122"/>
                      <a:pt x="5" y="122"/>
                    </a:cubicBezTo>
                    <a:cubicBezTo>
                      <a:pt x="4" y="123"/>
                      <a:pt x="3" y="124"/>
                      <a:pt x="3" y="125"/>
                    </a:cubicBezTo>
                    <a:cubicBezTo>
                      <a:pt x="2" y="126"/>
                      <a:pt x="2" y="127"/>
                      <a:pt x="2" y="128"/>
                    </a:cubicBezTo>
                    <a:cubicBezTo>
                      <a:pt x="2" y="129"/>
                      <a:pt x="3" y="130"/>
                      <a:pt x="4" y="131"/>
                    </a:cubicBezTo>
                    <a:cubicBezTo>
                      <a:pt x="5" y="132"/>
                      <a:pt x="6" y="132"/>
                      <a:pt x="7" y="132"/>
                    </a:cubicBezTo>
                    <a:cubicBezTo>
                      <a:pt x="9" y="132"/>
                      <a:pt x="15" y="131"/>
                      <a:pt x="21" y="130"/>
                    </a:cubicBezTo>
                    <a:cubicBezTo>
                      <a:pt x="22" y="132"/>
                      <a:pt x="22" y="134"/>
                      <a:pt x="23" y="136"/>
                    </a:cubicBezTo>
                    <a:cubicBezTo>
                      <a:pt x="18" y="139"/>
                      <a:pt x="12" y="142"/>
                      <a:pt x="11" y="143"/>
                    </a:cubicBezTo>
                    <a:cubicBezTo>
                      <a:pt x="10" y="144"/>
                      <a:pt x="9" y="145"/>
                      <a:pt x="9" y="146"/>
                    </a:cubicBezTo>
                    <a:cubicBezTo>
                      <a:pt x="8" y="147"/>
                      <a:pt x="9" y="148"/>
                      <a:pt x="9" y="149"/>
                    </a:cubicBezTo>
                    <a:cubicBezTo>
                      <a:pt x="10" y="150"/>
                      <a:pt x="10" y="151"/>
                      <a:pt x="11" y="151"/>
                    </a:cubicBezTo>
                    <a:cubicBezTo>
                      <a:pt x="12" y="152"/>
                      <a:pt x="14" y="152"/>
                      <a:pt x="15" y="152"/>
                    </a:cubicBezTo>
                    <a:cubicBezTo>
                      <a:pt x="16" y="151"/>
                      <a:pt x="22" y="149"/>
                      <a:pt x="28" y="147"/>
                    </a:cubicBezTo>
                    <a:cubicBezTo>
                      <a:pt x="29" y="149"/>
                      <a:pt x="30" y="151"/>
                      <a:pt x="31" y="153"/>
                    </a:cubicBezTo>
                    <a:cubicBezTo>
                      <a:pt x="27" y="157"/>
                      <a:pt x="22" y="161"/>
                      <a:pt x="21" y="162"/>
                    </a:cubicBezTo>
                    <a:cubicBezTo>
                      <a:pt x="20" y="163"/>
                      <a:pt x="19" y="164"/>
                      <a:pt x="19" y="165"/>
                    </a:cubicBezTo>
                    <a:cubicBezTo>
                      <a:pt x="19" y="166"/>
                      <a:pt x="19" y="167"/>
                      <a:pt x="20" y="168"/>
                    </a:cubicBezTo>
                    <a:cubicBezTo>
                      <a:pt x="21" y="169"/>
                      <a:pt x="22" y="170"/>
                      <a:pt x="23" y="170"/>
                    </a:cubicBezTo>
                    <a:cubicBezTo>
                      <a:pt x="24" y="170"/>
                      <a:pt x="25" y="170"/>
                      <a:pt x="26" y="170"/>
                    </a:cubicBezTo>
                    <a:cubicBezTo>
                      <a:pt x="27" y="169"/>
                      <a:pt x="33" y="166"/>
                      <a:pt x="38" y="162"/>
                    </a:cubicBezTo>
                    <a:cubicBezTo>
                      <a:pt x="40" y="164"/>
                      <a:pt x="41" y="166"/>
                      <a:pt x="43" y="167"/>
                    </a:cubicBezTo>
                    <a:cubicBezTo>
                      <a:pt x="39" y="172"/>
                      <a:pt x="35" y="177"/>
                      <a:pt x="34" y="178"/>
                    </a:cubicBezTo>
                    <a:cubicBezTo>
                      <a:pt x="33" y="179"/>
                      <a:pt x="33" y="181"/>
                      <a:pt x="33" y="182"/>
                    </a:cubicBezTo>
                    <a:cubicBezTo>
                      <a:pt x="33" y="183"/>
                      <a:pt x="34" y="184"/>
                      <a:pt x="35" y="185"/>
                    </a:cubicBezTo>
                    <a:cubicBezTo>
                      <a:pt x="36" y="186"/>
                      <a:pt x="37" y="186"/>
                      <a:pt x="38" y="186"/>
                    </a:cubicBezTo>
                    <a:cubicBezTo>
                      <a:pt x="39" y="186"/>
                      <a:pt x="40" y="186"/>
                      <a:pt x="41" y="185"/>
                    </a:cubicBezTo>
                    <a:cubicBezTo>
                      <a:pt x="42" y="184"/>
                      <a:pt x="47" y="179"/>
                      <a:pt x="52" y="175"/>
                    </a:cubicBezTo>
                    <a:cubicBezTo>
                      <a:pt x="53" y="176"/>
                      <a:pt x="55" y="178"/>
                      <a:pt x="57" y="179"/>
                    </a:cubicBezTo>
                    <a:cubicBezTo>
                      <a:pt x="54" y="184"/>
                      <a:pt x="51" y="190"/>
                      <a:pt x="51" y="192"/>
                    </a:cubicBezTo>
                    <a:cubicBezTo>
                      <a:pt x="50" y="193"/>
                      <a:pt x="50" y="194"/>
                      <a:pt x="51" y="195"/>
                    </a:cubicBezTo>
                    <a:cubicBezTo>
                      <a:pt x="51" y="196"/>
                      <a:pt x="52" y="197"/>
                      <a:pt x="53" y="198"/>
                    </a:cubicBezTo>
                    <a:cubicBezTo>
                      <a:pt x="54" y="198"/>
                      <a:pt x="55" y="199"/>
                      <a:pt x="56" y="198"/>
                    </a:cubicBezTo>
                    <a:cubicBezTo>
                      <a:pt x="57" y="198"/>
                      <a:pt x="58" y="198"/>
                      <a:pt x="59" y="197"/>
                    </a:cubicBezTo>
                    <a:cubicBezTo>
                      <a:pt x="60" y="195"/>
                      <a:pt x="64" y="190"/>
                      <a:pt x="67" y="185"/>
                    </a:cubicBezTo>
                    <a:cubicBezTo>
                      <a:pt x="69" y="186"/>
                      <a:pt x="71" y="187"/>
                      <a:pt x="73" y="187"/>
                    </a:cubicBezTo>
                    <a:cubicBezTo>
                      <a:pt x="71" y="193"/>
                      <a:pt x="70" y="200"/>
                      <a:pt x="70" y="201"/>
                    </a:cubicBezTo>
                    <a:cubicBezTo>
                      <a:pt x="69" y="202"/>
                      <a:pt x="70" y="204"/>
                      <a:pt x="70" y="205"/>
                    </a:cubicBezTo>
                    <a:cubicBezTo>
                      <a:pt x="71" y="206"/>
                      <a:pt x="72" y="206"/>
                      <a:pt x="73" y="207"/>
                    </a:cubicBezTo>
                    <a:cubicBezTo>
                      <a:pt x="74" y="207"/>
                      <a:pt x="75" y="207"/>
                      <a:pt x="76" y="207"/>
                    </a:cubicBezTo>
                    <a:cubicBezTo>
                      <a:pt x="77" y="206"/>
                      <a:pt x="78" y="205"/>
                      <a:pt x="79" y="204"/>
                    </a:cubicBezTo>
                    <a:cubicBezTo>
                      <a:pt x="79" y="203"/>
                      <a:pt x="82" y="197"/>
                      <a:pt x="84" y="191"/>
                    </a:cubicBezTo>
                    <a:cubicBezTo>
                      <a:pt x="86" y="192"/>
                      <a:pt x="88" y="192"/>
                      <a:pt x="90" y="192"/>
                    </a:cubicBezTo>
                    <a:cubicBezTo>
                      <a:pt x="90" y="199"/>
                      <a:pt x="90" y="205"/>
                      <a:pt x="90" y="207"/>
                    </a:cubicBezTo>
                    <a:cubicBezTo>
                      <a:pt x="90" y="208"/>
                      <a:pt x="91" y="209"/>
                      <a:pt x="92" y="210"/>
                    </a:cubicBezTo>
                    <a:cubicBezTo>
                      <a:pt x="92" y="211"/>
                      <a:pt x="93" y="211"/>
                      <a:pt x="95" y="211"/>
                    </a:cubicBezTo>
                    <a:cubicBezTo>
                      <a:pt x="96" y="211"/>
                      <a:pt x="97" y="211"/>
                      <a:pt x="98" y="210"/>
                    </a:cubicBezTo>
                    <a:cubicBezTo>
                      <a:pt x="99" y="210"/>
                      <a:pt x="100" y="209"/>
                      <a:pt x="100" y="208"/>
                    </a:cubicBezTo>
                    <a:cubicBezTo>
                      <a:pt x="100" y="206"/>
                      <a:pt x="101" y="200"/>
                      <a:pt x="103" y="194"/>
                    </a:cubicBezTo>
                    <a:cubicBezTo>
                      <a:pt x="104" y="194"/>
                      <a:pt x="105" y="194"/>
                      <a:pt x="106" y="194"/>
                    </a:cubicBezTo>
                    <a:cubicBezTo>
                      <a:pt x="107" y="194"/>
                      <a:pt x="108" y="194"/>
                      <a:pt x="109" y="194"/>
                    </a:cubicBezTo>
                    <a:cubicBezTo>
                      <a:pt x="110" y="200"/>
                      <a:pt x="111" y="206"/>
                      <a:pt x="111" y="208"/>
                    </a:cubicBezTo>
                    <a:cubicBezTo>
                      <a:pt x="112" y="209"/>
                      <a:pt x="112" y="210"/>
                      <a:pt x="113" y="210"/>
                    </a:cubicBezTo>
                    <a:cubicBezTo>
                      <a:pt x="114" y="211"/>
                      <a:pt x="115" y="211"/>
                      <a:pt x="117" y="211"/>
                    </a:cubicBezTo>
                    <a:cubicBezTo>
                      <a:pt x="118" y="211"/>
                      <a:pt x="119" y="211"/>
                      <a:pt x="120" y="210"/>
                    </a:cubicBezTo>
                    <a:cubicBezTo>
                      <a:pt x="121" y="209"/>
                      <a:pt x="121" y="208"/>
                      <a:pt x="121" y="207"/>
                    </a:cubicBezTo>
                    <a:cubicBezTo>
                      <a:pt x="121" y="205"/>
                      <a:pt x="121" y="199"/>
                      <a:pt x="121" y="192"/>
                    </a:cubicBezTo>
                    <a:cubicBezTo>
                      <a:pt x="123" y="192"/>
                      <a:pt x="125" y="192"/>
                      <a:pt x="127" y="191"/>
                    </a:cubicBezTo>
                    <a:cubicBezTo>
                      <a:pt x="129" y="197"/>
                      <a:pt x="132" y="203"/>
                      <a:pt x="132" y="204"/>
                    </a:cubicBezTo>
                    <a:cubicBezTo>
                      <a:pt x="133" y="205"/>
                      <a:pt x="134" y="206"/>
                      <a:pt x="135" y="207"/>
                    </a:cubicBezTo>
                    <a:cubicBezTo>
                      <a:pt x="136" y="207"/>
                      <a:pt x="137" y="207"/>
                      <a:pt x="138" y="207"/>
                    </a:cubicBezTo>
                    <a:cubicBezTo>
                      <a:pt x="139" y="206"/>
                      <a:pt x="140" y="206"/>
                      <a:pt x="141" y="205"/>
                    </a:cubicBezTo>
                    <a:cubicBezTo>
                      <a:pt x="142" y="204"/>
                      <a:pt x="142" y="202"/>
                      <a:pt x="142" y="201"/>
                    </a:cubicBezTo>
                    <a:cubicBezTo>
                      <a:pt x="141" y="200"/>
                      <a:pt x="140" y="193"/>
                      <a:pt x="138" y="187"/>
                    </a:cubicBezTo>
                    <a:cubicBezTo>
                      <a:pt x="140" y="187"/>
                      <a:pt x="142" y="186"/>
                      <a:pt x="144" y="185"/>
                    </a:cubicBezTo>
                    <a:cubicBezTo>
                      <a:pt x="148" y="190"/>
                      <a:pt x="152" y="195"/>
                      <a:pt x="152" y="197"/>
                    </a:cubicBezTo>
                    <a:cubicBezTo>
                      <a:pt x="153" y="198"/>
                      <a:pt x="154" y="198"/>
                      <a:pt x="155" y="198"/>
                    </a:cubicBezTo>
                    <a:cubicBezTo>
                      <a:pt x="156" y="199"/>
                      <a:pt x="157" y="198"/>
                      <a:pt x="159" y="198"/>
                    </a:cubicBezTo>
                    <a:cubicBezTo>
                      <a:pt x="160" y="197"/>
                      <a:pt x="160" y="196"/>
                      <a:pt x="161" y="195"/>
                    </a:cubicBezTo>
                    <a:cubicBezTo>
                      <a:pt x="161" y="194"/>
                      <a:pt x="161" y="193"/>
                      <a:pt x="161" y="192"/>
                    </a:cubicBezTo>
                    <a:cubicBezTo>
                      <a:pt x="160" y="190"/>
                      <a:pt x="157" y="184"/>
                      <a:pt x="155" y="179"/>
                    </a:cubicBezTo>
                    <a:cubicBezTo>
                      <a:pt x="156" y="178"/>
                      <a:pt x="158" y="176"/>
                      <a:pt x="160" y="175"/>
                    </a:cubicBezTo>
                    <a:cubicBezTo>
                      <a:pt x="164" y="179"/>
                      <a:pt x="169" y="184"/>
                      <a:pt x="170" y="185"/>
                    </a:cubicBezTo>
                    <a:cubicBezTo>
                      <a:pt x="171" y="186"/>
                      <a:pt x="172" y="186"/>
                      <a:pt x="173" y="186"/>
                    </a:cubicBezTo>
                    <a:cubicBezTo>
                      <a:pt x="174" y="186"/>
                      <a:pt x="175" y="186"/>
                      <a:pt x="176" y="185"/>
                    </a:cubicBezTo>
                    <a:cubicBezTo>
                      <a:pt x="177" y="184"/>
                      <a:pt x="178" y="183"/>
                      <a:pt x="178" y="182"/>
                    </a:cubicBezTo>
                    <a:cubicBezTo>
                      <a:pt x="178" y="181"/>
                      <a:pt x="178" y="179"/>
                      <a:pt x="177" y="178"/>
                    </a:cubicBezTo>
                    <a:cubicBezTo>
                      <a:pt x="176" y="177"/>
                      <a:pt x="172" y="172"/>
                      <a:pt x="169" y="167"/>
                    </a:cubicBezTo>
                    <a:cubicBezTo>
                      <a:pt x="170" y="166"/>
                      <a:pt x="172" y="164"/>
                      <a:pt x="173" y="162"/>
                    </a:cubicBezTo>
                    <a:cubicBezTo>
                      <a:pt x="178" y="166"/>
                      <a:pt x="184" y="169"/>
                      <a:pt x="185" y="170"/>
                    </a:cubicBezTo>
                    <a:cubicBezTo>
                      <a:pt x="186" y="170"/>
                      <a:pt x="187" y="170"/>
                      <a:pt x="188" y="170"/>
                    </a:cubicBezTo>
                    <a:cubicBezTo>
                      <a:pt x="189" y="170"/>
                      <a:pt x="190" y="169"/>
                      <a:pt x="191" y="168"/>
                    </a:cubicBezTo>
                    <a:cubicBezTo>
                      <a:pt x="192" y="167"/>
                      <a:pt x="192" y="166"/>
                      <a:pt x="192" y="165"/>
                    </a:cubicBezTo>
                    <a:cubicBezTo>
                      <a:pt x="192" y="164"/>
                      <a:pt x="192" y="163"/>
                      <a:pt x="191" y="162"/>
                    </a:cubicBezTo>
                    <a:cubicBezTo>
                      <a:pt x="190" y="161"/>
                      <a:pt x="185" y="157"/>
                      <a:pt x="180" y="153"/>
                    </a:cubicBezTo>
                    <a:cubicBezTo>
                      <a:pt x="181" y="151"/>
                      <a:pt x="182" y="149"/>
                      <a:pt x="183" y="147"/>
                    </a:cubicBezTo>
                    <a:cubicBezTo>
                      <a:pt x="189" y="149"/>
                      <a:pt x="195" y="151"/>
                      <a:pt x="197" y="152"/>
                    </a:cubicBezTo>
                    <a:cubicBezTo>
                      <a:pt x="198" y="152"/>
                      <a:pt x="199" y="152"/>
                      <a:pt x="200" y="151"/>
                    </a:cubicBezTo>
                    <a:cubicBezTo>
                      <a:pt x="201" y="151"/>
                      <a:pt x="202" y="150"/>
                      <a:pt x="202" y="149"/>
                    </a:cubicBezTo>
                    <a:cubicBezTo>
                      <a:pt x="203" y="148"/>
                      <a:pt x="203" y="147"/>
                      <a:pt x="202" y="146"/>
                    </a:cubicBezTo>
                    <a:cubicBezTo>
                      <a:pt x="202" y="145"/>
                      <a:pt x="201" y="144"/>
                      <a:pt x="200" y="143"/>
                    </a:cubicBezTo>
                    <a:cubicBezTo>
                      <a:pt x="199" y="142"/>
                      <a:pt x="193" y="139"/>
                      <a:pt x="188" y="136"/>
                    </a:cubicBezTo>
                    <a:cubicBezTo>
                      <a:pt x="189" y="134"/>
                      <a:pt x="189" y="132"/>
                      <a:pt x="190" y="130"/>
                    </a:cubicBezTo>
                    <a:cubicBezTo>
                      <a:pt x="196" y="131"/>
                      <a:pt x="203" y="132"/>
                      <a:pt x="204" y="132"/>
                    </a:cubicBezTo>
                    <a:cubicBezTo>
                      <a:pt x="205" y="132"/>
                      <a:pt x="206" y="132"/>
                      <a:pt x="207" y="131"/>
                    </a:cubicBezTo>
                    <a:cubicBezTo>
                      <a:pt x="208" y="130"/>
                      <a:pt x="209" y="129"/>
                      <a:pt x="209" y="128"/>
                    </a:cubicBezTo>
                    <a:cubicBezTo>
                      <a:pt x="209" y="127"/>
                      <a:pt x="209" y="126"/>
                      <a:pt x="209" y="125"/>
                    </a:cubicBezTo>
                    <a:cubicBezTo>
                      <a:pt x="208" y="124"/>
                      <a:pt x="207" y="123"/>
                      <a:pt x="206" y="122"/>
                    </a:cubicBezTo>
                    <a:cubicBezTo>
                      <a:pt x="205" y="122"/>
                      <a:pt x="198" y="120"/>
                      <a:pt x="192" y="118"/>
                    </a:cubicBezTo>
                    <a:cubicBezTo>
                      <a:pt x="193" y="116"/>
                      <a:pt x="193" y="114"/>
                      <a:pt x="193" y="112"/>
                    </a:cubicBezTo>
                    <a:cubicBezTo>
                      <a:pt x="199" y="112"/>
                      <a:pt x="206" y="111"/>
                      <a:pt x="207" y="111"/>
                    </a:cubicBezTo>
                    <a:close/>
                    <a:moveTo>
                      <a:pt x="106" y="176"/>
                    </a:moveTo>
                    <a:cubicBezTo>
                      <a:pt x="67" y="176"/>
                      <a:pt x="36" y="145"/>
                      <a:pt x="36" y="106"/>
                    </a:cubicBezTo>
                    <a:cubicBezTo>
                      <a:pt x="36" y="67"/>
                      <a:pt x="67" y="36"/>
                      <a:pt x="106" y="36"/>
                    </a:cubicBezTo>
                    <a:cubicBezTo>
                      <a:pt x="144" y="36"/>
                      <a:pt x="176" y="67"/>
                      <a:pt x="176" y="106"/>
                    </a:cubicBezTo>
                    <a:cubicBezTo>
                      <a:pt x="176" y="145"/>
                      <a:pt x="144" y="176"/>
                      <a:pt x="106" y="1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17">
                <a:extLst>
                  <a:ext uri="{FF2B5EF4-FFF2-40B4-BE49-F238E27FC236}">
                    <a16:creationId xmlns:a16="http://schemas.microsoft.com/office/drawing/2014/main" xmlns="" id="{B3CF19D4-7A2B-6F4A-AB5C-8B7AC75069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938" y="4087346"/>
                <a:ext cx="26513" cy="72912"/>
              </a:xfrm>
              <a:custGeom>
                <a:avLst/>
                <a:gdLst>
                  <a:gd name="T0" fmla="*/ 9 w 17"/>
                  <a:gd name="T1" fmla="*/ 45 h 47"/>
                  <a:gd name="T2" fmla="*/ 17 w 17"/>
                  <a:gd name="T3" fmla="*/ 46 h 47"/>
                  <a:gd name="T4" fmla="*/ 17 w 17"/>
                  <a:gd name="T5" fmla="*/ 0 h 47"/>
                  <a:gd name="T6" fmla="*/ 0 w 17"/>
                  <a:gd name="T7" fmla="*/ 0 h 47"/>
                  <a:gd name="T8" fmla="*/ 0 w 17"/>
                  <a:gd name="T9" fmla="*/ 47 h 47"/>
                  <a:gd name="T10" fmla="*/ 9 w 17"/>
                  <a:gd name="T11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47">
                    <a:moveTo>
                      <a:pt x="9" y="45"/>
                    </a:moveTo>
                    <a:cubicBezTo>
                      <a:pt x="12" y="45"/>
                      <a:pt x="14" y="46"/>
                      <a:pt x="17" y="4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3" y="46"/>
                      <a:pt x="6" y="45"/>
                      <a:pt x="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18">
                <a:extLst>
                  <a:ext uri="{FF2B5EF4-FFF2-40B4-BE49-F238E27FC236}">
                    <a16:creationId xmlns:a16="http://schemas.microsoft.com/office/drawing/2014/main" xmlns="" id="{40AEB02D-96DA-2E4D-B7A3-1E6FC38CAE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351" y="4209971"/>
                <a:ext cx="76226" cy="57446"/>
              </a:xfrm>
              <a:custGeom>
                <a:avLst/>
                <a:gdLst>
                  <a:gd name="T0" fmla="*/ 40 w 49"/>
                  <a:gd name="T1" fmla="*/ 0 h 37"/>
                  <a:gd name="T2" fmla="*/ 0 w 49"/>
                  <a:gd name="T3" fmla="*/ 23 h 37"/>
                  <a:gd name="T4" fmla="*/ 8 w 49"/>
                  <a:gd name="T5" fmla="*/ 37 h 37"/>
                  <a:gd name="T6" fmla="*/ 49 w 49"/>
                  <a:gd name="T7" fmla="*/ 14 h 37"/>
                  <a:gd name="T8" fmla="*/ 40 w 49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5" y="10"/>
                      <a:pt x="42" y="5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19">
                <a:extLst>
                  <a:ext uri="{FF2B5EF4-FFF2-40B4-BE49-F238E27FC236}">
                    <a16:creationId xmlns:a16="http://schemas.microsoft.com/office/drawing/2014/main" xmlns="" id="{CC673833-B294-3144-960C-0D199813A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4708" y="4209971"/>
                <a:ext cx="78436" cy="58551"/>
              </a:xfrm>
              <a:custGeom>
                <a:avLst/>
                <a:gdLst>
                  <a:gd name="T0" fmla="*/ 9 w 50"/>
                  <a:gd name="T1" fmla="*/ 0 h 38"/>
                  <a:gd name="T2" fmla="*/ 0 w 50"/>
                  <a:gd name="T3" fmla="*/ 14 h 38"/>
                  <a:gd name="T4" fmla="*/ 42 w 50"/>
                  <a:gd name="T5" fmla="*/ 38 h 38"/>
                  <a:gd name="T6" fmla="*/ 50 w 50"/>
                  <a:gd name="T7" fmla="*/ 23 h 38"/>
                  <a:gd name="T8" fmla="*/ 9 w 50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8">
                    <a:moveTo>
                      <a:pt x="9" y="0"/>
                    </a:moveTo>
                    <a:cubicBezTo>
                      <a:pt x="8" y="5"/>
                      <a:pt x="5" y="10"/>
                      <a:pt x="0" y="14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50" y="23"/>
                      <a:pt x="50" y="23"/>
                      <a:pt x="50" y="23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xmlns="" id="{821E0C02-05D3-0E47-B02E-4EE822FF52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81298" y="3815583"/>
              <a:ext cx="396597" cy="395492"/>
            </a:xfrm>
            <a:custGeom>
              <a:avLst/>
              <a:gdLst>
                <a:gd name="T0" fmla="*/ 253 w 255"/>
                <a:gd name="T1" fmla="*/ 124 h 255"/>
                <a:gd name="T2" fmla="*/ 248 w 255"/>
                <a:gd name="T3" fmla="*/ 108 h 255"/>
                <a:gd name="T4" fmla="*/ 246 w 255"/>
                <a:gd name="T5" fmla="*/ 96 h 255"/>
                <a:gd name="T6" fmla="*/ 244 w 255"/>
                <a:gd name="T7" fmla="*/ 80 h 255"/>
                <a:gd name="T8" fmla="*/ 221 w 255"/>
                <a:gd name="T9" fmla="*/ 78 h 255"/>
                <a:gd name="T10" fmla="*/ 230 w 255"/>
                <a:gd name="T11" fmla="*/ 52 h 255"/>
                <a:gd name="T12" fmla="*/ 203 w 255"/>
                <a:gd name="T13" fmla="*/ 54 h 255"/>
                <a:gd name="T14" fmla="*/ 209 w 255"/>
                <a:gd name="T15" fmla="*/ 31 h 255"/>
                <a:gd name="T16" fmla="*/ 193 w 255"/>
                <a:gd name="T17" fmla="*/ 24 h 255"/>
                <a:gd name="T18" fmla="*/ 183 w 255"/>
                <a:gd name="T19" fmla="*/ 18 h 255"/>
                <a:gd name="T20" fmla="*/ 170 w 255"/>
                <a:gd name="T21" fmla="*/ 9 h 255"/>
                <a:gd name="T22" fmla="*/ 153 w 255"/>
                <a:gd name="T23" fmla="*/ 25 h 255"/>
                <a:gd name="T24" fmla="*/ 141 w 255"/>
                <a:gd name="T25" fmla="*/ 0 h 255"/>
                <a:gd name="T26" fmla="*/ 127 w 255"/>
                <a:gd name="T27" fmla="*/ 22 h 255"/>
                <a:gd name="T28" fmla="*/ 114 w 255"/>
                <a:gd name="T29" fmla="*/ 0 h 255"/>
                <a:gd name="T30" fmla="*/ 102 w 255"/>
                <a:gd name="T31" fmla="*/ 25 h 255"/>
                <a:gd name="T32" fmla="*/ 85 w 255"/>
                <a:gd name="T33" fmla="*/ 9 h 255"/>
                <a:gd name="T34" fmla="*/ 71 w 255"/>
                <a:gd name="T35" fmla="*/ 18 h 255"/>
                <a:gd name="T36" fmla="*/ 61 w 255"/>
                <a:gd name="T37" fmla="*/ 24 h 255"/>
                <a:gd name="T38" fmla="*/ 46 w 255"/>
                <a:gd name="T39" fmla="*/ 31 h 255"/>
                <a:gd name="T40" fmla="*/ 51 w 255"/>
                <a:gd name="T41" fmla="*/ 54 h 255"/>
                <a:gd name="T42" fmla="*/ 24 w 255"/>
                <a:gd name="T43" fmla="*/ 52 h 255"/>
                <a:gd name="T44" fmla="*/ 34 w 255"/>
                <a:gd name="T45" fmla="*/ 78 h 255"/>
                <a:gd name="T46" fmla="*/ 11 w 255"/>
                <a:gd name="T47" fmla="*/ 80 h 255"/>
                <a:gd name="T48" fmla="*/ 9 w 255"/>
                <a:gd name="T49" fmla="*/ 96 h 255"/>
                <a:gd name="T50" fmla="*/ 6 w 255"/>
                <a:gd name="T51" fmla="*/ 108 h 255"/>
                <a:gd name="T52" fmla="*/ 1 w 255"/>
                <a:gd name="T53" fmla="*/ 124 h 255"/>
                <a:gd name="T54" fmla="*/ 22 w 255"/>
                <a:gd name="T55" fmla="*/ 135 h 255"/>
                <a:gd name="T56" fmla="*/ 3 w 255"/>
                <a:gd name="T57" fmla="*/ 154 h 255"/>
                <a:gd name="T58" fmla="*/ 28 w 255"/>
                <a:gd name="T59" fmla="*/ 164 h 255"/>
                <a:gd name="T60" fmla="*/ 14 w 255"/>
                <a:gd name="T61" fmla="*/ 182 h 255"/>
                <a:gd name="T62" fmla="*/ 25 w 255"/>
                <a:gd name="T63" fmla="*/ 195 h 255"/>
                <a:gd name="T64" fmla="*/ 32 w 255"/>
                <a:gd name="T65" fmla="*/ 204 h 255"/>
                <a:gd name="T66" fmla="*/ 40 w 255"/>
                <a:gd name="T67" fmla="*/ 219 h 255"/>
                <a:gd name="T68" fmla="*/ 62 w 255"/>
                <a:gd name="T69" fmla="*/ 211 h 255"/>
                <a:gd name="T70" fmla="*/ 63 w 255"/>
                <a:gd name="T71" fmla="*/ 238 h 255"/>
                <a:gd name="T72" fmla="*/ 88 w 255"/>
                <a:gd name="T73" fmla="*/ 226 h 255"/>
                <a:gd name="T74" fmla="*/ 92 w 255"/>
                <a:gd name="T75" fmla="*/ 249 h 255"/>
                <a:gd name="T76" fmla="*/ 109 w 255"/>
                <a:gd name="T77" fmla="*/ 249 h 255"/>
                <a:gd name="T78" fmla="*/ 120 w 255"/>
                <a:gd name="T79" fmla="*/ 250 h 255"/>
                <a:gd name="T80" fmla="*/ 134 w 255"/>
                <a:gd name="T81" fmla="*/ 250 h 255"/>
                <a:gd name="T82" fmla="*/ 146 w 255"/>
                <a:gd name="T83" fmla="*/ 249 h 255"/>
                <a:gd name="T84" fmla="*/ 163 w 255"/>
                <a:gd name="T85" fmla="*/ 249 h 255"/>
                <a:gd name="T86" fmla="*/ 167 w 255"/>
                <a:gd name="T87" fmla="*/ 226 h 255"/>
                <a:gd name="T88" fmla="*/ 191 w 255"/>
                <a:gd name="T89" fmla="*/ 238 h 255"/>
                <a:gd name="T90" fmla="*/ 192 w 255"/>
                <a:gd name="T91" fmla="*/ 211 h 255"/>
                <a:gd name="T92" fmla="*/ 214 w 255"/>
                <a:gd name="T93" fmla="*/ 219 h 255"/>
                <a:gd name="T94" fmla="*/ 223 w 255"/>
                <a:gd name="T95" fmla="*/ 204 h 255"/>
                <a:gd name="T96" fmla="*/ 230 w 255"/>
                <a:gd name="T97" fmla="*/ 195 h 255"/>
                <a:gd name="T98" fmla="*/ 241 w 255"/>
                <a:gd name="T99" fmla="*/ 182 h 255"/>
                <a:gd name="T100" fmla="*/ 227 w 255"/>
                <a:gd name="T101" fmla="*/ 164 h 255"/>
                <a:gd name="T102" fmla="*/ 252 w 255"/>
                <a:gd name="T103" fmla="*/ 154 h 255"/>
                <a:gd name="T104" fmla="*/ 233 w 255"/>
                <a:gd name="T105" fmla="*/ 135 h 255"/>
                <a:gd name="T106" fmla="*/ 127 w 255"/>
                <a:gd name="T107" fmla="*/ 148 h 255"/>
                <a:gd name="T108" fmla="*/ 117 w 255"/>
                <a:gd name="T109" fmla="*/ 44 h 255"/>
                <a:gd name="T110" fmla="*/ 50 w 255"/>
                <a:gd name="T111" fmla="*/ 160 h 255"/>
                <a:gd name="T112" fmla="*/ 72 w 255"/>
                <a:gd name="T113" fmla="*/ 171 h 255"/>
                <a:gd name="T114" fmla="*/ 127 w 255"/>
                <a:gd name="T115" fmla="*/ 212 h 255"/>
                <a:gd name="T116" fmla="*/ 137 w 255"/>
                <a:gd name="T117" fmla="*/ 5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5" h="255">
                  <a:moveTo>
                    <a:pt x="250" y="133"/>
                  </a:moveTo>
                  <a:cubicBezTo>
                    <a:pt x="251" y="133"/>
                    <a:pt x="252" y="132"/>
                    <a:pt x="253" y="131"/>
                  </a:cubicBezTo>
                  <a:cubicBezTo>
                    <a:pt x="254" y="130"/>
                    <a:pt x="255" y="129"/>
                    <a:pt x="255" y="127"/>
                  </a:cubicBezTo>
                  <a:cubicBezTo>
                    <a:pt x="255" y="126"/>
                    <a:pt x="254" y="125"/>
                    <a:pt x="253" y="124"/>
                  </a:cubicBezTo>
                  <a:cubicBezTo>
                    <a:pt x="252" y="123"/>
                    <a:pt x="251" y="122"/>
                    <a:pt x="250" y="122"/>
                  </a:cubicBezTo>
                  <a:cubicBezTo>
                    <a:pt x="248" y="122"/>
                    <a:pt x="240" y="121"/>
                    <a:pt x="233" y="120"/>
                  </a:cubicBezTo>
                  <a:cubicBezTo>
                    <a:pt x="232" y="118"/>
                    <a:pt x="232" y="115"/>
                    <a:pt x="232" y="113"/>
                  </a:cubicBezTo>
                  <a:cubicBezTo>
                    <a:pt x="239" y="111"/>
                    <a:pt x="247" y="108"/>
                    <a:pt x="248" y="108"/>
                  </a:cubicBezTo>
                  <a:cubicBezTo>
                    <a:pt x="250" y="107"/>
                    <a:pt x="251" y="106"/>
                    <a:pt x="251" y="105"/>
                  </a:cubicBezTo>
                  <a:cubicBezTo>
                    <a:pt x="252" y="104"/>
                    <a:pt x="252" y="102"/>
                    <a:pt x="252" y="101"/>
                  </a:cubicBezTo>
                  <a:cubicBezTo>
                    <a:pt x="252" y="99"/>
                    <a:pt x="251" y="98"/>
                    <a:pt x="250" y="97"/>
                  </a:cubicBezTo>
                  <a:cubicBezTo>
                    <a:pt x="249" y="97"/>
                    <a:pt x="247" y="96"/>
                    <a:pt x="246" y="96"/>
                  </a:cubicBezTo>
                  <a:cubicBezTo>
                    <a:pt x="244" y="96"/>
                    <a:pt x="236" y="97"/>
                    <a:pt x="229" y="98"/>
                  </a:cubicBezTo>
                  <a:cubicBezTo>
                    <a:pt x="228" y="96"/>
                    <a:pt x="227" y="94"/>
                    <a:pt x="227" y="91"/>
                  </a:cubicBezTo>
                  <a:cubicBezTo>
                    <a:pt x="233" y="88"/>
                    <a:pt x="240" y="84"/>
                    <a:pt x="241" y="83"/>
                  </a:cubicBezTo>
                  <a:cubicBezTo>
                    <a:pt x="243" y="82"/>
                    <a:pt x="244" y="81"/>
                    <a:pt x="244" y="80"/>
                  </a:cubicBezTo>
                  <a:cubicBezTo>
                    <a:pt x="244" y="78"/>
                    <a:pt x="244" y="77"/>
                    <a:pt x="244" y="76"/>
                  </a:cubicBezTo>
                  <a:cubicBezTo>
                    <a:pt x="243" y="74"/>
                    <a:pt x="242" y="73"/>
                    <a:pt x="241" y="73"/>
                  </a:cubicBezTo>
                  <a:cubicBezTo>
                    <a:pt x="240" y="72"/>
                    <a:pt x="238" y="72"/>
                    <a:pt x="237" y="72"/>
                  </a:cubicBezTo>
                  <a:cubicBezTo>
                    <a:pt x="235" y="73"/>
                    <a:pt x="227" y="75"/>
                    <a:pt x="221" y="78"/>
                  </a:cubicBezTo>
                  <a:cubicBezTo>
                    <a:pt x="219" y="76"/>
                    <a:pt x="218" y="73"/>
                    <a:pt x="217" y="71"/>
                  </a:cubicBezTo>
                  <a:cubicBezTo>
                    <a:pt x="222" y="67"/>
                    <a:pt x="228" y="61"/>
                    <a:pt x="230" y="60"/>
                  </a:cubicBezTo>
                  <a:cubicBezTo>
                    <a:pt x="231" y="59"/>
                    <a:pt x="231" y="58"/>
                    <a:pt x="231" y="56"/>
                  </a:cubicBezTo>
                  <a:cubicBezTo>
                    <a:pt x="232" y="55"/>
                    <a:pt x="231" y="54"/>
                    <a:pt x="230" y="52"/>
                  </a:cubicBezTo>
                  <a:cubicBezTo>
                    <a:pt x="229" y="51"/>
                    <a:pt x="228" y="50"/>
                    <a:pt x="227" y="50"/>
                  </a:cubicBezTo>
                  <a:cubicBezTo>
                    <a:pt x="226" y="50"/>
                    <a:pt x="224" y="50"/>
                    <a:pt x="223" y="51"/>
                  </a:cubicBezTo>
                  <a:cubicBezTo>
                    <a:pt x="221" y="52"/>
                    <a:pt x="214" y="56"/>
                    <a:pt x="208" y="59"/>
                  </a:cubicBezTo>
                  <a:cubicBezTo>
                    <a:pt x="207" y="58"/>
                    <a:pt x="205" y="56"/>
                    <a:pt x="203" y="54"/>
                  </a:cubicBezTo>
                  <a:cubicBezTo>
                    <a:pt x="208" y="48"/>
                    <a:pt x="212" y="41"/>
                    <a:pt x="213" y="40"/>
                  </a:cubicBezTo>
                  <a:cubicBezTo>
                    <a:pt x="214" y="39"/>
                    <a:pt x="215" y="38"/>
                    <a:pt x="214" y="36"/>
                  </a:cubicBezTo>
                  <a:cubicBezTo>
                    <a:pt x="214" y="35"/>
                    <a:pt x="214" y="34"/>
                    <a:pt x="212" y="33"/>
                  </a:cubicBezTo>
                  <a:cubicBezTo>
                    <a:pt x="211" y="32"/>
                    <a:pt x="210" y="31"/>
                    <a:pt x="209" y="31"/>
                  </a:cubicBezTo>
                  <a:cubicBezTo>
                    <a:pt x="207" y="31"/>
                    <a:pt x="206" y="31"/>
                    <a:pt x="205" y="32"/>
                  </a:cubicBezTo>
                  <a:cubicBezTo>
                    <a:pt x="204" y="34"/>
                    <a:pt x="198" y="39"/>
                    <a:pt x="192" y="44"/>
                  </a:cubicBezTo>
                  <a:cubicBezTo>
                    <a:pt x="190" y="43"/>
                    <a:pt x="188" y="41"/>
                    <a:pt x="186" y="40"/>
                  </a:cubicBezTo>
                  <a:cubicBezTo>
                    <a:pt x="189" y="33"/>
                    <a:pt x="193" y="26"/>
                    <a:pt x="193" y="24"/>
                  </a:cubicBezTo>
                  <a:cubicBezTo>
                    <a:pt x="194" y="23"/>
                    <a:pt x="194" y="21"/>
                    <a:pt x="194" y="20"/>
                  </a:cubicBezTo>
                  <a:cubicBezTo>
                    <a:pt x="193" y="19"/>
                    <a:pt x="192" y="18"/>
                    <a:pt x="191" y="17"/>
                  </a:cubicBezTo>
                  <a:cubicBezTo>
                    <a:pt x="190" y="16"/>
                    <a:pt x="188" y="16"/>
                    <a:pt x="187" y="16"/>
                  </a:cubicBezTo>
                  <a:cubicBezTo>
                    <a:pt x="186" y="16"/>
                    <a:pt x="184" y="17"/>
                    <a:pt x="183" y="18"/>
                  </a:cubicBezTo>
                  <a:cubicBezTo>
                    <a:pt x="182" y="20"/>
                    <a:pt x="178" y="26"/>
                    <a:pt x="174" y="32"/>
                  </a:cubicBezTo>
                  <a:cubicBezTo>
                    <a:pt x="171" y="31"/>
                    <a:pt x="169" y="30"/>
                    <a:pt x="167" y="29"/>
                  </a:cubicBezTo>
                  <a:cubicBezTo>
                    <a:pt x="168" y="22"/>
                    <a:pt x="170" y="14"/>
                    <a:pt x="171" y="13"/>
                  </a:cubicBezTo>
                  <a:cubicBezTo>
                    <a:pt x="171" y="11"/>
                    <a:pt x="171" y="10"/>
                    <a:pt x="170" y="9"/>
                  </a:cubicBezTo>
                  <a:cubicBezTo>
                    <a:pt x="169" y="7"/>
                    <a:pt x="168" y="6"/>
                    <a:pt x="167" y="6"/>
                  </a:cubicBezTo>
                  <a:cubicBezTo>
                    <a:pt x="165" y="6"/>
                    <a:pt x="164" y="6"/>
                    <a:pt x="163" y="6"/>
                  </a:cubicBezTo>
                  <a:cubicBezTo>
                    <a:pt x="161" y="7"/>
                    <a:pt x="160" y="8"/>
                    <a:pt x="160" y="9"/>
                  </a:cubicBezTo>
                  <a:cubicBezTo>
                    <a:pt x="159" y="11"/>
                    <a:pt x="156" y="18"/>
                    <a:pt x="153" y="25"/>
                  </a:cubicBezTo>
                  <a:cubicBezTo>
                    <a:pt x="150" y="24"/>
                    <a:pt x="148" y="24"/>
                    <a:pt x="146" y="23"/>
                  </a:cubicBezTo>
                  <a:cubicBezTo>
                    <a:pt x="146" y="16"/>
                    <a:pt x="146" y="8"/>
                    <a:pt x="146" y="6"/>
                  </a:cubicBezTo>
                  <a:cubicBezTo>
                    <a:pt x="146" y="5"/>
                    <a:pt x="145" y="3"/>
                    <a:pt x="144" y="2"/>
                  </a:cubicBezTo>
                  <a:cubicBezTo>
                    <a:pt x="143" y="1"/>
                    <a:pt x="142" y="1"/>
                    <a:pt x="141" y="0"/>
                  </a:cubicBezTo>
                  <a:cubicBezTo>
                    <a:pt x="139" y="0"/>
                    <a:pt x="138" y="1"/>
                    <a:pt x="137" y="1"/>
                  </a:cubicBezTo>
                  <a:cubicBezTo>
                    <a:pt x="135" y="2"/>
                    <a:pt x="135" y="3"/>
                    <a:pt x="134" y="5"/>
                  </a:cubicBezTo>
                  <a:cubicBezTo>
                    <a:pt x="134" y="6"/>
                    <a:pt x="132" y="14"/>
                    <a:pt x="131" y="22"/>
                  </a:cubicBezTo>
                  <a:cubicBezTo>
                    <a:pt x="130" y="22"/>
                    <a:pt x="128" y="22"/>
                    <a:pt x="127" y="22"/>
                  </a:cubicBezTo>
                  <a:cubicBezTo>
                    <a:pt x="126" y="22"/>
                    <a:pt x="125" y="22"/>
                    <a:pt x="124" y="22"/>
                  </a:cubicBezTo>
                  <a:cubicBezTo>
                    <a:pt x="122" y="14"/>
                    <a:pt x="120" y="6"/>
                    <a:pt x="120" y="5"/>
                  </a:cubicBezTo>
                  <a:cubicBezTo>
                    <a:pt x="120" y="3"/>
                    <a:pt x="119" y="2"/>
                    <a:pt x="118" y="1"/>
                  </a:cubicBezTo>
                  <a:cubicBezTo>
                    <a:pt x="117" y="1"/>
                    <a:pt x="115" y="0"/>
                    <a:pt x="114" y="0"/>
                  </a:cubicBezTo>
                  <a:cubicBezTo>
                    <a:pt x="112" y="1"/>
                    <a:pt x="111" y="1"/>
                    <a:pt x="110" y="2"/>
                  </a:cubicBezTo>
                  <a:cubicBezTo>
                    <a:pt x="109" y="3"/>
                    <a:pt x="109" y="5"/>
                    <a:pt x="109" y="6"/>
                  </a:cubicBezTo>
                  <a:cubicBezTo>
                    <a:pt x="109" y="8"/>
                    <a:pt x="109" y="16"/>
                    <a:pt x="109" y="23"/>
                  </a:cubicBezTo>
                  <a:cubicBezTo>
                    <a:pt x="106" y="24"/>
                    <a:pt x="104" y="24"/>
                    <a:pt x="102" y="25"/>
                  </a:cubicBezTo>
                  <a:cubicBezTo>
                    <a:pt x="99" y="18"/>
                    <a:pt x="95" y="11"/>
                    <a:pt x="95" y="9"/>
                  </a:cubicBezTo>
                  <a:cubicBezTo>
                    <a:pt x="94" y="8"/>
                    <a:pt x="93" y="7"/>
                    <a:pt x="92" y="6"/>
                  </a:cubicBezTo>
                  <a:cubicBezTo>
                    <a:pt x="91" y="6"/>
                    <a:pt x="89" y="6"/>
                    <a:pt x="88" y="6"/>
                  </a:cubicBezTo>
                  <a:cubicBezTo>
                    <a:pt x="86" y="6"/>
                    <a:pt x="85" y="7"/>
                    <a:pt x="85" y="9"/>
                  </a:cubicBezTo>
                  <a:cubicBezTo>
                    <a:pt x="84" y="10"/>
                    <a:pt x="84" y="11"/>
                    <a:pt x="84" y="13"/>
                  </a:cubicBezTo>
                  <a:cubicBezTo>
                    <a:pt x="84" y="14"/>
                    <a:pt x="86" y="22"/>
                    <a:pt x="88" y="29"/>
                  </a:cubicBezTo>
                  <a:cubicBezTo>
                    <a:pt x="85" y="30"/>
                    <a:pt x="83" y="31"/>
                    <a:pt x="81" y="32"/>
                  </a:cubicBezTo>
                  <a:cubicBezTo>
                    <a:pt x="77" y="26"/>
                    <a:pt x="72" y="20"/>
                    <a:pt x="71" y="18"/>
                  </a:cubicBezTo>
                  <a:cubicBezTo>
                    <a:pt x="70" y="17"/>
                    <a:pt x="69" y="16"/>
                    <a:pt x="68" y="16"/>
                  </a:cubicBezTo>
                  <a:cubicBezTo>
                    <a:pt x="66" y="16"/>
                    <a:pt x="65" y="16"/>
                    <a:pt x="63" y="17"/>
                  </a:cubicBezTo>
                  <a:cubicBezTo>
                    <a:pt x="62" y="18"/>
                    <a:pt x="61" y="19"/>
                    <a:pt x="61" y="20"/>
                  </a:cubicBezTo>
                  <a:cubicBezTo>
                    <a:pt x="60" y="21"/>
                    <a:pt x="60" y="23"/>
                    <a:pt x="61" y="24"/>
                  </a:cubicBezTo>
                  <a:cubicBezTo>
                    <a:pt x="62" y="26"/>
                    <a:pt x="65" y="33"/>
                    <a:pt x="68" y="40"/>
                  </a:cubicBezTo>
                  <a:cubicBezTo>
                    <a:pt x="66" y="41"/>
                    <a:pt x="64" y="43"/>
                    <a:pt x="62" y="44"/>
                  </a:cubicBezTo>
                  <a:cubicBezTo>
                    <a:pt x="57" y="39"/>
                    <a:pt x="51" y="34"/>
                    <a:pt x="50" y="32"/>
                  </a:cubicBezTo>
                  <a:cubicBezTo>
                    <a:pt x="48" y="31"/>
                    <a:pt x="47" y="31"/>
                    <a:pt x="46" y="31"/>
                  </a:cubicBezTo>
                  <a:cubicBezTo>
                    <a:pt x="44" y="31"/>
                    <a:pt x="43" y="32"/>
                    <a:pt x="42" y="33"/>
                  </a:cubicBezTo>
                  <a:cubicBezTo>
                    <a:pt x="41" y="34"/>
                    <a:pt x="40" y="35"/>
                    <a:pt x="40" y="36"/>
                  </a:cubicBezTo>
                  <a:cubicBezTo>
                    <a:pt x="40" y="38"/>
                    <a:pt x="40" y="39"/>
                    <a:pt x="41" y="40"/>
                  </a:cubicBezTo>
                  <a:cubicBezTo>
                    <a:pt x="42" y="41"/>
                    <a:pt x="47" y="48"/>
                    <a:pt x="51" y="54"/>
                  </a:cubicBezTo>
                  <a:cubicBezTo>
                    <a:pt x="49" y="56"/>
                    <a:pt x="48" y="58"/>
                    <a:pt x="46" y="59"/>
                  </a:cubicBezTo>
                  <a:cubicBezTo>
                    <a:pt x="40" y="56"/>
                    <a:pt x="33" y="52"/>
                    <a:pt x="32" y="51"/>
                  </a:cubicBezTo>
                  <a:cubicBezTo>
                    <a:pt x="30" y="50"/>
                    <a:pt x="29" y="50"/>
                    <a:pt x="27" y="50"/>
                  </a:cubicBezTo>
                  <a:cubicBezTo>
                    <a:pt x="26" y="50"/>
                    <a:pt x="25" y="51"/>
                    <a:pt x="24" y="52"/>
                  </a:cubicBezTo>
                  <a:cubicBezTo>
                    <a:pt x="23" y="54"/>
                    <a:pt x="23" y="55"/>
                    <a:pt x="23" y="56"/>
                  </a:cubicBezTo>
                  <a:cubicBezTo>
                    <a:pt x="23" y="58"/>
                    <a:pt x="24" y="59"/>
                    <a:pt x="25" y="60"/>
                  </a:cubicBezTo>
                  <a:cubicBezTo>
                    <a:pt x="26" y="61"/>
                    <a:pt x="32" y="67"/>
                    <a:pt x="38" y="71"/>
                  </a:cubicBezTo>
                  <a:cubicBezTo>
                    <a:pt x="36" y="73"/>
                    <a:pt x="35" y="76"/>
                    <a:pt x="34" y="78"/>
                  </a:cubicBezTo>
                  <a:cubicBezTo>
                    <a:pt x="27" y="75"/>
                    <a:pt x="19" y="73"/>
                    <a:pt x="18" y="72"/>
                  </a:cubicBezTo>
                  <a:cubicBezTo>
                    <a:pt x="16" y="72"/>
                    <a:pt x="15" y="72"/>
                    <a:pt x="14" y="73"/>
                  </a:cubicBezTo>
                  <a:cubicBezTo>
                    <a:pt x="12" y="73"/>
                    <a:pt x="11" y="74"/>
                    <a:pt x="11" y="76"/>
                  </a:cubicBezTo>
                  <a:cubicBezTo>
                    <a:pt x="10" y="77"/>
                    <a:pt x="10" y="78"/>
                    <a:pt x="11" y="80"/>
                  </a:cubicBezTo>
                  <a:cubicBezTo>
                    <a:pt x="11" y="81"/>
                    <a:pt x="12" y="82"/>
                    <a:pt x="13" y="83"/>
                  </a:cubicBezTo>
                  <a:cubicBezTo>
                    <a:pt x="14" y="84"/>
                    <a:pt x="22" y="88"/>
                    <a:pt x="28" y="91"/>
                  </a:cubicBezTo>
                  <a:cubicBezTo>
                    <a:pt x="27" y="94"/>
                    <a:pt x="26" y="96"/>
                    <a:pt x="26" y="98"/>
                  </a:cubicBezTo>
                  <a:cubicBezTo>
                    <a:pt x="18" y="97"/>
                    <a:pt x="10" y="96"/>
                    <a:pt x="9" y="96"/>
                  </a:cubicBezTo>
                  <a:cubicBezTo>
                    <a:pt x="7" y="96"/>
                    <a:pt x="6" y="97"/>
                    <a:pt x="5" y="97"/>
                  </a:cubicBezTo>
                  <a:cubicBezTo>
                    <a:pt x="4" y="98"/>
                    <a:pt x="3" y="99"/>
                    <a:pt x="3" y="101"/>
                  </a:cubicBezTo>
                  <a:cubicBezTo>
                    <a:pt x="2" y="102"/>
                    <a:pt x="2" y="104"/>
                    <a:pt x="3" y="105"/>
                  </a:cubicBezTo>
                  <a:cubicBezTo>
                    <a:pt x="4" y="106"/>
                    <a:pt x="5" y="107"/>
                    <a:pt x="6" y="108"/>
                  </a:cubicBezTo>
                  <a:cubicBezTo>
                    <a:pt x="8" y="108"/>
                    <a:pt x="16" y="111"/>
                    <a:pt x="23" y="113"/>
                  </a:cubicBezTo>
                  <a:cubicBezTo>
                    <a:pt x="22" y="115"/>
                    <a:pt x="22" y="118"/>
                    <a:pt x="22" y="120"/>
                  </a:cubicBezTo>
                  <a:cubicBezTo>
                    <a:pt x="15" y="121"/>
                    <a:pt x="6" y="122"/>
                    <a:pt x="5" y="122"/>
                  </a:cubicBezTo>
                  <a:cubicBezTo>
                    <a:pt x="3" y="122"/>
                    <a:pt x="2" y="123"/>
                    <a:pt x="1" y="124"/>
                  </a:cubicBezTo>
                  <a:cubicBezTo>
                    <a:pt x="0" y="125"/>
                    <a:pt x="0" y="126"/>
                    <a:pt x="0" y="127"/>
                  </a:cubicBezTo>
                  <a:cubicBezTo>
                    <a:pt x="0" y="129"/>
                    <a:pt x="0" y="130"/>
                    <a:pt x="1" y="131"/>
                  </a:cubicBezTo>
                  <a:cubicBezTo>
                    <a:pt x="2" y="132"/>
                    <a:pt x="3" y="133"/>
                    <a:pt x="5" y="133"/>
                  </a:cubicBezTo>
                  <a:cubicBezTo>
                    <a:pt x="6" y="133"/>
                    <a:pt x="15" y="134"/>
                    <a:pt x="22" y="135"/>
                  </a:cubicBezTo>
                  <a:cubicBezTo>
                    <a:pt x="22" y="137"/>
                    <a:pt x="22" y="140"/>
                    <a:pt x="23" y="142"/>
                  </a:cubicBezTo>
                  <a:cubicBezTo>
                    <a:pt x="16" y="144"/>
                    <a:pt x="8" y="147"/>
                    <a:pt x="6" y="147"/>
                  </a:cubicBezTo>
                  <a:cubicBezTo>
                    <a:pt x="5" y="148"/>
                    <a:pt x="4" y="149"/>
                    <a:pt x="3" y="150"/>
                  </a:cubicBezTo>
                  <a:cubicBezTo>
                    <a:pt x="2" y="151"/>
                    <a:pt x="2" y="153"/>
                    <a:pt x="3" y="154"/>
                  </a:cubicBezTo>
                  <a:cubicBezTo>
                    <a:pt x="3" y="155"/>
                    <a:pt x="4" y="157"/>
                    <a:pt x="5" y="157"/>
                  </a:cubicBezTo>
                  <a:cubicBezTo>
                    <a:pt x="6" y="158"/>
                    <a:pt x="7" y="159"/>
                    <a:pt x="9" y="159"/>
                  </a:cubicBezTo>
                  <a:cubicBezTo>
                    <a:pt x="10" y="158"/>
                    <a:pt x="18" y="157"/>
                    <a:pt x="26" y="157"/>
                  </a:cubicBezTo>
                  <a:cubicBezTo>
                    <a:pt x="26" y="159"/>
                    <a:pt x="27" y="161"/>
                    <a:pt x="28" y="164"/>
                  </a:cubicBezTo>
                  <a:cubicBezTo>
                    <a:pt x="22" y="167"/>
                    <a:pt x="14" y="171"/>
                    <a:pt x="13" y="172"/>
                  </a:cubicBezTo>
                  <a:cubicBezTo>
                    <a:pt x="12" y="173"/>
                    <a:pt x="11" y="174"/>
                    <a:pt x="11" y="175"/>
                  </a:cubicBezTo>
                  <a:cubicBezTo>
                    <a:pt x="10" y="177"/>
                    <a:pt x="10" y="178"/>
                    <a:pt x="11" y="179"/>
                  </a:cubicBezTo>
                  <a:cubicBezTo>
                    <a:pt x="11" y="181"/>
                    <a:pt x="12" y="182"/>
                    <a:pt x="14" y="182"/>
                  </a:cubicBezTo>
                  <a:cubicBezTo>
                    <a:pt x="15" y="183"/>
                    <a:pt x="16" y="183"/>
                    <a:pt x="18" y="183"/>
                  </a:cubicBezTo>
                  <a:cubicBezTo>
                    <a:pt x="19" y="182"/>
                    <a:pt x="27" y="179"/>
                    <a:pt x="34" y="177"/>
                  </a:cubicBezTo>
                  <a:cubicBezTo>
                    <a:pt x="35" y="179"/>
                    <a:pt x="36" y="181"/>
                    <a:pt x="38" y="184"/>
                  </a:cubicBezTo>
                  <a:cubicBezTo>
                    <a:pt x="32" y="188"/>
                    <a:pt x="26" y="194"/>
                    <a:pt x="25" y="195"/>
                  </a:cubicBezTo>
                  <a:cubicBezTo>
                    <a:pt x="24" y="196"/>
                    <a:pt x="23" y="197"/>
                    <a:pt x="23" y="199"/>
                  </a:cubicBezTo>
                  <a:cubicBezTo>
                    <a:pt x="23" y="200"/>
                    <a:pt x="23" y="201"/>
                    <a:pt x="24" y="202"/>
                  </a:cubicBezTo>
                  <a:cubicBezTo>
                    <a:pt x="25" y="204"/>
                    <a:pt x="26" y="204"/>
                    <a:pt x="27" y="205"/>
                  </a:cubicBezTo>
                  <a:cubicBezTo>
                    <a:pt x="29" y="205"/>
                    <a:pt x="30" y="205"/>
                    <a:pt x="32" y="204"/>
                  </a:cubicBezTo>
                  <a:cubicBezTo>
                    <a:pt x="33" y="203"/>
                    <a:pt x="40" y="199"/>
                    <a:pt x="46" y="195"/>
                  </a:cubicBezTo>
                  <a:cubicBezTo>
                    <a:pt x="48" y="197"/>
                    <a:pt x="49" y="199"/>
                    <a:pt x="51" y="201"/>
                  </a:cubicBezTo>
                  <a:cubicBezTo>
                    <a:pt x="47" y="207"/>
                    <a:pt x="42" y="213"/>
                    <a:pt x="41" y="215"/>
                  </a:cubicBezTo>
                  <a:cubicBezTo>
                    <a:pt x="40" y="216"/>
                    <a:pt x="40" y="217"/>
                    <a:pt x="40" y="219"/>
                  </a:cubicBezTo>
                  <a:cubicBezTo>
                    <a:pt x="40" y="220"/>
                    <a:pt x="41" y="221"/>
                    <a:pt x="42" y="222"/>
                  </a:cubicBezTo>
                  <a:cubicBezTo>
                    <a:pt x="43" y="223"/>
                    <a:pt x="44" y="224"/>
                    <a:pt x="46" y="224"/>
                  </a:cubicBezTo>
                  <a:cubicBezTo>
                    <a:pt x="47" y="224"/>
                    <a:pt x="48" y="223"/>
                    <a:pt x="50" y="222"/>
                  </a:cubicBezTo>
                  <a:cubicBezTo>
                    <a:pt x="51" y="221"/>
                    <a:pt x="57" y="216"/>
                    <a:pt x="62" y="211"/>
                  </a:cubicBezTo>
                  <a:cubicBezTo>
                    <a:pt x="64" y="212"/>
                    <a:pt x="66" y="214"/>
                    <a:pt x="68" y="215"/>
                  </a:cubicBezTo>
                  <a:cubicBezTo>
                    <a:pt x="65" y="222"/>
                    <a:pt x="62" y="229"/>
                    <a:pt x="61" y="231"/>
                  </a:cubicBezTo>
                  <a:cubicBezTo>
                    <a:pt x="60" y="232"/>
                    <a:pt x="60" y="234"/>
                    <a:pt x="61" y="235"/>
                  </a:cubicBezTo>
                  <a:cubicBezTo>
                    <a:pt x="61" y="236"/>
                    <a:pt x="62" y="237"/>
                    <a:pt x="63" y="238"/>
                  </a:cubicBezTo>
                  <a:cubicBezTo>
                    <a:pt x="65" y="239"/>
                    <a:pt x="66" y="239"/>
                    <a:pt x="68" y="239"/>
                  </a:cubicBezTo>
                  <a:cubicBezTo>
                    <a:pt x="69" y="238"/>
                    <a:pt x="70" y="238"/>
                    <a:pt x="71" y="237"/>
                  </a:cubicBezTo>
                  <a:cubicBezTo>
                    <a:pt x="72" y="235"/>
                    <a:pt x="77" y="229"/>
                    <a:pt x="81" y="223"/>
                  </a:cubicBezTo>
                  <a:cubicBezTo>
                    <a:pt x="83" y="224"/>
                    <a:pt x="85" y="225"/>
                    <a:pt x="88" y="226"/>
                  </a:cubicBezTo>
                  <a:cubicBezTo>
                    <a:pt x="86" y="233"/>
                    <a:pt x="84" y="241"/>
                    <a:pt x="84" y="242"/>
                  </a:cubicBezTo>
                  <a:cubicBezTo>
                    <a:pt x="84" y="244"/>
                    <a:pt x="84" y="245"/>
                    <a:pt x="85" y="246"/>
                  </a:cubicBezTo>
                  <a:cubicBezTo>
                    <a:pt x="85" y="247"/>
                    <a:pt x="86" y="248"/>
                    <a:pt x="88" y="249"/>
                  </a:cubicBezTo>
                  <a:cubicBezTo>
                    <a:pt x="89" y="249"/>
                    <a:pt x="91" y="249"/>
                    <a:pt x="92" y="249"/>
                  </a:cubicBezTo>
                  <a:cubicBezTo>
                    <a:pt x="93" y="248"/>
                    <a:pt x="94" y="247"/>
                    <a:pt x="95" y="246"/>
                  </a:cubicBezTo>
                  <a:cubicBezTo>
                    <a:pt x="95" y="244"/>
                    <a:pt x="99" y="237"/>
                    <a:pt x="102" y="230"/>
                  </a:cubicBezTo>
                  <a:cubicBezTo>
                    <a:pt x="104" y="231"/>
                    <a:pt x="106" y="231"/>
                    <a:pt x="109" y="232"/>
                  </a:cubicBezTo>
                  <a:cubicBezTo>
                    <a:pt x="109" y="239"/>
                    <a:pt x="109" y="247"/>
                    <a:pt x="109" y="249"/>
                  </a:cubicBezTo>
                  <a:cubicBezTo>
                    <a:pt x="109" y="250"/>
                    <a:pt x="109" y="252"/>
                    <a:pt x="110" y="253"/>
                  </a:cubicBezTo>
                  <a:cubicBezTo>
                    <a:pt x="111" y="254"/>
                    <a:pt x="112" y="254"/>
                    <a:pt x="114" y="254"/>
                  </a:cubicBezTo>
                  <a:cubicBezTo>
                    <a:pt x="115" y="255"/>
                    <a:pt x="117" y="254"/>
                    <a:pt x="118" y="253"/>
                  </a:cubicBezTo>
                  <a:cubicBezTo>
                    <a:pt x="119" y="253"/>
                    <a:pt x="120" y="251"/>
                    <a:pt x="120" y="250"/>
                  </a:cubicBezTo>
                  <a:cubicBezTo>
                    <a:pt x="120" y="248"/>
                    <a:pt x="122" y="240"/>
                    <a:pt x="124" y="233"/>
                  </a:cubicBezTo>
                  <a:cubicBezTo>
                    <a:pt x="125" y="233"/>
                    <a:pt x="126" y="233"/>
                    <a:pt x="127" y="233"/>
                  </a:cubicBezTo>
                  <a:cubicBezTo>
                    <a:pt x="128" y="233"/>
                    <a:pt x="130" y="233"/>
                    <a:pt x="131" y="233"/>
                  </a:cubicBezTo>
                  <a:cubicBezTo>
                    <a:pt x="132" y="240"/>
                    <a:pt x="134" y="248"/>
                    <a:pt x="134" y="250"/>
                  </a:cubicBezTo>
                  <a:cubicBezTo>
                    <a:pt x="135" y="251"/>
                    <a:pt x="135" y="253"/>
                    <a:pt x="137" y="253"/>
                  </a:cubicBezTo>
                  <a:cubicBezTo>
                    <a:pt x="138" y="254"/>
                    <a:pt x="139" y="255"/>
                    <a:pt x="141" y="254"/>
                  </a:cubicBezTo>
                  <a:cubicBezTo>
                    <a:pt x="142" y="254"/>
                    <a:pt x="143" y="254"/>
                    <a:pt x="144" y="253"/>
                  </a:cubicBezTo>
                  <a:cubicBezTo>
                    <a:pt x="145" y="252"/>
                    <a:pt x="146" y="250"/>
                    <a:pt x="146" y="249"/>
                  </a:cubicBezTo>
                  <a:cubicBezTo>
                    <a:pt x="146" y="247"/>
                    <a:pt x="146" y="239"/>
                    <a:pt x="146" y="232"/>
                  </a:cubicBezTo>
                  <a:cubicBezTo>
                    <a:pt x="148" y="231"/>
                    <a:pt x="150" y="231"/>
                    <a:pt x="153" y="230"/>
                  </a:cubicBezTo>
                  <a:cubicBezTo>
                    <a:pt x="156" y="237"/>
                    <a:pt x="159" y="244"/>
                    <a:pt x="160" y="246"/>
                  </a:cubicBezTo>
                  <a:cubicBezTo>
                    <a:pt x="160" y="247"/>
                    <a:pt x="161" y="248"/>
                    <a:pt x="163" y="249"/>
                  </a:cubicBezTo>
                  <a:cubicBezTo>
                    <a:pt x="164" y="249"/>
                    <a:pt x="165" y="249"/>
                    <a:pt x="167" y="249"/>
                  </a:cubicBezTo>
                  <a:cubicBezTo>
                    <a:pt x="168" y="248"/>
                    <a:pt x="169" y="247"/>
                    <a:pt x="170" y="246"/>
                  </a:cubicBezTo>
                  <a:cubicBezTo>
                    <a:pt x="171" y="245"/>
                    <a:pt x="171" y="244"/>
                    <a:pt x="171" y="242"/>
                  </a:cubicBezTo>
                  <a:cubicBezTo>
                    <a:pt x="170" y="241"/>
                    <a:pt x="168" y="233"/>
                    <a:pt x="167" y="226"/>
                  </a:cubicBezTo>
                  <a:cubicBezTo>
                    <a:pt x="169" y="225"/>
                    <a:pt x="171" y="224"/>
                    <a:pt x="174" y="223"/>
                  </a:cubicBezTo>
                  <a:cubicBezTo>
                    <a:pt x="178" y="229"/>
                    <a:pt x="182" y="235"/>
                    <a:pt x="183" y="237"/>
                  </a:cubicBezTo>
                  <a:cubicBezTo>
                    <a:pt x="184" y="238"/>
                    <a:pt x="186" y="238"/>
                    <a:pt x="187" y="239"/>
                  </a:cubicBezTo>
                  <a:cubicBezTo>
                    <a:pt x="188" y="239"/>
                    <a:pt x="190" y="239"/>
                    <a:pt x="191" y="238"/>
                  </a:cubicBezTo>
                  <a:cubicBezTo>
                    <a:pt x="192" y="237"/>
                    <a:pt x="193" y="236"/>
                    <a:pt x="194" y="235"/>
                  </a:cubicBezTo>
                  <a:cubicBezTo>
                    <a:pt x="194" y="234"/>
                    <a:pt x="194" y="232"/>
                    <a:pt x="193" y="231"/>
                  </a:cubicBezTo>
                  <a:cubicBezTo>
                    <a:pt x="193" y="229"/>
                    <a:pt x="189" y="222"/>
                    <a:pt x="186" y="215"/>
                  </a:cubicBezTo>
                  <a:cubicBezTo>
                    <a:pt x="188" y="214"/>
                    <a:pt x="190" y="212"/>
                    <a:pt x="192" y="211"/>
                  </a:cubicBezTo>
                  <a:cubicBezTo>
                    <a:pt x="198" y="216"/>
                    <a:pt x="204" y="221"/>
                    <a:pt x="205" y="222"/>
                  </a:cubicBezTo>
                  <a:cubicBezTo>
                    <a:pt x="206" y="223"/>
                    <a:pt x="207" y="224"/>
                    <a:pt x="209" y="224"/>
                  </a:cubicBezTo>
                  <a:cubicBezTo>
                    <a:pt x="210" y="224"/>
                    <a:pt x="211" y="223"/>
                    <a:pt x="212" y="222"/>
                  </a:cubicBezTo>
                  <a:cubicBezTo>
                    <a:pt x="214" y="221"/>
                    <a:pt x="214" y="220"/>
                    <a:pt x="214" y="219"/>
                  </a:cubicBezTo>
                  <a:cubicBezTo>
                    <a:pt x="215" y="217"/>
                    <a:pt x="214" y="216"/>
                    <a:pt x="213" y="215"/>
                  </a:cubicBezTo>
                  <a:cubicBezTo>
                    <a:pt x="212" y="213"/>
                    <a:pt x="208" y="207"/>
                    <a:pt x="203" y="201"/>
                  </a:cubicBezTo>
                  <a:cubicBezTo>
                    <a:pt x="205" y="199"/>
                    <a:pt x="207" y="197"/>
                    <a:pt x="208" y="195"/>
                  </a:cubicBezTo>
                  <a:cubicBezTo>
                    <a:pt x="214" y="199"/>
                    <a:pt x="221" y="203"/>
                    <a:pt x="223" y="204"/>
                  </a:cubicBezTo>
                  <a:cubicBezTo>
                    <a:pt x="224" y="205"/>
                    <a:pt x="226" y="205"/>
                    <a:pt x="227" y="205"/>
                  </a:cubicBezTo>
                  <a:cubicBezTo>
                    <a:pt x="228" y="204"/>
                    <a:pt x="229" y="204"/>
                    <a:pt x="230" y="202"/>
                  </a:cubicBezTo>
                  <a:cubicBezTo>
                    <a:pt x="231" y="201"/>
                    <a:pt x="232" y="200"/>
                    <a:pt x="231" y="199"/>
                  </a:cubicBezTo>
                  <a:cubicBezTo>
                    <a:pt x="231" y="197"/>
                    <a:pt x="231" y="196"/>
                    <a:pt x="230" y="195"/>
                  </a:cubicBezTo>
                  <a:cubicBezTo>
                    <a:pt x="228" y="194"/>
                    <a:pt x="222" y="188"/>
                    <a:pt x="217" y="184"/>
                  </a:cubicBezTo>
                  <a:cubicBezTo>
                    <a:pt x="218" y="181"/>
                    <a:pt x="219" y="179"/>
                    <a:pt x="221" y="177"/>
                  </a:cubicBezTo>
                  <a:cubicBezTo>
                    <a:pt x="227" y="179"/>
                    <a:pt x="235" y="182"/>
                    <a:pt x="237" y="183"/>
                  </a:cubicBezTo>
                  <a:cubicBezTo>
                    <a:pt x="238" y="183"/>
                    <a:pt x="240" y="183"/>
                    <a:pt x="241" y="182"/>
                  </a:cubicBezTo>
                  <a:cubicBezTo>
                    <a:pt x="242" y="182"/>
                    <a:pt x="243" y="181"/>
                    <a:pt x="244" y="179"/>
                  </a:cubicBezTo>
                  <a:cubicBezTo>
                    <a:pt x="244" y="178"/>
                    <a:pt x="244" y="177"/>
                    <a:pt x="244" y="175"/>
                  </a:cubicBezTo>
                  <a:cubicBezTo>
                    <a:pt x="244" y="174"/>
                    <a:pt x="243" y="173"/>
                    <a:pt x="241" y="172"/>
                  </a:cubicBezTo>
                  <a:cubicBezTo>
                    <a:pt x="240" y="171"/>
                    <a:pt x="233" y="167"/>
                    <a:pt x="227" y="164"/>
                  </a:cubicBezTo>
                  <a:cubicBezTo>
                    <a:pt x="227" y="161"/>
                    <a:pt x="228" y="159"/>
                    <a:pt x="229" y="157"/>
                  </a:cubicBezTo>
                  <a:cubicBezTo>
                    <a:pt x="236" y="157"/>
                    <a:pt x="244" y="158"/>
                    <a:pt x="246" y="159"/>
                  </a:cubicBezTo>
                  <a:cubicBezTo>
                    <a:pt x="247" y="159"/>
                    <a:pt x="249" y="158"/>
                    <a:pt x="250" y="157"/>
                  </a:cubicBezTo>
                  <a:cubicBezTo>
                    <a:pt x="251" y="157"/>
                    <a:pt x="252" y="155"/>
                    <a:pt x="252" y="154"/>
                  </a:cubicBezTo>
                  <a:cubicBezTo>
                    <a:pt x="252" y="153"/>
                    <a:pt x="252" y="151"/>
                    <a:pt x="251" y="150"/>
                  </a:cubicBezTo>
                  <a:cubicBezTo>
                    <a:pt x="251" y="149"/>
                    <a:pt x="250" y="148"/>
                    <a:pt x="248" y="147"/>
                  </a:cubicBezTo>
                  <a:cubicBezTo>
                    <a:pt x="247" y="147"/>
                    <a:pt x="239" y="144"/>
                    <a:pt x="232" y="142"/>
                  </a:cubicBezTo>
                  <a:cubicBezTo>
                    <a:pt x="232" y="140"/>
                    <a:pt x="232" y="137"/>
                    <a:pt x="233" y="135"/>
                  </a:cubicBezTo>
                  <a:cubicBezTo>
                    <a:pt x="240" y="134"/>
                    <a:pt x="248" y="133"/>
                    <a:pt x="250" y="133"/>
                  </a:cubicBezTo>
                  <a:close/>
                  <a:moveTo>
                    <a:pt x="127" y="107"/>
                  </a:moveTo>
                  <a:cubicBezTo>
                    <a:pt x="139" y="107"/>
                    <a:pt x="148" y="116"/>
                    <a:pt x="148" y="127"/>
                  </a:cubicBezTo>
                  <a:cubicBezTo>
                    <a:pt x="148" y="139"/>
                    <a:pt x="139" y="148"/>
                    <a:pt x="127" y="148"/>
                  </a:cubicBezTo>
                  <a:cubicBezTo>
                    <a:pt x="116" y="148"/>
                    <a:pt x="106" y="139"/>
                    <a:pt x="106" y="127"/>
                  </a:cubicBezTo>
                  <a:cubicBezTo>
                    <a:pt x="106" y="116"/>
                    <a:pt x="116" y="107"/>
                    <a:pt x="127" y="107"/>
                  </a:cubicBezTo>
                  <a:close/>
                  <a:moveTo>
                    <a:pt x="43" y="127"/>
                  </a:moveTo>
                  <a:cubicBezTo>
                    <a:pt x="43" y="84"/>
                    <a:pt x="75" y="49"/>
                    <a:pt x="117" y="44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83" y="62"/>
                    <a:pt x="57" y="92"/>
                    <a:pt x="57" y="127"/>
                  </a:cubicBezTo>
                  <a:cubicBezTo>
                    <a:pt x="57" y="137"/>
                    <a:pt x="59" y="145"/>
                    <a:pt x="62" y="154"/>
                  </a:cubicBezTo>
                  <a:cubicBezTo>
                    <a:pt x="50" y="160"/>
                    <a:pt x="50" y="160"/>
                    <a:pt x="50" y="160"/>
                  </a:cubicBezTo>
                  <a:cubicBezTo>
                    <a:pt x="45" y="150"/>
                    <a:pt x="43" y="139"/>
                    <a:pt x="43" y="127"/>
                  </a:cubicBezTo>
                  <a:close/>
                  <a:moveTo>
                    <a:pt x="127" y="212"/>
                  </a:moveTo>
                  <a:cubicBezTo>
                    <a:pt x="99" y="212"/>
                    <a:pt x="75" y="198"/>
                    <a:pt x="59" y="178"/>
                  </a:cubicBezTo>
                  <a:cubicBezTo>
                    <a:pt x="72" y="171"/>
                    <a:pt x="72" y="171"/>
                    <a:pt x="72" y="171"/>
                  </a:cubicBezTo>
                  <a:cubicBezTo>
                    <a:pt x="84" y="187"/>
                    <a:pt x="105" y="198"/>
                    <a:pt x="127" y="198"/>
                  </a:cubicBezTo>
                  <a:cubicBezTo>
                    <a:pt x="150" y="198"/>
                    <a:pt x="170" y="187"/>
                    <a:pt x="183" y="171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179" y="198"/>
                    <a:pt x="155" y="212"/>
                    <a:pt x="127" y="212"/>
                  </a:cubicBezTo>
                  <a:close/>
                  <a:moveTo>
                    <a:pt x="205" y="161"/>
                  </a:moveTo>
                  <a:cubicBezTo>
                    <a:pt x="193" y="154"/>
                    <a:pt x="193" y="154"/>
                    <a:pt x="193" y="154"/>
                  </a:cubicBezTo>
                  <a:cubicBezTo>
                    <a:pt x="196" y="146"/>
                    <a:pt x="198" y="137"/>
                    <a:pt x="198" y="127"/>
                  </a:cubicBezTo>
                  <a:cubicBezTo>
                    <a:pt x="198" y="92"/>
                    <a:pt x="171" y="62"/>
                    <a:pt x="137" y="58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79" y="49"/>
                    <a:pt x="211" y="84"/>
                    <a:pt x="211" y="127"/>
                  </a:cubicBezTo>
                  <a:cubicBezTo>
                    <a:pt x="211" y="139"/>
                    <a:pt x="209" y="150"/>
                    <a:pt x="205" y="1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xmlns="" id="{770E2357-7F0E-164A-9369-A1ABD85611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0109" y="2888718"/>
              <a:ext cx="878258" cy="887095"/>
            </a:xfrm>
            <a:custGeom>
              <a:avLst/>
              <a:gdLst>
                <a:gd name="T0" fmla="*/ 505 w 565"/>
                <a:gd name="T1" fmla="*/ 304 h 572"/>
                <a:gd name="T2" fmla="*/ 497 w 565"/>
                <a:gd name="T3" fmla="*/ 270 h 572"/>
                <a:gd name="T4" fmla="*/ 553 w 565"/>
                <a:gd name="T5" fmla="*/ 254 h 572"/>
                <a:gd name="T6" fmla="*/ 521 w 565"/>
                <a:gd name="T7" fmla="*/ 225 h 572"/>
                <a:gd name="T8" fmla="*/ 479 w 565"/>
                <a:gd name="T9" fmla="*/ 197 h 572"/>
                <a:gd name="T10" fmla="*/ 526 w 565"/>
                <a:gd name="T11" fmla="*/ 164 h 572"/>
                <a:gd name="T12" fmla="*/ 486 w 565"/>
                <a:gd name="T13" fmla="*/ 147 h 572"/>
                <a:gd name="T14" fmla="*/ 437 w 565"/>
                <a:gd name="T15" fmla="*/ 135 h 572"/>
                <a:gd name="T16" fmla="*/ 469 w 565"/>
                <a:gd name="T17" fmla="*/ 88 h 572"/>
                <a:gd name="T18" fmla="*/ 426 w 565"/>
                <a:gd name="T19" fmla="*/ 85 h 572"/>
                <a:gd name="T20" fmla="*/ 376 w 565"/>
                <a:gd name="T21" fmla="*/ 91 h 572"/>
                <a:gd name="T22" fmla="*/ 390 w 565"/>
                <a:gd name="T23" fmla="*/ 35 h 572"/>
                <a:gd name="T24" fmla="*/ 349 w 565"/>
                <a:gd name="T25" fmla="*/ 48 h 572"/>
                <a:gd name="T26" fmla="*/ 304 w 565"/>
                <a:gd name="T27" fmla="*/ 71 h 572"/>
                <a:gd name="T28" fmla="*/ 298 w 565"/>
                <a:gd name="T29" fmla="*/ 14 h 572"/>
                <a:gd name="T30" fmla="*/ 264 w 565"/>
                <a:gd name="T31" fmla="*/ 40 h 572"/>
                <a:gd name="T32" fmla="*/ 229 w 565"/>
                <a:gd name="T33" fmla="*/ 77 h 572"/>
                <a:gd name="T34" fmla="*/ 204 w 565"/>
                <a:gd name="T35" fmla="*/ 25 h 572"/>
                <a:gd name="T36" fmla="*/ 181 w 565"/>
                <a:gd name="T37" fmla="*/ 61 h 572"/>
                <a:gd name="T38" fmla="*/ 161 w 565"/>
                <a:gd name="T39" fmla="*/ 108 h 572"/>
                <a:gd name="T40" fmla="*/ 120 w 565"/>
                <a:gd name="T41" fmla="*/ 67 h 572"/>
                <a:gd name="T42" fmla="*/ 110 w 565"/>
                <a:gd name="T43" fmla="*/ 109 h 572"/>
                <a:gd name="T44" fmla="*/ 107 w 565"/>
                <a:gd name="T45" fmla="*/ 160 h 572"/>
                <a:gd name="T46" fmla="*/ 55 w 565"/>
                <a:gd name="T47" fmla="*/ 136 h 572"/>
                <a:gd name="T48" fmla="*/ 60 w 565"/>
                <a:gd name="T49" fmla="*/ 179 h 572"/>
                <a:gd name="T50" fmla="*/ 75 w 565"/>
                <a:gd name="T51" fmla="*/ 227 h 572"/>
                <a:gd name="T52" fmla="*/ 17 w 565"/>
                <a:gd name="T53" fmla="*/ 223 h 572"/>
                <a:gd name="T54" fmla="*/ 37 w 565"/>
                <a:gd name="T55" fmla="*/ 261 h 572"/>
                <a:gd name="T56" fmla="*/ 67 w 565"/>
                <a:gd name="T57" fmla="*/ 286 h 572"/>
                <a:gd name="T58" fmla="*/ 37 w 565"/>
                <a:gd name="T59" fmla="*/ 310 h 572"/>
                <a:gd name="T60" fmla="*/ 17 w 565"/>
                <a:gd name="T61" fmla="*/ 349 h 572"/>
                <a:gd name="T62" fmla="*/ 75 w 565"/>
                <a:gd name="T63" fmla="*/ 344 h 572"/>
                <a:gd name="T64" fmla="*/ 60 w 565"/>
                <a:gd name="T65" fmla="*/ 393 h 572"/>
                <a:gd name="T66" fmla="*/ 55 w 565"/>
                <a:gd name="T67" fmla="*/ 436 h 572"/>
                <a:gd name="T68" fmla="*/ 107 w 565"/>
                <a:gd name="T69" fmla="*/ 412 h 572"/>
                <a:gd name="T70" fmla="*/ 110 w 565"/>
                <a:gd name="T71" fmla="*/ 463 h 572"/>
                <a:gd name="T72" fmla="*/ 120 w 565"/>
                <a:gd name="T73" fmla="*/ 505 h 572"/>
                <a:gd name="T74" fmla="*/ 161 w 565"/>
                <a:gd name="T75" fmla="*/ 464 h 572"/>
                <a:gd name="T76" fmla="*/ 181 w 565"/>
                <a:gd name="T77" fmla="*/ 511 h 572"/>
                <a:gd name="T78" fmla="*/ 204 w 565"/>
                <a:gd name="T79" fmla="*/ 547 h 572"/>
                <a:gd name="T80" fmla="*/ 229 w 565"/>
                <a:gd name="T81" fmla="*/ 495 h 572"/>
                <a:gd name="T82" fmla="*/ 264 w 565"/>
                <a:gd name="T83" fmla="*/ 532 h 572"/>
                <a:gd name="T84" fmla="*/ 298 w 565"/>
                <a:gd name="T85" fmla="*/ 558 h 572"/>
                <a:gd name="T86" fmla="*/ 304 w 565"/>
                <a:gd name="T87" fmla="*/ 501 h 572"/>
                <a:gd name="T88" fmla="*/ 349 w 565"/>
                <a:gd name="T89" fmla="*/ 524 h 572"/>
                <a:gd name="T90" fmla="*/ 390 w 565"/>
                <a:gd name="T91" fmla="*/ 536 h 572"/>
                <a:gd name="T92" fmla="*/ 376 w 565"/>
                <a:gd name="T93" fmla="*/ 480 h 572"/>
                <a:gd name="T94" fmla="*/ 426 w 565"/>
                <a:gd name="T95" fmla="*/ 486 h 572"/>
                <a:gd name="T96" fmla="*/ 469 w 565"/>
                <a:gd name="T97" fmla="*/ 484 h 572"/>
                <a:gd name="T98" fmla="*/ 437 w 565"/>
                <a:gd name="T99" fmla="*/ 437 h 572"/>
                <a:gd name="T100" fmla="*/ 486 w 565"/>
                <a:gd name="T101" fmla="*/ 425 h 572"/>
                <a:gd name="T102" fmla="*/ 526 w 565"/>
                <a:gd name="T103" fmla="*/ 408 h 572"/>
                <a:gd name="T104" fmla="*/ 479 w 565"/>
                <a:gd name="T105" fmla="*/ 375 h 572"/>
                <a:gd name="T106" fmla="*/ 521 w 565"/>
                <a:gd name="T107" fmla="*/ 347 h 572"/>
                <a:gd name="T108" fmla="*/ 553 w 565"/>
                <a:gd name="T109" fmla="*/ 317 h 572"/>
                <a:gd name="T110" fmla="*/ 229 w 565"/>
                <a:gd name="T111" fmla="*/ 286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65" h="572">
                  <a:moveTo>
                    <a:pt x="553" y="317"/>
                  </a:moveTo>
                  <a:cubicBezTo>
                    <a:pt x="544" y="315"/>
                    <a:pt x="536" y="313"/>
                    <a:pt x="528" y="310"/>
                  </a:cubicBezTo>
                  <a:cubicBezTo>
                    <a:pt x="520" y="308"/>
                    <a:pt x="512" y="306"/>
                    <a:pt x="505" y="304"/>
                  </a:cubicBezTo>
                  <a:cubicBezTo>
                    <a:pt x="502" y="303"/>
                    <a:pt x="500" y="303"/>
                    <a:pt x="497" y="302"/>
                  </a:cubicBezTo>
                  <a:cubicBezTo>
                    <a:pt x="498" y="297"/>
                    <a:pt x="498" y="291"/>
                    <a:pt x="498" y="286"/>
                  </a:cubicBezTo>
                  <a:cubicBezTo>
                    <a:pt x="498" y="280"/>
                    <a:pt x="498" y="275"/>
                    <a:pt x="497" y="270"/>
                  </a:cubicBezTo>
                  <a:cubicBezTo>
                    <a:pt x="500" y="269"/>
                    <a:pt x="502" y="268"/>
                    <a:pt x="505" y="268"/>
                  </a:cubicBezTo>
                  <a:cubicBezTo>
                    <a:pt x="512" y="266"/>
                    <a:pt x="520" y="263"/>
                    <a:pt x="528" y="261"/>
                  </a:cubicBezTo>
                  <a:cubicBezTo>
                    <a:pt x="536" y="259"/>
                    <a:pt x="544" y="257"/>
                    <a:pt x="553" y="254"/>
                  </a:cubicBezTo>
                  <a:cubicBezTo>
                    <a:pt x="561" y="252"/>
                    <a:pt x="565" y="244"/>
                    <a:pt x="564" y="236"/>
                  </a:cubicBezTo>
                  <a:cubicBezTo>
                    <a:pt x="562" y="228"/>
                    <a:pt x="555" y="222"/>
                    <a:pt x="547" y="223"/>
                  </a:cubicBezTo>
                  <a:cubicBezTo>
                    <a:pt x="538" y="224"/>
                    <a:pt x="529" y="224"/>
                    <a:pt x="521" y="225"/>
                  </a:cubicBezTo>
                  <a:cubicBezTo>
                    <a:pt x="513" y="226"/>
                    <a:pt x="505" y="226"/>
                    <a:pt x="498" y="227"/>
                  </a:cubicBezTo>
                  <a:cubicBezTo>
                    <a:pt x="495" y="227"/>
                    <a:pt x="492" y="227"/>
                    <a:pt x="490" y="227"/>
                  </a:cubicBezTo>
                  <a:cubicBezTo>
                    <a:pt x="487" y="217"/>
                    <a:pt x="483" y="207"/>
                    <a:pt x="479" y="197"/>
                  </a:cubicBezTo>
                  <a:cubicBezTo>
                    <a:pt x="481" y="195"/>
                    <a:pt x="483" y="194"/>
                    <a:pt x="485" y="192"/>
                  </a:cubicBezTo>
                  <a:cubicBezTo>
                    <a:pt x="491" y="188"/>
                    <a:pt x="498" y="183"/>
                    <a:pt x="504" y="179"/>
                  </a:cubicBezTo>
                  <a:cubicBezTo>
                    <a:pt x="511" y="174"/>
                    <a:pt x="518" y="169"/>
                    <a:pt x="526" y="164"/>
                  </a:cubicBezTo>
                  <a:cubicBezTo>
                    <a:pt x="532" y="159"/>
                    <a:pt x="534" y="150"/>
                    <a:pt x="530" y="143"/>
                  </a:cubicBezTo>
                  <a:cubicBezTo>
                    <a:pt x="526" y="136"/>
                    <a:pt x="517" y="132"/>
                    <a:pt x="510" y="136"/>
                  </a:cubicBezTo>
                  <a:cubicBezTo>
                    <a:pt x="501" y="140"/>
                    <a:pt x="493" y="143"/>
                    <a:pt x="486" y="147"/>
                  </a:cubicBezTo>
                  <a:cubicBezTo>
                    <a:pt x="479" y="150"/>
                    <a:pt x="471" y="153"/>
                    <a:pt x="465" y="157"/>
                  </a:cubicBezTo>
                  <a:cubicBezTo>
                    <a:pt x="462" y="158"/>
                    <a:pt x="460" y="159"/>
                    <a:pt x="457" y="160"/>
                  </a:cubicBezTo>
                  <a:cubicBezTo>
                    <a:pt x="451" y="151"/>
                    <a:pt x="444" y="143"/>
                    <a:pt x="437" y="135"/>
                  </a:cubicBezTo>
                  <a:cubicBezTo>
                    <a:pt x="438" y="133"/>
                    <a:pt x="440" y="131"/>
                    <a:pt x="441" y="128"/>
                  </a:cubicBezTo>
                  <a:cubicBezTo>
                    <a:pt x="445" y="122"/>
                    <a:pt x="450" y="116"/>
                    <a:pt x="454" y="109"/>
                  </a:cubicBezTo>
                  <a:cubicBezTo>
                    <a:pt x="459" y="102"/>
                    <a:pt x="464" y="95"/>
                    <a:pt x="469" y="88"/>
                  </a:cubicBezTo>
                  <a:cubicBezTo>
                    <a:pt x="474" y="81"/>
                    <a:pt x="472" y="72"/>
                    <a:pt x="466" y="67"/>
                  </a:cubicBezTo>
                  <a:cubicBezTo>
                    <a:pt x="460" y="61"/>
                    <a:pt x="451" y="61"/>
                    <a:pt x="445" y="67"/>
                  </a:cubicBezTo>
                  <a:cubicBezTo>
                    <a:pt x="438" y="73"/>
                    <a:pt x="432" y="80"/>
                    <a:pt x="426" y="85"/>
                  </a:cubicBezTo>
                  <a:cubicBezTo>
                    <a:pt x="420" y="91"/>
                    <a:pt x="415" y="97"/>
                    <a:pt x="410" y="102"/>
                  </a:cubicBezTo>
                  <a:cubicBezTo>
                    <a:pt x="408" y="104"/>
                    <a:pt x="406" y="106"/>
                    <a:pt x="404" y="108"/>
                  </a:cubicBezTo>
                  <a:cubicBezTo>
                    <a:pt x="395" y="101"/>
                    <a:pt x="386" y="96"/>
                    <a:pt x="376" y="91"/>
                  </a:cubicBezTo>
                  <a:cubicBezTo>
                    <a:pt x="376" y="89"/>
                    <a:pt x="377" y="86"/>
                    <a:pt x="378" y="84"/>
                  </a:cubicBezTo>
                  <a:cubicBezTo>
                    <a:pt x="380" y="76"/>
                    <a:pt x="382" y="69"/>
                    <a:pt x="384" y="61"/>
                  </a:cubicBezTo>
                  <a:cubicBezTo>
                    <a:pt x="386" y="53"/>
                    <a:pt x="388" y="44"/>
                    <a:pt x="390" y="35"/>
                  </a:cubicBezTo>
                  <a:cubicBezTo>
                    <a:pt x="392" y="28"/>
                    <a:pt x="388" y="20"/>
                    <a:pt x="380" y="17"/>
                  </a:cubicBezTo>
                  <a:cubicBezTo>
                    <a:pt x="372" y="14"/>
                    <a:pt x="364" y="17"/>
                    <a:pt x="360" y="25"/>
                  </a:cubicBezTo>
                  <a:cubicBezTo>
                    <a:pt x="356" y="33"/>
                    <a:pt x="353" y="41"/>
                    <a:pt x="349" y="48"/>
                  </a:cubicBezTo>
                  <a:cubicBezTo>
                    <a:pt x="346" y="56"/>
                    <a:pt x="342" y="63"/>
                    <a:pt x="339" y="69"/>
                  </a:cubicBezTo>
                  <a:cubicBezTo>
                    <a:pt x="338" y="72"/>
                    <a:pt x="337" y="74"/>
                    <a:pt x="336" y="77"/>
                  </a:cubicBezTo>
                  <a:cubicBezTo>
                    <a:pt x="325" y="74"/>
                    <a:pt x="315" y="72"/>
                    <a:pt x="304" y="71"/>
                  </a:cubicBezTo>
                  <a:cubicBezTo>
                    <a:pt x="303" y="68"/>
                    <a:pt x="303" y="66"/>
                    <a:pt x="303" y="63"/>
                  </a:cubicBezTo>
                  <a:cubicBezTo>
                    <a:pt x="302" y="56"/>
                    <a:pt x="302" y="48"/>
                    <a:pt x="301" y="40"/>
                  </a:cubicBezTo>
                  <a:cubicBezTo>
                    <a:pt x="300" y="31"/>
                    <a:pt x="299" y="23"/>
                    <a:pt x="298" y="14"/>
                  </a:cubicBezTo>
                  <a:cubicBezTo>
                    <a:pt x="298" y="6"/>
                    <a:pt x="290" y="0"/>
                    <a:pt x="282" y="0"/>
                  </a:cubicBezTo>
                  <a:cubicBezTo>
                    <a:pt x="274" y="0"/>
                    <a:pt x="267" y="6"/>
                    <a:pt x="266" y="14"/>
                  </a:cubicBezTo>
                  <a:cubicBezTo>
                    <a:pt x="265" y="23"/>
                    <a:pt x="265" y="31"/>
                    <a:pt x="264" y="40"/>
                  </a:cubicBezTo>
                  <a:cubicBezTo>
                    <a:pt x="263" y="48"/>
                    <a:pt x="262" y="56"/>
                    <a:pt x="262" y="63"/>
                  </a:cubicBezTo>
                  <a:cubicBezTo>
                    <a:pt x="261" y="66"/>
                    <a:pt x="261" y="68"/>
                    <a:pt x="261" y="71"/>
                  </a:cubicBezTo>
                  <a:cubicBezTo>
                    <a:pt x="250" y="72"/>
                    <a:pt x="239" y="74"/>
                    <a:pt x="229" y="77"/>
                  </a:cubicBezTo>
                  <a:cubicBezTo>
                    <a:pt x="228" y="74"/>
                    <a:pt x="227" y="72"/>
                    <a:pt x="226" y="69"/>
                  </a:cubicBezTo>
                  <a:cubicBezTo>
                    <a:pt x="222" y="63"/>
                    <a:pt x="219" y="56"/>
                    <a:pt x="216" y="48"/>
                  </a:cubicBezTo>
                  <a:cubicBezTo>
                    <a:pt x="212" y="41"/>
                    <a:pt x="208" y="33"/>
                    <a:pt x="204" y="25"/>
                  </a:cubicBezTo>
                  <a:cubicBezTo>
                    <a:pt x="201" y="17"/>
                    <a:pt x="192" y="14"/>
                    <a:pt x="185" y="17"/>
                  </a:cubicBezTo>
                  <a:cubicBezTo>
                    <a:pt x="177" y="20"/>
                    <a:pt x="172" y="28"/>
                    <a:pt x="174" y="35"/>
                  </a:cubicBezTo>
                  <a:cubicBezTo>
                    <a:pt x="177" y="44"/>
                    <a:pt x="179" y="53"/>
                    <a:pt x="181" y="61"/>
                  </a:cubicBezTo>
                  <a:cubicBezTo>
                    <a:pt x="183" y="69"/>
                    <a:pt x="185" y="76"/>
                    <a:pt x="187" y="84"/>
                  </a:cubicBezTo>
                  <a:cubicBezTo>
                    <a:pt x="188" y="86"/>
                    <a:pt x="188" y="89"/>
                    <a:pt x="189" y="91"/>
                  </a:cubicBezTo>
                  <a:cubicBezTo>
                    <a:pt x="179" y="96"/>
                    <a:pt x="170" y="101"/>
                    <a:pt x="161" y="108"/>
                  </a:cubicBezTo>
                  <a:cubicBezTo>
                    <a:pt x="159" y="106"/>
                    <a:pt x="157" y="104"/>
                    <a:pt x="155" y="102"/>
                  </a:cubicBezTo>
                  <a:cubicBezTo>
                    <a:pt x="150" y="97"/>
                    <a:pt x="144" y="91"/>
                    <a:pt x="138" y="85"/>
                  </a:cubicBezTo>
                  <a:cubicBezTo>
                    <a:pt x="133" y="80"/>
                    <a:pt x="126" y="73"/>
                    <a:pt x="120" y="67"/>
                  </a:cubicBezTo>
                  <a:cubicBezTo>
                    <a:pt x="114" y="61"/>
                    <a:pt x="105" y="61"/>
                    <a:pt x="99" y="67"/>
                  </a:cubicBezTo>
                  <a:cubicBezTo>
                    <a:pt x="93" y="72"/>
                    <a:pt x="91" y="81"/>
                    <a:pt x="95" y="88"/>
                  </a:cubicBezTo>
                  <a:cubicBezTo>
                    <a:pt x="101" y="95"/>
                    <a:pt x="106" y="102"/>
                    <a:pt x="110" y="109"/>
                  </a:cubicBezTo>
                  <a:cubicBezTo>
                    <a:pt x="115" y="116"/>
                    <a:pt x="119" y="122"/>
                    <a:pt x="124" y="128"/>
                  </a:cubicBezTo>
                  <a:cubicBezTo>
                    <a:pt x="125" y="131"/>
                    <a:pt x="127" y="133"/>
                    <a:pt x="128" y="135"/>
                  </a:cubicBezTo>
                  <a:cubicBezTo>
                    <a:pt x="121" y="143"/>
                    <a:pt x="114" y="151"/>
                    <a:pt x="107" y="160"/>
                  </a:cubicBezTo>
                  <a:cubicBezTo>
                    <a:pt x="105" y="159"/>
                    <a:pt x="103" y="158"/>
                    <a:pt x="100" y="157"/>
                  </a:cubicBezTo>
                  <a:cubicBezTo>
                    <a:pt x="93" y="153"/>
                    <a:pt x="86" y="150"/>
                    <a:pt x="79" y="147"/>
                  </a:cubicBezTo>
                  <a:cubicBezTo>
                    <a:pt x="71" y="143"/>
                    <a:pt x="63" y="140"/>
                    <a:pt x="55" y="136"/>
                  </a:cubicBezTo>
                  <a:cubicBezTo>
                    <a:pt x="48" y="132"/>
                    <a:pt x="39" y="136"/>
                    <a:pt x="35" y="143"/>
                  </a:cubicBezTo>
                  <a:cubicBezTo>
                    <a:pt x="31" y="150"/>
                    <a:pt x="32" y="159"/>
                    <a:pt x="39" y="164"/>
                  </a:cubicBezTo>
                  <a:cubicBezTo>
                    <a:pt x="46" y="169"/>
                    <a:pt x="54" y="174"/>
                    <a:pt x="60" y="179"/>
                  </a:cubicBezTo>
                  <a:cubicBezTo>
                    <a:pt x="67" y="183"/>
                    <a:pt x="73" y="188"/>
                    <a:pt x="79" y="192"/>
                  </a:cubicBezTo>
                  <a:cubicBezTo>
                    <a:pt x="82" y="194"/>
                    <a:pt x="84" y="195"/>
                    <a:pt x="86" y="197"/>
                  </a:cubicBezTo>
                  <a:cubicBezTo>
                    <a:pt x="82" y="207"/>
                    <a:pt x="78" y="217"/>
                    <a:pt x="75" y="227"/>
                  </a:cubicBezTo>
                  <a:cubicBezTo>
                    <a:pt x="72" y="227"/>
                    <a:pt x="70" y="227"/>
                    <a:pt x="67" y="227"/>
                  </a:cubicBezTo>
                  <a:cubicBezTo>
                    <a:pt x="59" y="226"/>
                    <a:pt x="52" y="226"/>
                    <a:pt x="43" y="225"/>
                  </a:cubicBezTo>
                  <a:cubicBezTo>
                    <a:pt x="35" y="224"/>
                    <a:pt x="27" y="224"/>
                    <a:pt x="17" y="223"/>
                  </a:cubicBezTo>
                  <a:cubicBezTo>
                    <a:pt x="9" y="222"/>
                    <a:pt x="2" y="228"/>
                    <a:pt x="1" y="236"/>
                  </a:cubicBezTo>
                  <a:cubicBezTo>
                    <a:pt x="0" y="244"/>
                    <a:pt x="4" y="252"/>
                    <a:pt x="12" y="254"/>
                  </a:cubicBezTo>
                  <a:cubicBezTo>
                    <a:pt x="21" y="257"/>
                    <a:pt x="29" y="259"/>
                    <a:pt x="37" y="261"/>
                  </a:cubicBezTo>
                  <a:cubicBezTo>
                    <a:pt x="45" y="263"/>
                    <a:pt x="52" y="266"/>
                    <a:pt x="60" y="268"/>
                  </a:cubicBezTo>
                  <a:cubicBezTo>
                    <a:pt x="62" y="268"/>
                    <a:pt x="65" y="269"/>
                    <a:pt x="67" y="270"/>
                  </a:cubicBezTo>
                  <a:cubicBezTo>
                    <a:pt x="67" y="275"/>
                    <a:pt x="67" y="280"/>
                    <a:pt x="67" y="286"/>
                  </a:cubicBezTo>
                  <a:cubicBezTo>
                    <a:pt x="67" y="291"/>
                    <a:pt x="67" y="297"/>
                    <a:pt x="67" y="302"/>
                  </a:cubicBezTo>
                  <a:cubicBezTo>
                    <a:pt x="65" y="303"/>
                    <a:pt x="62" y="303"/>
                    <a:pt x="60" y="304"/>
                  </a:cubicBezTo>
                  <a:cubicBezTo>
                    <a:pt x="52" y="306"/>
                    <a:pt x="45" y="308"/>
                    <a:pt x="37" y="310"/>
                  </a:cubicBezTo>
                  <a:cubicBezTo>
                    <a:pt x="29" y="313"/>
                    <a:pt x="21" y="315"/>
                    <a:pt x="12" y="317"/>
                  </a:cubicBezTo>
                  <a:cubicBezTo>
                    <a:pt x="4" y="320"/>
                    <a:pt x="0" y="328"/>
                    <a:pt x="1" y="336"/>
                  </a:cubicBezTo>
                  <a:cubicBezTo>
                    <a:pt x="2" y="344"/>
                    <a:pt x="9" y="350"/>
                    <a:pt x="17" y="349"/>
                  </a:cubicBezTo>
                  <a:cubicBezTo>
                    <a:pt x="27" y="348"/>
                    <a:pt x="35" y="347"/>
                    <a:pt x="43" y="347"/>
                  </a:cubicBezTo>
                  <a:cubicBezTo>
                    <a:pt x="52" y="346"/>
                    <a:pt x="59" y="346"/>
                    <a:pt x="67" y="345"/>
                  </a:cubicBezTo>
                  <a:cubicBezTo>
                    <a:pt x="70" y="345"/>
                    <a:pt x="72" y="344"/>
                    <a:pt x="75" y="344"/>
                  </a:cubicBezTo>
                  <a:cubicBezTo>
                    <a:pt x="78" y="355"/>
                    <a:pt x="82" y="365"/>
                    <a:pt x="86" y="375"/>
                  </a:cubicBezTo>
                  <a:cubicBezTo>
                    <a:pt x="84" y="376"/>
                    <a:pt x="82" y="378"/>
                    <a:pt x="79" y="379"/>
                  </a:cubicBezTo>
                  <a:cubicBezTo>
                    <a:pt x="73" y="384"/>
                    <a:pt x="67" y="388"/>
                    <a:pt x="60" y="393"/>
                  </a:cubicBezTo>
                  <a:cubicBezTo>
                    <a:pt x="54" y="398"/>
                    <a:pt x="46" y="403"/>
                    <a:pt x="39" y="408"/>
                  </a:cubicBezTo>
                  <a:cubicBezTo>
                    <a:pt x="32" y="413"/>
                    <a:pt x="31" y="422"/>
                    <a:pt x="35" y="429"/>
                  </a:cubicBezTo>
                  <a:cubicBezTo>
                    <a:pt x="39" y="436"/>
                    <a:pt x="48" y="439"/>
                    <a:pt x="55" y="436"/>
                  </a:cubicBezTo>
                  <a:cubicBezTo>
                    <a:pt x="63" y="432"/>
                    <a:pt x="71" y="428"/>
                    <a:pt x="79" y="425"/>
                  </a:cubicBezTo>
                  <a:cubicBezTo>
                    <a:pt x="86" y="422"/>
                    <a:pt x="93" y="418"/>
                    <a:pt x="100" y="415"/>
                  </a:cubicBezTo>
                  <a:cubicBezTo>
                    <a:pt x="103" y="414"/>
                    <a:pt x="105" y="413"/>
                    <a:pt x="107" y="412"/>
                  </a:cubicBezTo>
                  <a:cubicBezTo>
                    <a:pt x="114" y="421"/>
                    <a:pt x="121" y="429"/>
                    <a:pt x="128" y="437"/>
                  </a:cubicBezTo>
                  <a:cubicBezTo>
                    <a:pt x="127" y="439"/>
                    <a:pt x="125" y="441"/>
                    <a:pt x="124" y="443"/>
                  </a:cubicBezTo>
                  <a:cubicBezTo>
                    <a:pt x="119" y="449"/>
                    <a:pt x="115" y="456"/>
                    <a:pt x="110" y="463"/>
                  </a:cubicBezTo>
                  <a:cubicBezTo>
                    <a:pt x="106" y="469"/>
                    <a:pt x="101" y="477"/>
                    <a:pt x="95" y="484"/>
                  </a:cubicBezTo>
                  <a:cubicBezTo>
                    <a:pt x="91" y="491"/>
                    <a:pt x="93" y="500"/>
                    <a:pt x="99" y="505"/>
                  </a:cubicBezTo>
                  <a:cubicBezTo>
                    <a:pt x="105" y="510"/>
                    <a:pt x="114" y="510"/>
                    <a:pt x="120" y="505"/>
                  </a:cubicBezTo>
                  <a:cubicBezTo>
                    <a:pt x="126" y="498"/>
                    <a:pt x="133" y="492"/>
                    <a:pt x="138" y="486"/>
                  </a:cubicBezTo>
                  <a:cubicBezTo>
                    <a:pt x="144" y="481"/>
                    <a:pt x="150" y="475"/>
                    <a:pt x="155" y="470"/>
                  </a:cubicBezTo>
                  <a:cubicBezTo>
                    <a:pt x="157" y="468"/>
                    <a:pt x="159" y="466"/>
                    <a:pt x="161" y="464"/>
                  </a:cubicBezTo>
                  <a:cubicBezTo>
                    <a:pt x="170" y="470"/>
                    <a:pt x="179" y="476"/>
                    <a:pt x="189" y="480"/>
                  </a:cubicBezTo>
                  <a:cubicBezTo>
                    <a:pt x="188" y="483"/>
                    <a:pt x="188" y="486"/>
                    <a:pt x="187" y="488"/>
                  </a:cubicBezTo>
                  <a:cubicBezTo>
                    <a:pt x="185" y="495"/>
                    <a:pt x="183" y="503"/>
                    <a:pt x="181" y="511"/>
                  </a:cubicBezTo>
                  <a:cubicBezTo>
                    <a:pt x="179" y="519"/>
                    <a:pt x="177" y="527"/>
                    <a:pt x="174" y="536"/>
                  </a:cubicBezTo>
                  <a:cubicBezTo>
                    <a:pt x="172" y="544"/>
                    <a:pt x="177" y="552"/>
                    <a:pt x="185" y="555"/>
                  </a:cubicBezTo>
                  <a:cubicBezTo>
                    <a:pt x="192" y="558"/>
                    <a:pt x="201" y="554"/>
                    <a:pt x="204" y="547"/>
                  </a:cubicBezTo>
                  <a:cubicBezTo>
                    <a:pt x="208" y="539"/>
                    <a:pt x="212" y="531"/>
                    <a:pt x="216" y="524"/>
                  </a:cubicBezTo>
                  <a:cubicBezTo>
                    <a:pt x="219" y="516"/>
                    <a:pt x="222" y="509"/>
                    <a:pt x="226" y="502"/>
                  </a:cubicBezTo>
                  <a:cubicBezTo>
                    <a:pt x="227" y="500"/>
                    <a:pt x="228" y="498"/>
                    <a:pt x="229" y="495"/>
                  </a:cubicBezTo>
                  <a:cubicBezTo>
                    <a:pt x="239" y="498"/>
                    <a:pt x="250" y="500"/>
                    <a:pt x="261" y="501"/>
                  </a:cubicBezTo>
                  <a:cubicBezTo>
                    <a:pt x="261" y="503"/>
                    <a:pt x="261" y="506"/>
                    <a:pt x="262" y="509"/>
                  </a:cubicBezTo>
                  <a:cubicBezTo>
                    <a:pt x="262" y="516"/>
                    <a:pt x="263" y="524"/>
                    <a:pt x="264" y="532"/>
                  </a:cubicBezTo>
                  <a:cubicBezTo>
                    <a:pt x="265" y="540"/>
                    <a:pt x="265" y="549"/>
                    <a:pt x="266" y="558"/>
                  </a:cubicBezTo>
                  <a:cubicBezTo>
                    <a:pt x="267" y="566"/>
                    <a:pt x="274" y="572"/>
                    <a:pt x="282" y="572"/>
                  </a:cubicBezTo>
                  <a:cubicBezTo>
                    <a:pt x="290" y="572"/>
                    <a:pt x="298" y="566"/>
                    <a:pt x="298" y="558"/>
                  </a:cubicBezTo>
                  <a:cubicBezTo>
                    <a:pt x="299" y="549"/>
                    <a:pt x="300" y="540"/>
                    <a:pt x="301" y="532"/>
                  </a:cubicBezTo>
                  <a:cubicBezTo>
                    <a:pt x="302" y="524"/>
                    <a:pt x="302" y="516"/>
                    <a:pt x="303" y="509"/>
                  </a:cubicBezTo>
                  <a:cubicBezTo>
                    <a:pt x="303" y="506"/>
                    <a:pt x="303" y="503"/>
                    <a:pt x="304" y="501"/>
                  </a:cubicBezTo>
                  <a:cubicBezTo>
                    <a:pt x="315" y="500"/>
                    <a:pt x="325" y="498"/>
                    <a:pt x="336" y="495"/>
                  </a:cubicBezTo>
                  <a:cubicBezTo>
                    <a:pt x="337" y="497"/>
                    <a:pt x="338" y="500"/>
                    <a:pt x="339" y="502"/>
                  </a:cubicBezTo>
                  <a:cubicBezTo>
                    <a:pt x="342" y="509"/>
                    <a:pt x="346" y="516"/>
                    <a:pt x="349" y="524"/>
                  </a:cubicBezTo>
                  <a:cubicBezTo>
                    <a:pt x="353" y="531"/>
                    <a:pt x="356" y="539"/>
                    <a:pt x="360" y="547"/>
                  </a:cubicBezTo>
                  <a:cubicBezTo>
                    <a:pt x="364" y="554"/>
                    <a:pt x="372" y="558"/>
                    <a:pt x="380" y="555"/>
                  </a:cubicBezTo>
                  <a:cubicBezTo>
                    <a:pt x="388" y="552"/>
                    <a:pt x="392" y="544"/>
                    <a:pt x="390" y="536"/>
                  </a:cubicBezTo>
                  <a:cubicBezTo>
                    <a:pt x="388" y="527"/>
                    <a:pt x="386" y="519"/>
                    <a:pt x="384" y="511"/>
                  </a:cubicBezTo>
                  <a:cubicBezTo>
                    <a:pt x="382" y="503"/>
                    <a:pt x="380" y="495"/>
                    <a:pt x="378" y="488"/>
                  </a:cubicBezTo>
                  <a:cubicBezTo>
                    <a:pt x="377" y="486"/>
                    <a:pt x="376" y="483"/>
                    <a:pt x="376" y="480"/>
                  </a:cubicBezTo>
                  <a:cubicBezTo>
                    <a:pt x="386" y="476"/>
                    <a:pt x="395" y="470"/>
                    <a:pt x="404" y="464"/>
                  </a:cubicBezTo>
                  <a:cubicBezTo>
                    <a:pt x="406" y="466"/>
                    <a:pt x="408" y="468"/>
                    <a:pt x="410" y="470"/>
                  </a:cubicBezTo>
                  <a:cubicBezTo>
                    <a:pt x="415" y="475"/>
                    <a:pt x="420" y="481"/>
                    <a:pt x="426" y="486"/>
                  </a:cubicBezTo>
                  <a:cubicBezTo>
                    <a:pt x="432" y="492"/>
                    <a:pt x="438" y="498"/>
                    <a:pt x="445" y="505"/>
                  </a:cubicBezTo>
                  <a:cubicBezTo>
                    <a:pt x="451" y="510"/>
                    <a:pt x="460" y="510"/>
                    <a:pt x="466" y="505"/>
                  </a:cubicBezTo>
                  <a:cubicBezTo>
                    <a:pt x="472" y="500"/>
                    <a:pt x="474" y="491"/>
                    <a:pt x="469" y="484"/>
                  </a:cubicBezTo>
                  <a:cubicBezTo>
                    <a:pt x="464" y="477"/>
                    <a:pt x="459" y="469"/>
                    <a:pt x="454" y="463"/>
                  </a:cubicBezTo>
                  <a:cubicBezTo>
                    <a:pt x="450" y="456"/>
                    <a:pt x="445" y="449"/>
                    <a:pt x="441" y="443"/>
                  </a:cubicBezTo>
                  <a:cubicBezTo>
                    <a:pt x="440" y="441"/>
                    <a:pt x="438" y="439"/>
                    <a:pt x="437" y="437"/>
                  </a:cubicBezTo>
                  <a:cubicBezTo>
                    <a:pt x="444" y="429"/>
                    <a:pt x="451" y="421"/>
                    <a:pt x="457" y="412"/>
                  </a:cubicBezTo>
                  <a:cubicBezTo>
                    <a:pt x="460" y="413"/>
                    <a:pt x="462" y="414"/>
                    <a:pt x="465" y="415"/>
                  </a:cubicBezTo>
                  <a:cubicBezTo>
                    <a:pt x="471" y="418"/>
                    <a:pt x="479" y="422"/>
                    <a:pt x="486" y="425"/>
                  </a:cubicBezTo>
                  <a:cubicBezTo>
                    <a:pt x="493" y="428"/>
                    <a:pt x="501" y="432"/>
                    <a:pt x="510" y="436"/>
                  </a:cubicBezTo>
                  <a:cubicBezTo>
                    <a:pt x="517" y="439"/>
                    <a:pt x="526" y="436"/>
                    <a:pt x="530" y="429"/>
                  </a:cubicBezTo>
                  <a:cubicBezTo>
                    <a:pt x="534" y="422"/>
                    <a:pt x="532" y="413"/>
                    <a:pt x="526" y="408"/>
                  </a:cubicBezTo>
                  <a:cubicBezTo>
                    <a:pt x="518" y="403"/>
                    <a:pt x="511" y="398"/>
                    <a:pt x="504" y="393"/>
                  </a:cubicBezTo>
                  <a:cubicBezTo>
                    <a:pt x="498" y="388"/>
                    <a:pt x="491" y="384"/>
                    <a:pt x="485" y="379"/>
                  </a:cubicBezTo>
                  <a:cubicBezTo>
                    <a:pt x="483" y="378"/>
                    <a:pt x="481" y="376"/>
                    <a:pt x="479" y="375"/>
                  </a:cubicBezTo>
                  <a:cubicBezTo>
                    <a:pt x="483" y="365"/>
                    <a:pt x="487" y="355"/>
                    <a:pt x="490" y="344"/>
                  </a:cubicBezTo>
                  <a:cubicBezTo>
                    <a:pt x="492" y="344"/>
                    <a:pt x="495" y="345"/>
                    <a:pt x="498" y="345"/>
                  </a:cubicBezTo>
                  <a:cubicBezTo>
                    <a:pt x="505" y="346"/>
                    <a:pt x="513" y="346"/>
                    <a:pt x="521" y="347"/>
                  </a:cubicBezTo>
                  <a:cubicBezTo>
                    <a:pt x="529" y="347"/>
                    <a:pt x="538" y="348"/>
                    <a:pt x="547" y="349"/>
                  </a:cubicBezTo>
                  <a:cubicBezTo>
                    <a:pt x="555" y="350"/>
                    <a:pt x="562" y="344"/>
                    <a:pt x="564" y="336"/>
                  </a:cubicBezTo>
                  <a:cubicBezTo>
                    <a:pt x="565" y="328"/>
                    <a:pt x="561" y="320"/>
                    <a:pt x="553" y="317"/>
                  </a:cubicBezTo>
                  <a:close/>
                  <a:moveTo>
                    <a:pt x="336" y="286"/>
                  </a:moveTo>
                  <a:cubicBezTo>
                    <a:pt x="336" y="316"/>
                    <a:pt x="312" y="340"/>
                    <a:pt x="282" y="340"/>
                  </a:cubicBezTo>
                  <a:cubicBezTo>
                    <a:pt x="253" y="340"/>
                    <a:pt x="229" y="316"/>
                    <a:pt x="229" y="286"/>
                  </a:cubicBezTo>
                  <a:cubicBezTo>
                    <a:pt x="229" y="256"/>
                    <a:pt x="253" y="232"/>
                    <a:pt x="282" y="232"/>
                  </a:cubicBezTo>
                  <a:cubicBezTo>
                    <a:pt x="312" y="232"/>
                    <a:pt x="336" y="256"/>
                    <a:pt x="336" y="2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xmlns="" id="{0EA6BA1F-D359-D84D-8C52-44E77F2AB4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3723" y="3037856"/>
              <a:ext cx="589924" cy="588819"/>
            </a:xfrm>
            <a:custGeom>
              <a:avLst/>
              <a:gdLst>
                <a:gd name="T0" fmla="*/ 349 w 380"/>
                <a:gd name="T1" fmla="*/ 247 h 380"/>
                <a:gd name="T2" fmla="*/ 247 w 380"/>
                <a:gd name="T3" fmla="*/ 31 h 380"/>
                <a:gd name="T4" fmla="*/ 32 w 380"/>
                <a:gd name="T5" fmla="*/ 133 h 380"/>
                <a:gd name="T6" fmla="*/ 133 w 380"/>
                <a:gd name="T7" fmla="*/ 349 h 380"/>
                <a:gd name="T8" fmla="*/ 349 w 380"/>
                <a:gd name="T9" fmla="*/ 247 h 380"/>
                <a:gd name="T10" fmla="*/ 143 w 380"/>
                <a:gd name="T11" fmla="*/ 323 h 380"/>
                <a:gd name="T12" fmla="*/ 94 w 380"/>
                <a:gd name="T13" fmla="*/ 293 h 380"/>
                <a:gd name="T14" fmla="*/ 154 w 380"/>
                <a:gd name="T15" fmla="*/ 242 h 380"/>
                <a:gd name="T16" fmla="*/ 169 w 380"/>
                <a:gd name="T17" fmla="*/ 249 h 380"/>
                <a:gd name="T18" fmla="*/ 242 w 380"/>
                <a:gd name="T19" fmla="*/ 225 h 380"/>
                <a:gd name="T20" fmla="*/ 317 w 380"/>
                <a:gd name="T21" fmla="*/ 252 h 380"/>
                <a:gd name="T22" fmla="*/ 143 w 380"/>
                <a:gd name="T23" fmla="*/ 323 h 380"/>
                <a:gd name="T24" fmla="*/ 220 w 380"/>
                <a:gd name="T25" fmla="*/ 200 h 380"/>
                <a:gd name="T26" fmla="*/ 180 w 380"/>
                <a:gd name="T27" fmla="*/ 219 h 380"/>
                <a:gd name="T28" fmla="*/ 161 w 380"/>
                <a:gd name="T29" fmla="*/ 179 h 380"/>
                <a:gd name="T30" fmla="*/ 201 w 380"/>
                <a:gd name="T31" fmla="*/ 160 h 380"/>
                <a:gd name="T32" fmla="*/ 220 w 380"/>
                <a:gd name="T33" fmla="*/ 200 h 380"/>
                <a:gd name="T34" fmla="*/ 328 w 380"/>
                <a:gd name="T35" fmla="*/ 221 h 380"/>
                <a:gd name="T36" fmla="*/ 253 w 380"/>
                <a:gd name="T37" fmla="*/ 194 h 380"/>
                <a:gd name="T38" fmla="*/ 212 w 380"/>
                <a:gd name="T39" fmla="*/ 131 h 380"/>
                <a:gd name="T40" fmla="*/ 196 w 380"/>
                <a:gd name="T41" fmla="*/ 127 h 380"/>
                <a:gd name="T42" fmla="*/ 183 w 380"/>
                <a:gd name="T43" fmla="*/ 49 h 380"/>
                <a:gd name="T44" fmla="*/ 238 w 380"/>
                <a:gd name="T45" fmla="*/ 57 h 380"/>
                <a:gd name="T46" fmla="*/ 328 w 380"/>
                <a:gd name="T47" fmla="*/ 221 h 380"/>
                <a:gd name="T48" fmla="*/ 58 w 380"/>
                <a:gd name="T49" fmla="*/ 142 h 380"/>
                <a:gd name="T50" fmla="*/ 150 w 380"/>
                <a:gd name="T51" fmla="*/ 55 h 380"/>
                <a:gd name="T52" fmla="*/ 164 w 380"/>
                <a:gd name="T53" fmla="*/ 133 h 380"/>
                <a:gd name="T54" fmla="*/ 131 w 380"/>
                <a:gd name="T55" fmla="*/ 169 h 380"/>
                <a:gd name="T56" fmla="*/ 133 w 380"/>
                <a:gd name="T57" fmla="*/ 216 h 380"/>
                <a:gd name="T58" fmla="*/ 73 w 380"/>
                <a:gd name="T59" fmla="*/ 268 h 380"/>
                <a:gd name="T60" fmla="*/ 58 w 380"/>
                <a:gd name="T61" fmla="*/ 142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0" h="380">
                  <a:moveTo>
                    <a:pt x="349" y="247"/>
                  </a:moveTo>
                  <a:cubicBezTo>
                    <a:pt x="380" y="159"/>
                    <a:pt x="335" y="63"/>
                    <a:pt x="247" y="31"/>
                  </a:cubicBezTo>
                  <a:cubicBezTo>
                    <a:pt x="160" y="0"/>
                    <a:pt x="63" y="45"/>
                    <a:pt x="32" y="133"/>
                  </a:cubicBezTo>
                  <a:cubicBezTo>
                    <a:pt x="0" y="221"/>
                    <a:pt x="46" y="317"/>
                    <a:pt x="133" y="349"/>
                  </a:cubicBezTo>
                  <a:cubicBezTo>
                    <a:pt x="221" y="380"/>
                    <a:pt x="317" y="335"/>
                    <a:pt x="349" y="247"/>
                  </a:cubicBezTo>
                  <a:close/>
                  <a:moveTo>
                    <a:pt x="143" y="323"/>
                  </a:moveTo>
                  <a:cubicBezTo>
                    <a:pt x="124" y="316"/>
                    <a:pt x="108" y="306"/>
                    <a:pt x="94" y="293"/>
                  </a:cubicBezTo>
                  <a:cubicBezTo>
                    <a:pt x="154" y="242"/>
                    <a:pt x="154" y="242"/>
                    <a:pt x="154" y="242"/>
                  </a:cubicBezTo>
                  <a:cubicBezTo>
                    <a:pt x="159" y="245"/>
                    <a:pt x="164" y="247"/>
                    <a:pt x="169" y="249"/>
                  </a:cubicBezTo>
                  <a:cubicBezTo>
                    <a:pt x="197" y="259"/>
                    <a:pt x="227" y="248"/>
                    <a:pt x="242" y="225"/>
                  </a:cubicBezTo>
                  <a:cubicBezTo>
                    <a:pt x="317" y="252"/>
                    <a:pt x="317" y="252"/>
                    <a:pt x="317" y="252"/>
                  </a:cubicBezTo>
                  <a:cubicBezTo>
                    <a:pt x="286" y="316"/>
                    <a:pt x="211" y="347"/>
                    <a:pt x="143" y="323"/>
                  </a:cubicBezTo>
                  <a:close/>
                  <a:moveTo>
                    <a:pt x="220" y="200"/>
                  </a:moveTo>
                  <a:cubicBezTo>
                    <a:pt x="214" y="217"/>
                    <a:pt x="196" y="225"/>
                    <a:pt x="180" y="219"/>
                  </a:cubicBezTo>
                  <a:cubicBezTo>
                    <a:pt x="163" y="214"/>
                    <a:pt x="155" y="196"/>
                    <a:pt x="161" y="179"/>
                  </a:cubicBezTo>
                  <a:cubicBezTo>
                    <a:pt x="167" y="163"/>
                    <a:pt x="185" y="154"/>
                    <a:pt x="201" y="160"/>
                  </a:cubicBezTo>
                  <a:cubicBezTo>
                    <a:pt x="217" y="166"/>
                    <a:pt x="226" y="184"/>
                    <a:pt x="220" y="200"/>
                  </a:cubicBezTo>
                  <a:close/>
                  <a:moveTo>
                    <a:pt x="328" y="221"/>
                  </a:moveTo>
                  <a:cubicBezTo>
                    <a:pt x="253" y="194"/>
                    <a:pt x="253" y="194"/>
                    <a:pt x="253" y="194"/>
                  </a:cubicBezTo>
                  <a:cubicBezTo>
                    <a:pt x="255" y="167"/>
                    <a:pt x="239" y="140"/>
                    <a:pt x="212" y="131"/>
                  </a:cubicBezTo>
                  <a:cubicBezTo>
                    <a:pt x="207" y="129"/>
                    <a:pt x="201" y="128"/>
                    <a:pt x="196" y="127"/>
                  </a:cubicBezTo>
                  <a:cubicBezTo>
                    <a:pt x="183" y="49"/>
                    <a:pt x="183" y="49"/>
                    <a:pt x="183" y="49"/>
                  </a:cubicBezTo>
                  <a:cubicBezTo>
                    <a:pt x="201" y="48"/>
                    <a:pt x="220" y="51"/>
                    <a:pt x="238" y="57"/>
                  </a:cubicBezTo>
                  <a:cubicBezTo>
                    <a:pt x="306" y="81"/>
                    <a:pt x="343" y="152"/>
                    <a:pt x="328" y="221"/>
                  </a:cubicBezTo>
                  <a:close/>
                  <a:moveTo>
                    <a:pt x="58" y="142"/>
                  </a:moveTo>
                  <a:cubicBezTo>
                    <a:pt x="74" y="98"/>
                    <a:pt x="109" y="67"/>
                    <a:pt x="150" y="55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49" y="140"/>
                    <a:pt x="137" y="152"/>
                    <a:pt x="131" y="169"/>
                  </a:cubicBezTo>
                  <a:cubicBezTo>
                    <a:pt x="125" y="185"/>
                    <a:pt x="127" y="202"/>
                    <a:pt x="133" y="216"/>
                  </a:cubicBezTo>
                  <a:cubicBezTo>
                    <a:pt x="73" y="268"/>
                    <a:pt x="73" y="268"/>
                    <a:pt x="73" y="268"/>
                  </a:cubicBezTo>
                  <a:cubicBezTo>
                    <a:pt x="49" y="232"/>
                    <a:pt x="42" y="186"/>
                    <a:pt x="58" y="14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xmlns="" id="{E202B0F4-3971-2543-9F75-DFD09161AF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5609" y="2809178"/>
              <a:ext cx="98321" cy="101635"/>
            </a:xfrm>
            <a:custGeom>
              <a:avLst/>
              <a:gdLst>
                <a:gd name="T0" fmla="*/ 50 w 63"/>
                <a:gd name="T1" fmla="*/ 0 h 65"/>
                <a:gd name="T2" fmla="*/ 0 w 63"/>
                <a:gd name="T3" fmla="*/ 55 h 65"/>
                <a:gd name="T4" fmla="*/ 48 w 63"/>
                <a:gd name="T5" fmla="*/ 51 h 65"/>
                <a:gd name="T6" fmla="*/ 50 w 63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65">
                  <a:moveTo>
                    <a:pt x="5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15" y="65"/>
                    <a:pt x="35" y="64"/>
                    <a:pt x="48" y="51"/>
                  </a:cubicBezTo>
                  <a:cubicBezTo>
                    <a:pt x="62" y="37"/>
                    <a:pt x="63" y="15"/>
                    <a:pt x="5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xmlns="" id="{17C64341-10D1-B74D-ACBF-68BEB9B0A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886" y="2785978"/>
              <a:ext cx="96112" cy="99425"/>
            </a:xfrm>
            <a:custGeom>
              <a:avLst/>
              <a:gdLst>
                <a:gd name="T0" fmla="*/ 14 w 62"/>
                <a:gd name="T1" fmla="*/ 14 h 64"/>
                <a:gd name="T2" fmla="*/ 13 w 62"/>
                <a:gd name="T3" fmla="*/ 64 h 64"/>
                <a:gd name="T4" fmla="*/ 62 w 62"/>
                <a:gd name="T5" fmla="*/ 10 h 64"/>
                <a:gd name="T6" fmla="*/ 14 w 62"/>
                <a:gd name="T7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64">
                  <a:moveTo>
                    <a:pt x="14" y="14"/>
                  </a:moveTo>
                  <a:cubicBezTo>
                    <a:pt x="0" y="28"/>
                    <a:pt x="0" y="50"/>
                    <a:pt x="13" y="64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48" y="0"/>
                    <a:pt x="27" y="1"/>
                    <a:pt x="14" y="1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25">
              <a:extLst>
                <a:ext uri="{FF2B5EF4-FFF2-40B4-BE49-F238E27FC236}">
                  <a16:creationId xmlns:a16="http://schemas.microsoft.com/office/drawing/2014/main" xmlns="" id="{F16D5073-5E2B-0143-8BC0-3CCBC8EA91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28138" y="2381649"/>
              <a:ext cx="944541" cy="933494"/>
            </a:xfrm>
            <a:custGeom>
              <a:avLst/>
              <a:gdLst>
                <a:gd name="T0" fmla="*/ 331 w 608"/>
                <a:gd name="T1" fmla="*/ 15 h 602"/>
                <a:gd name="T2" fmla="*/ 15 w 608"/>
                <a:gd name="T3" fmla="*/ 273 h 602"/>
                <a:gd name="T4" fmla="*/ 277 w 608"/>
                <a:gd name="T5" fmla="*/ 587 h 602"/>
                <a:gd name="T6" fmla="*/ 593 w 608"/>
                <a:gd name="T7" fmla="*/ 329 h 602"/>
                <a:gd name="T8" fmla="*/ 331 w 608"/>
                <a:gd name="T9" fmla="*/ 15 h 602"/>
                <a:gd name="T10" fmla="*/ 296 w 608"/>
                <a:gd name="T11" fmla="*/ 379 h 602"/>
                <a:gd name="T12" fmla="*/ 225 w 608"/>
                <a:gd name="T13" fmla="*/ 293 h 602"/>
                <a:gd name="T14" fmla="*/ 311 w 608"/>
                <a:gd name="T15" fmla="*/ 222 h 602"/>
                <a:gd name="T16" fmla="*/ 383 w 608"/>
                <a:gd name="T17" fmla="*/ 309 h 602"/>
                <a:gd name="T18" fmla="*/ 296 w 608"/>
                <a:gd name="T19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8" h="602">
                  <a:moveTo>
                    <a:pt x="331" y="15"/>
                  </a:moveTo>
                  <a:cubicBezTo>
                    <a:pt x="172" y="0"/>
                    <a:pt x="30" y="115"/>
                    <a:pt x="15" y="273"/>
                  </a:cubicBezTo>
                  <a:cubicBezTo>
                    <a:pt x="0" y="431"/>
                    <a:pt x="117" y="571"/>
                    <a:pt x="277" y="587"/>
                  </a:cubicBezTo>
                  <a:cubicBezTo>
                    <a:pt x="436" y="602"/>
                    <a:pt x="577" y="486"/>
                    <a:pt x="593" y="329"/>
                  </a:cubicBezTo>
                  <a:cubicBezTo>
                    <a:pt x="608" y="171"/>
                    <a:pt x="491" y="30"/>
                    <a:pt x="331" y="15"/>
                  </a:cubicBezTo>
                  <a:close/>
                  <a:moveTo>
                    <a:pt x="296" y="379"/>
                  </a:moveTo>
                  <a:cubicBezTo>
                    <a:pt x="253" y="375"/>
                    <a:pt x="220" y="337"/>
                    <a:pt x="225" y="293"/>
                  </a:cubicBezTo>
                  <a:cubicBezTo>
                    <a:pt x="229" y="250"/>
                    <a:pt x="268" y="218"/>
                    <a:pt x="311" y="222"/>
                  </a:cubicBezTo>
                  <a:cubicBezTo>
                    <a:pt x="355" y="227"/>
                    <a:pt x="387" y="265"/>
                    <a:pt x="383" y="309"/>
                  </a:cubicBezTo>
                  <a:cubicBezTo>
                    <a:pt x="379" y="352"/>
                    <a:pt x="340" y="384"/>
                    <a:pt x="296" y="37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xmlns="" id="{EC3624F5-6B7C-CA47-89B8-6B4B960566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04319" y="2654516"/>
              <a:ext cx="391073" cy="386654"/>
            </a:xfrm>
            <a:custGeom>
              <a:avLst/>
              <a:gdLst>
                <a:gd name="T0" fmla="*/ 137 w 252"/>
                <a:gd name="T1" fmla="*/ 7 h 249"/>
                <a:gd name="T2" fmla="*/ 6 w 252"/>
                <a:gd name="T3" fmla="*/ 113 h 249"/>
                <a:gd name="T4" fmla="*/ 115 w 252"/>
                <a:gd name="T5" fmla="*/ 243 h 249"/>
                <a:gd name="T6" fmla="*/ 245 w 252"/>
                <a:gd name="T7" fmla="*/ 136 h 249"/>
                <a:gd name="T8" fmla="*/ 137 w 252"/>
                <a:gd name="T9" fmla="*/ 7 h 249"/>
                <a:gd name="T10" fmla="*/ 120 w 252"/>
                <a:gd name="T11" fmla="*/ 184 h 249"/>
                <a:gd name="T12" fmla="*/ 66 w 252"/>
                <a:gd name="T13" fmla="*/ 119 h 249"/>
                <a:gd name="T14" fmla="*/ 131 w 252"/>
                <a:gd name="T15" fmla="*/ 66 h 249"/>
                <a:gd name="T16" fmla="*/ 185 w 252"/>
                <a:gd name="T17" fmla="*/ 131 h 249"/>
                <a:gd name="T18" fmla="*/ 120 w 252"/>
                <a:gd name="T19" fmla="*/ 18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49">
                  <a:moveTo>
                    <a:pt x="137" y="7"/>
                  </a:moveTo>
                  <a:cubicBezTo>
                    <a:pt x="71" y="0"/>
                    <a:pt x="13" y="48"/>
                    <a:pt x="6" y="113"/>
                  </a:cubicBezTo>
                  <a:cubicBezTo>
                    <a:pt x="0" y="179"/>
                    <a:pt x="49" y="237"/>
                    <a:pt x="115" y="243"/>
                  </a:cubicBezTo>
                  <a:cubicBezTo>
                    <a:pt x="181" y="249"/>
                    <a:pt x="239" y="202"/>
                    <a:pt x="245" y="136"/>
                  </a:cubicBezTo>
                  <a:cubicBezTo>
                    <a:pt x="252" y="71"/>
                    <a:pt x="203" y="13"/>
                    <a:pt x="137" y="7"/>
                  </a:cubicBezTo>
                  <a:close/>
                  <a:moveTo>
                    <a:pt x="120" y="184"/>
                  </a:moveTo>
                  <a:cubicBezTo>
                    <a:pt x="87" y="181"/>
                    <a:pt x="63" y="152"/>
                    <a:pt x="66" y="119"/>
                  </a:cubicBezTo>
                  <a:cubicBezTo>
                    <a:pt x="69" y="87"/>
                    <a:pt x="99" y="63"/>
                    <a:pt x="131" y="66"/>
                  </a:cubicBezTo>
                  <a:cubicBezTo>
                    <a:pt x="164" y="69"/>
                    <a:pt x="189" y="98"/>
                    <a:pt x="185" y="131"/>
                  </a:cubicBezTo>
                  <a:cubicBezTo>
                    <a:pt x="182" y="163"/>
                    <a:pt x="153" y="187"/>
                    <a:pt x="120" y="18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xmlns="" id="{5D392C3D-FE5F-1041-B65B-4DE8D214A0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71267" y="2224777"/>
              <a:ext cx="1258283" cy="1247236"/>
            </a:xfrm>
            <a:custGeom>
              <a:avLst/>
              <a:gdLst>
                <a:gd name="T0" fmla="*/ 806 w 810"/>
                <a:gd name="T1" fmla="*/ 428 h 804"/>
                <a:gd name="T2" fmla="*/ 794 w 810"/>
                <a:gd name="T3" fmla="*/ 376 h 804"/>
                <a:gd name="T4" fmla="*/ 790 w 810"/>
                <a:gd name="T5" fmla="*/ 340 h 804"/>
                <a:gd name="T6" fmla="*/ 789 w 810"/>
                <a:gd name="T7" fmla="*/ 287 h 804"/>
                <a:gd name="T8" fmla="*/ 716 w 810"/>
                <a:gd name="T9" fmla="*/ 274 h 804"/>
                <a:gd name="T10" fmla="*/ 754 w 810"/>
                <a:gd name="T11" fmla="*/ 198 h 804"/>
                <a:gd name="T12" fmla="*/ 668 w 810"/>
                <a:gd name="T13" fmla="*/ 194 h 804"/>
                <a:gd name="T14" fmla="*/ 692 w 810"/>
                <a:gd name="T15" fmla="*/ 125 h 804"/>
                <a:gd name="T16" fmla="*/ 646 w 810"/>
                <a:gd name="T17" fmla="*/ 98 h 804"/>
                <a:gd name="T18" fmla="*/ 616 w 810"/>
                <a:gd name="T19" fmla="*/ 77 h 804"/>
                <a:gd name="T20" fmla="*/ 575 w 810"/>
                <a:gd name="T21" fmla="*/ 42 h 804"/>
                <a:gd name="T22" fmla="*/ 517 w 810"/>
                <a:gd name="T23" fmla="*/ 88 h 804"/>
                <a:gd name="T24" fmla="*/ 485 w 810"/>
                <a:gd name="T25" fmla="*/ 8 h 804"/>
                <a:gd name="T26" fmla="*/ 437 w 810"/>
                <a:gd name="T27" fmla="*/ 70 h 804"/>
                <a:gd name="T28" fmla="*/ 401 w 810"/>
                <a:gd name="T29" fmla="*/ 0 h 804"/>
                <a:gd name="T30" fmla="*/ 354 w 810"/>
                <a:gd name="T31" fmla="*/ 72 h 804"/>
                <a:gd name="T32" fmla="*/ 305 w 810"/>
                <a:gd name="T33" fmla="*/ 16 h 804"/>
                <a:gd name="T34" fmla="*/ 259 w 810"/>
                <a:gd name="T35" fmla="*/ 43 h 804"/>
                <a:gd name="T36" fmla="*/ 226 w 810"/>
                <a:gd name="T37" fmla="*/ 58 h 804"/>
                <a:gd name="T38" fmla="*/ 175 w 810"/>
                <a:gd name="T39" fmla="*/ 75 h 804"/>
                <a:gd name="T40" fmla="*/ 186 w 810"/>
                <a:gd name="T41" fmla="*/ 148 h 804"/>
                <a:gd name="T42" fmla="*/ 100 w 810"/>
                <a:gd name="T43" fmla="*/ 135 h 804"/>
                <a:gd name="T44" fmla="*/ 124 w 810"/>
                <a:gd name="T45" fmla="*/ 218 h 804"/>
                <a:gd name="T46" fmla="*/ 49 w 810"/>
                <a:gd name="T47" fmla="*/ 217 h 804"/>
                <a:gd name="T48" fmla="*/ 38 w 810"/>
                <a:gd name="T49" fmla="*/ 268 h 804"/>
                <a:gd name="T50" fmla="*/ 27 w 810"/>
                <a:gd name="T51" fmla="*/ 303 h 804"/>
                <a:gd name="T52" fmla="*/ 6 w 810"/>
                <a:gd name="T53" fmla="*/ 352 h 804"/>
                <a:gd name="T54" fmla="*/ 68 w 810"/>
                <a:gd name="T55" fmla="*/ 393 h 804"/>
                <a:gd name="T56" fmla="*/ 2 w 810"/>
                <a:gd name="T57" fmla="*/ 447 h 804"/>
                <a:gd name="T58" fmla="*/ 79 w 810"/>
                <a:gd name="T59" fmla="*/ 485 h 804"/>
                <a:gd name="T60" fmla="*/ 28 w 810"/>
                <a:gd name="T61" fmla="*/ 539 h 804"/>
                <a:gd name="T62" fmla="*/ 60 w 810"/>
                <a:gd name="T63" fmla="*/ 582 h 804"/>
                <a:gd name="T64" fmla="*/ 78 w 810"/>
                <a:gd name="T65" fmla="*/ 614 h 804"/>
                <a:gd name="T66" fmla="*/ 101 w 810"/>
                <a:gd name="T67" fmla="*/ 662 h 804"/>
                <a:gd name="T68" fmla="*/ 174 w 810"/>
                <a:gd name="T69" fmla="*/ 644 h 804"/>
                <a:gd name="T70" fmla="*/ 170 w 810"/>
                <a:gd name="T71" fmla="*/ 729 h 804"/>
                <a:gd name="T72" fmla="*/ 250 w 810"/>
                <a:gd name="T73" fmla="*/ 698 h 804"/>
                <a:gd name="T74" fmla="*/ 257 w 810"/>
                <a:gd name="T75" fmla="*/ 771 h 804"/>
                <a:gd name="T76" fmla="*/ 310 w 810"/>
                <a:gd name="T77" fmla="*/ 777 h 804"/>
                <a:gd name="T78" fmla="*/ 346 w 810"/>
                <a:gd name="T79" fmla="*/ 784 h 804"/>
                <a:gd name="T80" fmla="*/ 391 w 810"/>
                <a:gd name="T81" fmla="*/ 788 h 804"/>
                <a:gd name="T82" fmla="*/ 427 w 810"/>
                <a:gd name="T83" fmla="*/ 788 h 804"/>
                <a:gd name="T84" fmla="*/ 481 w 810"/>
                <a:gd name="T85" fmla="*/ 793 h 804"/>
                <a:gd name="T86" fmla="*/ 501 w 810"/>
                <a:gd name="T87" fmla="*/ 722 h 804"/>
                <a:gd name="T88" fmla="*/ 574 w 810"/>
                <a:gd name="T89" fmla="*/ 768 h 804"/>
                <a:gd name="T90" fmla="*/ 586 w 810"/>
                <a:gd name="T91" fmla="*/ 683 h 804"/>
                <a:gd name="T92" fmla="*/ 654 w 810"/>
                <a:gd name="T93" fmla="*/ 714 h 804"/>
                <a:gd name="T94" fmla="*/ 685 w 810"/>
                <a:gd name="T95" fmla="*/ 672 h 804"/>
                <a:gd name="T96" fmla="*/ 710 w 810"/>
                <a:gd name="T97" fmla="*/ 644 h 804"/>
                <a:gd name="T98" fmla="*/ 749 w 810"/>
                <a:gd name="T99" fmla="*/ 608 h 804"/>
                <a:gd name="T100" fmla="*/ 709 w 810"/>
                <a:gd name="T101" fmla="*/ 546 h 804"/>
                <a:gd name="T102" fmla="*/ 792 w 810"/>
                <a:gd name="T103" fmla="*/ 523 h 804"/>
                <a:gd name="T104" fmla="*/ 737 w 810"/>
                <a:gd name="T105" fmla="*/ 457 h 804"/>
                <a:gd name="T106" fmla="*/ 430 w 810"/>
                <a:gd name="T107" fmla="*/ 137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0" h="804">
                  <a:moveTo>
                    <a:pt x="792" y="457"/>
                  </a:moveTo>
                  <a:cubicBezTo>
                    <a:pt x="796" y="457"/>
                    <a:pt x="800" y="455"/>
                    <a:pt x="803" y="452"/>
                  </a:cubicBezTo>
                  <a:cubicBezTo>
                    <a:pt x="807" y="449"/>
                    <a:pt x="809" y="445"/>
                    <a:pt x="809" y="441"/>
                  </a:cubicBezTo>
                  <a:cubicBezTo>
                    <a:pt x="810" y="436"/>
                    <a:pt x="808" y="432"/>
                    <a:pt x="806" y="428"/>
                  </a:cubicBezTo>
                  <a:cubicBezTo>
                    <a:pt x="803" y="425"/>
                    <a:pt x="800" y="422"/>
                    <a:pt x="795" y="421"/>
                  </a:cubicBezTo>
                  <a:cubicBezTo>
                    <a:pt x="790" y="420"/>
                    <a:pt x="764" y="415"/>
                    <a:pt x="741" y="411"/>
                  </a:cubicBezTo>
                  <a:cubicBezTo>
                    <a:pt x="742" y="403"/>
                    <a:pt x="742" y="395"/>
                    <a:pt x="741" y="388"/>
                  </a:cubicBezTo>
                  <a:cubicBezTo>
                    <a:pt x="764" y="383"/>
                    <a:pt x="789" y="377"/>
                    <a:pt x="794" y="376"/>
                  </a:cubicBezTo>
                  <a:cubicBezTo>
                    <a:pt x="799" y="375"/>
                    <a:pt x="803" y="373"/>
                    <a:pt x="805" y="369"/>
                  </a:cubicBezTo>
                  <a:cubicBezTo>
                    <a:pt x="808" y="365"/>
                    <a:pt x="809" y="361"/>
                    <a:pt x="808" y="357"/>
                  </a:cubicBezTo>
                  <a:cubicBezTo>
                    <a:pt x="808" y="352"/>
                    <a:pt x="806" y="348"/>
                    <a:pt x="802" y="345"/>
                  </a:cubicBezTo>
                  <a:cubicBezTo>
                    <a:pt x="799" y="342"/>
                    <a:pt x="795" y="340"/>
                    <a:pt x="790" y="340"/>
                  </a:cubicBezTo>
                  <a:cubicBezTo>
                    <a:pt x="785" y="340"/>
                    <a:pt x="759" y="341"/>
                    <a:pt x="736" y="341"/>
                  </a:cubicBezTo>
                  <a:cubicBezTo>
                    <a:pt x="734" y="334"/>
                    <a:pt x="733" y="326"/>
                    <a:pt x="731" y="319"/>
                  </a:cubicBezTo>
                  <a:cubicBezTo>
                    <a:pt x="752" y="309"/>
                    <a:pt x="776" y="299"/>
                    <a:pt x="780" y="297"/>
                  </a:cubicBezTo>
                  <a:cubicBezTo>
                    <a:pt x="785" y="295"/>
                    <a:pt x="788" y="291"/>
                    <a:pt x="789" y="287"/>
                  </a:cubicBezTo>
                  <a:cubicBezTo>
                    <a:pt x="791" y="283"/>
                    <a:pt x="791" y="279"/>
                    <a:pt x="790" y="275"/>
                  </a:cubicBezTo>
                  <a:cubicBezTo>
                    <a:pt x="788" y="270"/>
                    <a:pt x="785" y="267"/>
                    <a:pt x="781" y="264"/>
                  </a:cubicBezTo>
                  <a:cubicBezTo>
                    <a:pt x="778" y="262"/>
                    <a:pt x="773" y="261"/>
                    <a:pt x="769" y="262"/>
                  </a:cubicBezTo>
                  <a:cubicBezTo>
                    <a:pt x="764" y="263"/>
                    <a:pt x="738" y="269"/>
                    <a:pt x="716" y="274"/>
                  </a:cubicBezTo>
                  <a:cubicBezTo>
                    <a:pt x="713" y="267"/>
                    <a:pt x="709" y="260"/>
                    <a:pt x="706" y="253"/>
                  </a:cubicBezTo>
                  <a:cubicBezTo>
                    <a:pt x="725" y="240"/>
                    <a:pt x="746" y="225"/>
                    <a:pt x="750" y="222"/>
                  </a:cubicBezTo>
                  <a:cubicBezTo>
                    <a:pt x="754" y="219"/>
                    <a:pt x="756" y="215"/>
                    <a:pt x="757" y="211"/>
                  </a:cubicBezTo>
                  <a:cubicBezTo>
                    <a:pt x="757" y="206"/>
                    <a:pt x="757" y="202"/>
                    <a:pt x="754" y="198"/>
                  </a:cubicBezTo>
                  <a:cubicBezTo>
                    <a:pt x="752" y="194"/>
                    <a:pt x="748" y="191"/>
                    <a:pt x="744" y="190"/>
                  </a:cubicBezTo>
                  <a:cubicBezTo>
                    <a:pt x="740" y="188"/>
                    <a:pt x="735" y="188"/>
                    <a:pt x="731" y="190"/>
                  </a:cubicBezTo>
                  <a:cubicBezTo>
                    <a:pt x="727" y="193"/>
                    <a:pt x="703" y="203"/>
                    <a:pt x="682" y="213"/>
                  </a:cubicBezTo>
                  <a:cubicBezTo>
                    <a:pt x="678" y="207"/>
                    <a:pt x="673" y="201"/>
                    <a:pt x="668" y="194"/>
                  </a:cubicBezTo>
                  <a:cubicBezTo>
                    <a:pt x="684" y="177"/>
                    <a:pt x="701" y="158"/>
                    <a:pt x="704" y="154"/>
                  </a:cubicBezTo>
                  <a:cubicBezTo>
                    <a:pt x="708" y="151"/>
                    <a:pt x="709" y="147"/>
                    <a:pt x="709" y="142"/>
                  </a:cubicBezTo>
                  <a:cubicBezTo>
                    <a:pt x="708" y="138"/>
                    <a:pt x="707" y="134"/>
                    <a:pt x="704" y="130"/>
                  </a:cubicBezTo>
                  <a:cubicBezTo>
                    <a:pt x="701" y="127"/>
                    <a:pt x="696" y="125"/>
                    <a:pt x="692" y="125"/>
                  </a:cubicBezTo>
                  <a:cubicBezTo>
                    <a:pt x="688" y="124"/>
                    <a:pt x="683" y="125"/>
                    <a:pt x="680" y="128"/>
                  </a:cubicBezTo>
                  <a:cubicBezTo>
                    <a:pt x="675" y="131"/>
                    <a:pt x="655" y="146"/>
                    <a:pt x="636" y="160"/>
                  </a:cubicBezTo>
                  <a:cubicBezTo>
                    <a:pt x="630" y="155"/>
                    <a:pt x="625" y="150"/>
                    <a:pt x="619" y="145"/>
                  </a:cubicBezTo>
                  <a:cubicBezTo>
                    <a:pt x="630" y="125"/>
                    <a:pt x="643" y="103"/>
                    <a:pt x="646" y="98"/>
                  </a:cubicBezTo>
                  <a:cubicBezTo>
                    <a:pt x="648" y="94"/>
                    <a:pt x="648" y="90"/>
                    <a:pt x="647" y="85"/>
                  </a:cubicBezTo>
                  <a:cubicBezTo>
                    <a:pt x="646" y="81"/>
                    <a:pt x="644" y="77"/>
                    <a:pt x="640" y="75"/>
                  </a:cubicBezTo>
                  <a:cubicBezTo>
                    <a:pt x="636" y="72"/>
                    <a:pt x="632" y="71"/>
                    <a:pt x="627" y="71"/>
                  </a:cubicBezTo>
                  <a:cubicBezTo>
                    <a:pt x="623" y="72"/>
                    <a:pt x="619" y="73"/>
                    <a:pt x="616" y="77"/>
                  </a:cubicBezTo>
                  <a:cubicBezTo>
                    <a:pt x="612" y="81"/>
                    <a:pt x="596" y="100"/>
                    <a:pt x="580" y="118"/>
                  </a:cubicBezTo>
                  <a:cubicBezTo>
                    <a:pt x="574" y="114"/>
                    <a:pt x="567" y="110"/>
                    <a:pt x="560" y="106"/>
                  </a:cubicBezTo>
                  <a:cubicBezTo>
                    <a:pt x="567" y="84"/>
                    <a:pt x="575" y="60"/>
                    <a:pt x="577" y="55"/>
                  </a:cubicBezTo>
                  <a:cubicBezTo>
                    <a:pt x="578" y="51"/>
                    <a:pt x="577" y="46"/>
                    <a:pt x="575" y="42"/>
                  </a:cubicBezTo>
                  <a:cubicBezTo>
                    <a:pt x="574" y="38"/>
                    <a:pt x="570" y="35"/>
                    <a:pt x="566" y="33"/>
                  </a:cubicBezTo>
                  <a:cubicBezTo>
                    <a:pt x="562" y="31"/>
                    <a:pt x="557" y="31"/>
                    <a:pt x="553" y="33"/>
                  </a:cubicBezTo>
                  <a:cubicBezTo>
                    <a:pt x="549" y="34"/>
                    <a:pt x="545" y="36"/>
                    <a:pt x="543" y="40"/>
                  </a:cubicBezTo>
                  <a:cubicBezTo>
                    <a:pt x="540" y="45"/>
                    <a:pt x="528" y="67"/>
                    <a:pt x="517" y="88"/>
                  </a:cubicBezTo>
                  <a:cubicBezTo>
                    <a:pt x="509" y="85"/>
                    <a:pt x="502" y="83"/>
                    <a:pt x="494" y="81"/>
                  </a:cubicBezTo>
                  <a:cubicBezTo>
                    <a:pt x="497" y="58"/>
                    <a:pt x="499" y="32"/>
                    <a:pt x="500" y="27"/>
                  </a:cubicBezTo>
                  <a:cubicBezTo>
                    <a:pt x="500" y="22"/>
                    <a:pt x="499" y="18"/>
                    <a:pt x="496" y="15"/>
                  </a:cubicBezTo>
                  <a:cubicBezTo>
                    <a:pt x="493" y="11"/>
                    <a:pt x="490" y="9"/>
                    <a:pt x="485" y="8"/>
                  </a:cubicBezTo>
                  <a:cubicBezTo>
                    <a:pt x="481" y="7"/>
                    <a:pt x="476" y="8"/>
                    <a:pt x="472" y="10"/>
                  </a:cubicBezTo>
                  <a:cubicBezTo>
                    <a:pt x="468" y="12"/>
                    <a:pt x="465" y="15"/>
                    <a:pt x="464" y="20"/>
                  </a:cubicBezTo>
                  <a:cubicBezTo>
                    <a:pt x="462" y="25"/>
                    <a:pt x="455" y="49"/>
                    <a:pt x="448" y="71"/>
                  </a:cubicBezTo>
                  <a:cubicBezTo>
                    <a:pt x="444" y="71"/>
                    <a:pt x="440" y="70"/>
                    <a:pt x="437" y="70"/>
                  </a:cubicBezTo>
                  <a:cubicBezTo>
                    <a:pt x="433" y="70"/>
                    <a:pt x="429" y="69"/>
                    <a:pt x="425" y="69"/>
                  </a:cubicBezTo>
                  <a:cubicBezTo>
                    <a:pt x="422" y="46"/>
                    <a:pt x="420" y="21"/>
                    <a:pt x="419" y="16"/>
                  </a:cubicBezTo>
                  <a:cubicBezTo>
                    <a:pt x="419" y="11"/>
                    <a:pt x="416" y="7"/>
                    <a:pt x="413" y="4"/>
                  </a:cubicBezTo>
                  <a:cubicBezTo>
                    <a:pt x="409" y="1"/>
                    <a:pt x="405" y="0"/>
                    <a:pt x="401" y="0"/>
                  </a:cubicBezTo>
                  <a:cubicBezTo>
                    <a:pt x="396" y="0"/>
                    <a:pt x="392" y="2"/>
                    <a:pt x="388" y="4"/>
                  </a:cubicBezTo>
                  <a:cubicBezTo>
                    <a:pt x="385" y="7"/>
                    <a:pt x="383" y="11"/>
                    <a:pt x="382" y="16"/>
                  </a:cubicBezTo>
                  <a:cubicBezTo>
                    <a:pt x="382" y="21"/>
                    <a:pt x="380" y="47"/>
                    <a:pt x="378" y="70"/>
                  </a:cubicBezTo>
                  <a:cubicBezTo>
                    <a:pt x="370" y="70"/>
                    <a:pt x="362" y="71"/>
                    <a:pt x="354" y="72"/>
                  </a:cubicBezTo>
                  <a:cubicBezTo>
                    <a:pt x="347" y="50"/>
                    <a:pt x="339" y="26"/>
                    <a:pt x="338" y="21"/>
                  </a:cubicBezTo>
                  <a:cubicBezTo>
                    <a:pt x="336" y="16"/>
                    <a:pt x="333" y="13"/>
                    <a:pt x="329" y="11"/>
                  </a:cubicBezTo>
                  <a:cubicBezTo>
                    <a:pt x="325" y="9"/>
                    <a:pt x="321" y="8"/>
                    <a:pt x="316" y="9"/>
                  </a:cubicBezTo>
                  <a:cubicBezTo>
                    <a:pt x="312" y="10"/>
                    <a:pt x="308" y="13"/>
                    <a:pt x="305" y="16"/>
                  </a:cubicBezTo>
                  <a:cubicBezTo>
                    <a:pt x="303" y="20"/>
                    <a:pt x="301" y="24"/>
                    <a:pt x="302" y="29"/>
                  </a:cubicBezTo>
                  <a:cubicBezTo>
                    <a:pt x="302" y="34"/>
                    <a:pt x="306" y="59"/>
                    <a:pt x="309" y="82"/>
                  </a:cubicBezTo>
                  <a:cubicBezTo>
                    <a:pt x="301" y="84"/>
                    <a:pt x="294" y="87"/>
                    <a:pt x="286" y="89"/>
                  </a:cubicBezTo>
                  <a:cubicBezTo>
                    <a:pt x="275" y="70"/>
                    <a:pt x="262" y="47"/>
                    <a:pt x="259" y="43"/>
                  </a:cubicBezTo>
                  <a:cubicBezTo>
                    <a:pt x="257" y="39"/>
                    <a:pt x="253" y="36"/>
                    <a:pt x="249" y="35"/>
                  </a:cubicBezTo>
                  <a:cubicBezTo>
                    <a:pt x="245" y="34"/>
                    <a:pt x="240" y="34"/>
                    <a:pt x="236" y="36"/>
                  </a:cubicBezTo>
                  <a:cubicBezTo>
                    <a:pt x="232" y="38"/>
                    <a:pt x="228" y="41"/>
                    <a:pt x="227" y="45"/>
                  </a:cubicBezTo>
                  <a:cubicBezTo>
                    <a:pt x="225" y="49"/>
                    <a:pt x="224" y="54"/>
                    <a:pt x="226" y="58"/>
                  </a:cubicBezTo>
                  <a:cubicBezTo>
                    <a:pt x="227" y="63"/>
                    <a:pt x="236" y="87"/>
                    <a:pt x="244" y="109"/>
                  </a:cubicBezTo>
                  <a:cubicBezTo>
                    <a:pt x="237" y="112"/>
                    <a:pt x="230" y="117"/>
                    <a:pt x="223" y="121"/>
                  </a:cubicBezTo>
                  <a:cubicBezTo>
                    <a:pt x="208" y="104"/>
                    <a:pt x="190" y="84"/>
                    <a:pt x="187" y="81"/>
                  </a:cubicBezTo>
                  <a:cubicBezTo>
                    <a:pt x="184" y="77"/>
                    <a:pt x="180" y="75"/>
                    <a:pt x="175" y="75"/>
                  </a:cubicBezTo>
                  <a:cubicBezTo>
                    <a:pt x="171" y="75"/>
                    <a:pt x="166" y="76"/>
                    <a:pt x="163" y="79"/>
                  </a:cubicBezTo>
                  <a:cubicBezTo>
                    <a:pt x="159" y="81"/>
                    <a:pt x="157" y="85"/>
                    <a:pt x="156" y="89"/>
                  </a:cubicBezTo>
                  <a:cubicBezTo>
                    <a:pt x="155" y="94"/>
                    <a:pt x="155" y="98"/>
                    <a:pt x="157" y="102"/>
                  </a:cubicBezTo>
                  <a:cubicBezTo>
                    <a:pt x="160" y="107"/>
                    <a:pt x="174" y="129"/>
                    <a:pt x="186" y="148"/>
                  </a:cubicBezTo>
                  <a:cubicBezTo>
                    <a:pt x="180" y="153"/>
                    <a:pt x="174" y="159"/>
                    <a:pt x="168" y="164"/>
                  </a:cubicBezTo>
                  <a:cubicBezTo>
                    <a:pt x="150" y="150"/>
                    <a:pt x="129" y="135"/>
                    <a:pt x="124" y="132"/>
                  </a:cubicBezTo>
                  <a:cubicBezTo>
                    <a:pt x="121" y="130"/>
                    <a:pt x="116" y="129"/>
                    <a:pt x="112" y="129"/>
                  </a:cubicBezTo>
                  <a:cubicBezTo>
                    <a:pt x="107" y="130"/>
                    <a:pt x="103" y="132"/>
                    <a:pt x="100" y="135"/>
                  </a:cubicBezTo>
                  <a:cubicBezTo>
                    <a:pt x="97" y="139"/>
                    <a:pt x="96" y="143"/>
                    <a:pt x="96" y="147"/>
                  </a:cubicBezTo>
                  <a:cubicBezTo>
                    <a:pt x="95" y="152"/>
                    <a:pt x="97" y="156"/>
                    <a:pt x="100" y="159"/>
                  </a:cubicBezTo>
                  <a:cubicBezTo>
                    <a:pt x="104" y="163"/>
                    <a:pt x="121" y="182"/>
                    <a:pt x="137" y="199"/>
                  </a:cubicBezTo>
                  <a:cubicBezTo>
                    <a:pt x="133" y="205"/>
                    <a:pt x="128" y="211"/>
                    <a:pt x="124" y="218"/>
                  </a:cubicBezTo>
                  <a:cubicBezTo>
                    <a:pt x="102" y="208"/>
                    <a:pt x="79" y="198"/>
                    <a:pt x="74" y="196"/>
                  </a:cubicBezTo>
                  <a:cubicBezTo>
                    <a:pt x="70" y="194"/>
                    <a:pt x="65" y="194"/>
                    <a:pt x="61" y="196"/>
                  </a:cubicBezTo>
                  <a:cubicBezTo>
                    <a:pt x="57" y="197"/>
                    <a:pt x="53" y="200"/>
                    <a:pt x="51" y="204"/>
                  </a:cubicBezTo>
                  <a:cubicBezTo>
                    <a:pt x="49" y="208"/>
                    <a:pt x="48" y="212"/>
                    <a:pt x="49" y="217"/>
                  </a:cubicBezTo>
                  <a:cubicBezTo>
                    <a:pt x="50" y="221"/>
                    <a:pt x="52" y="225"/>
                    <a:pt x="56" y="227"/>
                  </a:cubicBezTo>
                  <a:cubicBezTo>
                    <a:pt x="60" y="230"/>
                    <a:pt x="81" y="245"/>
                    <a:pt x="101" y="258"/>
                  </a:cubicBezTo>
                  <a:cubicBezTo>
                    <a:pt x="97" y="265"/>
                    <a:pt x="94" y="272"/>
                    <a:pt x="91" y="280"/>
                  </a:cubicBezTo>
                  <a:cubicBezTo>
                    <a:pt x="69" y="275"/>
                    <a:pt x="43" y="269"/>
                    <a:pt x="38" y="268"/>
                  </a:cubicBezTo>
                  <a:cubicBezTo>
                    <a:pt x="34" y="267"/>
                    <a:pt x="29" y="268"/>
                    <a:pt x="25" y="271"/>
                  </a:cubicBezTo>
                  <a:cubicBezTo>
                    <a:pt x="22" y="273"/>
                    <a:pt x="19" y="277"/>
                    <a:pt x="17" y="281"/>
                  </a:cubicBezTo>
                  <a:cubicBezTo>
                    <a:pt x="16" y="285"/>
                    <a:pt x="16" y="290"/>
                    <a:pt x="18" y="294"/>
                  </a:cubicBezTo>
                  <a:cubicBezTo>
                    <a:pt x="20" y="298"/>
                    <a:pt x="23" y="301"/>
                    <a:pt x="27" y="303"/>
                  </a:cubicBezTo>
                  <a:cubicBezTo>
                    <a:pt x="32" y="305"/>
                    <a:pt x="56" y="315"/>
                    <a:pt x="77" y="324"/>
                  </a:cubicBezTo>
                  <a:cubicBezTo>
                    <a:pt x="75" y="331"/>
                    <a:pt x="74" y="339"/>
                    <a:pt x="73" y="347"/>
                  </a:cubicBezTo>
                  <a:cubicBezTo>
                    <a:pt x="49" y="347"/>
                    <a:pt x="23" y="347"/>
                    <a:pt x="18" y="347"/>
                  </a:cubicBezTo>
                  <a:cubicBezTo>
                    <a:pt x="14" y="347"/>
                    <a:pt x="9" y="349"/>
                    <a:pt x="6" y="352"/>
                  </a:cubicBezTo>
                  <a:cubicBezTo>
                    <a:pt x="3" y="355"/>
                    <a:pt x="1" y="359"/>
                    <a:pt x="1" y="363"/>
                  </a:cubicBezTo>
                  <a:cubicBezTo>
                    <a:pt x="0" y="368"/>
                    <a:pt x="1" y="372"/>
                    <a:pt x="4" y="376"/>
                  </a:cubicBezTo>
                  <a:cubicBezTo>
                    <a:pt x="6" y="379"/>
                    <a:pt x="10" y="382"/>
                    <a:pt x="15" y="383"/>
                  </a:cubicBezTo>
                  <a:cubicBezTo>
                    <a:pt x="20" y="384"/>
                    <a:pt x="45" y="389"/>
                    <a:pt x="68" y="393"/>
                  </a:cubicBezTo>
                  <a:cubicBezTo>
                    <a:pt x="68" y="401"/>
                    <a:pt x="68" y="409"/>
                    <a:pt x="68" y="416"/>
                  </a:cubicBezTo>
                  <a:cubicBezTo>
                    <a:pt x="46" y="421"/>
                    <a:pt x="20" y="426"/>
                    <a:pt x="15" y="427"/>
                  </a:cubicBezTo>
                  <a:cubicBezTo>
                    <a:pt x="11" y="428"/>
                    <a:pt x="7" y="431"/>
                    <a:pt x="5" y="435"/>
                  </a:cubicBezTo>
                  <a:cubicBezTo>
                    <a:pt x="2" y="438"/>
                    <a:pt x="1" y="443"/>
                    <a:pt x="2" y="447"/>
                  </a:cubicBezTo>
                  <a:cubicBezTo>
                    <a:pt x="2" y="452"/>
                    <a:pt x="4" y="456"/>
                    <a:pt x="7" y="459"/>
                  </a:cubicBezTo>
                  <a:cubicBezTo>
                    <a:pt x="11" y="462"/>
                    <a:pt x="15" y="464"/>
                    <a:pt x="19" y="464"/>
                  </a:cubicBezTo>
                  <a:cubicBezTo>
                    <a:pt x="25" y="463"/>
                    <a:pt x="51" y="463"/>
                    <a:pt x="74" y="463"/>
                  </a:cubicBezTo>
                  <a:cubicBezTo>
                    <a:pt x="75" y="470"/>
                    <a:pt x="77" y="478"/>
                    <a:pt x="79" y="485"/>
                  </a:cubicBezTo>
                  <a:cubicBezTo>
                    <a:pt x="58" y="495"/>
                    <a:pt x="34" y="505"/>
                    <a:pt x="29" y="507"/>
                  </a:cubicBezTo>
                  <a:cubicBezTo>
                    <a:pt x="25" y="509"/>
                    <a:pt x="22" y="512"/>
                    <a:pt x="20" y="516"/>
                  </a:cubicBezTo>
                  <a:cubicBezTo>
                    <a:pt x="19" y="520"/>
                    <a:pt x="19" y="525"/>
                    <a:pt x="20" y="529"/>
                  </a:cubicBezTo>
                  <a:cubicBezTo>
                    <a:pt x="22" y="534"/>
                    <a:pt x="24" y="537"/>
                    <a:pt x="28" y="539"/>
                  </a:cubicBezTo>
                  <a:cubicBezTo>
                    <a:pt x="32" y="542"/>
                    <a:pt x="36" y="543"/>
                    <a:pt x="41" y="542"/>
                  </a:cubicBezTo>
                  <a:cubicBezTo>
                    <a:pt x="46" y="540"/>
                    <a:pt x="71" y="535"/>
                    <a:pt x="94" y="529"/>
                  </a:cubicBezTo>
                  <a:cubicBezTo>
                    <a:pt x="97" y="537"/>
                    <a:pt x="100" y="544"/>
                    <a:pt x="104" y="551"/>
                  </a:cubicBezTo>
                  <a:cubicBezTo>
                    <a:pt x="85" y="564"/>
                    <a:pt x="64" y="579"/>
                    <a:pt x="60" y="582"/>
                  </a:cubicBezTo>
                  <a:cubicBezTo>
                    <a:pt x="56" y="585"/>
                    <a:pt x="54" y="589"/>
                    <a:pt x="53" y="593"/>
                  </a:cubicBezTo>
                  <a:cubicBezTo>
                    <a:pt x="52" y="597"/>
                    <a:pt x="53" y="602"/>
                    <a:pt x="55" y="606"/>
                  </a:cubicBezTo>
                  <a:cubicBezTo>
                    <a:pt x="58" y="610"/>
                    <a:pt x="61" y="613"/>
                    <a:pt x="65" y="614"/>
                  </a:cubicBezTo>
                  <a:cubicBezTo>
                    <a:pt x="70" y="615"/>
                    <a:pt x="74" y="615"/>
                    <a:pt x="78" y="614"/>
                  </a:cubicBezTo>
                  <a:cubicBezTo>
                    <a:pt x="83" y="611"/>
                    <a:pt x="107" y="600"/>
                    <a:pt x="128" y="591"/>
                  </a:cubicBezTo>
                  <a:cubicBezTo>
                    <a:pt x="132" y="597"/>
                    <a:pt x="137" y="603"/>
                    <a:pt x="142" y="609"/>
                  </a:cubicBezTo>
                  <a:cubicBezTo>
                    <a:pt x="126" y="626"/>
                    <a:pt x="109" y="646"/>
                    <a:pt x="105" y="649"/>
                  </a:cubicBezTo>
                  <a:cubicBezTo>
                    <a:pt x="102" y="653"/>
                    <a:pt x="101" y="657"/>
                    <a:pt x="101" y="662"/>
                  </a:cubicBezTo>
                  <a:cubicBezTo>
                    <a:pt x="101" y="666"/>
                    <a:pt x="103" y="670"/>
                    <a:pt x="106" y="673"/>
                  </a:cubicBezTo>
                  <a:cubicBezTo>
                    <a:pt x="109" y="677"/>
                    <a:pt x="113" y="679"/>
                    <a:pt x="118" y="679"/>
                  </a:cubicBezTo>
                  <a:cubicBezTo>
                    <a:pt x="122" y="680"/>
                    <a:pt x="126" y="679"/>
                    <a:pt x="130" y="676"/>
                  </a:cubicBezTo>
                  <a:cubicBezTo>
                    <a:pt x="134" y="673"/>
                    <a:pt x="155" y="658"/>
                    <a:pt x="174" y="644"/>
                  </a:cubicBezTo>
                  <a:cubicBezTo>
                    <a:pt x="179" y="649"/>
                    <a:pt x="185" y="654"/>
                    <a:pt x="191" y="659"/>
                  </a:cubicBezTo>
                  <a:cubicBezTo>
                    <a:pt x="179" y="679"/>
                    <a:pt x="167" y="701"/>
                    <a:pt x="164" y="706"/>
                  </a:cubicBezTo>
                  <a:cubicBezTo>
                    <a:pt x="162" y="710"/>
                    <a:pt x="161" y="714"/>
                    <a:pt x="162" y="719"/>
                  </a:cubicBezTo>
                  <a:cubicBezTo>
                    <a:pt x="163" y="723"/>
                    <a:pt x="166" y="726"/>
                    <a:pt x="170" y="729"/>
                  </a:cubicBezTo>
                  <a:cubicBezTo>
                    <a:pt x="173" y="732"/>
                    <a:pt x="178" y="733"/>
                    <a:pt x="182" y="733"/>
                  </a:cubicBezTo>
                  <a:cubicBezTo>
                    <a:pt x="187" y="732"/>
                    <a:pt x="191" y="730"/>
                    <a:pt x="194" y="727"/>
                  </a:cubicBezTo>
                  <a:cubicBezTo>
                    <a:pt x="197" y="723"/>
                    <a:pt x="214" y="704"/>
                    <a:pt x="229" y="686"/>
                  </a:cubicBezTo>
                  <a:cubicBezTo>
                    <a:pt x="236" y="690"/>
                    <a:pt x="243" y="694"/>
                    <a:pt x="250" y="698"/>
                  </a:cubicBezTo>
                  <a:cubicBezTo>
                    <a:pt x="243" y="720"/>
                    <a:pt x="235" y="744"/>
                    <a:pt x="233" y="749"/>
                  </a:cubicBezTo>
                  <a:cubicBezTo>
                    <a:pt x="232" y="753"/>
                    <a:pt x="232" y="758"/>
                    <a:pt x="234" y="762"/>
                  </a:cubicBezTo>
                  <a:cubicBezTo>
                    <a:pt x="236" y="766"/>
                    <a:pt x="239" y="769"/>
                    <a:pt x="244" y="771"/>
                  </a:cubicBezTo>
                  <a:cubicBezTo>
                    <a:pt x="248" y="772"/>
                    <a:pt x="252" y="773"/>
                    <a:pt x="257" y="771"/>
                  </a:cubicBezTo>
                  <a:cubicBezTo>
                    <a:pt x="261" y="770"/>
                    <a:pt x="265" y="767"/>
                    <a:pt x="267" y="763"/>
                  </a:cubicBezTo>
                  <a:cubicBezTo>
                    <a:pt x="269" y="759"/>
                    <a:pt x="282" y="736"/>
                    <a:pt x="293" y="716"/>
                  </a:cubicBezTo>
                  <a:cubicBezTo>
                    <a:pt x="300" y="719"/>
                    <a:pt x="308" y="721"/>
                    <a:pt x="315" y="723"/>
                  </a:cubicBezTo>
                  <a:cubicBezTo>
                    <a:pt x="313" y="746"/>
                    <a:pt x="310" y="772"/>
                    <a:pt x="310" y="777"/>
                  </a:cubicBezTo>
                  <a:cubicBezTo>
                    <a:pt x="309" y="781"/>
                    <a:pt x="311" y="786"/>
                    <a:pt x="314" y="789"/>
                  </a:cubicBezTo>
                  <a:cubicBezTo>
                    <a:pt x="316" y="793"/>
                    <a:pt x="320" y="795"/>
                    <a:pt x="325" y="796"/>
                  </a:cubicBezTo>
                  <a:cubicBezTo>
                    <a:pt x="329" y="797"/>
                    <a:pt x="334" y="796"/>
                    <a:pt x="337" y="794"/>
                  </a:cubicBezTo>
                  <a:cubicBezTo>
                    <a:pt x="341" y="792"/>
                    <a:pt x="344" y="788"/>
                    <a:pt x="346" y="784"/>
                  </a:cubicBezTo>
                  <a:cubicBezTo>
                    <a:pt x="347" y="779"/>
                    <a:pt x="355" y="755"/>
                    <a:pt x="362" y="732"/>
                  </a:cubicBezTo>
                  <a:cubicBezTo>
                    <a:pt x="365" y="733"/>
                    <a:pt x="369" y="733"/>
                    <a:pt x="373" y="734"/>
                  </a:cubicBezTo>
                  <a:cubicBezTo>
                    <a:pt x="377" y="734"/>
                    <a:pt x="381" y="734"/>
                    <a:pt x="385" y="735"/>
                  </a:cubicBezTo>
                  <a:cubicBezTo>
                    <a:pt x="387" y="758"/>
                    <a:pt x="390" y="783"/>
                    <a:pt x="391" y="788"/>
                  </a:cubicBezTo>
                  <a:cubicBezTo>
                    <a:pt x="391" y="793"/>
                    <a:pt x="394" y="797"/>
                    <a:pt x="397" y="800"/>
                  </a:cubicBezTo>
                  <a:cubicBezTo>
                    <a:pt x="400" y="802"/>
                    <a:pt x="405" y="804"/>
                    <a:pt x="409" y="804"/>
                  </a:cubicBezTo>
                  <a:cubicBezTo>
                    <a:pt x="414" y="804"/>
                    <a:pt x="418" y="802"/>
                    <a:pt x="421" y="799"/>
                  </a:cubicBezTo>
                  <a:cubicBezTo>
                    <a:pt x="425" y="797"/>
                    <a:pt x="427" y="793"/>
                    <a:pt x="427" y="788"/>
                  </a:cubicBezTo>
                  <a:cubicBezTo>
                    <a:pt x="428" y="783"/>
                    <a:pt x="430" y="757"/>
                    <a:pt x="432" y="734"/>
                  </a:cubicBezTo>
                  <a:cubicBezTo>
                    <a:pt x="440" y="734"/>
                    <a:pt x="448" y="733"/>
                    <a:pt x="455" y="732"/>
                  </a:cubicBezTo>
                  <a:cubicBezTo>
                    <a:pt x="462" y="754"/>
                    <a:pt x="470" y="778"/>
                    <a:pt x="472" y="783"/>
                  </a:cubicBezTo>
                  <a:cubicBezTo>
                    <a:pt x="474" y="787"/>
                    <a:pt x="477" y="791"/>
                    <a:pt x="481" y="793"/>
                  </a:cubicBezTo>
                  <a:cubicBezTo>
                    <a:pt x="484" y="795"/>
                    <a:pt x="489" y="795"/>
                    <a:pt x="493" y="794"/>
                  </a:cubicBezTo>
                  <a:cubicBezTo>
                    <a:pt x="498" y="794"/>
                    <a:pt x="502" y="791"/>
                    <a:pt x="504" y="788"/>
                  </a:cubicBezTo>
                  <a:cubicBezTo>
                    <a:pt x="507" y="784"/>
                    <a:pt x="509" y="780"/>
                    <a:pt x="508" y="775"/>
                  </a:cubicBezTo>
                  <a:cubicBezTo>
                    <a:pt x="507" y="770"/>
                    <a:pt x="504" y="745"/>
                    <a:pt x="501" y="722"/>
                  </a:cubicBezTo>
                  <a:cubicBezTo>
                    <a:pt x="509" y="720"/>
                    <a:pt x="516" y="717"/>
                    <a:pt x="523" y="714"/>
                  </a:cubicBezTo>
                  <a:cubicBezTo>
                    <a:pt x="535" y="734"/>
                    <a:pt x="548" y="757"/>
                    <a:pt x="551" y="761"/>
                  </a:cubicBezTo>
                  <a:cubicBezTo>
                    <a:pt x="553" y="765"/>
                    <a:pt x="557" y="768"/>
                    <a:pt x="561" y="769"/>
                  </a:cubicBezTo>
                  <a:cubicBezTo>
                    <a:pt x="565" y="770"/>
                    <a:pt x="570" y="770"/>
                    <a:pt x="574" y="768"/>
                  </a:cubicBezTo>
                  <a:cubicBezTo>
                    <a:pt x="578" y="766"/>
                    <a:pt x="581" y="763"/>
                    <a:pt x="583" y="759"/>
                  </a:cubicBezTo>
                  <a:cubicBezTo>
                    <a:pt x="585" y="755"/>
                    <a:pt x="586" y="750"/>
                    <a:pt x="584" y="746"/>
                  </a:cubicBezTo>
                  <a:cubicBezTo>
                    <a:pt x="582" y="741"/>
                    <a:pt x="574" y="717"/>
                    <a:pt x="566" y="695"/>
                  </a:cubicBezTo>
                  <a:cubicBezTo>
                    <a:pt x="573" y="691"/>
                    <a:pt x="580" y="687"/>
                    <a:pt x="586" y="683"/>
                  </a:cubicBezTo>
                  <a:cubicBezTo>
                    <a:pt x="602" y="700"/>
                    <a:pt x="619" y="719"/>
                    <a:pt x="623" y="723"/>
                  </a:cubicBezTo>
                  <a:cubicBezTo>
                    <a:pt x="626" y="727"/>
                    <a:pt x="630" y="729"/>
                    <a:pt x="634" y="729"/>
                  </a:cubicBezTo>
                  <a:cubicBezTo>
                    <a:pt x="639" y="729"/>
                    <a:pt x="643" y="728"/>
                    <a:pt x="647" y="725"/>
                  </a:cubicBezTo>
                  <a:cubicBezTo>
                    <a:pt x="651" y="722"/>
                    <a:pt x="653" y="719"/>
                    <a:pt x="654" y="714"/>
                  </a:cubicBezTo>
                  <a:cubicBezTo>
                    <a:pt x="655" y="710"/>
                    <a:pt x="655" y="706"/>
                    <a:pt x="652" y="702"/>
                  </a:cubicBezTo>
                  <a:cubicBezTo>
                    <a:pt x="650" y="697"/>
                    <a:pt x="636" y="675"/>
                    <a:pt x="624" y="656"/>
                  </a:cubicBezTo>
                  <a:cubicBezTo>
                    <a:pt x="630" y="650"/>
                    <a:pt x="636" y="645"/>
                    <a:pt x="641" y="640"/>
                  </a:cubicBezTo>
                  <a:cubicBezTo>
                    <a:pt x="660" y="653"/>
                    <a:pt x="681" y="669"/>
                    <a:pt x="685" y="672"/>
                  </a:cubicBezTo>
                  <a:cubicBezTo>
                    <a:pt x="689" y="674"/>
                    <a:pt x="694" y="675"/>
                    <a:pt x="698" y="675"/>
                  </a:cubicBezTo>
                  <a:cubicBezTo>
                    <a:pt x="702" y="674"/>
                    <a:pt x="706" y="672"/>
                    <a:pt x="709" y="668"/>
                  </a:cubicBezTo>
                  <a:cubicBezTo>
                    <a:pt x="713" y="665"/>
                    <a:pt x="714" y="661"/>
                    <a:pt x="714" y="656"/>
                  </a:cubicBezTo>
                  <a:cubicBezTo>
                    <a:pt x="714" y="652"/>
                    <a:pt x="713" y="648"/>
                    <a:pt x="710" y="644"/>
                  </a:cubicBezTo>
                  <a:cubicBezTo>
                    <a:pt x="706" y="641"/>
                    <a:pt x="688" y="622"/>
                    <a:pt x="672" y="605"/>
                  </a:cubicBezTo>
                  <a:cubicBezTo>
                    <a:pt x="677" y="599"/>
                    <a:pt x="682" y="593"/>
                    <a:pt x="686" y="586"/>
                  </a:cubicBezTo>
                  <a:cubicBezTo>
                    <a:pt x="707" y="596"/>
                    <a:pt x="731" y="606"/>
                    <a:pt x="736" y="608"/>
                  </a:cubicBezTo>
                  <a:cubicBezTo>
                    <a:pt x="740" y="610"/>
                    <a:pt x="745" y="610"/>
                    <a:pt x="749" y="608"/>
                  </a:cubicBezTo>
                  <a:cubicBezTo>
                    <a:pt x="753" y="607"/>
                    <a:pt x="756" y="604"/>
                    <a:pt x="759" y="600"/>
                  </a:cubicBezTo>
                  <a:cubicBezTo>
                    <a:pt x="761" y="596"/>
                    <a:pt x="762" y="592"/>
                    <a:pt x="761" y="587"/>
                  </a:cubicBezTo>
                  <a:cubicBezTo>
                    <a:pt x="760" y="583"/>
                    <a:pt x="758" y="579"/>
                    <a:pt x="754" y="576"/>
                  </a:cubicBezTo>
                  <a:cubicBezTo>
                    <a:pt x="749" y="573"/>
                    <a:pt x="728" y="559"/>
                    <a:pt x="709" y="546"/>
                  </a:cubicBezTo>
                  <a:cubicBezTo>
                    <a:pt x="713" y="539"/>
                    <a:pt x="716" y="532"/>
                    <a:pt x="718" y="524"/>
                  </a:cubicBezTo>
                  <a:cubicBezTo>
                    <a:pt x="741" y="529"/>
                    <a:pt x="767" y="534"/>
                    <a:pt x="772" y="536"/>
                  </a:cubicBezTo>
                  <a:cubicBezTo>
                    <a:pt x="776" y="537"/>
                    <a:pt x="781" y="535"/>
                    <a:pt x="784" y="533"/>
                  </a:cubicBezTo>
                  <a:cubicBezTo>
                    <a:pt x="788" y="531"/>
                    <a:pt x="791" y="527"/>
                    <a:pt x="792" y="523"/>
                  </a:cubicBezTo>
                  <a:cubicBezTo>
                    <a:pt x="794" y="519"/>
                    <a:pt x="793" y="514"/>
                    <a:pt x="792" y="510"/>
                  </a:cubicBezTo>
                  <a:cubicBezTo>
                    <a:pt x="790" y="506"/>
                    <a:pt x="787" y="503"/>
                    <a:pt x="783" y="501"/>
                  </a:cubicBezTo>
                  <a:cubicBezTo>
                    <a:pt x="778" y="499"/>
                    <a:pt x="754" y="489"/>
                    <a:pt x="732" y="480"/>
                  </a:cubicBezTo>
                  <a:cubicBezTo>
                    <a:pt x="734" y="472"/>
                    <a:pt x="736" y="465"/>
                    <a:pt x="737" y="457"/>
                  </a:cubicBezTo>
                  <a:cubicBezTo>
                    <a:pt x="760" y="457"/>
                    <a:pt x="786" y="457"/>
                    <a:pt x="792" y="457"/>
                  </a:cubicBezTo>
                  <a:close/>
                  <a:moveTo>
                    <a:pt x="380" y="667"/>
                  </a:moveTo>
                  <a:cubicBezTo>
                    <a:pt x="232" y="652"/>
                    <a:pt x="124" y="522"/>
                    <a:pt x="138" y="376"/>
                  </a:cubicBezTo>
                  <a:cubicBezTo>
                    <a:pt x="152" y="230"/>
                    <a:pt x="282" y="123"/>
                    <a:pt x="430" y="137"/>
                  </a:cubicBezTo>
                  <a:cubicBezTo>
                    <a:pt x="578" y="151"/>
                    <a:pt x="686" y="281"/>
                    <a:pt x="672" y="428"/>
                  </a:cubicBezTo>
                  <a:cubicBezTo>
                    <a:pt x="658" y="574"/>
                    <a:pt x="527" y="681"/>
                    <a:pt x="380" y="6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xmlns="" id="{174B3399-A987-0847-BFC2-2FAF6FD01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8035" y="2961630"/>
              <a:ext cx="18781" cy="32037"/>
            </a:xfrm>
            <a:custGeom>
              <a:avLst/>
              <a:gdLst>
                <a:gd name="T0" fmla="*/ 0 w 12"/>
                <a:gd name="T1" fmla="*/ 1 h 21"/>
                <a:gd name="T2" fmla="*/ 5 w 12"/>
                <a:gd name="T3" fmla="*/ 21 h 21"/>
                <a:gd name="T4" fmla="*/ 11 w 12"/>
                <a:gd name="T5" fmla="*/ 9 h 21"/>
                <a:gd name="T6" fmla="*/ 0 w 12"/>
                <a:gd name="T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1">
                  <a:moveTo>
                    <a:pt x="0" y="1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10" y="19"/>
                    <a:pt x="12" y="14"/>
                    <a:pt x="11" y="9"/>
                  </a:cubicBezTo>
                  <a:cubicBezTo>
                    <a:pt x="11" y="4"/>
                    <a:pt x="6" y="0"/>
                    <a:pt x="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29">
              <a:extLst>
                <a:ext uri="{FF2B5EF4-FFF2-40B4-BE49-F238E27FC236}">
                  <a16:creationId xmlns:a16="http://schemas.microsoft.com/office/drawing/2014/main" xmlns="" id="{0C7FE8DE-884D-F548-BA43-7F93F8CD5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3673" y="2964944"/>
              <a:ext cx="18781" cy="30932"/>
            </a:xfrm>
            <a:custGeom>
              <a:avLst/>
              <a:gdLst>
                <a:gd name="T0" fmla="*/ 0 w 12"/>
                <a:gd name="T1" fmla="*/ 11 h 20"/>
                <a:gd name="T2" fmla="*/ 12 w 12"/>
                <a:gd name="T3" fmla="*/ 19 h 20"/>
                <a:gd name="T4" fmla="*/ 7 w 12"/>
                <a:gd name="T5" fmla="*/ 0 h 20"/>
                <a:gd name="T6" fmla="*/ 0 w 12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0">
                  <a:moveTo>
                    <a:pt x="0" y="11"/>
                  </a:moveTo>
                  <a:cubicBezTo>
                    <a:pt x="1" y="16"/>
                    <a:pt x="6" y="20"/>
                    <a:pt x="12" y="1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1"/>
                    <a:pt x="0" y="6"/>
                    <a:pt x="0" y="1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30">
              <a:extLst>
                <a:ext uri="{FF2B5EF4-FFF2-40B4-BE49-F238E27FC236}">
                  <a16:creationId xmlns:a16="http://schemas.microsoft.com/office/drawing/2014/main" xmlns="" id="{1CBB3DBC-9E96-4646-A4B4-466795814A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9011" y="2808073"/>
              <a:ext cx="342465" cy="342465"/>
            </a:xfrm>
            <a:custGeom>
              <a:avLst/>
              <a:gdLst>
                <a:gd name="T0" fmla="*/ 220 w 221"/>
                <a:gd name="T1" fmla="*/ 107 h 221"/>
                <a:gd name="T2" fmla="*/ 216 w 221"/>
                <a:gd name="T3" fmla="*/ 93 h 221"/>
                <a:gd name="T4" fmla="*/ 214 w 221"/>
                <a:gd name="T5" fmla="*/ 83 h 221"/>
                <a:gd name="T6" fmla="*/ 212 w 221"/>
                <a:gd name="T7" fmla="*/ 69 h 221"/>
                <a:gd name="T8" fmla="*/ 192 w 221"/>
                <a:gd name="T9" fmla="*/ 67 h 221"/>
                <a:gd name="T10" fmla="*/ 200 w 221"/>
                <a:gd name="T11" fmla="*/ 45 h 221"/>
                <a:gd name="T12" fmla="*/ 177 w 221"/>
                <a:gd name="T13" fmla="*/ 46 h 221"/>
                <a:gd name="T14" fmla="*/ 181 w 221"/>
                <a:gd name="T15" fmla="*/ 26 h 221"/>
                <a:gd name="T16" fmla="*/ 168 w 221"/>
                <a:gd name="T17" fmla="*/ 20 h 221"/>
                <a:gd name="T18" fmla="*/ 159 w 221"/>
                <a:gd name="T19" fmla="*/ 15 h 221"/>
                <a:gd name="T20" fmla="*/ 148 w 221"/>
                <a:gd name="T21" fmla="*/ 7 h 221"/>
                <a:gd name="T22" fmla="*/ 133 w 221"/>
                <a:gd name="T23" fmla="*/ 21 h 221"/>
                <a:gd name="T24" fmla="*/ 122 w 221"/>
                <a:gd name="T25" fmla="*/ 0 h 221"/>
                <a:gd name="T26" fmla="*/ 110 w 221"/>
                <a:gd name="T27" fmla="*/ 18 h 221"/>
                <a:gd name="T28" fmla="*/ 99 w 221"/>
                <a:gd name="T29" fmla="*/ 0 h 221"/>
                <a:gd name="T30" fmla="*/ 88 w 221"/>
                <a:gd name="T31" fmla="*/ 21 h 221"/>
                <a:gd name="T32" fmla="*/ 73 w 221"/>
                <a:gd name="T33" fmla="*/ 7 h 221"/>
                <a:gd name="T34" fmla="*/ 62 w 221"/>
                <a:gd name="T35" fmla="*/ 15 h 221"/>
                <a:gd name="T36" fmla="*/ 53 w 221"/>
                <a:gd name="T37" fmla="*/ 20 h 221"/>
                <a:gd name="T38" fmla="*/ 40 w 221"/>
                <a:gd name="T39" fmla="*/ 26 h 221"/>
                <a:gd name="T40" fmla="*/ 44 w 221"/>
                <a:gd name="T41" fmla="*/ 46 h 221"/>
                <a:gd name="T42" fmla="*/ 21 w 221"/>
                <a:gd name="T43" fmla="*/ 45 h 221"/>
                <a:gd name="T44" fmla="*/ 29 w 221"/>
                <a:gd name="T45" fmla="*/ 67 h 221"/>
                <a:gd name="T46" fmla="*/ 9 w 221"/>
                <a:gd name="T47" fmla="*/ 69 h 221"/>
                <a:gd name="T48" fmla="*/ 7 w 221"/>
                <a:gd name="T49" fmla="*/ 83 h 221"/>
                <a:gd name="T50" fmla="*/ 5 w 221"/>
                <a:gd name="T51" fmla="*/ 93 h 221"/>
                <a:gd name="T52" fmla="*/ 1 w 221"/>
                <a:gd name="T53" fmla="*/ 107 h 221"/>
                <a:gd name="T54" fmla="*/ 19 w 221"/>
                <a:gd name="T55" fmla="*/ 117 h 221"/>
                <a:gd name="T56" fmla="*/ 2 w 221"/>
                <a:gd name="T57" fmla="*/ 133 h 221"/>
                <a:gd name="T58" fmla="*/ 24 w 221"/>
                <a:gd name="T59" fmla="*/ 142 h 221"/>
                <a:gd name="T60" fmla="*/ 12 w 221"/>
                <a:gd name="T61" fmla="*/ 158 h 221"/>
                <a:gd name="T62" fmla="*/ 21 w 221"/>
                <a:gd name="T63" fmla="*/ 169 h 221"/>
                <a:gd name="T64" fmla="*/ 27 w 221"/>
                <a:gd name="T65" fmla="*/ 177 h 221"/>
                <a:gd name="T66" fmla="*/ 35 w 221"/>
                <a:gd name="T67" fmla="*/ 190 h 221"/>
                <a:gd name="T68" fmla="*/ 54 w 221"/>
                <a:gd name="T69" fmla="*/ 183 h 221"/>
                <a:gd name="T70" fmla="*/ 55 w 221"/>
                <a:gd name="T71" fmla="*/ 206 h 221"/>
                <a:gd name="T72" fmla="*/ 76 w 221"/>
                <a:gd name="T73" fmla="*/ 196 h 221"/>
                <a:gd name="T74" fmla="*/ 80 w 221"/>
                <a:gd name="T75" fmla="*/ 216 h 221"/>
                <a:gd name="T76" fmla="*/ 94 w 221"/>
                <a:gd name="T77" fmla="*/ 216 h 221"/>
                <a:gd name="T78" fmla="*/ 104 w 221"/>
                <a:gd name="T79" fmla="*/ 217 h 221"/>
                <a:gd name="T80" fmla="*/ 117 w 221"/>
                <a:gd name="T81" fmla="*/ 217 h 221"/>
                <a:gd name="T82" fmla="*/ 127 w 221"/>
                <a:gd name="T83" fmla="*/ 216 h 221"/>
                <a:gd name="T84" fmla="*/ 141 w 221"/>
                <a:gd name="T85" fmla="*/ 216 h 221"/>
                <a:gd name="T86" fmla="*/ 145 w 221"/>
                <a:gd name="T87" fmla="*/ 196 h 221"/>
                <a:gd name="T88" fmla="*/ 166 w 221"/>
                <a:gd name="T89" fmla="*/ 206 h 221"/>
                <a:gd name="T90" fmla="*/ 167 w 221"/>
                <a:gd name="T91" fmla="*/ 183 h 221"/>
                <a:gd name="T92" fmla="*/ 186 w 221"/>
                <a:gd name="T93" fmla="*/ 190 h 221"/>
                <a:gd name="T94" fmla="*/ 194 w 221"/>
                <a:gd name="T95" fmla="*/ 177 h 221"/>
                <a:gd name="T96" fmla="*/ 200 w 221"/>
                <a:gd name="T97" fmla="*/ 169 h 221"/>
                <a:gd name="T98" fmla="*/ 209 w 221"/>
                <a:gd name="T99" fmla="*/ 158 h 221"/>
                <a:gd name="T100" fmla="*/ 197 w 221"/>
                <a:gd name="T101" fmla="*/ 142 h 221"/>
                <a:gd name="T102" fmla="*/ 219 w 221"/>
                <a:gd name="T103" fmla="*/ 133 h 221"/>
                <a:gd name="T104" fmla="*/ 202 w 221"/>
                <a:gd name="T105" fmla="*/ 117 h 221"/>
                <a:gd name="T106" fmla="*/ 49 w 221"/>
                <a:gd name="T107" fmla="*/ 94 h 221"/>
                <a:gd name="T108" fmla="*/ 126 w 221"/>
                <a:gd name="T109" fmla="*/ 49 h 221"/>
                <a:gd name="T110" fmla="*/ 110 w 221"/>
                <a:gd name="T111" fmla="*/ 187 h 221"/>
                <a:gd name="T112" fmla="*/ 110 w 221"/>
                <a:gd name="T113" fmla="*/ 187 h 221"/>
                <a:gd name="T114" fmla="*/ 132 w 221"/>
                <a:gd name="T115" fmla="*/ 110 h 221"/>
                <a:gd name="T116" fmla="*/ 172 w 221"/>
                <a:gd name="T117" fmla="*/ 9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1" h="221">
                  <a:moveTo>
                    <a:pt x="217" y="115"/>
                  </a:moveTo>
                  <a:cubicBezTo>
                    <a:pt x="218" y="115"/>
                    <a:pt x="219" y="114"/>
                    <a:pt x="220" y="114"/>
                  </a:cubicBezTo>
                  <a:cubicBezTo>
                    <a:pt x="221" y="113"/>
                    <a:pt x="221" y="112"/>
                    <a:pt x="221" y="110"/>
                  </a:cubicBezTo>
                  <a:cubicBezTo>
                    <a:pt x="221" y="109"/>
                    <a:pt x="221" y="108"/>
                    <a:pt x="220" y="107"/>
                  </a:cubicBezTo>
                  <a:cubicBezTo>
                    <a:pt x="219" y="106"/>
                    <a:pt x="218" y="105"/>
                    <a:pt x="217" y="105"/>
                  </a:cubicBezTo>
                  <a:cubicBezTo>
                    <a:pt x="216" y="105"/>
                    <a:pt x="209" y="104"/>
                    <a:pt x="202" y="104"/>
                  </a:cubicBezTo>
                  <a:cubicBezTo>
                    <a:pt x="202" y="102"/>
                    <a:pt x="202" y="100"/>
                    <a:pt x="202" y="97"/>
                  </a:cubicBezTo>
                  <a:cubicBezTo>
                    <a:pt x="208" y="96"/>
                    <a:pt x="214" y="93"/>
                    <a:pt x="216" y="93"/>
                  </a:cubicBezTo>
                  <a:cubicBezTo>
                    <a:pt x="217" y="93"/>
                    <a:pt x="218" y="92"/>
                    <a:pt x="218" y="91"/>
                  </a:cubicBezTo>
                  <a:cubicBezTo>
                    <a:pt x="219" y="90"/>
                    <a:pt x="219" y="88"/>
                    <a:pt x="219" y="87"/>
                  </a:cubicBezTo>
                  <a:cubicBezTo>
                    <a:pt x="219" y="86"/>
                    <a:pt x="218" y="85"/>
                    <a:pt x="217" y="84"/>
                  </a:cubicBezTo>
                  <a:cubicBezTo>
                    <a:pt x="216" y="83"/>
                    <a:pt x="215" y="83"/>
                    <a:pt x="214" y="83"/>
                  </a:cubicBezTo>
                  <a:cubicBezTo>
                    <a:pt x="212" y="83"/>
                    <a:pt x="205" y="84"/>
                    <a:pt x="199" y="85"/>
                  </a:cubicBezTo>
                  <a:cubicBezTo>
                    <a:pt x="198" y="83"/>
                    <a:pt x="198" y="81"/>
                    <a:pt x="197" y="79"/>
                  </a:cubicBezTo>
                  <a:cubicBezTo>
                    <a:pt x="202" y="76"/>
                    <a:pt x="209" y="72"/>
                    <a:pt x="210" y="71"/>
                  </a:cubicBezTo>
                  <a:cubicBezTo>
                    <a:pt x="211" y="71"/>
                    <a:pt x="212" y="70"/>
                    <a:pt x="212" y="69"/>
                  </a:cubicBezTo>
                  <a:cubicBezTo>
                    <a:pt x="212" y="67"/>
                    <a:pt x="212" y="66"/>
                    <a:pt x="212" y="65"/>
                  </a:cubicBezTo>
                  <a:cubicBezTo>
                    <a:pt x="211" y="64"/>
                    <a:pt x="210" y="63"/>
                    <a:pt x="209" y="63"/>
                  </a:cubicBezTo>
                  <a:cubicBezTo>
                    <a:pt x="208" y="62"/>
                    <a:pt x="207" y="62"/>
                    <a:pt x="206" y="62"/>
                  </a:cubicBezTo>
                  <a:cubicBezTo>
                    <a:pt x="204" y="63"/>
                    <a:pt x="198" y="65"/>
                    <a:pt x="192" y="67"/>
                  </a:cubicBezTo>
                  <a:cubicBezTo>
                    <a:pt x="191" y="65"/>
                    <a:pt x="190" y="63"/>
                    <a:pt x="188" y="61"/>
                  </a:cubicBezTo>
                  <a:cubicBezTo>
                    <a:pt x="193" y="57"/>
                    <a:pt x="199" y="53"/>
                    <a:pt x="200" y="52"/>
                  </a:cubicBezTo>
                  <a:cubicBezTo>
                    <a:pt x="201" y="51"/>
                    <a:pt x="201" y="50"/>
                    <a:pt x="201" y="48"/>
                  </a:cubicBezTo>
                  <a:cubicBezTo>
                    <a:pt x="201" y="47"/>
                    <a:pt x="201" y="46"/>
                    <a:pt x="200" y="45"/>
                  </a:cubicBezTo>
                  <a:cubicBezTo>
                    <a:pt x="199" y="44"/>
                    <a:pt x="198" y="43"/>
                    <a:pt x="197" y="43"/>
                  </a:cubicBezTo>
                  <a:cubicBezTo>
                    <a:pt x="196" y="43"/>
                    <a:pt x="195" y="43"/>
                    <a:pt x="194" y="43"/>
                  </a:cubicBezTo>
                  <a:cubicBezTo>
                    <a:pt x="193" y="44"/>
                    <a:pt x="186" y="48"/>
                    <a:pt x="181" y="51"/>
                  </a:cubicBezTo>
                  <a:cubicBezTo>
                    <a:pt x="180" y="49"/>
                    <a:pt x="178" y="48"/>
                    <a:pt x="177" y="46"/>
                  </a:cubicBezTo>
                  <a:cubicBezTo>
                    <a:pt x="180" y="41"/>
                    <a:pt x="185" y="35"/>
                    <a:pt x="186" y="34"/>
                  </a:cubicBezTo>
                  <a:cubicBezTo>
                    <a:pt x="186" y="33"/>
                    <a:pt x="187" y="32"/>
                    <a:pt x="186" y="31"/>
                  </a:cubicBezTo>
                  <a:cubicBezTo>
                    <a:pt x="186" y="30"/>
                    <a:pt x="186" y="29"/>
                    <a:pt x="185" y="28"/>
                  </a:cubicBezTo>
                  <a:cubicBezTo>
                    <a:pt x="184" y="27"/>
                    <a:pt x="183" y="26"/>
                    <a:pt x="181" y="26"/>
                  </a:cubicBezTo>
                  <a:cubicBezTo>
                    <a:pt x="180" y="26"/>
                    <a:pt x="179" y="27"/>
                    <a:pt x="178" y="28"/>
                  </a:cubicBezTo>
                  <a:cubicBezTo>
                    <a:pt x="177" y="29"/>
                    <a:pt x="172" y="33"/>
                    <a:pt x="167" y="38"/>
                  </a:cubicBezTo>
                  <a:cubicBezTo>
                    <a:pt x="165" y="36"/>
                    <a:pt x="164" y="35"/>
                    <a:pt x="162" y="34"/>
                  </a:cubicBezTo>
                  <a:cubicBezTo>
                    <a:pt x="165" y="28"/>
                    <a:pt x="168" y="22"/>
                    <a:pt x="168" y="20"/>
                  </a:cubicBezTo>
                  <a:cubicBezTo>
                    <a:pt x="169" y="19"/>
                    <a:pt x="169" y="18"/>
                    <a:pt x="168" y="17"/>
                  </a:cubicBezTo>
                  <a:cubicBezTo>
                    <a:pt x="168" y="16"/>
                    <a:pt x="167" y="15"/>
                    <a:pt x="166" y="14"/>
                  </a:cubicBezTo>
                  <a:cubicBezTo>
                    <a:pt x="165" y="13"/>
                    <a:pt x="164" y="13"/>
                    <a:pt x="162" y="13"/>
                  </a:cubicBezTo>
                  <a:cubicBezTo>
                    <a:pt x="161" y="14"/>
                    <a:pt x="160" y="14"/>
                    <a:pt x="159" y="15"/>
                  </a:cubicBezTo>
                  <a:cubicBezTo>
                    <a:pt x="159" y="16"/>
                    <a:pt x="155" y="22"/>
                    <a:pt x="151" y="27"/>
                  </a:cubicBezTo>
                  <a:cubicBezTo>
                    <a:pt x="149" y="26"/>
                    <a:pt x="147" y="26"/>
                    <a:pt x="145" y="25"/>
                  </a:cubicBezTo>
                  <a:cubicBezTo>
                    <a:pt x="146" y="19"/>
                    <a:pt x="148" y="12"/>
                    <a:pt x="148" y="10"/>
                  </a:cubicBezTo>
                  <a:cubicBezTo>
                    <a:pt x="148" y="9"/>
                    <a:pt x="148" y="8"/>
                    <a:pt x="148" y="7"/>
                  </a:cubicBezTo>
                  <a:cubicBezTo>
                    <a:pt x="147" y="6"/>
                    <a:pt x="146" y="5"/>
                    <a:pt x="145" y="5"/>
                  </a:cubicBezTo>
                  <a:cubicBezTo>
                    <a:pt x="144" y="4"/>
                    <a:pt x="142" y="4"/>
                    <a:pt x="141" y="5"/>
                  </a:cubicBezTo>
                  <a:cubicBezTo>
                    <a:pt x="140" y="5"/>
                    <a:pt x="139" y="6"/>
                    <a:pt x="139" y="7"/>
                  </a:cubicBezTo>
                  <a:cubicBezTo>
                    <a:pt x="138" y="8"/>
                    <a:pt x="135" y="15"/>
                    <a:pt x="133" y="21"/>
                  </a:cubicBezTo>
                  <a:cubicBezTo>
                    <a:pt x="131" y="20"/>
                    <a:pt x="129" y="20"/>
                    <a:pt x="126" y="19"/>
                  </a:cubicBezTo>
                  <a:cubicBezTo>
                    <a:pt x="127" y="13"/>
                    <a:pt x="127" y="6"/>
                    <a:pt x="127" y="5"/>
                  </a:cubicBezTo>
                  <a:cubicBezTo>
                    <a:pt x="127" y="3"/>
                    <a:pt x="126" y="2"/>
                    <a:pt x="125" y="1"/>
                  </a:cubicBezTo>
                  <a:cubicBezTo>
                    <a:pt x="124" y="0"/>
                    <a:pt x="123" y="0"/>
                    <a:pt x="122" y="0"/>
                  </a:cubicBezTo>
                  <a:cubicBezTo>
                    <a:pt x="121" y="0"/>
                    <a:pt x="120" y="0"/>
                    <a:pt x="119" y="1"/>
                  </a:cubicBezTo>
                  <a:cubicBezTo>
                    <a:pt x="118" y="1"/>
                    <a:pt x="117" y="2"/>
                    <a:pt x="117" y="4"/>
                  </a:cubicBezTo>
                  <a:cubicBezTo>
                    <a:pt x="116" y="5"/>
                    <a:pt x="115" y="12"/>
                    <a:pt x="114" y="18"/>
                  </a:cubicBezTo>
                  <a:cubicBezTo>
                    <a:pt x="113" y="18"/>
                    <a:pt x="112" y="18"/>
                    <a:pt x="110" y="18"/>
                  </a:cubicBezTo>
                  <a:cubicBezTo>
                    <a:pt x="109" y="18"/>
                    <a:pt x="108" y="18"/>
                    <a:pt x="107" y="18"/>
                  </a:cubicBezTo>
                  <a:cubicBezTo>
                    <a:pt x="106" y="12"/>
                    <a:pt x="105" y="5"/>
                    <a:pt x="104" y="4"/>
                  </a:cubicBezTo>
                  <a:cubicBezTo>
                    <a:pt x="104" y="2"/>
                    <a:pt x="103" y="1"/>
                    <a:pt x="102" y="1"/>
                  </a:cubicBezTo>
                  <a:cubicBezTo>
                    <a:pt x="101" y="0"/>
                    <a:pt x="100" y="0"/>
                    <a:pt x="99" y="0"/>
                  </a:cubicBezTo>
                  <a:cubicBezTo>
                    <a:pt x="98" y="0"/>
                    <a:pt x="97" y="0"/>
                    <a:pt x="96" y="1"/>
                  </a:cubicBezTo>
                  <a:cubicBezTo>
                    <a:pt x="95" y="2"/>
                    <a:pt x="94" y="3"/>
                    <a:pt x="94" y="5"/>
                  </a:cubicBezTo>
                  <a:cubicBezTo>
                    <a:pt x="94" y="6"/>
                    <a:pt x="94" y="13"/>
                    <a:pt x="95" y="19"/>
                  </a:cubicBezTo>
                  <a:cubicBezTo>
                    <a:pt x="92" y="20"/>
                    <a:pt x="90" y="20"/>
                    <a:pt x="88" y="21"/>
                  </a:cubicBezTo>
                  <a:cubicBezTo>
                    <a:pt x="86" y="15"/>
                    <a:pt x="83" y="8"/>
                    <a:pt x="82" y="7"/>
                  </a:cubicBezTo>
                  <a:cubicBezTo>
                    <a:pt x="82" y="6"/>
                    <a:pt x="81" y="5"/>
                    <a:pt x="80" y="5"/>
                  </a:cubicBezTo>
                  <a:cubicBezTo>
                    <a:pt x="79" y="4"/>
                    <a:pt x="77" y="4"/>
                    <a:pt x="76" y="5"/>
                  </a:cubicBezTo>
                  <a:cubicBezTo>
                    <a:pt x="75" y="5"/>
                    <a:pt x="74" y="6"/>
                    <a:pt x="73" y="7"/>
                  </a:cubicBezTo>
                  <a:cubicBezTo>
                    <a:pt x="73" y="8"/>
                    <a:pt x="72" y="9"/>
                    <a:pt x="73" y="10"/>
                  </a:cubicBezTo>
                  <a:cubicBezTo>
                    <a:pt x="73" y="12"/>
                    <a:pt x="75" y="19"/>
                    <a:pt x="76" y="25"/>
                  </a:cubicBezTo>
                  <a:cubicBezTo>
                    <a:pt x="74" y="26"/>
                    <a:pt x="72" y="26"/>
                    <a:pt x="70" y="27"/>
                  </a:cubicBezTo>
                  <a:cubicBezTo>
                    <a:pt x="66" y="22"/>
                    <a:pt x="62" y="16"/>
                    <a:pt x="62" y="15"/>
                  </a:cubicBezTo>
                  <a:cubicBezTo>
                    <a:pt x="61" y="14"/>
                    <a:pt x="60" y="14"/>
                    <a:pt x="59" y="13"/>
                  </a:cubicBezTo>
                  <a:cubicBezTo>
                    <a:pt x="57" y="13"/>
                    <a:pt x="56" y="13"/>
                    <a:pt x="55" y="14"/>
                  </a:cubicBezTo>
                  <a:cubicBezTo>
                    <a:pt x="54" y="15"/>
                    <a:pt x="53" y="16"/>
                    <a:pt x="53" y="17"/>
                  </a:cubicBezTo>
                  <a:cubicBezTo>
                    <a:pt x="52" y="18"/>
                    <a:pt x="52" y="19"/>
                    <a:pt x="53" y="20"/>
                  </a:cubicBezTo>
                  <a:cubicBezTo>
                    <a:pt x="53" y="22"/>
                    <a:pt x="56" y="28"/>
                    <a:pt x="59" y="34"/>
                  </a:cubicBezTo>
                  <a:cubicBezTo>
                    <a:pt x="57" y="35"/>
                    <a:pt x="56" y="36"/>
                    <a:pt x="54" y="38"/>
                  </a:cubicBezTo>
                  <a:cubicBezTo>
                    <a:pt x="49" y="33"/>
                    <a:pt x="44" y="29"/>
                    <a:pt x="43" y="28"/>
                  </a:cubicBezTo>
                  <a:cubicBezTo>
                    <a:pt x="42" y="27"/>
                    <a:pt x="41" y="26"/>
                    <a:pt x="40" y="26"/>
                  </a:cubicBezTo>
                  <a:cubicBezTo>
                    <a:pt x="38" y="26"/>
                    <a:pt x="37" y="27"/>
                    <a:pt x="36" y="28"/>
                  </a:cubicBezTo>
                  <a:cubicBezTo>
                    <a:pt x="35" y="29"/>
                    <a:pt x="35" y="30"/>
                    <a:pt x="35" y="31"/>
                  </a:cubicBezTo>
                  <a:cubicBezTo>
                    <a:pt x="34" y="32"/>
                    <a:pt x="35" y="33"/>
                    <a:pt x="35" y="34"/>
                  </a:cubicBezTo>
                  <a:cubicBezTo>
                    <a:pt x="36" y="35"/>
                    <a:pt x="41" y="41"/>
                    <a:pt x="44" y="46"/>
                  </a:cubicBezTo>
                  <a:cubicBezTo>
                    <a:pt x="43" y="48"/>
                    <a:pt x="41" y="49"/>
                    <a:pt x="40" y="51"/>
                  </a:cubicBezTo>
                  <a:cubicBezTo>
                    <a:pt x="35" y="48"/>
                    <a:pt x="28" y="44"/>
                    <a:pt x="27" y="43"/>
                  </a:cubicBezTo>
                  <a:cubicBezTo>
                    <a:pt x="26" y="43"/>
                    <a:pt x="25" y="43"/>
                    <a:pt x="24" y="43"/>
                  </a:cubicBezTo>
                  <a:cubicBezTo>
                    <a:pt x="23" y="43"/>
                    <a:pt x="21" y="44"/>
                    <a:pt x="21" y="45"/>
                  </a:cubicBezTo>
                  <a:cubicBezTo>
                    <a:pt x="20" y="46"/>
                    <a:pt x="20" y="47"/>
                    <a:pt x="20" y="48"/>
                  </a:cubicBezTo>
                  <a:cubicBezTo>
                    <a:pt x="20" y="50"/>
                    <a:pt x="20" y="51"/>
                    <a:pt x="21" y="52"/>
                  </a:cubicBezTo>
                  <a:cubicBezTo>
                    <a:pt x="22" y="53"/>
                    <a:pt x="28" y="57"/>
                    <a:pt x="32" y="61"/>
                  </a:cubicBezTo>
                  <a:cubicBezTo>
                    <a:pt x="31" y="63"/>
                    <a:pt x="30" y="65"/>
                    <a:pt x="29" y="67"/>
                  </a:cubicBezTo>
                  <a:cubicBezTo>
                    <a:pt x="23" y="65"/>
                    <a:pt x="17" y="63"/>
                    <a:pt x="15" y="62"/>
                  </a:cubicBezTo>
                  <a:cubicBezTo>
                    <a:pt x="14" y="62"/>
                    <a:pt x="13" y="62"/>
                    <a:pt x="12" y="63"/>
                  </a:cubicBezTo>
                  <a:cubicBezTo>
                    <a:pt x="11" y="63"/>
                    <a:pt x="10" y="64"/>
                    <a:pt x="9" y="65"/>
                  </a:cubicBezTo>
                  <a:cubicBezTo>
                    <a:pt x="9" y="66"/>
                    <a:pt x="9" y="67"/>
                    <a:pt x="9" y="69"/>
                  </a:cubicBezTo>
                  <a:cubicBezTo>
                    <a:pt x="9" y="70"/>
                    <a:pt x="10" y="71"/>
                    <a:pt x="11" y="71"/>
                  </a:cubicBezTo>
                  <a:cubicBezTo>
                    <a:pt x="12" y="72"/>
                    <a:pt x="18" y="76"/>
                    <a:pt x="24" y="79"/>
                  </a:cubicBezTo>
                  <a:cubicBezTo>
                    <a:pt x="23" y="81"/>
                    <a:pt x="23" y="83"/>
                    <a:pt x="22" y="85"/>
                  </a:cubicBezTo>
                  <a:cubicBezTo>
                    <a:pt x="16" y="84"/>
                    <a:pt x="9" y="83"/>
                    <a:pt x="7" y="83"/>
                  </a:cubicBezTo>
                  <a:cubicBezTo>
                    <a:pt x="6" y="83"/>
                    <a:pt x="5" y="83"/>
                    <a:pt x="4" y="84"/>
                  </a:cubicBezTo>
                  <a:cubicBezTo>
                    <a:pt x="3" y="85"/>
                    <a:pt x="2" y="86"/>
                    <a:pt x="2" y="87"/>
                  </a:cubicBezTo>
                  <a:cubicBezTo>
                    <a:pt x="2" y="88"/>
                    <a:pt x="2" y="90"/>
                    <a:pt x="2" y="91"/>
                  </a:cubicBezTo>
                  <a:cubicBezTo>
                    <a:pt x="3" y="92"/>
                    <a:pt x="4" y="93"/>
                    <a:pt x="5" y="93"/>
                  </a:cubicBezTo>
                  <a:cubicBezTo>
                    <a:pt x="7" y="93"/>
                    <a:pt x="13" y="96"/>
                    <a:pt x="19" y="97"/>
                  </a:cubicBezTo>
                  <a:cubicBezTo>
                    <a:pt x="19" y="100"/>
                    <a:pt x="19" y="102"/>
                    <a:pt x="19" y="104"/>
                  </a:cubicBezTo>
                  <a:cubicBezTo>
                    <a:pt x="12" y="104"/>
                    <a:pt x="5" y="105"/>
                    <a:pt x="4" y="105"/>
                  </a:cubicBezTo>
                  <a:cubicBezTo>
                    <a:pt x="3" y="105"/>
                    <a:pt x="2" y="106"/>
                    <a:pt x="1" y="107"/>
                  </a:cubicBezTo>
                  <a:cubicBezTo>
                    <a:pt x="0" y="108"/>
                    <a:pt x="0" y="109"/>
                    <a:pt x="0" y="110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2" y="114"/>
                    <a:pt x="3" y="115"/>
                    <a:pt x="4" y="115"/>
                  </a:cubicBezTo>
                  <a:cubicBezTo>
                    <a:pt x="5" y="115"/>
                    <a:pt x="12" y="116"/>
                    <a:pt x="19" y="117"/>
                  </a:cubicBezTo>
                  <a:cubicBezTo>
                    <a:pt x="19" y="119"/>
                    <a:pt x="19" y="121"/>
                    <a:pt x="19" y="123"/>
                  </a:cubicBezTo>
                  <a:cubicBezTo>
                    <a:pt x="13" y="125"/>
                    <a:pt x="7" y="127"/>
                    <a:pt x="5" y="128"/>
                  </a:cubicBezTo>
                  <a:cubicBezTo>
                    <a:pt x="4" y="128"/>
                    <a:pt x="3" y="129"/>
                    <a:pt x="2" y="130"/>
                  </a:cubicBezTo>
                  <a:cubicBezTo>
                    <a:pt x="2" y="131"/>
                    <a:pt x="2" y="132"/>
                    <a:pt x="2" y="133"/>
                  </a:cubicBezTo>
                  <a:cubicBezTo>
                    <a:pt x="2" y="135"/>
                    <a:pt x="3" y="136"/>
                    <a:pt x="4" y="136"/>
                  </a:cubicBezTo>
                  <a:cubicBezTo>
                    <a:pt x="5" y="137"/>
                    <a:pt x="6" y="138"/>
                    <a:pt x="7" y="137"/>
                  </a:cubicBezTo>
                  <a:cubicBezTo>
                    <a:pt x="9" y="137"/>
                    <a:pt x="16" y="136"/>
                    <a:pt x="22" y="136"/>
                  </a:cubicBezTo>
                  <a:cubicBezTo>
                    <a:pt x="23" y="138"/>
                    <a:pt x="23" y="140"/>
                    <a:pt x="24" y="142"/>
                  </a:cubicBezTo>
                  <a:cubicBezTo>
                    <a:pt x="18" y="145"/>
                    <a:pt x="12" y="148"/>
                    <a:pt x="11" y="149"/>
                  </a:cubicBezTo>
                  <a:cubicBezTo>
                    <a:pt x="10" y="150"/>
                    <a:pt x="9" y="151"/>
                    <a:pt x="9" y="152"/>
                  </a:cubicBezTo>
                  <a:cubicBezTo>
                    <a:pt x="9" y="153"/>
                    <a:pt x="9" y="154"/>
                    <a:pt x="9" y="155"/>
                  </a:cubicBezTo>
                  <a:cubicBezTo>
                    <a:pt x="10" y="157"/>
                    <a:pt x="11" y="157"/>
                    <a:pt x="12" y="158"/>
                  </a:cubicBezTo>
                  <a:cubicBezTo>
                    <a:pt x="13" y="158"/>
                    <a:pt x="14" y="159"/>
                    <a:pt x="15" y="158"/>
                  </a:cubicBezTo>
                  <a:cubicBezTo>
                    <a:pt x="17" y="158"/>
                    <a:pt x="23" y="156"/>
                    <a:pt x="29" y="154"/>
                  </a:cubicBezTo>
                  <a:cubicBezTo>
                    <a:pt x="30" y="155"/>
                    <a:pt x="31" y="157"/>
                    <a:pt x="32" y="159"/>
                  </a:cubicBezTo>
                  <a:cubicBezTo>
                    <a:pt x="28" y="163"/>
                    <a:pt x="22" y="168"/>
                    <a:pt x="21" y="169"/>
                  </a:cubicBezTo>
                  <a:cubicBezTo>
                    <a:pt x="20" y="170"/>
                    <a:pt x="20" y="171"/>
                    <a:pt x="20" y="172"/>
                  </a:cubicBezTo>
                  <a:cubicBezTo>
                    <a:pt x="20" y="173"/>
                    <a:pt x="20" y="175"/>
                    <a:pt x="21" y="176"/>
                  </a:cubicBezTo>
                  <a:cubicBezTo>
                    <a:pt x="21" y="177"/>
                    <a:pt x="23" y="177"/>
                    <a:pt x="24" y="178"/>
                  </a:cubicBezTo>
                  <a:cubicBezTo>
                    <a:pt x="25" y="178"/>
                    <a:pt x="26" y="178"/>
                    <a:pt x="27" y="177"/>
                  </a:cubicBezTo>
                  <a:cubicBezTo>
                    <a:pt x="28" y="176"/>
                    <a:pt x="35" y="173"/>
                    <a:pt x="40" y="169"/>
                  </a:cubicBezTo>
                  <a:cubicBezTo>
                    <a:pt x="41" y="171"/>
                    <a:pt x="43" y="173"/>
                    <a:pt x="44" y="174"/>
                  </a:cubicBezTo>
                  <a:cubicBezTo>
                    <a:pt x="41" y="179"/>
                    <a:pt x="36" y="185"/>
                    <a:pt x="35" y="186"/>
                  </a:cubicBezTo>
                  <a:cubicBezTo>
                    <a:pt x="35" y="187"/>
                    <a:pt x="34" y="188"/>
                    <a:pt x="35" y="190"/>
                  </a:cubicBezTo>
                  <a:cubicBezTo>
                    <a:pt x="35" y="191"/>
                    <a:pt x="35" y="192"/>
                    <a:pt x="36" y="193"/>
                  </a:cubicBezTo>
                  <a:cubicBezTo>
                    <a:pt x="37" y="194"/>
                    <a:pt x="38" y="194"/>
                    <a:pt x="40" y="194"/>
                  </a:cubicBezTo>
                  <a:cubicBezTo>
                    <a:pt x="41" y="194"/>
                    <a:pt x="42" y="194"/>
                    <a:pt x="43" y="193"/>
                  </a:cubicBezTo>
                  <a:cubicBezTo>
                    <a:pt x="44" y="192"/>
                    <a:pt x="49" y="187"/>
                    <a:pt x="54" y="183"/>
                  </a:cubicBezTo>
                  <a:cubicBezTo>
                    <a:pt x="56" y="184"/>
                    <a:pt x="57" y="185"/>
                    <a:pt x="59" y="187"/>
                  </a:cubicBezTo>
                  <a:cubicBezTo>
                    <a:pt x="56" y="192"/>
                    <a:pt x="53" y="199"/>
                    <a:pt x="53" y="200"/>
                  </a:cubicBezTo>
                  <a:cubicBezTo>
                    <a:pt x="52" y="201"/>
                    <a:pt x="52" y="203"/>
                    <a:pt x="53" y="204"/>
                  </a:cubicBezTo>
                  <a:cubicBezTo>
                    <a:pt x="53" y="205"/>
                    <a:pt x="54" y="206"/>
                    <a:pt x="55" y="206"/>
                  </a:cubicBezTo>
                  <a:cubicBezTo>
                    <a:pt x="56" y="207"/>
                    <a:pt x="57" y="207"/>
                    <a:pt x="59" y="207"/>
                  </a:cubicBezTo>
                  <a:cubicBezTo>
                    <a:pt x="60" y="207"/>
                    <a:pt x="61" y="206"/>
                    <a:pt x="62" y="205"/>
                  </a:cubicBezTo>
                  <a:cubicBezTo>
                    <a:pt x="62" y="204"/>
                    <a:pt x="66" y="198"/>
                    <a:pt x="70" y="193"/>
                  </a:cubicBezTo>
                  <a:cubicBezTo>
                    <a:pt x="72" y="194"/>
                    <a:pt x="74" y="195"/>
                    <a:pt x="76" y="196"/>
                  </a:cubicBezTo>
                  <a:cubicBezTo>
                    <a:pt x="75" y="202"/>
                    <a:pt x="73" y="209"/>
                    <a:pt x="73" y="210"/>
                  </a:cubicBezTo>
                  <a:cubicBezTo>
                    <a:pt x="72" y="211"/>
                    <a:pt x="73" y="213"/>
                    <a:pt x="73" y="214"/>
                  </a:cubicBezTo>
                  <a:cubicBezTo>
                    <a:pt x="74" y="215"/>
                    <a:pt x="75" y="216"/>
                    <a:pt x="76" y="216"/>
                  </a:cubicBezTo>
                  <a:cubicBezTo>
                    <a:pt x="77" y="216"/>
                    <a:pt x="79" y="216"/>
                    <a:pt x="80" y="216"/>
                  </a:cubicBezTo>
                  <a:cubicBezTo>
                    <a:pt x="81" y="215"/>
                    <a:pt x="82" y="214"/>
                    <a:pt x="82" y="213"/>
                  </a:cubicBezTo>
                  <a:cubicBezTo>
                    <a:pt x="83" y="212"/>
                    <a:pt x="86" y="206"/>
                    <a:pt x="88" y="200"/>
                  </a:cubicBezTo>
                  <a:cubicBezTo>
                    <a:pt x="90" y="200"/>
                    <a:pt x="92" y="201"/>
                    <a:pt x="95" y="201"/>
                  </a:cubicBezTo>
                  <a:cubicBezTo>
                    <a:pt x="94" y="207"/>
                    <a:pt x="94" y="214"/>
                    <a:pt x="94" y="216"/>
                  </a:cubicBezTo>
                  <a:cubicBezTo>
                    <a:pt x="94" y="217"/>
                    <a:pt x="95" y="218"/>
                    <a:pt x="96" y="219"/>
                  </a:cubicBezTo>
                  <a:cubicBezTo>
                    <a:pt x="97" y="220"/>
                    <a:pt x="98" y="221"/>
                    <a:pt x="99" y="221"/>
                  </a:cubicBezTo>
                  <a:cubicBezTo>
                    <a:pt x="100" y="221"/>
                    <a:pt x="101" y="221"/>
                    <a:pt x="102" y="220"/>
                  </a:cubicBezTo>
                  <a:cubicBezTo>
                    <a:pt x="103" y="219"/>
                    <a:pt x="104" y="218"/>
                    <a:pt x="104" y="217"/>
                  </a:cubicBezTo>
                  <a:cubicBezTo>
                    <a:pt x="105" y="216"/>
                    <a:pt x="106" y="209"/>
                    <a:pt x="107" y="202"/>
                  </a:cubicBezTo>
                  <a:cubicBezTo>
                    <a:pt x="108" y="202"/>
                    <a:pt x="109" y="202"/>
                    <a:pt x="110" y="202"/>
                  </a:cubicBezTo>
                  <a:cubicBezTo>
                    <a:pt x="112" y="202"/>
                    <a:pt x="113" y="202"/>
                    <a:pt x="114" y="202"/>
                  </a:cubicBezTo>
                  <a:cubicBezTo>
                    <a:pt x="115" y="209"/>
                    <a:pt x="116" y="216"/>
                    <a:pt x="117" y="217"/>
                  </a:cubicBezTo>
                  <a:cubicBezTo>
                    <a:pt x="117" y="218"/>
                    <a:pt x="118" y="219"/>
                    <a:pt x="119" y="220"/>
                  </a:cubicBezTo>
                  <a:cubicBezTo>
                    <a:pt x="120" y="221"/>
                    <a:pt x="121" y="221"/>
                    <a:pt x="122" y="221"/>
                  </a:cubicBezTo>
                  <a:cubicBezTo>
                    <a:pt x="123" y="221"/>
                    <a:pt x="124" y="220"/>
                    <a:pt x="125" y="219"/>
                  </a:cubicBezTo>
                  <a:cubicBezTo>
                    <a:pt x="126" y="218"/>
                    <a:pt x="127" y="217"/>
                    <a:pt x="127" y="216"/>
                  </a:cubicBezTo>
                  <a:cubicBezTo>
                    <a:pt x="127" y="214"/>
                    <a:pt x="127" y="207"/>
                    <a:pt x="126" y="201"/>
                  </a:cubicBezTo>
                  <a:cubicBezTo>
                    <a:pt x="129" y="201"/>
                    <a:pt x="131" y="200"/>
                    <a:pt x="133" y="200"/>
                  </a:cubicBezTo>
                  <a:cubicBezTo>
                    <a:pt x="135" y="206"/>
                    <a:pt x="138" y="212"/>
                    <a:pt x="139" y="213"/>
                  </a:cubicBezTo>
                  <a:cubicBezTo>
                    <a:pt x="139" y="214"/>
                    <a:pt x="140" y="215"/>
                    <a:pt x="141" y="216"/>
                  </a:cubicBezTo>
                  <a:cubicBezTo>
                    <a:pt x="142" y="216"/>
                    <a:pt x="144" y="216"/>
                    <a:pt x="145" y="216"/>
                  </a:cubicBezTo>
                  <a:cubicBezTo>
                    <a:pt x="146" y="216"/>
                    <a:pt x="147" y="215"/>
                    <a:pt x="148" y="214"/>
                  </a:cubicBezTo>
                  <a:cubicBezTo>
                    <a:pt x="148" y="213"/>
                    <a:pt x="148" y="211"/>
                    <a:pt x="148" y="210"/>
                  </a:cubicBezTo>
                  <a:cubicBezTo>
                    <a:pt x="148" y="209"/>
                    <a:pt x="146" y="202"/>
                    <a:pt x="145" y="196"/>
                  </a:cubicBezTo>
                  <a:cubicBezTo>
                    <a:pt x="147" y="195"/>
                    <a:pt x="149" y="194"/>
                    <a:pt x="151" y="193"/>
                  </a:cubicBezTo>
                  <a:cubicBezTo>
                    <a:pt x="155" y="198"/>
                    <a:pt x="159" y="204"/>
                    <a:pt x="159" y="205"/>
                  </a:cubicBezTo>
                  <a:cubicBezTo>
                    <a:pt x="160" y="206"/>
                    <a:pt x="161" y="207"/>
                    <a:pt x="162" y="207"/>
                  </a:cubicBezTo>
                  <a:cubicBezTo>
                    <a:pt x="164" y="207"/>
                    <a:pt x="165" y="207"/>
                    <a:pt x="166" y="206"/>
                  </a:cubicBezTo>
                  <a:cubicBezTo>
                    <a:pt x="167" y="206"/>
                    <a:pt x="168" y="205"/>
                    <a:pt x="168" y="204"/>
                  </a:cubicBezTo>
                  <a:cubicBezTo>
                    <a:pt x="169" y="203"/>
                    <a:pt x="169" y="201"/>
                    <a:pt x="168" y="200"/>
                  </a:cubicBezTo>
                  <a:cubicBezTo>
                    <a:pt x="168" y="199"/>
                    <a:pt x="165" y="192"/>
                    <a:pt x="162" y="187"/>
                  </a:cubicBezTo>
                  <a:cubicBezTo>
                    <a:pt x="164" y="185"/>
                    <a:pt x="165" y="184"/>
                    <a:pt x="167" y="183"/>
                  </a:cubicBezTo>
                  <a:cubicBezTo>
                    <a:pt x="172" y="187"/>
                    <a:pt x="177" y="192"/>
                    <a:pt x="178" y="193"/>
                  </a:cubicBezTo>
                  <a:cubicBezTo>
                    <a:pt x="179" y="194"/>
                    <a:pt x="180" y="194"/>
                    <a:pt x="181" y="194"/>
                  </a:cubicBezTo>
                  <a:cubicBezTo>
                    <a:pt x="183" y="194"/>
                    <a:pt x="184" y="194"/>
                    <a:pt x="185" y="193"/>
                  </a:cubicBezTo>
                  <a:cubicBezTo>
                    <a:pt x="186" y="192"/>
                    <a:pt x="186" y="191"/>
                    <a:pt x="186" y="190"/>
                  </a:cubicBezTo>
                  <a:cubicBezTo>
                    <a:pt x="187" y="188"/>
                    <a:pt x="186" y="187"/>
                    <a:pt x="186" y="186"/>
                  </a:cubicBezTo>
                  <a:cubicBezTo>
                    <a:pt x="185" y="185"/>
                    <a:pt x="180" y="179"/>
                    <a:pt x="177" y="174"/>
                  </a:cubicBezTo>
                  <a:cubicBezTo>
                    <a:pt x="178" y="173"/>
                    <a:pt x="180" y="171"/>
                    <a:pt x="181" y="169"/>
                  </a:cubicBezTo>
                  <a:cubicBezTo>
                    <a:pt x="186" y="173"/>
                    <a:pt x="193" y="176"/>
                    <a:pt x="194" y="177"/>
                  </a:cubicBezTo>
                  <a:cubicBezTo>
                    <a:pt x="195" y="178"/>
                    <a:pt x="196" y="178"/>
                    <a:pt x="197" y="178"/>
                  </a:cubicBezTo>
                  <a:cubicBezTo>
                    <a:pt x="198" y="177"/>
                    <a:pt x="199" y="177"/>
                    <a:pt x="200" y="176"/>
                  </a:cubicBezTo>
                  <a:cubicBezTo>
                    <a:pt x="201" y="175"/>
                    <a:pt x="201" y="173"/>
                    <a:pt x="201" y="172"/>
                  </a:cubicBezTo>
                  <a:cubicBezTo>
                    <a:pt x="201" y="171"/>
                    <a:pt x="201" y="170"/>
                    <a:pt x="200" y="169"/>
                  </a:cubicBezTo>
                  <a:cubicBezTo>
                    <a:pt x="199" y="168"/>
                    <a:pt x="193" y="163"/>
                    <a:pt x="188" y="159"/>
                  </a:cubicBezTo>
                  <a:cubicBezTo>
                    <a:pt x="190" y="157"/>
                    <a:pt x="191" y="155"/>
                    <a:pt x="192" y="154"/>
                  </a:cubicBezTo>
                  <a:cubicBezTo>
                    <a:pt x="198" y="156"/>
                    <a:pt x="204" y="158"/>
                    <a:pt x="206" y="158"/>
                  </a:cubicBezTo>
                  <a:cubicBezTo>
                    <a:pt x="207" y="159"/>
                    <a:pt x="208" y="159"/>
                    <a:pt x="209" y="158"/>
                  </a:cubicBezTo>
                  <a:cubicBezTo>
                    <a:pt x="210" y="157"/>
                    <a:pt x="211" y="157"/>
                    <a:pt x="212" y="155"/>
                  </a:cubicBezTo>
                  <a:cubicBezTo>
                    <a:pt x="212" y="154"/>
                    <a:pt x="212" y="153"/>
                    <a:pt x="212" y="152"/>
                  </a:cubicBezTo>
                  <a:cubicBezTo>
                    <a:pt x="212" y="151"/>
                    <a:pt x="211" y="150"/>
                    <a:pt x="210" y="149"/>
                  </a:cubicBezTo>
                  <a:cubicBezTo>
                    <a:pt x="209" y="148"/>
                    <a:pt x="202" y="145"/>
                    <a:pt x="197" y="142"/>
                  </a:cubicBezTo>
                  <a:cubicBezTo>
                    <a:pt x="198" y="140"/>
                    <a:pt x="198" y="138"/>
                    <a:pt x="199" y="136"/>
                  </a:cubicBezTo>
                  <a:cubicBezTo>
                    <a:pt x="205" y="136"/>
                    <a:pt x="212" y="137"/>
                    <a:pt x="214" y="137"/>
                  </a:cubicBezTo>
                  <a:cubicBezTo>
                    <a:pt x="215" y="138"/>
                    <a:pt x="216" y="137"/>
                    <a:pt x="217" y="136"/>
                  </a:cubicBezTo>
                  <a:cubicBezTo>
                    <a:pt x="218" y="136"/>
                    <a:pt x="219" y="135"/>
                    <a:pt x="219" y="133"/>
                  </a:cubicBezTo>
                  <a:cubicBezTo>
                    <a:pt x="219" y="132"/>
                    <a:pt x="219" y="131"/>
                    <a:pt x="218" y="130"/>
                  </a:cubicBezTo>
                  <a:cubicBezTo>
                    <a:pt x="218" y="129"/>
                    <a:pt x="217" y="128"/>
                    <a:pt x="216" y="128"/>
                  </a:cubicBezTo>
                  <a:cubicBezTo>
                    <a:pt x="214" y="127"/>
                    <a:pt x="208" y="125"/>
                    <a:pt x="202" y="123"/>
                  </a:cubicBezTo>
                  <a:cubicBezTo>
                    <a:pt x="202" y="121"/>
                    <a:pt x="202" y="119"/>
                    <a:pt x="202" y="117"/>
                  </a:cubicBezTo>
                  <a:cubicBezTo>
                    <a:pt x="209" y="116"/>
                    <a:pt x="216" y="115"/>
                    <a:pt x="217" y="115"/>
                  </a:cubicBezTo>
                  <a:close/>
                  <a:moveTo>
                    <a:pt x="49" y="126"/>
                  </a:moveTo>
                  <a:cubicBezTo>
                    <a:pt x="41" y="126"/>
                    <a:pt x="34" y="119"/>
                    <a:pt x="34" y="110"/>
                  </a:cubicBezTo>
                  <a:cubicBezTo>
                    <a:pt x="34" y="102"/>
                    <a:pt x="41" y="94"/>
                    <a:pt x="49" y="94"/>
                  </a:cubicBezTo>
                  <a:cubicBezTo>
                    <a:pt x="58" y="94"/>
                    <a:pt x="65" y="102"/>
                    <a:pt x="65" y="110"/>
                  </a:cubicBezTo>
                  <a:cubicBezTo>
                    <a:pt x="65" y="119"/>
                    <a:pt x="58" y="126"/>
                    <a:pt x="49" y="126"/>
                  </a:cubicBezTo>
                  <a:close/>
                  <a:moveTo>
                    <a:pt x="110" y="33"/>
                  </a:moveTo>
                  <a:cubicBezTo>
                    <a:pt x="119" y="33"/>
                    <a:pt x="126" y="40"/>
                    <a:pt x="126" y="49"/>
                  </a:cubicBezTo>
                  <a:cubicBezTo>
                    <a:pt x="126" y="58"/>
                    <a:pt x="119" y="65"/>
                    <a:pt x="110" y="65"/>
                  </a:cubicBezTo>
                  <a:cubicBezTo>
                    <a:pt x="102" y="65"/>
                    <a:pt x="95" y="58"/>
                    <a:pt x="95" y="49"/>
                  </a:cubicBezTo>
                  <a:cubicBezTo>
                    <a:pt x="95" y="40"/>
                    <a:pt x="102" y="33"/>
                    <a:pt x="110" y="33"/>
                  </a:cubicBezTo>
                  <a:close/>
                  <a:moveTo>
                    <a:pt x="110" y="187"/>
                  </a:moveTo>
                  <a:cubicBezTo>
                    <a:pt x="102" y="187"/>
                    <a:pt x="95" y="180"/>
                    <a:pt x="95" y="172"/>
                  </a:cubicBezTo>
                  <a:cubicBezTo>
                    <a:pt x="95" y="163"/>
                    <a:pt x="102" y="156"/>
                    <a:pt x="110" y="156"/>
                  </a:cubicBezTo>
                  <a:cubicBezTo>
                    <a:pt x="119" y="156"/>
                    <a:pt x="126" y="163"/>
                    <a:pt x="126" y="172"/>
                  </a:cubicBezTo>
                  <a:cubicBezTo>
                    <a:pt x="126" y="180"/>
                    <a:pt x="119" y="187"/>
                    <a:pt x="110" y="187"/>
                  </a:cubicBezTo>
                  <a:close/>
                  <a:moveTo>
                    <a:pt x="110" y="132"/>
                  </a:moveTo>
                  <a:cubicBezTo>
                    <a:pt x="98" y="132"/>
                    <a:pt x="89" y="122"/>
                    <a:pt x="89" y="110"/>
                  </a:cubicBezTo>
                  <a:cubicBezTo>
                    <a:pt x="89" y="98"/>
                    <a:pt x="98" y="88"/>
                    <a:pt x="110" y="88"/>
                  </a:cubicBezTo>
                  <a:cubicBezTo>
                    <a:pt x="122" y="88"/>
                    <a:pt x="132" y="98"/>
                    <a:pt x="132" y="110"/>
                  </a:cubicBezTo>
                  <a:cubicBezTo>
                    <a:pt x="132" y="122"/>
                    <a:pt x="122" y="132"/>
                    <a:pt x="110" y="132"/>
                  </a:cubicBezTo>
                  <a:close/>
                  <a:moveTo>
                    <a:pt x="172" y="126"/>
                  </a:moveTo>
                  <a:cubicBezTo>
                    <a:pt x="163" y="126"/>
                    <a:pt x="156" y="119"/>
                    <a:pt x="156" y="110"/>
                  </a:cubicBezTo>
                  <a:cubicBezTo>
                    <a:pt x="156" y="102"/>
                    <a:pt x="163" y="94"/>
                    <a:pt x="172" y="94"/>
                  </a:cubicBezTo>
                  <a:cubicBezTo>
                    <a:pt x="180" y="94"/>
                    <a:pt x="187" y="102"/>
                    <a:pt x="187" y="110"/>
                  </a:cubicBezTo>
                  <a:cubicBezTo>
                    <a:pt x="187" y="119"/>
                    <a:pt x="180" y="126"/>
                    <a:pt x="172" y="1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31">
              <a:extLst>
                <a:ext uri="{FF2B5EF4-FFF2-40B4-BE49-F238E27FC236}">
                  <a16:creationId xmlns:a16="http://schemas.microsoft.com/office/drawing/2014/main" xmlns="" id="{A318A242-C3C7-D346-94D7-C9A818497D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9427" y="2927383"/>
              <a:ext cx="101635" cy="102740"/>
            </a:xfrm>
            <a:custGeom>
              <a:avLst/>
              <a:gdLst>
                <a:gd name="T0" fmla="*/ 32 w 65"/>
                <a:gd name="T1" fmla="*/ 0 h 66"/>
                <a:gd name="T2" fmla="*/ 0 w 65"/>
                <a:gd name="T3" fmla="*/ 33 h 66"/>
                <a:gd name="T4" fmla="*/ 32 w 65"/>
                <a:gd name="T5" fmla="*/ 66 h 66"/>
                <a:gd name="T6" fmla="*/ 65 w 65"/>
                <a:gd name="T7" fmla="*/ 33 h 66"/>
                <a:gd name="T8" fmla="*/ 32 w 65"/>
                <a:gd name="T9" fmla="*/ 0 h 66"/>
                <a:gd name="T10" fmla="*/ 32 w 65"/>
                <a:gd name="T11" fmla="*/ 50 h 66"/>
                <a:gd name="T12" fmla="*/ 16 w 65"/>
                <a:gd name="T13" fmla="*/ 33 h 66"/>
                <a:gd name="T14" fmla="*/ 32 w 65"/>
                <a:gd name="T15" fmla="*/ 17 h 66"/>
                <a:gd name="T16" fmla="*/ 49 w 65"/>
                <a:gd name="T17" fmla="*/ 33 h 66"/>
                <a:gd name="T18" fmla="*/ 32 w 65"/>
                <a:gd name="T1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6">
                  <a:moveTo>
                    <a:pt x="32" y="0"/>
                  </a:moveTo>
                  <a:cubicBezTo>
                    <a:pt x="14" y="0"/>
                    <a:pt x="0" y="15"/>
                    <a:pt x="0" y="33"/>
                  </a:cubicBezTo>
                  <a:cubicBezTo>
                    <a:pt x="0" y="51"/>
                    <a:pt x="14" y="66"/>
                    <a:pt x="32" y="66"/>
                  </a:cubicBezTo>
                  <a:cubicBezTo>
                    <a:pt x="51" y="66"/>
                    <a:pt x="65" y="51"/>
                    <a:pt x="65" y="33"/>
                  </a:cubicBezTo>
                  <a:cubicBezTo>
                    <a:pt x="65" y="15"/>
                    <a:pt x="51" y="0"/>
                    <a:pt x="32" y="0"/>
                  </a:cubicBezTo>
                  <a:close/>
                  <a:moveTo>
                    <a:pt x="32" y="50"/>
                  </a:moveTo>
                  <a:cubicBezTo>
                    <a:pt x="23" y="50"/>
                    <a:pt x="16" y="42"/>
                    <a:pt x="16" y="33"/>
                  </a:cubicBezTo>
                  <a:cubicBezTo>
                    <a:pt x="16" y="24"/>
                    <a:pt x="23" y="17"/>
                    <a:pt x="32" y="17"/>
                  </a:cubicBezTo>
                  <a:cubicBezTo>
                    <a:pt x="42" y="17"/>
                    <a:pt x="49" y="24"/>
                    <a:pt x="49" y="33"/>
                  </a:cubicBezTo>
                  <a:cubicBezTo>
                    <a:pt x="49" y="42"/>
                    <a:pt x="42" y="50"/>
                    <a:pt x="32" y="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32">
              <a:extLst>
                <a:ext uri="{FF2B5EF4-FFF2-40B4-BE49-F238E27FC236}">
                  <a16:creationId xmlns:a16="http://schemas.microsoft.com/office/drawing/2014/main" xmlns="" id="{447A2115-A1C4-A54E-8CC3-2AE8618E78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764" y="3891810"/>
              <a:ext cx="344675" cy="342465"/>
            </a:xfrm>
            <a:custGeom>
              <a:avLst/>
              <a:gdLst>
                <a:gd name="T0" fmla="*/ 221 w 222"/>
                <a:gd name="T1" fmla="*/ 107 h 221"/>
                <a:gd name="T2" fmla="*/ 216 w 222"/>
                <a:gd name="T3" fmla="*/ 93 h 221"/>
                <a:gd name="T4" fmla="*/ 214 w 222"/>
                <a:gd name="T5" fmla="*/ 84 h 221"/>
                <a:gd name="T6" fmla="*/ 212 w 222"/>
                <a:gd name="T7" fmla="*/ 69 h 221"/>
                <a:gd name="T8" fmla="*/ 192 w 222"/>
                <a:gd name="T9" fmla="*/ 67 h 221"/>
                <a:gd name="T10" fmla="*/ 201 w 222"/>
                <a:gd name="T11" fmla="*/ 45 h 221"/>
                <a:gd name="T12" fmla="*/ 177 w 222"/>
                <a:gd name="T13" fmla="*/ 47 h 221"/>
                <a:gd name="T14" fmla="*/ 182 w 222"/>
                <a:gd name="T15" fmla="*/ 27 h 221"/>
                <a:gd name="T16" fmla="*/ 168 w 222"/>
                <a:gd name="T17" fmla="*/ 21 h 221"/>
                <a:gd name="T18" fmla="*/ 160 w 222"/>
                <a:gd name="T19" fmla="*/ 16 h 221"/>
                <a:gd name="T20" fmla="*/ 148 w 222"/>
                <a:gd name="T21" fmla="*/ 7 h 221"/>
                <a:gd name="T22" fmla="*/ 133 w 222"/>
                <a:gd name="T23" fmla="*/ 21 h 221"/>
                <a:gd name="T24" fmla="*/ 122 w 222"/>
                <a:gd name="T25" fmla="*/ 0 h 221"/>
                <a:gd name="T26" fmla="*/ 111 w 222"/>
                <a:gd name="T27" fmla="*/ 19 h 221"/>
                <a:gd name="T28" fmla="*/ 99 w 222"/>
                <a:gd name="T29" fmla="*/ 0 h 221"/>
                <a:gd name="T30" fmla="*/ 89 w 222"/>
                <a:gd name="T31" fmla="*/ 21 h 221"/>
                <a:gd name="T32" fmla="*/ 74 w 222"/>
                <a:gd name="T33" fmla="*/ 7 h 221"/>
                <a:gd name="T34" fmla="*/ 62 w 222"/>
                <a:gd name="T35" fmla="*/ 16 h 221"/>
                <a:gd name="T36" fmla="*/ 53 w 222"/>
                <a:gd name="T37" fmla="*/ 21 h 221"/>
                <a:gd name="T38" fmla="*/ 40 w 222"/>
                <a:gd name="T39" fmla="*/ 27 h 221"/>
                <a:gd name="T40" fmla="*/ 45 w 222"/>
                <a:gd name="T41" fmla="*/ 47 h 221"/>
                <a:gd name="T42" fmla="*/ 21 w 222"/>
                <a:gd name="T43" fmla="*/ 45 h 221"/>
                <a:gd name="T44" fmla="*/ 30 w 222"/>
                <a:gd name="T45" fmla="*/ 67 h 221"/>
                <a:gd name="T46" fmla="*/ 9 w 222"/>
                <a:gd name="T47" fmla="*/ 69 h 221"/>
                <a:gd name="T48" fmla="*/ 8 w 222"/>
                <a:gd name="T49" fmla="*/ 84 h 221"/>
                <a:gd name="T50" fmla="*/ 6 w 222"/>
                <a:gd name="T51" fmla="*/ 93 h 221"/>
                <a:gd name="T52" fmla="*/ 1 w 222"/>
                <a:gd name="T53" fmla="*/ 107 h 221"/>
                <a:gd name="T54" fmla="*/ 19 w 222"/>
                <a:gd name="T55" fmla="*/ 117 h 221"/>
                <a:gd name="T56" fmla="*/ 2 w 222"/>
                <a:gd name="T57" fmla="*/ 134 h 221"/>
                <a:gd name="T58" fmla="*/ 24 w 222"/>
                <a:gd name="T59" fmla="*/ 142 h 221"/>
                <a:gd name="T60" fmla="*/ 12 w 222"/>
                <a:gd name="T61" fmla="*/ 158 h 221"/>
                <a:gd name="T62" fmla="*/ 22 w 222"/>
                <a:gd name="T63" fmla="*/ 169 h 221"/>
                <a:gd name="T64" fmla="*/ 28 w 222"/>
                <a:gd name="T65" fmla="*/ 178 h 221"/>
                <a:gd name="T66" fmla="*/ 35 w 222"/>
                <a:gd name="T67" fmla="*/ 190 h 221"/>
                <a:gd name="T68" fmla="*/ 54 w 222"/>
                <a:gd name="T69" fmla="*/ 183 h 221"/>
                <a:gd name="T70" fmla="*/ 55 w 222"/>
                <a:gd name="T71" fmla="*/ 207 h 221"/>
                <a:gd name="T72" fmla="*/ 76 w 222"/>
                <a:gd name="T73" fmla="*/ 196 h 221"/>
                <a:gd name="T74" fmla="*/ 80 w 222"/>
                <a:gd name="T75" fmla="*/ 216 h 221"/>
                <a:gd name="T76" fmla="*/ 95 w 222"/>
                <a:gd name="T77" fmla="*/ 216 h 221"/>
                <a:gd name="T78" fmla="*/ 105 w 222"/>
                <a:gd name="T79" fmla="*/ 217 h 221"/>
                <a:gd name="T80" fmla="*/ 117 w 222"/>
                <a:gd name="T81" fmla="*/ 217 h 221"/>
                <a:gd name="T82" fmla="*/ 127 w 222"/>
                <a:gd name="T83" fmla="*/ 216 h 221"/>
                <a:gd name="T84" fmla="*/ 142 w 222"/>
                <a:gd name="T85" fmla="*/ 216 h 221"/>
                <a:gd name="T86" fmla="*/ 145 w 222"/>
                <a:gd name="T87" fmla="*/ 196 h 221"/>
                <a:gd name="T88" fmla="*/ 166 w 222"/>
                <a:gd name="T89" fmla="*/ 207 h 221"/>
                <a:gd name="T90" fmla="*/ 167 w 222"/>
                <a:gd name="T91" fmla="*/ 183 h 221"/>
                <a:gd name="T92" fmla="*/ 187 w 222"/>
                <a:gd name="T93" fmla="*/ 190 h 221"/>
                <a:gd name="T94" fmla="*/ 194 w 222"/>
                <a:gd name="T95" fmla="*/ 178 h 221"/>
                <a:gd name="T96" fmla="*/ 200 w 222"/>
                <a:gd name="T97" fmla="*/ 169 h 221"/>
                <a:gd name="T98" fmla="*/ 210 w 222"/>
                <a:gd name="T99" fmla="*/ 158 h 221"/>
                <a:gd name="T100" fmla="*/ 197 w 222"/>
                <a:gd name="T101" fmla="*/ 142 h 221"/>
                <a:gd name="T102" fmla="*/ 219 w 222"/>
                <a:gd name="T103" fmla="*/ 134 h 221"/>
                <a:gd name="T104" fmla="*/ 203 w 222"/>
                <a:gd name="T105" fmla="*/ 117 h 221"/>
                <a:gd name="T106" fmla="*/ 50 w 222"/>
                <a:gd name="T107" fmla="*/ 95 h 221"/>
                <a:gd name="T108" fmla="*/ 127 w 222"/>
                <a:gd name="T109" fmla="*/ 49 h 221"/>
                <a:gd name="T110" fmla="*/ 111 w 222"/>
                <a:gd name="T111" fmla="*/ 188 h 221"/>
                <a:gd name="T112" fmla="*/ 111 w 222"/>
                <a:gd name="T113" fmla="*/ 188 h 221"/>
                <a:gd name="T114" fmla="*/ 133 w 222"/>
                <a:gd name="T115" fmla="*/ 111 h 221"/>
                <a:gd name="T116" fmla="*/ 172 w 222"/>
                <a:gd name="T117" fmla="*/ 95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2" h="221">
                  <a:moveTo>
                    <a:pt x="217" y="116"/>
                  </a:moveTo>
                  <a:cubicBezTo>
                    <a:pt x="219" y="116"/>
                    <a:pt x="220" y="115"/>
                    <a:pt x="221" y="114"/>
                  </a:cubicBezTo>
                  <a:cubicBezTo>
                    <a:pt x="221" y="113"/>
                    <a:pt x="222" y="112"/>
                    <a:pt x="222" y="111"/>
                  </a:cubicBezTo>
                  <a:cubicBezTo>
                    <a:pt x="222" y="109"/>
                    <a:pt x="221" y="108"/>
                    <a:pt x="221" y="107"/>
                  </a:cubicBezTo>
                  <a:cubicBezTo>
                    <a:pt x="220" y="106"/>
                    <a:pt x="219" y="106"/>
                    <a:pt x="217" y="106"/>
                  </a:cubicBezTo>
                  <a:cubicBezTo>
                    <a:pt x="216" y="106"/>
                    <a:pt x="209" y="105"/>
                    <a:pt x="203" y="104"/>
                  </a:cubicBezTo>
                  <a:cubicBezTo>
                    <a:pt x="202" y="102"/>
                    <a:pt x="202" y="100"/>
                    <a:pt x="202" y="98"/>
                  </a:cubicBezTo>
                  <a:cubicBezTo>
                    <a:pt x="208" y="96"/>
                    <a:pt x="215" y="94"/>
                    <a:pt x="216" y="93"/>
                  </a:cubicBezTo>
                  <a:cubicBezTo>
                    <a:pt x="217" y="93"/>
                    <a:pt x="218" y="92"/>
                    <a:pt x="219" y="91"/>
                  </a:cubicBezTo>
                  <a:cubicBezTo>
                    <a:pt x="219" y="90"/>
                    <a:pt x="220" y="89"/>
                    <a:pt x="219" y="88"/>
                  </a:cubicBezTo>
                  <a:cubicBezTo>
                    <a:pt x="219" y="86"/>
                    <a:pt x="218" y="85"/>
                    <a:pt x="217" y="85"/>
                  </a:cubicBezTo>
                  <a:cubicBezTo>
                    <a:pt x="216" y="84"/>
                    <a:pt x="215" y="83"/>
                    <a:pt x="214" y="84"/>
                  </a:cubicBezTo>
                  <a:cubicBezTo>
                    <a:pt x="213" y="84"/>
                    <a:pt x="206" y="85"/>
                    <a:pt x="199" y="85"/>
                  </a:cubicBezTo>
                  <a:cubicBezTo>
                    <a:pt x="199" y="83"/>
                    <a:pt x="198" y="81"/>
                    <a:pt x="197" y="79"/>
                  </a:cubicBezTo>
                  <a:cubicBezTo>
                    <a:pt x="203" y="76"/>
                    <a:pt x="209" y="73"/>
                    <a:pt x="210" y="72"/>
                  </a:cubicBezTo>
                  <a:cubicBezTo>
                    <a:pt x="211" y="71"/>
                    <a:pt x="212" y="70"/>
                    <a:pt x="212" y="69"/>
                  </a:cubicBezTo>
                  <a:cubicBezTo>
                    <a:pt x="213" y="68"/>
                    <a:pt x="213" y="67"/>
                    <a:pt x="212" y="66"/>
                  </a:cubicBezTo>
                  <a:cubicBezTo>
                    <a:pt x="212" y="64"/>
                    <a:pt x="211" y="64"/>
                    <a:pt x="210" y="63"/>
                  </a:cubicBezTo>
                  <a:cubicBezTo>
                    <a:pt x="209" y="62"/>
                    <a:pt x="207" y="62"/>
                    <a:pt x="206" y="63"/>
                  </a:cubicBezTo>
                  <a:cubicBezTo>
                    <a:pt x="205" y="63"/>
                    <a:pt x="198" y="65"/>
                    <a:pt x="192" y="67"/>
                  </a:cubicBezTo>
                  <a:cubicBezTo>
                    <a:pt x="191" y="66"/>
                    <a:pt x="190" y="64"/>
                    <a:pt x="189" y="62"/>
                  </a:cubicBezTo>
                  <a:cubicBezTo>
                    <a:pt x="194" y="58"/>
                    <a:pt x="199" y="53"/>
                    <a:pt x="200" y="52"/>
                  </a:cubicBezTo>
                  <a:cubicBezTo>
                    <a:pt x="201" y="51"/>
                    <a:pt x="201" y="50"/>
                    <a:pt x="202" y="49"/>
                  </a:cubicBezTo>
                  <a:cubicBezTo>
                    <a:pt x="202" y="48"/>
                    <a:pt x="201" y="46"/>
                    <a:pt x="201" y="45"/>
                  </a:cubicBezTo>
                  <a:cubicBezTo>
                    <a:pt x="200" y="44"/>
                    <a:pt x="199" y="44"/>
                    <a:pt x="198" y="43"/>
                  </a:cubicBezTo>
                  <a:cubicBezTo>
                    <a:pt x="196" y="43"/>
                    <a:pt x="195" y="43"/>
                    <a:pt x="194" y="44"/>
                  </a:cubicBezTo>
                  <a:cubicBezTo>
                    <a:pt x="193" y="45"/>
                    <a:pt x="187" y="48"/>
                    <a:pt x="181" y="52"/>
                  </a:cubicBezTo>
                  <a:cubicBezTo>
                    <a:pt x="180" y="50"/>
                    <a:pt x="178" y="48"/>
                    <a:pt x="177" y="47"/>
                  </a:cubicBezTo>
                  <a:cubicBezTo>
                    <a:pt x="181" y="42"/>
                    <a:pt x="185" y="36"/>
                    <a:pt x="186" y="35"/>
                  </a:cubicBezTo>
                  <a:cubicBezTo>
                    <a:pt x="187" y="34"/>
                    <a:pt x="187" y="32"/>
                    <a:pt x="187" y="31"/>
                  </a:cubicBezTo>
                  <a:cubicBezTo>
                    <a:pt x="187" y="30"/>
                    <a:pt x="186" y="29"/>
                    <a:pt x="185" y="28"/>
                  </a:cubicBezTo>
                  <a:cubicBezTo>
                    <a:pt x="184" y="27"/>
                    <a:pt x="183" y="27"/>
                    <a:pt x="182" y="27"/>
                  </a:cubicBezTo>
                  <a:cubicBezTo>
                    <a:pt x="181" y="27"/>
                    <a:pt x="179" y="27"/>
                    <a:pt x="178" y="28"/>
                  </a:cubicBezTo>
                  <a:cubicBezTo>
                    <a:pt x="177" y="29"/>
                    <a:pt x="172" y="34"/>
                    <a:pt x="167" y="38"/>
                  </a:cubicBezTo>
                  <a:cubicBezTo>
                    <a:pt x="166" y="37"/>
                    <a:pt x="164" y="36"/>
                    <a:pt x="162" y="34"/>
                  </a:cubicBezTo>
                  <a:cubicBezTo>
                    <a:pt x="165" y="29"/>
                    <a:pt x="168" y="22"/>
                    <a:pt x="168" y="21"/>
                  </a:cubicBezTo>
                  <a:cubicBezTo>
                    <a:pt x="169" y="20"/>
                    <a:pt x="169" y="18"/>
                    <a:pt x="169" y="17"/>
                  </a:cubicBezTo>
                  <a:cubicBezTo>
                    <a:pt x="168" y="16"/>
                    <a:pt x="167" y="15"/>
                    <a:pt x="166" y="15"/>
                  </a:cubicBezTo>
                  <a:cubicBezTo>
                    <a:pt x="165" y="14"/>
                    <a:pt x="164" y="14"/>
                    <a:pt x="163" y="14"/>
                  </a:cubicBezTo>
                  <a:cubicBezTo>
                    <a:pt x="162" y="14"/>
                    <a:pt x="161" y="15"/>
                    <a:pt x="160" y="16"/>
                  </a:cubicBezTo>
                  <a:cubicBezTo>
                    <a:pt x="159" y="17"/>
                    <a:pt x="155" y="23"/>
                    <a:pt x="151" y="28"/>
                  </a:cubicBezTo>
                  <a:cubicBezTo>
                    <a:pt x="149" y="27"/>
                    <a:pt x="147" y="26"/>
                    <a:pt x="145" y="25"/>
                  </a:cubicBezTo>
                  <a:cubicBezTo>
                    <a:pt x="147" y="19"/>
                    <a:pt x="148" y="12"/>
                    <a:pt x="149" y="11"/>
                  </a:cubicBezTo>
                  <a:cubicBezTo>
                    <a:pt x="149" y="10"/>
                    <a:pt x="149" y="8"/>
                    <a:pt x="148" y="7"/>
                  </a:cubicBezTo>
                  <a:cubicBezTo>
                    <a:pt x="147" y="6"/>
                    <a:pt x="146" y="5"/>
                    <a:pt x="145" y="5"/>
                  </a:cubicBezTo>
                  <a:cubicBezTo>
                    <a:pt x="144" y="5"/>
                    <a:pt x="143" y="5"/>
                    <a:pt x="142" y="5"/>
                  </a:cubicBezTo>
                  <a:cubicBezTo>
                    <a:pt x="140" y="6"/>
                    <a:pt x="139" y="6"/>
                    <a:pt x="139" y="8"/>
                  </a:cubicBezTo>
                  <a:cubicBezTo>
                    <a:pt x="138" y="9"/>
                    <a:pt x="136" y="15"/>
                    <a:pt x="133" y="21"/>
                  </a:cubicBezTo>
                  <a:cubicBezTo>
                    <a:pt x="131" y="21"/>
                    <a:pt x="129" y="20"/>
                    <a:pt x="127" y="20"/>
                  </a:cubicBezTo>
                  <a:cubicBezTo>
                    <a:pt x="127" y="14"/>
                    <a:pt x="127" y="7"/>
                    <a:pt x="127" y="5"/>
                  </a:cubicBezTo>
                  <a:cubicBezTo>
                    <a:pt x="127" y="4"/>
                    <a:pt x="126" y="3"/>
                    <a:pt x="126" y="2"/>
                  </a:cubicBezTo>
                  <a:cubicBezTo>
                    <a:pt x="125" y="1"/>
                    <a:pt x="124" y="0"/>
                    <a:pt x="122" y="0"/>
                  </a:cubicBezTo>
                  <a:cubicBezTo>
                    <a:pt x="121" y="0"/>
                    <a:pt x="120" y="0"/>
                    <a:pt x="119" y="1"/>
                  </a:cubicBezTo>
                  <a:cubicBezTo>
                    <a:pt x="118" y="2"/>
                    <a:pt x="117" y="3"/>
                    <a:pt x="117" y="4"/>
                  </a:cubicBezTo>
                  <a:cubicBezTo>
                    <a:pt x="117" y="5"/>
                    <a:pt x="115" y="12"/>
                    <a:pt x="114" y="19"/>
                  </a:cubicBezTo>
                  <a:cubicBezTo>
                    <a:pt x="113" y="19"/>
                    <a:pt x="112" y="19"/>
                    <a:pt x="111" y="19"/>
                  </a:cubicBezTo>
                  <a:cubicBezTo>
                    <a:pt x="110" y="19"/>
                    <a:pt x="109" y="19"/>
                    <a:pt x="108" y="19"/>
                  </a:cubicBezTo>
                  <a:cubicBezTo>
                    <a:pt x="106" y="12"/>
                    <a:pt x="105" y="5"/>
                    <a:pt x="105" y="4"/>
                  </a:cubicBezTo>
                  <a:cubicBezTo>
                    <a:pt x="104" y="3"/>
                    <a:pt x="104" y="2"/>
                    <a:pt x="103" y="1"/>
                  </a:cubicBezTo>
                  <a:cubicBezTo>
                    <a:pt x="102" y="0"/>
                    <a:pt x="100" y="0"/>
                    <a:pt x="99" y="0"/>
                  </a:cubicBezTo>
                  <a:cubicBezTo>
                    <a:pt x="98" y="0"/>
                    <a:pt x="97" y="1"/>
                    <a:pt x="96" y="2"/>
                  </a:cubicBezTo>
                  <a:cubicBezTo>
                    <a:pt x="95" y="3"/>
                    <a:pt x="95" y="4"/>
                    <a:pt x="95" y="5"/>
                  </a:cubicBezTo>
                  <a:cubicBezTo>
                    <a:pt x="95" y="7"/>
                    <a:pt x="95" y="14"/>
                    <a:pt x="95" y="20"/>
                  </a:cubicBezTo>
                  <a:cubicBezTo>
                    <a:pt x="93" y="20"/>
                    <a:pt x="91" y="21"/>
                    <a:pt x="89" y="21"/>
                  </a:cubicBezTo>
                  <a:cubicBezTo>
                    <a:pt x="86" y="15"/>
                    <a:pt x="83" y="9"/>
                    <a:pt x="83" y="8"/>
                  </a:cubicBezTo>
                  <a:cubicBezTo>
                    <a:pt x="82" y="6"/>
                    <a:pt x="81" y="6"/>
                    <a:pt x="80" y="5"/>
                  </a:cubicBezTo>
                  <a:cubicBezTo>
                    <a:pt x="79" y="5"/>
                    <a:pt x="78" y="5"/>
                    <a:pt x="77" y="5"/>
                  </a:cubicBezTo>
                  <a:cubicBezTo>
                    <a:pt x="75" y="5"/>
                    <a:pt x="74" y="6"/>
                    <a:pt x="74" y="7"/>
                  </a:cubicBezTo>
                  <a:cubicBezTo>
                    <a:pt x="73" y="8"/>
                    <a:pt x="73" y="10"/>
                    <a:pt x="73" y="11"/>
                  </a:cubicBezTo>
                  <a:cubicBezTo>
                    <a:pt x="73" y="12"/>
                    <a:pt x="75" y="19"/>
                    <a:pt x="76" y="25"/>
                  </a:cubicBezTo>
                  <a:cubicBezTo>
                    <a:pt x="74" y="26"/>
                    <a:pt x="72" y="27"/>
                    <a:pt x="70" y="28"/>
                  </a:cubicBezTo>
                  <a:cubicBezTo>
                    <a:pt x="67" y="23"/>
                    <a:pt x="63" y="17"/>
                    <a:pt x="62" y="16"/>
                  </a:cubicBezTo>
                  <a:cubicBezTo>
                    <a:pt x="61" y="15"/>
                    <a:pt x="60" y="14"/>
                    <a:pt x="59" y="14"/>
                  </a:cubicBezTo>
                  <a:cubicBezTo>
                    <a:pt x="58" y="14"/>
                    <a:pt x="56" y="14"/>
                    <a:pt x="55" y="15"/>
                  </a:cubicBezTo>
                  <a:cubicBezTo>
                    <a:pt x="54" y="15"/>
                    <a:pt x="53" y="16"/>
                    <a:pt x="53" y="17"/>
                  </a:cubicBezTo>
                  <a:cubicBezTo>
                    <a:pt x="53" y="18"/>
                    <a:pt x="53" y="20"/>
                    <a:pt x="53" y="21"/>
                  </a:cubicBezTo>
                  <a:cubicBezTo>
                    <a:pt x="54" y="22"/>
                    <a:pt x="57" y="29"/>
                    <a:pt x="59" y="34"/>
                  </a:cubicBezTo>
                  <a:cubicBezTo>
                    <a:pt x="58" y="36"/>
                    <a:pt x="56" y="37"/>
                    <a:pt x="54" y="38"/>
                  </a:cubicBezTo>
                  <a:cubicBezTo>
                    <a:pt x="50" y="34"/>
                    <a:pt x="44" y="29"/>
                    <a:pt x="43" y="28"/>
                  </a:cubicBezTo>
                  <a:cubicBezTo>
                    <a:pt x="42" y="27"/>
                    <a:pt x="41" y="27"/>
                    <a:pt x="40" y="27"/>
                  </a:cubicBezTo>
                  <a:cubicBezTo>
                    <a:pt x="39" y="27"/>
                    <a:pt x="38" y="27"/>
                    <a:pt x="37" y="28"/>
                  </a:cubicBezTo>
                  <a:cubicBezTo>
                    <a:pt x="36" y="29"/>
                    <a:pt x="35" y="30"/>
                    <a:pt x="35" y="31"/>
                  </a:cubicBezTo>
                  <a:cubicBezTo>
                    <a:pt x="35" y="32"/>
                    <a:pt x="35" y="34"/>
                    <a:pt x="36" y="35"/>
                  </a:cubicBezTo>
                  <a:cubicBezTo>
                    <a:pt x="37" y="36"/>
                    <a:pt x="41" y="42"/>
                    <a:pt x="45" y="47"/>
                  </a:cubicBezTo>
                  <a:cubicBezTo>
                    <a:pt x="43" y="48"/>
                    <a:pt x="42" y="50"/>
                    <a:pt x="40" y="52"/>
                  </a:cubicBezTo>
                  <a:cubicBezTo>
                    <a:pt x="35" y="48"/>
                    <a:pt x="29" y="45"/>
                    <a:pt x="28" y="44"/>
                  </a:cubicBezTo>
                  <a:cubicBezTo>
                    <a:pt x="26" y="43"/>
                    <a:pt x="25" y="43"/>
                    <a:pt x="24" y="43"/>
                  </a:cubicBezTo>
                  <a:cubicBezTo>
                    <a:pt x="23" y="44"/>
                    <a:pt x="22" y="44"/>
                    <a:pt x="21" y="45"/>
                  </a:cubicBezTo>
                  <a:cubicBezTo>
                    <a:pt x="20" y="46"/>
                    <a:pt x="20" y="48"/>
                    <a:pt x="20" y="49"/>
                  </a:cubicBezTo>
                  <a:cubicBezTo>
                    <a:pt x="20" y="50"/>
                    <a:pt x="21" y="51"/>
                    <a:pt x="22" y="52"/>
                  </a:cubicBezTo>
                  <a:cubicBezTo>
                    <a:pt x="23" y="53"/>
                    <a:pt x="28" y="58"/>
                    <a:pt x="33" y="62"/>
                  </a:cubicBezTo>
                  <a:cubicBezTo>
                    <a:pt x="32" y="64"/>
                    <a:pt x="31" y="66"/>
                    <a:pt x="30" y="67"/>
                  </a:cubicBezTo>
                  <a:cubicBezTo>
                    <a:pt x="24" y="65"/>
                    <a:pt x="17" y="63"/>
                    <a:pt x="16" y="63"/>
                  </a:cubicBezTo>
                  <a:cubicBezTo>
                    <a:pt x="14" y="62"/>
                    <a:pt x="13" y="62"/>
                    <a:pt x="12" y="63"/>
                  </a:cubicBezTo>
                  <a:cubicBezTo>
                    <a:pt x="11" y="64"/>
                    <a:pt x="10" y="64"/>
                    <a:pt x="9" y="66"/>
                  </a:cubicBezTo>
                  <a:cubicBezTo>
                    <a:pt x="9" y="67"/>
                    <a:pt x="9" y="68"/>
                    <a:pt x="9" y="69"/>
                  </a:cubicBezTo>
                  <a:cubicBezTo>
                    <a:pt x="10" y="70"/>
                    <a:pt x="10" y="71"/>
                    <a:pt x="11" y="72"/>
                  </a:cubicBezTo>
                  <a:cubicBezTo>
                    <a:pt x="13" y="73"/>
                    <a:pt x="19" y="76"/>
                    <a:pt x="24" y="79"/>
                  </a:cubicBezTo>
                  <a:cubicBezTo>
                    <a:pt x="24" y="81"/>
                    <a:pt x="23" y="83"/>
                    <a:pt x="22" y="85"/>
                  </a:cubicBezTo>
                  <a:cubicBezTo>
                    <a:pt x="16" y="85"/>
                    <a:pt x="9" y="84"/>
                    <a:pt x="8" y="84"/>
                  </a:cubicBezTo>
                  <a:cubicBezTo>
                    <a:pt x="6" y="83"/>
                    <a:pt x="5" y="84"/>
                    <a:pt x="4" y="85"/>
                  </a:cubicBezTo>
                  <a:cubicBezTo>
                    <a:pt x="3" y="85"/>
                    <a:pt x="3" y="86"/>
                    <a:pt x="2" y="88"/>
                  </a:cubicBezTo>
                  <a:cubicBezTo>
                    <a:pt x="2" y="89"/>
                    <a:pt x="2" y="90"/>
                    <a:pt x="3" y="91"/>
                  </a:cubicBezTo>
                  <a:cubicBezTo>
                    <a:pt x="3" y="92"/>
                    <a:pt x="4" y="93"/>
                    <a:pt x="6" y="93"/>
                  </a:cubicBezTo>
                  <a:cubicBezTo>
                    <a:pt x="7" y="94"/>
                    <a:pt x="14" y="96"/>
                    <a:pt x="20" y="98"/>
                  </a:cubicBezTo>
                  <a:cubicBezTo>
                    <a:pt x="19" y="100"/>
                    <a:pt x="19" y="102"/>
                    <a:pt x="19" y="104"/>
                  </a:cubicBezTo>
                  <a:cubicBezTo>
                    <a:pt x="13" y="105"/>
                    <a:pt x="6" y="106"/>
                    <a:pt x="4" y="106"/>
                  </a:cubicBezTo>
                  <a:cubicBezTo>
                    <a:pt x="3" y="106"/>
                    <a:pt x="2" y="106"/>
                    <a:pt x="1" y="107"/>
                  </a:cubicBezTo>
                  <a:cubicBezTo>
                    <a:pt x="0" y="108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2" y="115"/>
                    <a:pt x="3" y="116"/>
                    <a:pt x="4" y="116"/>
                  </a:cubicBezTo>
                  <a:cubicBezTo>
                    <a:pt x="6" y="116"/>
                    <a:pt x="13" y="117"/>
                    <a:pt x="19" y="117"/>
                  </a:cubicBezTo>
                  <a:cubicBezTo>
                    <a:pt x="19" y="119"/>
                    <a:pt x="19" y="121"/>
                    <a:pt x="20" y="124"/>
                  </a:cubicBezTo>
                  <a:cubicBezTo>
                    <a:pt x="14" y="125"/>
                    <a:pt x="7" y="128"/>
                    <a:pt x="6" y="128"/>
                  </a:cubicBezTo>
                  <a:cubicBezTo>
                    <a:pt x="4" y="128"/>
                    <a:pt x="3" y="129"/>
                    <a:pt x="3" y="130"/>
                  </a:cubicBezTo>
                  <a:cubicBezTo>
                    <a:pt x="2" y="131"/>
                    <a:pt x="2" y="133"/>
                    <a:pt x="2" y="134"/>
                  </a:cubicBezTo>
                  <a:cubicBezTo>
                    <a:pt x="3" y="135"/>
                    <a:pt x="3" y="136"/>
                    <a:pt x="4" y="137"/>
                  </a:cubicBezTo>
                  <a:cubicBezTo>
                    <a:pt x="5" y="138"/>
                    <a:pt x="6" y="138"/>
                    <a:pt x="8" y="138"/>
                  </a:cubicBezTo>
                  <a:cubicBezTo>
                    <a:pt x="9" y="138"/>
                    <a:pt x="16" y="137"/>
                    <a:pt x="22" y="136"/>
                  </a:cubicBezTo>
                  <a:cubicBezTo>
                    <a:pt x="23" y="138"/>
                    <a:pt x="24" y="140"/>
                    <a:pt x="24" y="142"/>
                  </a:cubicBezTo>
                  <a:cubicBezTo>
                    <a:pt x="19" y="145"/>
                    <a:pt x="13" y="149"/>
                    <a:pt x="11" y="150"/>
                  </a:cubicBezTo>
                  <a:cubicBezTo>
                    <a:pt x="10" y="150"/>
                    <a:pt x="10" y="151"/>
                    <a:pt x="9" y="152"/>
                  </a:cubicBezTo>
                  <a:cubicBezTo>
                    <a:pt x="9" y="154"/>
                    <a:pt x="9" y="155"/>
                    <a:pt x="9" y="156"/>
                  </a:cubicBezTo>
                  <a:cubicBezTo>
                    <a:pt x="10" y="157"/>
                    <a:pt x="11" y="158"/>
                    <a:pt x="12" y="158"/>
                  </a:cubicBezTo>
                  <a:cubicBezTo>
                    <a:pt x="13" y="159"/>
                    <a:pt x="14" y="159"/>
                    <a:pt x="16" y="159"/>
                  </a:cubicBezTo>
                  <a:cubicBezTo>
                    <a:pt x="17" y="158"/>
                    <a:pt x="24" y="156"/>
                    <a:pt x="30" y="154"/>
                  </a:cubicBezTo>
                  <a:cubicBezTo>
                    <a:pt x="31" y="156"/>
                    <a:pt x="32" y="158"/>
                    <a:pt x="33" y="160"/>
                  </a:cubicBezTo>
                  <a:cubicBezTo>
                    <a:pt x="28" y="164"/>
                    <a:pt x="23" y="168"/>
                    <a:pt x="22" y="169"/>
                  </a:cubicBezTo>
                  <a:cubicBezTo>
                    <a:pt x="21" y="170"/>
                    <a:pt x="20" y="171"/>
                    <a:pt x="20" y="173"/>
                  </a:cubicBezTo>
                  <a:cubicBezTo>
                    <a:pt x="20" y="174"/>
                    <a:pt x="20" y="175"/>
                    <a:pt x="21" y="176"/>
                  </a:cubicBezTo>
                  <a:cubicBezTo>
                    <a:pt x="22" y="177"/>
                    <a:pt x="23" y="178"/>
                    <a:pt x="24" y="178"/>
                  </a:cubicBezTo>
                  <a:cubicBezTo>
                    <a:pt x="25" y="178"/>
                    <a:pt x="26" y="178"/>
                    <a:pt x="28" y="178"/>
                  </a:cubicBezTo>
                  <a:cubicBezTo>
                    <a:pt x="29" y="177"/>
                    <a:pt x="35" y="173"/>
                    <a:pt x="40" y="170"/>
                  </a:cubicBezTo>
                  <a:cubicBezTo>
                    <a:pt x="42" y="172"/>
                    <a:pt x="43" y="173"/>
                    <a:pt x="45" y="175"/>
                  </a:cubicBezTo>
                  <a:cubicBezTo>
                    <a:pt x="41" y="180"/>
                    <a:pt x="37" y="186"/>
                    <a:pt x="36" y="187"/>
                  </a:cubicBezTo>
                  <a:cubicBezTo>
                    <a:pt x="35" y="188"/>
                    <a:pt x="35" y="189"/>
                    <a:pt x="35" y="190"/>
                  </a:cubicBezTo>
                  <a:cubicBezTo>
                    <a:pt x="35" y="191"/>
                    <a:pt x="36" y="192"/>
                    <a:pt x="37" y="193"/>
                  </a:cubicBezTo>
                  <a:cubicBezTo>
                    <a:pt x="38" y="194"/>
                    <a:pt x="39" y="195"/>
                    <a:pt x="40" y="195"/>
                  </a:cubicBezTo>
                  <a:cubicBezTo>
                    <a:pt x="41" y="195"/>
                    <a:pt x="42" y="194"/>
                    <a:pt x="43" y="193"/>
                  </a:cubicBezTo>
                  <a:cubicBezTo>
                    <a:pt x="44" y="192"/>
                    <a:pt x="50" y="188"/>
                    <a:pt x="54" y="183"/>
                  </a:cubicBezTo>
                  <a:cubicBezTo>
                    <a:pt x="56" y="185"/>
                    <a:pt x="58" y="186"/>
                    <a:pt x="59" y="187"/>
                  </a:cubicBezTo>
                  <a:cubicBezTo>
                    <a:pt x="57" y="193"/>
                    <a:pt x="54" y="199"/>
                    <a:pt x="53" y="201"/>
                  </a:cubicBezTo>
                  <a:cubicBezTo>
                    <a:pt x="53" y="202"/>
                    <a:pt x="53" y="203"/>
                    <a:pt x="53" y="204"/>
                  </a:cubicBezTo>
                  <a:cubicBezTo>
                    <a:pt x="53" y="205"/>
                    <a:pt x="54" y="206"/>
                    <a:pt x="55" y="207"/>
                  </a:cubicBezTo>
                  <a:cubicBezTo>
                    <a:pt x="56" y="208"/>
                    <a:pt x="58" y="208"/>
                    <a:pt x="59" y="208"/>
                  </a:cubicBezTo>
                  <a:cubicBezTo>
                    <a:pt x="60" y="207"/>
                    <a:pt x="61" y="207"/>
                    <a:pt x="62" y="206"/>
                  </a:cubicBezTo>
                  <a:cubicBezTo>
                    <a:pt x="63" y="205"/>
                    <a:pt x="67" y="199"/>
                    <a:pt x="70" y="194"/>
                  </a:cubicBezTo>
                  <a:cubicBezTo>
                    <a:pt x="72" y="195"/>
                    <a:pt x="74" y="195"/>
                    <a:pt x="76" y="196"/>
                  </a:cubicBezTo>
                  <a:cubicBezTo>
                    <a:pt x="75" y="202"/>
                    <a:pt x="73" y="209"/>
                    <a:pt x="73" y="211"/>
                  </a:cubicBezTo>
                  <a:cubicBezTo>
                    <a:pt x="73" y="212"/>
                    <a:pt x="73" y="213"/>
                    <a:pt x="74" y="214"/>
                  </a:cubicBezTo>
                  <a:cubicBezTo>
                    <a:pt x="74" y="215"/>
                    <a:pt x="75" y="216"/>
                    <a:pt x="77" y="216"/>
                  </a:cubicBezTo>
                  <a:cubicBezTo>
                    <a:pt x="78" y="217"/>
                    <a:pt x="79" y="217"/>
                    <a:pt x="80" y="216"/>
                  </a:cubicBezTo>
                  <a:cubicBezTo>
                    <a:pt x="81" y="216"/>
                    <a:pt x="82" y="215"/>
                    <a:pt x="83" y="214"/>
                  </a:cubicBezTo>
                  <a:cubicBezTo>
                    <a:pt x="83" y="213"/>
                    <a:pt x="86" y="206"/>
                    <a:pt x="89" y="200"/>
                  </a:cubicBezTo>
                  <a:cubicBezTo>
                    <a:pt x="91" y="201"/>
                    <a:pt x="93" y="201"/>
                    <a:pt x="95" y="201"/>
                  </a:cubicBezTo>
                  <a:cubicBezTo>
                    <a:pt x="95" y="208"/>
                    <a:pt x="95" y="215"/>
                    <a:pt x="95" y="216"/>
                  </a:cubicBezTo>
                  <a:cubicBezTo>
                    <a:pt x="95" y="218"/>
                    <a:pt x="95" y="219"/>
                    <a:pt x="96" y="220"/>
                  </a:cubicBezTo>
                  <a:cubicBezTo>
                    <a:pt x="97" y="221"/>
                    <a:pt x="98" y="221"/>
                    <a:pt x="99" y="221"/>
                  </a:cubicBezTo>
                  <a:cubicBezTo>
                    <a:pt x="100" y="221"/>
                    <a:pt x="102" y="221"/>
                    <a:pt x="103" y="220"/>
                  </a:cubicBezTo>
                  <a:cubicBezTo>
                    <a:pt x="104" y="220"/>
                    <a:pt x="104" y="219"/>
                    <a:pt x="105" y="217"/>
                  </a:cubicBezTo>
                  <a:cubicBezTo>
                    <a:pt x="105" y="216"/>
                    <a:pt x="106" y="209"/>
                    <a:pt x="108" y="203"/>
                  </a:cubicBezTo>
                  <a:cubicBezTo>
                    <a:pt x="109" y="203"/>
                    <a:pt x="110" y="203"/>
                    <a:pt x="111" y="203"/>
                  </a:cubicBezTo>
                  <a:cubicBezTo>
                    <a:pt x="112" y="203"/>
                    <a:pt x="113" y="203"/>
                    <a:pt x="114" y="203"/>
                  </a:cubicBezTo>
                  <a:cubicBezTo>
                    <a:pt x="115" y="209"/>
                    <a:pt x="117" y="216"/>
                    <a:pt x="117" y="217"/>
                  </a:cubicBezTo>
                  <a:cubicBezTo>
                    <a:pt x="117" y="219"/>
                    <a:pt x="118" y="220"/>
                    <a:pt x="119" y="220"/>
                  </a:cubicBezTo>
                  <a:cubicBezTo>
                    <a:pt x="120" y="221"/>
                    <a:pt x="121" y="221"/>
                    <a:pt x="122" y="221"/>
                  </a:cubicBezTo>
                  <a:cubicBezTo>
                    <a:pt x="124" y="221"/>
                    <a:pt x="125" y="221"/>
                    <a:pt x="126" y="220"/>
                  </a:cubicBezTo>
                  <a:cubicBezTo>
                    <a:pt x="126" y="219"/>
                    <a:pt x="127" y="218"/>
                    <a:pt x="127" y="216"/>
                  </a:cubicBezTo>
                  <a:cubicBezTo>
                    <a:pt x="127" y="215"/>
                    <a:pt x="127" y="208"/>
                    <a:pt x="127" y="201"/>
                  </a:cubicBezTo>
                  <a:cubicBezTo>
                    <a:pt x="129" y="201"/>
                    <a:pt x="131" y="201"/>
                    <a:pt x="133" y="200"/>
                  </a:cubicBezTo>
                  <a:cubicBezTo>
                    <a:pt x="136" y="206"/>
                    <a:pt x="138" y="213"/>
                    <a:pt x="139" y="214"/>
                  </a:cubicBezTo>
                  <a:cubicBezTo>
                    <a:pt x="139" y="215"/>
                    <a:pt x="140" y="216"/>
                    <a:pt x="142" y="216"/>
                  </a:cubicBezTo>
                  <a:cubicBezTo>
                    <a:pt x="143" y="217"/>
                    <a:pt x="144" y="217"/>
                    <a:pt x="145" y="216"/>
                  </a:cubicBezTo>
                  <a:cubicBezTo>
                    <a:pt x="146" y="216"/>
                    <a:pt x="147" y="215"/>
                    <a:pt x="148" y="214"/>
                  </a:cubicBezTo>
                  <a:cubicBezTo>
                    <a:pt x="149" y="213"/>
                    <a:pt x="149" y="212"/>
                    <a:pt x="149" y="211"/>
                  </a:cubicBezTo>
                  <a:cubicBezTo>
                    <a:pt x="148" y="209"/>
                    <a:pt x="147" y="202"/>
                    <a:pt x="145" y="196"/>
                  </a:cubicBezTo>
                  <a:cubicBezTo>
                    <a:pt x="147" y="195"/>
                    <a:pt x="149" y="195"/>
                    <a:pt x="151" y="194"/>
                  </a:cubicBezTo>
                  <a:cubicBezTo>
                    <a:pt x="155" y="199"/>
                    <a:pt x="159" y="205"/>
                    <a:pt x="160" y="206"/>
                  </a:cubicBezTo>
                  <a:cubicBezTo>
                    <a:pt x="161" y="207"/>
                    <a:pt x="162" y="207"/>
                    <a:pt x="163" y="208"/>
                  </a:cubicBezTo>
                  <a:cubicBezTo>
                    <a:pt x="164" y="208"/>
                    <a:pt x="165" y="208"/>
                    <a:pt x="166" y="207"/>
                  </a:cubicBezTo>
                  <a:cubicBezTo>
                    <a:pt x="167" y="206"/>
                    <a:pt x="168" y="205"/>
                    <a:pt x="169" y="204"/>
                  </a:cubicBezTo>
                  <a:cubicBezTo>
                    <a:pt x="169" y="203"/>
                    <a:pt x="169" y="202"/>
                    <a:pt x="168" y="201"/>
                  </a:cubicBezTo>
                  <a:cubicBezTo>
                    <a:pt x="168" y="199"/>
                    <a:pt x="165" y="193"/>
                    <a:pt x="162" y="187"/>
                  </a:cubicBezTo>
                  <a:cubicBezTo>
                    <a:pt x="164" y="186"/>
                    <a:pt x="166" y="185"/>
                    <a:pt x="167" y="183"/>
                  </a:cubicBezTo>
                  <a:cubicBezTo>
                    <a:pt x="172" y="188"/>
                    <a:pt x="177" y="192"/>
                    <a:pt x="178" y="193"/>
                  </a:cubicBezTo>
                  <a:cubicBezTo>
                    <a:pt x="179" y="194"/>
                    <a:pt x="181" y="195"/>
                    <a:pt x="182" y="195"/>
                  </a:cubicBezTo>
                  <a:cubicBezTo>
                    <a:pt x="183" y="195"/>
                    <a:pt x="184" y="194"/>
                    <a:pt x="185" y="193"/>
                  </a:cubicBezTo>
                  <a:cubicBezTo>
                    <a:pt x="186" y="192"/>
                    <a:pt x="187" y="191"/>
                    <a:pt x="187" y="190"/>
                  </a:cubicBezTo>
                  <a:cubicBezTo>
                    <a:pt x="187" y="189"/>
                    <a:pt x="187" y="188"/>
                    <a:pt x="186" y="187"/>
                  </a:cubicBezTo>
                  <a:cubicBezTo>
                    <a:pt x="185" y="186"/>
                    <a:pt x="181" y="180"/>
                    <a:pt x="177" y="175"/>
                  </a:cubicBezTo>
                  <a:cubicBezTo>
                    <a:pt x="178" y="173"/>
                    <a:pt x="180" y="172"/>
                    <a:pt x="181" y="170"/>
                  </a:cubicBezTo>
                  <a:cubicBezTo>
                    <a:pt x="187" y="173"/>
                    <a:pt x="193" y="177"/>
                    <a:pt x="194" y="178"/>
                  </a:cubicBezTo>
                  <a:cubicBezTo>
                    <a:pt x="195" y="178"/>
                    <a:pt x="196" y="178"/>
                    <a:pt x="198" y="178"/>
                  </a:cubicBezTo>
                  <a:cubicBezTo>
                    <a:pt x="199" y="178"/>
                    <a:pt x="200" y="177"/>
                    <a:pt x="201" y="176"/>
                  </a:cubicBezTo>
                  <a:cubicBezTo>
                    <a:pt x="201" y="175"/>
                    <a:pt x="202" y="174"/>
                    <a:pt x="202" y="173"/>
                  </a:cubicBezTo>
                  <a:cubicBezTo>
                    <a:pt x="201" y="171"/>
                    <a:pt x="201" y="170"/>
                    <a:pt x="200" y="169"/>
                  </a:cubicBezTo>
                  <a:cubicBezTo>
                    <a:pt x="199" y="168"/>
                    <a:pt x="194" y="164"/>
                    <a:pt x="189" y="160"/>
                  </a:cubicBezTo>
                  <a:cubicBezTo>
                    <a:pt x="190" y="158"/>
                    <a:pt x="191" y="156"/>
                    <a:pt x="192" y="154"/>
                  </a:cubicBezTo>
                  <a:cubicBezTo>
                    <a:pt x="198" y="156"/>
                    <a:pt x="205" y="158"/>
                    <a:pt x="206" y="159"/>
                  </a:cubicBezTo>
                  <a:cubicBezTo>
                    <a:pt x="207" y="159"/>
                    <a:pt x="209" y="159"/>
                    <a:pt x="210" y="158"/>
                  </a:cubicBezTo>
                  <a:cubicBezTo>
                    <a:pt x="211" y="158"/>
                    <a:pt x="212" y="157"/>
                    <a:pt x="212" y="156"/>
                  </a:cubicBezTo>
                  <a:cubicBezTo>
                    <a:pt x="213" y="155"/>
                    <a:pt x="213" y="154"/>
                    <a:pt x="212" y="152"/>
                  </a:cubicBezTo>
                  <a:cubicBezTo>
                    <a:pt x="212" y="151"/>
                    <a:pt x="211" y="150"/>
                    <a:pt x="210" y="150"/>
                  </a:cubicBezTo>
                  <a:cubicBezTo>
                    <a:pt x="209" y="149"/>
                    <a:pt x="203" y="145"/>
                    <a:pt x="197" y="142"/>
                  </a:cubicBezTo>
                  <a:cubicBezTo>
                    <a:pt x="198" y="140"/>
                    <a:pt x="199" y="138"/>
                    <a:pt x="199" y="136"/>
                  </a:cubicBezTo>
                  <a:cubicBezTo>
                    <a:pt x="206" y="137"/>
                    <a:pt x="213" y="138"/>
                    <a:pt x="214" y="138"/>
                  </a:cubicBezTo>
                  <a:cubicBezTo>
                    <a:pt x="215" y="138"/>
                    <a:pt x="216" y="138"/>
                    <a:pt x="217" y="137"/>
                  </a:cubicBezTo>
                  <a:cubicBezTo>
                    <a:pt x="218" y="136"/>
                    <a:pt x="219" y="135"/>
                    <a:pt x="219" y="134"/>
                  </a:cubicBezTo>
                  <a:cubicBezTo>
                    <a:pt x="220" y="133"/>
                    <a:pt x="219" y="131"/>
                    <a:pt x="219" y="130"/>
                  </a:cubicBezTo>
                  <a:cubicBezTo>
                    <a:pt x="218" y="129"/>
                    <a:pt x="217" y="128"/>
                    <a:pt x="216" y="128"/>
                  </a:cubicBezTo>
                  <a:cubicBezTo>
                    <a:pt x="215" y="128"/>
                    <a:pt x="208" y="125"/>
                    <a:pt x="202" y="124"/>
                  </a:cubicBezTo>
                  <a:cubicBezTo>
                    <a:pt x="202" y="121"/>
                    <a:pt x="202" y="119"/>
                    <a:pt x="203" y="117"/>
                  </a:cubicBezTo>
                  <a:cubicBezTo>
                    <a:pt x="209" y="117"/>
                    <a:pt x="216" y="116"/>
                    <a:pt x="217" y="116"/>
                  </a:cubicBezTo>
                  <a:close/>
                  <a:moveTo>
                    <a:pt x="50" y="127"/>
                  </a:moveTo>
                  <a:cubicBezTo>
                    <a:pt x="41" y="127"/>
                    <a:pt x="34" y="119"/>
                    <a:pt x="34" y="111"/>
                  </a:cubicBezTo>
                  <a:cubicBezTo>
                    <a:pt x="34" y="102"/>
                    <a:pt x="41" y="95"/>
                    <a:pt x="50" y="95"/>
                  </a:cubicBezTo>
                  <a:cubicBezTo>
                    <a:pt x="58" y="95"/>
                    <a:pt x="65" y="102"/>
                    <a:pt x="65" y="111"/>
                  </a:cubicBezTo>
                  <a:cubicBezTo>
                    <a:pt x="65" y="119"/>
                    <a:pt x="58" y="127"/>
                    <a:pt x="50" y="127"/>
                  </a:cubicBezTo>
                  <a:close/>
                  <a:moveTo>
                    <a:pt x="111" y="34"/>
                  </a:moveTo>
                  <a:cubicBezTo>
                    <a:pt x="120" y="34"/>
                    <a:pt x="127" y="41"/>
                    <a:pt x="127" y="49"/>
                  </a:cubicBezTo>
                  <a:cubicBezTo>
                    <a:pt x="127" y="58"/>
                    <a:pt x="120" y="65"/>
                    <a:pt x="111" y="65"/>
                  </a:cubicBezTo>
                  <a:cubicBezTo>
                    <a:pt x="102" y="65"/>
                    <a:pt x="95" y="58"/>
                    <a:pt x="95" y="49"/>
                  </a:cubicBezTo>
                  <a:cubicBezTo>
                    <a:pt x="95" y="41"/>
                    <a:pt x="102" y="34"/>
                    <a:pt x="111" y="34"/>
                  </a:cubicBezTo>
                  <a:close/>
                  <a:moveTo>
                    <a:pt x="111" y="188"/>
                  </a:moveTo>
                  <a:cubicBezTo>
                    <a:pt x="102" y="188"/>
                    <a:pt x="95" y="181"/>
                    <a:pt x="95" y="172"/>
                  </a:cubicBezTo>
                  <a:cubicBezTo>
                    <a:pt x="95" y="163"/>
                    <a:pt x="102" y="156"/>
                    <a:pt x="111" y="156"/>
                  </a:cubicBezTo>
                  <a:cubicBezTo>
                    <a:pt x="120" y="156"/>
                    <a:pt x="127" y="163"/>
                    <a:pt x="127" y="172"/>
                  </a:cubicBezTo>
                  <a:cubicBezTo>
                    <a:pt x="127" y="181"/>
                    <a:pt x="120" y="188"/>
                    <a:pt x="111" y="188"/>
                  </a:cubicBezTo>
                  <a:close/>
                  <a:moveTo>
                    <a:pt x="111" y="133"/>
                  </a:moveTo>
                  <a:cubicBezTo>
                    <a:pt x="99" y="133"/>
                    <a:pt x="89" y="123"/>
                    <a:pt x="89" y="111"/>
                  </a:cubicBezTo>
                  <a:cubicBezTo>
                    <a:pt x="89" y="99"/>
                    <a:pt x="99" y="89"/>
                    <a:pt x="111" y="89"/>
                  </a:cubicBezTo>
                  <a:cubicBezTo>
                    <a:pt x="123" y="89"/>
                    <a:pt x="133" y="99"/>
                    <a:pt x="133" y="111"/>
                  </a:cubicBezTo>
                  <a:cubicBezTo>
                    <a:pt x="133" y="123"/>
                    <a:pt x="123" y="133"/>
                    <a:pt x="111" y="133"/>
                  </a:cubicBezTo>
                  <a:close/>
                  <a:moveTo>
                    <a:pt x="172" y="127"/>
                  </a:moveTo>
                  <a:cubicBezTo>
                    <a:pt x="163" y="127"/>
                    <a:pt x="156" y="119"/>
                    <a:pt x="156" y="111"/>
                  </a:cubicBezTo>
                  <a:cubicBezTo>
                    <a:pt x="156" y="102"/>
                    <a:pt x="163" y="95"/>
                    <a:pt x="172" y="95"/>
                  </a:cubicBezTo>
                  <a:cubicBezTo>
                    <a:pt x="181" y="95"/>
                    <a:pt x="188" y="102"/>
                    <a:pt x="188" y="111"/>
                  </a:cubicBezTo>
                  <a:cubicBezTo>
                    <a:pt x="188" y="119"/>
                    <a:pt x="181" y="127"/>
                    <a:pt x="172" y="12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33">
              <a:extLst>
                <a:ext uri="{FF2B5EF4-FFF2-40B4-BE49-F238E27FC236}">
                  <a16:creationId xmlns:a16="http://schemas.microsoft.com/office/drawing/2014/main" xmlns="" id="{10F2E167-2E93-AA4C-BBD1-E963EBD984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8027" y="4000073"/>
              <a:ext cx="127044" cy="127044"/>
            </a:xfrm>
            <a:custGeom>
              <a:avLst/>
              <a:gdLst>
                <a:gd name="T0" fmla="*/ 41 w 82"/>
                <a:gd name="T1" fmla="*/ 0 h 82"/>
                <a:gd name="T2" fmla="*/ 0 w 82"/>
                <a:gd name="T3" fmla="*/ 41 h 82"/>
                <a:gd name="T4" fmla="*/ 41 w 82"/>
                <a:gd name="T5" fmla="*/ 82 h 82"/>
                <a:gd name="T6" fmla="*/ 82 w 82"/>
                <a:gd name="T7" fmla="*/ 41 h 82"/>
                <a:gd name="T8" fmla="*/ 41 w 82"/>
                <a:gd name="T9" fmla="*/ 0 h 82"/>
                <a:gd name="T10" fmla="*/ 41 w 82"/>
                <a:gd name="T11" fmla="*/ 61 h 82"/>
                <a:gd name="T12" fmla="*/ 20 w 82"/>
                <a:gd name="T13" fmla="*/ 41 h 82"/>
                <a:gd name="T14" fmla="*/ 41 w 82"/>
                <a:gd name="T15" fmla="*/ 20 h 82"/>
                <a:gd name="T16" fmla="*/ 61 w 82"/>
                <a:gd name="T17" fmla="*/ 41 h 82"/>
                <a:gd name="T18" fmla="*/ 41 w 82"/>
                <a:gd name="T19" fmla="*/ 6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18" y="0"/>
                    <a:pt x="0" y="18"/>
                    <a:pt x="0" y="41"/>
                  </a:cubicBezTo>
                  <a:cubicBezTo>
                    <a:pt x="0" y="63"/>
                    <a:pt x="18" y="82"/>
                    <a:pt x="41" y="82"/>
                  </a:cubicBezTo>
                  <a:cubicBezTo>
                    <a:pt x="64" y="82"/>
                    <a:pt x="82" y="63"/>
                    <a:pt x="82" y="41"/>
                  </a:cubicBezTo>
                  <a:cubicBezTo>
                    <a:pt x="82" y="18"/>
                    <a:pt x="64" y="0"/>
                    <a:pt x="41" y="0"/>
                  </a:cubicBezTo>
                  <a:close/>
                  <a:moveTo>
                    <a:pt x="41" y="61"/>
                  </a:moveTo>
                  <a:cubicBezTo>
                    <a:pt x="30" y="61"/>
                    <a:pt x="20" y="52"/>
                    <a:pt x="20" y="41"/>
                  </a:cubicBezTo>
                  <a:cubicBezTo>
                    <a:pt x="20" y="29"/>
                    <a:pt x="30" y="20"/>
                    <a:pt x="41" y="20"/>
                  </a:cubicBezTo>
                  <a:cubicBezTo>
                    <a:pt x="52" y="20"/>
                    <a:pt x="61" y="29"/>
                    <a:pt x="61" y="41"/>
                  </a:cubicBezTo>
                  <a:cubicBezTo>
                    <a:pt x="61" y="52"/>
                    <a:pt x="52" y="61"/>
                    <a:pt x="41" y="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xmlns="" id="{DFD9DDEA-EB8F-B04C-B2C6-0DC1261EBAF1}"/>
                </a:ext>
              </a:extLst>
            </p:cNvPr>
            <p:cNvGrpSpPr/>
            <p:nvPr/>
          </p:nvGrpSpPr>
          <p:grpSpPr>
            <a:xfrm>
              <a:off x="2607460" y="4038738"/>
              <a:ext cx="344675" cy="343570"/>
              <a:chOff x="2607460" y="4038738"/>
              <a:chExt cx="344675" cy="343570"/>
            </a:xfrm>
            <a:solidFill>
              <a:schemeClr val="accent2"/>
            </a:solidFill>
          </p:grpSpPr>
          <p:sp>
            <p:nvSpPr>
              <p:cNvPr id="98" name="Freeform 34">
                <a:extLst>
                  <a:ext uri="{FF2B5EF4-FFF2-40B4-BE49-F238E27FC236}">
                    <a16:creationId xmlns:a16="http://schemas.microsoft.com/office/drawing/2014/main" xmlns="" id="{4BF3C113-E553-6342-867A-40D92808F0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7588" y="4194505"/>
                <a:ext cx="18781" cy="30932"/>
              </a:xfrm>
              <a:custGeom>
                <a:avLst/>
                <a:gdLst>
                  <a:gd name="T0" fmla="*/ 0 w 12"/>
                  <a:gd name="T1" fmla="*/ 0 h 20"/>
                  <a:gd name="T2" fmla="*/ 4 w 12"/>
                  <a:gd name="T3" fmla="*/ 20 h 20"/>
                  <a:gd name="T4" fmla="*/ 11 w 12"/>
                  <a:gd name="T5" fmla="*/ 9 h 20"/>
                  <a:gd name="T6" fmla="*/ 0 w 12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0" y="0"/>
                    </a:moveTo>
                    <a:cubicBezTo>
                      <a:pt x="4" y="20"/>
                      <a:pt x="4" y="20"/>
                      <a:pt x="4" y="20"/>
                    </a:cubicBezTo>
                    <a:cubicBezTo>
                      <a:pt x="9" y="18"/>
                      <a:pt x="12" y="14"/>
                      <a:pt x="11" y="9"/>
                    </a:cubicBezTo>
                    <a:cubicBezTo>
                      <a:pt x="10" y="3"/>
                      <a:pt x="5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35">
                <a:extLst>
                  <a:ext uri="{FF2B5EF4-FFF2-40B4-BE49-F238E27FC236}">
                    <a16:creationId xmlns:a16="http://schemas.microsoft.com/office/drawing/2014/main" xmlns="" id="{F5483AF5-6073-BA40-8027-EA74BE503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2122" y="4195609"/>
                <a:ext cx="18781" cy="30932"/>
              </a:xfrm>
              <a:custGeom>
                <a:avLst/>
                <a:gdLst>
                  <a:gd name="T0" fmla="*/ 1 w 12"/>
                  <a:gd name="T1" fmla="*/ 11 h 20"/>
                  <a:gd name="T2" fmla="*/ 12 w 12"/>
                  <a:gd name="T3" fmla="*/ 20 h 20"/>
                  <a:gd name="T4" fmla="*/ 7 w 12"/>
                  <a:gd name="T5" fmla="*/ 0 h 20"/>
                  <a:gd name="T6" fmla="*/ 1 w 12"/>
                  <a:gd name="T7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0">
                    <a:moveTo>
                      <a:pt x="1" y="11"/>
                    </a:moveTo>
                    <a:cubicBezTo>
                      <a:pt x="2" y="17"/>
                      <a:pt x="7" y="20"/>
                      <a:pt x="12" y="2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2"/>
                      <a:pt x="0" y="6"/>
                      <a:pt x="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36">
                <a:extLst>
                  <a:ext uri="{FF2B5EF4-FFF2-40B4-BE49-F238E27FC236}">
                    <a16:creationId xmlns:a16="http://schemas.microsoft.com/office/drawing/2014/main" xmlns="" id="{2F2BAB9A-11D1-AA4D-8270-2E78E2CECC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07460" y="4038738"/>
                <a:ext cx="344675" cy="343570"/>
              </a:xfrm>
              <a:custGeom>
                <a:avLst/>
                <a:gdLst>
                  <a:gd name="T0" fmla="*/ 221 w 222"/>
                  <a:gd name="T1" fmla="*/ 107 h 221"/>
                  <a:gd name="T2" fmla="*/ 216 w 222"/>
                  <a:gd name="T3" fmla="*/ 93 h 221"/>
                  <a:gd name="T4" fmla="*/ 214 w 222"/>
                  <a:gd name="T5" fmla="*/ 83 h 221"/>
                  <a:gd name="T6" fmla="*/ 212 w 222"/>
                  <a:gd name="T7" fmla="*/ 69 h 221"/>
                  <a:gd name="T8" fmla="*/ 192 w 222"/>
                  <a:gd name="T9" fmla="*/ 67 h 221"/>
                  <a:gd name="T10" fmla="*/ 201 w 222"/>
                  <a:gd name="T11" fmla="*/ 45 h 221"/>
                  <a:gd name="T12" fmla="*/ 177 w 222"/>
                  <a:gd name="T13" fmla="*/ 46 h 221"/>
                  <a:gd name="T14" fmla="*/ 182 w 222"/>
                  <a:gd name="T15" fmla="*/ 27 h 221"/>
                  <a:gd name="T16" fmla="*/ 168 w 222"/>
                  <a:gd name="T17" fmla="*/ 20 h 221"/>
                  <a:gd name="T18" fmla="*/ 160 w 222"/>
                  <a:gd name="T19" fmla="*/ 15 h 221"/>
                  <a:gd name="T20" fmla="*/ 148 w 222"/>
                  <a:gd name="T21" fmla="*/ 7 h 221"/>
                  <a:gd name="T22" fmla="*/ 133 w 222"/>
                  <a:gd name="T23" fmla="*/ 21 h 221"/>
                  <a:gd name="T24" fmla="*/ 122 w 222"/>
                  <a:gd name="T25" fmla="*/ 0 h 221"/>
                  <a:gd name="T26" fmla="*/ 111 w 222"/>
                  <a:gd name="T27" fmla="*/ 18 h 221"/>
                  <a:gd name="T28" fmla="*/ 99 w 222"/>
                  <a:gd name="T29" fmla="*/ 0 h 221"/>
                  <a:gd name="T30" fmla="*/ 89 w 222"/>
                  <a:gd name="T31" fmla="*/ 21 h 221"/>
                  <a:gd name="T32" fmla="*/ 74 w 222"/>
                  <a:gd name="T33" fmla="*/ 7 h 221"/>
                  <a:gd name="T34" fmla="*/ 62 w 222"/>
                  <a:gd name="T35" fmla="*/ 15 h 221"/>
                  <a:gd name="T36" fmla="*/ 53 w 222"/>
                  <a:gd name="T37" fmla="*/ 20 h 221"/>
                  <a:gd name="T38" fmla="*/ 40 w 222"/>
                  <a:gd name="T39" fmla="*/ 27 h 221"/>
                  <a:gd name="T40" fmla="*/ 45 w 222"/>
                  <a:gd name="T41" fmla="*/ 46 h 221"/>
                  <a:gd name="T42" fmla="*/ 21 w 222"/>
                  <a:gd name="T43" fmla="*/ 45 h 221"/>
                  <a:gd name="T44" fmla="*/ 30 w 222"/>
                  <a:gd name="T45" fmla="*/ 67 h 221"/>
                  <a:gd name="T46" fmla="*/ 9 w 222"/>
                  <a:gd name="T47" fmla="*/ 69 h 221"/>
                  <a:gd name="T48" fmla="*/ 8 w 222"/>
                  <a:gd name="T49" fmla="*/ 83 h 221"/>
                  <a:gd name="T50" fmla="*/ 6 w 222"/>
                  <a:gd name="T51" fmla="*/ 93 h 221"/>
                  <a:gd name="T52" fmla="*/ 1 w 222"/>
                  <a:gd name="T53" fmla="*/ 107 h 221"/>
                  <a:gd name="T54" fmla="*/ 19 w 222"/>
                  <a:gd name="T55" fmla="*/ 117 h 221"/>
                  <a:gd name="T56" fmla="*/ 2 w 222"/>
                  <a:gd name="T57" fmla="*/ 134 h 221"/>
                  <a:gd name="T58" fmla="*/ 24 w 222"/>
                  <a:gd name="T59" fmla="*/ 142 h 221"/>
                  <a:gd name="T60" fmla="*/ 12 w 222"/>
                  <a:gd name="T61" fmla="*/ 158 h 221"/>
                  <a:gd name="T62" fmla="*/ 22 w 222"/>
                  <a:gd name="T63" fmla="*/ 169 h 221"/>
                  <a:gd name="T64" fmla="*/ 28 w 222"/>
                  <a:gd name="T65" fmla="*/ 177 h 221"/>
                  <a:gd name="T66" fmla="*/ 35 w 222"/>
                  <a:gd name="T67" fmla="*/ 190 h 221"/>
                  <a:gd name="T68" fmla="*/ 54 w 222"/>
                  <a:gd name="T69" fmla="*/ 183 h 221"/>
                  <a:gd name="T70" fmla="*/ 55 w 222"/>
                  <a:gd name="T71" fmla="*/ 207 h 221"/>
                  <a:gd name="T72" fmla="*/ 76 w 222"/>
                  <a:gd name="T73" fmla="*/ 196 h 221"/>
                  <a:gd name="T74" fmla="*/ 80 w 222"/>
                  <a:gd name="T75" fmla="*/ 216 h 221"/>
                  <a:gd name="T76" fmla="*/ 95 w 222"/>
                  <a:gd name="T77" fmla="*/ 216 h 221"/>
                  <a:gd name="T78" fmla="*/ 105 w 222"/>
                  <a:gd name="T79" fmla="*/ 217 h 221"/>
                  <a:gd name="T80" fmla="*/ 117 w 222"/>
                  <a:gd name="T81" fmla="*/ 217 h 221"/>
                  <a:gd name="T82" fmla="*/ 127 w 222"/>
                  <a:gd name="T83" fmla="*/ 216 h 221"/>
                  <a:gd name="T84" fmla="*/ 142 w 222"/>
                  <a:gd name="T85" fmla="*/ 216 h 221"/>
                  <a:gd name="T86" fmla="*/ 145 w 222"/>
                  <a:gd name="T87" fmla="*/ 196 h 221"/>
                  <a:gd name="T88" fmla="*/ 166 w 222"/>
                  <a:gd name="T89" fmla="*/ 207 h 221"/>
                  <a:gd name="T90" fmla="*/ 167 w 222"/>
                  <a:gd name="T91" fmla="*/ 183 h 221"/>
                  <a:gd name="T92" fmla="*/ 187 w 222"/>
                  <a:gd name="T93" fmla="*/ 190 h 221"/>
                  <a:gd name="T94" fmla="*/ 194 w 222"/>
                  <a:gd name="T95" fmla="*/ 177 h 221"/>
                  <a:gd name="T96" fmla="*/ 200 w 222"/>
                  <a:gd name="T97" fmla="*/ 169 h 221"/>
                  <a:gd name="T98" fmla="*/ 210 w 222"/>
                  <a:gd name="T99" fmla="*/ 158 h 221"/>
                  <a:gd name="T100" fmla="*/ 197 w 222"/>
                  <a:gd name="T101" fmla="*/ 142 h 221"/>
                  <a:gd name="T102" fmla="*/ 219 w 222"/>
                  <a:gd name="T103" fmla="*/ 134 h 221"/>
                  <a:gd name="T104" fmla="*/ 203 w 222"/>
                  <a:gd name="T105" fmla="*/ 117 h 221"/>
                  <a:gd name="T106" fmla="*/ 50 w 222"/>
                  <a:gd name="T107" fmla="*/ 95 h 221"/>
                  <a:gd name="T108" fmla="*/ 127 w 222"/>
                  <a:gd name="T109" fmla="*/ 49 h 221"/>
                  <a:gd name="T110" fmla="*/ 111 w 222"/>
                  <a:gd name="T111" fmla="*/ 188 h 221"/>
                  <a:gd name="T112" fmla="*/ 111 w 222"/>
                  <a:gd name="T113" fmla="*/ 188 h 221"/>
                  <a:gd name="T114" fmla="*/ 133 w 222"/>
                  <a:gd name="T115" fmla="*/ 110 h 221"/>
                  <a:gd name="T116" fmla="*/ 172 w 222"/>
                  <a:gd name="T117" fmla="*/ 95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21">
                    <a:moveTo>
                      <a:pt x="217" y="115"/>
                    </a:moveTo>
                    <a:cubicBezTo>
                      <a:pt x="219" y="115"/>
                      <a:pt x="220" y="115"/>
                      <a:pt x="221" y="114"/>
                    </a:cubicBezTo>
                    <a:cubicBezTo>
                      <a:pt x="221" y="113"/>
                      <a:pt x="222" y="112"/>
                      <a:pt x="222" y="110"/>
                    </a:cubicBezTo>
                    <a:cubicBezTo>
                      <a:pt x="222" y="109"/>
                      <a:pt x="221" y="108"/>
                      <a:pt x="221" y="107"/>
                    </a:cubicBezTo>
                    <a:cubicBezTo>
                      <a:pt x="220" y="106"/>
                      <a:pt x="219" y="106"/>
                      <a:pt x="217" y="105"/>
                    </a:cubicBezTo>
                    <a:cubicBezTo>
                      <a:pt x="216" y="105"/>
                      <a:pt x="209" y="105"/>
                      <a:pt x="203" y="104"/>
                    </a:cubicBezTo>
                    <a:cubicBezTo>
                      <a:pt x="202" y="102"/>
                      <a:pt x="202" y="100"/>
                      <a:pt x="202" y="98"/>
                    </a:cubicBezTo>
                    <a:cubicBezTo>
                      <a:pt x="208" y="96"/>
                      <a:pt x="215" y="94"/>
                      <a:pt x="216" y="93"/>
                    </a:cubicBezTo>
                    <a:cubicBezTo>
                      <a:pt x="217" y="93"/>
                      <a:pt x="218" y="92"/>
                      <a:pt x="219" y="91"/>
                    </a:cubicBezTo>
                    <a:cubicBezTo>
                      <a:pt x="219" y="90"/>
                      <a:pt x="220" y="89"/>
                      <a:pt x="219" y="87"/>
                    </a:cubicBezTo>
                    <a:cubicBezTo>
                      <a:pt x="219" y="86"/>
                      <a:pt x="218" y="85"/>
                      <a:pt x="217" y="84"/>
                    </a:cubicBezTo>
                    <a:cubicBezTo>
                      <a:pt x="216" y="84"/>
                      <a:pt x="215" y="83"/>
                      <a:pt x="214" y="83"/>
                    </a:cubicBezTo>
                    <a:cubicBezTo>
                      <a:pt x="213" y="83"/>
                      <a:pt x="206" y="84"/>
                      <a:pt x="199" y="85"/>
                    </a:cubicBezTo>
                    <a:cubicBezTo>
                      <a:pt x="199" y="83"/>
                      <a:pt x="198" y="81"/>
                      <a:pt x="197" y="79"/>
                    </a:cubicBezTo>
                    <a:cubicBezTo>
                      <a:pt x="203" y="76"/>
                      <a:pt x="209" y="72"/>
                      <a:pt x="210" y="72"/>
                    </a:cubicBezTo>
                    <a:cubicBezTo>
                      <a:pt x="211" y="71"/>
                      <a:pt x="212" y="70"/>
                      <a:pt x="212" y="69"/>
                    </a:cubicBezTo>
                    <a:cubicBezTo>
                      <a:pt x="213" y="68"/>
                      <a:pt x="213" y="66"/>
                      <a:pt x="212" y="65"/>
                    </a:cubicBezTo>
                    <a:cubicBezTo>
                      <a:pt x="212" y="64"/>
                      <a:pt x="211" y="63"/>
                      <a:pt x="210" y="63"/>
                    </a:cubicBezTo>
                    <a:cubicBezTo>
                      <a:pt x="209" y="62"/>
                      <a:pt x="207" y="62"/>
                      <a:pt x="206" y="62"/>
                    </a:cubicBezTo>
                    <a:cubicBezTo>
                      <a:pt x="205" y="63"/>
                      <a:pt x="198" y="65"/>
                      <a:pt x="192" y="67"/>
                    </a:cubicBezTo>
                    <a:cubicBezTo>
                      <a:pt x="191" y="65"/>
                      <a:pt x="190" y="63"/>
                      <a:pt x="189" y="62"/>
                    </a:cubicBezTo>
                    <a:cubicBezTo>
                      <a:pt x="194" y="57"/>
                      <a:pt x="199" y="53"/>
                      <a:pt x="200" y="52"/>
                    </a:cubicBezTo>
                    <a:cubicBezTo>
                      <a:pt x="201" y="51"/>
                      <a:pt x="201" y="50"/>
                      <a:pt x="202" y="49"/>
                    </a:cubicBezTo>
                    <a:cubicBezTo>
                      <a:pt x="202" y="47"/>
                      <a:pt x="201" y="46"/>
                      <a:pt x="201" y="45"/>
                    </a:cubicBezTo>
                    <a:cubicBezTo>
                      <a:pt x="200" y="44"/>
                      <a:pt x="199" y="43"/>
                      <a:pt x="198" y="43"/>
                    </a:cubicBezTo>
                    <a:cubicBezTo>
                      <a:pt x="196" y="43"/>
                      <a:pt x="195" y="43"/>
                      <a:pt x="194" y="44"/>
                    </a:cubicBezTo>
                    <a:cubicBezTo>
                      <a:pt x="193" y="44"/>
                      <a:pt x="187" y="48"/>
                      <a:pt x="181" y="51"/>
                    </a:cubicBezTo>
                    <a:cubicBezTo>
                      <a:pt x="180" y="50"/>
                      <a:pt x="178" y="48"/>
                      <a:pt x="177" y="46"/>
                    </a:cubicBezTo>
                    <a:cubicBezTo>
                      <a:pt x="181" y="41"/>
                      <a:pt x="185" y="36"/>
                      <a:pt x="186" y="34"/>
                    </a:cubicBezTo>
                    <a:cubicBezTo>
                      <a:pt x="187" y="33"/>
                      <a:pt x="187" y="32"/>
                      <a:pt x="187" y="31"/>
                    </a:cubicBezTo>
                    <a:cubicBezTo>
                      <a:pt x="187" y="30"/>
                      <a:pt x="186" y="29"/>
                      <a:pt x="185" y="28"/>
                    </a:cubicBezTo>
                    <a:cubicBezTo>
                      <a:pt x="184" y="27"/>
                      <a:pt x="183" y="27"/>
                      <a:pt x="182" y="27"/>
                    </a:cubicBezTo>
                    <a:cubicBezTo>
                      <a:pt x="181" y="27"/>
                      <a:pt x="179" y="27"/>
                      <a:pt x="178" y="28"/>
                    </a:cubicBezTo>
                    <a:cubicBezTo>
                      <a:pt x="177" y="29"/>
                      <a:pt x="172" y="34"/>
                      <a:pt x="167" y="38"/>
                    </a:cubicBezTo>
                    <a:cubicBezTo>
                      <a:pt x="166" y="37"/>
                      <a:pt x="164" y="35"/>
                      <a:pt x="162" y="34"/>
                    </a:cubicBezTo>
                    <a:cubicBezTo>
                      <a:pt x="165" y="28"/>
                      <a:pt x="168" y="22"/>
                      <a:pt x="168" y="20"/>
                    </a:cubicBezTo>
                    <a:cubicBezTo>
                      <a:pt x="169" y="19"/>
                      <a:pt x="169" y="18"/>
                      <a:pt x="169" y="17"/>
                    </a:cubicBezTo>
                    <a:cubicBezTo>
                      <a:pt x="168" y="16"/>
                      <a:pt x="167" y="15"/>
                      <a:pt x="166" y="14"/>
                    </a:cubicBezTo>
                    <a:cubicBezTo>
                      <a:pt x="165" y="14"/>
                      <a:pt x="164" y="13"/>
                      <a:pt x="163" y="14"/>
                    </a:cubicBezTo>
                    <a:cubicBezTo>
                      <a:pt x="162" y="14"/>
                      <a:pt x="161" y="14"/>
                      <a:pt x="160" y="15"/>
                    </a:cubicBezTo>
                    <a:cubicBezTo>
                      <a:pt x="159" y="17"/>
                      <a:pt x="155" y="22"/>
                      <a:pt x="151" y="28"/>
                    </a:cubicBezTo>
                    <a:cubicBezTo>
                      <a:pt x="149" y="27"/>
                      <a:pt x="147" y="26"/>
                      <a:pt x="145" y="25"/>
                    </a:cubicBezTo>
                    <a:cubicBezTo>
                      <a:pt x="147" y="19"/>
                      <a:pt x="148" y="12"/>
                      <a:pt x="149" y="10"/>
                    </a:cubicBezTo>
                    <a:cubicBezTo>
                      <a:pt x="149" y="9"/>
                      <a:pt x="149" y="8"/>
                      <a:pt x="148" y="7"/>
                    </a:cubicBezTo>
                    <a:cubicBezTo>
                      <a:pt x="147" y="6"/>
                      <a:pt x="146" y="5"/>
                      <a:pt x="145" y="5"/>
                    </a:cubicBezTo>
                    <a:cubicBezTo>
                      <a:pt x="144" y="4"/>
                      <a:pt x="143" y="4"/>
                      <a:pt x="142" y="5"/>
                    </a:cubicBezTo>
                    <a:cubicBezTo>
                      <a:pt x="140" y="5"/>
                      <a:pt x="139" y="6"/>
                      <a:pt x="139" y="7"/>
                    </a:cubicBezTo>
                    <a:cubicBezTo>
                      <a:pt x="138" y="9"/>
                      <a:pt x="136" y="15"/>
                      <a:pt x="133" y="21"/>
                    </a:cubicBezTo>
                    <a:cubicBezTo>
                      <a:pt x="131" y="20"/>
                      <a:pt x="129" y="20"/>
                      <a:pt x="127" y="20"/>
                    </a:cubicBezTo>
                    <a:cubicBezTo>
                      <a:pt x="127" y="13"/>
                      <a:pt x="127" y="6"/>
                      <a:pt x="127" y="5"/>
                    </a:cubicBezTo>
                    <a:cubicBezTo>
                      <a:pt x="127" y="4"/>
                      <a:pt x="126" y="2"/>
                      <a:pt x="126" y="2"/>
                    </a:cubicBezTo>
                    <a:cubicBezTo>
                      <a:pt x="125" y="1"/>
                      <a:pt x="124" y="0"/>
                      <a:pt x="122" y="0"/>
                    </a:cubicBezTo>
                    <a:cubicBezTo>
                      <a:pt x="121" y="0"/>
                      <a:pt x="120" y="0"/>
                      <a:pt x="119" y="1"/>
                    </a:cubicBezTo>
                    <a:cubicBezTo>
                      <a:pt x="118" y="1"/>
                      <a:pt x="117" y="3"/>
                      <a:pt x="117" y="4"/>
                    </a:cubicBezTo>
                    <a:cubicBezTo>
                      <a:pt x="117" y="5"/>
                      <a:pt x="115" y="12"/>
                      <a:pt x="114" y="18"/>
                    </a:cubicBezTo>
                    <a:cubicBezTo>
                      <a:pt x="113" y="18"/>
                      <a:pt x="112" y="18"/>
                      <a:pt x="111" y="18"/>
                    </a:cubicBezTo>
                    <a:cubicBezTo>
                      <a:pt x="110" y="18"/>
                      <a:pt x="109" y="18"/>
                      <a:pt x="108" y="18"/>
                    </a:cubicBezTo>
                    <a:cubicBezTo>
                      <a:pt x="106" y="12"/>
                      <a:pt x="105" y="5"/>
                      <a:pt x="105" y="4"/>
                    </a:cubicBezTo>
                    <a:cubicBezTo>
                      <a:pt x="104" y="3"/>
                      <a:pt x="104" y="1"/>
                      <a:pt x="103" y="1"/>
                    </a:cubicBezTo>
                    <a:cubicBezTo>
                      <a:pt x="102" y="0"/>
                      <a:pt x="101" y="0"/>
                      <a:pt x="99" y="0"/>
                    </a:cubicBezTo>
                    <a:cubicBezTo>
                      <a:pt x="98" y="0"/>
                      <a:pt x="97" y="1"/>
                      <a:pt x="96" y="2"/>
                    </a:cubicBezTo>
                    <a:cubicBezTo>
                      <a:pt x="95" y="2"/>
                      <a:pt x="95" y="4"/>
                      <a:pt x="95" y="5"/>
                    </a:cubicBezTo>
                    <a:cubicBezTo>
                      <a:pt x="95" y="6"/>
                      <a:pt x="95" y="13"/>
                      <a:pt x="95" y="20"/>
                    </a:cubicBezTo>
                    <a:cubicBezTo>
                      <a:pt x="93" y="20"/>
                      <a:pt x="91" y="20"/>
                      <a:pt x="89" y="21"/>
                    </a:cubicBezTo>
                    <a:cubicBezTo>
                      <a:pt x="86" y="15"/>
                      <a:pt x="83" y="9"/>
                      <a:pt x="83" y="7"/>
                    </a:cubicBezTo>
                    <a:cubicBezTo>
                      <a:pt x="82" y="6"/>
                      <a:pt x="81" y="5"/>
                      <a:pt x="80" y="5"/>
                    </a:cubicBezTo>
                    <a:cubicBezTo>
                      <a:pt x="79" y="4"/>
                      <a:pt x="78" y="4"/>
                      <a:pt x="77" y="5"/>
                    </a:cubicBezTo>
                    <a:cubicBezTo>
                      <a:pt x="75" y="5"/>
                      <a:pt x="74" y="6"/>
                      <a:pt x="74" y="7"/>
                    </a:cubicBezTo>
                    <a:cubicBezTo>
                      <a:pt x="73" y="8"/>
                      <a:pt x="73" y="9"/>
                      <a:pt x="73" y="10"/>
                    </a:cubicBezTo>
                    <a:cubicBezTo>
                      <a:pt x="73" y="12"/>
                      <a:pt x="75" y="19"/>
                      <a:pt x="76" y="25"/>
                    </a:cubicBezTo>
                    <a:cubicBezTo>
                      <a:pt x="74" y="26"/>
                      <a:pt x="72" y="27"/>
                      <a:pt x="70" y="28"/>
                    </a:cubicBezTo>
                    <a:cubicBezTo>
                      <a:pt x="67" y="22"/>
                      <a:pt x="63" y="17"/>
                      <a:pt x="62" y="15"/>
                    </a:cubicBezTo>
                    <a:cubicBezTo>
                      <a:pt x="61" y="14"/>
                      <a:pt x="60" y="14"/>
                      <a:pt x="59" y="14"/>
                    </a:cubicBezTo>
                    <a:cubicBezTo>
                      <a:pt x="58" y="13"/>
                      <a:pt x="56" y="14"/>
                      <a:pt x="55" y="14"/>
                    </a:cubicBezTo>
                    <a:cubicBezTo>
                      <a:pt x="54" y="15"/>
                      <a:pt x="54" y="16"/>
                      <a:pt x="53" y="17"/>
                    </a:cubicBezTo>
                    <a:cubicBezTo>
                      <a:pt x="53" y="18"/>
                      <a:pt x="53" y="19"/>
                      <a:pt x="53" y="20"/>
                    </a:cubicBezTo>
                    <a:cubicBezTo>
                      <a:pt x="54" y="22"/>
                      <a:pt x="57" y="28"/>
                      <a:pt x="59" y="34"/>
                    </a:cubicBezTo>
                    <a:cubicBezTo>
                      <a:pt x="58" y="35"/>
                      <a:pt x="56" y="37"/>
                      <a:pt x="54" y="38"/>
                    </a:cubicBezTo>
                    <a:cubicBezTo>
                      <a:pt x="50" y="34"/>
                      <a:pt x="44" y="29"/>
                      <a:pt x="43" y="28"/>
                    </a:cubicBezTo>
                    <a:cubicBezTo>
                      <a:pt x="42" y="27"/>
                      <a:pt x="41" y="27"/>
                      <a:pt x="40" y="27"/>
                    </a:cubicBezTo>
                    <a:cubicBezTo>
                      <a:pt x="39" y="27"/>
                      <a:pt x="38" y="27"/>
                      <a:pt x="37" y="28"/>
                    </a:cubicBezTo>
                    <a:cubicBezTo>
                      <a:pt x="36" y="29"/>
                      <a:pt x="35" y="30"/>
                      <a:pt x="35" y="31"/>
                    </a:cubicBezTo>
                    <a:cubicBezTo>
                      <a:pt x="35" y="32"/>
                      <a:pt x="35" y="33"/>
                      <a:pt x="36" y="34"/>
                    </a:cubicBezTo>
                    <a:cubicBezTo>
                      <a:pt x="37" y="36"/>
                      <a:pt x="41" y="41"/>
                      <a:pt x="45" y="46"/>
                    </a:cubicBezTo>
                    <a:cubicBezTo>
                      <a:pt x="43" y="48"/>
                      <a:pt x="42" y="50"/>
                      <a:pt x="40" y="51"/>
                    </a:cubicBezTo>
                    <a:cubicBezTo>
                      <a:pt x="35" y="48"/>
                      <a:pt x="29" y="44"/>
                      <a:pt x="28" y="44"/>
                    </a:cubicBezTo>
                    <a:cubicBezTo>
                      <a:pt x="26" y="43"/>
                      <a:pt x="25" y="43"/>
                      <a:pt x="24" y="43"/>
                    </a:cubicBezTo>
                    <a:cubicBezTo>
                      <a:pt x="23" y="43"/>
                      <a:pt x="22" y="44"/>
                      <a:pt x="21" y="45"/>
                    </a:cubicBezTo>
                    <a:cubicBezTo>
                      <a:pt x="20" y="46"/>
                      <a:pt x="20" y="47"/>
                      <a:pt x="20" y="49"/>
                    </a:cubicBezTo>
                    <a:cubicBezTo>
                      <a:pt x="20" y="50"/>
                      <a:pt x="21" y="51"/>
                      <a:pt x="22" y="52"/>
                    </a:cubicBezTo>
                    <a:cubicBezTo>
                      <a:pt x="23" y="53"/>
                      <a:pt x="28" y="57"/>
                      <a:pt x="33" y="62"/>
                    </a:cubicBezTo>
                    <a:cubicBezTo>
                      <a:pt x="32" y="63"/>
                      <a:pt x="31" y="65"/>
                      <a:pt x="30" y="67"/>
                    </a:cubicBezTo>
                    <a:cubicBezTo>
                      <a:pt x="24" y="65"/>
                      <a:pt x="17" y="63"/>
                      <a:pt x="16" y="62"/>
                    </a:cubicBezTo>
                    <a:cubicBezTo>
                      <a:pt x="14" y="62"/>
                      <a:pt x="13" y="62"/>
                      <a:pt x="12" y="63"/>
                    </a:cubicBezTo>
                    <a:cubicBezTo>
                      <a:pt x="11" y="63"/>
                      <a:pt x="10" y="64"/>
                      <a:pt x="10" y="65"/>
                    </a:cubicBezTo>
                    <a:cubicBezTo>
                      <a:pt x="9" y="66"/>
                      <a:pt x="9" y="68"/>
                      <a:pt x="9" y="69"/>
                    </a:cubicBezTo>
                    <a:cubicBezTo>
                      <a:pt x="10" y="70"/>
                      <a:pt x="10" y="71"/>
                      <a:pt x="11" y="72"/>
                    </a:cubicBezTo>
                    <a:cubicBezTo>
                      <a:pt x="13" y="72"/>
                      <a:pt x="19" y="76"/>
                      <a:pt x="24" y="79"/>
                    </a:cubicBezTo>
                    <a:cubicBezTo>
                      <a:pt x="24" y="81"/>
                      <a:pt x="23" y="83"/>
                      <a:pt x="22" y="85"/>
                    </a:cubicBezTo>
                    <a:cubicBezTo>
                      <a:pt x="16" y="84"/>
                      <a:pt x="9" y="83"/>
                      <a:pt x="8" y="83"/>
                    </a:cubicBezTo>
                    <a:cubicBezTo>
                      <a:pt x="6" y="83"/>
                      <a:pt x="5" y="84"/>
                      <a:pt x="4" y="84"/>
                    </a:cubicBezTo>
                    <a:cubicBezTo>
                      <a:pt x="3" y="85"/>
                      <a:pt x="3" y="86"/>
                      <a:pt x="2" y="87"/>
                    </a:cubicBezTo>
                    <a:cubicBezTo>
                      <a:pt x="2" y="89"/>
                      <a:pt x="2" y="90"/>
                      <a:pt x="3" y="91"/>
                    </a:cubicBezTo>
                    <a:cubicBezTo>
                      <a:pt x="3" y="92"/>
                      <a:pt x="4" y="93"/>
                      <a:pt x="6" y="93"/>
                    </a:cubicBezTo>
                    <a:cubicBezTo>
                      <a:pt x="7" y="94"/>
                      <a:pt x="14" y="96"/>
                      <a:pt x="20" y="98"/>
                    </a:cubicBezTo>
                    <a:cubicBezTo>
                      <a:pt x="19" y="100"/>
                      <a:pt x="19" y="102"/>
                      <a:pt x="19" y="104"/>
                    </a:cubicBezTo>
                    <a:cubicBezTo>
                      <a:pt x="13" y="105"/>
                      <a:pt x="6" y="105"/>
                      <a:pt x="4" y="105"/>
                    </a:cubicBezTo>
                    <a:cubicBezTo>
                      <a:pt x="3" y="106"/>
                      <a:pt x="2" y="106"/>
                      <a:pt x="1" y="107"/>
                    </a:cubicBezTo>
                    <a:cubicBezTo>
                      <a:pt x="0" y="108"/>
                      <a:pt x="0" y="109"/>
                      <a:pt x="0" y="110"/>
                    </a:cubicBezTo>
                    <a:cubicBezTo>
                      <a:pt x="0" y="112"/>
                      <a:pt x="0" y="113"/>
                      <a:pt x="1" y="114"/>
                    </a:cubicBezTo>
                    <a:cubicBezTo>
                      <a:pt x="2" y="115"/>
                      <a:pt x="3" y="115"/>
                      <a:pt x="4" y="115"/>
                    </a:cubicBezTo>
                    <a:cubicBezTo>
                      <a:pt x="6" y="116"/>
                      <a:pt x="13" y="116"/>
                      <a:pt x="19" y="117"/>
                    </a:cubicBezTo>
                    <a:cubicBezTo>
                      <a:pt x="19" y="119"/>
                      <a:pt x="19" y="121"/>
                      <a:pt x="20" y="123"/>
                    </a:cubicBezTo>
                    <a:cubicBezTo>
                      <a:pt x="14" y="125"/>
                      <a:pt x="7" y="127"/>
                      <a:pt x="6" y="128"/>
                    </a:cubicBezTo>
                    <a:cubicBezTo>
                      <a:pt x="4" y="128"/>
                      <a:pt x="3" y="129"/>
                      <a:pt x="3" y="130"/>
                    </a:cubicBezTo>
                    <a:cubicBezTo>
                      <a:pt x="2" y="131"/>
                      <a:pt x="2" y="132"/>
                      <a:pt x="2" y="134"/>
                    </a:cubicBezTo>
                    <a:cubicBezTo>
                      <a:pt x="3" y="135"/>
                      <a:pt x="3" y="136"/>
                      <a:pt x="4" y="137"/>
                    </a:cubicBezTo>
                    <a:cubicBezTo>
                      <a:pt x="5" y="137"/>
                      <a:pt x="6" y="138"/>
                      <a:pt x="8" y="138"/>
                    </a:cubicBezTo>
                    <a:cubicBezTo>
                      <a:pt x="9" y="137"/>
                      <a:pt x="16" y="137"/>
                      <a:pt x="22" y="136"/>
                    </a:cubicBezTo>
                    <a:cubicBezTo>
                      <a:pt x="23" y="138"/>
                      <a:pt x="24" y="140"/>
                      <a:pt x="24" y="142"/>
                    </a:cubicBezTo>
                    <a:cubicBezTo>
                      <a:pt x="19" y="145"/>
                      <a:pt x="13" y="149"/>
                      <a:pt x="11" y="149"/>
                    </a:cubicBezTo>
                    <a:cubicBezTo>
                      <a:pt x="10" y="150"/>
                      <a:pt x="10" y="151"/>
                      <a:pt x="9" y="152"/>
                    </a:cubicBezTo>
                    <a:cubicBezTo>
                      <a:pt x="9" y="153"/>
                      <a:pt x="9" y="154"/>
                      <a:pt x="10" y="156"/>
                    </a:cubicBezTo>
                    <a:cubicBezTo>
                      <a:pt x="10" y="157"/>
                      <a:pt x="11" y="158"/>
                      <a:pt x="12" y="158"/>
                    </a:cubicBezTo>
                    <a:cubicBezTo>
                      <a:pt x="13" y="159"/>
                      <a:pt x="14" y="159"/>
                      <a:pt x="16" y="158"/>
                    </a:cubicBezTo>
                    <a:cubicBezTo>
                      <a:pt x="17" y="158"/>
                      <a:pt x="24" y="156"/>
                      <a:pt x="30" y="154"/>
                    </a:cubicBezTo>
                    <a:cubicBezTo>
                      <a:pt x="31" y="156"/>
                      <a:pt x="32" y="157"/>
                      <a:pt x="33" y="159"/>
                    </a:cubicBezTo>
                    <a:cubicBezTo>
                      <a:pt x="28" y="163"/>
                      <a:pt x="23" y="168"/>
                      <a:pt x="22" y="169"/>
                    </a:cubicBezTo>
                    <a:cubicBezTo>
                      <a:pt x="21" y="170"/>
                      <a:pt x="20" y="171"/>
                      <a:pt x="20" y="172"/>
                    </a:cubicBezTo>
                    <a:cubicBezTo>
                      <a:pt x="20" y="174"/>
                      <a:pt x="20" y="175"/>
                      <a:pt x="21" y="176"/>
                    </a:cubicBezTo>
                    <a:cubicBezTo>
                      <a:pt x="22" y="177"/>
                      <a:pt x="23" y="177"/>
                      <a:pt x="24" y="178"/>
                    </a:cubicBezTo>
                    <a:cubicBezTo>
                      <a:pt x="25" y="178"/>
                      <a:pt x="26" y="178"/>
                      <a:pt x="28" y="177"/>
                    </a:cubicBezTo>
                    <a:cubicBezTo>
                      <a:pt x="29" y="177"/>
                      <a:pt x="35" y="173"/>
                      <a:pt x="40" y="170"/>
                    </a:cubicBezTo>
                    <a:cubicBezTo>
                      <a:pt x="42" y="171"/>
                      <a:pt x="43" y="173"/>
                      <a:pt x="45" y="174"/>
                    </a:cubicBezTo>
                    <a:cubicBezTo>
                      <a:pt x="41" y="180"/>
                      <a:pt x="37" y="185"/>
                      <a:pt x="36" y="186"/>
                    </a:cubicBezTo>
                    <a:cubicBezTo>
                      <a:pt x="35" y="187"/>
                      <a:pt x="35" y="189"/>
                      <a:pt x="35" y="190"/>
                    </a:cubicBezTo>
                    <a:cubicBezTo>
                      <a:pt x="35" y="191"/>
                      <a:pt x="36" y="192"/>
                      <a:pt x="37" y="193"/>
                    </a:cubicBezTo>
                    <a:cubicBezTo>
                      <a:pt x="38" y="194"/>
                      <a:pt x="39" y="194"/>
                      <a:pt x="40" y="194"/>
                    </a:cubicBezTo>
                    <a:cubicBezTo>
                      <a:pt x="41" y="194"/>
                      <a:pt x="42" y="194"/>
                      <a:pt x="43" y="193"/>
                    </a:cubicBezTo>
                    <a:cubicBezTo>
                      <a:pt x="44" y="192"/>
                      <a:pt x="50" y="187"/>
                      <a:pt x="54" y="183"/>
                    </a:cubicBezTo>
                    <a:cubicBezTo>
                      <a:pt x="56" y="184"/>
                      <a:pt x="58" y="186"/>
                      <a:pt x="59" y="187"/>
                    </a:cubicBezTo>
                    <a:cubicBezTo>
                      <a:pt x="57" y="193"/>
                      <a:pt x="54" y="199"/>
                      <a:pt x="53" y="200"/>
                    </a:cubicBezTo>
                    <a:cubicBezTo>
                      <a:pt x="53" y="202"/>
                      <a:pt x="53" y="203"/>
                      <a:pt x="53" y="204"/>
                    </a:cubicBezTo>
                    <a:cubicBezTo>
                      <a:pt x="54" y="205"/>
                      <a:pt x="54" y="206"/>
                      <a:pt x="55" y="207"/>
                    </a:cubicBezTo>
                    <a:cubicBezTo>
                      <a:pt x="56" y="207"/>
                      <a:pt x="58" y="207"/>
                      <a:pt x="59" y="207"/>
                    </a:cubicBezTo>
                    <a:cubicBezTo>
                      <a:pt x="60" y="207"/>
                      <a:pt x="61" y="206"/>
                      <a:pt x="62" y="205"/>
                    </a:cubicBezTo>
                    <a:cubicBezTo>
                      <a:pt x="63" y="204"/>
                      <a:pt x="67" y="198"/>
                      <a:pt x="70" y="193"/>
                    </a:cubicBezTo>
                    <a:cubicBezTo>
                      <a:pt x="72" y="194"/>
                      <a:pt x="74" y="195"/>
                      <a:pt x="76" y="196"/>
                    </a:cubicBezTo>
                    <a:cubicBezTo>
                      <a:pt x="75" y="202"/>
                      <a:pt x="73" y="209"/>
                      <a:pt x="73" y="210"/>
                    </a:cubicBezTo>
                    <a:cubicBezTo>
                      <a:pt x="73" y="212"/>
                      <a:pt x="73" y="213"/>
                      <a:pt x="74" y="214"/>
                    </a:cubicBezTo>
                    <a:cubicBezTo>
                      <a:pt x="74" y="215"/>
                      <a:pt x="75" y="216"/>
                      <a:pt x="77" y="216"/>
                    </a:cubicBezTo>
                    <a:cubicBezTo>
                      <a:pt x="78" y="217"/>
                      <a:pt x="79" y="216"/>
                      <a:pt x="80" y="216"/>
                    </a:cubicBezTo>
                    <a:cubicBezTo>
                      <a:pt x="81" y="216"/>
                      <a:pt x="82" y="215"/>
                      <a:pt x="83" y="214"/>
                    </a:cubicBezTo>
                    <a:cubicBezTo>
                      <a:pt x="83" y="212"/>
                      <a:pt x="86" y="206"/>
                      <a:pt x="89" y="200"/>
                    </a:cubicBezTo>
                    <a:cubicBezTo>
                      <a:pt x="91" y="200"/>
                      <a:pt x="93" y="201"/>
                      <a:pt x="95" y="201"/>
                    </a:cubicBezTo>
                    <a:cubicBezTo>
                      <a:pt x="95" y="208"/>
                      <a:pt x="95" y="215"/>
                      <a:pt x="95" y="216"/>
                    </a:cubicBezTo>
                    <a:cubicBezTo>
                      <a:pt x="95" y="217"/>
                      <a:pt x="95" y="218"/>
                      <a:pt x="96" y="219"/>
                    </a:cubicBezTo>
                    <a:cubicBezTo>
                      <a:pt x="97" y="220"/>
                      <a:pt x="98" y="221"/>
                      <a:pt x="99" y="221"/>
                    </a:cubicBezTo>
                    <a:cubicBezTo>
                      <a:pt x="101" y="221"/>
                      <a:pt x="102" y="221"/>
                      <a:pt x="103" y="220"/>
                    </a:cubicBezTo>
                    <a:cubicBezTo>
                      <a:pt x="104" y="219"/>
                      <a:pt x="104" y="218"/>
                      <a:pt x="105" y="217"/>
                    </a:cubicBezTo>
                    <a:cubicBezTo>
                      <a:pt x="105" y="216"/>
                      <a:pt x="106" y="209"/>
                      <a:pt x="108" y="203"/>
                    </a:cubicBezTo>
                    <a:cubicBezTo>
                      <a:pt x="109" y="203"/>
                      <a:pt x="110" y="203"/>
                      <a:pt x="111" y="203"/>
                    </a:cubicBezTo>
                    <a:cubicBezTo>
                      <a:pt x="112" y="203"/>
                      <a:pt x="113" y="203"/>
                      <a:pt x="114" y="203"/>
                    </a:cubicBezTo>
                    <a:cubicBezTo>
                      <a:pt x="115" y="209"/>
                      <a:pt x="117" y="216"/>
                      <a:pt x="117" y="217"/>
                    </a:cubicBezTo>
                    <a:cubicBezTo>
                      <a:pt x="117" y="218"/>
                      <a:pt x="118" y="219"/>
                      <a:pt x="119" y="220"/>
                    </a:cubicBezTo>
                    <a:cubicBezTo>
                      <a:pt x="120" y="221"/>
                      <a:pt x="121" y="221"/>
                      <a:pt x="122" y="221"/>
                    </a:cubicBezTo>
                    <a:cubicBezTo>
                      <a:pt x="124" y="221"/>
                      <a:pt x="125" y="220"/>
                      <a:pt x="126" y="219"/>
                    </a:cubicBezTo>
                    <a:cubicBezTo>
                      <a:pt x="126" y="218"/>
                      <a:pt x="127" y="217"/>
                      <a:pt x="127" y="216"/>
                    </a:cubicBezTo>
                    <a:cubicBezTo>
                      <a:pt x="127" y="215"/>
                      <a:pt x="127" y="208"/>
                      <a:pt x="127" y="201"/>
                    </a:cubicBezTo>
                    <a:cubicBezTo>
                      <a:pt x="129" y="201"/>
                      <a:pt x="131" y="200"/>
                      <a:pt x="133" y="200"/>
                    </a:cubicBezTo>
                    <a:cubicBezTo>
                      <a:pt x="136" y="206"/>
                      <a:pt x="138" y="212"/>
                      <a:pt x="139" y="214"/>
                    </a:cubicBezTo>
                    <a:cubicBezTo>
                      <a:pt x="139" y="215"/>
                      <a:pt x="140" y="216"/>
                      <a:pt x="142" y="216"/>
                    </a:cubicBezTo>
                    <a:cubicBezTo>
                      <a:pt x="143" y="216"/>
                      <a:pt x="144" y="217"/>
                      <a:pt x="145" y="216"/>
                    </a:cubicBezTo>
                    <a:cubicBezTo>
                      <a:pt x="146" y="216"/>
                      <a:pt x="147" y="215"/>
                      <a:pt x="148" y="214"/>
                    </a:cubicBezTo>
                    <a:cubicBezTo>
                      <a:pt x="149" y="213"/>
                      <a:pt x="149" y="212"/>
                      <a:pt x="149" y="210"/>
                    </a:cubicBezTo>
                    <a:cubicBezTo>
                      <a:pt x="148" y="209"/>
                      <a:pt x="147" y="202"/>
                      <a:pt x="145" y="196"/>
                    </a:cubicBezTo>
                    <a:cubicBezTo>
                      <a:pt x="147" y="195"/>
                      <a:pt x="149" y="194"/>
                      <a:pt x="151" y="193"/>
                    </a:cubicBezTo>
                    <a:cubicBezTo>
                      <a:pt x="155" y="198"/>
                      <a:pt x="159" y="204"/>
                      <a:pt x="160" y="205"/>
                    </a:cubicBezTo>
                    <a:cubicBezTo>
                      <a:pt x="161" y="206"/>
                      <a:pt x="162" y="207"/>
                      <a:pt x="163" y="207"/>
                    </a:cubicBezTo>
                    <a:cubicBezTo>
                      <a:pt x="164" y="207"/>
                      <a:pt x="165" y="207"/>
                      <a:pt x="166" y="207"/>
                    </a:cubicBezTo>
                    <a:cubicBezTo>
                      <a:pt x="167" y="206"/>
                      <a:pt x="168" y="205"/>
                      <a:pt x="169" y="204"/>
                    </a:cubicBezTo>
                    <a:cubicBezTo>
                      <a:pt x="169" y="203"/>
                      <a:pt x="169" y="202"/>
                      <a:pt x="168" y="200"/>
                    </a:cubicBezTo>
                    <a:cubicBezTo>
                      <a:pt x="168" y="199"/>
                      <a:pt x="165" y="193"/>
                      <a:pt x="162" y="187"/>
                    </a:cubicBezTo>
                    <a:cubicBezTo>
                      <a:pt x="164" y="186"/>
                      <a:pt x="166" y="184"/>
                      <a:pt x="167" y="183"/>
                    </a:cubicBezTo>
                    <a:cubicBezTo>
                      <a:pt x="172" y="187"/>
                      <a:pt x="177" y="192"/>
                      <a:pt x="178" y="193"/>
                    </a:cubicBezTo>
                    <a:cubicBezTo>
                      <a:pt x="179" y="194"/>
                      <a:pt x="181" y="194"/>
                      <a:pt x="182" y="194"/>
                    </a:cubicBezTo>
                    <a:cubicBezTo>
                      <a:pt x="183" y="194"/>
                      <a:pt x="184" y="194"/>
                      <a:pt x="185" y="193"/>
                    </a:cubicBezTo>
                    <a:cubicBezTo>
                      <a:pt x="186" y="192"/>
                      <a:pt x="187" y="191"/>
                      <a:pt x="187" y="190"/>
                    </a:cubicBezTo>
                    <a:cubicBezTo>
                      <a:pt x="187" y="189"/>
                      <a:pt x="187" y="187"/>
                      <a:pt x="186" y="186"/>
                    </a:cubicBezTo>
                    <a:cubicBezTo>
                      <a:pt x="185" y="185"/>
                      <a:pt x="181" y="180"/>
                      <a:pt x="177" y="174"/>
                    </a:cubicBezTo>
                    <a:cubicBezTo>
                      <a:pt x="178" y="173"/>
                      <a:pt x="180" y="171"/>
                      <a:pt x="181" y="170"/>
                    </a:cubicBezTo>
                    <a:cubicBezTo>
                      <a:pt x="187" y="173"/>
                      <a:pt x="193" y="177"/>
                      <a:pt x="194" y="177"/>
                    </a:cubicBezTo>
                    <a:cubicBezTo>
                      <a:pt x="195" y="178"/>
                      <a:pt x="196" y="178"/>
                      <a:pt x="198" y="178"/>
                    </a:cubicBezTo>
                    <a:cubicBezTo>
                      <a:pt x="199" y="177"/>
                      <a:pt x="200" y="177"/>
                      <a:pt x="201" y="176"/>
                    </a:cubicBezTo>
                    <a:cubicBezTo>
                      <a:pt x="201" y="175"/>
                      <a:pt x="202" y="174"/>
                      <a:pt x="202" y="172"/>
                    </a:cubicBezTo>
                    <a:cubicBezTo>
                      <a:pt x="201" y="171"/>
                      <a:pt x="201" y="170"/>
                      <a:pt x="200" y="169"/>
                    </a:cubicBezTo>
                    <a:cubicBezTo>
                      <a:pt x="199" y="168"/>
                      <a:pt x="194" y="163"/>
                      <a:pt x="189" y="159"/>
                    </a:cubicBezTo>
                    <a:cubicBezTo>
                      <a:pt x="190" y="157"/>
                      <a:pt x="191" y="156"/>
                      <a:pt x="192" y="154"/>
                    </a:cubicBezTo>
                    <a:cubicBezTo>
                      <a:pt x="198" y="156"/>
                      <a:pt x="205" y="158"/>
                      <a:pt x="206" y="158"/>
                    </a:cubicBezTo>
                    <a:cubicBezTo>
                      <a:pt x="207" y="159"/>
                      <a:pt x="209" y="159"/>
                      <a:pt x="210" y="158"/>
                    </a:cubicBezTo>
                    <a:cubicBezTo>
                      <a:pt x="211" y="158"/>
                      <a:pt x="212" y="157"/>
                      <a:pt x="212" y="156"/>
                    </a:cubicBezTo>
                    <a:cubicBezTo>
                      <a:pt x="213" y="154"/>
                      <a:pt x="213" y="153"/>
                      <a:pt x="212" y="152"/>
                    </a:cubicBezTo>
                    <a:cubicBezTo>
                      <a:pt x="212" y="151"/>
                      <a:pt x="211" y="150"/>
                      <a:pt x="210" y="149"/>
                    </a:cubicBezTo>
                    <a:cubicBezTo>
                      <a:pt x="209" y="149"/>
                      <a:pt x="203" y="145"/>
                      <a:pt x="197" y="142"/>
                    </a:cubicBezTo>
                    <a:cubicBezTo>
                      <a:pt x="198" y="140"/>
                      <a:pt x="199" y="138"/>
                      <a:pt x="199" y="136"/>
                    </a:cubicBezTo>
                    <a:cubicBezTo>
                      <a:pt x="206" y="137"/>
                      <a:pt x="213" y="137"/>
                      <a:pt x="214" y="138"/>
                    </a:cubicBezTo>
                    <a:cubicBezTo>
                      <a:pt x="215" y="138"/>
                      <a:pt x="216" y="137"/>
                      <a:pt x="217" y="137"/>
                    </a:cubicBezTo>
                    <a:cubicBezTo>
                      <a:pt x="218" y="136"/>
                      <a:pt x="219" y="135"/>
                      <a:pt x="219" y="134"/>
                    </a:cubicBezTo>
                    <a:cubicBezTo>
                      <a:pt x="220" y="132"/>
                      <a:pt x="219" y="131"/>
                      <a:pt x="219" y="130"/>
                    </a:cubicBezTo>
                    <a:cubicBezTo>
                      <a:pt x="218" y="129"/>
                      <a:pt x="217" y="128"/>
                      <a:pt x="216" y="128"/>
                    </a:cubicBezTo>
                    <a:cubicBezTo>
                      <a:pt x="215" y="127"/>
                      <a:pt x="208" y="125"/>
                      <a:pt x="202" y="123"/>
                    </a:cubicBezTo>
                    <a:cubicBezTo>
                      <a:pt x="202" y="121"/>
                      <a:pt x="202" y="119"/>
                      <a:pt x="203" y="117"/>
                    </a:cubicBezTo>
                    <a:cubicBezTo>
                      <a:pt x="209" y="116"/>
                      <a:pt x="216" y="116"/>
                      <a:pt x="217" y="115"/>
                    </a:cubicBezTo>
                    <a:close/>
                    <a:moveTo>
                      <a:pt x="50" y="126"/>
                    </a:moveTo>
                    <a:cubicBezTo>
                      <a:pt x="41" y="126"/>
                      <a:pt x="34" y="119"/>
                      <a:pt x="34" y="110"/>
                    </a:cubicBezTo>
                    <a:cubicBezTo>
                      <a:pt x="34" y="102"/>
                      <a:pt x="41" y="95"/>
                      <a:pt x="50" y="95"/>
                    </a:cubicBezTo>
                    <a:cubicBezTo>
                      <a:pt x="58" y="95"/>
                      <a:pt x="65" y="102"/>
                      <a:pt x="65" y="110"/>
                    </a:cubicBezTo>
                    <a:cubicBezTo>
                      <a:pt x="65" y="119"/>
                      <a:pt x="58" y="126"/>
                      <a:pt x="50" y="126"/>
                    </a:cubicBezTo>
                    <a:close/>
                    <a:moveTo>
                      <a:pt x="111" y="33"/>
                    </a:moveTo>
                    <a:cubicBezTo>
                      <a:pt x="120" y="33"/>
                      <a:pt x="127" y="40"/>
                      <a:pt x="127" y="49"/>
                    </a:cubicBezTo>
                    <a:cubicBezTo>
                      <a:pt x="127" y="58"/>
                      <a:pt x="120" y="65"/>
                      <a:pt x="111" y="65"/>
                    </a:cubicBezTo>
                    <a:cubicBezTo>
                      <a:pt x="102" y="65"/>
                      <a:pt x="95" y="58"/>
                      <a:pt x="95" y="49"/>
                    </a:cubicBezTo>
                    <a:cubicBezTo>
                      <a:pt x="95" y="40"/>
                      <a:pt x="102" y="33"/>
                      <a:pt x="111" y="33"/>
                    </a:cubicBezTo>
                    <a:close/>
                    <a:moveTo>
                      <a:pt x="111" y="188"/>
                    </a:moveTo>
                    <a:cubicBezTo>
                      <a:pt x="102" y="188"/>
                      <a:pt x="95" y="180"/>
                      <a:pt x="95" y="172"/>
                    </a:cubicBezTo>
                    <a:cubicBezTo>
                      <a:pt x="95" y="163"/>
                      <a:pt x="102" y="156"/>
                      <a:pt x="111" y="156"/>
                    </a:cubicBezTo>
                    <a:cubicBezTo>
                      <a:pt x="120" y="156"/>
                      <a:pt x="127" y="163"/>
                      <a:pt x="127" y="172"/>
                    </a:cubicBezTo>
                    <a:cubicBezTo>
                      <a:pt x="127" y="180"/>
                      <a:pt x="120" y="188"/>
                      <a:pt x="111" y="188"/>
                    </a:cubicBezTo>
                    <a:close/>
                    <a:moveTo>
                      <a:pt x="111" y="132"/>
                    </a:moveTo>
                    <a:cubicBezTo>
                      <a:pt x="99" y="132"/>
                      <a:pt x="89" y="122"/>
                      <a:pt x="89" y="110"/>
                    </a:cubicBezTo>
                    <a:cubicBezTo>
                      <a:pt x="89" y="98"/>
                      <a:pt x="99" y="89"/>
                      <a:pt x="111" y="89"/>
                    </a:cubicBezTo>
                    <a:cubicBezTo>
                      <a:pt x="123" y="89"/>
                      <a:pt x="133" y="98"/>
                      <a:pt x="133" y="110"/>
                    </a:cubicBezTo>
                    <a:cubicBezTo>
                      <a:pt x="133" y="122"/>
                      <a:pt x="123" y="132"/>
                      <a:pt x="111" y="132"/>
                    </a:cubicBezTo>
                    <a:close/>
                    <a:moveTo>
                      <a:pt x="172" y="126"/>
                    </a:moveTo>
                    <a:cubicBezTo>
                      <a:pt x="163" y="126"/>
                      <a:pt x="156" y="119"/>
                      <a:pt x="156" y="110"/>
                    </a:cubicBezTo>
                    <a:cubicBezTo>
                      <a:pt x="156" y="102"/>
                      <a:pt x="163" y="95"/>
                      <a:pt x="172" y="95"/>
                    </a:cubicBezTo>
                    <a:cubicBezTo>
                      <a:pt x="181" y="95"/>
                      <a:pt x="188" y="102"/>
                      <a:pt x="188" y="110"/>
                    </a:cubicBezTo>
                    <a:cubicBezTo>
                      <a:pt x="188" y="119"/>
                      <a:pt x="181" y="126"/>
                      <a:pt x="172" y="1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37">
                <a:extLst>
                  <a:ext uri="{FF2B5EF4-FFF2-40B4-BE49-F238E27FC236}">
                    <a16:creationId xmlns:a16="http://schemas.microsoft.com/office/drawing/2014/main" xmlns="" id="{BCAB00EB-3283-AF41-A510-9AF613D871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8980" y="4160258"/>
                <a:ext cx="101635" cy="100530"/>
              </a:xfrm>
              <a:custGeom>
                <a:avLst/>
                <a:gdLst>
                  <a:gd name="T0" fmla="*/ 33 w 66"/>
                  <a:gd name="T1" fmla="*/ 0 h 65"/>
                  <a:gd name="T2" fmla="*/ 0 w 66"/>
                  <a:gd name="T3" fmla="*/ 32 h 65"/>
                  <a:gd name="T4" fmla="*/ 33 w 66"/>
                  <a:gd name="T5" fmla="*/ 65 h 65"/>
                  <a:gd name="T6" fmla="*/ 66 w 66"/>
                  <a:gd name="T7" fmla="*/ 32 h 65"/>
                  <a:gd name="T8" fmla="*/ 33 w 66"/>
                  <a:gd name="T9" fmla="*/ 0 h 65"/>
                  <a:gd name="T10" fmla="*/ 33 w 66"/>
                  <a:gd name="T11" fmla="*/ 49 h 65"/>
                  <a:gd name="T12" fmla="*/ 16 w 66"/>
                  <a:gd name="T13" fmla="*/ 32 h 65"/>
                  <a:gd name="T14" fmla="*/ 33 w 66"/>
                  <a:gd name="T15" fmla="*/ 16 h 65"/>
                  <a:gd name="T16" fmla="*/ 49 w 66"/>
                  <a:gd name="T17" fmla="*/ 32 h 65"/>
                  <a:gd name="T18" fmla="*/ 33 w 66"/>
                  <a:gd name="T19" fmla="*/ 4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65">
                    <a:moveTo>
                      <a:pt x="33" y="0"/>
                    </a:moveTo>
                    <a:cubicBezTo>
                      <a:pt x="15" y="0"/>
                      <a:pt x="0" y="14"/>
                      <a:pt x="0" y="32"/>
                    </a:cubicBezTo>
                    <a:cubicBezTo>
                      <a:pt x="0" y="51"/>
                      <a:pt x="15" y="65"/>
                      <a:pt x="33" y="65"/>
                    </a:cubicBezTo>
                    <a:cubicBezTo>
                      <a:pt x="51" y="65"/>
                      <a:pt x="66" y="51"/>
                      <a:pt x="66" y="32"/>
                    </a:cubicBezTo>
                    <a:cubicBezTo>
                      <a:pt x="66" y="14"/>
                      <a:pt x="51" y="0"/>
                      <a:pt x="33" y="0"/>
                    </a:cubicBezTo>
                    <a:close/>
                    <a:moveTo>
                      <a:pt x="33" y="49"/>
                    </a:moveTo>
                    <a:cubicBezTo>
                      <a:pt x="24" y="49"/>
                      <a:pt x="16" y="41"/>
                      <a:pt x="16" y="32"/>
                    </a:cubicBezTo>
                    <a:cubicBezTo>
                      <a:pt x="16" y="23"/>
                      <a:pt x="24" y="16"/>
                      <a:pt x="33" y="16"/>
                    </a:cubicBezTo>
                    <a:cubicBezTo>
                      <a:pt x="42" y="16"/>
                      <a:pt x="49" y="23"/>
                      <a:pt x="49" y="32"/>
                    </a:cubicBezTo>
                    <a:cubicBezTo>
                      <a:pt x="49" y="41"/>
                      <a:pt x="42" y="49"/>
                      <a:pt x="33" y="4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Freeform 38">
              <a:extLst>
                <a:ext uri="{FF2B5EF4-FFF2-40B4-BE49-F238E27FC236}">
                  <a16:creationId xmlns:a16="http://schemas.microsoft.com/office/drawing/2014/main" xmlns="" id="{68649B05-F6F5-A840-98BE-FFF588A10F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1043" y="3688540"/>
              <a:ext cx="500441" cy="501546"/>
            </a:xfrm>
            <a:custGeom>
              <a:avLst/>
              <a:gdLst>
                <a:gd name="T0" fmla="*/ 132 w 322"/>
                <a:gd name="T1" fmla="*/ 16 h 323"/>
                <a:gd name="T2" fmla="*/ 16 w 322"/>
                <a:gd name="T3" fmla="*/ 191 h 323"/>
                <a:gd name="T4" fmla="*/ 191 w 322"/>
                <a:gd name="T5" fmla="*/ 307 h 323"/>
                <a:gd name="T6" fmla="*/ 306 w 322"/>
                <a:gd name="T7" fmla="*/ 132 h 323"/>
                <a:gd name="T8" fmla="*/ 132 w 322"/>
                <a:gd name="T9" fmla="*/ 16 h 323"/>
                <a:gd name="T10" fmla="*/ 173 w 322"/>
                <a:gd name="T11" fmla="*/ 221 h 323"/>
                <a:gd name="T12" fmla="*/ 102 w 322"/>
                <a:gd name="T13" fmla="*/ 174 h 323"/>
                <a:gd name="T14" fmla="*/ 149 w 322"/>
                <a:gd name="T15" fmla="*/ 103 h 323"/>
                <a:gd name="T16" fmla="*/ 220 w 322"/>
                <a:gd name="T17" fmla="*/ 150 h 323"/>
                <a:gd name="T18" fmla="*/ 173 w 322"/>
                <a:gd name="T19" fmla="*/ 22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323">
                  <a:moveTo>
                    <a:pt x="132" y="16"/>
                  </a:moveTo>
                  <a:cubicBezTo>
                    <a:pt x="51" y="33"/>
                    <a:pt x="0" y="111"/>
                    <a:pt x="16" y="191"/>
                  </a:cubicBezTo>
                  <a:cubicBezTo>
                    <a:pt x="32" y="272"/>
                    <a:pt x="111" y="323"/>
                    <a:pt x="191" y="307"/>
                  </a:cubicBezTo>
                  <a:cubicBezTo>
                    <a:pt x="271" y="291"/>
                    <a:pt x="322" y="212"/>
                    <a:pt x="306" y="132"/>
                  </a:cubicBezTo>
                  <a:cubicBezTo>
                    <a:pt x="290" y="52"/>
                    <a:pt x="212" y="0"/>
                    <a:pt x="132" y="16"/>
                  </a:cubicBezTo>
                  <a:close/>
                  <a:moveTo>
                    <a:pt x="173" y="221"/>
                  </a:moveTo>
                  <a:cubicBezTo>
                    <a:pt x="141" y="227"/>
                    <a:pt x="109" y="206"/>
                    <a:pt x="102" y="174"/>
                  </a:cubicBezTo>
                  <a:cubicBezTo>
                    <a:pt x="96" y="141"/>
                    <a:pt x="117" y="109"/>
                    <a:pt x="149" y="103"/>
                  </a:cubicBezTo>
                  <a:cubicBezTo>
                    <a:pt x="182" y="96"/>
                    <a:pt x="213" y="117"/>
                    <a:pt x="220" y="150"/>
                  </a:cubicBezTo>
                  <a:cubicBezTo>
                    <a:pt x="226" y="182"/>
                    <a:pt x="205" y="214"/>
                    <a:pt x="173" y="2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39">
              <a:extLst>
                <a:ext uri="{FF2B5EF4-FFF2-40B4-BE49-F238E27FC236}">
                  <a16:creationId xmlns:a16="http://schemas.microsoft.com/office/drawing/2014/main" xmlns="" id="{7B931B9F-49C5-A046-AFB1-76CCE49AD2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2895" y="3558182"/>
              <a:ext cx="751214" cy="752319"/>
            </a:xfrm>
            <a:custGeom>
              <a:avLst/>
              <a:gdLst>
                <a:gd name="T0" fmla="*/ 464 w 484"/>
                <a:gd name="T1" fmla="*/ 178 h 485"/>
                <a:gd name="T2" fmla="*/ 389 w 484"/>
                <a:gd name="T3" fmla="*/ 145 h 485"/>
                <a:gd name="T4" fmla="*/ 431 w 484"/>
                <a:gd name="T5" fmla="*/ 92 h 485"/>
                <a:gd name="T6" fmla="*/ 415 w 484"/>
                <a:gd name="T7" fmla="*/ 73 h 485"/>
                <a:gd name="T8" fmla="*/ 358 w 484"/>
                <a:gd name="T9" fmla="*/ 108 h 485"/>
                <a:gd name="T10" fmla="*/ 333 w 484"/>
                <a:gd name="T11" fmla="*/ 30 h 485"/>
                <a:gd name="T12" fmla="*/ 320 w 484"/>
                <a:gd name="T13" fmla="*/ 9 h 485"/>
                <a:gd name="T14" fmla="*/ 297 w 484"/>
                <a:gd name="T15" fmla="*/ 18 h 485"/>
                <a:gd name="T16" fmla="*/ 230 w 484"/>
                <a:gd name="T17" fmla="*/ 61 h 485"/>
                <a:gd name="T18" fmla="*/ 206 w 484"/>
                <a:gd name="T19" fmla="*/ 3 h 485"/>
                <a:gd name="T20" fmla="*/ 182 w 484"/>
                <a:gd name="T21" fmla="*/ 8 h 485"/>
                <a:gd name="T22" fmla="*/ 183 w 484"/>
                <a:gd name="T23" fmla="*/ 70 h 485"/>
                <a:gd name="T24" fmla="*/ 104 w 484"/>
                <a:gd name="T25" fmla="*/ 57 h 485"/>
                <a:gd name="T26" fmla="*/ 79 w 484"/>
                <a:gd name="T27" fmla="*/ 58 h 485"/>
                <a:gd name="T28" fmla="*/ 76 w 484"/>
                <a:gd name="T29" fmla="*/ 83 h 485"/>
                <a:gd name="T30" fmla="*/ 83 w 484"/>
                <a:gd name="T31" fmla="*/ 164 h 485"/>
                <a:gd name="T32" fmla="*/ 17 w 484"/>
                <a:gd name="T33" fmla="*/ 154 h 485"/>
                <a:gd name="T34" fmla="*/ 9 w 484"/>
                <a:gd name="T35" fmla="*/ 178 h 485"/>
                <a:gd name="T36" fmla="*/ 69 w 484"/>
                <a:gd name="T37" fmla="*/ 210 h 485"/>
                <a:gd name="T38" fmla="*/ 13 w 484"/>
                <a:gd name="T39" fmla="*/ 270 h 485"/>
                <a:gd name="T40" fmla="*/ 1 w 484"/>
                <a:gd name="T41" fmla="*/ 292 h 485"/>
                <a:gd name="T42" fmla="*/ 21 w 484"/>
                <a:gd name="T43" fmla="*/ 307 h 485"/>
                <a:gd name="T44" fmla="*/ 96 w 484"/>
                <a:gd name="T45" fmla="*/ 340 h 485"/>
                <a:gd name="T46" fmla="*/ 53 w 484"/>
                <a:gd name="T47" fmla="*/ 393 h 485"/>
                <a:gd name="T48" fmla="*/ 70 w 484"/>
                <a:gd name="T49" fmla="*/ 412 h 485"/>
                <a:gd name="T50" fmla="*/ 126 w 484"/>
                <a:gd name="T51" fmla="*/ 377 h 485"/>
                <a:gd name="T52" fmla="*/ 152 w 484"/>
                <a:gd name="T53" fmla="*/ 455 h 485"/>
                <a:gd name="T54" fmla="*/ 164 w 484"/>
                <a:gd name="T55" fmla="*/ 476 h 485"/>
                <a:gd name="T56" fmla="*/ 187 w 484"/>
                <a:gd name="T57" fmla="*/ 467 h 485"/>
                <a:gd name="T58" fmla="*/ 255 w 484"/>
                <a:gd name="T59" fmla="*/ 424 h 485"/>
                <a:gd name="T60" fmla="*/ 278 w 484"/>
                <a:gd name="T61" fmla="*/ 482 h 485"/>
                <a:gd name="T62" fmla="*/ 303 w 484"/>
                <a:gd name="T63" fmla="*/ 477 h 485"/>
                <a:gd name="T64" fmla="*/ 301 w 484"/>
                <a:gd name="T65" fmla="*/ 414 h 485"/>
                <a:gd name="T66" fmla="*/ 380 w 484"/>
                <a:gd name="T67" fmla="*/ 427 h 485"/>
                <a:gd name="T68" fmla="*/ 405 w 484"/>
                <a:gd name="T69" fmla="*/ 427 h 485"/>
                <a:gd name="T70" fmla="*/ 409 w 484"/>
                <a:gd name="T71" fmla="*/ 402 h 485"/>
                <a:gd name="T72" fmla="*/ 402 w 484"/>
                <a:gd name="T73" fmla="*/ 321 h 485"/>
                <a:gd name="T74" fmla="*/ 467 w 484"/>
                <a:gd name="T75" fmla="*/ 331 h 485"/>
                <a:gd name="T76" fmla="*/ 475 w 484"/>
                <a:gd name="T77" fmla="*/ 307 h 485"/>
                <a:gd name="T78" fmla="*/ 416 w 484"/>
                <a:gd name="T79" fmla="*/ 275 h 485"/>
                <a:gd name="T80" fmla="*/ 471 w 484"/>
                <a:gd name="T81" fmla="*/ 215 h 485"/>
                <a:gd name="T82" fmla="*/ 484 w 484"/>
                <a:gd name="T83" fmla="*/ 193 h 485"/>
                <a:gd name="T84" fmla="*/ 269 w 484"/>
                <a:gd name="T85" fmla="*/ 373 h 485"/>
                <a:gd name="T86" fmla="*/ 216 w 484"/>
                <a:gd name="T87" fmla="*/ 112 h 485"/>
                <a:gd name="T88" fmla="*/ 269 w 484"/>
                <a:gd name="T89" fmla="*/ 373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4" h="485">
                  <a:moveTo>
                    <a:pt x="476" y="182"/>
                  </a:moveTo>
                  <a:cubicBezTo>
                    <a:pt x="473" y="179"/>
                    <a:pt x="468" y="177"/>
                    <a:pt x="464" y="178"/>
                  </a:cubicBezTo>
                  <a:cubicBezTo>
                    <a:pt x="458" y="179"/>
                    <a:pt x="432" y="181"/>
                    <a:pt x="408" y="184"/>
                  </a:cubicBezTo>
                  <a:cubicBezTo>
                    <a:pt x="403" y="170"/>
                    <a:pt x="397" y="157"/>
                    <a:pt x="389" y="145"/>
                  </a:cubicBezTo>
                  <a:cubicBezTo>
                    <a:pt x="405" y="127"/>
                    <a:pt x="423" y="108"/>
                    <a:pt x="427" y="104"/>
                  </a:cubicBezTo>
                  <a:cubicBezTo>
                    <a:pt x="430" y="101"/>
                    <a:pt x="432" y="96"/>
                    <a:pt x="431" y="92"/>
                  </a:cubicBezTo>
                  <a:cubicBezTo>
                    <a:pt x="431" y="87"/>
                    <a:pt x="430" y="83"/>
                    <a:pt x="427" y="79"/>
                  </a:cubicBezTo>
                  <a:cubicBezTo>
                    <a:pt x="423" y="75"/>
                    <a:pt x="419" y="73"/>
                    <a:pt x="415" y="73"/>
                  </a:cubicBezTo>
                  <a:cubicBezTo>
                    <a:pt x="410" y="72"/>
                    <a:pt x="406" y="73"/>
                    <a:pt x="402" y="76"/>
                  </a:cubicBezTo>
                  <a:cubicBezTo>
                    <a:pt x="398" y="79"/>
                    <a:pt x="377" y="94"/>
                    <a:pt x="358" y="108"/>
                  </a:cubicBezTo>
                  <a:cubicBezTo>
                    <a:pt x="347" y="97"/>
                    <a:pt x="335" y="88"/>
                    <a:pt x="321" y="81"/>
                  </a:cubicBezTo>
                  <a:cubicBezTo>
                    <a:pt x="326" y="59"/>
                    <a:pt x="332" y="35"/>
                    <a:pt x="333" y="30"/>
                  </a:cubicBezTo>
                  <a:cubicBezTo>
                    <a:pt x="334" y="25"/>
                    <a:pt x="333" y="21"/>
                    <a:pt x="331" y="17"/>
                  </a:cubicBezTo>
                  <a:cubicBezTo>
                    <a:pt x="328" y="13"/>
                    <a:pt x="325" y="10"/>
                    <a:pt x="320" y="9"/>
                  </a:cubicBezTo>
                  <a:cubicBezTo>
                    <a:pt x="316" y="7"/>
                    <a:pt x="311" y="7"/>
                    <a:pt x="307" y="9"/>
                  </a:cubicBezTo>
                  <a:cubicBezTo>
                    <a:pt x="303" y="11"/>
                    <a:pt x="299" y="14"/>
                    <a:pt x="297" y="18"/>
                  </a:cubicBezTo>
                  <a:cubicBezTo>
                    <a:pt x="295" y="23"/>
                    <a:pt x="286" y="44"/>
                    <a:pt x="277" y="65"/>
                  </a:cubicBezTo>
                  <a:cubicBezTo>
                    <a:pt x="261" y="61"/>
                    <a:pt x="246" y="60"/>
                    <a:pt x="230" y="61"/>
                  </a:cubicBezTo>
                  <a:cubicBezTo>
                    <a:pt x="223" y="40"/>
                    <a:pt x="216" y="18"/>
                    <a:pt x="215" y="13"/>
                  </a:cubicBezTo>
                  <a:cubicBezTo>
                    <a:pt x="214" y="9"/>
                    <a:pt x="210" y="5"/>
                    <a:pt x="206" y="3"/>
                  </a:cubicBezTo>
                  <a:cubicBezTo>
                    <a:pt x="202" y="1"/>
                    <a:pt x="198" y="0"/>
                    <a:pt x="193" y="1"/>
                  </a:cubicBezTo>
                  <a:cubicBezTo>
                    <a:pt x="189" y="2"/>
                    <a:pt x="185" y="4"/>
                    <a:pt x="182" y="8"/>
                  </a:cubicBezTo>
                  <a:cubicBezTo>
                    <a:pt x="179" y="11"/>
                    <a:pt x="177" y="16"/>
                    <a:pt x="178" y="21"/>
                  </a:cubicBezTo>
                  <a:cubicBezTo>
                    <a:pt x="178" y="26"/>
                    <a:pt x="181" y="48"/>
                    <a:pt x="183" y="70"/>
                  </a:cubicBezTo>
                  <a:cubicBezTo>
                    <a:pt x="168" y="76"/>
                    <a:pt x="154" y="83"/>
                    <a:pt x="141" y="92"/>
                  </a:cubicBezTo>
                  <a:cubicBezTo>
                    <a:pt x="125" y="77"/>
                    <a:pt x="108" y="61"/>
                    <a:pt x="104" y="57"/>
                  </a:cubicBezTo>
                  <a:cubicBezTo>
                    <a:pt x="101" y="54"/>
                    <a:pt x="96" y="53"/>
                    <a:pt x="92" y="53"/>
                  </a:cubicBezTo>
                  <a:cubicBezTo>
                    <a:pt x="87" y="53"/>
                    <a:pt x="83" y="55"/>
                    <a:pt x="79" y="58"/>
                  </a:cubicBezTo>
                  <a:cubicBezTo>
                    <a:pt x="76" y="61"/>
                    <a:pt x="73" y="65"/>
                    <a:pt x="73" y="70"/>
                  </a:cubicBezTo>
                  <a:cubicBezTo>
                    <a:pt x="72" y="74"/>
                    <a:pt x="73" y="79"/>
                    <a:pt x="76" y="83"/>
                  </a:cubicBezTo>
                  <a:cubicBezTo>
                    <a:pt x="79" y="87"/>
                    <a:pt x="93" y="106"/>
                    <a:pt x="107" y="125"/>
                  </a:cubicBezTo>
                  <a:cubicBezTo>
                    <a:pt x="97" y="137"/>
                    <a:pt x="89" y="150"/>
                    <a:pt x="83" y="164"/>
                  </a:cubicBezTo>
                  <a:cubicBezTo>
                    <a:pt x="60" y="158"/>
                    <a:pt x="36" y="153"/>
                    <a:pt x="30" y="151"/>
                  </a:cubicBezTo>
                  <a:cubicBezTo>
                    <a:pt x="26" y="150"/>
                    <a:pt x="21" y="151"/>
                    <a:pt x="17" y="154"/>
                  </a:cubicBezTo>
                  <a:cubicBezTo>
                    <a:pt x="13" y="156"/>
                    <a:pt x="10" y="160"/>
                    <a:pt x="9" y="164"/>
                  </a:cubicBezTo>
                  <a:cubicBezTo>
                    <a:pt x="7" y="169"/>
                    <a:pt x="8" y="173"/>
                    <a:pt x="9" y="178"/>
                  </a:cubicBezTo>
                  <a:cubicBezTo>
                    <a:pt x="11" y="182"/>
                    <a:pt x="14" y="185"/>
                    <a:pt x="18" y="187"/>
                  </a:cubicBezTo>
                  <a:cubicBezTo>
                    <a:pt x="23" y="190"/>
                    <a:pt x="47" y="200"/>
                    <a:pt x="69" y="210"/>
                  </a:cubicBezTo>
                  <a:cubicBezTo>
                    <a:pt x="67" y="224"/>
                    <a:pt x="66" y="239"/>
                    <a:pt x="67" y="253"/>
                  </a:cubicBezTo>
                  <a:cubicBezTo>
                    <a:pt x="44" y="260"/>
                    <a:pt x="19" y="268"/>
                    <a:pt x="13" y="270"/>
                  </a:cubicBezTo>
                  <a:cubicBezTo>
                    <a:pt x="9" y="271"/>
                    <a:pt x="5" y="274"/>
                    <a:pt x="3" y="278"/>
                  </a:cubicBezTo>
                  <a:cubicBezTo>
                    <a:pt x="1" y="282"/>
                    <a:pt x="0" y="287"/>
                    <a:pt x="1" y="292"/>
                  </a:cubicBezTo>
                  <a:cubicBezTo>
                    <a:pt x="2" y="296"/>
                    <a:pt x="5" y="300"/>
                    <a:pt x="8" y="303"/>
                  </a:cubicBezTo>
                  <a:cubicBezTo>
                    <a:pt x="12" y="306"/>
                    <a:pt x="16" y="307"/>
                    <a:pt x="21" y="307"/>
                  </a:cubicBezTo>
                  <a:cubicBezTo>
                    <a:pt x="26" y="306"/>
                    <a:pt x="53" y="303"/>
                    <a:pt x="77" y="301"/>
                  </a:cubicBezTo>
                  <a:cubicBezTo>
                    <a:pt x="82" y="315"/>
                    <a:pt x="88" y="328"/>
                    <a:pt x="96" y="340"/>
                  </a:cubicBezTo>
                  <a:cubicBezTo>
                    <a:pt x="79" y="358"/>
                    <a:pt x="61" y="377"/>
                    <a:pt x="58" y="381"/>
                  </a:cubicBezTo>
                  <a:cubicBezTo>
                    <a:pt x="55" y="384"/>
                    <a:pt x="53" y="389"/>
                    <a:pt x="53" y="393"/>
                  </a:cubicBezTo>
                  <a:cubicBezTo>
                    <a:pt x="53" y="398"/>
                    <a:pt x="55" y="402"/>
                    <a:pt x="58" y="406"/>
                  </a:cubicBezTo>
                  <a:cubicBezTo>
                    <a:pt x="61" y="409"/>
                    <a:pt x="65" y="411"/>
                    <a:pt x="70" y="412"/>
                  </a:cubicBezTo>
                  <a:cubicBezTo>
                    <a:pt x="74" y="413"/>
                    <a:pt x="79" y="412"/>
                    <a:pt x="83" y="409"/>
                  </a:cubicBezTo>
                  <a:cubicBezTo>
                    <a:pt x="87" y="406"/>
                    <a:pt x="107" y="391"/>
                    <a:pt x="126" y="377"/>
                  </a:cubicBezTo>
                  <a:cubicBezTo>
                    <a:pt x="138" y="388"/>
                    <a:pt x="150" y="396"/>
                    <a:pt x="163" y="404"/>
                  </a:cubicBezTo>
                  <a:cubicBezTo>
                    <a:pt x="158" y="426"/>
                    <a:pt x="153" y="450"/>
                    <a:pt x="152" y="455"/>
                  </a:cubicBezTo>
                  <a:cubicBezTo>
                    <a:pt x="150" y="459"/>
                    <a:pt x="152" y="464"/>
                    <a:pt x="154" y="468"/>
                  </a:cubicBezTo>
                  <a:cubicBezTo>
                    <a:pt x="156" y="472"/>
                    <a:pt x="160" y="475"/>
                    <a:pt x="164" y="476"/>
                  </a:cubicBezTo>
                  <a:cubicBezTo>
                    <a:pt x="169" y="478"/>
                    <a:pt x="173" y="477"/>
                    <a:pt x="178" y="476"/>
                  </a:cubicBezTo>
                  <a:cubicBezTo>
                    <a:pt x="182" y="474"/>
                    <a:pt x="185" y="471"/>
                    <a:pt x="187" y="467"/>
                  </a:cubicBezTo>
                  <a:cubicBezTo>
                    <a:pt x="189" y="462"/>
                    <a:pt x="199" y="441"/>
                    <a:pt x="208" y="420"/>
                  </a:cubicBezTo>
                  <a:cubicBezTo>
                    <a:pt x="223" y="424"/>
                    <a:pt x="239" y="425"/>
                    <a:pt x="255" y="424"/>
                  </a:cubicBezTo>
                  <a:cubicBezTo>
                    <a:pt x="262" y="445"/>
                    <a:pt x="268" y="467"/>
                    <a:pt x="270" y="472"/>
                  </a:cubicBezTo>
                  <a:cubicBezTo>
                    <a:pt x="271" y="476"/>
                    <a:pt x="274" y="480"/>
                    <a:pt x="278" y="482"/>
                  </a:cubicBezTo>
                  <a:cubicBezTo>
                    <a:pt x="282" y="484"/>
                    <a:pt x="287" y="485"/>
                    <a:pt x="291" y="484"/>
                  </a:cubicBezTo>
                  <a:cubicBezTo>
                    <a:pt x="296" y="483"/>
                    <a:pt x="300" y="480"/>
                    <a:pt x="303" y="477"/>
                  </a:cubicBezTo>
                  <a:cubicBezTo>
                    <a:pt x="306" y="473"/>
                    <a:pt x="307" y="469"/>
                    <a:pt x="307" y="464"/>
                  </a:cubicBezTo>
                  <a:cubicBezTo>
                    <a:pt x="306" y="459"/>
                    <a:pt x="304" y="436"/>
                    <a:pt x="301" y="414"/>
                  </a:cubicBezTo>
                  <a:cubicBezTo>
                    <a:pt x="317" y="409"/>
                    <a:pt x="331" y="402"/>
                    <a:pt x="343" y="393"/>
                  </a:cubicBezTo>
                  <a:cubicBezTo>
                    <a:pt x="360" y="408"/>
                    <a:pt x="377" y="424"/>
                    <a:pt x="380" y="427"/>
                  </a:cubicBezTo>
                  <a:cubicBezTo>
                    <a:pt x="384" y="431"/>
                    <a:pt x="388" y="432"/>
                    <a:pt x="393" y="432"/>
                  </a:cubicBezTo>
                  <a:cubicBezTo>
                    <a:pt x="397" y="432"/>
                    <a:pt x="402" y="430"/>
                    <a:pt x="405" y="427"/>
                  </a:cubicBezTo>
                  <a:cubicBezTo>
                    <a:pt x="409" y="424"/>
                    <a:pt x="411" y="420"/>
                    <a:pt x="412" y="415"/>
                  </a:cubicBezTo>
                  <a:cubicBezTo>
                    <a:pt x="412" y="411"/>
                    <a:pt x="412" y="406"/>
                    <a:pt x="409" y="402"/>
                  </a:cubicBezTo>
                  <a:cubicBezTo>
                    <a:pt x="406" y="398"/>
                    <a:pt x="391" y="378"/>
                    <a:pt x="378" y="360"/>
                  </a:cubicBezTo>
                  <a:cubicBezTo>
                    <a:pt x="387" y="348"/>
                    <a:pt x="395" y="335"/>
                    <a:pt x="402" y="321"/>
                  </a:cubicBezTo>
                  <a:cubicBezTo>
                    <a:pt x="425" y="326"/>
                    <a:pt x="449" y="332"/>
                    <a:pt x="454" y="333"/>
                  </a:cubicBezTo>
                  <a:cubicBezTo>
                    <a:pt x="459" y="334"/>
                    <a:pt x="464" y="333"/>
                    <a:pt x="467" y="331"/>
                  </a:cubicBezTo>
                  <a:cubicBezTo>
                    <a:pt x="471" y="329"/>
                    <a:pt x="474" y="325"/>
                    <a:pt x="476" y="321"/>
                  </a:cubicBezTo>
                  <a:cubicBezTo>
                    <a:pt x="477" y="316"/>
                    <a:pt x="477" y="311"/>
                    <a:pt x="475" y="307"/>
                  </a:cubicBezTo>
                  <a:cubicBezTo>
                    <a:pt x="474" y="303"/>
                    <a:pt x="471" y="299"/>
                    <a:pt x="466" y="297"/>
                  </a:cubicBezTo>
                  <a:cubicBezTo>
                    <a:pt x="461" y="295"/>
                    <a:pt x="437" y="285"/>
                    <a:pt x="416" y="275"/>
                  </a:cubicBezTo>
                  <a:cubicBezTo>
                    <a:pt x="418" y="261"/>
                    <a:pt x="419" y="246"/>
                    <a:pt x="418" y="231"/>
                  </a:cubicBezTo>
                  <a:cubicBezTo>
                    <a:pt x="441" y="224"/>
                    <a:pt x="466" y="217"/>
                    <a:pt x="471" y="215"/>
                  </a:cubicBezTo>
                  <a:cubicBezTo>
                    <a:pt x="476" y="214"/>
                    <a:pt x="479" y="210"/>
                    <a:pt x="481" y="206"/>
                  </a:cubicBezTo>
                  <a:cubicBezTo>
                    <a:pt x="484" y="203"/>
                    <a:pt x="484" y="198"/>
                    <a:pt x="484" y="193"/>
                  </a:cubicBezTo>
                  <a:cubicBezTo>
                    <a:pt x="483" y="189"/>
                    <a:pt x="480" y="185"/>
                    <a:pt x="476" y="182"/>
                  </a:cubicBezTo>
                  <a:close/>
                  <a:moveTo>
                    <a:pt x="269" y="373"/>
                  </a:moveTo>
                  <a:cubicBezTo>
                    <a:pt x="199" y="387"/>
                    <a:pt x="131" y="340"/>
                    <a:pt x="117" y="268"/>
                  </a:cubicBezTo>
                  <a:cubicBezTo>
                    <a:pt x="102" y="196"/>
                    <a:pt x="147" y="126"/>
                    <a:pt x="216" y="112"/>
                  </a:cubicBezTo>
                  <a:cubicBezTo>
                    <a:pt x="285" y="98"/>
                    <a:pt x="353" y="145"/>
                    <a:pt x="368" y="217"/>
                  </a:cubicBezTo>
                  <a:cubicBezTo>
                    <a:pt x="382" y="289"/>
                    <a:pt x="338" y="358"/>
                    <a:pt x="269" y="3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40">
              <a:extLst>
                <a:ext uri="{FF2B5EF4-FFF2-40B4-BE49-F238E27FC236}">
                  <a16:creationId xmlns:a16="http://schemas.microsoft.com/office/drawing/2014/main" xmlns="" id="{1467B8EC-6392-384A-BD51-0355694028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0469" y="3786860"/>
              <a:ext cx="297172" cy="296067"/>
            </a:xfrm>
            <a:custGeom>
              <a:avLst/>
              <a:gdLst>
                <a:gd name="T0" fmla="*/ 78 w 191"/>
                <a:gd name="T1" fmla="*/ 9 h 191"/>
                <a:gd name="T2" fmla="*/ 9 w 191"/>
                <a:gd name="T3" fmla="*/ 113 h 191"/>
                <a:gd name="T4" fmla="*/ 113 w 191"/>
                <a:gd name="T5" fmla="*/ 181 h 191"/>
                <a:gd name="T6" fmla="*/ 181 w 191"/>
                <a:gd name="T7" fmla="*/ 78 h 191"/>
                <a:gd name="T8" fmla="*/ 78 w 191"/>
                <a:gd name="T9" fmla="*/ 9 h 191"/>
                <a:gd name="T10" fmla="*/ 104 w 191"/>
                <a:gd name="T11" fmla="*/ 139 h 191"/>
                <a:gd name="T12" fmla="*/ 52 w 191"/>
                <a:gd name="T13" fmla="*/ 104 h 191"/>
                <a:gd name="T14" fmla="*/ 87 w 191"/>
                <a:gd name="T15" fmla="*/ 52 h 191"/>
                <a:gd name="T16" fmla="*/ 139 w 191"/>
                <a:gd name="T17" fmla="*/ 87 h 191"/>
                <a:gd name="T18" fmla="*/ 104 w 191"/>
                <a:gd name="T19" fmla="*/ 13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78" y="9"/>
                  </a:moveTo>
                  <a:cubicBezTo>
                    <a:pt x="30" y="19"/>
                    <a:pt x="0" y="65"/>
                    <a:pt x="9" y="113"/>
                  </a:cubicBezTo>
                  <a:cubicBezTo>
                    <a:pt x="19" y="160"/>
                    <a:pt x="65" y="191"/>
                    <a:pt x="113" y="181"/>
                  </a:cubicBezTo>
                  <a:cubicBezTo>
                    <a:pt x="160" y="172"/>
                    <a:pt x="191" y="125"/>
                    <a:pt x="181" y="78"/>
                  </a:cubicBezTo>
                  <a:cubicBezTo>
                    <a:pt x="172" y="30"/>
                    <a:pt x="125" y="0"/>
                    <a:pt x="78" y="9"/>
                  </a:cubicBezTo>
                  <a:close/>
                  <a:moveTo>
                    <a:pt x="104" y="139"/>
                  </a:moveTo>
                  <a:cubicBezTo>
                    <a:pt x="80" y="144"/>
                    <a:pt x="57" y="128"/>
                    <a:pt x="52" y="104"/>
                  </a:cubicBezTo>
                  <a:cubicBezTo>
                    <a:pt x="47" y="80"/>
                    <a:pt x="63" y="57"/>
                    <a:pt x="87" y="52"/>
                  </a:cubicBezTo>
                  <a:cubicBezTo>
                    <a:pt x="110" y="47"/>
                    <a:pt x="134" y="63"/>
                    <a:pt x="139" y="87"/>
                  </a:cubicBezTo>
                  <a:cubicBezTo>
                    <a:pt x="143" y="111"/>
                    <a:pt x="128" y="134"/>
                    <a:pt x="104" y="1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41">
              <a:extLst>
                <a:ext uri="{FF2B5EF4-FFF2-40B4-BE49-F238E27FC236}">
                  <a16:creationId xmlns:a16="http://schemas.microsoft.com/office/drawing/2014/main" xmlns="" id="{FB12103B-8757-B347-8990-7D406F8F60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1803" y="3427825"/>
              <a:ext cx="187803" cy="190013"/>
            </a:xfrm>
            <a:custGeom>
              <a:avLst/>
              <a:gdLst>
                <a:gd name="T0" fmla="*/ 108 w 121"/>
                <a:gd name="T1" fmla="*/ 65 h 122"/>
                <a:gd name="T2" fmla="*/ 107 w 121"/>
                <a:gd name="T3" fmla="*/ 57 h 122"/>
                <a:gd name="T4" fmla="*/ 118 w 121"/>
                <a:gd name="T5" fmla="*/ 54 h 122"/>
                <a:gd name="T6" fmla="*/ 112 w 121"/>
                <a:gd name="T7" fmla="*/ 48 h 122"/>
                <a:gd name="T8" fmla="*/ 103 w 121"/>
                <a:gd name="T9" fmla="*/ 42 h 122"/>
                <a:gd name="T10" fmla="*/ 113 w 121"/>
                <a:gd name="T11" fmla="*/ 35 h 122"/>
                <a:gd name="T12" fmla="*/ 104 w 121"/>
                <a:gd name="T13" fmla="*/ 31 h 122"/>
                <a:gd name="T14" fmla="*/ 94 w 121"/>
                <a:gd name="T15" fmla="*/ 29 h 122"/>
                <a:gd name="T16" fmla="*/ 101 w 121"/>
                <a:gd name="T17" fmla="*/ 19 h 122"/>
                <a:gd name="T18" fmla="*/ 91 w 121"/>
                <a:gd name="T19" fmla="*/ 18 h 122"/>
                <a:gd name="T20" fmla="*/ 81 w 121"/>
                <a:gd name="T21" fmla="*/ 19 h 122"/>
                <a:gd name="T22" fmla="*/ 84 w 121"/>
                <a:gd name="T23" fmla="*/ 7 h 122"/>
                <a:gd name="T24" fmla="*/ 75 w 121"/>
                <a:gd name="T25" fmla="*/ 10 h 122"/>
                <a:gd name="T26" fmla="*/ 65 w 121"/>
                <a:gd name="T27" fmla="*/ 15 h 122"/>
                <a:gd name="T28" fmla="*/ 64 w 121"/>
                <a:gd name="T29" fmla="*/ 3 h 122"/>
                <a:gd name="T30" fmla="*/ 57 w 121"/>
                <a:gd name="T31" fmla="*/ 8 h 122"/>
                <a:gd name="T32" fmla="*/ 49 w 121"/>
                <a:gd name="T33" fmla="*/ 16 h 122"/>
                <a:gd name="T34" fmla="*/ 44 w 121"/>
                <a:gd name="T35" fmla="*/ 5 h 122"/>
                <a:gd name="T36" fmla="*/ 39 w 121"/>
                <a:gd name="T37" fmla="*/ 13 h 122"/>
                <a:gd name="T38" fmla="*/ 35 w 121"/>
                <a:gd name="T39" fmla="*/ 23 h 122"/>
                <a:gd name="T40" fmla="*/ 26 w 121"/>
                <a:gd name="T41" fmla="*/ 14 h 122"/>
                <a:gd name="T42" fmla="*/ 24 w 121"/>
                <a:gd name="T43" fmla="*/ 23 h 122"/>
                <a:gd name="T44" fmla="*/ 23 w 121"/>
                <a:gd name="T45" fmla="*/ 34 h 122"/>
                <a:gd name="T46" fmla="*/ 12 w 121"/>
                <a:gd name="T47" fmla="*/ 29 h 122"/>
                <a:gd name="T48" fmla="*/ 13 w 121"/>
                <a:gd name="T49" fmla="*/ 38 h 122"/>
                <a:gd name="T50" fmla="*/ 16 w 121"/>
                <a:gd name="T51" fmla="*/ 48 h 122"/>
                <a:gd name="T52" fmla="*/ 4 w 121"/>
                <a:gd name="T53" fmla="*/ 47 h 122"/>
                <a:gd name="T54" fmla="*/ 8 w 121"/>
                <a:gd name="T55" fmla="*/ 56 h 122"/>
                <a:gd name="T56" fmla="*/ 15 w 121"/>
                <a:gd name="T57" fmla="*/ 61 h 122"/>
                <a:gd name="T58" fmla="*/ 8 w 121"/>
                <a:gd name="T59" fmla="*/ 66 h 122"/>
                <a:gd name="T60" fmla="*/ 4 w 121"/>
                <a:gd name="T61" fmla="*/ 74 h 122"/>
                <a:gd name="T62" fmla="*/ 16 w 121"/>
                <a:gd name="T63" fmla="*/ 73 h 122"/>
                <a:gd name="T64" fmla="*/ 13 w 121"/>
                <a:gd name="T65" fmla="*/ 84 h 122"/>
                <a:gd name="T66" fmla="*/ 12 w 121"/>
                <a:gd name="T67" fmla="*/ 93 h 122"/>
                <a:gd name="T68" fmla="*/ 23 w 121"/>
                <a:gd name="T69" fmla="*/ 88 h 122"/>
                <a:gd name="T70" fmla="*/ 24 w 121"/>
                <a:gd name="T71" fmla="*/ 99 h 122"/>
                <a:gd name="T72" fmla="*/ 26 w 121"/>
                <a:gd name="T73" fmla="*/ 108 h 122"/>
                <a:gd name="T74" fmla="*/ 35 w 121"/>
                <a:gd name="T75" fmla="*/ 99 h 122"/>
                <a:gd name="T76" fmla="*/ 39 w 121"/>
                <a:gd name="T77" fmla="*/ 109 h 122"/>
                <a:gd name="T78" fmla="*/ 44 w 121"/>
                <a:gd name="T79" fmla="*/ 117 h 122"/>
                <a:gd name="T80" fmla="*/ 49 w 121"/>
                <a:gd name="T81" fmla="*/ 106 h 122"/>
                <a:gd name="T82" fmla="*/ 57 w 121"/>
                <a:gd name="T83" fmla="*/ 114 h 122"/>
                <a:gd name="T84" fmla="*/ 64 w 121"/>
                <a:gd name="T85" fmla="*/ 119 h 122"/>
                <a:gd name="T86" fmla="*/ 65 w 121"/>
                <a:gd name="T87" fmla="*/ 107 h 122"/>
                <a:gd name="T88" fmla="*/ 75 w 121"/>
                <a:gd name="T89" fmla="*/ 112 h 122"/>
                <a:gd name="T90" fmla="*/ 84 w 121"/>
                <a:gd name="T91" fmla="*/ 114 h 122"/>
                <a:gd name="T92" fmla="*/ 81 w 121"/>
                <a:gd name="T93" fmla="*/ 103 h 122"/>
                <a:gd name="T94" fmla="*/ 91 w 121"/>
                <a:gd name="T95" fmla="*/ 104 h 122"/>
                <a:gd name="T96" fmla="*/ 101 w 121"/>
                <a:gd name="T97" fmla="*/ 103 h 122"/>
                <a:gd name="T98" fmla="*/ 94 w 121"/>
                <a:gd name="T99" fmla="*/ 93 h 122"/>
                <a:gd name="T100" fmla="*/ 104 w 121"/>
                <a:gd name="T101" fmla="*/ 91 h 122"/>
                <a:gd name="T102" fmla="*/ 113 w 121"/>
                <a:gd name="T103" fmla="*/ 87 h 122"/>
                <a:gd name="T104" fmla="*/ 103 w 121"/>
                <a:gd name="T105" fmla="*/ 80 h 122"/>
                <a:gd name="T106" fmla="*/ 112 w 121"/>
                <a:gd name="T107" fmla="*/ 74 h 122"/>
                <a:gd name="T108" fmla="*/ 118 w 121"/>
                <a:gd name="T109" fmla="*/ 68 h 122"/>
                <a:gd name="T110" fmla="*/ 49 w 121"/>
                <a:gd name="T111" fmla="*/ 6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1" h="122">
                  <a:moveTo>
                    <a:pt x="118" y="68"/>
                  </a:moveTo>
                  <a:cubicBezTo>
                    <a:pt x="116" y="67"/>
                    <a:pt x="115" y="67"/>
                    <a:pt x="113" y="66"/>
                  </a:cubicBezTo>
                  <a:cubicBezTo>
                    <a:pt x="111" y="66"/>
                    <a:pt x="110" y="65"/>
                    <a:pt x="108" y="65"/>
                  </a:cubicBezTo>
                  <a:cubicBezTo>
                    <a:pt x="108" y="65"/>
                    <a:pt x="107" y="65"/>
                    <a:pt x="107" y="64"/>
                  </a:cubicBezTo>
                  <a:cubicBezTo>
                    <a:pt x="107" y="63"/>
                    <a:pt x="107" y="62"/>
                    <a:pt x="107" y="61"/>
                  </a:cubicBezTo>
                  <a:cubicBezTo>
                    <a:pt x="107" y="60"/>
                    <a:pt x="107" y="59"/>
                    <a:pt x="107" y="57"/>
                  </a:cubicBezTo>
                  <a:cubicBezTo>
                    <a:pt x="107" y="57"/>
                    <a:pt x="108" y="57"/>
                    <a:pt x="108" y="57"/>
                  </a:cubicBezTo>
                  <a:cubicBezTo>
                    <a:pt x="110" y="57"/>
                    <a:pt x="111" y="56"/>
                    <a:pt x="113" y="56"/>
                  </a:cubicBezTo>
                  <a:cubicBezTo>
                    <a:pt x="115" y="55"/>
                    <a:pt x="116" y="55"/>
                    <a:pt x="118" y="54"/>
                  </a:cubicBezTo>
                  <a:cubicBezTo>
                    <a:pt x="120" y="54"/>
                    <a:pt x="121" y="52"/>
                    <a:pt x="121" y="50"/>
                  </a:cubicBezTo>
                  <a:cubicBezTo>
                    <a:pt x="120" y="49"/>
                    <a:pt x="119" y="47"/>
                    <a:pt x="117" y="47"/>
                  </a:cubicBezTo>
                  <a:cubicBezTo>
                    <a:pt x="115" y="48"/>
                    <a:pt x="113" y="48"/>
                    <a:pt x="112" y="48"/>
                  </a:cubicBezTo>
                  <a:cubicBezTo>
                    <a:pt x="110" y="48"/>
                    <a:pt x="108" y="48"/>
                    <a:pt x="107" y="48"/>
                  </a:cubicBezTo>
                  <a:cubicBezTo>
                    <a:pt x="106" y="48"/>
                    <a:pt x="105" y="48"/>
                    <a:pt x="105" y="48"/>
                  </a:cubicBezTo>
                  <a:cubicBezTo>
                    <a:pt x="104" y="46"/>
                    <a:pt x="104" y="44"/>
                    <a:pt x="103" y="42"/>
                  </a:cubicBezTo>
                  <a:cubicBezTo>
                    <a:pt x="103" y="42"/>
                    <a:pt x="103" y="41"/>
                    <a:pt x="104" y="41"/>
                  </a:cubicBezTo>
                  <a:cubicBezTo>
                    <a:pt x="105" y="40"/>
                    <a:pt x="107" y="39"/>
                    <a:pt x="108" y="38"/>
                  </a:cubicBezTo>
                  <a:cubicBezTo>
                    <a:pt x="109" y="37"/>
                    <a:pt x="111" y="36"/>
                    <a:pt x="113" y="35"/>
                  </a:cubicBezTo>
                  <a:cubicBezTo>
                    <a:pt x="114" y="34"/>
                    <a:pt x="114" y="32"/>
                    <a:pt x="113" y="30"/>
                  </a:cubicBezTo>
                  <a:cubicBezTo>
                    <a:pt x="113" y="29"/>
                    <a:pt x="111" y="28"/>
                    <a:pt x="109" y="29"/>
                  </a:cubicBezTo>
                  <a:cubicBezTo>
                    <a:pt x="107" y="30"/>
                    <a:pt x="106" y="30"/>
                    <a:pt x="104" y="31"/>
                  </a:cubicBezTo>
                  <a:cubicBezTo>
                    <a:pt x="103" y="32"/>
                    <a:pt x="101" y="33"/>
                    <a:pt x="100" y="33"/>
                  </a:cubicBezTo>
                  <a:cubicBezTo>
                    <a:pt x="99" y="34"/>
                    <a:pt x="98" y="34"/>
                    <a:pt x="98" y="34"/>
                  </a:cubicBezTo>
                  <a:cubicBezTo>
                    <a:pt x="97" y="32"/>
                    <a:pt x="95" y="30"/>
                    <a:pt x="94" y="29"/>
                  </a:cubicBezTo>
                  <a:cubicBezTo>
                    <a:pt x="94" y="28"/>
                    <a:pt x="94" y="28"/>
                    <a:pt x="95" y="27"/>
                  </a:cubicBezTo>
                  <a:cubicBezTo>
                    <a:pt x="95" y="26"/>
                    <a:pt x="96" y="25"/>
                    <a:pt x="97" y="23"/>
                  </a:cubicBezTo>
                  <a:cubicBezTo>
                    <a:pt x="98" y="22"/>
                    <a:pt x="99" y="20"/>
                    <a:pt x="101" y="19"/>
                  </a:cubicBezTo>
                  <a:cubicBezTo>
                    <a:pt x="102" y="17"/>
                    <a:pt x="101" y="15"/>
                    <a:pt x="100" y="14"/>
                  </a:cubicBezTo>
                  <a:cubicBezTo>
                    <a:pt x="99" y="13"/>
                    <a:pt x="97" y="13"/>
                    <a:pt x="95" y="14"/>
                  </a:cubicBezTo>
                  <a:cubicBezTo>
                    <a:pt x="94" y="16"/>
                    <a:pt x="93" y="17"/>
                    <a:pt x="91" y="18"/>
                  </a:cubicBezTo>
                  <a:cubicBezTo>
                    <a:pt x="90" y="19"/>
                    <a:pt x="89" y="20"/>
                    <a:pt x="88" y="22"/>
                  </a:cubicBezTo>
                  <a:cubicBezTo>
                    <a:pt x="87" y="22"/>
                    <a:pt x="87" y="22"/>
                    <a:pt x="87" y="23"/>
                  </a:cubicBezTo>
                  <a:cubicBezTo>
                    <a:pt x="85" y="22"/>
                    <a:pt x="83" y="20"/>
                    <a:pt x="81" y="19"/>
                  </a:cubicBezTo>
                  <a:cubicBezTo>
                    <a:pt x="81" y="19"/>
                    <a:pt x="81" y="18"/>
                    <a:pt x="81" y="18"/>
                  </a:cubicBezTo>
                  <a:cubicBezTo>
                    <a:pt x="81" y="16"/>
                    <a:pt x="82" y="15"/>
                    <a:pt x="82" y="13"/>
                  </a:cubicBezTo>
                  <a:cubicBezTo>
                    <a:pt x="83" y="11"/>
                    <a:pt x="83" y="9"/>
                    <a:pt x="84" y="7"/>
                  </a:cubicBezTo>
                  <a:cubicBezTo>
                    <a:pt x="84" y="6"/>
                    <a:pt x="83" y="4"/>
                    <a:pt x="81" y="3"/>
                  </a:cubicBezTo>
                  <a:cubicBezTo>
                    <a:pt x="80" y="3"/>
                    <a:pt x="78" y="4"/>
                    <a:pt x="77" y="5"/>
                  </a:cubicBezTo>
                  <a:cubicBezTo>
                    <a:pt x="76" y="7"/>
                    <a:pt x="76" y="9"/>
                    <a:pt x="75" y="10"/>
                  </a:cubicBezTo>
                  <a:cubicBezTo>
                    <a:pt x="74" y="12"/>
                    <a:pt x="73" y="13"/>
                    <a:pt x="73" y="15"/>
                  </a:cubicBezTo>
                  <a:cubicBezTo>
                    <a:pt x="72" y="15"/>
                    <a:pt x="72" y="16"/>
                    <a:pt x="72" y="16"/>
                  </a:cubicBezTo>
                  <a:cubicBezTo>
                    <a:pt x="70" y="16"/>
                    <a:pt x="67" y="15"/>
                    <a:pt x="65" y="15"/>
                  </a:cubicBezTo>
                  <a:cubicBezTo>
                    <a:pt x="65" y="14"/>
                    <a:pt x="65" y="14"/>
                    <a:pt x="65" y="13"/>
                  </a:cubicBezTo>
                  <a:cubicBezTo>
                    <a:pt x="65" y="12"/>
                    <a:pt x="65" y="10"/>
                    <a:pt x="65" y="8"/>
                  </a:cubicBezTo>
                  <a:cubicBezTo>
                    <a:pt x="64" y="7"/>
                    <a:pt x="64" y="5"/>
                    <a:pt x="64" y="3"/>
                  </a:cubicBezTo>
                  <a:cubicBezTo>
                    <a:pt x="64" y="1"/>
                    <a:pt x="62" y="0"/>
                    <a:pt x="61" y="0"/>
                  </a:cubicBezTo>
                  <a:cubicBezTo>
                    <a:pt x="59" y="0"/>
                    <a:pt x="57" y="1"/>
                    <a:pt x="57" y="3"/>
                  </a:cubicBezTo>
                  <a:cubicBezTo>
                    <a:pt x="57" y="5"/>
                    <a:pt x="57" y="7"/>
                    <a:pt x="57" y="8"/>
                  </a:cubicBezTo>
                  <a:cubicBezTo>
                    <a:pt x="56" y="10"/>
                    <a:pt x="56" y="12"/>
                    <a:pt x="56" y="13"/>
                  </a:cubicBezTo>
                  <a:cubicBezTo>
                    <a:pt x="56" y="14"/>
                    <a:pt x="56" y="14"/>
                    <a:pt x="56" y="15"/>
                  </a:cubicBezTo>
                  <a:cubicBezTo>
                    <a:pt x="54" y="15"/>
                    <a:pt x="51" y="16"/>
                    <a:pt x="49" y="16"/>
                  </a:cubicBezTo>
                  <a:cubicBezTo>
                    <a:pt x="49" y="16"/>
                    <a:pt x="49" y="15"/>
                    <a:pt x="48" y="15"/>
                  </a:cubicBezTo>
                  <a:cubicBezTo>
                    <a:pt x="48" y="13"/>
                    <a:pt x="47" y="12"/>
                    <a:pt x="46" y="10"/>
                  </a:cubicBezTo>
                  <a:cubicBezTo>
                    <a:pt x="46" y="9"/>
                    <a:pt x="45" y="7"/>
                    <a:pt x="44" y="5"/>
                  </a:cubicBezTo>
                  <a:cubicBezTo>
                    <a:pt x="43" y="4"/>
                    <a:pt x="41" y="3"/>
                    <a:pt x="40" y="3"/>
                  </a:cubicBezTo>
                  <a:cubicBezTo>
                    <a:pt x="38" y="4"/>
                    <a:pt x="37" y="6"/>
                    <a:pt x="37" y="7"/>
                  </a:cubicBezTo>
                  <a:cubicBezTo>
                    <a:pt x="38" y="9"/>
                    <a:pt x="38" y="11"/>
                    <a:pt x="39" y="13"/>
                  </a:cubicBezTo>
                  <a:cubicBezTo>
                    <a:pt x="39" y="15"/>
                    <a:pt x="40" y="16"/>
                    <a:pt x="40" y="18"/>
                  </a:cubicBezTo>
                  <a:cubicBezTo>
                    <a:pt x="40" y="18"/>
                    <a:pt x="40" y="19"/>
                    <a:pt x="41" y="19"/>
                  </a:cubicBezTo>
                  <a:cubicBezTo>
                    <a:pt x="39" y="20"/>
                    <a:pt x="37" y="22"/>
                    <a:pt x="35" y="23"/>
                  </a:cubicBezTo>
                  <a:cubicBezTo>
                    <a:pt x="34" y="22"/>
                    <a:pt x="34" y="22"/>
                    <a:pt x="33" y="22"/>
                  </a:cubicBezTo>
                  <a:cubicBezTo>
                    <a:pt x="32" y="20"/>
                    <a:pt x="31" y="19"/>
                    <a:pt x="30" y="18"/>
                  </a:cubicBezTo>
                  <a:cubicBezTo>
                    <a:pt x="29" y="17"/>
                    <a:pt x="27" y="16"/>
                    <a:pt x="26" y="14"/>
                  </a:cubicBezTo>
                  <a:cubicBezTo>
                    <a:pt x="25" y="13"/>
                    <a:pt x="23" y="13"/>
                    <a:pt x="21" y="14"/>
                  </a:cubicBezTo>
                  <a:cubicBezTo>
                    <a:pt x="20" y="15"/>
                    <a:pt x="20" y="17"/>
                    <a:pt x="21" y="19"/>
                  </a:cubicBezTo>
                  <a:cubicBezTo>
                    <a:pt x="22" y="20"/>
                    <a:pt x="23" y="22"/>
                    <a:pt x="24" y="23"/>
                  </a:cubicBezTo>
                  <a:cubicBezTo>
                    <a:pt x="25" y="25"/>
                    <a:pt x="26" y="26"/>
                    <a:pt x="27" y="27"/>
                  </a:cubicBezTo>
                  <a:cubicBezTo>
                    <a:pt x="27" y="28"/>
                    <a:pt x="27" y="28"/>
                    <a:pt x="28" y="29"/>
                  </a:cubicBezTo>
                  <a:cubicBezTo>
                    <a:pt x="26" y="30"/>
                    <a:pt x="25" y="32"/>
                    <a:pt x="23" y="34"/>
                  </a:cubicBezTo>
                  <a:cubicBezTo>
                    <a:pt x="23" y="34"/>
                    <a:pt x="22" y="34"/>
                    <a:pt x="22" y="33"/>
                  </a:cubicBezTo>
                  <a:cubicBezTo>
                    <a:pt x="20" y="33"/>
                    <a:pt x="19" y="32"/>
                    <a:pt x="17" y="31"/>
                  </a:cubicBezTo>
                  <a:cubicBezTo>
                    <a:pt x="15" y="30"/>
                    <a:pt x="14" y="30"/>
                    <a:pt x="12" y="29"/>
                  </a:cubicBezTo>
                  <a:cubicBezTo>
                    <a:pt x="10" y="28"/>
                    <a:pt x="9" y="29"/>
                    <a:pt x="8" y="30"/>
                  </a:cubicBezTo>
                  <a:cubicBezTo>
                    <a:pt x="7" y="32"/>
                    <a:pt x="7" y="34"/>
                    <a:pt x="9" y="35"/>
                  </a:cubicBezTo>
                  <a:cubicBezTo>
                    <a:pt x="10" y="36"/>
                    <a:pt x="12" y="37"/>
                    <a:pt x="13" y="38"/>
                  </a:cubicBezTo>
                  <a:cubicBezTo>
                    <a:pt x="15" y="39"/>
                    <a:pt x="16" y="40"/>
                    <a:pt x="17" y="41"/>
                  </a:cubicBezTo>
                  <a:cubicBezTo>
                    <a:pt x="18" y="41"/>
                    <a:pt x="18" y="42"/>
                    <a:pt x="19" y="42"/>
                  </a:cubicBezTo>
                  <a:cubicBezTo>
                    <a:pt x="18" y="44"/>
                    <a:pt x="17" y="46"/>
                    <a:pt x="16" y="48"/>
                  </a:cubicBezTo>
                  <a:cubicBezTo>
                    <a:pt x="16" y="48"/>
                    <a:pt x="15" y="48"/>
                    <a:pt x="15" y="48"/>
                  </a:cubicBezTo>
                  <a:cubicBezTo>
                    <a:pt x="13" y="48"/>
                    <a:pt x="11" y="48"/>
                    <a:pt x="10" y="48"/>
                  </a:cubicBezTo>
                  <a:cubicBezTo>
                    <a:pt x="8" y="48"/>
                    <a:pt x="6" y="48"/>
                    <a:pt x="4" y="47"/>
                  </a:cubicBezTo>
                  <a:cubicBezTo>
                    <a:pt x="2" y="47"/>
                    <a:pt x="1" y="49"/>
                    <a:pt x="0" y="50"/>
                  </a:cubicBezTo>
                  <a:cubicBezTo>
                    <a:pt x="0" y="52"/>
                    <a:pt x="1" y="54"/>
                    <a:pt x="3" y="54"/>
                  </a:cubicBezTo>
                  <a:cubicBezTo>
                    <a:pt x="5" y="55"/>
                    <a:pt x="6" y="55"/>
                    <a:pt x="8" y="56"/>
                  </a:cubicBezTo>
                  <a:cubicBezTo>
                    <a:pt x="10" y="56"/>
                    <a:pt x="11" y="57"/>
                    <a:pt x="13" y="57"/>
                  </a:cubicBezTo>
                  <a:cubicBezTo>
                    <a:pt x="14" y="57"/>
                    <a:pt x="14" y="57"/>
                    <a:pt x="15" y="57"/>
                  </a:cubicBezTo>
                  <a:cubicBezTo>
                    <a:pt x="15" y="59"/>
                    <a:pt x="15" y="60"/>
                    <a:pt x="15" y="61"/>
                  </a:cubicBezTo>
                  <a:cubicBezTo>
                    <a:pt x="15" y="62"/>
                    <a:pt x="15" y="63"/>
                    <a:pt x="15" y="64"/>
                  </a:cubicBezTo>
                  <a:cubicBezTo>
                    <a:pt x="14" y="65"/>
                    <a:pt x="14" y="65"/>
                    <a:pt x="13" y="65"/>
                  </a:cubicBezTo>
                  <a:cubicBezTo>
                    <a:pt x="11" y="65"/>
                    <a:pt x="10" y="66"/>
                    <a:pt x="8" y="66"/>
                  </a:cubicBezTo>
                  <a:cubicBezTo>
                    <a:pt x="6" y="67"/>
                    <a:pt x="5" y="67"/>
                    <a:pt x="3" y="68"/>
                  </a:cubicBezTo>
                  <a:cubicBezTo>
                    <a:pt x="1" y="68"/>
                    <a:pt x="0" y="70"/>
                    <a:pt x="0" y="72"/>
                  </a:cubicBezTo>
                  <a:cubicBezTo>
                    <a:pt x="1" y="73"/>
                    <a:pt x="2" y="75"/>
                    <a:pt x="4" y="74"/>
                  </a:cubicBezTo>
                  <a:cubicBezTo>
                    <a:pt x="6" y="74"/>
                    <a:pt x="8" y="74"/>
                    <a:pt x="10" y="74"/>
                  </a:cubicBezTo>
                  <a:cubicBezTo>
                    <a:pt x="11" y="74"/>
                    <a:pt x="13" y="74"/>
                    <a:pt x="15" y="74"/>
                  </a:cubicBezTo>
                  <a:cubicBezTo>
                    <a:pt x="15" y="74"/>
                    <a:pt x="16" y="73"/>
                    <a:pt x="16" y="73"/>
                  </a:cubicBezTo>
                  <a:cubicBezTo>
                    <a:pt x="17" y="76"/>
                    <a:pt x="18" y="78"/>
                    <a:pt x="19" y="80"/>
                  </a:cubicBezTo>
                  <a:cubicBezTo>
                    <a:pt x="18" y="80"/>
                    <a:pt x="18" y="81"/>
                    <a:pt x="17" y="81"/>
                  </a:cubicBezTo>
                  <a:cubicBezTo>
                    <a:pt x="16" y="82"/>
                    <a:pt x="15" y="83"/>
                    <a:pt x="13" y="84"/>
                  </a:cubicBezTo>
                  <a:cubicBezTo>
                    <a:pt x="12" y="85"/>
                    <a:pt x="10" y="86"/>
                    <a:pt x="9" y="87"/>
                  </a:cubicBezTo>
                  <a:cubicBezTo>
                    <a:pt x="7" y="88"/>
                    <a:pt x="7" y="90"/>
                    <a:pt x="8" y="92"/>
                  </a:cubicBezTo>
                  <a:cubicBezTo>
                    <a:pt x="9" y="93"/>
                    <a:pt x="10" y="94"/>
                    <a:pt x="12" y="93"/>
                  </a:cubicBezTo>
                  <a:cubicBezTo>
                    <a:pt x="14" y="92"/>
                    <a:pt x="15" y="91"/>
                    <a:pt x="17" y="91"/>
                  </a:cubicBezTo>
                  <a:cubicBezTo>
                    <a:pt x="19" y="90"/>
                    <a:pt x="20" y="89"/>
                    <a:pt x="22" y="89"/>
                  </a:cubicBezTo>
                  <a:cubicBezTo>
                    <a:pt x="22" y="88"/>
                    <a:pt x="23" y="88"/>
                    <a:pt x="23" y="88"/>
                  </a:cubicBezTo>
                  <a:cubicBezTo>
                    <a:pt x="25" y="90"/>
                    <a:pt x="26" y="92"/>
                    <a:pt x="28" y="93"/>
                  </a:cubicBezTo>
                  <a:cubicBezTo>
                    <a:pt x="27" y="94"/>
                    <a:pt x="27" y="94"/>
                    <a:pt x="27" y="95"/>
                  </a:cubicBezTo>
                  <a:cubicBezTo>
                    <a:pt x="26" y="96"/>
                    <a:pt x="25" y="97"/>
                    <a:pt x="24" y="99"/>
                  </a:cubicBezTo>
                  <a:cubicBezTo>
                    <a:pt x="23" y="100"/>
                    <a:pt x="22" y="102"/>
                    <a:pt x="21" y="103"/>
                  </a:cubicBezTo>
                  <a:cubicBezTo>
                    <a:pt x="20" y="105"/>
                    <a:pt x="20" y="107"/>
                    <a:pt x="21" y="108"/>
                  </a:cubicBezTo>
                  <a:cubicBezTo>
                    <a:pt x="23" y="109"/>
                    <a:pt x="25" y="109"/>
                    <a:pt x="26" y="108"/>
                  </a:cubicBezTo>
                  <a:cubicBezTo>
                    <a:pt x="27" y="106"/>
                    <a:pt x="29" y="105"/>
                    <a:pt x="30" y="104"/>
                  </a:cubicBezTo>
                  <a:cubicBezTo>
                    <a:pt x="31" y="103"/>
                    <a:pt x="32" y="101"/>
                    <a:pt x="33" y="100"/>
                  </a:cubicBezTo>
                  <a:cubicBezTo>
                    <a:pt x="34" y="100"/>
                    <a:pt x="34" y="99"/>
                    <a:pt x="35" y="99"/>
                  </a:cubicBezTo>
                  <a:cubicBezTo>
                    <a:pt x="37" y="100"/>
                    <a:pt x="39" y="102"/>
                    <a:pt x="41" y="103"/>
                  </a:cubicBezTo>
                  <a:cubicBezTo>
                    <a:pt x="40" y="103"/>
                    <a:pt x="40" y="104"/>
                    <a:pt x="40" y="104"/>
                  </a:cubicBezTo>
                  <a:cubicBezTo>
                    <a:pt x="40" y="106"/>
                    <a:pt x="39" y="107"/>
                    <a:pt x="39" y="109"/>
                  </a:cubicBezTo>
                  <a:cubicBezTo>
                    <a:pt x="38" y="111"/>
                    <a:pt x="38" y="113"/>
                    <a:pt x="37" y="114"/>
                  </a:cubicBezTo>
                  <a:cubicBezTo>
                    <a:pt x="37" y="116"/>
                    <a:pt x="38" y="118"/>
                    <a:pt x="40" y="118"/>
                  </a:cubicBezTo>
                  <a:cubicBezTo>
                    <a:pt x="41" y="119"/>
                    <a:pt x="43" y="118"/>
                    <a:pt x="44" y="117"/>
                  </a:cubicBezTo>
                  <a:cubicBezTo>
                    <a:pt x="45" y="115"/>
                    <a:pt x="46" y="113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9" y="107"/>
                    <a:pt x="49" y="106"/>
                    <a:pt x="49" y="106"/>
                  </a:cubicBezTo>
                  <a:cubicBezTo>
                    <a:pt x="51" y="106"/>
                    <a:pt x="54" y="107"/>
                    <a:pt x="56" y="107"/>
                  </a:cubicBezTo>
                  <a:cubicBezTo>
                    <a:pt x="56" y="107"/>
                    <a:pt x="56" y="108"/>
                    <a:pt x="56" y="109"/>
                  </a:cubicBezTo>
                  <a:cubicBezTo>
                    <a:pt x="56" y="110"/>
                    <a:pt x="56" y="112"/>
                    <a:pt x="57" y="114"/>
                  </a:cubicBezTo>
                  <a:cubicBezTo>
                    <a:pt x="57" y="115"/>
                    <a:pt x="57" y="117"/>
                    <a:pt x="57" y="119"/>
                  </a:cubicBezTo>
                  <a:cubicBezTo>
                    <a:pt x="57" y="121"/>
                    <a:pt x="59" y="122"/>
                    <a:pt x="61" y="122"/>
                  </a:cubicBezTo>
                  <a:cubicBezTo>
                    <a:pt x="62" y="122"/>
                    <a:pt x="64" y="121"/>
                    <a:pt x="64" y="119"/>
                  </a:cubicBezTo>
                  <a:cubicBezTo>
                    <a:pt x="64" y="117"/>
                    <a:pt x="64" y="115"/>
                    <a:pt x="65" y="114"/>
                  </a:cubicBezTo>
                  <a:cubicBezTo>
                    <a:pt x="65" y="112"/>
                    <a:pt x="65" y="110"/>
                    <a:pt x="65" y="109"/>
                  </a:cubicBezTo>
                  <a:cubicBezTo>
                    <a:pt x="65" y="108"/>
                    <a:pt x="65" y="107"/>
                    <a:pt x="65" y="107"/>
                  </a:cubicBezTo>
                  <a:cubicBezTo>
                    <a:pt x="67" y="107"/>
                    <a:pt x="70" y="106"/>
                    <a:pt x="72" y="106"/>
                  </a:cubicBezTo>
                  <a:cubicBezTo>
                    <a:pt x="72" y="106"/>
                    <a:pt x="72" y="107"/>
                    <a:pt x="73" y="107"/>
                  </a:cubicBezTo>
                  <a:cubicBezTo>
                    <a:pt x="73" y="109"/>
                    <a:pt x="74" y="110"/>
                    <a:pt x="75" y="112"/>
                  </a:cubicBezTo>
                  <a:cubicBezTo>
                    <a:pt x="76" y="113"/>
                    <a:pt x="76" y="115"/>
                    <a:pt x="77" y="117"/>
                  </a:cubicBezTo>
                  <a:cubicBezTo>
                    <a:pt x="78" y="118"/>
                    <a:pt x="80" y="119"/>
                    <a:pt x="81" y="118"/>
                  </a:cubicBezTo>
                  <a:cubicBezTo>
                    <a:pt x="83" y="118"/>
                    <a:pt x="84" y="116"/>
                    <a:pt x="84" y="114"/>
                  </a:cubicBezTo>
                  <a:cubicBezTo>
                    <a:pt x="83" y="113"/>
                    <a:pt x="83" y="111"/>
                    <a:pt x="82" y="109"/>
                  </a:cubicBezTo>
                  <a:cubicBezTo>
                    <a:pt x="82" y="107"/>
                    <a:pt x="81" y="106"/>
                    <a:pt x="81" y="104"/>
                  </a:cubicBezTo>
                  <a:cubicBezTo>
                    <a:pt x="81" y="104"/>
                    <a:pt x="81" y="103"/>
                    <a:pt x="81" y="103"/>
                  </a:cubicBezTo>
                  <a:cubicBezTo>
                    <a:pt x="83" y="102"/>
                    <a:pt x="85" y="100"/>
                    <a:pt x="87" y="99"/>
                  </a:cubicBezTo>
                  <a:cubicBezTo>
                    <a:pt x="87" y="99"/>
                    <a:pt x="87" y="100"/>
                    <a:pt x="88" y="100"/>
                  </a:cubicBezTo>
                  <a:cubicBezTo>
                    <a:pt x="89" y="101"/>
                    <a:pt x="90" y="103"/>
                    <a:pt x="91" y="104"/>
                  </a:cubicBezTo>
                  <a:cubicBezTo>
                    <a:pt x="93" y="105"/>
                    <a:pt x="94" y="106"/>
                    <a:pt x="95" y="108"/>
                  </a:cubicBezTo>
                  <a:cubicBezTo>
                    <a:pt x="97" y="109"/>
                    <a:pt x="99" y="109"/>
                    <a:pt x="100" y="108"/>
                  </a:cubicBezTo>
                  <a:cubicBezTo>
                    <a:pt x="101" y="107"/>
                    <a:pt x="102" y="105"/>
                    <a:pt x="101" y="103"/>
                  </a:cubicBezTo>
                  <a:cubicBezTo>
                    <a:pt x="99" y="102"/>
                    <a:pt x="98" y="100"/>
                    <a:pt x="97" y="99"/>
                  </a:cubicBezTo>
                  <a:cubicBezTo>
                    <a:pt x="96" y="97"/>
                    <a:pt x="95" y="96"/>
                    <a:pt x="95" y="95"/>
                  </a:cubicBezTo>
                  <a:cubicBezTo>
                    <a:pt x="94" y="94"/>
                    <a:pt x="94" y="94"/>
                    <a:pt x="94" y="93"/>
                  </a:cubicBezTo>
                  <a:cubicBezTo>
                    <a:pt x="95" y="92"/>
                    <a:pt x="97" y="90"/>
                    <a:pt x="98" y="88"/>
                  </a:cubicBezTo>
                  <a:cubicBezTo>
                    <a:pt x="98" y="88"/>
                    <a:pt x="99" y="88"/>
                    <a:pt x="100" y="89"/>
                  </a:cubicBezTo>
                  <a:cubicBezTo>
                    <a:pt x="101" y="89"/>
                    <a:pt x="103" y="90"/>
                    <a:pt x="104" y="91"/>
                  </a:cubicBezTo>
                  <a:cubicBezTo>
                    <a:pt x="106" y="91"/>
                    <a:pt x="107" y="92"/>
                    <a:pt x="109" y="93"/>
                  </a:cubicBezTo>
                  <a:cubicBezTo>
                    <a:pt x="111" y="94"/>
                    <a:pt x="113" y="93"/>
                    <a:pt x="113" y="92"/>
                  </a:cubicBezTo>
                  <a:cubicBezTo>
                    <a:pt x="114" y="90"/>
                    <a:pt x="114" y="88"/>
                    <a:pt x="113" y="87"/>
                  </a:cubicBezTo>
                  <a:cubicBezTo>
                    <a:pt x="111" y="86"/>
                    <a:pt x="109" y="85"/>
                    <a:pt x="108" y="84"/>
                  </a:cubicBezTo>
                  <a:cubicBezTo>
                    <a:pt x="107" y="83"/>
                    <a:pt x="105" y="82"/>
                    <a:pt x="104" y="81"/>
                  </a:cubicBezTo>
                  <a:cubicBezTo>
                    <a:pt x="103" y="81"/>
                    <a:pt x="103" y="80"/>
                    <a:pt x="103" y="80"/>
                  </a:cubicBezTo>
                  <a:cubicBezTo>
                    <a:pt x="103" y="78"/>
                    <a:pt x="104" y="76"/>
                    <a:pt x="105" y="73"/>
                  </a:cubicBezTo>
                  <a:cubicBezTo>
                    <a:pt x="105" y="73"/>
                    <a:pt x="106" y="74"/>
                    <a:pt x="107" y="74"/>
                  </a:cubicBezTo>
                  <a:cubicBezTo>
                    <a:pt x="108" y="74"/>
                    <a:pt x="110" y="74"/>
                    <a:pt x="112" y="74"/>
                  </a:cubicBezTo>
                  <a:cubicBezTo>
                    <a:pt x="113" y="74"/>
                    <a:pt x="115" y="74"/>
                    <a:pt x="117" y="74"/>
                  </a:cubicBezTo>
                  <a:cubicBezTo>
                    <a:pt x="119" y="75"/>
                    <a:pt x="120" y="73"/>
                    <a:pt x="121" y="72"/>
                  </a:cubicBezTo>
                  <a:cubicBezTo>
                    <a:pt x="121" y="70"/>
                    <a:pt x="120" y="68"/>
                    <a:pt x="118" y="68"/>
                  </a:cubicBezTo>
                  <a:close/>
                  <a:moveTo>
                    <a:pt x="72" y="61"/>
                  </a:moveTo>
                  <a:cubicBezTo>
                    <a:pt x="72" y="67"/>
                    <a:pt x="67" y="72"/>
                    <a:pt x="61" y="72"/>
                  </a:cubicBezTo>
                  <a:cubicBezTo>
                    <a:pt x="54" y="72"/>
                    <a:pt x="49" y="67"/>
                    <a:pt x="49" y="61"/>
                  </a:cubicBezTo>
                  <a:cubicBezTo>
                    <a:pt x="49" y="55"/>
                    <a:pt x="54" y="49"/>
                    <a:pt x="61" y="49"/>
                  </a:cubicBezTo>
                  <a:cubicBezTo>
                    <a:pt x="67" y="49"/>
                    <a:pt x="72" y="55"/>
                    <a:pt x="72" y="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42">
              <a:extLst>
                <a:ext uri="{FF2B5EF4-FFF2-40B4-BE49-F238E27FC236}">
                  <a16:creationId xmlns:a16="http://schemas.microsoft.com/office/drawing/2014/main" xmlns="" id="{45B438C7-F9BD-8944-86E5-15CA96272C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32557" y="3637723"/>
              <a:ext cx="130358" cy="130358"/>
            </a:xfrm>
            <a:custGeom>
              <a:avLst/>
              <a:gdLst>
                <a:gd name="T0" fmla="*/ 55 w 84"/>
                <a:gd name="T1" fmla="*/ 7 h 84"/>
                <a:gd name="T2" fmla="*/ 7 w 84"/>
                <a:gd name="T3" fmla="*/ 29 h 84"/>
                <a:gd name="T4" fmla="*/ 30 w 84"/>
                <a:gd name="T5" fmla="*/ 77 h 84"/>
                <a:gd name="T6" fmla="*/ 77 w 84"/>
                <a:gd name="T7" fmla="*/ 55 h 84"/>
                <a:gd name="T8" fmla="*/ 55 w 84"/>
                <a:gd name="T9" fmla="*/ 7 h 84"/>
                <a:gd name="T10" fmla="*/ 39 w 84"/>
                <a:gd name="T11" fmla="*/ 52 h 84"/>
                <a:gd name="T12" fmla="*/ 33 w 84"/>
                <a:gd name="T13" fmla="*/ 39 h 84"/>
                <a:gd name="T14" fmla="*/ 46 w 84"/>
                <a:gd name="T15" fmla="*/ 33 h 84"/>
                <a:gd name="T16" fmla="*/ 52 w 84"/>
                <a:gd name="T17" fmla="*/ 46 h 84"/>
                <a:gd name="T18" fmla="*/ 39 w 84"/>
                <a:gd name="T19" fmla="*/ 5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55" y="7"/>
                  </a:moveTo>
                  <a:cubicBezTo>
                    <a:pt x="36" y="0"/>
                    <a:pt x="15" y="10"/>
                    <a:pt x="7" y="29"/>
                  </a:cubicBezTo>
                  <a:cubicBezTo>
                    <a:pt x="0" y="49"/>
                    <a:pt x="10" y="70"/>
                    <a:pt x="30" y="77"/>
                  </a:cubicBezTo>
                  <a:cubicBezTo>
                    <a:pt x="49" y="84"/>
                    <a:pt x="70" y="75"/>
                    <a:pt x="77" y="55"/>
                  </a:cubicBezTo>
                  <a:cubicBezTo>
                    <a:pt x="84" y="36"/>
                    <a:pt x="75" y="15"/>
                    <a:pt x="55" y="7"/>
                  </a:cubicBezTo>
                  <a:close/>
                  <a:moveTo>
                    <a:pt x="39" y="52"/>
                  </a:moveTo>
                  <a:cubicBezTo>
                    <a:pt x="34" y="50"/>
                    <a:pt x="31" y="44"/>
                    <a:pt x="33" y="39"/>
                  </a:cubicBezTo>
                  <a:cubicBezTo>
                    <a:pt x="35" y="34"/>
                    <a:pt x="41" y="31"/>
                    <a:pt x="46" y="33"/>
                  </a:cubicBezTo>
                  <a:cubicBezTo>
                    <a:pt x="51" y="35"/>
                    <a:pt x="54" y="41"/>
                    <a:pt x="52" y="46"/>
                  </a:cubicBezTo>
                  <a:cubicBezTo>
                    <a:pt x="50" y="51"/>
                    <a:pt x="44" y="54"/>
                    <a:pt x="39" y="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43">
              <a:extLst>
                <a:ext uri="{FF2B5EF4-FFF2-40B4-BE49-F238E27FC236}">
                  <a16:creationId xmlns:a16="http://schemas.microsoft.com/office/drawing/2014/main" xmlns="" id="{800AFBAC-F0BC-A246-B42F-BF7B4DD7AC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03834" y="3607895"/>
              <a:ext cx="190013" cy="191118"/>
            </a:xfrm>
            <a:custGeom>
              <a:avLst/>
              <a:gdLst>
                <a:gd name="T0" fmla="*/ 122 w 123"/>
                <a:gd name="T1" fmla="*/ 78 h 123"/>
                <a:gd name="T2" fmla="*/ 119 w 123"/>
                <a:gd name="T3" fmla="*/ 74 h 123"/>
                <a:gd name="T4" fmla="*/ 103 w 123"/>
                <a:gd name="T5" fmla="*/ 67 h 123"/>
                <a:gd name="T6" fmla="*/ 102 w 123"/>
                <a:gd name="T7" fmla="*/ 53 h 123"/>
                <a:gd name="T8" fmla="*/ 118 w 123"/>
                <a:gd name="T9" fmla="*/ 44 h 123"/>
                <a:gd name="T10" fmla="*/ 121 w 123"/>
                <a:gd name="T11" fmla="*/ 39 h 123"/>
                <a:gd name="T12" fmla="*/ 120 w 123"/>
                <a:gd name="T13" fmla="*/ 34 h 123"/>
                <a:gd name="T14" fmla="*/ 117 w 123"/>
                <a:gd name="T15" fmla="*/ 30 h 123"/>
                <a:gd name="T16" fmla="*/ 111 w 123"/>
                <a:gd name="T17" fmla="*/ 30 h 123"/>
                <a:gd name="T18" fmla="*/ 95 w 123"/>
                <a:gd name="T19" fmla="*/ 36 h 123"/>
                <a:gd name="T20" fmla="*/ 84 w 123"/>
                <a:gd name="T21" fmla="*/ 26 h 123"/>
                <a:gd name="T22" fmla="*/ 89 w 123"/>
                <a:gd name="T23" fmla="*/ 9 h 123"/>
                <a:gd name="T24" fmla="*/ 88 w 123"/>
                <a:gd name="T25" fmla="*/ 4 h 123"/>
                <a:gd name="T26" fmla="*/ 84 w 123"/>
                <a:gd name="T27" fmla="*/ 0 h 123"/>
                <a:gd name="T28" fmla="*/ 79 w 123"/>
                <a:gd name="T29" fmla="*/ 0 h 123"/>
                <a:gd name="T30" fmla="*/ 74 w 123"/>
                <a:gd name="T31" fmla="*/ 4 h 123"/>
                <a:gd name="T32" fmla="*/ 67 w 123"/>
                <a:gd name="T33" fmla="*/ 20 h 123"/>
                <a:gd name="T34" fmla="*/ 53 w 123"/>
                <a:gd name="T35" fmla="*/ 20 h 123"/>
                <a:gd name="T36" fmla="*/ 44 w 123"/>
                <a:gd name="T37" fmla="*/ 5 h 123"/>
                <a:gd name="T38" fmla="*/ 40 w 123"/>
                <a:gd name="T39" fmla="*/ 2 h 123"/>
                <a:gd name="T40" fmla="*/ 34 w 123"/>
                <a:gd name="T41" fmla="*/ 2 h 123"/>
                <a:gd name="T42" fmla="*/ 30 w 123"/>
                <a:gd name="T43" fmla="*/ 6 h 123"/>
                <a:gd name="T44" fmla="*/ 30 w 123"/>
                <a:gd name="T45" fmla="*/ 11 h 123"/>
                <a:gd name="T46" fmla="*/ 36 w 123"/>
                <a:gd name="T47" fmla="*/ 28 h 123"/>
                <a:gd name="T48" fmla="*/ 26 w 123"/>
                <a:gd name="T49" fmla="*/ 39 h 123"/>
                <a:gd name="T50" fmla="*/ 9 w 123"/>
                <a:gd name="T51" fmla="*/ 34 h 123"/>
                <a:gd name="T52" fmla="*/ 4 w 123"/>
                <a:gd name="T53" fmla="*/ 35 h 123"/>
                <a:gd name="T54" fmla="*/ 0 w 123"/>
                <a:gd name="T55" fmla="*/ 39 h 123"/>
                <a:gd name="T56" fmla="*/ 0 w 123"/>
                <a:gd name="T57" fmla="*/ 44 h 123"/>
                <a:gd name="T58" fmla="*/ 4 w 123"/>
                <a:gd name="T59" fmla="*/ 48 h 123"/>
                <a:gd name="T60" fmla="*/ 20 w 123"/>
                <a:gd name="T61" fmla="*/ 56 h 123"/>
                <a:gd name="T62" fmla="*/ 20 w 123"/>
                <a:gd name="T63" fmla="*/ 70 h 123"/>
                <a:gd name="T64" fmla="*/ 5 w 123"/>
                <a:gd name="T65" fmla="*/ 79 h 123"/>
                <a:gd name="T66" fmla="*/ 2 w 123"/>
                <a:gd name="T67" fmla="*/ 83 h 123"/>
                <a:gd name="T68" fmla="*/ 2 w 123"/>
                <a:gd name="T69" fmla="*/ 89 h 123"/>
                <a:gd name="T70" fmla="*/ 6 w 123"/>
                <a:gd name="T71" fmla="*/ 92 h 123"/>
                <a:gd name="T72" fmla="*/ 12 w 123"/>
                <a:gd name="T73" fmla="*/ 93 h 123"/>
                <a:gd name="T74" fmla="*/ 28 w 123"/>
                <a:gd name="T75" fmla="*/ 87 h 123"/>
                <a:gd name="T76" fmla="*/ 39 w 123"/>
                <a:gd name="T77" fmla="*/ 97 h 123"/>
                <a:gd name="T78" fmla="*/ 34 w 123"/>
                <a:gd name="T79" fmla="*/ 114 h 123"/>
                <a:gd name="T80" fmla="*/ 35 w 123"/>
                <a:gd name="T81" fmla="*/ 119 h 123"/>
                <a:gd name="T82" fmla="*/ 39 w 123"/>
                <a:gd name="T83" fmla="*/ 123 h 123"/>
                <a:gd name="T84" fmla="*/ 44 w 123"/>
                <a:gd name="T85" fmla="*/ 123 h 123"/>
                <a:gd name="T86" fmla="*/ 48 w 123"/>
                <a:gd name="T87" fmla="*/ 119 h 123"/>
                <a:gd name="T88" fmla="*/ 56 w 123"/>
                <a:gd name="T89" fmla="*/ 103 h 123"/>
                <a:gd name="T90" fmla="*/ 70 w 123"/>
                <a:gd name="T91" fmla="*/ 102 h 123"/>
                <a:gd name="T92" fmla="*/ 79 w 123"/>
                <a:gd name="T93" fmla="*/ 118 h 123"/>
                <a:gd name="T94" fmla="*/ 83 w 123"/>
                <a:gd name="T95" fmla="*/ 121 h 123"/>
                <a:gd name="T96" fmla="*/ 89 w 123"/>
                <a:gd name="T97" fmla="*/ 121 h 123"/>
                <a:gd name="T98" fmla="*/ 92 w 123"/>
                <a:gd name="T99" fmla="*/ 117 h 123"/>
                <a:gd name="T100" fmla="*/ 93 w 123"/>
                <a:gd name="T101" fmla="*/ 111 h 123"/>
                <a:gd name="T102" fmla="*/ 87 w 123"/>
                <a:gd name="T103" fmla="*/ 95 h 123"/>
                <a:gd name="T104" fmla="*/ 97 w 123"/>
                <a:gd name="T105" fmla="*/ 84 h 123"/>
                <a:gd name="T106" fmla="*/ 114 w 123"/>
                <a:gd name="T107" fmla="*/ 89 h 123"/>
                <a:gd name="T108" fmla="*/ 119 w 123"/>
                <a:gd name="T109" fmla="*/ 88 h 123"/>
                <a:gd name="T110" fmla="*/ 122 w 123"/>
                <a:gd name="T111" fmla="*/ 84 h 123"/>
                <a:gd name="T112" fmla="*/ 122 w 123"/>
                <a:gd name="T113" fmla="*/ 78 h 123"/>
                <a:gd name="T114" fmla="*/ 85 w 123"/>
                <a:gd name="T115" fmla="*/ 70 h 123"/>
                <a:gd name="T116" fmla="*/ 53 w 123"/>
                <a:gd name="T117" fmla="*/ 85 h 123"/>
                <a:gd name="T118" fmla="*/ 38 w 123"/>
                <a:gd name="T119" fmla="*/ 53 h 123"/>
                <a:gd name="T120" fmla="*/ 70 w 123"/>
                <a:gd name="T121" fmla="*/ 38 h 123"/>
                <a:gd name="T122" fmla="*/ 85 w 123"/>
                <a:gd name="T123" fmla="*/ 7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3" h="123">
                  <a:moveTo>
                    <a:pt x="122" y="78"/>
                  </a:moveTo>
                  <a:cubicBezTo>
                    <a:pt x="122" y="77"/>
                    <a:pt x="121" y="75"/>
                    <a:pt x="119" y="74"/>
                  </a:cubicBezTo>
                  <a:cubicBezTo>
                    <a:pt x="117" y="74"/>
                    <a:pt x="110" y="70"/>
                    <a:pt x="103" y="67"/>
                  </a:cubicBezTo>
                  <a:cubicBezTo>
                    <a:pt x="104" y="62"/>
                    <a:pt x="103" y="57"/>
                    <a:pt x="102" y="53"/>
                  </a:cubicBezTo>
                  <a:cubicBezTo>
                    <a:pt x="109" y="49"/>
                    <a:pt x="116" y="45"/>
                    <a:pt x="118" y="44"/>
                  </a:cubicBezTo>
                  <a:cubicBezTo>
                    <a:pt x="119" y="43"/>
                    <a:pt x="120" y="41"/>
                    <a:pt x="121" y="39"/>
                  </a:cubicBezTo>
                  <a:cubicBezTo>
                    <a:pt x="121" y="38"/>
                    <a:pt x="121" y="36"/>
                    <a:pt x="120" y="34"/>
                  </a:cubicBezTo>
                  <a:cubicBezTo>
                    <a:pt x="120" y="32"/>
                    <a:pt x="118" y="31"/>
                    <a:pt x="117" y="30"/>
                  </a:cubicBezTo>
                  <a:cubicBezTo>
                    <a:pt x="115" y="30"/>
                    <a:pt x="113" y="29"/>
                    <a:pt x="111" y="30"/>
                  </a:cubicBezTo>
                  <a:cubicBezTo>
                    <a:pt x="110" y="31"/>
                    <a:pt x="102" y="33"/>
                    <a:pt x="95" y="36"/>
                  </a:cubicBezTo>
                  <a:cubicBezTo>
                    <a:pt x="92" y="32"/>
                    <a:pt x="88" y="29"/>
                    <a:pt x="84" y="26"/>
                  </a:cubicBezTo>
                  <a:cubicBezTo>
                    <a:pt x="86" y="18"/>
                    <a:pt x="88" y="11"/>
                    <a:pt x="89" y="9"/>
                  </a:cubicBezTo>
                  <a:cubicBezTo>
                    <a:pt x="89" y="7"/>
                    <a:pt x="89" y="5"/>
                    <a:pt x="88" y="4"/>
                  </a:cubicBezTo>
                  <a:cubicBezTo>
                    <a:pt x="87" y="2"/>
                    <a:pt x="86" y="1"/>
                    <a:pt x="84" y="0"/>
                  </a:cubicBezTo>
                  <a:cubicBezTo>
                    <a:pt x="82" y="0"/>
                    <a:pt x="80" y="0"/>
                    <a:pt x="79" y="0"/>
                  </a:cubicBezTo>
                  <a:cubicBezTo>
                    <a:pt x="77" y="1"/>
                    <a:pt x="75" y="2"/>
                    <a:pt x="74" y="4"/>
                  </a:cubicBezTo>
                  <a:cubicBezTo>
                    <a:pt x="74" y="5"/>
                    <a:pt x="70" y="12"/>
                    <a:pt x="67" y="20"/>
                  </a:cubicBezTo>
                  <a:cubicBezTo>
                    <a:pt x="62" y="19"/>
                    <a:pt x="57" y="19"/>
                    <a:pt x="53" y="20"/>
                  </a:cubicBezTo>
                  <a:cubicBezTo>
                    <a:pt x="49" y="13"/>
                    <a:pt x="45" y="7"/>
                    <a:pt x="44" y="5"/>
                  </a:cubicBezTo>
                  <a:cubicBezTo>
                    <a:pt x="43" y="3"/>
                    <a:pt x="41" y="2"/>
                    <a:pt x="40" y="2"/>
                  </a:cubicBezTo>
                  <a:cubicBezTo>
                    <a:pt x="38" y="1"/>
                    <a:pt x="36" y="1"/>
                    <a:pt x="34" y="2"/>
                  </a:cubicBezTo>
                  <a:cubicBezTo>
                    <a:pt x="32" y="3"/>
                    <a:pt x="31" y="4"/>
                    <a:pt x="30" y="6"/>
                  </a:cubicBezTo>
                  <a:cubicBezTo>
                    <a:pt x="30" y="8"/>
                    <a:pt x="29" y="10"/>
                    <a:pt x="30" y="11"/>
                  </a:cubicBezTo>
                  <a:cubicBezTo>
                    <a:pt x="31" y="13"/>
                    <a:pt x="33" y="20"/>
                    <a:pt x="36" y="28"/>
                  </a:cubicBezTo>
                  <a:cubicBezTo>
                    <a:pt x="32" y="31"/>
                    <a:pt x="29" y="34"/>
                    <a:pt x="26" y="39"/>
                  </a:cubicBezTo>
                  <a:cubicBezTo>
                    <a:pt x="18" y="36"/>
                    <a:pt x="11" y="34"/>
                    <a:pt x="9" y="34"/>
                  </a:cubicBezTo>
                  <a:cubicBezTo>
                    <a:pt x="7" y="33"/>
                    <a:pt x="5" y="34"/>
                    <a:pt x="4" y="35"/>
                  </a:cubicBezTo>
                  <a:cubicBezTo>
                    <a:pt x="2" y="36"/>
                    <a:pt x="1" y="37"/>
                    <a:pt x="0" y="39"/>
                  </a:cubicBezTo>
                  <a:cubicBezTo>
                    <a:pt x="0" y="41"/>
                    <a:pt x="0" y="43"/>
                    <a:pt x="0" y="44"/>
                  </a:cubicBezTo>
                  <a:cubicBezTo>
                    <a:pt x="1" y="46"/>
                    <a:pt x="2" y="47"/>
                    <a:pt x="4" y="48"/>
                  </a:cubicBezTo>
                  <a:cubicBezTo>
                    <a:pt x="6" y="49"/>
                    <a:pt x="13" y="52"/>
                    <a:pt x="20" y="56"/>
                  </a:cubicBezTo>
                  <a:cubicBezTo>
                    <a:pt x="19" y="61"/>
                    <a:pt x="19" y="66"/>
                    <a:pt x="20" y="70"/>
                  </a:cubicBezTo>
                  <a:cubicBezTo>
                    <a:pt x="13" y="74"/>
                    <a:pt x="7" y="78"/>
                    <a:pt x="5" y="79"/>
                  </a:cubicBezTo>
                  <a:cubicBezTo>
                    <a:pt x="4" y="80"/>
                    <a:pt x="2" y="82"/>
                    <a:pt x="2" y="83"/>
                  </a:cubicBezTo>
                  <a:cubicBezTo>
                    <a:pt x="1" y="85"/>
                    <a:pt x="2" y="87"/>
                    <a:pt x="2" y="89"/>
                  </a:cubicBezTo>
                  <a:cubicBezTo>
                    <a:pt x="3" y="90"/>
                    <a:pt x="5" y="92"/>
                    <a:pt x="6" y="92"/>
                  </a:cubicBezTo>
                  <a:cubicBezTo>
                    <a:pt x="8" y="93"/>
                    <a:pt x="10" y="93"/>
                    <a:pt x="12" y="93"/>
                  </a:cubicBezTo>
                  <a:cubicBezTo>
                    <a:pt x="13" y="92"/>
                    <a:pt x="21" y="90"/>
                    <a:pt x="28" y="87"/>
                  </a:cubicBezTo>
                  <a:cubicBezTo>
                    <a:pt x="31" y="91"/>
                    <a:pt x="35" y="94"/>
                    <a:pt x="39" y="97"/>
                  </a:cubicBezTo>
                  <a:cubicBezTo>
                    <a:pt x="37" y="104"/>
                    <a:pt x="35" y="112"/>
                    <a:pt x="34" y="114"/>
                  </a:cubicBezTo>
                  <a:cubicBezTo>
                    <a:pt x="34" y="116"/>
                    <a:pt x="34" y="117"/>
                    <a:pt x="35" y="119"/>
                  </a:cubicBezTo>
                  <a:cubicBezTo>
                    <a:pt x="36" y="121"/>
                    <a:pt x="37" y="122"/>
                    <a:pt x="39" y="123"/>
                  </a:cubicBezTo>
                  <a:cubicBezTo>
                    <a:pt x="41" y="123"/>
                    <a:pt x="43" y="123"/>
                    <a:pt x="44" y="123"/>
                  </a:cubicBezTo>
                  <a:cubicBezTo>
                    <a:pt x="46" y="122"/>
                    <a:pt x="48" y="121"/>
                    <a:pt x="48" y="119"/>
                  </a:cubicBezTo>
                  <a:cubicBezTo>
                    <a:pt x="49" y="117"/>
                    <a:pt x="53" y="110"/>
                    <a:pt x="56" y="103"/>
                  </a:cubicBezTo>
                  <a:cubicBezTo>
                    <a:pt x="61" y="104"/>
                    <a:pt x="66" y="103"/>
                    <a:pt x="70" y="102"/>
                  </a:cubicBezTo>
                  <a:cubicBezTo>
                    <a:pt x="74" y="109"/>
                    <a:pt x="78" y="116"/>
                    <a:pt x="79" y="118"/>
                  </a:cubicBezTo>
                  <a:cubicBezTo>
                    <a:pt x="80" y="119"/>
                    <a:pt x="82" y="120"/>
                    <a:pt x="83" y="121"/>
                  </a:cubicBezTo>
                  <a:cubicBezTo>
                    <a:pt x="85" y="121"/>
                    <a:pt x="87" y="121"/>
                    <a:pt x="89" y="121"/>
                  </a:cubicBezTo>
                  <a:cubicBezTo>
                    <a:pt x="90" y="120"/>
                    <a:pt x="92" y="118"/>
                    <a:pt x="92" y="117"/>
                  </a:cubicBezTo>
                  <a:cubicBezTo>
                    <a:pt x="93" y="115"/>
                    <a:pt x="93" y="113"/>
                    <a:pt x="93" y="111"/>
                  </a:cubicBezTo>
                  <a:cubicBezTo>
                    <a:pt x="92" y="110"/>
                    <a:pt x="90" y="102"/>
                    <a:pt x="87" y="95"/>
                  </a:cubicBezTo>
                  <a:cubicBezTo>
                    <a:pt x="91" y="92"/>
                    <a:pt x="94" y="88"/>
                    <a:pt x="97" y="84"/>
                  </a:cubicBezTo>
                  <a:cubicBezTo>
                    <a:pt x="104" y="86"/>
                    <a:pt x="112" y="88"/>
                    <a:pt x="114" y="89"/>
                  </a:cubicBezTo>
                  <a:cubicBezTo>
                    <a:pt x="115" y="89"/>
                    <a:pt x="117" y="89"/>
                    <a:pt x="119" y="88"/>
                  </a:cubicBezTo>
                  <a:cubicBezTo>
                    <a:pt x="121" y="87"/>
                    <a:pt x="122" y="86"/>
                    <a:pt x="122" y="84"/>
                  </a:cubicBezTo>
                  <a:cubicBezTo>
                    <a:pt x="123" y="82"/>
                    <a:pt x="123" y="80"/>
                    <a:pt x="122" y="78"/>
                  </a:cubicBezTo>
                  <a:close/>
                  <a:moveTo>
                    <a:pt x="85" y="70"/>
                  </a:moveTo>
                  <a:cubicBezTo>
                    <a:pt x="80" y="83"/>
                    <a:pt x="66" y="90"/>
                    <a:pt x="53" y="85"/>
                  </a:cubicBezTo>
                  <a:cubicBezTo>
                    <a:pt x="40" y="80"/>
                    <a:pt x="33" y="66"/>
                    <a:pt x="38" y="53"/>
                  </a:cubicBezTo>
                  <a:cubicBezTo>
                    <a:pt x="43" y="40"/>
                    <a:pt x="57" y="33"/>
                    <a:pt x="70" y="38"/>
                  </a:cubicBezTo>
                  <a:cubicBezTo>
                    <a:pt x="83" y="43"/>
                    <a:pt x="90" y="57"/>
                    <a:pt x="85" y="7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44">
              <a:extLst>
                <a:ext uri="{FF2B5EF4-FFF2-40B4-BE49-F238E27FC236}">
                  <a16:creationId xmlns:a16="http://schemas.microsoft.com/office/drawing/2014/main" xmlns="" id="{4ADD596F-A923-3142-A959-33257CF4F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5142" y="2957211"/>
              <a:ext cx="49713" cy="55236"/>
            </a:xfrm>
            <a:custGeom>
              <a:avLst/>
              <a:gdLst>
                <a:gd name="T0" fmla="*/ 23 w 32"/>
                <a:gd name="T1" fmla="*/ 0 h 36"/>
                <a:gd name="T2" fmla="*/ 0 w 32"/>
                <a:gd name="T3" fmla="*/ 32 h 36"/>
                <a:gd name="T4" fmla="*/ 25 w 32"/>
                <a:gd name="T5" fmla="*/ 27 h 36"/>
                <a:gd name="T6" fmla="*/ 23 w 32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6">
                  <a:moveTo>
                    <a:pt x="23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8" y="36"/>
                    <a:pt x="19" y="35"/>
                    <a:pt x="25" y="27"/>
                  </a:cubicBezTo>
                  <a:cubicBezTo>
                    <a:pt x="32" y="19"/>
                    <a:pt x="31" y="7"/>
                    <a:pt x="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45">
              <a:extLst>
                <a:ext uri="{FF2B5EF4-FFF2-40B4-BE49-F238E27FC236}">
                  <a16:creationId xmlns:a16="http://schemas.microsoft.com/office/drawing/2014/main" xmlns="" id="{83C53680-E1C9-E84A-A695-BA31FC13F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7467" y="2946164"/>
              <a:ext cx="49713" cy="55236"/>
            </a:xfrm>
            <a:custGeom>
              <a:avLst/>
              <a:gdLst>
                <a:gd name="T0" fmla="*/ 7 w 32"/>
                <a:gd name="T1" fmla="*/ 9 h 36"/>
                <a:gd name="T2" fmla="*/ 8 w 32"/>
                <a:gd name="T3" fmla="*/ 36 h 36"/>
                <a:gd name="T4" fmla="*/ 32 w 32"/>
                <a:gd name="T5" fmla="*/ 4 h 36"/>
                <a:gd name="T6" fmla="*/ 7 w 32"/>
                <a:gd name="T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6">
                  <a:moveTo>
                    <a:pt x="7" y="9"/>
                  </a:moveTo>
                  <a:cubicBezTo>
                    <a:pt x="0" y="17"/>
                    <a:pt x="1" y="29"/>
                    <a:pt x="8" y="36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3" y="0"/>
                    <a:pt x="13" y="1"/>
                    <a:pt x="7" y="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46">
              <a:extLst>
                <a:ext uri="{FF2B5EF4-FFF2-40B4-BE49-F238E27FC236}">
                  <a16:creationId xmlns:a16="http://schemas.microsoft.com/office/drawing/2014/main" xmlns="" id="{937B82EB-69B2-0342-873B-B348BCA2F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893" y="3225659"/>
              <a:ext cx="48608" cy="57446"/>
            </a:xfrm>
            <a:custGeom>
              <a:avLst/>
              <a:gdLst>
                <a:gd name="T0" fmla="*/ 23 w 31"/>
                <a:gd name="T1" fmla="*/ 0 h 37"/>
                <a:gd name="T2" fmla="*/ 0 w 31"/>
                <a:gd name="T3" fmla="*/ 32 h 37"/>
                <a:gd name="T4" fmla="*/ 25 w 31"/>
                <a:gd name="T5" fmla="*/ 27 h 37"/>
                <a:gd name="T6" fmla="*/ 23 w 3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7">
                  <a:moveTo>
                    <a:pt x="23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8" y="37"/>
                    <a:pt x="19" y="35"/>
                    <a:pt x="25" y="27"/>
                  </a:cubicBezTo>
                  <a:cubicBezTo>
                    <a:pt x="31" y="19"/>
                    <a:pt x="30" y="8"/>
                    <a:pt x="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47">
              <a:extLst>
                <a:ext uri="{FF2B5EF4-FFF2-40B4-BE49-F238E27FC236}">
                  <a16:creationId xmlns:a16="http://schemas.microsoft.com/office/drawing/2014/main" xmlns="" id="{CC22246E-71E1-804D-97B2-95944CC34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217" y="3214612"/>
              <a:ext cx="47504" cy="55236"/>
            </a:xfrm>
            <a:custGeom>
              <a:avLst/>
              <a:gdLst>
                <a:gd name="T0" fmla="*/ 6 w 31"/>
                <a:gd name="T1" fmla="*/ 9 h 36"/>
                <a:gd name="T2" fmla="*/ 8 w 31"/>
                <a:gd name="T3" fmla="*/ 36 h 36"/>
                <a:gd name="T4" fmla="*/ 31 w 31"/>
                <a:gd name="T5" fmla="*/ 5 h 36"/>
                <a:gd name="T6" fmla="*/ 6 w 31"/>
                <a:gd name="T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6">
                  <a:moveTo>
                    <a:pt x="6" y="9"/>
                  </a:moveTo>
                  <a:cubicBezTo>
                    <a:pt x="0" y="17"/>
                    <a:pt x="0" y="29"/>
                    <a:pt x="8" y="3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3" y="0"/>
                    <a:pt x="12" y="2"/>
                    <a:pt x="6" y="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48">
              <a:extLst>
                <a:ext uri="{FF2B5EF4-FFF2-40B4-BE49-F238E27FC236}">
                  <a16:creationId xmlns:a16="http://schemas.microsoft.com/office/drawing/2014/main" xmlns="" id="{851A7812-2692-9A46-9E02-31F15FB86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994" y="2696496"/>
              <a:ext cx="49713" cy="56341"/>
            </a:xfrm>
            <a:custGeom>
              <a:avLst/>
              <a:gdLst>
                <a:gd name="T0" fmla="*/ 23 w 32"/>
                <a:gd name="T1" fmla="*/ 0 h 36"/>
                <a:gd name="T2" fmla="*/ 0 w 32"/>
                <a:gd name="T3" fmla="*/ 32 h 36"/>
                <a:gd name="T4" fmla="*/ 25 w 32"/>
                <a:gd name="T5" fmla="*/ 27 h 36"/>
                <a:gd name="T6" fmla="*/ 23 w 32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6">
                  <a:moveTo>
                    <a:pt x="23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8" y="36"/>
                    <a:pt x="19" y="35"/>
                    <a:pt x="25" y="27"/>
                  </a:cubicBezTo>
                  <a:cubicBezTo>
                    <a:pt x="32" y="19"/>
                    <a:pt x="31" y="7"/>
                    <a:pt x="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49">
              <a:extLst>
                <a:ext uri="{FF2B5EF4-FFF2-40B4-BE49-F238E27FC236}">
                  <a16:creationId xmlns:a16="http://schemas.microsoft.com/office/drawing/2014/main" xmlns="" id="{F0BFCB9F-3D80-1044-AB13-3DD80A404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3213" y="2685449"/>
              <a:ext cx="49713" cy="56341"/>
            </a:xfrm>
            <a:custGeom>
              <a:avLst/>
              <a:gdLst>
                <a:gd name="T0" fmla="*/ 7 w 32"/>
                <a:gd name="T1" fmla="*/ 9 h 36"/>
                <a:gd name="T2" fmla="*/ 8 w 32"/>
                <a:gd name="T3" fmla="*/ 36 h 36"/>
                <a:gd name="T4" fmla="*/ 32 w 32"/>
                <a:gd name="T5" fmla="*/ 4 h 36"/>
                <a:gd name="T6" fmla="*/ 7 w 32"/>
                <a:gd name="T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6">
                  <a:moveTo>
                    <a:pt x="7" y="9"/>
                  </a:moveTo>
                  <a:cubicBezTo>
                    <a:pt x="0" y="17"/>
                    <a:pt x="1" y="29"/>
                    <a:pt x="8" y="36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4" y="0"/>
                    <a:pt x="13" y="1"/>
                    <a:pt x="7" y="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50">
              <a:extLst>
                <a:ext uri="{FF2B5EF4-FFF2-40B4-BE49-F238E27FC236}">
                  <a16:creationId xmlns:a16="http://schemas.microsoft.com/office/drawing/2014/main" xmlns="" id="{CC49EF6C-255C-124D-B147-EC8781107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7089" y="3727205"/>
              <a:ext cx="49713" cy="56341"/>
            </a:xfrm>
            <a:custGeom>
              <a:avLst/>
              <a:gdLst>
                <a:gd name="T0" fmla="*/ 24 w 32"/>
                <a:gd name="T1" fmla="*/ 0 h 36"/>
                <a:gd name="T2" fmla="*/ 0 w 32"/>
                <a:gd name="T3" fmla="*/ 32 h 36"/>
                <a:gd name="T4" fmla="*/ 25 w 32"/>
                <a:gd name="T5" fmla="*/ 27 h 36"/>
                <a:gd name="T6" fmla="*/ 24 w 32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6">
                  <a:moveTo>
                    <a:pt x="24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9" y="36"/>
                    <a:pt x="19" y="35"/>
                    <a:pt x="25" y="27"/>
                  </a:cubicBezTo>
                  <a:cubicBezTo>
                    <a:pt x="32" y="19"/>
                    <a:pt x="31" y="7"/>
                    <a:pt x="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51">
              <a:extLst>
                <a:ext uri="{FF2B5EF4-FFF2-40B4-BE49-F238E27FC236}">
                  <a16:creationId xmlns:a16="http://schemas.microsoft.com/office/drawing/2014/main" xmlns="" id="{2FDA2D85-0C79-C34A-8505-9BE15EEF8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8309" y="3716158"/>
              <a:ext cx="49713" cy="56341"/>
            </a:xfrm>
            <a:custGeom>
              <a:avLst/>
              <a:gdLst>
                <a:gd name="T0" fmla="*/ 7 w 32"/>
                <a:gd name="T1" fmla="*/ 9 h 36"/>
                <a:gd name="T2" fmla="*/ 9 w 32"/>
                <a:gd name="T3" fmla="*/ 36 h 36"/>
                <a:gd name="T4" fmla="*/ 32 w 32"/>
                <a:gd name="T5" fmla="*/ 4 h 36"/>
                <a:gd name="T6" fmla="*/ 7 w 32"/>
                <a:gd name="T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6">
                  <a:moveTo>
                    <a:pt x="7" y="9"/>
                  </a:moveTo>
                  <a:cubicBezTo>
                    <a:pt x="0" y="17"/>
                    <a:pt x="1" y="29"/>
                    <a:pt x="9" y="36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4" y="0"/>
                    <a:pt x="13" y="1"/>
                    <a:pt x="7" y="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52">
              <a:extLst>
                <a:ext uri="{FF2B5EF4-FFF2-40B4-BE49-F238E27FC236}">
                  <a16:creationId xmlns:a16="http://schemas.microsoft.com/office/drawing/2014/main" xmlns="" id="{ABC8BF4A-28CB-784B-9C45-5521009BF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1803" y="4553540"/>
              <a:ext cx="49713" cy="57446"/>
            </a:xfrm>
            <a:custGeom>
              <a:avLst/>
              <a:gdLst>
                <a:gd name="T0" fmla="*/ 24 w 32"/>
                <a:gd name="T1" fmla="*/ 0 h 37"/>
                <a:gd name="T2" fmla="*/ 0 w 32"/>
                <a:gd name="T3" fmla="*/ 32 h 37"/>
                <a:gd name="T4" fmla="*/ 26 w 32"/>
                <a:gd name="T5" fmla="*/ 27 h 37"/>
                <a:gd name="T6" fmla="*/ 24 w 3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7">
                  <a:moveTo>
                    <a:pt x="24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9" y="37"/>
                    <a:pt x="19" y="35"/>
                    <a:pt x="26" y="27"/>
                  </a:cubicBezTo>
                  <a:cubicBezTo>
                    <a:pt x="32" y="19"/>
                    <a:pt x="31" y="7"/>
                    <a:pt x="24" y="0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53">
              <a:extLst>
                <a:ext uri="{FF2B5EF4-FFF2-40B4-BE49-F238E27FC236}">
                  <a16:creationId xmlns:a16="http://schemas.microsoft.com/office/drawing/2014/main" xmlns="" id="{5BEB78EB-2F1B-4141-9EFF-AB959017F0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3022" y="4543598"/>
              <a:ext cx="49713" cy="55236"/>
            </a:xfrm>
            <a:custGeom>
              <a:avLst/>
              <a:gdLst>
                <a:gd name="T0" fmla="*/ 7 w 32"/>
                <a:gd name="T1" fmla="*/ 9 h 36"/>
                <a:gd name="T2" fmla="*/ 9 w 32"/>
                <a:gd name="T3" fmla="*/ 36 h 36"/>
                <a:gd name="T4" fmla="*/ 32 w 32"/>
                <a:gd name="T5" fmla="*/ 5 h 36"/>
                <a:gd name="T6" fmla="*/ 7 w 32"/>
                <a:gd name="T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6">
                  <a:moveTo>
                    <a:pt x="7" y="9"/>
                  </a:moveTo>
                  <a:cubicBezTo>
                    <a:pt x="0" y="17"/>
                    <a:pt x="1" y="29"/>
                    <a:pt x="9" y="3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4" y="0"/>
                    <a:pt x="13" y="2"/>
                    <a:pt x="7" y="9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Freeform 54">
              <a:extLst>
                <a:ext uri="{FF2B5EF4-FFF2-40B4-BE49-F238E27FC236}">
                  <a16:creationId xmlns:a16="http://schemas.microsoft.com/office/drawing/2014/main" xmlns="" id="{513802F3-F693-2640-92CC-109724C06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769" y="4090660"/>
              <a:ext cx="49713" cy="55236"/>
            </a:xfrm>
            <a:custGeom>
              <a:avLst/>
              <a:gdLst>
                <a:gd name="T0" fmla="*/ 23 w 32"/>
                <a:gd name="T1" fmla="*/ 0 h 36"/>
                <a:gd name="T2" fmla="*/ 0 w 32"/>
                <a:gd name="T3" fmla="*/ 32 h 36"/>
                <a:gd name="T4" fmla="*/ 25 w 32"/>
                <a:gd name="T5" fmla="*/ 27 h 36"/>
                <a:gd name="T6" fmla="*/ 23 w 32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6">
                  <a:moveTo>
                    <a:pt x="23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8" y="36"/>
                    <a:pt x="19" y="35"/>
                    <a:pt x="25" y="27"/>
                  </a:cubicBezTo>
                  <a:cubicBezTo>
                    <a:pt x="32" y="19"/>
                    <a:pt x="31" y="7"/>
                    <a:pt x="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55">
              <a:extLst>
                <a:ext uri="{FF2B5EF4-FFF2-40B4-BE49-F238E27FC236}">
                  <a16:creationId xmlns:a16="http://schemas.microsoft.com/office/drawing/2014/main" xmlns="" id="{F79B8F60-DA0D-1848-89CC-61CD9FFA0F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2989" y="4079613"/>
              <a:ext cx="48608" cy="55236"/>
            </a:xfrm>
            <a:custGeom>
              <a:avLst/>
              <a:gdLst>
                <a:gd name="T0" fmla="*/ 6 w 31"/>
                <a:gd name="T1" fmla="*/ 9 h 36"/>
                <a:gd name="T2" fmla="*/ 8 w 31"/>
                <a:gd name="T3" fmla="*/ 36 h 36"/>
                <a:gd name="T4" fmla="*/ 31 w 31"/>
                <a:gd name="T5" fmla="*/ 4 h 36"/>
                <a:gd name="T6" fmla="*/ 6 w 31"/>
                <a:gd name="T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6">
                  <a:moveTo>
                    <a:pt x="6" y="9"/>
                  </a:moveTo>
                  <a:cubicBezTo>
                    <a:pt x="0" y="17"/>
                    <a:pt x="1" y="29"/>
                    <a:pt x="8" y="36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3" y="0"/>
                    <a:pt x="13" y="1"/>
                    <a:pt x="6" y="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56">
              <a:extLst>
                <a:ext uri="{FF2B5EF4-FFF2-40B4-BE49-F238E27FC236}">
                  <a16:creationId xmlns:a16="http://schemas.microsoft.com/office/drawing/2014/main" xmlns="" id="{B1F0CC23-5EBE-C943-9810-A8642D800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1163" y="4817570"/>
              <a:ext cx="49713" cy="57446"/>
            </a:xfrm>
            <a:custGeom>
              <a:avLst/>
              <a:gdLst>
                <a:gd name="T0" fmla="*/ 23 w 32"/>
                <a:gd name="T1" fmla="*/ 0 h 37"/>
                <a:gd name="T2" fmla="*/ 0 w 32"/>
                <a:gd name="T3" fmla="*/ 32 h 37"/>
                <a:gd name="T4" fmla="*/ 25 w 32"/>
                <a:gd name="T5" fmla="*/ 27 h 37"/>
                <a:gd name="T6" fmla="*/ 23 w 3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7">
                  <a:moveTo>
                    <a:pt x="23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8" y="37"/>
                    <a:pt x="19" y="35"/>
                    <a:pt x="25" y="27"/>
                  </a:cubicBezTo>
                  <a:cubicBezTo>
                    <a:pt x="32" y="19"/>
                    <a:pt x="31" y="7"/>
                    <a:pt x="23" y="0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2" name="Freeform 57">
              <a:extLst>
                <a:ext uri="{FF2B5EF4-FFF2-40B4-BE49-F238E27FC236}">
                  <a16:creationId xmlns:a16="http://schemas.microsoft.com/office/drawing/2014/main" xmlns="" id="{E1B8DF34-E1E6-CE4C-8824-BE848EA31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383" y="4806523"/>
              <a:ext cx="48608" cy="56341"/>
            </a:xfrm>
            <a:custGeom>
              <a:avLst/>
              <a:gdLst>
                <a:gd name="T0" fmla="*/ 6 w 31"/>
                <a:gd name="T1" fmla="*/ 9 h 36"/>
                <a:gd name="T2" fmla="*/ 8 w 31"/>
                <a:gd name="T3" fmla="*/ 36 h 36"/>
                <a:gd name="T4" fmla="*/ 31 w 31"/>
                <a:gd name="T5" fmla="*/ 5 h 36"/>
                <a:gd name="T6" fmla="*/ 6 w 31"/>
                <a:gd name="T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6">
                  <a:moveTo>
                    <a:pt x="6" y="9"/>
                  </a:moveTo>
                  <a:cubicBezTo>
                    <a:pt x="0" y="17"/>
                    <a:pt x="1" y="29"/>
                    <a:pt x="8" y="3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3" y="0"/>
                    <a:pt x="13" y="2"/>
                    <a:pt x="6" y="9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58">
              <a:extLst>
                <a:ext uri="{FF2B5EF4-FFF2-40B4-BE49-F238E27FC236}">
                  <a16:creationId xmlns:a16="http://schemas.microsoft.com/office/drawing/2014/main" xmlns="" id="{0209286C-A3C9-4642-820A-3E0A8909D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4210" y="4890482"/>
              <a:ext cx="49713" cy="55236"/>
            </a:xfrm>
            <a:custGeom>
              <a:avLst/>
              <a:gdLst>
                <a:gd name="T0" fmla="*/ 24 w 32"/>
                <a:gd name="T1" fmla="*/ 0 h 36"/>
                <a:gd name="T2" fmla="*/ 0 w 32"/>
                <a:gd name="T3" fmla="*/ 31 h 36"/>
                <a:gd name="T4" fmla="*/ 25 w 32"/>
                <a:gd name="T5" fmla="*/ 27 h 36"/>
                <a:gd name="T6" fmla="*/ 24 w 32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6">
                  <a:moveTo>
                    <a:pt x="24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8" y="36"/>
                    <a:pt x="19" y="34"/>
                    <a:pt x="25" y="27"/>
                  </a:cubicBezTo>
                  <a:cubicBezTo>
                    <a:pt x="32" y="18"/>
                    <a:pt x="31" y="7"/>
                    <a:pt x="24" y="0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59">
              <a:extLst>
                <a:ext uri="{FF2B5EF4-FFF2-40B4-BE49-F238E27FC236}">
                  <a16:creationId xmlns:a16="http://schemas.microsoft.com/office/drawing/2014/main" xmlns="" id="{73ACD881-5878-7344-BFF9-8C8761D78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430" y="4878330"/>
              <a:ext cx="49713" cy="55236"/>
            </a:xfrm>
            <a:custGeom>
              <a:avLst/>
              <a:gdLst>
                <a:gd name="T0" fmla="*/ 7 w 32"/>
                <a:gd name="T1" fmla="*/ 9 h 36"/>
                <a:gd name="T2" fmla="*/ 9 w 32"/>
                <a:gd name="T3" fmla="*/ 36 h 36"/>
                <a:gd name="T4" fmla="*/ 32 w 32"/>
                <a:gd name="T5" fmla="*/ 5 h 36"/>
                <a:gd name="T6" fmla="*/ 7 w 32"/>
                <a:gd name="T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6">
                  <a:moveTo>
                    <a:pt x="7" y="9"/>
                  </a:moveTo>
                  <a:cubicBezTo>
                    <a:pt x="0" y="18"/>
                    <a:pt x="1" y="29"/>
                    <a:pt x="9" y="3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4" y="0"/>
                    <a:pt x="13" y="2"/>
                    <a:pt x="7" y="9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60">
              <a:extLst>
                <a:ext uri="{FF2B5EF4-FFF2-40B4-BE49-F238E27FC236}">
                  <a16:creationId xmlns:a16="http://schemas.microsoft.com/office/drawing/2014/main" xmlns="" id="{832DA1EC-6D2B-F84C-9943-535628D1EC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1566" y="4524817"/>
              <a:ext cx="47504" cy="55236"/>
            </a:xfrm>
            <a:custGeom>
              <a:avLst/>
              <a:gdLst>
                <a:gd name="T0" fmla="*/ 23 w 31"/>
                <a:gd name="T1" fmla="*/ 0 h 36"/>
                <a:gd name="T2" fmla="*/ 0 w 31"/>
                <a:gd name="T3" fmla="*/ 31 h 36"/>
                <a:gd name="T4" fmla="*/ 25 w 31"/>
                <a:gd name="T5" fmla="*/ 27 h 36"/>
                <a:gd name="T6" fmla="*/ 23 w 31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6">
                  <a:moveTo>
                    <a:pt x="23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8" y="36"/>
                    <a:pt x="19" y="34"/>
                    <a:pt x="25" y="27"/>
                  </a:cubicBezTo>
                  <a:cubicBezTo>
                    <a:pt x="31" y="18"/>
                    <a:pt x="30" y="7"/>
                    <a:pt x="23" y="0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Freeform 61">
              <a:extLst>
                <a:ext uri="{FF2B5EF4-FFF2-40B4-BE49-F238E27FC236}">
                  <a16:creationId xmlns:a16="http://schemas.microsoft.com/office/drawing/2014/main" xmlns="" id="{E3305BAA-44C5-5841-A22C-80C338CEB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2786" y="4511561"/>
              <a:ext cx="47504" cy="56341"/>
            </a:xfrm>
            <a:custGeom>
              <a:avLst/>
              <a:gdLst>
                <a:gd name="T0" fmla="*/ 6 w 31"/>
                <a:gd name="T1" fmla="*/ 9 h 36"/>
                <a:gd name="T2" fmla="*/ 8 w 31"/>
                <a:gd name="T3" fmla="*/ 36 h 36"/>
                <a:gd name="T4" fmla="*/ 31 w 31"/>
                <a:gd name="T5" fmla="*/ 5 h 36"/>
                <a:gd name="T6" fmla="*/ 6 w 31"/>
                <a:gd name="T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6">
                  <a:moveTo>
                    <a:pt x="6" y="9"/>
                  </a:moveTo>
                  <a:cubicBezTo>
                    <a:pt x="0" y="18"/>
                    <a:pt x="0" y="29"/>
                    <a:pt x="8" y="3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3" y="0"/>
                    <a:pt x="12" y="2"/>
                    <a:pt x="6" y="9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Freeform 62">
              <a:extLst>
                <a:ext uri="{FF2B5EF4-FFF2-40B4-BE49-F238E27FC236}">
                  <a16:creationId xmlns:a16="http://schemas.microsoft.com/office/drawing/2014/main" xmlns="" id="{1BAC405D-DEB2-4041-8C94-D865CBE3E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0379" y="3589115"/>
              <a:ext cx="49713" cy="57446"/>
            </a:xfrm>
            <a:custGeom>
              <a:avLst/>
              <a:gdLst>
                <a:gd name="T0" fmla="*/ 23 w 32"/>
                <a:gd name="T1" fmla="*/ 0 h 37"/>
                <a:gd name="T2" fmla="*/ 0 w 32"/>
                <a:gd name="T3" fmla="*/ 32 h 37"/>
                <a:gd name="T4" fmla="*/ 25 w 32"/>
                <a:gd name="T5" fmla="*/ 27 h 37"/>
                <a:gd name="T6" fmla="*/ 23 w 3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7">
                  <a:moveTo>
                    <a:pt x="23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8" y="37"/>
                    <a:pt x="19" y="35"/>
                    <a:pt x="25" y="27"/>
                  </a:cubicBezTo>
                  <a:cubicBezTo>
                    <a:pt x="32" y="19"/>
                    <a:pt x="31" y="7"/>
                    <a:pt x="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63">
              <a:extLst>
                <a:ext uri="{FF2B5EF4-FFF2-40B4-BE49-F238E27FC236}">
                  <a16:creationId xmlns:a16="http://schemas.microsoft.com/office/drawing/2014/main" xmlns="" id="{1CA70401-1375-E54E-A2D6-178B30EDB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1599" y="3579172"/>
              <a:ext cx="49713" cy="55236"/>
            </a:xfrm>
            <a:custGeom>
              <a:avLst/>
              <a:gdLst>
                <a:gd name="T0" fmla="*/ 7 w 32"/>
                <a:gd name="T1" fmla="*/ 9 h 36"/>
                <a:gd name="T2" fmla="*/ 8 w 32"/>
                <a:gd name="T3" fmla="*/ 36 h 36"/>
                <a:gd name="T4" fmla="*/ 32 w 32"/>
                <a:gd name="T5" fmla="*/ 5 h 36"/>
                <a:gd name="T6" fmla="*/ 7 w 32"/>
                <a:gd name="T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6">
                  <a:moveTo>
                    <a:pt x="7" y="9"/>
                  </a:moveTo>
                  <a:cubicBezTo>
                    <a:pt x="0" y="17"/>
                    <a:pt x="1" y="29"/>
                    <a:pt x="8" y="36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4" y="0"/>
                    <a:pt x="13" y="2"/>
                    <a:pt x="7" y="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64">
              <a:extLst>
                <a:ext uri="{FF2B5EF4-FFF2-40B4-BE49-F238E27FC236}">
                  <a16:creationId xmlns:a16="http://schemas.microsoft.com/office/drawing/2014/main" xmlns="" id="{07E128AF-A446-874A-8E77-807AE1440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466" y="3460966"/>
              <a:ext cx="48608" cy="57446"/>
            </a:xfrm>
            <a:custGeom>
              <a:avLst/>
              <a:gdLst>
                <a:gd name="T0" fmla="*/ 23 w 31"/>
                <a:gd name="T1" fmla="*/ 0 h 37"/>
                <a:gd name="T2" fmla="*/ 0 w 31"/>
                <a:gd name="T3" fmla="*/ 32 h 37"/>
                <a:gd name="T4" fmla="*/ 25 w 31"/>
                <a:gd name="T5" fmla="*/ 27 h 37"/>
                <a:gd name="T6" fmla="*/ 23 w 3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7">
                  <a:moveTo>
                    <a:pt x="23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8" y="37"/>
                    <a:pt x="19" y="35"/>
                    <a:pt x="25" y="27"/>
                  </a:cubicBezTo>
                  <a:cubicBezTo>
                    <a:pt x="31" y="19"/>
                    <a:pt x="31" y="7"/>
                    <a:pt x="2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65">
              <a:extLst>
                <a:ext uri="{FF2B5EF4-FFF2-40B4-BE49-F238E27FC236}">
                  <a16:creationId xmlns:a16="http://schemas.microsoft.com/office/drawing/2014/main" xmlns="" id="{F00D5032-C94D-F24F-B400-442B7FD89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686" y="3449919"/>
              <a:ext cx="48608" cy="56341"/>
            </a:xfrm>
            <a:custGeom>
              <a:avLst/>
              <a:gdLst>
                <a:gd name="T0" fmla="*/ 6 w 31"/>
                <a:gd name="T1" fmla="*/ 9 h 36"/>
                <a:gd name="T2" fmla="*/ 8 w 31"/>
                <a:gd name="T3" fmla="*/ 36 h 36"/>
                <a:gd name="T4" fmla="*/ 31 w 31"/>
                <a:gd name="T5" fmla="*/ 5 h 36"/>
                <a:gd name="T6" fmla="*/ 6 w 31"/>
                <a:gd name="T7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36">
                  <a:moveTo>
                    <a:pt x="6" y="9"/>
                  </a:moveTo>
                  <a:cubicBezTo>
                    <a:pt x="0" y="17"/>
                    <a:pt x="0" y="29"/>
                    <a:pt x="8" y="3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3" y="0"/>
                    <a:pt x="12" y="2"/>
                    <a:pt x="6" y="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66">
              <a:extLst>
                <a:ext uri="{FF2B5EF4-FFF2-40B4-BE49-F238E27FC236}">
                  <a16:creationId xmlns:a16="http://schemas.microsoft.com/office/drawing/2014/main" xmlns="" id="{2AB46196-AE10-A644-9DBD-CFC3B2766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2519" y="4414345"/>
              <a:ext cx="49713" cy="56341"/>
            </a:xfrm>
            <a:custGeom>
              <a:avLst/>
              <a:gdLst>
                <a:gd name="T0" fmla="*/ 24 w 32"/>
                <a:gd name="T1" fmla="*/ 0 h 36"/>
                <a:gd name="T2" fmla="*/ 0 w 32"/>
                <a:gd name="T3" fmla="*/ 31 h 36"/>
                <a:gd name="T4" fmla="*/ 25 w 32"/>
                <a:gd name="T5" fmla="*/ 27 h 36"/>
                <a:gd name="T6" fmla="*/ 24 w 32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6">
                  <a:moveTo>
                    <a:pt x="24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8" y="36"/>
                    <a:pt x="19" y="34"/>
                    <a:pt x="25" y="27"/>
                  </a:cubicBezTo>
                  <a:cubicBezTo>
                    <a:pt x="32" y="19"/>
                    <a:pt x="31" y="7"/>
                    <a:pt x="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67">
              <a:extLst>
                <a:ext uri="{FF2B5EF4-FFF2-40B4-BE49-F238E27FC236}">
                  <a16:creationId xmlns:a16="http://schemas.microsoft.com/office/drawing/2014/main" xmlns="" id="{229AFC4E-B16F-814D-AF64-F3B3A77A1D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738" y="4402193"/>
              <a:ext cx="49713" cy="57446"/>
            </a:xfrm>
            <a:custGeom>
              <a:avLst/>
              <a:gdLst>
                <a:gd name="T0" fmla="*/ 7 w 32"/>
                <a:gd name="T1" fmla="*/ 10 h 37"/>
                <a:gd name="T2" fmla="*/ 9 w 32"/>
                <a:gd name="T3" fmla="*/ 37 h 37"/>
                <a:gd name="T4" fmla="*/ 32 w 32"/>
                <a:gd name="T5" fmla="*/ 5 h 37"/>
                <a:gd name="T6" fmla="*/ 7 w 32"/>
                <a:gd name="T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7">
                  <a:moveTo>
                    <a:pt x="7" y="10"/>
                  </a:moveTo>
                  <a:cubicBezTo>
                    <a:pt x="0" y="18"/>
                    <a:pt x="1" y="30"/>
                    <a:pt x="9" y="3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4" y="0"/>
                    <a:pt x="13" y="2"/>
                    <a:pt x="7" y="1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3" name="Freeform 68">
              <a:extLst>
                <a:ext uri="{FF2B5EF4-FFF2-40B4-BE49-F238E27FC236}">
                  <a16:creationId xmlns:a16="http://schemas.microsoft.com/office/drawing/2014/main" xmlns="" id="{390281D1-7341-D942-A483-47503E8B25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5615" y="3233393"/>
              <a:ext cx="373397" cy="397701"/>
            </a:xfrm>
            <a:custGeom>
              <a:avLst/>
              <a:gdLst>
                <a:gd name="T0" fmla="*/ 234 w 240"/>
                <a:gd name="T1" fmla="*/ 164 h 257"/>
                <a:gd name="T2" fmla="*/ 228 w 240"/>
                <a:gd name="T3" fmla="*/ 139 h 257"/>
                <a:gd name="T4" fmla="*/ 228 w 240"/>
                <a:gd name="T5" fmla="*/ 129 h 257"/>
                <a:gd name="T6" fmla="*/ 228 w 240"/>
                <a:gd name="T7" fmla="*/ 118 h 257"/>
                <a:gd name="T8" fmla="*/ 234 w 240"/>
                <a:gd name="T9" fmla="*/ 93 h 257"/>
                <a:gd name="T10" fmla="*/ 234 w 240"/>
                <a:gd name="T11" fmla="*/ 70 h 257"/>
                <a:gd name="T12" fmla="*/ 229 w 240"/>
                <a:gd name="T13" fmla="*/ 60 h 257"/>
                <a:gd name="T14" fmla="*/ 208 w 240"/>
                <a:gd name="T15" fmla="*/ 48 h 257"/>
                <a:gd name="T16" fmla="*/ 182 w 240"/>
                <a:gd name="T17" fmla="*/ 42 h 257"/>
                <a:gd name="T18" fmla="*/ 164 w 240"/>
                <a:gd name="T19" fmla="*/ 32 h 257"/>
                <a:gd name="T20" fmla="*/ 145 w 240"/>
                <a:gd name="T21" fmla="*/ 12 h 257"/>
                <a:gd name="T22" fmla="*/ 126 w 240"/>
                <a:gd name="T23" fmla="*/ 0 h 257"/>
                <a:gd name="T24" fmla="*/ 114 w 240"/>
                <a:gd name="T25" fmla="*/ 0 h 257"/>
                <a:gd name="T26" fmla="*/ 94 w 240"/>
                <a:gd name="T27" fmla="*/ 12 h 257"/>
                <a:gd name="T28" fmla="*/ 76 w 240"/>
                <a:gd name="T29" fmla="*/ 31 h 257"/>
                <a:gd name="T30" fmla="*/ 57 w 240"/>
                <a:gd name="T31" fmla="*/ 42 h 257"/>
                <a:gd name="T32" fmla="*/ 31 w 240"/>
                <a:gd name="T33" fmla="*/ 48 h 257"/>
                <a:gd name="T34" fmla="*/ 11 w 240"/>
                <a:gd name="T35" fmla="*/ 60 h 257"/>
                <a:gd name="T36" fmla="*/ 6 w 240"/>
                <a:gd name="T37" fmla="*/ 70 h 257"/>
                <a:gd name="T38" fmla="*/ 5 w 240"/>
                <a:gd name="T39" fmla="*/ 93 h 257"/>
                <a:gd name="T40" fmla="*/ 11 w 240"/>
                <a:gd name="T41" fmla="*/ 118 h 257"/>
                <a:gd name="T42" fmla="*/ 11 w 240"/>
                <a:gd name="T43" fmla="*/ 129 h 257"/>
                <a:gd name="T44" fmla="*/ 11 w 240"/>
                <a:gd name="T45" fmla="*/ 140 h 257"/>
                <a:gd name="T46" fmla="*/ 5 w 240"/>
                <a:gd name="T47" fmla="*/ 164 h 257"/>
                <a:gd name="T48" fmla="*/ 5 w 240"/>
                <a:gd name="T49" fmla="*/ 187 h 257"/>
                <a:gd name="T50" fmla="*/ 11 w 240"/>
                <a:gd name="T51" fmla="*/ 197 h 257"/>
                <a:gd name="T52" fmla="*/ 31 w 240"/>
                <a:gd name="T53" fmla="*/ 209 h 257"/>
                <a:gd name="T54" fmla="*/ 56 w 240"/>
                <a:gd name="T55" fmla="*/ 216 h 257"/>
                <a:gd name="T56" fmla="*/ 76 w 240"/>
                <a:gd name="T57" fmla="*/ 227 h 257"/>
                <a:gd name="T58" fmla="*/ 94 w 240"/>
                <a:gd name="T59" fmla="*/ 246 h 257"/>
                <a:gd name="T60" fmla="*/ 114 w 240"/>
                <a:gd name="T61" fmla="*/ 257 h 257"/>
                <a:gd name="T62" fmla="*/ 126 w 240"/>
                <a:gd name="T63" fmla="*/ 257 h 257"/>
                <a:gd name="T64" fmla="*/ 145 w 240"/>
                <a:gd name="T65" fmla="*/ 246 h 257"/>
                <a:gd name="T66" fmla="*/ 164 w 240"/>
                <a:gd name="T67" fmla="*/ 227 h 257"/>
                <a:gd name="T68" fmla="*/ 183 w 240"/>
                <a:gd name="T69" fmla="*/ 215 h 257"/>
                <a:gd name="T70" fmla="*/ 209 w 240"/>
                <a:gd name="T71" fmla="*/ 209 h 257"/>
                <a:gd name="T72" fmla="*/ 229 w 240"/>
                <a:gd name="T73" fmla="*/ 197 h 257"/>
                <a:gd name="T74" fmla="*/ 234 w 240"/>
                <a:gd name="T75" fmla="*/ 187 h 257"/>
                <a:gd name="T76" fmla="*/ 234 w 240"/>
                <a:gd name="T77" fmla="*/ 164 h 257"/>
                <a:gd name="T78" fmla="*/ 119 w 240"/>
                <a:gd name="T79" fmla="*/ 198 h 257"/>
                <a:gd name="T80" fmla="*/ 49 w 240"/>
                <a:gd name="T81" fmla="*/ 128 h 257"/>
                <a:gd name="T82" fmla="*/ 119 w 240"/>
                <a:gd name="T83" fmla="*/ 58 h 257"/>
                <a:gd name="T84" fmla="*/ 189 w 240"/>
                <a:gd name="T85" fmla="*/ 128 h 257"/>
                <a:gd name="T86" fmla="*/ 119 w 240"/>
                <a:gd name="T87" fmla="*/ 19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0" h="257">
                  <a:moveTo>
                    <a:pt x="234" y="164"/>
                  </a:moveTo>
                  <a:cubicBezTo>
                    <a:pt x="228" y="161"/>
                    <a:pt x="226" y="150"/>
                    <a:pt x="228" y="139"/>
                  </a:cubicBezTo>
                  <a:cubicBezTo>
                    <a:pt x="228" y="139"/>
                    <a:pt x="228" y="139"/>
                    <a:pt x="228" y="129"/>
                  </a:cubicBezTo>
                  <a:cubicBezTo>
                    <a:pt x="228" y="119"/>
                    <a:pt x="228" y="118"/>
                    <a:pt x="228" y="118"/>
                  </a:cubicBezTo>
                  <a:cubicBezTo>
                    <a:pt x="225" y="108"/>
                    <a:pt x="228" y="96"/>
                    <a:pt x="234" y="93"/>
                  </a:cubicBezTo>
                  <a:cubicBezTo>
                    <a:pt x="240" y="90"/>
                    <a:pt x="240" y="79"/>
                    <a:pt x="234" y="70"/>
                  </a:cubicBezTo>
                  <a:cubicBezTo>
                    <a:pt x="229" y="60"/>
                    <a:pt x="229" y="60"/>
                    <a:pt x="229" y="60"/>
                  </a:cubicBezTo>
                  <a:cubicBezTo>
                    <a:pt x="223" y="50"/>
                    <a:pt x="214" y="45"/>
                    <a:pt x="208" y="48"/>
                  </a:cubicBezTo>
                  <a:cubicBezTo>
                    <a:pt x="202" y="52"/>
                    <a:pt x="191" y="49"/>
                    <a:pt x="182" y="42"/>
                  </a:cubicBezTo>
                  <a:cubicBezTo>
                    <a:pt x="164" y="32"/>
                    <a:pt x="164" y="32"/>
                    <a:pt x="164" y="32"/>
                  </a:cubicBezTo>
                  <a:cubicBezTo>
                    <a:pt x="154" y="27"/>
                    <a:pt x="145" y="19"/>
                    <a:pt x="145" y="12"/>
                  </a:cubicBezTo>
                  <a:cubicBezTo>
                    <a:pt x="145" y="5"/>
                    <a:pt x="136" y="0"/>
                    <a:pt x="126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03" y="0"/>
                    <a:pt x="94" y="5"/>
                    <a:pt x="94" y="12"/>
                  </a:cubicBezTo>
                  <a:cubicBezTo>
                    <a:pt x="94" y="18"/>
                    <a:pt x="86" y="27"/>
                    <a:pt x="76" y="31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48" y="48"/>
                    <a:pt x="37" y="51"/>
                    <a:pt x="31" y="48"/>
                  </a:cubicBezTo>
                  <a:cubicBezTo>
                    <a:pt x="26" y="45"/>
                    <a:pt x="17" y="50"/>
                    <a:pt x="11" y="6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0" y="79"/>
                    <a:pt x="0" y="90"/>
                    <a:pt x="5" y="93"/>
                  </a:cubicBezTo>
                  <a:cubicBezTo>
                    <a:pt x="11" y="96"/>
                    <a:pt x="13" y="107"/>
                    <a:pt x="11" y="118"/>
                  </a:cubicBezTo>
                  <a:cubicBezTo>
                    <a:pt x="11" y="118"/>
                    <a:pt x="11" y="118"/>
                    <a:pt x="11" y="129"/>
                  </a:cubicBezTo>
                  <a:cubicBezTo>
                    <a:pt x="11" y="140"/>
                    <a:pt x="11" y="140"/>
                    <a:pt x="11" y="140"/>
                  </a:cubicBezTo>
                  <a:cubicBezTo>
                    <a:pt x="13" y="150"/>
                    <a:pt x="10" y="161"/>
                    <a:pt x="5" y="164"/>
                  </a:cubicBezTo>
                  <a:cubicBezTo>
                    <a:pt x="0" y="167"/>
                    <a:pt x="0" y="178"/>
                    <a:pt x="5" y="187"/>
                  </a:cubicBezTo>
                  <a:cubicBezTo>
                    <a:pt x="11" y="197"/>
                    <a:pt x="11" y="197"/>
                    <a:pt x="11" y="197"/>
                  </a:cubicBezTo>
                  <a:cubicBezTo>
                    <a:pt x="17" y="207"/>
                    <a:pt x="25" y="212"/>
                    <a:pt x="31" y="209"/>
                  </a:cubicBezTo>
                  <a:cubicBezTo>
                    <a:pt x="36" y="206"/>
                    <a:pt x="47" y="209"/>
                    <a:pt x="56" y="216"/>
                  </a:cubicBezTo>
                  <a:cubicBezTo>
                    <a:pt x="76" y="227"/>
                    <a:pt x="76" y="227"/>
                    <a:pt x="76" y="227"/>
                  </a:cubicBezTo>
                  <a:cubicBezTo>
                    <a:pt x="86" y="232"/>
                    <a:pt x="94" y="240"/>
                    <a:pt x="94" y="246"/>
                  </a:cubicBezTo>
                  <a:cubicBezTo>
                    <a:pt x="94" y="252"/>
                    <a:pt x="103" y="257"/>
                    <a:pt x="114" y="257"/>
                  </a:cubicBezTo>
                  <a:cubicBezTo>
                    <a:pt x="126" y="257"/>
                    <a:pt x="126" y="257"/>
                    <a:pt x="126" y="257"/>
                  </a:cubicBezTo>
                  <a:cubicBezTo>
                    <a:pt x="136" y="257"/>
                    <a:pt x="145" y="252"/>
                    <a:pt x="145" y="246"/>
                  </a:cubicBezTo>
                  <a:cubicBezTo>
                    <a:pt x="145" y="240"/>
                    <a:pt x="154" y="231"/>
                    <a:pt x="164" y="227"/>
                  </a:cubicBezTo>
                  <a:cubicBezTo>
                    <a:pt x="183" y="215"/>
                    <a:pt x="183" y="215"/>
                    <a:pt x="183" y="215"/>
                  </a:cubicBezTo>
                  <a:cubicBezTo>
                    <a:pt x="192" y="209"/>
                    <a:pt x="203" y="206"/>
                    <a:pt x="209" y="209"/>
                  </a:cubicBezTo>
                  <a:cubicBezTo>
                    <a:pt x="214" y="212"/>
                    <a:pt x="223" y="207"/>
                    <a:pt x="229" y="19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40" y="178"/>
                    <a:pt x="240" y="167"/>
                    <a:pt x="234" y="164"/>
                  </a:cubicBezTo>
                  <a:close/>
                  <a:moveTo>
                    <a:pt x="119" y="198"/>
                  </a:moveTo>
                  <a:cubicBezTo>
                    <a:pt x="80" y="198"/>
                    <a:pt x="49" y="167"/>
                    <a:pt x="49" y="128"/>
                  </a:cubicBezTo>
                  <a:cubicBezTo>
                    <a:pt x="49" y="89"/>
                    <a:pt x="80" y="58"/>
                    <a:pt x="119" y="58"/>
                  </a:cubicBezTo>
                  <a:cubicBezTo>
                    <a:pt x="158" y="58"/>
                    <a:pt x="189" y="89"/>
                    <a:pt x="189" y="128"/>
                  </a:cubicBezTo>
                  <a:cubicBezTo>
                    <a:pt x="189" y="167"/>
                    <a:pt x="158" y="198"/>
                    <a:pt x="119" y="19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Oval 69">
              <a:extLst>
                <a:ext uri="{FF2B5EF4-FFF2-40B4-BE49-F238E27FC236}">
                  <a16:creationId xmlns:a16="http://schemas.microsoft.com/office/drawing/2014/main" xmlns="" id="{352BC2D2-481D-D948-BF9E-58DC4F0E4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5915" y="3384740"/>
              <a:ext cx="91693" cy="916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70">
              <a:extLst>
                <a:ext uri="{FF2B5EF4-FFF2-40B4-BE49-F238E27FC236}">
                  <a16:creationId xmlns:a16="http://schemas.microsoft.com/office/drawing/2014/main" xmlns="" id="{B7B3EF60-55B4-9948-9275-E6B259AAAF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0333" y="3815583"/>
              <a:ext cx="256296" cy="256296"/>
            </a:xfrm>
            <a:custGeom>
              <a:avLst/>
              <a:gdLst>
                <a:gd name="T0" fmla="*/ 132 w 165"/>
                <a:gd name="T1" fmla="*/ 118 h 165"/>
                <a:gd name="T2" fmla="*/ 141 w 165"/>
                <a:gd name="T3" fmla="*/ 95 h 165"/>
                <a:gd name="T4" fmla="*/ 164 w 165"/>
                <a:gd name="T5" fmla="*/ 96 h 165"/>
                <a:gd name="T6" fmla="*/ 164 w 165"/>
                <a:gd name="T7" fmla="*/ 96 h 165"/>
                <a:gd name="T8" fmla="*/ 165 w 165"/>
                <a:gd name="T9" fmla="*/ 73 h 165"/>
                <a:gd name="T10" fmla="*/ 142 w 165"/>
                <a:gd name="T11" fmla="*/ 72 h 165"/>
                <a:gd name="T12" fmla="*/ 133 w 165"/>
                <a:gd name="T13" fmla="*/ 49 h 165"/>
                <a:gd name="T14" fmla="*/ 150 w 165"/>
                <a:gd name="T15" fmla="*/ 34 h 165"/>
                <a:gd name="T16" fmla="*/ 134 w 165"/>
                <a:gd name="T17" fmla="*/ 17 h 165"/>
                <a:gd name="T18" fmla="*/ 117 w 165"/>
                <a:gd name="T19" fmla="*/ 33 h 165"/>
                <a:gd name="T20" fmla="*/ 95 w 165"/>
                <a:gd name="T21" fmla="*/ 23 h 165"/>
                <a:gd name="T22" fmla="*/ 96 w 165"/>
                <a:gd name="T23" fmla="*/ 0 h 165"/>
                <a:gd name="T24" fmla="*/ 73 w 165"/>
                <a:gd name="T25" fmla="*/ 0 h 165"/>
                <a:gd name="T26" fmla="*/ 72 w 165"/>
                <a:gd name="T27" fmla="*/ 22 h 165"/>
                <a:gd name="T28" fmla="*/ 49 w 165"/>
                <a:gd name="T29" fmla="*/ 31 h 165"/>
                <a:gd name="T30" fmla="*/ 34 w 165"/>
                <a:gd name="T31" fmla="*/ 15 h 165"/>
                <a:gd name="T32" fmla="*/ 17 w 165"/>
                <a:gd name="T33" fmla="*/ 30 h 165"/>
                <a:gd name="T34" fmla="*/ 33 w 165"/>
                <a:gd name="T35" fmla="*/ 47 h 165"/>
                <a:gd name="T36" fmla="*/ 23 w 165"/>
                <a:gd name="T37" fmla="*/ 69 h 165"/>
                <a:gd name="T38" fmla="*/ 0 w 165"/>
                <a:gd name="T39" fmla="*/ 68 h 165"/>
                <a:gd name="T40" fmla="*/ 0 w 165"/>
                <a:gd name="T41" fmla="*/ 91 h 165"/>
                <a:gd name="T42" fmla="*/ 22 w 165"/>
                <a:gd name="T43" fmla="*/ 92 h 165"/>
                <a:gd name="T44" fmla="*/ 31 w 165"/>
                <a:gd name="T45" fmla="*/ 115 h 165"/>
                <a:gd name="T46" fmla="*/ 14 w 165"/>
                <a:gd name="T47" fmla="*/ 130 h 165"/>
                <a:gd name="T48" fmla="*/ 30 w 165"/>
                <a:gd name="T49" fmla="*/ 147 h 165"/>
                <a:gd name="T50" fmla="*/ 47 w 165"/>
                <a:gd name="T51" fmla="*/ 132 h 165"/>
                <a:gd name="T52" fmla="*/ 69 w 165"/>
                <a:gd name="T53" fmla="*/ 141 h 165"/>
                <a:gd name="T54" fmla="*/ 68 w 165"/>
                <a:gd name="T55" fmla="*/ 164 h 165"/>
                <a:gd name="T56" fmla="*/ 91 w 165"/>
                <a:gd name="T57" fmla="*/ 165 h 165"/>
                <a:gd name="T58" fmla="*/ 92 w 165"/>
                <a:gd name="T59" fmla="*/ 142 h 165"/>
                <a:gd name="T60" fmla="*/ 115 w 165"/>
                <a:gd name="T61" fmla="*/ 133 h 165"/>
                <a:gd name="T62" fmla="*/ 130 w 165"/>
                <a:gd name="T63" fmla="*/ 150 h 165"/>
                <a:gd name="T64" fmla="*/ 147 w 165"/>
                <a:gd name="T65" fmla="*/ 134 h 165"/>
                <a:gd name="T66" fmla="*/ 132 w 165"/>
                <a:gd name="T67" fmla="*/ 118 h 165"/>
                <a:gd name="T68" fmla="*/ 81 w 165"/>
                <a:gd name="T69" fmla="*/ 107 h 165"/>
                <a:gd name="T70" fmla="*/ 57 w 165"/>
                <a:gd name="T71" fmla="*/ 81 h 165"/>
                <a:gd name="T72" fmla="*/ 83 w 165"/>
                <a:gd name="T73" fmla="*/ 57 h 165"/>
                <a:gd name="T74" fmla="*/ 107 w 165"/>
                <a:gd name="T75" fmla="*/ 83 h 165"/>
                <a:gd name="T76" fmla="*/ 81 w 165"/>
                <a:gd name="T77" fmla="*/ 10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65">
                  <a:moveTo>
                    <a:pt x="132" y="118"/>
                  </a:moveTo>
                  <a:cubicBezTo>
                    <a:pt x="136" y="111"/>
                    <a:pt x="140" y="103"/>
                    <a:pt x="141" y="95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41" y="64"/>
                    <a:pt x="138" y="56"/>
                    <a:pt x="133" y="49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1" y="28"/>
                    <a:pt x="103" y="25"/>
                    <a:pt x="95" y="23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64" y="24"/>
                    <a:pt x="56" y="27"/>
                    <a:pt x="49" y="31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8" y="53"/>
                    <a:pt x="25" y="61"/>
                    <a:pt x="23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4" y="100"/>
                    <a:pt x="27" y="108"/>
                    <a:pt x="31" y="115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53" y="136"/>
                    <a:pt x="61" y="140"/>
                    <a:pt x="69" y="141"/>
                  </a:cubicBezTo>
                  <a:cubicBezTo>
                    <a:pt x="68" y="164"/>
                    <a:pt x="68" y="164"/>
                    <a:pt x="68" y="164"/>
                  </a:cubicBezTo>
                  <a:cubicBezTo>
                    <a:pt x="91" y="165"/>
                    <a:pt x="91" y="165"/>
                    <a:pt x="91" y="165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100" y="141"/>
                    <a:pt x="108" y="138"/>
                    <a:pt x="115" y="133"/>
                  </a:cubicBezTo>
                  <a:cubicBezTo>
                    <a:pt x="130" y="150"/>
                    <a:pt x="130" y="150"/>
                    <a:pt x="130" y="150"/>
                  </a:cubicBezTo>
                  <a:cubicBezTo>
                    <a:pt x="147" y="134"/>
                    <a:pt x="147" y="134"/>
                    <a:pt x="147" y="134"/>
                  </a:cubicBezTo>
                  <a:lnTo>
                    <a:pt x="132" y="118"/>
                  </a:lnTo>
                  <a:close/>
                  <a:moveTo>
                    <a:pt x="81" y="107"/>
                  </a:moveTo>
                  <a:cubicBezTo>
                    <a:pt x="68" y="107"/>
                    <a:pt x="57" y="95"/>
                    <a:pt x="57" y="81"/>
                  </a:cubicBezTo>
                  <a:cubicBezTo>
                    <a:pt x="57" y="68"/>
                    <a:pt x="69" y="57"/>
                    <a:pt x="83" y="57"/>
                  </a:cubicBezTo>
                  <a:cubicBezTo>
                    <a:pt x="97" y="57"/>
                    <a:pt x="108" y="69"/>
                    <a:pt x="107" y="83"/>
                  </a:cubicBezTo>
                  <a:cubicBezTo>
                    <a:pt x="107" y="97"/>
                    <a:pt x="95" y="108"/>
                    <a:pt x="81" y="10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Freeform 71">
              <a:extLst>
                <a:ext uri="{FF2B5EF4-FFF2-40B4-BE49-F238E27FC236}">
                  <a16:creationId xmlns:a16="http://schemas.microsoft.com/office/drawing/2014/main" xmlns="" id="{EA471C7A-18F5-1549-8FA0-6F54B1386C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1335" y="3972454"/>
              <a:ext cx="195537" cy="195537"/>
            </a:xfrm>
            <a:custGeom>
              <a:avLst/>
              <a:gdLst>
                <a:gd name="T0" fmla="*/ 126 w 126"/>
                <a:gd name="T1" fmla="*/ 74 h 126"/>
                <a:gd name="T2" fmla="*/ 126 w 126"/>
                <a:gd name="T3" fmla="*/ 56 h 126"/>
                <a:gd name="T4" fmla="*/ 109 w 126"/>
                <a:gd name="T5" fmla="*/ 56 h 126"/>
                <a:gd name="T6" fmla="*/ 102 w 126"/>
                <a:gd name="T7" fmla="*/ 38 h 126"/>
                <a:gd name="T8" fmla="*/ 115 w 126"/>
                <a:gd name="T9" fmla="*/ 26 h 126"/>
                <a:gd name="T10" fmla="*/ 103 w 126"/>
                <a:gd name="T11" fmla="*/ 14 h 126"/>
                <a:gd name="T12" fmla="*/ 90 w 126"/>
                <a:gd name="T13" fmla="*/ 26 h 126"/>
                <a:gd name="T14" fmla="*/ 73 w 126"/>
                <a:gd name="T15" fmla="*/ 18 h 126"/>
                <a:gd name="T16" fmla="*/ 74 w 126"/>
                <a:gd name="T17" fmla="*/ 1 h 126"/>
                <a:gd name="T18" fmla="*/ 56 w 126"/>
                <a:gd name="T19" fmla="*/ 0 h 126"/>
                <a:gd name="T20" fmla="*/ 56 w 126"/>
                <a:gd name="T21" fmla="*/ 18 h 126"/>
                <a:gd name="T22" fmla="*/ 38 w 126"/>
                <a:gd name="T23" fmla="*/ 24 h 126"/>
                <a:gd name="T24" fmla="*/ 27 w 126"/>
                <a:gd name="T25" fmla="*/ 12 h 126"/>
                <a:gd name="T26" fmla="*/ 14 w 126"/>
                <a:gd name="T27" fmla="*/ 24 h 126"/>
                <a:gd name="T28" fmla="*/ 26 w 126"/>
                <a:gd name="T29" fmla="*/ 36 h 126"/>
                <a:gd name="T30" fmla="*/ 18 w 126"/>
                <a:gd name="T31" fmla="*/ 53 h 126"/>
                <a:gd name="T32" fmla="*/ 1 w 126"/>
                <a:gd name="T33" fmla="*/ 53 h 126"/>
                <a:gd name="T34" fmla="*/ 0 w 126"/>
                <a:gd name="T35" fmla="*/ 70 h 126"/>
                <a:gd name="T36" fmla="*/ 18 w 126"/>
                <a:gd name="T37" fmla="*/ 71 h 126"/>
                <a:gd name="T38" fmla="*/ 24 w 126"/>
                <a:gd name="T39" fmla="*/ 88 h 126"/>
                <a:gd name="T40" fmla="*/ 12 w 126"/>
                <a:gd name="T41" fmla="*/ 100 h 126"/>
                <a:gd name="T42" fmla="*/ 24 w 126"/>
                <a:gd name="T43" fmla="*/ 113 h 126"/>
                <a:gd name="T44" fmla="*/ 36 w 126"/>
                <a:gd name="T45" fmla="*/ 101 h 126"/>
                <a:gd name="T46" fmla="*/ 53 w 126"/>
                <a:gd name="T47" fmla="*/ 108 h 126"/>
                <a:gd name="T48" fmla="*/ 53 w 126"/>
                <a:gd name="T49" fmla="*/ 125 h 126"/>
                <a:gd name="T50" fmla="*/ 70 w 126"/>
                <a:gd name="T51" fmla="*/ 126 h 126"/>
                <a:gd name="T52" fmla="*/ 71 w 126"/>
                <a:gd name="T53" fmla="*/ 109 h 126"/>
                <a:gd name="T54" fmla="*/ 88 w 126"/>
                <a:gd name="T55" fmla="*/ 102 h 126"/>
                <a:gd name="T56" fmla="*/ 100 w 126"/>
                <a:gd name="T57" fmla="*/ 115 h 126"/>
                <a:gd name="T58" fmla="*/ 113 w 126"/>
                <a:gd name="T59" fmla="*/ 103 h 126"/>
                <a:gd name="T60" fmla="*/ 101 w 126"/>
                <a:gd name="T61" fmla="*/ 90 h 126"/>
                <a:gd name="T62" fmla="*/ 108 w 126"/>
                <a:gd name="T63" fmla="*/ 73 h 126"/>
                <a:gd name="T64" fmla="*/ 126 w 126"/>
                <a:gd name="T65" fmla="*/ 74 h 126"/>
                <a:gd name="T66" fmla="*/ 63 w 126"/>
                <a:gd name="T67" fmla="*/ 82 h 126"/>
                <a:gd name="T68" fmla="*/ 44 w 126"/>
                <a:gd name="T69" fmla="*/ 63 h 126"/>
                <a:gd name="T70" fmla="*/ 64 w 126"/>
                <a:gd name="T71" fmla="*/ 44 h 126"/>
                <a:gd name="T72" fmla="*/ 82 w 126"/>
                <a:gd name="T73" fmla="*/ 64 h 126"/>
                <a:gd name="T74" fmla="*/ 63 w 126"/>
                <a:gd name="T75" fmla="*/ 8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26">
                  <a:moveTo>
                    <a:pt x="126" y="74"/>
                  </a:moveTo>
                  <a:cubicBezTo>
                    <a:pt x="126" y="56"/>
                    <a:pt x="126" y="56"/>
                    <a:pt x="126" y="56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08" y="49"/>
                    <a:pt x="106" y="43"/>
                    <a:pt x="102" y="38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5" y="22"/>
                    <a:pt x="79" y="19"/>
                    <a:pt x="73" y="18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49" y="19"/>
                    <a:pt x="44" y="21"/>
                    <a:pt x="38" y="2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2" y="41"/>
                    <a:pt x="20" y="47"/>
                    <a:pt x="18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7"/>
                    <a:pt x="21" y="83"/>
                    <a:pt x="24" y="88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41" y="104"/>
                    <a:pt x="47" y="107"/>
                    <a:pt x="53" y="108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7" y="108"/>
                    <a:pt x="83" y="105"/>
                    <a:pt x="88" y="102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13" y="103"/>
                    <a:pt x="113" y="103"/>
                    <a:pt x="113" y="103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4" y="85"/>
                    <a:pt x="107" y="79"/>
                    <a:pt x="108" y="73"/>
                  </a:cubicBezTo>
                  <a:cubicBezTo>
                    <a:pt x="126" y="74"/>
                    <a:pt x="126" y="74"/>
                    <a:pt x="126" y="74"/>
                  </a:cubicBezTo>
                  <a:close/>
                  <a:moveTo>
                    <a:pt x="63" y="82"/>
                  </a:moveTo>
                  <a:cubicBezTo>
                    <a:pt x="52" y="82"/>
                    <a:pt x="44" y="73"/>
                    <a:pt x="44" y="63"/>
                  </a:cubicBezTo>
                  <a:cubicBezTo>
                    <a:pt x="44" y="52"/>
                    <a:pt x="53" y="44"/>
                    <a:pt x="64" y="44"/>
                  </a:cubicBezTo>
                  <a:cubicBezTo>
                    <a:pt x="74" y="44"/>
                    <a:pt x="83" y="53"/>
                    <a:pt x="82" y="64"/>
                  </a:cubicBezTo>
                  <a:cubicBezTo>
                    <a:pt x="82" y="74"/>
                    <a:pt x="73" y="83"/>
                    <a:pt x="63" y="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72">
              <a:extLst>
                <a:ext uri="{FF2B5EF4-FFF2-40B4-BE49-F238E27FC236}">
                  <a16:creationId xmlns:a16="http://schemas.microsoft.com/office/drawing/2014/main" xmlns="" id="{51528374-8035-344C-966C-76D7C7DD29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6874" y="3522831"/>
              <a:ext cx="259611" cy="257402"/>
            </a:xfrm>
            <a:custGeom>
              <a:avLst/>
              <a:gdLst>
                <a:gd name="T0" fmla="*/ 141 w 167"/>
                <a:gd name="T1" fmla="*/ 64 h 166"/>
                <a:gd name="T2" fmla="*/ 129 w 167"/>
                <a:gd name="T3" fmla="*/ 43 h 166"/>
                <a:gd name="T4" fmla="*/ 143 w 167"/>
                <a:gd name="T5" fmla="*/ 25 h 166"/>
                <a:gd name="T6" fmla="*/ 143 w 167"/>
                <a:gd name="T7" fmla="*/ 25 h 166"/>
                <a:gd name="T8" fmla="*/ 125 w 167"/>
                <a:gd name="T9" fmla="*/ 11 h 166"/>
                <a:gd name="T10" fmla="*/ 111 w 167"/>
                <a:gd name="T11" fmla="*/ 29 h 166"/>
                <a:gd name="T12" fmla="*/ 88 w 167"/>
                <a:gd name="T13" fmla="*/ 22 h 166"/>
                <a:gd name="T14" fmla="*/ 85 w 167"/>
                <a:gd name="T15" fmla="*/ 0 h 166"/>
                <a:gd name="T16" fmla="*/ 62 w 167"/>
                <a:gd name="T17" fmla="*/ 3 h 166"/>
                <a:gd name="T18" fmla="*/ 65 w 167"/>
                <a:gd name="T19" fmla="*/ 25 h 166"/>
                <a:gd name="T20" fmla="*/ 44 w 167"/>
                <a:gd name="T21" fmla="*/ 37 h 166"/>
                <a:gd name="T22" fmla="*/ 26 w 167"/>
                <a:gd name="T23" fmla="*/ 23 h 166"/>
                <a:gd name="T24" fmla="*/ 12 w 167"/>
                <a:gd name="T25" fmla="*/ 41 h 166"/>
                <a:gd name="T26" fmla="*/ 29 w 167"/>
                <a:gd name="T27" fmla="*/ 55 h 166"/>
                <a:gd name="T28" fmla="*/ 23 w 167"/>
                <a:gd name="T29" fmla="*/ 79 h 166"/>
                <a:gd name="T30" fmla="*/ 0 w 167"/>
                <a:gd name="T31" fmla="*/ 81 h 166"/>
                <a:gd name="T32" fmla="*/ 3 w 167"/>
                <a:gd name="T33" fmla="*/ 104 h 166"/>
                <a:gd name="T34" fmla="*/ 26 w 167"/>
                <a:gd name="T35" fmla="*/ 102 h 166"/>
                <a:gd name="T36" fmla="*/ 38 w 167"/>
                <a:gd name="T37" fmla="*/ 123 h 166"/>
                <a:gd name="T38" fmla="*/ 23 w 167"/>
                <a:gd name="T39" fmla="*/ 141 h 166"/>
                <a:gd name="T40" fmla="*/ 42 w 167"/>
                <a:gd name="T41" fmla="*/ 155 h 166"/>
                <a:gd name="T42" fmla="*/ 56 w 167"/>
                <a:gd name="T43" fmla="*/ 137 h 166"/>
                <a:gd name="T44" fmla="*/ 79 w 167"/>
                <a:gd name="T45" fmla="*/ 144 h 166"/>
                <a:gd name="T46" fmla="*/ 82 w 167"/>
                <a:gd name="T47" fmla="*/ 166 h 166"/>
                <a:gd name="T48" fmla="*/ 105 w 167"/>
                <a:gd name="T49" fmla="*/ 163 h 166"/>
                <a:gd name="T50" fmla="*/ 102 w 167"/>
                <a:gd name="T51" fmla="*/ 141 h 166"/>
                <a:gd name="T52" fmla="*/ 123 w 167"/>
                <a:gd name="T53" fmla="*/ 129 h 166"/>
                <a:gd name="T54" fmla="*/ 141 w 167"/>
                <a:gd name="T55" fmla="*/ 143 h 166"/>
                <a:gd name="T56" fmla="*/ 155 w 167"/>
                <a:gd name="T57" fmla="*/ 125 h 166"/>
                <a:gd name="T58" fmla="*/ 137 w 167"/>
                <a:gd name="T59" fmla="*/ 111 h 166"/>
                <a:gd name="T60" fmla="*/ 144 w 167"/>
                <a:gd name="T61" fmla="*/ 87 h 166"/>
                <a:gd name="T62" fmla="*/ 167 w 167"/>
                <a:gd name="T63" fmla="*/ 85 h 166"/>
                <a:gd name="T64" fmla="*/ 164 w 167"/>
                <a:gd name="T65" fmla="*/ 62 h 166"/>
                <a:gd name="T66" fmla="*/ 141 w 167"/>
                <a:gd name="T67" fmla="*/ 64 h 166"/>
                <a:gd name="T68" fmla="*/ 103 w 167"/>
                <a:gd name="T69" fmla="*/ 99 h 166"/>
                <a:gd name="T70" fmla="*/ 68 w 167"/>
                <a:gd name="T71" fmla="*/ 103 h 166"/>
                <a:gd name="T72" fmla="*/ 64 w 167"/>
                <a:gd name="T73" fmla="*/ 67 h 166"/>
                <a:gd name="T74" fmla="*/ 99 w 167"/>
                <a:gd name="T75" fmla="*/ 63 h 166"/>
                <a:gd name="T76" fmla="*/ 103 w 167"/>
                <a:gd name="T77" fmla="*/ 9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7" h="166">
                  <a:moveTo>
                    <a:pt x="141" y="64"/>
                  </a:moveTo>
                  <a:cubicBezTo>
                    <a:pt x="139" y="57"/>
                    <a:pt x="135" y="50"/>
                    <a:pt x="129" y="43"/>
                  </a:cubicBezTo>
                  <a:cubicBezTo>
                    <a:pt x="143" y="25"/>
                    <a:pt x="143" y="25"/>
                    <a:pt x="143" y="25"/>
                  </a:cubicBezTo>
                  <a:cubicBezTo>
                    <a:pt x="143" y="25"/>
                    <a:pt x="143" y="25"/>
                    <a:pt x="143" y="25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04" y="25"/>
                    <a:pt x="96" y="23"/>
                    <a:pt x="88" y="2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57" y="28"/>
                    <a:pt x="50" y="32"/>
                    <a:pt x="44" y="37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6" y="63"/>
                    <a:pt x="23" y="71"/>
                    <a:pt x="23" y="7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109"/>
                    <a:pt x="32" y="116"/>
                    <a:pt x="38" y="123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42" y="155"/>
                    <a:pt x="42" y="155"/>
                    <a:pt x="42" y="155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63" y="141"/>
                    <a:pt x="71" y="143"/>
                    <a:pt x="79" y="144"/>
                  </a:cubicBezTo>
                  <a:cubicBezTo>
                    <a:pt x="82" y="166"/>
                    <a:pt x="82" y="166"/>
                    <a:pt x="82" y="166"/>
                  </a:cubicBezTo>
                  <a:cubicBezTo>
                    <a:pt x="105" y="163"/>
                    <a:pt x="105" y="163"/>
                    <a:pt x="105" y="163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110" y="138"/>
                    <a:pt x="117" y="134"/>
                    <a:pt x="123" y="129"/>
                  </a:cubicBezTo>
                  <a:cubicBezTo>
                    <a:pt x="141" y="143"/>
                    <a:pt x="141" y="143"/>
                    <a:pt x="141" y="143"/>
                  </a:cubicBezTo>
                  <a:cubicBezTo>
                    <a:pt x="155" y="125"/>
                    <a:pt x="155" y="125"/>
                    <a:pt x="155" y="125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41" y="103"/>
                    <a:pt x="143" y="95"/>
                    <a:pt x="144" y="87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64" y="62"/>
                    <a:pt x="164" y="62"/>
                    <a:pt x="164" y="62"/>
                  </a:cubicBezTo>
                  <a:lnTo>
                    <a:pt x="141" y="64"/>
                  </a:lnTo>
                  <a:close/>
                  <a:moveTo>
                    <a:pt x="103" y="99"/>
                  </a:moveTo>
                  <a:cubicBezTo>
                    <a:pt x="95" y="109"/>
                    <a:pt x="79" y="111"/>
                    <a:pt x="68" y="103"/>
                  </a:cubicBezTo>
                  <a:cubicBezTo>
                    <a:pt x="57" y="94"/>
                    <a:pt x="55" y="78"/>
                    <a:pt x="64" y="67"/>
                  </a:cubicBezTo>
                  <a:cubicBezTo>
                    <a:pt x="72" y="57"/>
                    <a:pt x="88" y="55"/>
                    <a:pt x="99" y="63"/>
                  </a:cubicBezTo>
                  <a:cubicBezTo>
                    <a:pt x="110" y="72"/>
                    <a:pt x="112" y="88"/>
                    <a:pt x="103" y="9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Freeform 73">
              <a:extLst>
                <a:ext uri="{FF2B5EF4-FFF2-40B4-BE49-F238E27FC236}">
                  <a16:creationId xmlns:a16="http://schemas.microsoft.com/office/drawing/2014/main" xmlns="" id="{A7876744-785E-3F4D-9BE2-38BBA5FCF1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89913" y="3484165"/>
              <a:ext cx="195537" cy="195537"/>
            </a:xfrm>
            <a:custGeom>
              <a:avLst/>
              <a:gdLst>
                <a:gd name="T0" fmla="*/ 109 w 126"/>
                <a:gd name="T1" fmla="*/ 19 h 126"/>
                <a:gd name="T2" fmla="*/ 95 w 126"/>
                <a:gd name="T3" fmla="*/ 8 h 126"/>
                <a:gd name="T4" fmla="*/ 84 w 126"/>
                <a:gd name="T5" fmla="*/ 22 h 126"/>
                <a:gd name="T6" fmla="*/ 67 w 126"/>
                <a:gd name="T7" fmla="*/ 17 h 126"/>
                <a:gd name="T8" fmla="*/ 64 w 126"/>
                <a:gd name="T9" fmla="*/ 0 h 126"/>
                <a:gd name="T10" fmla="*/ 47 w 126"/>
                <a:gd name="T11" fmla="*/ 2 h 126"/>
                <a:gd name="T12" fmla="*/ 49 w 126"/>
                <a:gd name="T13" fmla="*/ 19 h 126"/>
                <a:gd name="T14" fmla="*/ 33 w 126"/>
                <a:gd name="T15" fmla="*/ 28 h 126"/>
                <a:gd name="T16" fmla="*/ 19 w 126"/>
                <a:gd name="T17" fmla="*/ 17 h 126"/>
                <a:gd name="T18" fmla="*/ 9 w 126"/>
                <a:gd name="T19" fmla="*/ 31 h 126"/>
                <a:gd name="T20" fmla="*/ 22 w 126"/>
                <a:gd name="T21" fmla="*/ 42 h 126"/>
                <a:gd name="T22" fmla="*/ 17 w 126"/>
                <a:gd name="T23" fmla="*/ 60 h 126"/>
                <a:gd name="T24" fmla="*/ 0 w 126"/>
                <a:gd name="T25" fmla="*/ 62 h 126"/>
                <a:gd name="T26" fmla="*/ 2 w 126"/>
                <a:gd name="T27" fmla="*/ 79 h 126"/>
                <a:gd name="T28" fmla="*/ 19 w 126"/>
                <a:gd name="T29" fmla="*/ 77 h 126"/>
                <a:gd name="T30" fmla="*/ 28 w 126"/>
                <a:gd name="T31" fmla="*/ 93 h 126"/>
                <a:gd name="T32" fmla="*/ 18 w 126"/>
                <a:gd name="T33" fmla="*/ 107 h 126"/>
                <a:gd name="T34" fmla="*/ 31 w 126"/>
                <a:gd name="T35" fmla="*/ 118 h 126"/>
                <a:gd name="T36" fmla="*/ 42 w 126"/>
                <a:gd name="T37" fmla="*/ 104 h 126"/>
                <a:gd name="T38" fmla="*/ 60 w 126"/>
                <a:gd name="T39" fmla="*/ 109 h 126"/>
                <a:gd name="T40" fmla="*/ 62 w 126"/>
                <a:gd name="T41" fmla="*/ 126 h 126"/>
                <a:gd name="T42" fmla="*/ 79 w 126"/>
                <a:gd name="T43" fmla="*/ 124 h 126"/>
                <a:gd name="T44" fmla="*/ 77 w 126"/>
                <a:gd name="T45" fmla="*/ 107 h 126"/>
                <a:gd name="T46" fmla="*/ 93 w 126"/>
                <a:gd name="T47" fmla="*/ 98 h 126"/>
                <a:gd name="T48" fmla="*/ 107 w 126"/>
                <a:gd name="T49" fmla="*/ 109 h 126"/>
                <a:gd name="T50" fmla="*/ 118 w 126"/>
                <a:gd name="T51" fmla="*/ 95 h 126"/>
                <a:gd name="T52" fmla="*/ 104 w 126"/>
                <a:gd name="T53" fmla="*/ 84 h 126"/>
                <a:gd name="T54" fmla="*/ 109 w 126"/>
                <a:gd name="T55" fmla="*/ 66 h 126"/>
                <a:gd name="T56" fmla="*/ 126 w 126"/>
                <a:gd name="T57" fmla="*/ 64 h 126"/>
                <a:gd name="T58" fmla="*/ 124 w 126"/>
                <a:gd name="T59" fmla="*/ 47 h 126"/>
                <a:gd name="T60" fmla="*/ 107 w 126"/>
                <a:gd name="T61" fmla="*/ 49 h 126"/>
                <a:gd name="T62" fmla="*/ 98 w 126"/>
                <a:gd name="T63" fmla="*/ 33 h 126"/>
                <a:gd name="T64" fmla="*/ 109 w 126"/>
                <a:gd name="T65" fmla="*/ 19 h 126"/>
                <a:gd name="T66" fmla="*/ 78 w 126"/>
                <a:gd name="T67" fmla="*/ 75 h 126"/>
                <a:gd name="T68" fmla="*/ 51 w 126"/>
                <a:gd name="T69" fmla="*/ 78 h 126"/>
                <a:gd name="T70" fmla="*/ 48 w 126"/>
                <a:gd name="T71" fmla="*/ 51 h 126"/>
                <a:gd name="T72" fmla="*/ 75 w 126"/>
                <a:gd name="T73" fmla="*/ 48 h 126"/>
                <a:gd name="T74" fmla="*/ 78 w 126"/>
                <a:gd name="T75" fmla="*/ 7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26">
                  <a:moveTo>
                    <a:pt x="109" y="19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79" y="19"/>
                    <a:pt x="73" y="17"/>
                    <a:pt x="67" y="17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21"/>
                    <a:pt x="38" y="24"/>
                    <a:pt x="33" y="2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9" y="48"/>
                    <a:pt x="18" y="54"/>
                    <a:pt x="17" y="6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21" y="83"/>
                    <a:pt x="24" y="88"/>
                    <a:pt x="28" y="93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8" y="107"/>
                    <a:pt x="54" y="109"/>
                    <a:pt x="60" y="109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79" y="124"/>
                    <a:pt x="79" y="124"/>
                    <a:pt x="79" y="124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83" y="105"/>
                    <a:pt x="89" y="102"/>
                    <a:pt x="93" y="98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8" y="95"/>
                    <a:pt x="118" y="95"/>
                    <a:pt x="118" y="95"/>
                  </a:cubicBezTo>
                  <a:cubicBezTo>
                    <a:pt x="104" y="84"/>
                    <a:pt x="104" y="84"/>
                    <a:pt x="104" y="84"/>
                  </a:cubicBezTo>
                  <a:cubicBezTo>
                    <a:pt x="107" y="79"/>
                    <a:pt x="109" y="72"/>
                    <a:pt x="109" y="66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5" y="43"/>
                    <a:pt x="102" y="38"/>
                    <a:pt x="98" y="33"/>
                  </a:cubicBezTo>
                  <a:cubicBezTo>
                    <a:pt x="109" y="19"/>
                    <a:pt x="109" y="19"/>
                    <a:pt x="109" y="19"/>
                  </a:cubicBezTo>
                  <a:close/>
                  <a:moveTo>
                    <a:pt x="78" y="75"/>
                  </a:moveTo>
                  <a:cubicBezTo>
                    <a:pt x="72" y="83"/>
                    <a:pt x="60" y="85"/>
                    <a:pt x="51" y="78"/>
                  </a:cubicBezTo>
                  <a:cubicBezTo>
                    <a:pt x="43" y="72"/>
                    <a:pt x="42" y="59"/>
                    <a:pt x="48" y="51"/>
                  </a:cubicBezTo>
                  <a:cubicBezTo>
                    <a:pt x="55" y="43"/>
                    <a:pt x="67" y="41"/>
                    <a:pt x="75" y="48"/>
                  </a:cubicBezTo>
                  <a:cubicBezTo>
                    <a:pt x="83" y="55"/>
                    <a:pt x="85" y="67"/>
                    <a:pt x="78" y="7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74">
              <a:extLst>
                <a:ext uri="{FF2B5EF4-FFF2-40B4-BE49-F238E27FC236}">
                  <a16:creationId xmlns:a16="http://schemas.microsoft.com/office/drawing/2014/main" xmlns="" id="{8663B1AB-45FB-BD46-9913-E8D6314BD4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7601" y="3817793"/>
              <a:ext cx="425320" cy="426424"/>
            </a:xfrm>
            <a:custGeom>
              <a:avLst/>
              <a:gdLst>
                <a:gd name="T0" fmla="*/ 274 w 274"/>
                <a:gd name="T1" fmla="*/ 155 h 275"/>
                <a:gd name="T2" fmla="*/ 274 w 274"/>
                <a:gd name="T3" fmla="*/ 120 h 275"/>
                <a:gd name="T4" fmla="*/ 247 w 274"/>
                <a:gd name="T5" fmla="*/ 120 h 275"/>
                <a:gd name="T6" fmla="*/ 241 w 274"/>
                <a:gd name="T7" fmla="*/ 97 h 275"/>
                <a:gd name="T8" fmla="*/ 265 w 274"/>
                <a:gd name="T9" fmla="*/ 84 h 275"/>
                <a:gd name="T10" fmla="*/ 247 w 274"/>
                <a:gd name="T11" fmla="*/ 54 h 275"/>
                <a:gd name="T12" fmla="*/ 224 w 274"/>
                <a:gd name="T13" fmla="*/ 67 h 275"/>
                <a:gd name="T14" fmla="*/ 207 w 274"/>
                <a:gd name="T15" fmla="*/ 51 h 275"/>
                <a:gd name="T16" fmla="*/ 221 w 274"/>
                <a:gd name="T17" fmla="*/ 27 h 275"/>
                <a:gd name="T18" fmla="*/ 191 w 274"/>
                <a:gd name="T19" fmla="*/ 10 h 275"/>
                <a:gd name="T20" fmla="*/ 177 w 274"/>
                <a:gd name="T21" fmla="*/ 34 h 275"/>
                <a:gd name="T22" fmla="*/ 154 w 274"/>
                <a:gd name="T23" fmla="*/ 27 h 275"/>
                <a:gd name="T24" fmla="*/ 154 w 274"/>
                <a:gd name="T25" fmla="*/ 0 h 275"/>
                <a:gd name="T26" fmla="*/ 120 w 274"/>
                <a:gd name="T27" fmla="*/ 0 h 275"/>
                <a:gd name="T28" fmla="*/ 120 w 274"/>
                <a:gd name="T29" fmla="*/ 27 h 275"/>
                <a:gd name="T30" fmla="*/ 97 w 274"/>
                <a:gd name="T31" fmla="*/ 34 h 275"/>
                <a:gd name="T32" fmla="*/ 83 w 274"/>
                <a:gd name="T33" fmla="*/ 10 h 275"/>
                <a:gd name="T34" fmla="*/ 54 w 274"/>
                <a:gd name="T35" fmla="*/ 27 h 275"/>
                <a:gd name="T36" fmla="*/ 67 w 274"/>
                <a:gd name="T37" fmla="*/ 51 h 275"/>
                <a:gd name="T38" fmla="*/ 50 w 274"/>
                <a:gd name="T39" fmla="*/ 67 h 275"/>
                <a:gd name="T40" fmla="*/ 27 w 274"/>
                <a:gd name="T41" fmla="*/ 54 h 275"/>
                <a:gd name="T42" fmla="*/ 10 w 274"/>
                <a:gd name="T43" fmla="*/ 84 h 275"/>
                <a:gd name="T44" fmla="*/ 33 w 274"/>
                <a:gd name="T45" fmla="*/ 97 h 275"/>
                <a:gd name="T46" fmla="*/ 27 w 274"/>
                <a:gd name="T47" fmla="*/ 120 h 275"/>
                <a:gd name="T48" fmla="*/ 0 w 274"/>
                <a:gd name="T49" fmla="*/ 120 h 275"/>
                <a:gd name="T50" fmla="*/ 0 w 274"/>
                <a:gd name="T51" fmla="*/ 155 h 275"/>
                <a:gd name="T52" fmla="*/ 27 w 274"/>
                <a:gd name="T53" fmla="*/ 155 h 275"/>
                <a:gd name="T54" fmla="*/ 33 w 274"/>
                <a:gd name="T55" fmla="*/ 178 h 275"/>
                <a:gd name="T56" fmla="*/ 10 w 274"/>
                <a:gd name="T57" fmla="*/ 191 h 275"/>
                <a:gd name="T58" fmla="*/ 27 w 274"/>
                <a:gd name="T59" fmla="*/ 221 h 275"/>
                <a:gd name="T60" fmla="*/ 50 w 274"/>
                <a:gd name="T61" fmla="*/ 207 h 275"/>
                <a:gd name="T62" fmla="*/ 67 w 274"/>
                <a:gd name="T63" fmla="*/ 224 h 275"/>
                <a:gd name="T64" fmla="*/ 54 w 274"/>
                <a:gd name="T65" fmla="*/ 248 h 275"/>
                <a:gd name="T66" fmla="*/ 83 w 274"/>
                <a:gd name="T67" fmla="*/ 265 h 275"/>
                <a:gd name="T68" fmla="*/ 97 w 274"/>
                <a:gd name="T69" fmla="*/ 241 h 275"/>
                <a:gd name="T70" fmla="*/ 120 w 274"/>
                <a:gd name="T71" fmla="*/ 247 h 275"/>
                <a:gd name="T72" fmla="*/ 120 w 274"/>
                <a:gd name="T73" fmla="*/ 275 h 275"/>
                <a:gd name="T74" fmla="*/ 154 w 274"/>
                <a:gd name="T75" fmla="*/ 275 h 275"/>
                <a:gd name="T76" fmla="*/ 154 w 274"/>
                <a:gd name="T77" fmla="*/ 247 h 275"/>
                <a:gd name="T78" fmla="*/ 177 w 274"/>
                <a:gd name="T79" fmla="*/ 241 h 275"/>
                <a:gd name="T80" fmla="*/ 191 w 274"/>
                <a:gd name="T81" fmla="*/ 265 h 275"/>
                <a:gd name="T82" fmla="*/ 221 w 274"/>
                <a:gd name="T83" fmla="*/ 248 h 275"/>
                <a:gd name="T84" fmla="*/ 207 w 274"/>
                <a:gd name="T85" fmla="*/ 224 h 275"/>
                <a:gd name="T86" fmla="*/ 224 w 274"/>
                <a:gd name="T87" fmla="*/ 207 h 275"/>
                <a:gd name="T88" fmla="*/ 247 w 274"/>
                <a:gd name="T89" fmla="*/ 221 h 275"/>
                <a:gd name="T90" fmla="*/ 265 w 274"/>
                <a:gd name="T91" fmla="*/ 191 h 275"/>
                <a:gd name="T92" fmla="*/ 241 w 274"/>
                <a:gd name="T93" fmla="*/ 178 h 275"/>
                <a:gd name="T94" fmla="*/ 247 w 274"/>
                <a:gd name="T95" fmla="*/ 155 h 275"/>
                <a:gd name="T96" fmla="*/ 274 w 274"/>
                <a:gd name="T97" fmla="*/ 155 h 275"/>
                <a:gd name="T98" fmla="*/ 137 w 274"/>
                <a:gd name="T99" fmla="*/ 215 h 275"/>
                <a:gd name="T100" fmla="*/ 60 w 274"/>
                <a:gd name="T101" fmla="*/ 137 h 275"/>
                <a:gd name="T102" fmla="*/ 137 w 274"/>
                <a:gd name="T103" fmla="*/ 60 h 275"/>
                <a:gd name="T104" fmla="*/ 214 w 274"/>
                <a:gd name="T105" fmla="*/ 137 h 275"/>
                <a:gd name="T106" fmla="*/ 137 w 274"/>
                <a:gd name="T107" fmla="*/ 21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4" h="275">
                  <a:moveTo>
                    <a:pt x="274" y="155"/>
                  </a:moveTo>
                  <a:cubicBezTo>
                    <a:pt x="274" y="120"/>
                    <a:pt x="274" y="120"/>
                    <a:pt x="274" y="120"/>
                  </a:cubicBezTo>
                  <a:cubicBezTo>
                    <a:pt x="247" y="120"/>
                    <a:pt x="247" y="120"/>
                    <a:pt x="247" y="120"/>
                  </a:cubicBezTo>
                  <a:cubicBezTo>
                    <a:pt x="246" y="112"/>
                    <a:pt x="244" y="105"/>
                    <a:pt x="241" y="97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47" y="54"/>
                    <a:pt x="247" y="54"/>
                    <a:pt x="247" y="54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19" y="61"/>
                    <a:pt x="213" y="56"/>
                    <a:pt x="207" y="51"/>
                  </a:cubicBezTo>
                  <a:cubicBezTo>
                    <a:pt x="221" y="27"/>
                    <a:pt x="221" y="27"/>
                    <a:pt x="221" y="27"/>
                  </a:cubicBezTo>
                  <a:cubicBezTo>
                    <a:pt x="191" y="10"/>
                    <a:pt x="191" y="10"/>
                    <a:pt x="191" y="10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70" y="31"/>
                    <a:pt x="162" y="29"/>
                    <a:pt x="154" y="27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27"/>
                    <a:pt x="120" y="27"/>
                    <a:pt x="120" y="27"/>
                  </a:cubicBezTo>
                  <a:cubicBezTo>
                    <a:pt x="112" y="29"/>
                    <a:pt x="104" y="31"/>
                    <a:pt x="97" y="34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1" y="56"/>
                    <a:pt x="55" y="61"/>
                    <a:pt x="50" y="67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10" y="84"/>
                    <a:pt x="10" y="84"/>
                    <a:pt x="10" y="84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30" y="105"/>
                    <a:pt x="28" y="112"/>
                    <a:pt x="27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8" y="163"/>
                    <a:pt x="30" y="170"/>
                    <a:pt x="33" y="178"/>
                  </a:cubicBezTo>
                  <a:cubicBezTo>
                    <a:pt x="10" y="191"/>
                    <a:pt x="10" y="191"/>
                    <a:pt x="10" y="191"/>
                  </a:cubicBezTo>
                  <a:cubicBezTo>
                    <a:pt x="27" y="221"/>
                    <a:pt x="27" y="221"/>
                    <a:pt x="27" y="221"/>
                  </a:cubicBezTo>
                  <a:cubicBezTo>
                    <a:pt x="50" y="207"/>
                    <a:pt x="50" y="207"/>
                    <a:pt x="50" y="207"/>
                  </a:cubicBezTo>
                  <a:cubicBezTo>
                    <a:pt x="55" y="214"/>
                    <a:pt x="61" y="219"/>
                    <a:pt x="67" y="224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83" y="265"/>
                    <a:pt x="83" y="265"/>
                    <a:pt x="83" y="265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104" y="244"/>
                    <a:pt x="112" y="246"/>
                    <a:pt x="120" y="247"/>
                  </a:cubicBezTo>
                  <a:cubicBezTo>
                    <a:pt x="120" y="275"/>
                    <a:pt x="120" y="275"/>
                    <a:pt x="120" y="275"/>
                  </a:cubicBezTo>
                  <a:cubicBezTo>
                    <a:pt x="154" y="275"/>
                    <a:pt x="154" y="275"/>
                    <a:pt x="154" y="275"/>
                  </a:cubicBezTo>
                  <a:cubicBezTo>
                    <a:pt x="154" y="247"/>
                    <a:pt x="154" y="247"/>
                    <a:pt x="154" y="247"/>
                  </a:cubicBezTo>
                  <a:cubicBezTo>
                    <a:pt x="162" y="246"/>
                    <a:pt x="170" y="244"/>
                    <a:pt x="177" y="241"/>
                  </a:cubicBezTo>
                  <a:cubicBezTo>
                    <a:pt x="191" y="265"/>
                    <a:pt x="191" y="265"/>
                    <a:pt x="191" y="265"/>
                  </a:cubicBezTo>
                  <a:cubicBezTo>
                    <a:pt x="221" y="248"/>
                    <a:pt x="221" y="248"/>
                    <a:pt x="221" y="248"/>
                  </a:cubicBezTo>
                  <a:cubicBezTo>
                    <a:pt x="207" y="224"/>
                    <a:pt x="207" y="224"/>
                    <a:pt x="207" y="224"/>
                  </a:cubicBezTo>
                  <a:cubicBezTo>
                    <a:pt x="213" y="219"/>
                    <a:pt x="219" y="214"/>
                    <a:pt x="224" y="207"/>
                  </a:cubicBezTo>
                  <a:cubicBezTo>
                    <a:pt x="247" y="221"/>
                    <a:pt x="247" y="221"/>
                    <a:pt x="247" y="221"/>
                  </a:cubicBezTo>
                  <a:cubicBezTo>
                    <a:pt x="265" y="191"/>
                    <a:pt x="265" y="191"/>
                    <a:pt x="265" y="191"/>
                  </a:cubicBezTo>
                  <a:cubicBezTo>
                    <a:pt x="241" y="178"/>
                    <a:pt x="241" y="178"/>
                    <a:pt x="241" y="178"/>
                  </a:cubicBezTo>
                  <a:cubicBezTo>
                    <a:pt x="244" y="170"/>
                    <a:pt x="246" y="163"/>
                    <a:pt x="247" y="155"/>
                  </a:cubicBezTo>
                  <a:cubicBezTo>
                    <a:pt x="274" y="155"/>
                    <a:pt x="274" y="155"/>
                    <a:pt x="274" y="155"/>
                  </a:cubicBezTo>
                  <a:close/>
                  <a:moveTo>
                    <a:pt x="137" y="215"/>
                  </a:moveTo>
                  <a:cubicBezTo>
                    <a:pt x="95" y="215"/>
                    <a:pt x="60" y="180"/>
                    <a:pt x="60" y="137"/>
                  </a:cubicBezTo>
                  <a:cubicBezTo>
                    <a:pt x="60" y="95"/>
                    <a:pt x="95" y="60"/>
                    <a:pt x="137" y="60"/>
                  </a:cubicBezTo>
                  <a:cubicBezTo>
                    <a:pt x="180" y="60"/>
                    <a:pt x="214" y="95"/>
                    <a:pt x="214" y="137"/>
                  </a:cubicBezTo>
                  <a:cubicBezTo>
                    <a:pt x="214" y="180"/>
                    <a:pt x="180" y="215"/>
                    <a:pt x="137" y="2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Freeform 75">
              <a:extLst>
                <a:ext uri="{FF2B5EF4-FFF2-40B4-BE49-F238E27FC236}">
                  <a16:creationId xmlns:a16="http://schemas.microsoft.com/office/drawing/2014/main" xmlns="" id="{A5120C5B-55AD-D546-B080-71770BDD05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7899" y="4221018"/>
              <a:ext cx="968845" cy="965531"/>
            </a:xfrm>
            <a:custGeom>
              <a:avLst/>
              <a:gdLst>
                <a:gd name="T0" fmla="*/ 624 w 624"/>
                <a:gd name="T1" fmla="*/ 350 h 623"/>
                <a:gd name="T2" fmla="*/ 624 w 624"/>
                <a:gd name="T3" fmla="*/ 273 h 623"/>
                <a:gd name="T4" fmla="*/ 562 w 624"/>
                <a:gd name="T5" fmla="*/ 273 h 623"/>
                <a:gd name="T6" fmla="*/ 548 w 624"/>
                <a:gd name="T7" fmla="*/ 220 h 623"/>
                <a:gd name="T8" fmla="*/ 602 w 624"/>
                <a:gd name="T9" fmla="*/ 189 h 623"/>
                <a:gd name="T10" fmla="*/ 563 w 624"/>
                <a:gd name="T11" fmla="*/ 122 h 623"/>
                <a:gd name="T12" fmla="*/ 509 w 624"/>
                <a:gd name="T13" fmla="*/ 153 h 623"/>
                <a:gd name="T14" fmla="*/ 471 w 624"/>
                <a:gd name="T15" fmla="*/ 114 h 623"/>
                <a:gd name="T16" fmla="*/ 502 w 624"/>
                <a:gd name="T17" fmla="*/ 61 h 623"/>
                <a:gd name="T18" fmla="*/ 434 w 624"/>
                <a:gd name="T19" fmla="*/ 22 h 623"/>
                <a:gd name="T20" fmla="*/ 403 w 624"/>
                <a:gd name="T21" fmla="*/ 75 h 623"/>
                <a:gd name="T22" fmla="*/ 351 w 624"/>
                <a:gd name="T23" fmla="*/ 61 h 623"/>
                <a:gd name="T24" fmla="*/ 351 w 624"/>
                <a:gd name="T25" fmla="*/ 0 h 623"/>
                <a:gd name="T26" fmla="*/ 273 w 624"/>
                <a:gd name="T27" fmla="*/ 0 h 623"/>
                <a:gd name="T28" fmla="*/ 273 w 624"/>
                <a:gd name="T29" fmla="*/ 61 h 623"/>
                <a:gd name="T30" fmla="*/ 221 w 624"/>
                <a:gd name="T31" fmla="*/ 75 h 623"/>
                <a:gd name="T32" fmla="*/ 190 w 624"/>
                <a:gd name="T33" fmla="*/ 22 h 623"/>
                <a:gd name="T34" fmla="*/ 122 w 624"/>
                <a:gd name="T35" fmla="*/ 61 h 623"/>
                <a:gd name="T36" fmla="*/ 153 w 624"/>
                <a:gd name="T37" fmla="*/ 114 h 623"/>
                <a:gd name="T38" fmla="*/ 115 w 624"/>
                <a:gd name="T39" fmla="*/ 153 h 623"/>
                <a:gd name="T40" fmla="*/ 61 w 624"/>
                <a:gd name="T41" fmla="*/ 122 h 623"/>
                <a:gd name="T42" fmla="*/ 23 w 624"/>
                <a:gd name="T43" fmla="*/ 189 h 623"/>
                <a:gd name="T44" fmla="*/ 76 w 624"/>
                <a:gd name="T45" fmla="*/ 220 h 623"/>
                <a:gd name="T46" fmla="*/ 62 w 624"/>
                <a:gd name="T47" fmla="*/ 273 h 623"/>
                <a:gd name="T48" fmla="*/ 0 w 624"/>
                <a:gd name="T49" fmla="*/ 273 h 623"/>
                <a:gd name="T50" fmla="*/ 0 w 624"/>
                <a:gd name="T51" fmla="*/ 350 h 623"/>
                <a:gd name="T52" fmla="*/ 62 w 624"/>
                <a:gd name="T53" fmla="*/ 350 h 623"/>
                <a:gd name="T54" fmla="*/ 76 w 624"/>
                <a:gd name="T55" fmla="*/ 403 h 623"/>
                <a:gd name="T56" fmla="*/ 23 w 624"/>
                <a:gd name="T57" fmla="*/ 434 h 623"/>
                <a:gd name="T58" fmla="*/ 61 w 624"/>
                <a:gd name="T59" fmla="*/ 501 h 623"/>
                <a:gd name="T60" fmla="*/ 115 w 624"/>
                <a:gd name="T61" fmla="*/ 470 h 623"/>
                <a:gd name="T62" fmla="*/ 153 w 624"/>
                <a:gd name="T63" fmla="*/ 509 h 623"/>
                <a:gd name="T64" fmla="*/ 122 w 624"/>
                <a:gd name="T65" fmla="*/ 562 h 623"/>
                <a:gd name="T66" fmla="*/ 190 w 624"/>
                <a:gd name="T67" fmla="*/ 601 h 623"/>
                <a:gd name="T68" fmla="*/ 221 w 624"/>
                <a:gd name="T69" fmla="*/ 548 h 623"/>
                <a:gd name="T70" fmla="*/ 273 w 624"/>
                <a:gd name="T71" fmla="*/ 562 h 623"/>
                <a:gd name="T72" fmla="*/ 273 w 624"/>
                <a:gd name="T73" fmla="*/ 623 h 623"/>
                <a:gd name="T74" fmla="*/ 351 w 624"/>
                <a:gd name="T75" fmla="*/ 623 h 623"/>
                <a:gd name="T76" fmla="*/ 351 w 624"/>
                <a:gd name="T77" fmla="*/ 562 h 623"/>
                <a:gd name="T78" fmla="*/ 403 w 624"/>
                <a:gd name="T79" fmla="*/ 548 h 623"/>
                <a:gd name="T80" fmla="*/ 434 w 624"/>
                <a:gd name="T81" fmla="*/ 601 h 623"/>
                <a:gd name="T82" fmla="*/ 502 w 624"/>
                <a:gd name="T83" fmla="*/ 562 h 623"/>
                <a:gd name="T84" fmla="*/ 471 w 624"/>
                <a:gd name="T85" fmla="*/ 509 h 623"/>
                <a:gd name="T86" fmla="*/ 509 w 624"/>
                <a:gd name="T87" fmla="*/ 470 h 623"/>
                <a:gd name="T88" fmla="*/ 563 w 624"/>
                <a:gd name="T89" fmla="*/ 501 h 623"/>
                <a:gd name="T90" fmla="*/ 602 w 624"/>
                <a:gd name="T91" fmla="*/ 434 h 623"/>
                <a:gd name="T92" fmla="*/ 548 w 624"/>
                <a:gd name="T93" fmla="*/ 403 h 623"/>
                <a:gd name="T94" fmla="*/ 562 w 624"/>
                <a:gd name="T95" fmla="*/ 350 h 623"/>
                <a:gd name="T96" fmla="*/ 624 w 624"/>
                <a:gd name="T97" fmla="*/ 350 h 623"/>
                <a:gd name="T98" fmla="*/ 312 w 624"/>
                <a:gd name="T99" fmla="*/ 516 h 623"/>
                <a:gd name="T100" fmla="*/ 107 w 624"/>
                <a:gd name="T101" fmla="*/ 311 h 623"/>
                <a:gd name="T102" fmla="*/ 312 w 624"/>
                <a:gd name="T103" fmla="*/ 107 h 623"/>
                <a:gd name="T104" fmla="*/ 517 w 624"/>
                <a:gd name="T105" fmla="*/ 311 h 623"/>
                <a:gd name="T106" fmla="*/ 312 w 624"/>
                <a:gd name="T107" fmla="*/ 516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24" h="623">
                  <a:moveTo>
                    <a:pt x="624" y="350"/>
                  </a:moveTo>
                  <a:cubicBezTo>
                    <a:pt x="624" y="273"/>
                    <a:pt x="624" y="273"/>
                    <a:pt x="624" y="273"/>
                  </a:cubicBezTo>
                  <a:cubicBezTo>
                    <a:pt x="562" y="273"/>
                    <a:pt x="562" y="273"/>
                    <a:pt x="562" y="273"/>
                  </a:cubicBezTo>
                  <a:cubicBezTo>
                    <a:pt x="559" y="254"/>
                    <a:pt x="555" y="237"/>
                    <a:pt x="548" y="220"/>
                  </a:cubicBezTo>
                  <a:cubicBezTo>
                    <a:pt x="602" y="189"/>
                    <a:pt x="602" y="189"/>
                    <a:pt x="602" y="189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09" y="153"/>
                    <a:pt x="509" y="153"/>
                    <a:pt x="509" y="153"/>
                  </a:cubicBezTo>
                  <a:cubicBezTo>
                    <a:pt x="498" y="139"/>
                    <a:pt x="485" y="126"/>
                    <a:pt x="471" y="114"/>
                  </a:cubicBezTo>
                  <a:cubicBezTo>
                    <a:pt x="502" y="61"/>
                    <a:pt x="502" y="61"/>
                    <a:pt x="502" y="61"/>
                  </a:cubicBezTo>
                  <a:cubicBezTo>
                    <a:pt x="434" y="22"/>
                    <a:pt x="434" y="22"/>
                    <a:pt x="434" y="22"/>
                  </a:cubicBezTo>
                  <a:cubicBezTo>
                    <a:pt x="403" y="75"/>
                    <a:pt x="403" y="75"/>
                    <a:pt x="403" y="75"/>
                  </a:cubicBezTo>
                  <a:cubicBezTo>
                    <a:pt x="387" y="69"/>
                    <a:pt x="369" y="64"/>
                    <a:pt x="351" y="61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73" y="61"/>
                    <a:pt x="273" y="61"/>
                    <a:pt x="273" y="61"/>
                  </a:cubicBezTo>
                  <a:cubicBezTo>
                    <a:pt x="255" y="64"/>
                    <a:pt x="237" y="69"/>
                    <a:pt x="221" y="75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39" y="126"/>
                    <a:pt x="126" y="139"/>
                    <a:pt x="115" y="153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23" y="189"/>
                    <a:pt x="23" y="189"/>
                    <a:pt x="23" y="189"/>
                  </a:cubicBezTo>
                  <a:cubicBezTo>
                    <a:pt x="76" y="220"/>
                    <a:pt x="76" y="220"/>
                    <a:pt x="76" y="220"/>
                  </a:cubicBezTo>
                  <a:cubicBezTo>
                    <a:pt x="69" y="237"/>
                    <a:pt x="65" y="254"/>
                    <a:pt x="62" y="273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62" y="350"/>
                    <a:pt x="62" y="350"/>
                    <a:pt x="62" y="350"/>
                  </a:cubicBezTo>
                  <a:cubicBezTo>
                    <a:pt x="65" y="369"/>
                    <a:pt x="69" y="386"/>
                    <a:pt x="76" y="403"/>
                  </a:cubicBezTo>
                  <a:cubicBezTo>
                    <a:pt x="23" y="434"/>
                    <a:pt x="23" y="434"/>
                    <a:pt x="23" y="434"/>
                  </a:cubicBezTo>
                  <a:cubicBezTo>
                    <a:pt x="61" y="501"/>
                    <a:pt x="61" y="501"/>
                    <a:pt x="61" y="501"/>
                  </a:cubicBezTo>
                  <a:cubicBezTo>
                    <a:pt x="115" y="470"/>
                    <a:pt x="115" y="470"/>
                    <a:pt x="115" y="470"/>
                  </a:cubicBezTo>
                  <a:cubicBezTo>
                    <a:pt x="126" y="484"/>
                    <a:pt x="139" y="497"/>
                    <a:pt x="153" y="509"/>
                  </a:cubicBezTo>
                  <a:cubicBezTo>
                    <a:pt x="122" y="562"/>
                    <a:pt x="122" y="562"/>
                    <a:pt x="122" y="562"/>
                  </a:cubicBezTo>
                  <a:cubicBezTo>
                    <a:pt x="190" y="601"/>
                    <a:pt x="190" y="601"/>
                    <a:pt x="190" y="601"/>
                  </a:cubicBezTo>
                  <a:cubicBezTo>
                    <a:pt x="221" y="548"/>
                    <a:pt x="221" y="548"/>
                    <a:pt x="221" y="548"/>
                  </a:cubicBezTo>
                  <a:cubicBezTo>
                    <a:pt x="237" y="554"/>
                    <a:pt x="255" y="559"/>
                    <a:pt x="273" y="562"/>
                  </a:cubicBezTo>
                  <a:cubicBezTo>
                    <a:pt x="273" y="623"/>
                    <a:pt x="273" y="623"/>
                    <a:pt x="273" y="623"/>
                  </a:cubicBezTo>
                  <a:cubicBezTo>
                    <a:pt x="351" y="623"/>
                    <a:pt x="351" y="623"/>
                    <a:pt x="351" y="623"/>
                  </a:cubicBezTo>
                  <a:cubicBezTo>
                    <a:pt x="351" y="562"/>
                    <a:pt x="351" y="562"/>
                    <a:pt x="351" y="562"/>
                  </a:cubicBezTo>
                  <a:cubicBezTo>
                    <a:pt x="369" y="559"/>
                    <a:pt x="387" y="554"/>
                    <a:pt x="403" y="548"/>
                  </a:cubicBezTo>
                  <a:cubicBezTo>
                    <a:pt x="434" y="601"/>
                    <a:pt x="434" y="601"/>
                    <a:pt x="434" y="601"/>
                  </a:cubicBezTo>
                  <a:cubicBezTo>
                    <a:pt x="502" y="562"/>
                    <a:pt x="502" y="562"/>
                    <a:pt x="502" y="562"/>
                  </a:cubicBezTo>
                  <a:cubicBezTo>
                    <a:pt x="471" y="509"/>
                    <a:pt x="471" y="509"/>
                    <a:pt x="471" y="509"/>
                  </a:cubicBezTo>
                  <a:cubicBezTo>
                    <a:pt x="485" y="497"/>
                    <a:pt x="498" y="484"/>
                    <a:pt x="509" y="470"/>
                  </a:cubicBezTo>
                  <a:cubicBezTo>
                    <a:pt x="563" y="501"/>
                    <a:pt x="563" y="501"/>
                    <a:pt x="563" y="501"/>
                  </a:cubicBezTo>
                  <a:cubicBezTo>
                    <a:pt x="602" y="434"/>
                    <a:pt x="602" y="434"/>
                    <a:pt x="602" y="434"/>
                  </a:cubicBezTo>
                  <a:cubicBezTo>
                    <a:pt x="548" y="403"/>
                    <a:pt x="548" y="403"/>
                    <a:pt x="548" y="403"/>
                  </a:cubicBezTo>
                  <a:cubicBezTo>
                    <a:pt x="555" y="386"/>
                    <a:pt x="559" y="369"/>
                    <a:pt x="562" y="350"/>
                  </a:cubicBezTo>
                  <a:lnTo>
                    <a:pt x="624" y="350"/>
                  </a:lnTo>
                  <a:close/>
                  <a:moveTo>
                    <a:pt x="312" y="516"/>
                  </a:moveTo>
                  <a:cubicBezTo>
                    <a:pt x="199" y="516"/>
                    <a:pt x="107" y="424"/>
                    <a:pt x="107" y="311"/>
                  </a:cubicBezTo>
                  <a:cubicBezTo>
                    <a:pt x="107" y="199"/>
                    <a:pt x="199" y="107"/>
                    <a:pt x="312" y="107"/>
                  </a:cubicBezTo>
                  <a:cubicBezTo>
                    <a:pt x="425" y="107"/>
                    <a:pt x="517" y="199"/>
                    <a:pt x="517" y="311"/>
                  </a:cubicBezTo>
                  <a:cubicBezTo>
                    <a:pt x="517" y="424"/>
                    <a:pt x="425" y="516"/>
                    <a:pt x="312" y="5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Oval 76">
              <a:extLst>
                <a:ext uri="{FF2B5EF4-FFF2-40B4-BE49-F238E27FC236}">
                  <a16:creationId xmlns:a16="http://schemas.microsoft.com/office/drawing/2014/main" xmlns="" id="{B601BF78-FB0B-7C4A-97C0-58221AA65B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8385" y="4519294"/>
              <a:ext cx="366769" cy="36787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Oval 77">
              <a:extLst>
                <a:ext uri="{FF2B5EF4-FFF2-40B4-BE49-F238E27FC236}">
                  <a16:creationId xmlns:a16="http://schemas.microsoft.com/office/drawing/2014/main" xmlns="" id="{A8A930F5-0E3C-6E4D-BC41-5AF9264A5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2229" y="4624243"/>
              <a:ext cx="159081" cy="15908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78">
              <a:extLst>
                <a:ext uri="{FF2B5EF4-FFF2-40B4-BE49-F238E27FC236}">
                  <a16:creationId xmlns:a16="http://schemas.microsoft.com/office/drawing/2014/main" xmlns="" id="{423BF00D-24B6-2948-A0C4-373E806724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7933" y="4283987"/>
              <a:ext cx="501546" cy="507070"/>
            </a:xfrm>
            <a:custGeom>
              <a:avLst/>
              <a:gdLst>
                <a:gd name="T0" fmla="*/ 223 w 323"/>
                <a:gd name="T1" fmla="*/ 187 h 327"/>
                <a:gd name="T2" fmla="*/ 215 w 323"/>
                <a:gd name="T3" fmla="*/ 136 h 327"/>
                <a:gd name="T4" fmla="*/ 215 w 323"/>
                <a:gd name="T5" fmla="*/ 128 h 327"/>
                <a:gd name="T6" fmla="*/ 190 w 323"/>
                <a:gd name="T7" fmla="*/ 110 h 327"/>
                <a:gd name="T8" fmla="*/ 139 w 323"/>
                <a:gd name="T9" fmla="*/ 104 h 327"/>
                <a:gd name="T10" fmla="*/ 133 w 323"/>
                <a:gd name="T11" fmla="*/ 84 h 327"/>
                <a:gd name="T12" fmla="*/ 102 w 323"/>
                <a:gd name="T13" fmla="*/ 89 h 327"/>
                <a:gd name="T14" fmla="*/ 62 w 323"/>
                <a:gd name="T15" fmla="*/ 121 h 327"/>
                <a:gd name="T16" fmla="*/ 44 w 323"/>
                <a:gd name="T17" fmla="*/ 110 h 327"/>
                <a:gd name="T18" fmla="*/ 24 w 323"/>
                <a:gd name="T19" fmla="*/ 132 h 327"/>
                <a:gd name="T20" fmla="*/ 36 w 323"/>
                <a:gd name="T21" fmla="*/ 146 h 327"/>
                <a:gd name="T22" fmla="*/ 5 w 323"/>
                <a:gd name="T23" fmla="*/ 187 h 327"/>
                <a:gd name="T24" fmla="*/ 0 w 323"/>
                <a:gd name="T25" fmla="*/ 218 h 327"/>
                <a:gd name="T26" fmla="*/ 18 w 323"/>
                <a:gd name="T27" fmla="*/ 223 h 327"/>
                <a:gd name="T28" fmla="*/ 25 w 323"/>
                <a:gd name="T29" fmla="*/ 274 h 327"/>
                <a:gd name="T30" fmla="*/ 43 w 323"/>
                <a:gd name="T31" fmla="*/ 300 h 327"/>
                <a:gd name="T32" fmla="*/ 51 w 323"/>
                <a:gd name="T33" fmla="*/ 300 h 327"/>
                <a:gd name="T34" fmla="*/ 102 w 323"/>
                <a:gd name="T35" fmla="*/ 309 h 327"/>
                <a:gd name="T36" fmla="*/ 108 w 323"/>
                <a:gd name="T37" fmla="*/ 327 h 327"/>
                <a:gd name="T38" fmla="*/ 139 w 323"/>
                <a:gd name="T39" fmla="*/ 321 h 327"/>
                <a:gd name="T40" fmla="*/ 181 w 323"/>
                <a:gd name="T41" fmla="*/ 291 h 327"/>
                <a:gd name="T42" fmla="*/ 198 w 323"/>
                <a:gd name="T43" fmla="*/ 300 h 327"/>
                <a:gd name="T44" fmla="*/ 216 w 323"/>
                <a:gd name="T45" fmla="*/ 275 h 327"/>
                <a:gd name="T46" fmla="*/ 223 w 323"/>
                <a:gd name="T47" fmla="*/ 223 h 327"/>
                <a:gd name="T48" fmla="*/ 243 w 323"/>
                <a:gd name="T49" fmla="*/ 218 h 327"/>
                <a:gd name="T50" fmla="*/ 237 w 323"/>
                <a:gd name="T51" fmla="*/ 187 h 327"/>
                <a:gd name="T52" fmla="*/ 65 w 323"/>
                <a:gd name="T53" fmla="*/ 205 h 327"/>
                <a:gd name="T54" fmla="*/ 178 w 323"/>
                <a:gd name="T55" fmla="*/ 205 h 327"/>
                <a:gd name="T56" fmla="*/ 143 w 323"/>
                <a:gd name="T57" fmla="*/ 205 h 327"/>
                <a:gd name="T58" fmla="*/ 100 w 323"/>
                <a:gd name="T59" fmla="*/ 205 h 327"/>
                <a:gd name="T60" fmla="*/ 143 w 323"/>
                <a:gd name="T61" fmla="*/ 205 h 327"/>
                <a:gd name="T62" fmla="*/ 312 w 323"/>
                <a:gd name="T63" fmla="*/ 82 h 327"/>
                <a:gd name="T64" fmla="*/ 320 w 323"/>
                <a:gd name="T65" fmla="*/ 53 h 327"/>
                <a:gd name="T66" fmla="*/ 317 w 323"/>
                <a:gd name="T67" fmla="*/ 35 h 327"/>
                <a:gd name="T68" fmla="*/ 305 w 323"/>
                <a:gd name="T69" fmla="*/ 37 h 327"/>
                <a:gd name="T70" fmla="*/ 290 w 323"/>
                <a:gd name="T71" fmla="*/ 11 h 327"/>
                <a:gd name="T72" fmla="*/ 288 w 323"/>
                <a:gd name="T73" fmla="*/ 7 h 327"/>
                <a:gd name="T74" fmla="*/ 271 w 323"/>
                <a:gd name="T75" fmla="*/ 3 h 327"/>
                <a:gd name="T76" fmla="*/ 243 w 323"/>
                <a:gd name="T77" fmla="*/ 10 h 327"/>
                <a:gd name="T78" fmla="*/ 235 w 323"/>
                <a:gd name="T79" fmla="*/ 1 h 327"/>
                <a:gd name="T80" fmla="*/ 220 w 323"/>
                <a:gd name="T81" fmla="*/ 10 h 327"/>
                <a:gd name="T82" fmla="*/ 205 w 323"/>
                <a:gd name="T83" fmla="*/ 36 h 327"/>
                <a:gd name="T84" fmla="*/ 194 w 323"/>
                <a:gd name="T85" fmla="*/ 34 h 327"/>
                <a:gd name="T86" fmla="*/ 188 w 323"/>
                <a:gd name="T87" fmla="*/ 50 h 327"/>
                <a:gd name="T88" fmla="*/ 197 w 323"/>
                <a:gd name="T89" fmla="*/ 54 h 327"/>
                <a:gd name="T90" fmla="*/ 189 w 323"/>
                <a:gd name="T91" fmla="*/ 83 h 327"/>
                <a:gd name="T92" fmla="*/ 193 w 323"/>
                <a:gd name="T93" fmla="*/ 100 h 327"/>
                <a:gd name="T94" fmla="*/ 204 w 323"/>
                <a:gd name="T95" fmla="*/ 99 h 327"/>
                <a:gd name="T96" fmla="*/ 218 w 323"/>
                <a:gd name="T97" fmla="*/ 125 h 327"/>
                <a:gd name="T98" fmla="*/ 233 w 323"/>
                <a:gd name="T99" fmla="*/ 135 h 327"/>
                <a:gd name="T100" fmla="*/ 237 w 323"/>
                <a:gd name="T101" fmla="*/ 133 h 327"/>
                <a:gd name="T102" fmla="*/ 267 w 323"/>
                <a:gd name="T103" fmla="*/ 127 h 327"/>
                <a:gd name="T104" fmla="*/ 273 w 323"/>
                <a:gd name="T105" fmla="*/ 135 h 327"/>
                <a:gd name="T106" fmla="*/ 289 w 323"/>
                <a:gd name="T107" fmla="*/ 126 h 327"/>
                <a:gd name="T108" fmla="*/ 304 w 323"/>
                <a:gd name="T109" fmla="*/ 101 h 327"/>
                <a:gd name="T110" fmla="*/ 316 w 323"/>
                <a:gd name="T111" fmla="*/ 102 h 327"/>
                <a:gd name="T112" fmla="*/ 320 w 323"/>
                <a:gd name="T113" fmla="*/ 85 h 327"/>
                <a:gd name="T114" fmla="*/ 225 w 323"/>
                <a:gd name="T115" fmla="*/ 80 h 327"/>
                <a:gd name="T116" fmla="*/ 285 w 323"/>
                <a:gd name="T117" fmla="*/ 56 h 327"/>
                <a:gd name="T118" fmla="*/ 266 w 323"/>
                <a:gd name="T119" fmla="*/ 63 h 327"/>
                <a:gd name="T120" fmla="*/ 243 w 323"/>
                <a:gd name="T121" fmla="*/ 72 h 327"/>
                <a:gd name="T122" fmla="*/ 266 w 323"/>
                <a:gd name="T123" fmla="*/ 63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3" h="327">
                  <a:moveTo>
                    <a:pt x="237" y="187"/>
                  </a:moveTo>
                  <a:cubicBezTo>
                    <a:pt x="223" y="187"/>
                    <a:pt x="223" y="187"/>
                    <a:pt x="223" y="187"/>
                  </a:cubicBezTo>
                  <a:cubicBezTo>
                    <a:pt x="220" y="172"/>
                    <a:pt x="214" y="158"/>
                    <a:pt x="205" y="146"/>
                  </a:cubicBezTo>
                  <a:cubicBezTo>
                    <a:pt x="215" y="136"/>
                    <a:pt x="215" y="136"/>
                    <a:pt x="215" y="136"/>
                  </a:cubicBezTo>
                  <a:cubicBezTo>
                    <a:pt x="216" y="135"/>
                    <a:pt x="217" y="133"/>
                    <a:pt x="217" y="132"/>
                  </a:cubicBezTo>
                  <a:cubicBezTo>
                    <a:pt x="217" y="130"/>
                    <a:pt x="216" y="129"/>
                    <a:pt x="215" y="128"/>
                  </a:cubicBezTo>
                  <a:cubicBezTo>
                    <a:pt x="197" y="110"/>
                    <a:pt x="197" y="110"/>
                    <a:pt x="197" y="110"/>
                  </a:cubicBezTo>
                  <a:cubicBezTo>
                    <a:pt x="195" y="108"/>
                    <a:pt x="192" y="108"/>
                    <a:pt x="190" y="110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67" y="112"/>
                    <a:pt x="153" y="107"/>
                    <a:pt x="139" y="104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39" y="86"/>
                    <a:pt x="136" y="84"/>
                    <a:pt x="133" y="84"/>
                  </a:cubicBezTo>
                  <a:cubicBezTo>
                    <a:pt x="108" y="84"/>
                    <a:pt x="108" y="84"/>
                    <a:pt x="108" y="84"/>
                  </a:cubicBezTo>
                  <a:cubicBezTo>
                    <a:pt x="105" y="84"/>
                    <a:pt x="102" y="86"/>
                    <a:pt x="102" y="89"/>
                  </a:cubicBezTo>
                  <a:cubicBezTo>
                    <a:pt x="102" y="104"/>
                    <a:pt x="102" y="104"/>
                    <a:pt x="102" y="104"/>
                  </a:cubicBezTo>
                  <a:cubicBezTo>
                    <a:pt x="88" y="107"/>
                    <a:pt x="74" y="112"/>
                    <a:pt x="62" y="121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49" y="108"/>
                    <a:pt x="46" y="108"/>
                    <a:pt x="44" y="110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25" y="130"/>
                    <a:pt x="24" y="131"/>
                    <a:pt x="24" y="132"/>
                  </a:cubicBezTo>
                  <a:cubicBezTo>
                    <a:pt x="24" y="134"/>
                    <a:pt x="25" y="135"/>
                    <a:pt x="26" y="136"/>
                  </a:cubicBezTo>
                  <a:cubicBezTo>
                    <a:pt x="36" y="146"/>
                    <a:pt x="36" y="146"/>
                    <a:pt x="36" y="146"/>
                  </a:cubicBezTo>
                  <a:cubicBezTo>
                    <a:pt x="27" y="158"/>
                    <a:pt x="21" y="172"/>
                    <a:pt x="19" y="187"/>
                  </a:cubicBezTo>
                  <a:cubicBezTo>
                    <a:pt x="5" y="187"/>
                    <a:pt x="5" y="187"/>
                    <a:pt x="5" y="187"/>
                  </a:cubicBezTo>
                  <a:cubicBezTo>
                    <a:pt x="2" y="187"/>
                    <a:pt x="0" y="189"/>
                    <a:pt x="0" y="192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21"/>
                    <a:pt x="2" y="223"/>
                    <a:pt x="5" y="223"/>
                  </a:cubicBezTo>
                  <a:cubicBezTo>
                    <a:pt x="18" y="223"/>
                    <a:pt x="18" y="223"/>
                    <a:pt x="18" y="223"/>
                  </a:cubicBezTo>
                  <a:cubicBezTo>
                    <a:pt x="21" y="238"/>
                    <a:pt x="26" y="252"/>
                    <a:pt x="35" y="265"/>
                  </a:cubicBezTo>
                  <a:cubicBezTo>
                    <a:pt x="25" y="274"/>
                    <a:pt x="25" y="274"/>
                    <a:pt x="25" y="274"/>
                  </a:cubicBezTo>
                  <a:cubicBezTo>
                    <a:pt x="23" y="276"/>
                    <a:pt x="23" y="280"/>
                    <a:pt x="25" y="282"/>
                  </a:cubicBezTo>
                  <a:cubicBezTo>
                    <a:pt x="43" y="300"/>
                    <a:pt x="43" y="300"/>
                    <a:pt x="43" y="300"/>
                  </a:cubicBezTo>
                  <a:cubicBezTo>
                    <a:pt x="44" y="301"/>
                    <a:pt x="46" y="302"/>
                    <a:pt x="47" y="302"/>
                  </a:cubicBezTo>
                  <a:cubicBezTo>
                    <a:pt x="49" y="302"/>
                    <a:pt x="50" y="301"/>
                    <a:pt x="51" y="300"/>
                  </a:cubicBezTo>
                  <a:cubicBezTo>
                    <a:pt x="60" y="291"/>
                    <a:pt x="60" y="291"/>
                    <a:pt x="60" y="291"/>
                  </a:cubicBezTo>
                  <a:cubicBezTo>
                    <a:pt x="73" y="300"/>
                    <a:pt x="87" y="306"/>
                    <a:pt x="102" y="309"/>
                  </a:cubicBezTo>
                  <a:cubicBezTo>
                    <a:pt x="102" y="321"/>
                    <a:pt x="102" y="321"/>
                    <a:pt x="102" y="321"/>
                  </a:cubicBezTo>
                  <a:cubicBezTo>
                    <a:pt x="102" y="324"/>
                    <a:pt x="105" y="327"/>
                    <a:pt x="108" y="327"/>
                  </a:cubicBezTo>
                  <a:cubicBezTo>
                    <a:pt x="133" y="327"/>
                    <a:pt x="133" y="327"/>
                    <a:pt x="133" y="327"/>
                  </a:cubicBezTo>
                  <a:cubicBezTo>
                    <a:pt x="136" y="327"/>
                    <a:pt x="139" y="324"/>
                    <a:pt x="139" y="321"/>
                  </a:cubicBezTo>
                  <a:cubicBezTo>
                    <a:pt x="139" y="309"/>
                    <a:pt x="139" y="309"/>
                    <a:pt x="139" y="309"/>
                  </a:cubicBezTo>
                  <a:cubicBezTo>
                    <a:pt x="154" y="306"/>
                    <a:pt x="168" y="300"/>
                    <a:pt x="181" y="291"/>
                  </a:cubicBezTo>
                  <a:cubicBezTo>
                    <a:pt x="190" y="300"/>
                    <a:pt x="190" y="300"/>
                    <a:pt x="190" y="300"/>
                  </a:cubicBezTo>
                  <a:cubicBezTo>
                    <a:pt x="192" y="302"/>
                    <a:pt x="196" y="302"/>
                    <a:pt x="198" y="300"/>
                  </a:cubicBezTo>
                  <a:cubicBezTo>
                    <a:pt x="216" y="282"/>
                    <a:pt x="216" y="282"/>
                    <a:pt x="216" y="282"/>
                  </a:cubicBezTo>
                  <a:cubicBezTo>
                    <a:pt x="218" y="280"/>
                    <a:pt x="218" y="277"/>
                    <a:pt x="216" y="275"/>
                  </a:cubicBezTo>
                  <a:cubicBezTo>
                    <a:pt x="206" y="265"/>
                    <a:pt x="206" y="265"/>
                    <a:pt x="206" y="265"/>
                  </a:cubicBezTo>
                  <a:cubicBezTo>
                    <a:pt x="215" y="253"/>
                    <a:pt x="221" y="238"/>
                    <a:pt x="223" y="223"/>
                  </a:cubicBezTo>
                  <a:cubicBezTo>
                    <a:pt x="237" y="223"/>
                    <a:pt x="237" y="223"/>
                    <a:pt x="237" y="223"/>
                  </a:cubicBezTo>
                  <a:cubicBezTo>
                    <a:pt x="240" y="223"/>
                    <a:pt x="243" y="221"/>
                    <a:pt x="243" y="218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3" y="189"/>
                    <a:pt x="240" y="187"/>
                    <a:pt x="237" y="187"/>
                  </a:cubicBezTo>
                  <a:close/>
                  <a:moveTo>
                    <a:pt x="121" y="262"/>
                  </a:moveTo>
                  <a:cubicBezTo>
                    <a:pt x="90" y="262"/>
                    <a:pt x="65" y="237"/>
                    <a:pt x="65" y="205"/>
                  </a:cubicBezTo>
                  <a:cubicBezTo>
                    <a:pt x="65" y="174"/>
                    <a:pt x="90" y="149"/>
                    <a:pt x="121" y="149"/>
                  </a:cubicBezTo>
                  <a:cubicBezTo>
                    <a:pt x="153" y="149"/>
                    <a:pt x="178" y="174"/>
                    <a:pt x="178" y="205"/>
                  </a:cubicBezTo>
                  <a:cubicBezTo>
                    <a:pt x="178" y="237"/>
                    <a:pt x="153" y="262"/>
                    <a:pt x="121" y="262"/>
                  </a:cubicBezTo>
                  <a:close/>
                  <a:moveTo>
                    <a:pt x="143" y="205"/>
                  </a:moveTo>
                  <a:cubicBezTo>
                    <a:pt x="143" y="217"/>
                    <a:pt x="133" y="227"/>
                    <a:pt x="121" y="227"/>
                  </a:cubicBezTo>
                  <a:cubicBezTo>
                    <a:pt x="109" y="227"/>
                    <a:pt x="100" y="217"/>
                    <a:pt x="100" y="205"/>
                  </a:cubicBezTo>
                  <a:cubicBezTo>
                    <a:pt x="100" y="193"/>
                    <a:pt x="109" y="184"/>
                    <a:pt x="121" y="184"/>
                  </a:cubicBezTo>
                  <a:cubicBezTo>
                    <a:pt x="133" y="184"/>
                    <a:pt x="143" y="193"/>
                    <a:pt x="143" y="205"/>
                  </a:cubicBezTo>
                  <a:close/>
                  <a:moveTo>
                    <a:pt x="320" y="85"/>
                  </a:moveTo>
                  <a:cubicBezTo>
                    <a:pt x="312" y="82"/>
                    <a:pt x="312" y="82"/>
                    <a:pt x="312" y="82"/>
                  </a:cubicBezTo>
                  <a:cubicBezTo>
                    <a:pt x="314" y="73"/>
                    <a:pt x="314" y="64"/>
                    <a:pt x="313" y="56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22" y="52"/>
                    <a:pt x="323" y="50"/>
                    <a:pt x="322" y="49"/>
                  </a:cubicBezTo>
                  <a:cubicBezTo>
                    <a:pt x="317" y="35"/>
                    <a:pt x="317" y="35"/>
                    <a:pt x="317" y="35"/>
                  </a:cubicBezTo>
                  <a:cubicBezTo>
                    <a:pt x="316" y="34"/>
                    <a:pt x="314" y="33"/>
                    <a:pt x="313" y="34"/>
                  </a:cubicBezTo>
                  <a:cubicBezTo>
                    <a:pt x="305" y="37"/>
                    <a:pt x="305" y="37"/>
                    <a:pt x="305" y="37"/>
                  </a:cubicBezTo>
                  <a:cubicBezTo>
                    <a:pt x="300" y="29"/>
                    <a:pt x="294" y="23"/>
                    <a:pt x="287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0" y="10"/>
                    <a:pt x="290" y="9"/>
                    <a:pt x="290" y="9"/>
                  </a:cubicBezTo>
                  <a:cubicBezTo>
                    <a:pt x="290" y="8"/>
                    <a:pt x="289" y="7"/>
                    <a:pt x="288" y="7"/>
                  </a:cubicBezTo>
                  <a:cubicBezTo>
                    <a:pt x="275" y="1"/>
                    <a:pt x="275" y="1"/>
                    <a:pt x="275" y="1"/>
                  </a:cubicBezTo>
                  <a:cubicBezTo>
                    <a:pt x="273" y="0"/>
                    <a:pt x="272" y="1"/>
                    <a:pt x="271" y="3"/>
                  </a:cubicBezTo>
                  <a:cubicBezTo>
                    <a:pt x="268" y="11"/>
                    <a:pt x="268" y="11"/>
                    <a:pt x="268" y="11"/>
                  </a:cubicBezTo>
                  <a:cubicBezTo>
                    <a:pt x="259" y="9"/>
                    <a:pt x="251" y="9"/>
                    <a:pt x="243" y="10"/>
                  </a:cubicBezTo>
                  <a:cubicBezTo>
                    <a:pt x="239" y="2"/>
                    <a:pt x="239" y="2"/>
                    <a:pt x="239" y="2"/>
                  </a:cubicBezTo>
                  <a:cubicBezTo>
                    <a:pt x="239" y="1"/>
                    <a:pt x="237" y="0"/>
                    <a:pt x="235" y="1"/>
                  </a:cubicBezTo>
                  <a:cubicBezTo>
                    <a:pt x="222" y="6"/>
                    <a:pt x="222" y="6"/>
                    <a:pt x="222" y="6"/>
                  </a:cubicBezTo>
                  <a:cubicBezTo>
                    <a:pt x="220" y="7"/>
                    <a:pt x="220" y="8"/>
                    <a:pt x="220" y="10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16" y="23"/>
                    <a:pt x="210" y="28"/>
                    <a:pt x="205" y="36"/>
                  </a:cubicBezTo>
                  <a:cubicBezTo>
                    <a:pt x="198" y="32"/>
                    <a:pt x="198" y="32"/>
                    <a:pt x="198" y="32"/>
                  </a:cubicBezTo>
                  <a:cubicBezTo>
                    <a:pt x="196" y="32"/>
                    <a:pt x="194" y="32"/>
                    <a:pt x="194" y="34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8"/>
                    <a:pt x="188" y="49"/>
                    <a:pt x="188" y="50"/>
                  </a:cubicBezTo>
                  <a:cubicBezTo>
                    <a:pt x="188" y="50"/>
                    <a:pt x="189" y="51"/>
                    <a:pt x="189" y="51"/>
                  </a:cubicBezTo>
                  <a:cubicBezTo>
                    <a:pt x="197" y="54"/>
                    <a:pt x="197" y="54"/>
                    <a:pt x="197" y="54"/>
                  </a:cubicBezTo>
                  <a:cubicBezTo>
                    <a:pt x="195" y="63"/>
                    <a:pt x="195" y="71"/>
                    <a:pt x="196" y="80"/>
                  </a:cubicBezTo>
                  <a:cubicBezTo>
                    <a:pt x="189" y="83"/>
                    <a:pt x="189" y="83"/>
                    <a:pt x="189" y="83"/>
                  </a:cubicBezTo>
                  <a:cubicBezTo>
                    <a:pt x="188" y="83"/>
                    <a:pt x="187" y="85"/>
                    <a:pt x="187" y="87"/>
                  </a:cubicBezTo>
                  <a:cubicBezTo>
                    <a:pt x="193" y="100"/>
                    <a:pt x="193" y="100"/>
                    <a:pt x="193" y="100"/>
                  </a:cubicBezTo>
                  <a:cubicBezTo>
                    <a:pt x="194" y="102"/>
                    <a:pt x="195" y="103"/>
                    <a:pt x="197" y="102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8" y="107"/>
                    <a:pt x="214" y="113"/>
                    <a:pt x="221" y="118"/>
                  </a:cubicBezTo>
                  <a:cubicBezTo>
                    <a:pt x="218" y="125"/>
                    <a:pt x="218" y="125"/>
                    <a:pt x="218" y="125"/>
                  </a:cubicBezTo>
                  <a:cubicBezTo>
                    <a:pt x="218" y="126"/>
                    <a:pt x="218" y="128"/>
                    <a:pt x="220" y="129"/>
                  </a:cubicBezTo>
                  <a:cubicBezTo>
                    <a:pt x="233" y="135"/>
                    <a:pt x="233" y="135"/>
                    <a:pt x="233" y="135"/>
                  </a:cubicBezTo>
                  <a:cubicBezTo>
                    <a:pt x="234" y="135"/>
                    <a:pt x="235" y="135"/>
                    <a:pt x="236" y="135"/>
                  </a:cubicBezTo>
                  <a:cubicBezTo>
                    <a:pt x="237" y="134"/>
                    <a:pt x="237" y="134"/>
                    <a:pt x="237" y="133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49" y="128"/>
                    <a:pt x="258" y="128"/>
                    <a:pt x="267" y="127"/>
                  </a:cubicBezTo>
                  <a:cubicBezTo>
                    <a:pt x="269" y="133"/>
                    <a:pt x="269" y="133"/>
                    <a:pt x="269" y="133"/>
                  </a:cubicBezTo>
                  <a:cubicBezTo>
                    <a:pt x="270" y="135"/>
                    <a:pt x="272" y="136"/>
                    <a:pt x="273" y="135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9"/>
                    <a:pt x="289" y="127"/>
                    <a:pt x="289" y="126"/>
                  </a:cubicBezTo>
                  <a:cubicBezTo>
                    <a:pt x="286" y="119"/>
                    <a:pt x="286" y="119"/>
                    <a:pt x="286" y="119"/>
                  </a:cubicBezTo>
                  <a:cubicBezTo>
                    <a:pt x="293" y="114"/>
                    <a:pt x="300" y="108"/>
                    <a:pt x="304" y="101"/>
                  </a:cubicBezTo>
                  <a:cubicBezTo>
                    <a:pt x="311" y="104"/>
                    <a:pt x="311" y="104"/>
                    <a:pt x="311" y="104"/>
                  </a:cubicBezTo>
                  <a:cubicBezTo>
                    <a:pt x="313" y="104"/>
                    <a:pt x="315" y="104"/>
                    <a:pt x="316" y="102"/>
                  </a:cubicBezTo>
                  <a:cubicBezTo>
                    <a:pt x="321" y="89"/>
                    <a:pt x="321" y="89"/>
                    <a:pt x="321" y="89"/>
                  </a:cubicBezTo>
                  <a:cubicBezTo>
                    <a:pt x="322" y="87"/>
                    <a:pt x="321" y="85"/>
                    <a:pt x="320" y="85"/>
                  </a:cubicBezTo>
                  <a:close/>
                  <a:moveTo>
                    <a:pt x="267" y="98"/>
                  </a:moveTo>
                  <a:cubicBezTo>
                    <a:pt x="250" y="104"/>
                    <a:pt x="231" y="96"/>
                    <a:pt x="225" y="80"/>
                  </a:cubicBezTo>
                  <a:cubicBezTo>
                    <a:pt x="218" y="63"/>
                    <a:pt x="226" y="44"/>
                    <a:pt x="243" y="38"/>
                  </a:cubicBezTo>
                  <a:cubicBezTo>
                    <a:pt x="259" y="31"/>
                    <a:pt x="278" y="39"/>
                    <a:pt x="285" y="56"/>
                  </a:cubicBezTo>
                  <a:cubicBezTo>
                    <a:pt x="291" y="72"/>
                    <a:pt x="283" y="91"/>
                    <a:pt x="267" y="98"/>
                  </a:cubicBezTo>
                  <a:close/>
                  <a:moveTo>
                    <a:pt x="266" y="63"/>
                  </a:moveTo>
                  <a:cubicBezTo>
                    <a:pt x="269" y="70"/>
                    <a:pt x="266" y="77"/>
                    <a:pt x="259" y="79"/>
                  </a:cubicBezTo>
                  <a:cubicBezTo>
                    <a:pt x="253" y="82"/>
                    <a:pt x="246" y="79"/>
                    <a:pt x="243" y="72"/>
                  </a:cubicBezTo>
                  <a:cubicBezTo>
                    <a:pt x="241" y="66"/>
                    <a:pt x="244" y="59"/>
                    <a:pt x="250" y="56"/>
                  </a:cubicBezTo>
                  <a:cubicBezTo>
                    <a:pt x="257" y="54"/>
                    <a:pt x="264" y="57"/>
                    <a:pt x="266" y="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Freeform 79">
              <a:extLst>
                <a:ext uri="{FF2B5EF4-FFF2-40B4-BE49-F238E27FC236}">
                  <a16:creationId xmlns:a16="http://schemas.microsoft.com/office/drawing/2014/main" xmlns="" id="{381BA2A0-4B1A-114E-9026-2F488D29EE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45150" y="4256369"/>
              <a:ext cx="597657" cy="596552"/>
            </a:xfrm>
            <a:custGeom>
              <a:avLst/>
              <a:gdLst>
                <a:gd name="T0" fmla="*/ 378 w 385"/>
                <a:gd name="T1" fmla="*/ 217 h 385"/>
                <a:gd name="T2" fmla="*/ 358 w 385"/>
                <a:gd name="T3" fmla="*/ 211 h 385"/>
                <a:gd name="T4" fmla="*/ 350 w 385"/>
                <a:gd name="T5" fmla="*/ 139 h 385"/>
                <a:gd name="T6" fmla="*/ 369 w 385"/>
                <a:gd name="T7" fmla="*/ 129 h 385"/>
                <a:gd name="T8" fmla="*/ 372 w 385"/>
                <a:gd name="T9" fmla="*/ 117 h 385"/>
                <a:gd name="T10" fmla="*/ 352 w 385"/>
                <a:gd name="T11" fmla="*/ 82 h 385"/>
                <a:gd name="T12" fmla="*/ 341 w 385"/>
                <a:gd name="T13" fmla="*/ 79 h 385"/>
                <a:gd name="T14" fmla="*/ 322 w 385"/>
                <a:gd name="T15" fmla="*/ 89 h 385"/>
                <a:gd name="T16" fmla="*/ 265 w 385"/>
                <a:gd name="T17" fmla="*/ 45 h 385"/>
                <a:gd name="T18" fmla="*/ 272 w 385"/>
                <a:gd name="T19" fmla="*/ 23 h 385"/>
                <a:gd name="T20" fmla="*/ 266 w 385"/>
                <a:gd name="T21" fmla="*/ 12 h 385"/>
                <a:gd name="T22" fmla="*/ 227 w 385"/>
                <a:gd name="T23" fmla="*/ 1 h 385"/>
                <a:gd name="T24" fmla="*/ 216 w 385"/>
                <a:gd name="T25" fmla="*/ 7 h 385"/>
                <a:gd name="T26" fmla="*/ 210 w 385"/>
                <a:gd name="T27" fmla="*/ 30 h 385"/>
                <a:gd name="T28" fmla="*/ 139 w 385"/>
                <a:gd name="T29" fmla="*/ 38 h 385"/>
                <a:gd name="T30" fmla="*/ 128 w 385"/>
                <a:gd name="T31" fmla="*/ 18 h 385"/>
                <a:gd name="T32" fmla="*/ 123 w 385"/>
                <a:gd name="T33" fmla="*/ 14 h 385"/>
                <a:gd name="T34" fmla="*/ 116 w 385"/>
                <a:gd name="T35" fmla="*/ 15 h 385"/>
                <a:gd name="T36" fmla="*/ 81 w 385"/>
                <a:gd name="T37" fmla="*/ 34 h 385"/>
                <a:gd name="T38" fmla="*/ 77 w 385"/>
                <a:gd name="T39" fmla="*/ 46 h 385"/>
                <a:gd name="T40" fmla="*/ 89 w 385"/>
                <a:gd name="T41" fmla="*/ 67 h 385"/>
                <a:gd name="T42" fmla="*/ 46 w 385"/>
                <a:gd name="T43" fmla="*/ 121 h 385"/>
                <a:gd name="T44" fmla="*/ 23 w 385"/>
                <a:gd name="T45" fmla="*/ 115 h 385"/>
                <a:gd name="T46" fmla="*/ 12 w 385"/>
                <a:gd name="T47" fmla="*/ 121 h 385"/>
                <a:gd name="T48" fmla="*/ 1 w 385"/>
                <a:gd name="T49" fmla="*/ 160 h 385"/>
                <a:gd name="T50" fmla="*/ 7 w 385"/>
                <a:gd name="T51" fmla="*/ 170 h 385"/>
                <a:gd name="T52" fmla="*/ 30 w 385"/>
                <a:gd name="T53" fmla="*/ 177 h 385"/>
                <a:gd name="T54" fmla="*/ 38 w 385"/>
                <a:gd name="T55" fmla="*/ 246 h 385"/>
                <a:gd name="T56" fmla="*/ 17 w 385"/>
                <a:gd name="T57" fmla="*/ 257 h 385"/>
                <a:gd name="T58" fmla="*/ 14 w 385"/>
                <a:gd name="T59" fmla="*/ 269 h 385"/>
                <a:gd name="T60" fmla="*/ 34 w 385"/>
                <a:gd name="T61" fmla="*/ 305 h 385"/>
                <a:gd name="T62" fmla="*/ 39 w 385"/>
                <a:gd name="T63" fmla="*/ 309 h 385"/>
                <a:gd name="T64" fmla="*/ 45 w 385"/>
                <a:gd name="T65" fmla="*/ 308 h 385"/>
                <a:gd name="T66" fmla="*/ 65 w 385"/>
                <a:gd name="T67" fmla="*/ 297 h 385"/>
                <a:gd name="T68" fmla="*/ 120 w 385"/>
                <a:gd name="T69" fmla="*/ 341 h 385"/>
                <a:gd name="T70" fmla="*/ 114 w 385"/>
                <a:gd name="T71" fmla="*/ 362 h 385"/>
                <a:gd name="T72" fmla="*/ 120 w 385"/>
                <a:gd name="T73" fmla="*/ 373 h 385"/>
                <a:gd name="T74" fmla="*/ 159 w 385"/>
                <a:gd name="T75" fmla="*/ 384 h 385"/>
                <a:gd name="T76" fmla="*/ 169 w 385"/>
                <a:gd name="T77" fmla="*/ 378 h 385"/>
                <a:gd name="T78" fmla="*/ 175 w 385"/>
                <a:gd name="T79" fmla="*/ 358 h 385"/>
                <a:gd name="T80" fmla="*/ 246 w 385"/>
                <a:gd name="T81" fmla="*/ 351 h 385"/>
                <a:gd name="T82" fmla="*/ 256 w 385"/>
                <a:gd name="T83" fmla="*/ 369 h 385"/>
                <a:gd name="T84" fmla="*/ 268 w 385"/>
                <a:gd name="T85" fmla="*/ 373 h 385"/>
                <a:gd name="T86" fmla="*/ 303 w 385"/>
                <a:gd name="T87" fmla="*/ 353 h 385"/>
                <a:gd name="T88" fmla="*/ 307 w 385"/>
                <a:gd name="T89" fmla="*/ 348 h 385"/>
                <a:gd name="T90" fmla="*/ 307 w 385"/>
                <a:gd name="T91" fmla="*/ 342 h 385"/>
                <a:gd name="T92" fmla="*/ 297 w 385"/>
                <a:gd name="T93" fmla="*/ 323 h 385"/>
                <a:gd name="T94" fmla="*/ 342 w 385"/>
                <a:gd name="T95" fmla="*/ 267 h 385"/>
                <a:gd name="T96" fmla="*/ 362 w 385"/>
                <a:gd name="T97" fmla="*/ 272 h 385"/>
                <a:gd name="T98" fmla="*/ 373 w 385"/>
                <a:gd name="T99" fmla="*/ 267 h 385"/>
                <a:gd name="T100" fmla="*/ 384 w 385"/>
                <a:gd name="T101" fmla="*/ 228 h 385"/>
                <a:gd name="T102" fmla="*/ 378 w 385"/>
                <a:gd name="T103" fmla="*/ 217 h 385"/>
                <a:gd name="T104" fmla="*/ 279 w 385"/>
                <a:gd name="T105" fmla="*/ 217 h 385"/>
                <a:gd name="T106" fmla="*/ 168 w 385"/>
                <a:gd name="T107" fmla="*/ 279 h 385"/>
                <a:gd name="T108" fmla="*/ 106 w 385"/>
                <a:gd name="T109" fmla="*/ 168 h 385"/>
                <a:gd name="T110" fmla="*/ 218 w 385"/>
                <a:gd name="T111" fmla="*/ 106 h 385"/>
                <a:gd name="T112" fmla="*/ 279 w 385"/>
                <a:gd name="T113" fmla="*/ 217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5" h="385">
                  <a:moveTo>
                    <a:pt x="378" y="217"/>
                  </a:moveTo>
                  <a:cubicBezTo>
                    <a:pt x="358" y="211"/>
                    <a:pt x="358" y="211"/>
                    <a:pt x="358" y="211"/>
                  </a:cubicBezTo>
                  <a:cubicBezTo>
                    <a:pt x="361" y="187"/>
                    <a:pt x="358" y="162"/>
                    <a:pt x="350" y="139"/>
                  </a:cubicBezTo>
                  <a:cubicBezTo>
                    <a:pt x="369" y="129"/>
                    <a:pt x="369" y="129"/>
                    <a:pt x="369" y="129"/>
                  </a:cubicBezTo>
                  <a:cubicBezTo>
                    <a:pt x="373" y="127"/>
                    <a:pt x="374" y="121"/>
                    <a:pt x="372" y="117"/>
                  </a:cubicBezTo>
                  <a:cubicBezTo>
                    <a:pt x="352" y="82"/>
                    <a:pt x="352" y="82"/>
                    <a:pt x="352" y="82"/>
                  </a:cubicBezTo>
                  <a:cubicBezTo>
                    <a:pt x="350" y="78"/>
                    <a:pt x="345" y="76"/>
                    <a:pt x="341" y="79"/>
                  </a:cubicBezTo>
                  <a:cubicBezTo>
                    <a:pt x="322" y="89"/>
                    <a:pt x="322" y="89"/>
                    <a:pt x="322" y="89"/>
                  </a:cubicBezTo>
                  <a:cubicBezTo>
                    <a:pt x="306" y="70"/>
                    <a:pt x="287" y="55"/>
                    <a:pt x="265" y="45"/>
                  </a:cubicBezTo>
                  <a:cubicBezTo>
                    <a:pt x="272" y="23"/>
                    <a:pt x="272" y="23"/>
                    <a:pt x="272" y="23"/>
                  </a:cubicBezTo>
                  <a:cubicBezTo>
                    <a:pt x="273" y="18"/>
                    <a:pt x="270" y="14"/>
                    <a:pt x="266" y="12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2" y="0"/>
                    <a:pt x="218" y="2"/>
                    <a:pt x="216" y="7"/>
                  </a:cubicBezTo>
                  <a:cubicBezTo>
                    <a:pt x="210" y="30"/>
                    <a:pt x="210" y="30"/>
                    <a:pt x="210" y="30"/>
                  </a:cubicBezTo>
                  <a:cubicBezTo>
                    <a:pt x="186" y="27"/>
                    <a:pt x="162" y="30"/>
                    <a:pt x="139" y="38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7" y="16"/>
                    <a:pt x="125" y="15"/>
                    <a:pt x="123" y="14"/>
                  </a:cubicBezTo>
                  <a:cubicBezTo>
                    <a:pt x="121" y="13"/>
                    <a:pt x="118" y="14"/>
                    <a:pt x="116" y="15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77" y="37"/>
                    <a:pt x="75" y="42"/>
                    <a:pt x="77" y="46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71" y="82"/>
                    <a:pt x="56" y="100"/>
                    <a:pt x="46" y="121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18" y="113"/>
                    <a:pt x="14" y="116"/>
                    <a:pt x="12" y="121"/>
                  </a:cubicBezTo>
                  <a:cubicBezTo>
                    <a:pt x="1" y="160"/>
                    <a:pt x="1" y="160"/>
                    <a:pt x="1" y="160"/>
                  </a:cubicBezTo>
                  <a:cubicBezTo>
                    <a:pt x="0" y="164"/>
                    <a:pt x="2" y="169"/>
                    <a:pt x="7" y="170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8" y="200"/>
                    <a:pt x="30" y="224"/>
                    <a:pt x="38" y="246"/>
                  </a:cubicBezTo>
                  <a:cubicBezTo>
                    <a:pt x="17" y="257"/>
                    <a:pt x="17" y="257"/>
                    <a:pt x="17" y="257"/>
                  </a:cubicBezTo>
                  <a:cubicBezTo>
                    <a:pt x="13" y="260"/>
                    <a:pt x="12" y="265"/>
                    <a:pt x="14" y="269"/>
                  </a:cubicBezTo>
                  <a:cubicBezTo>
                    <a:pt x="34" y="305"/>
                    <a:pt x="34" y="305"/>
                    <a:pt x="34" y="305"/>
                  </a:cubicBezTo>
                  <a:cubicBezTo>
                    <a:pt x="35" y="307"/>
                    <a:pt x="37" y="308"/>
                    <a:pt x="39" y="309"/>
                  </a:cubicBezTo>
                  <a:cubicBezTo>
                    <a:pt x="41" y="309"/>
                    <a:pt x="43" y="309"/>
                    <a:pt x="45" y="308"/>
                  </a:cubicBezTo>
                  <a:cubicBezTo>
                    <a:pt x="65" y="297"/>
                    <a:pt x="65" y="297"/>
                    <a:pt x="65" y="297"/>
                  </a:cubicBezTo>
                  <a:cubicBezTo>
                    <a:pt x="80" y="316"/>
                    <a:pt x="99" y="331"/>
                    <a:pt x="120" y="341"/>
                  </a:cubicBezTo>
                  <a:cubicBezTo>
                    <a:pt x="114" y="362"/>
                    <a:pt x="114" y="362"/>
                    <a:pt x="114" y="362"/>
                  </a:cubicBezTo>
                  <a:cubicBezTo>
                    <a:pt x="113" y="367"/>
                    <a:pt x="115" y="371"/>
                    <a:pt x="120" y="373"/>
                  </a:cubicBezTo>
                  <a:cubicBezTo>
                    <a:pt x="159" y="384"/>
                    <a:pt x="159" y="384"/>
                    <a:pt x="159" y="384"/>
                  </a:cubicBezTo>
                  <a:cubicBezTo>
                    <a:pt x="163" y="385"/>
                    <a:pt x="168" y="383"/>
                    <a:pt x="169" y="378"/>
                  </a:cubicBezTo>
                  <a:cubicBezTo>
                    <a:pt x="175" y="358"/>
                    <a:pt x="175" y="358"/>
                    <a:pt x="175" y="358"/>
                  </a:cubicBezTo>
                  <a:cubicBezTo>
                    <a:pt x="199" y="361"/>
                    <a:pt x="223" y="358"/>
                    <a:pt x="246" y="351"/>
                  </a:cubicBezTo>
                  <a:cubicBezTo>
                    <a:pt x="256" y="369"/>
                    <a:pt x="256" y="369"/>
                    <a:pt x="256" y="369"/>
                  </a:cubicBezTo>
                  <a:cubicBezTo>
                    <a:pt x="258" y="374"/>
                    <a:pt x="264" y="375"/>
                    <a:pt x="268" y="373"/>
                  </a:cubicBezTo>
                  <a:cubicBezTo>
                    <a:pt x="303" y="353"/>
                    <a:pt x="303" y="353"/>
                    <a:pt x="303" y="353"/>
                  </a:cubicBezTo>
                  <a:cubicBezTo>
                    <a:pt x="305" y="352"/>
                    <a:pt x="307" y="350"/>
                    <a:pt x="307" y="348"/>
                  </a:cubicBezTo>
                  <a:cubicBezTo>
                    <a:pt x="308" y="346"/>
                    <a:pt x="308" y="344"/>
                    <a:pt x="307" y="342"/>
                  </a:cubicBezTo>
                  <a:cubicBezTo>
                    <a:pt x="297" y="323"/>
                    <a:pt x="297" y="323"/>
                    <a:pt x="297" y="323"/>
                  </a:cubicBezTo>
                  <a:cubicBezTo>
                    <a:pt x="316" y="308"/>
                    <a:pt x="332" y="289"/>
                    <a:pt x="342" y="267"/>
                  </a:cubicBezTo>
                  <a:cubicBezTo>
                    <a:pt x="362" y="272"/>
                    <a:pt x="362" y="272"/>
                    <a:pt x="362" y="272"/>
                  </a:cubicBezTo>
                  <a:cubicBezTo>
                    <a:pt x="367" y="274"/>
                    <a:pt x="371" y="271"/>
                    <a:pt x="373" y="267"/>
                  </a:cubicBezTo>
                  <a:cubicBezTo>
                    <a:pt x="384" y="228"/>
                    <a:pt x="384" y="228"/>
                    <a:pt x="384" y="228"/>
                  </a:cubicBezTo>
                  <a:cubicBezTo>
                    <a:pt x="385" y="223"/>
                    <a:pt x="383" y="218"/>
                    <a:pt x="378" y="217"/>
                  </a:cubicBezTo>
                  <a:close/>
                  <a:moveTo>
                    <a:pt x="279" y="217"/>
                  </a:moveTo>
                  <a:cubicBezTo>
                    <a:pt x="266" y="265"/>
                    <a:pt x="216" y="293"/>
                    <a:pt x="168" y="279"/>
                  </a:cubicBezTo>
                  <a:cubicBezTo>
                    <a:pt x="120" y="265"/>
                    <a:pt x="92" y="215"/>
                    <a:pt x="106" y="168"/>
                  </a:cubicBezTo>
                  <a:cubicBezTo>
                    <a:pt x="120" y="120"/>
                    <a:pt x="170" y="92"/>
                    <a:pt x="218" y="106"/>
                  </a:cubicBezTo>
                  <a:cubicBezTo>
                    <a:pt x="266" y="120"/>
                    <a:pt x="293" y="170"/>
                    <a:pt x="279" y="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Freeform 80">
              <a:extLst>
                <a:ext uri="{FF2B5EF4-FFF2-40B4-BE49-F238E27FC236}">
                  <a16:creationId xmlns:a16="http://schemas.microsoft.com/office/drawing/2014/main" xmlns="" id="{D2E2560B-84D6-BB41-81CB-51C980D3E6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5980" y="4494990"/>
              <a:ext cx="118206" cy="119310"/>
            </a:xfrm>
            <a:custGeom>
              <a:avLst/>
              <a:gdLst>
                <a:gd name="T0" fmla="*/ 47 w 76"/>
                <a:gd name="T1" fmla="*/ 6 h 77"/>
                <a:gd name="T2" fmla="*/ 71 w 76"/>
                <a:gd name="T3" fmla="*/ 48 h 77"/>
                <a:gd name="T4" fmla="*/ 28 w 76"/>
                <a:gd name="T5" fmla="*/ 71 h 77"/>
                <a:gd name="T6" fmla="*/ 5 w 76"/>
                <a:gd name="T7" fmla="*/ 29 h 77"/>
                <a:gd name="T8" fmla="*/ 47 w 76"/>
                <a:gd name="T9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7">
                  <a:moveTo>
                    <a:pt x="47" y="6"/>
                  </a:moveTo>
                  <a:cubicBezTo>
                    <a:pt x="65" y="11"/>
                    <a:pt x="76" y="30"/>
                    <a:pt x="71" y="48"/>
                  </a:cubicBezTo>
                  <a:cubicBezTo>
                    <a:pt x="65" y="66"/>
                    <a:pt x="46" y="77"/>
                    <a:pt x="28" y="71"/>
                  </a:cubicBezTo>
                  <a:cubicBezTo>
                    <a:pt x="10" y="66"/>
                    <a:pt x="0" y="47"/>
                    <a:pt x="5" y="29"/>
                  </a:cubicBezTo>
                  <a:cubicBezTo>
                    <a:pt x="10" y="11"/>
                    <a:pt x="29" y="0"/>
                    <a:pt x="47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81">
              <a:extLst>
                <a:ext uri="{FF2B5EF4-FFF2-40B4-BE49-F238E27FC236}">
                  <a16:creationId xmlns:a16="http://schemas.microsoft.com/office/drawing/2014/main" xmlns="" id="{BCA3CA29-9C85-6148-BA6C-AFC37DBBA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6886" y="3972454"/>
              <a:ext cx="345780" cy="344675"/>
            </a:xfrm>
            <a:custGeom>
              <a:avLst/>
              <a:gdLst>
                <a:gd name="T0" fmla="*/ 220 w 223"/>
                <a:gd name="T1" fmla="*/ 89 h 222"/>
                <a:gd name="T2" fmla="*/ 215 w 223"/>
                <a:gd name="T3" fmla="*/ 85 h 222"/>
                <a:gd name="T4" fmla="*/ 203 w 223"/>
                <a:gd name="T5" fmla="*/ 86 h 222"/>
                <a:gd name="T6" fmla="*/ 184 w 223"/>
                <a:gd name="T7" fmla="*/ 50 h 222"/>
                <a:gd name="T8" fmla="*/ 191 w 223"/>
                <a:gd name="T9" fmla="*/ 40 h 222"/>
                <a:gd name="T10" fmla="*/ 191 w 223"/>
                <a:gd name="T11" fmla="*/ 33 h 222"/>
                <a:gd name="T12" fmla="*/ 173 w 223"/>
                <a:gd name="T13" fmla="*/ 19 h 222"/>
                <a:gd name="T14" fmla="*/ 166 w 223"/>
                <a:gd name="T15" fmla="*/ 19 h 222"/>
                <a:gd name="T16" fmla="*/ 158 w 223"/>
                <a:gd name="T17" fmla="*/ 29 h 222"/>
                <a:gd name="T18" fmla="*/ 119 w 223"/>
                <a:gd name="T19" fmla="*/ 17 h 222"/>
                <a:gd name="T20" fmla="*/ 118 w 223"/>
                <a:gd name="T21" fmla="*/ 4 h 222"/>
                <a:gd name="T22" fmla="*/ 112 w 223"/>
                <a:gd name="T23" fmla="*/ 0 h 222"/>
                <a:gd name="T24" fmla="*/ 89 w 223"/>
                <a:gd name="T25" fmla="*/ 2 h 222"/>
                <a:gd name="T26" fmla="*/ 85 w 223"/>
                <a:gd name="T27" fmla="*/ 8 h 222"/>
                <a:gd name="T28" fmla="*/ 86 w 223"/>
                <a:gd name="T29" fmla="*/ 21 h 222"/>
                <a:gd name="T30" fmla="*/ 50 w 223"/>
                <a:gd name="T31" fmla="*/ 41 h 222"/>
                <a:gd name="T32" fmla="*/ 40 w 223"/>
                <a:gd name="T33" fmla="*/ 32 h 222"/>
                <a:gd name="T34" fmla="*/ 37 w 223"/>
                <a:gd name="T35" fmla="*/ 31 h 222"/>
                <a:gd name="T36" fmla="*/ 33 w 223"/>
                <a:gd name="T37" fmla="*/ 33 h 222"/>
                <a:gd name="T38" fmla="*/ 19 w 223"/>
                <a:gd name="T39" fmla="*/ 51 h 222"/>
                <a:gd name="T40" fmla="*/ 19 w 223"/>
                <a:gd name="T41" fmla="*/ 58 h 222"/>
                <a:gd name="T42" fmla="*/ 30 w 223"/>
                <a:gd name="T43" fmla="*/ 66 h 222"/>
                <a:gd name="T44" fmla="*/ 19 w 223"/>
                <a:gd name="T45" fmla="*/ 104 h 222"/>
                <a:gd name="T46" fmla="*/ 5 w 223"/>
                <a:gd name="T47" fmla="*/ 106 h 222"/>
                <a:gd name="T48" fmla="*/ 0 w 223"/>
                <a:gd name="T49" fmla="*/ 111 h 222"/>
                <a:gd name="T50" fmla="*/ 3 w 223"/>
                <a:gd name="T51" fmla="*/ 134 h 222"/>
                <a:gd name="T52" fmla="*/ 8 w 223"/>
                <a:gd name="T53" fmla="*/ 138 h 222"/>
                <a:gd name="T54" fmla="*/ 22 w 223"/>
                <a:gd name="T55" fmla="*/ 137 h 222"/>
                <a:gd name="T56" fmla="*/ 40 w 223"/>
                <a:gd name="T57" fmla="*/ 172 h 222"/>
                <a:gd name="T58" fmla="*/ 32 w 223"/>
                <a:gd name="T59" fmla="*/ 183 h 222"/>
                <a:gd name="T60" fmla="*/ 33 w 223"/>
                <a:gd name="T61" fmla="*/ 190 h 222"/>
                <a:gd name="T62" fmla="*/ 51 w 223"/>
                <a:gd name="T63" fmla="*/ 204 h 222"/>
                <a:gd name="T64" fmla="*/ 54 w 223"/>
                <a:gd name="T65" fmla="*/ 205 h 222"/>
                <a:gd name="T66" fmla="*/ 58 w 223"/>
                <a:gd name="T67" fmla="*/ 204 h 222"/>
                <a:gd name="T68" fmla="*/ 66 w 223"/>
                <a:gd name="T69" fmla="*/ 193 h 222"/>
                <a:gd name="T70" fmla="*/ 104 w 223"/>
                <a:gd name="T71" fmla="*/ 206 h 222"/>
                <a:gd name="T72" fmla="*/ 105 w 223"/>
                <a:gd name="T73" fmla="*/ 218 h 222"/>
                <a:gd name="T74" fmla="*/ 111 w 223"/>
                <a:gd name="T75" fmla="*/ 222 h 222"/>
                <a:gd name="T76" fmla="*/ 134 w 223"/>
                <a:gd name="T77" fmla="*/ 220 h 222"/>
                <a:gd name="T78" fmla="*/ 138 w 223"/>
                <a:gd name="T79" fmla="*/ 215 h 222"/>
                <a:gd name="T80" fmla="*/ 137 w 223"/>
                <a:gd name="T81" fmla="*/ 203 h 222"/>
                <a:gd name="T82" fmla="*/ 173 w 223"/>
                <a:gd name="T83" fmla="*/ 184 h 222"/>
                <a:gd name="T84" fmla="*/ 183 w 223"/>
                <a:gd name="T85" fmla="*/ 192 h 222"/>
                <a:gd name="T86" fmla="*/ 189 w 223"/>
                <a:gd name="T87" fmla="*/ 191 h 222"/>
                <a:gd name="T88" fmla="*/ 204 w 223"/>
                <a:gd name="T89" fmla="*/ 173 h 222"/>
                <a:gd name="T90" fmla="*/ 205 w 223"/>
                <a:gd name="T91" fmla="*/ 169 h 222"/>
                <a:gd name="T92" fmla="*/ 203 w 223"/>
                <a:gd name="T93" fmla="*/ 166 h 222"/>
                <a:gd name="T94" fmla="*/ 194 w 223"/>
                <a:gd name="T95" fmla="*/ 159 h 222"/>
                <a:gd name="T96" fmla="*/ 207 w 223"/>
                <a:gd name="T97" fmla="*/ 119 h 222"/>
                <a:gd name="T98" fmla="*/ 218 w 223"/>
                <a:gd name="T99" fmla="*/ 118 h 222"/>
                <a:gd name="T100" fmla="*/ 223 w 223"/>
                <a:gd name="T101" fmla="*/ 112 h 222"/>
                <a:gd name="T102" fmla="*/ 220 w 223"/>
                <a:gd name="T103" fmla="*/ 89 h 222"/>
                <a:gd name="T104" fmla="*/ 117 w 223"/>
                <a:gd name="T105" fmla="*/ 162 h 222"/>
                <a:gd name="T106" fmla="*/ 60 w 223"/>
                <a:gd name="T107" fmla="*/ 116 h 222"/>
                <a:gd name="T108" fmla="*/ 106 w 223"/>
                <a:gd name="T109" fmla="*/ 60 h 222"/>
                <a:gd name="T110" fmla="*/ 163 w 223"/>
                <a:gd name="T111" fmla="*/ 106 h 222"/>
                <a:gd name="T112" fmla="*/ 117 w 223"/>
                <a:gd name="T113" fmla="*/ 16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3" h="222">
                  <a:moveTo>
                    <a:pt x="220" y="89"/>
                  </a:moveTo>
                  <a:cubicBezTo>
                    <a:pt x="220" y="87"/>
                    <a:pt x="218" y="85"/>
                    <a:pt x="215" y="85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0" y="73"/>
                    <a:pt x="193" y="60"/>
                    <a:pt x="184" y="5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3" y="38"/>
                    <a:pt x="193" y="35"/>
                    <a:pt x="191" y="33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1" y="17"/>
                    <a:pt x="168" y="17"/>
                    <a:pt x="166" y="1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46" y="22"/>
                    <a:pt x="133" y="18"/>
                    <a:pt x="119" y="17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7" y="2"/>
                    <a:pt x="115" y="0"/>
                    <a:pt x="112" y="0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6" y="3"/>
                    <a:pt x="84" y="5"/>
                    <a:pt x="85" y="8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73" y="25"/>
                    <a:pt x="61" y="32"/>
                    <a:pt x="50" y="41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9" y="31"/>
                    <a:pt x="38" y="31"/>
                    <a:pt x="37" y="31"/>
                  </a:cubicBezTo>
                  <a:cubicBezTo>
                    <a:pt x="35" y="31"/>
                    <a:pt x="34" y="32"/>
                    <a:pt x="33" y="33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7" y="53"/>
                    <a:pt x="17" y="56"/>
                    <a:pt x="19" y="58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3" y="78"/>
                    <a:pt x="20" y="91"/>
                    <a:pt x="19" y="104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6"/>
                    <a:pt x="0" y="108"/>
                    <a:pt x="0" y="111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7"/>
                    <a:pt x="5" y="139"/>
                    <a:pt x="8" y="138"/>
                  </a:cubicBezTo>
                  <a:cubicBezTo>
                    <a:pt x="22" y="137"/>
                    <a:pt x="22" y="137"/>
                    <a:pt x="22" y="137"/>
                  </a:cubicBezTo>
                  <a:cubicBezTo>
                    <a:pt x="25" y="150"/>
                    <a:pt x="32" y="162"/>
                    <a:pt x="40" y="17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0" y="185"/>
                    <a:pt x="31" y="188"/>
                    <a:pt x="33" y="190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52" y="205"/>
                    <a:pt x="53" y="205"/>
                    <a:pt x="54" y="205"/>
                  </a:cubicBezTo>
                  <a:cubicBezTo>
                    <a:pt x="56" y="205"/>
                    <a:pt x="57" y="205"/>
                    <a:pt x="58" y="20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78" y="200"/>
                    <a:pt x="91" y="204"/>
                    <a:pt x="104" y="206"/>
                  </a:cubicBezTo>
                  <a:cubicBezTo>
                    <a:pt x="105" y="218"/>
                    <a:pt x="105" y="218"/>
                    <a:pt x="105" y="218"/>
                  </a:cubicBezTo>
                  <a:cubicBezTo>
                    <a:pt x="106" y="220"/>
                    <a:pt x="108" y="222"/>
                    <a:pt x="111" y="222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37" y="220"/>
                    <a:pt x="139" y="217"/>
                    <a:pt x="138" y="215"/>
                  </a:cubicBezTo>
                  <a:cubicBezTo>
                    <a:pt x="137" y="203"/>
                    <a:pt x="137" y="203"/>
                    <a:pt x="137" y="203"/>
                  </a:cubicBezTo>
                  <a:cubicBezTo>
                    <a:pt x="150" y="199"/>
                    <a:pt x="163" y="193"/>
                    <a:pt x="173" y="184"/>
                  </a:cubicBezTo>
                  <a:cubicBezTo>
                    <a:pt x="183" y="192"/>
                    <a:pt x="183" y="192"/>
                    <a:pt x="183" y="192"/>
                  </a:cubicBezTo>
                  <a:cubicBezTo>
                    <a:pt x="185" y="193"/>
                    <a:pt x="188" y="193"/>
                    <a:pt x="189" y="191"/>
                  </a:cubicBezTo>
                  <a:cubicBezTo>
                    <a:pt x="204" y="173"/>
                    <a:pt x="204" y="173"/>
                    <a:pt x="204" y="173"/>
                  </a:cubicBezTo>
                  <a:cubicBezTo>
                    <a:pt x="205" y="172"/>
                    <a:pt x="205" y="171"/>
                    <a:pt x="205" y="169"/>
                  </a:cubicBezTo>
                  <a:cubicBezTo>
                    <a:pt x="205" y="168"/>
                    <a:pt x="204" y="167"/>
                    <a:pt x="203" y="166"/>
                  </a:cubicBezTo>
                  <a:cubicBezTo>
                    <a:pt x="194" y="159"/>
                    <a:pt x="194" y="159"/>
                    <a:pt x="194" y="159"/>
                  </a:cubicBezTo>
                  <a:cubicBezTo>
                    <a:pt x="201" y="146"/>
                    <a:pt x="206" y="133"/>
                    <a:pt x="207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21" y="117"/>
                    <a:pt x="223" y="115"/>
                    <a:pt x="223" y="112"/>
                  </a:cubicBezTo>
                  <a:lnTo>
                    <a:pt x="220" y="89"/>
                  </a:lnTo>
                  <a:close/>
                  <a:moveTo>
                    <a:pt x="117" y="162"/>
                  </a:moveTo>
                  <a:cubicBezTo>
                    <a:pt x="88" y="165"/>
                    <a:pt x="63" y="144"/>
                    <a:pt x="60" y="116"/>
                  </a:cubicBezTo>
                  <a:cubicBezTo>
                    <a:pt x="57" y="88"/>
                    <a:pt x="78" y="63"/>
                    <a:pt x="106" y="60"/>
                  </a:cubicBezTo>
                  <a:cubicBezTo>
                    <a:pt x="135" y="57"/>
                    <a:pt x="160" y="78"/>
                    <a:pt x="163" y="106"/>
                  </a:cubicBezTo>
                  <a:cubicBezTo>
                    <a:pt x="166" y="134"/>
                    <a:pt x="145" y="160"/>
                    <a:pt x="117" y="1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82">
              <a:extLst>
                <a:ext uri="{FF2B5EF4-FFF2-40B4-BE49-F238E27FC236}">
                  <a16:creationId xmlns:a16="http://schemas.microsoft.com/office/drawing/2014/main" xmlns="" id="{1D2D1234-4F03-5746-BBD9-046E8F452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8291" y="4113859"/>
              <a:ext cx="62970" cy="62970"/>
            </a:xfrm>
            <a:custGeom>
              <a:avLst/>
              <a:gdLst>
                <a:gd name="T0" fmla="*/ 19 w 41"/>
                <a:gd name="T1" fmla="*/ 1 h 41"/>
                <a:gd name="T2" fmla="*/ 40 w 41"/>
                <a:gd name="T3" fmla="*/ 18 h 41"/>
                <a:gd name="T4" fmla="*/ 22 w 41"/>
                <a:gd name="T5" fmla="*/ 40 h 41"/>
                <a:gd name="T6" fmla="*/ 1 w 41"/>
                <a:gd name="T7" fmla="*/ 22 h 41"/>
                <a:gd name="T8" fmla="*/ 19 w 41"/>
                <a:gd name="T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19" y="1"/>
                  </a:moveTo>
                  <a:cubicBezTo>
                    <a:pt x="29" y="0"/>
                    <a:pt x="39" y="7"/>
                    <a:pt x="40" y="18"/>
                  </a:cubicBezTo>
                  <a:cubicBezTo>
                    <a:pt x="41" y="29"/>
                    <a:pt x="33" y="38"/>
                    <a:pt x="22" y="40"/>
                  </a:cubicBezTo>
                  <a:cubicBezTo>
                    <a:pt x="12" y="41"/>
                    <a:pt x="2" y="33"/>
                    <a:pt x="1" y="22"/>
                  </a:cubicBezTo>
                  <a:cubicBezTo>
                    <a:pt x="0" y="11"/>
                    <a:pt x="8" y="2"/>
                    <a:pt x="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83">
              <a:extLst>
                <a:ext uri="{FF2B5EF4-FFF2-40B4-BE49-F238E27FC236}">
                  <a16:creationId xmlns:a16="http://schemas.microsoft.com/office/drawing/2014/main" xmlns="" id="{AFB06240-5211-724C-8AB2-D92CE06C0D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6221" y="3065474"/>
              <a:ext cx="374503" cy="365665"/>
            </a:xfrm>
            <a:custGeom>
              <a:avLst/>
              <a:gdLst>
                <a:gd name="T0" fmla="*/ 208 w 241"/>
                <a:gd name="T1" fmla="*/ 91 h 236"/>
                <a:gd name="T2" fmla="*/ 202 w 241"/>
                <a:gd name="T3" fmla="*/ 76 h 236"/>
                <a:gd name="T4" fmla="*/ 215 w 241"/>
                <a:gd name="T5" fmla="*/ 43 h 236"/>
                <a:gd name="T6" fmla="*/ 196 w 241"/>
                <a:gd name="T7" fmla="*/ 25 h 236"/>
                <a:gd name="T8" fmla="*/ 163 w 241"/>
                <a:gd name="T9" fmla="*/ 38 h 236"/>
                <a:gd name="T10" fmla="*/ 148 w 241"/>
                <a:gd name="T11" fmla="*/ 32 h 236"/>
                <a:gd name="T12" fmla="*/ 133 w 241"/>
                <a:gd name="T13" fmla="*/ 0 h 236"/>
                <a:gd name="T14" fmla="*/ 107 w 241"/>
                <a:gd name="T15" fmla="*/ 0 h 236"/>
                <a:gd name="T16" fmla="*/ 93 w 241"/>
                <a:gd name="T17" fmla="*/ 32 h 236"/>
                <a:gd name="T18" fmla="*/ 78 w 241"/>
                <a:gd name="T19" fmla="*/ 38 h 236"/>
                <a:gd name="T20" fmla="*/ 44 w 241"/>
                <a:gd name="T21" fmla="*/ 26 h 236"/>
                <a:gd name="T22" fmla="*/ 25 w 241"/>
                <a:gd name="T23" fmla="*/ 44 h 236"/>
                <a:gd name="T24" fmla="*/ 39 w 241"/>
                <a:gd name="T25" fmla="*/ 77 h 236"/>
                <a:gd name="T26" fmla="*/ 33 w 241"/>
                <a:gd name="T27" fmla="*/ 91 h 236"/>
                <a:gd name="T28" fmla="*/ 0 w 241"/>
                <a:gd name="T29" fmla="*/ 105 h 236"/>
                <a:gd name="T30" fmla="*/ 0 w 241"/>
                <a:gd name="T31" fmla="*/ 131 h 236"/>
                <a:gd name="T32" fmla="*/ 33 w 241"/>
                <a:gd name="T33" fmla="*/ 145 h 236"/>
                <a:gd name="T34" fmla="*/ 39 w 241"/>
                <a:gd name="T35" fmla="*/ 159 h 236"/>
                <a:gd name="T36" fmla="*/ 26 w 241"/>
                <a:gd name="T37" fmla="*/ 193 h 236"/>
                <a:gd name="T38" fmla="*/ 45 w 241"/>
                <a:gd name="T39" fmla="*/ 211 h 236"/>
                <a:gd name="T40" fmla="*/ 78 w 241"/>
                <a:gd name="T41" fmla="*/ 198 h 236"/>
                <a:gd name="T42" fmla="*/ 93 w 241"/>
                <a:gd name="T43" fmla="*/ 203 h 236"/>
                <a:gd name="T44" fmla="*/ 108 w 241"/>
                <a:gd name="T45" fmla="*/ 236 h 236"/>
                <a:gd name="T46" fmla="*/ 134 w 241"/>
                <a:gd name="T47" fmla="*/ 236 h 236"/>
                <a:gd name="T48" fmla="*/ 148 w 241"/>
                <a:gd name="T49" fmla="*/ 203 h 236"/>
                <a:gd name="T50" fmla="*/ 163 w 241"/>
                <a:gd name="T51" fmla="*/ 197 h 236"/>
                <a:gd name="T52" fmla="*/ 197 w 241"/>
                <a:gd name="T53" fmla="*/ 210 h 236"/>
                <a:gd name="T54" fmla="*/ 215 w 241"/>
                <a:gd name="T55" fmla="*/ 192 h 236"/>
                <a:gd name="T56" fmla="*/ 202 w 241"/>
                <a:gd name="T57" fmla="*/ 159 h 236"/>
                <a:gd name="T58" fmla="*/ 208 w 241"/>
                <a:gd name="T59" fmla="*/ 145 h 236"/>
                <a:gd name="T60" fmla="*/ 241 w 241"/>
                <a:gd name="T61" fmla="*/ 130 h 236"/>
                <a:gd name="T62" fmla="*/ 241 w 241"/>
                <a:gd name="T63" fmla="*/ 104 h 236"/>
                <a:gd name="T64" fmla="*/ 208 w 241"/>
                <a:gd name="T65" fmla="*/ 91 h 236"/>
                <a:gd name="T66" fmla="*/ 159 w 241"/>
                <a:gd name="T67" fmla="*/ 118 h 236"/>
                <a:gd name="T68" fmla="*/ 120 w 241"/>
                <a:gd name="T69" fmla="*/ 156 h 236"/>
                <a:gd name="T70" fmla="*/ 82 w 241"/>
                <a:gd name="T71" fmla="*/ 118 h 236"/>
                <a:gd name="T72" fmla="*/ 120 w 241"/>
                <a:gd name="T73" fmla="*/ 80 h 236"/>
                <a:gd name="T74" fmla="*/ 159 w 241"/>
                <a:gd name="T75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1" h="236">
                  <a:moveTo>
                    <a:pt x="208" y="91"/>
                  </a:moveTo>
                  <a:cubicBezTo>
                    <a:pt x="202" y="76"/>
                    <a:pt x="202" y="76"/>
                    <a:pt x="202" y="76"/>
                  </a:cubicBezTo>
                  <a:cubicBezTo>
                    <a:pt x="202" y="76"/>
                    <a:pt x="216" y="44"/>
                    <a:pt x="215" y="43"/>
                  </a:cubicBezTo>
                  <a:cubicBezTo>
                    <a:pt x="196" y="25"/>
                    <a:pt x="196" y="25"/>
                    <a:pt x="196" y="25"/>
                  </a:cubicBezTo>
                  <a:cubicBezTo>
                    <a:pt x="194" y="24"/>
                    <a:pt x="163" y="38"/>
                    <a:pt x="163" y="38"/>
                  </a:cubicBezTo>
                  <a:cubicBezTo>
                    <a:pt x="148" y="32"/>
                    <a:pt x="148" y="32"/>
                    <a:pt x="148" y="32"/>
                  </a:cubicBezTo>
                  <a:cubicBezTo>
                    <a:pt x="148" y="32"/>
                    <a:pt x="135" y="0"/>
                    <a:pt x="13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5" y="0"/>
                    <a:pt x="93" y="32"/>
                    <a:pt x="93" y="32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8" y="38"/>
                    <a:pt x="45" y="25"/>
                    <a:pt x="44" y="26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5"/>
                    <a:pt x="39" y="77"/>
                    <a:pt x="39" y="77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3" y="91"/>
                    <a:pt x="0" y="104"/>
                    <a:pt x="0" y="105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3"/>
                    <a:pt x="33" y="145"/>
                    <a:pt x="33" y="145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25" y="191"/>
                    <a:pt x="26" y="193"/>
                  </a:cubicBezTo>
                  <a:cubicBezTo>
                    <a:pt x="45" y="211"/>
                    <a:pt x="45" y="211"/>
                    <a:pt x="45" y="211"/>
                  </a:cubicBezTo>
                  <a:cubicBezTo>
                    <a:pt x="46" y="212"/>
                    <a:pt x="78" y="198"/>
                    <a:pt x="78" y="198"/>
                  </a:cubicBezTo>
                  <a:cubicBezTo>
                    <a:pt x="93" y="203"/>
                    <a:pt x="93" y="203"/>
                    <a:pt x="93" y="203"/>
                  </a:cubicBezTo>
                  <a:cubicBezTo>
                    <a:pt x="93" y="203"/>
                    <a:pt x="106" y="236"/>
                    <a:pt x="108" y="236"/>
                  </a:cubicBezTo>
                  <a:cubicBezTo>
                    <a:pt x="134" y="236"/>
                    <a:pt x="134" y="236"/>
                    <a:pt x="134" y="236"/>
                  </a:cubicBezTo>
                  <a:cubicBezTo>
                    <a:pt x="136" y="236"/>
                    <a:pt x="148" y="203"/>
                    <a:pt x="148" y="203"/>
                  </a:cubicBezTo>
                  <a:cubicBezTo>
                    <a:pt x="163" y="197"/>
                    <a:pt x="163" y="197"/>
                    <a:pt x="163" y="197"/>
                  </a:cubicBezTo>
                  <a:cubicBezTo>
                    <a:pt x="163" y="197"/>
                    <a:pt x="195" y="211"/>
                    <a:pt x="197" y="210"/>
                  </a:cubicBezTo>
                  <a:cubicBezTo>
                    <a:pt x="215" y="192"/>
                    <a:pt x="215" y="192"/>
                    <a:pt x="215" y="192"/>
                  </a:cubicBezTo>
                  <a:cubicBezTo>
                    <a:pt x="217" y="190"/>
                    <a:pt x="202" y="159"/>
                    <a:pt x="202" y="159"/>
                  </a:cubicBezTo>
                  <a:cubicBezTo>
                    <a:pt x="208" y="145"/>
                    <a:pt x="208" y="145"/>
                    <a:pt x="208" y="145"/>
                  </a:cubicBezTo>
                  <a:cubicBezTo>
                    <a:pt x="208" y="145"/>
                    <a:pt x="241" y="132"/>
                    <a:pt x="241" y="130"/>
                  </a:cubicBezTo>
                  <a:cubicBezTo>
                    <a:pt x="241" y="104"/>
                    <a:pt x="241" y="104"/>
                    <a:pt x="241" y="104"/>
                  </a:cubicBezTo>
                  <a:cubicBezTo>
                    <a:pt x="241" y="103"/>
                    <a:pt x="208" y="91"/>
                    <a:pt x="208" y="91"/>
                  </a:cubicBezTo>
                  <a:close/>
                  <a:moveTo>
                    <a:pt x="159" y="118"/>
                  </a:moveTo>
                  <a:cubicBezTo>
                    <a:pt x="159" y="139"/>
                    <a:pt x="142" y="156"/>
                    <a:pt x="120" y="156"/>
                  </a:cubicBezTo>
                  <a:cubicBezTo>
                    <a:pt x="99" y="156"/>
                    <a:pt x="82" y="139"/>
                    <a:pt x="82" y="118"/>
                  </a:cubicBezTo>
                  <a:cubicBezTo>
                    <a:pt x="82" y="97"/>
                    <a:pt x="99" y="80"/>
                    <a:pt x="120" y="80"/>
                  </a:cubicBezTo>
                  <a:cubicBezTo>
                    <a:pt x="142" y="80"/>
                    <a:pt x="159" y="97"/>
                    <a:pt x="159" y="1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Freeform 84">
              <a:extLst>
                <a:ext uri="{FF2B5EF4-FFF2-40B4-BE49-F238E27FC236}">
                  <a16:creationId xmlns:a16="http://schemas.microsoft.com/office/drawing/2014/main" xmlns="" id="{1C70E996-FA4F-BD45-A6CC-A3F0E5918E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46745" y="3642142"/>
              <a:ext cx="326999" cy="321476"/>
            </a:xfrm>
            <a:custGeom>
              <a:avLst/>
              <a:gdLst>
                <a:gd name="T0" fmla="*/ 182 w 211"/>
                <a:gd name="T1" fmla="*/ 79 h 207"/>
                <a:gd name="T2" fmla="*/ 177 w 211"/>
                <a:gd name="T3" fmla="*/ 67 h 207"/>
                <a:gd name="T4" fmla="*/ 188 w 211"/>
                <a:gd name="T5" fmla="*/ 38 h 207"/>
                <a:gd name="T6" fmla="*/ 172 w 211"/>
                <a:gd name="T7" fmla="*/ 22 h 207"/>
                <a:gd name="T8" fmla="*/ 143 w 211"/>
                <a:gd name="T9" fmla="*/ 33 h 207"/>
                <a:gd name="T10" fmla="*/ 130 w 211"/>
                <a:gd name="T11" fmla="*/ 28 h 207"/>
                <a:gd name="T12" fmla="*/ 117 w 211"/>
                <a:gd name="T13" fmla="*/ 0 h 207"/>
                <a:gd name="T14" fmla="*/ 93 w 211"/>
                <a:gd name="T15" fmla="*/ 0 h 207"/>
                <a:gd name="T16" fmla="*/ 81 w 211"/>
                <a:gd name="T17" fmla="*/ 28 h 207"/>
                <a:gd name="T18" fmla="*/ 68 w 211"/>
                <a:gd name="T19" fmla="*/ 33 h 207"/>
                <a:gd name="T20" fmla="*/ 39 w 211"/>
                <a:gd name="T21" fmla="*/ 22 h 207"/>
                <a:gd name="T22" fmla="*/ 22 w 211"/>
                <a:gd name="T23" fmla="*/ 38 h 207"/>
                <a:gd name="T24" fmla="*/ 34 w 211"/>
                <a:gd name="T25" fmla="*/ 67 h 207"/>
                <a:gd name="T26" fmla="*/ 29 w 211"/>
                <a:gd name="T27" fmla="*/ 79 h 207"/>
                <a:gd name="T28" fmla="*/ 0 w 211"/>
                <a:gd name="T29" fmla="*/ 92 h 207"/>
                <a:gd name="T30" fmla="*/ 0 w 211"/>
                <a:gd name="T31" fmla="*/ 115 h 207"/>
                <a:gd name="T32" fmla="*/ 29 w 211"/>
                <a:gd name="T33" fmla="*/ 127 h 207"/>
                <a:gd name="T34" fmla="*/ 34 w 211"/>
                <a:gd name="T35" fmla="*/ 139 h 207"/>
                <a:gd name="T36" fmla="*/ 23 w 211"/>
                <a:gd name="T37" fmla="*/ 169 h 207"/>
                <a:gd name="T38" fmla="*/ 39 w 211"/>
                <a:gd name="T39" fmla="*/ 185 h 207"/>
                <a:gd name="T40" fmla="*/ 68 w 211"/>
                <a:gd name="T41" fmla="*/ 173 h 207"/>
                <a:gd name="T42" fmla="*/ 81 w 211"/>
                <a:gd name="T43" fmla="*/ 178 h 207"/>
                <a:gd name="T44" fmla="*/ 94 w 211"/>
                <a:gd name="T45" fmla="*/ 207 h 207"/>
                <a:gd name="T46" fmla="*/ 118 w 211"/>
                <a:gd name="T47" fmla="*/ 207 h 207"/>
                <a:gd name="T48" fmla="*/ 130 w 211"/>
                <a:gd name="T49" fmla="*/ 178 h 207"/>
                <a:gd name="T50" fmla="*/ 143 w 211"/>
                <a:gd name="T51" fmla="*/ 173 h 207"/>
                <a:gd name="T52" fmla="*/ 172 w 211"/>
                <a:gd name="T53" fmla="*/ 184 h 207"/>
                <a:gd name="T54" fmla="*/ 189 w 211"/>
                <a:gd name="T55" fmla="*/ 168 h 207"/>
                <a:gd name="T56" fmla="*/ 177 w 211"/>
                <a:gd name="T57" fmla="*/ 139 h 207"/>
                <a:gd name="T58" fmla="*/ 182 w 211"/>
                <a:gd name="T59" fmla="*/ 127 h 207"/>
                <a:gd name="T60" fmla="*/ 211 w 211"/>
                <a:gd name="T61" fmla="*/ 114 h 207"/>
                <a:gd name="T62" fmla="*/ 211 w 211"/>
                <a:gd name="T63" fmla="*/ 91 h 207"/>
                <a:gd name="T64" fmla="*/ 182 w 211"/>
                <a:gd name="T65" fmla="*/ 79 h 207"/>
                <a:gd name="T66" fmla="*/ 139 w 211"/>
                <a:gd name="T67" fmla="*/ 103 h 207"/>
                <a:gd name="T68" fmla="*/ 105 w 211"/>
                <a:gd name="T69" fmla="*/ 136 h 207"/>
                <a:gd name="T70" fmla="*/ 72 w 211"/>
                <a:gd name="T71" fmla="*/ 103 h 207"/>
                <a:gd name="T72" fmla="*/ 105 w 211"/>
                <a:gd name="T73" fmla="*/ 70 h 207"/>
                <a:gd name="T74" fmla="*/ 139 w 211"/>
                <a:gd name="T75" fmla="*/ 10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1" h="207">
                  <a:moveTo>
                    <a:pt x="182" y="79"/>
                  </a:moveTo>
                  <a:cubicBezTo>
                    <a:pt x="177" y="67"/>
                    <a:pt x="177" y="67"/>
                    <a:pt x="177" y="67"/>
                  </a:cubicBezTo>
                  <a:cubicBezTo>
                    <a:pt x="177" y="67"/>
                    <a:pt x="189" y="39"/>
                    <a:pt x="188" y="38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1" y="20"/>
                    <a:pt x="143" y="33"/>
                    <a:pt x="143" y="33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30" y="28"/>
                    <a:pt x="118" y="0"/>
                    <a:pt x="117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0"/>
                    <a:pt x="81" y="28"/>
                    <a:pt x="81" y="28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40" y="21"/>
                    <a:pt x="39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7"/>
                    <a:pt x="34" y="67"/>
                  </a:cubicBezTo>
                  <a:cubicBezTo>
                    <a:pt x="29" y="79"/>
                    <a:pt x="29" y="79"/>
                    <a:pt x="29" y="79"/>
                  </a:cubicBezTo>
                  <a:cubicBezTo>
                    <a:pt x="29" y="79"/>
                    <a:pt x="0" y="91"/>
                    <a:pt x="0" y="92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6"/>
                    <a:pt x="29" y="127"/>
                    <a:pt x="29" y="127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22" y="167"/>
                    <a:pt x="23" y="169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6"/>
                    <a:pt x="68" y="173"/>
                    <a:pt x="68" y="173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1" y="178"/>
                    <a:pt x="93" y="207"/>
                    <a:pt x="94" y="207"/>
                  </a:cubicBezTo>
                  <a:cubicBezTo>
                    <a:pt x="118" y="207"/>
                    <a:pt x="118" y="207"/>
                    <a:pt x="118" y="207"/>
                  </a:cubicBezTo>
                  <a:cubicBezTo>
                    <a:pt x="119" y="207"/>
                    <a:pt x="130" y="178"/>
                    <a:pt x="130" y="178"/>
                  </a:cubicBezTo>
                  <a:cubicBezTo>
                    <a:pt x="143" y="173"/>
                    <a:pt x="143" y="173"/>
                    <a:pt x="143" y="173"/>
                  </a:cubicBezTo>
                  <a:cubicBezTo>
                    <a:pt x="143" y="173"/>
                    <a:pt x="171" y="185"/>
                    <a:pt x="172" y="184"/>
                  </a:cubicBezTo>
                  <a:cubicBezTo>
                    <a:pt x="189" y="168"/>
                    <a:pt x="189" y="168"/>
                    <a:pt x="189" y="168"/>
                  </a:cubicBezTo>
                  <a:cubicBezTo>
                    <a:pt x="190" y="167"/>
                    <a:pt x="177" y="139"/>
                    <a:pt x="177" y="139"/>
                  </a:cubicBezTo>
                  <a:cubicBezTo>
                    <a:pt x="182" y="127"/>
                    <a:pt x="182" y="127"/>
                    <a:pt x="182" y="127"/>
                  </a:cubicBezTo>
                  <a:cubicBezTo>
                    <a:pt x="182" y="127"/>
                    <a:pt x="211" y="115"/>
                    <a:pt x="211" y="114"/>
                  </a:cubicBezTo>
                  <a:cubicBezTo>
                    <a:pt x="211" y="91"/>
                    <a:pt x="211" y="91"/>
                    <a:pt x="211" y="91"/>
                  </a:cubicBezTo>
                  <a:cubicBezTo>
                    <a:pt x="211" y="90"/>
                    <a:pt x="182" y="79"/>
                    <a:pt x="182" y="79"/>
                  </a:cubicBezTo>
                  <a:close/>
                  <a:moveTo>
                    <a:pt x="139" y="103"/>
                  </a:moveTo>
                  <a:cubicBezTo>
                    <a:pt x="139" y="121"/>
                    <a:pt x="124" y="136"/>
                    <a:pt x="105" y="136"/>
                  </a:cubicBezTo>
                  <a:cubicBezTo>
                    <a:pt x="87" y="136"/>
                    <a:pt x="72" y="121"/>
                    <a:pt x="72" y="103"/>
                  </a:cubicBezTo>
                  <a:cubicBezTo>
                    <a:pt x="72" y="85"/>
                    <a:pt x="87" y="70"/>
                    <a:pt x="105" y="70"/>
                  </a:cubicBezTo>
                  <a:cubicBezTo>
                    <a:pt x="124" y="70"/>
                    <a:pt x="139" y="85"/>
                    <a:pt x="139" y="10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Freeform 85">
              <a:extLst>
                <a:ext uri="{FF2B5EF4-FFF2-40B4-BE49-F238E27FC236}">
                  <a16:creationId xmlns:a16="http://schemas.microsoft.com/office/drawing/2014/main" xmlns="" id="{39AC8DF9-4098-8C42-B79C-1287C9B71F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3035" y="4240903"/>
              <a:ext cx="502651" cy="502651"/>
            </a:xfrm>
            <a:custGeom>
              <a:avLst/>
              <a:gdLst>
                <a:gd name="T0" fmla="*/ 324 w 324"/>
                <a:gd name="T1" fmla="*/ 182 h 324"/>
                <a:gd name="T2" fmla="*/ 324 w 324"/>
                <a:gd name="T3" fmla="*/ 142 h 324"/>
                <a:gd name="T4" fmla="*/ 292 w 324"/>
                <a:gd name="T5" fmla="*/ 142 h 324"/>
                <a:gd name="T6" fmla="*/ 285 w 324"/>
                <a:gd name="T7" fmla="*/ 114 h 324"/>
                <a:gd name="T8" fmla="*/ 313 w 324"/>
                <a:gd name="T9" fmla="*/ 98 h 324"/>
                <a:gd name="T10" fmla="*/ 292 w 324"/>
                <a:gd name="T11" fmla="*/ 63 h 324"/>
                <a:gd name="T12" fmla="*/ 265 w 324"/>
                <a:gd name="T13" fmla="*/ 79 h 324"/>
                <a:gd name="T14" fmla="*/ 245 w 324"/>
                <a:gd name="T15" fmla="*/ 59 h 324"/>
                <a:gd name="T16" fmla="*/ 261 w 324"/>
                <a:gd name="T17" fmla="*/ 32 h 324"/>
                <a:gd name="T18" fmla="*/ 226 w 324"/>
                <a:gd name="T19" fmla="*/ 11 h 324"/>
                <a:gd name="T20" fmla="*/ 210 w 324"/>
                <a:gd name="T21" fmla="*/ 39 h 324"/>
                <a:gd name="T22" fmla="*/ 182 w 324"/>
                <a:gd name="T23" fmla="*/ 32 h 324"/>
                <a:gd name="T24" fmla="*/ 182 w 324"/>
                <a:gd name="T25" fmla="*/ 0 h 324"/>
                <a:gd name="T26" fmla="*/ 142 w 324"/>
                <a:gd name="T27" fmla="*/ 0 h 324"/>
                <a:gd name="T28" fmla="*/ 142 w 324"/>
                <a:gd name="T29" fmla="*/ 32 h 324"/>
                <a:gd name="T30" fmla="*/ 115 w 324"/>
                <a:gd name="T31" fmla="*/ 39 h 324"/>
                <a:gd name="T32" fmla="*/ 99 w 324"/>
                <a:gd name="T33" fmla="*/ 11 h 324"/>
                <a:gd name="T34" fmla="*/ 63 w 324"/>
                <a:gd name="T35" fmla="*/ 32 h 324"/>
                <a:gd name="T36" fmla="*/ 79 w 324"/>
                <a:gd name="T37" fmla="*/ 59 h 324"/>
                <a:gd name="T38" fmla="*/ 60 w 324"/>
                <a:gd name="T39" fmla="*/ 79 h 324"/>
                <a:gd name="T40" fmla="*/ 32 w 324"/>
                <a:gd name="T41" fmla="*/ 63 h 324"/>
                <a:gd name="T42" fmla="*/ 12 w 324"/>
                <a:gd name="T43" fmla="*/ 98 h 324"/>
                <a:gd name="T44" fmla="*/ 39 w 324"/>
                <a:gd name="T45" fmla="*/ 114 h 324"/>
                <a:gd name="T46" fmla="*/ 32 w 324"/>
                <a:gd name="T47" fmla="*/ 142 h 324"/>
                <a:gd name="T48" fmla="*/ 0 w 324"/>
                <a:gd name="T49" fmla="*/ 142 h 324"/>
                <a:gd name="T50" fmla="*/ 0 w 324"/>
                <a:gd name="T51" fmla="*/ 182 h 324"/>
                <a:gd name="T52" fmla="*/ 32 w 324"/>
                <a:gd name="T53" fmla="*/ 182 h 324"/>
                <a:gd name="T54" fmla="*/ 39 w 324"/>
                <a:gd name="T55" fmla="*/ 209 h 324"/>
                <a:gd name="T56" fmla="*/ 12 w 324"/>
                <a:gd name="T57" fmla="*/ 226 h 324"/>
                <a:gd name="T58" fmla="*/ 32 w 324"/>
                <a:gd name="T59" fmla="*/ 261 h 324"/>
                <a:gd name="T60" fmla="*/ 60 w 324"/>
                <a:gd name="T61" fmla="*/ 245 h 324"/>
                <a:gd name="T62" fmla="*/ 79 w 324"/>
                <a:gd name="T63" fmla="*/ 265 h 324"/>
                <a:gd name="T64" fmla="*/ 63 w 324"/>
                <a:gd name="T65" fmla="*/ 292 h 324"/>
                <a:gd name="T66" fmla="*/ 99 w 324"/>
                <a:gd name="T67" fmla="*/ 313 h 324"/>
                <a:gd name="T68" fmla="*/ 115 w 324"/>
                <a:gd name="T69" fmla="*/ 285 h 324"/>
                <a:gd name="T70" fmla="*/ 142 w 324"/>
                <a:gd name="T71" fmla="*/ 292 h 324"/>
                <a:gd name="T72" fmla="*/ 142 w 324"/>
                <a:gd name="T73" fmla="*/ 324 h 324"/>
                <a:gd name="T74" fmla="*/ 182 w 324"/>
                <a:gd name="T75" fmla="*/ 324 h 324"/>
                <a:gd name="T76" fmla="*/ 182 w 324"/>
                <a:gd name="T77" fmla="*/ 292 h 324"/>
                <a:gd name="T78" fmla="*/ 210 w 324"/>
                <a:gd name="T79" fmla="*/ 285 h 324"/>
                <a:gd name="T80" fmla="*/ 226 w 324"/>
                <a:gd name="T81" fmla="*/ 313 h 324"/>
                <a:gd name="T82" fmla="*/ 261 w 324"/>
                <a:gd name="T83" fmla="*/ 292 h 324"/>
                <a:gd name="T84" fmla="*/ 245 w 324"/>
                <a:gd name="T85" fmla="*/ 265 h 324"/>
                <a:gd name="T86" fmla="*/ 265 w 324"/>
                <a:gd name="T87" fmla="*/ 245 h 324"/>
                <a:gd name="T88" fmla="*/ 292 w 324"/>
                <a:gd name="T89" fmla="*/ 261 h 324"/>
                <a:gd name="T90" fmla="*/ 313 w 324"/>
                <a:gd name="T91" fmla="*/ 226 h 324"/>
                <a:gd name="T92" fmla="*/ 285 w 324"/>
                <a:gd name="T93" fmla="*/ 209 h 324"/>
                <a:gd name="T94" fmla="*/ 292 w 324"/>
                <a:gd name="T95" fmla="*/ 182 h 324"/>
                <a:gd name="T96" fmla="*/ 324 w 324"/>
                <a:gd name="T97" fmla="*/ 182 h 324"/>
                <a:gd name="T98" fmla="*/ 162 w 324"/>
                <a:gd name="T99" fmla="*/ 253 h 324"/>
                <a:gd name="T100" fmla="*/ 71 w 324"/>
                <a:gd name="T101" fmla="*/ 162 h 324"/>
                <a:gd name="T102" fmla="*/ 162 w 324"/>
                <a:gd name="T103" fmla="*/ 71 h 324"/>
                <a:gd name="T104" fmla="*/ 253 w 324"/>
                <a:gd name="T105" fmla="*/ 162 h 324"/>
                <a:gd name="T106" fmla="*/ 162 w 324"/>
                <a:gd name="T107" fmla="*/ 25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4" h="324">
                  <a:moveTo>
                    <a:pt x="324" y="182"/>
                  </a:moveTo>
                  <a:cubicBezTo>
                    <a:pt x="324" y="142"/>
                    <a:pt x="324" y="142"/>
                    <a:pt x="324" y="142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91" y="132"/>
                    <a:pt x="288" y="123"/>
                    <a:pt x="285" y="114"/>
                  </a:cubicBezTo>
                  <a:cubicBezTo>
                    <a:pt x="313" y="98"/>
                    <a:pt x="313" y="98"/>
                    <a:pt x="313" y="98"/>
                  </a:cubicBezTo>
                  <a:cubicBezTo>
                    <a:pt x="292" y="63"/>
                    <a:pt x="292" y="63"/>
                    <a:pt x="292" y="63"/>
                  </a:cubicBezTo>
                  <a:cubicBezTo>
                    <a:pt x="265" y="79"/>
                    <a:pt x="265" y="79"/>
                    <a:pt x="265" y="79"/>
                  </a:cubicBezTo>
                  <a:cubicBezTo>
                    <a:pt x="259" y="72"/>
                    <a:pt x="252" y="65"/>
                    <a:pt x="245" y="59"/>
                  </a:cubicBezTo>
                  <a:cubicBezTo>
                    <a:pt x="261" y="32"/>
                    <a:pt x="261" y="32"/>
                    <a:pt x="261" y="32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01" y="36"/>
                    <a:pt x="192" y="33"/>
                    <a:pt x="182" y="32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32" y="33"/>
                    <a:pt x="123" y="36"/>
                    <a:pt x="115" y="39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2" y="65"/>
                    <a:pt x="65" y="72"/>
                    <a:pt x="60" y="79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6" y="123"/>
                    <a:pt x="34" y="132"/>
                    <a:pt x="32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4" y="192"/>
                    <a:pt x="36" y="201"/>
                    <a:pt x="39" y="209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60" y="245"/>
                    <a:pt x="60" y="245"/>
                    <a:pt x="60" y="245"/>
                  </a:cubicBezTo>
                  <a:cubicBezTo>
                    <a:pt x="65" y="252"/>
                    <a:pt x="72" y="259"/>
                    <a:pt x="79" y="265"/>
                  </a:cubicBezTo>
                  <a:cubicBezTo>
                    <a:pt x="63" y="292"/>
                    <a:pt x="63" y="292"/>
                    <a:pt x="63" y="292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115" y="285"/>
                    <a:pt x="115" y="285"/>
                    <a:pt x="115" y="285"/>
                  </a:cubicBezTo>
                  <a:cubicBezTo>
                    <a:pt x="123" y="288"/>
                    <a:pt x="132" y="291"/>
                    <a:pt x="142" y="292"/>
                  </a:cubicBezTo>
                  <a:cubicBezTo>
                    <a:pt x="142" y="324"/>
                    <a:pt x="142" y="324"/>
                    <a:pt x="142" y="324"/>
                  </a:cubicBezTo>
                  <a:cubicBezTo>
                    <a:pt x="182" y="324"/>
                    <a:pt x="182" y="324"/>
                    <a:pt x="182" y="324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92" y="291"/>
                    <a:pt x="201" y="288"/>
                    <a:pt x="210" y="285"/>
                  </a:cubicBezTo>
                  <a:cubicBezTo>
                    <a:pt x="226" y="313"/>
                    <a:pt x="226" y="313"/>
                    <a:pt x="226" y="313"/>
                  </a:cubicBezTo>
                  <a:cubicBezTo>
                    <a:pt x="261" y="292"/>
                    <a:pt x="261" y="292"/>
                    <a:pt x="261" y="292"/>
                  </a:cubicBezTo>
                  <a:cubicBezTo>
                    <a:pt x="245" y="265"/>
                    <a:pt x="245" y="265"/>
                    <a:pt x="245" y="265"/>
                  </a:cubicBezTo>
                  <a:cubicBezTo>
                    <a:pt x="252" y="259"/>
                    <a:pt x="259" y="252"/>
                    <a:pt x="265" y="245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285" y="209"/>
                    <a:pt x="285" y="209"/>
                    <a:pt x="285" y="209"/>
                  </a:cubicBezTo>
                  <a:cubicBezTo>
                    <a:pt x="288" y="201"/>
                    <a:pt x="291" y="192"/>
                    <a:pt x="292" y="182"/>
                  </a:cubicBezTo>
                  <a:cubicBezTo>
                    <a:pt x="324" y="182"/>
                    <a:pt x="324" y="182"/>
                    <a:pt x="324" y="182"/>
                  </a:cubicBezTo>
                  <a:close/>
                  <a:moveTo>
                    <a:pt x="162" y="253"/>
                  </a:moveTo>
                  <a:cubicBezTo>
                    <a:pt x="112" y="253"/>
                    <a:pt x="71" y="212"/>
                    <a:pt x="71" y="162"/>
                  </a:cubicBezTo>
                  <a:cubicBezTo>
                    <a:pt x="71" y="112"/>
                    <a:pt x="112" y="71"/>
                    <a:pt x="162" y="71"/>
                  </a:cubicBezTo>
                  <a:cubicBezTo>
                    <a:pt x="213" y="71"/>
                    <a:pt x="253" y="112"/>
                    <a:pt x="253" y="162"/>
                  </a:cubicBezTo>
                  <a:cubicBezTo>
                    <a:pt x="253" y="212"/>
                    <a:pt x="213" y="253"/>
                    <a:pt x="162" y="2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Oval 86">
              <a:extLst>
                <a:ext uri="{FF2B5EF4-FFF2-40B4-BE49-F238E27FC236}">
                  <a16:creationId xmlns:a16="http://schemas.microsoft.com/office/drawing/2014/main" xmlns="" id="{4F687D7A-8732-D345-830F-E5401B0FE8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9676" y="4437544"/>
              <a:ext cx="109368" cy="10826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Freeform 87">
              <a:extLst>
                <a:ext uri="{FF2B5EF4-FFF2-40B4-BE49-F238E27FC236}">
                  <a16:creationId xmlns:a16="http://schemas.microsoft.com/office/drawing/2014/main" xmlns="" id="{19E3898A-0C66-F644-B4A6-13A9AA303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4831" y="3311828"/>
              <a:ext cx="57446" cy="60760"/>
            </a:xfrm>
            <a:custGeom>
              <a:avLst/>
              <a:gdLst>
                <a:gd name="T0" fmla="*/ 12 w 37"/>
                <a:gd name="T1" fmla="*/ 39 h 39"/>
                <a:gd name="T2" fmla="*/ 4 w 37"/>
                <a:gd name="T3" fmla="*/ 37 h 39"/>
                <a:gd name="T4" fmla="*/ 3 w 37"/>
                <a:gd name="T5" fmla="*/ 24 h 39"/>
                <a:gd name="T6" fmla="*/ 11 w 37"/>
                <a:gd name="T7" fmla="*/ 15 h 39"/>
                <a:gd name="T8" fmla="*/ 12 w 37"/>
                <a:gd name="T9" fmla="*/ 14 h 39"/>
                <a:gd name="T10" fmla="*/ 21 w 37"/>
                <a:gd name="T11" fmla="*/ 4 h 39"/>
                <a:gd name="T12" fmla="*/ 33 w 37"/>
                <a:gd name="T13" fmla="*/ 3 h 39"/>
                <a:gd name="T14" fmla="*/ 34 w 37"/>
                <a:gd name="T15" fmla="*/ 16 h 39"/>
                <a:gd name="T16" fmla="*/ 26 w 37"/>
                <a:gd name="T17" fmla="*/ 26 h 39"/>
                <a:gd name="T18" fmla="*/ 25 w 37"/>
                <a:gd name="T19" fmla="*/ 26 h 39"/>
                <a:gd name="T20" fmla="*/ 16 w 37"/>
                <a:gd name="T21" fmla="*/ 36 h 39"/>
                <a:gd name="T22" fmla="*/ 12 w 37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9">
                  <a:moveTo>
                    <a:pt x="12" y="39"/>
                  </a:moveTo>
                  <a:cubicBezTo>
                    <a:pt x="9" y="39"/>
                    <a:pt x="6" y="39"/>
                    <a:pt x="4" y="37"/>
                  </a:cubicBezTo>
                  <a:cubicBezTo>
                    <a:pt x="0" y="34"/>
                    <a:pt x="0" y="28"/>
                    <a:pt x="3" y="2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5" y="11"/>
                    <a:pt x="18" y="8"/>
                    <a:pt x="21" y="4"/>
                  </a:cubicBezTo>
                  <a:cubicBezTo>
                    <a:pt x="24" y="1"/>
                    <a:pt x="29" y="0"/>
                    <a:pt x="33" y="3"/>
                  </a:cubicBezTo>
                  <a:cubicBezTo>
                    <a:pt x="37" y="6"/>
                    <a:pt x="37" y="12"/>
                    <a:pt x="34" y="16"/>
                  </a:cubicBezTo>
                  <a:cubicBezTo>
                    <a:pt x="31" y="19"/>
                    <a:pt x="29" y="22"/>
                    <a:pt x="26" y="26"/>
                  </a:cubicBezTo>
                  <a:cubicBezTo>
                    <a:pt x="26" y="26"/>
                    <a:pt x="25" y="26"/>
                    <a:pt x="25" y="2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7"/>
                    <a:pt x="14" y="38"/>
                    <a:pt x="12" y="3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Freeform 88">
              <a:extLst>
                <a:ext uri="{FF2B5EF4-FFF2-40B4-BE49-F238E27FC236}">
                  <a16:creationId xmlns:a16="http://schemas.microsoft.com/office/drawing/2014/main" xmlns="" id="{D43E5C38-F9C9-1745-95EA-FA6FA79509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24427" y="2707543"/>
              <a:ext cx="1663718" cy="2083514"/>
            </a:xfrm>
            <a:custGeom>
              <a:avLst/>
              <a:gdLst>
                <a:gd name="T0" fmla="*/ 243 w 1071"/>
                <a:gd name="T1" fmla="*/ 1328 h 1344"/>
                <a:gd name="T2" fmla="*/ 288 w 1071"/>
                <a:gd name="T3" fmla="*/ 1317 h 1344"/>
                <a:gd name="T4" fmla="*/ 157 w 1071"/>
                <a:gd name="T5" fmla="*/ 1323 h 1344"/>
                <a:gd name="T6" fmla="*/ 318 w 1071"/>
                <a:gd name="T7" fmla="*/ 1271 h 1344"/>
                <a:gd name="T8" fmla="*/ 101 w 1071"/>
                <a:gd name="T9" fmla="*/ 1322 h 1344"/>
                <a:gd name="T10" fmla="*/ 336 w 1071"/>
                <a:gd name="T11" fmla="*/ 1263 h 1344"/>
                <a:gd name="T12" fmla="*/ 85 w 1071"/>
                <a:gd name="T13" fmla="*/ 1309 h 1344"/>
                <a:gd name="T14" fmla="*/ 85 w 1071"/>
                <a:gd name="T15" fmla="*/ 1309 h 1344"/>
                <a:gd name="T16" fmla="*/ 384 w 1071"/>
                <a:gd name="T17" fmla="*/ 1223 h 1344"/>
                <a:gd name="T18" fmla="*/ 437 w 1071"/>
                <a:gd name="T19" fmla="*/ 1163 h 1344"/>
                <a:gd name="T20" fmla="*/ 39 w 1071"/>
                <a:gd name="T21" fmla="*/ 1236 h 1344"/>
                <a:gd name="T22" fmla="*/ 458 w 1071"/>
                <a:gd name="T23" fmla="*/ 1111 h 1344"/>
                <a:gd name="T24" fmla="*/ 6 w 1071"/>
                <a:gd name="T25" fmla="*/ 1200 h 1344"/>
                <a:gd name="T26" fmla="*/ 23 w 1071"/>
                <a:gd name="T27" fmla="*/ 1225 h 1344"/>
                <a:gd name="T28" fmla="*/ 489 w 1071"/>
                <a:gd name="T29" fmla="*/ 1103 h 1344"/>
                <a:gd name="T30" fmla="*/ 542 w 1071"/>
                <a:gd name="T31" fmla="*/ 1043 h 1344"/>
                <a:gd name="T32" fmla="*/ 11 w 1071"/>
                <a:gd name="T33" fmla="*/ 1130 h 1344"/>
                <a:gd name="T34" fmla="*/ 564 w 1071"/>
                <a:gd name="T35" fmla="*/ 992 h 1344"/>
                <a:gd name="T36" fmla="*/ 581 w 1071"/>
                <a:gd name="T37" fmla="*/ 972 h 1344"/>
                <a:gd name="T38" fmla="*/ 12 w 1071"/>
                <a:gd name="T39" fmla="*/ 1121 h 1344"/>
                <a:gd name="T40" fmla="*/ 625 w 1071"/>
                <a:gd name="T41" fmla="*/ 947 h 1344"/>
                <a:gd name="T42" fmla="*/ 625 w 1071"/>
                <a:gd name="T43" fmla="*/ 947 h 1344"/>
                <a:gd name="T44" fmla="*/ 37 w 1071"/>
                <a:gd name="T45" fmla="*/ 1063 h 1344"/>
                <a:gd name="T46" fmla="*/ 682 w 1071"/>
                <a:gd name="T47" fmla="*/ 884 h 1344"/>
                <a:gd name="T48" fmla="*/ 716 w 1071"/>
                <a:gd name="T49" fmla="*/ 832 h 1344"/>
                <a:gd name="T50" fmla="*/ 40 w 1071"/>
                <a:gd name="T51" fmla="*/ 982 h 1344"/>
                <a:gd name="T52" fmla="*/ 721 w 1071"/>
                <a:gd name="T53" fmla="*/ 813 h 1344"/>
                <a:gd name="T54" fmla="*/ 53 w 1071"/>
                <a:gd name="T55" fmla="*/ 967 h 1344"/>
                <a:gd name="T56" fmla="*/ 765 w 1071"/>
                <a:gd name="T57" fmla="*/ 787 h 1344"/>
                <a:gd name="T58" fmla="*/ 765 w 1071"/>
                <a:gd name="T59" fmla="*/ 787 h 1344"/>
                <a:gd name="T60" fmla="*/ 805 w 1071"/>
                <a:gd name="T61" fmla="*/ 745 h 1344"/>
                <a:gd name="T62" fmla="*/ 84 w 1071"/>
                <a:gd name="T63" fmla="*/ 883 h 1344"/>
                <a:gd name="T64" fmla="*/ 857 w 1071"/>
                <a:gd name="T65" fmla="*/ 672 h 1344"/>
                <a:gd name="T66" fmla="*/ 81 w 1071"/>
                <a:gd name="T67" fmla="*/ 828 h 1344"/>
                <a:gd name="T68" fmla="*/ 862 w 1071"/>
                <a:gd name="T69" fmla="*/ 653 h 1344"/>
                <a:gd name="T70" fmla="*/ 898 w 1071"/>
                <a:gd name="T71" fmla="*/ 626 h 1344"/>
                <a:gd name="T72" fmla="*/ 98 w 1071"/>
                <a:gd name="T73" fmla="*/ 813 h 1344"/>
                <a:gd name="T74" fmla="*/ 98 w 1071"/>
                <a:gd name="T75" fmla="*/ 813 h 1344"/>
                <a:gd name="T76" fmla="*/ 945 w 1071"/>
                <a:gd name="T77" fmla="*/ 585 h 1344"/>
                <a:gd name="T78" fmla="*/ 998 w 1071"/>
                <a:gd name="T79" fmla="*/ 526 h 1344"/>
                <a:gd name="T80" fmla="*/ 119 w 1071"/>
                <a:gd name="T81" fmla="*/ 719 h 1344"/>
                <a:gd name="T82" fmla="*/ 1019 w 1071"/>
                <a:gd name="T83" fmla="*/ 474 h 1344"/>
                <a:gd name="T84" fmla="*/ 115 w 1071"/>
                <a:gd name="T85" fmla="*/ 700 h 1344"/>
                <a:gd name="T86" fmla="*/ 1038 w 1071"/>
                <a:gd name="T87" fmla="*/ 467 h 1344"/>
                <a:gd name="T88" fmla="*/ 139 w 1071"/>
                <a:gd name="T89" fmla="*/ 659 h 1344"/>
                <a:gd name="T90" fmla="*/ 139 w 1071"/>
                <a:gd name="T91" fmla="*/ 659 h 1344"/>
                <a:gd name="T92" fmla="*/ 159 w 1071"/>
                <a:gd name="T93" fmla="*/ 602 h 1344"/>
                <a:gd name="T94" fmla="*/ 180 w 1071"/>
                <a:gd name="T95" fmla="*/ 525 h 1344"/>
                <a:gd name="T96" fmla="*/ 187 w 1071"/>
                <a:gd name="T97" fmla="*/ 463 h 1344"/>
                <a:gd name="T98" fmla="*/ 190 w 1071"/>
                <a:gd name="T99" fmla="*/ 418 h 1344"/>
                <a:gd name="T100" fmla="*/ 196 w 1071"/>
                <a:gd name="T101" fmla="*/ 392 h 1344"/>
                <a:gd name="T102" fmla="*/ 216 w 1071"/>
                <a:gd name="T103" fmla="*/ 352 h 1344"/>
                <a:gd name="T104" fmla="*/ 234 w 1071"/>
                <a:gd name="T105" fmla="*/ 301 h 1344"/>
                <a:gd name="T106" fmla="*/ 234 w 1071"/>
                <a:gd name="T107" fmla="*/ 301 h 1344"/>
                <a:gd name="T108" fmla="*/ 254 w 1071"/>
                <a:gd name="T109" fmla="*/ 243 h 1344"/>
                <a:gd name="T110" fmla="*/ 275 w 1071"/>
                <a:gd name="T111" fmla="*/ 166 h 1344"/>
                <a:gd name="T112" fmla="*/ 282 w 1071"/>
                <a:gd name="T113" fmla="*/ 104 h 1344"/>
                <a:gd name="T114" fmla="*/ 285 w 1071"/>
                <a:gd name="T115" fmla="*/ 59 h 1344"/>
                <a:gd name="T116" fmla="*/ 292 w 1071"/>
                <a:gd name="T117" fmla="*/ 33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71" h="1344">
                  <a:moveTo>
                    <a:pt x="237" y="1338"/>
                  </a:moveTo>
                  <a:cubicBezTo>
                    <a:pt x="237" y="1338"/>
                    <a:pt x="237" y="1338"/>
                    <a:pt x="237" y="1338"/>
                  </a:cubicBezTo>
                  <a:cubicBezTo>
                    <a:pt x="228" y="1341"/>
                    <a:pt x="218" y="1342"/>
                    <a:pt x="209" y="1343"/>
                  </a:cubicBezTo>
                  <a:cubicBezTo>
                    <a:pt x="204" y="1344"/>
                    <a:pt x="200" y="1340"/>
                    <a:pt x="200" y="1335"/>
                  </a:cubicBezTo>
                  <a:cubicBezTo>
                    <a:pt x="199" y="1330"/>
                    <a:pt x="203" y="1326"/>
                    <a:pt x="208" y="1325"/>
                  </a:cubicBezTo>
                  <a:cubicBezTo>
                    <a:pt x="216" y="1325"/>
                    <a:pt x="224" y="1323"/>
                    <a:pt x="232" y="1321"/>
                  </a:cubicBezTo>
                  <a:cubicBezTo>
                    <a:pt x="237" y="1320"/>
                    <a:pt x="242" y="1323"/>
                    <a:pt x="243" y="1328"/>
                  </a:cubicBezTo>
                  <a:cubicBezTo>
                    <a:pt x="244" y="1332"/>
                    <a:pt x="241" y="1337"/>
                    <a:pt x="237" y="1338"/>
                  </a:cubicBezTo>
                  <a:close/>
                  <a:moveTo>
                    <a:pt x="262" y="1330"/>
                  </a:moveTo>
                  <a:cubicBezTo>
                    <a:pt x="258" y="1331"/>
                    <a:pt x="253" y="1329"/>
                    <a:pt x="252" y="1325"/>
                  </a:cubicBezTo>
                  <a:cubicBezTo>
                    <a:pt x="250" y="1320"/>
                    <a:pt x="252" y="1315"/>
                    <a:pt x="256" y="1313"/>
                  </a:cubicBezTo>
                  <a:cubicBezTo>
                    <a:pt x="264" y="1310"/>
                    <a:pt x="272" y="1306"/>
                    <a:pt x="279" y="1302"/>
                  </a:cubicBezTo>
                  <a:cubicBezTo>
                    <a:pt x="283" y="1300"/>
                    <a:pt x="289" y="1301"/>
                    <a:pt x="291" y="1305"/>
                  </a:cubicBezTo>
                  <a:cubicBezTo>
                    <a:pt x="294" y="1310"/>
                    <a:pt x="292" y="1315"/>
                    <a:pt x="288" y="1317"/>
                  </a:cubicBezTo>
                  <a:cubicBezTo>
                    <a:pt x="280" y="1322"/>
                    <a:pt x="272" y="1326"/>
                    <a:pt x="263" y="1330"/>
                  </a:cubicBezTo>
                  <a:cubicBezTo>
                    <a:pt x="263" y="1330"/>
                    <a:pt x="262" y="1330"/>
                    <a:pt x="262" y="1330"/>
                  </a:cubicBezTo>
                  <a:close/>
                  <a:moveTo>
                    <a:pt x="184" y="1344"/>
                  </a:moveTo>
                  <a:cubicBezTo>
                    <a:pt x="183" y="1344"/>
                    <a:pt x="182" y="1344"/>
                    <a:pt x="181" y="1344"/>
                  </a:cubicBezTo>
                  <a:cubicBezTo>
                    <a:pt x="172" y="1343"/>
                    <a:pt x="163" y="1342"/>
                    <a:pt x="154" y="1340"/>
                  </a:cubicBezTo>
                  <a:cubicBezTo>
                    <a:pt x="149" y="1339"/>
                    <a:pt x="146" y="1335"/>
                    <a:pt x="147" y="1330"/>
                  </a:cubicBezTo>
                  <a:cubicBezTo>
                    <a:pt x="148" y="1325"/>
                    <a:pt x="152" y="1322"/>
                    <a:pt x="157" y="1323"/>
                  </a:cubicBezTo>
                  <a:cubicBezTo>
                    <a:pt x="166" y="1325"/>
                    <a:pt x="174" y="1326"/>
                    <a:pt x="182" y="1326"/>
                  </a:cubicBezTo>
                  <a:cubicBezTo>
                    <a:pt x="187" y="1326"/>
                    <a:pt x="191" y="1331"/>
                    <a:pt x="191" y="1335"/>
                  </a:cubicBezTo>
                  <a:cubicBezTo>
                    <a:pt x="191" y="1339"/>
                    <a:pt x="188" y="1343"/>
                    <a:pt x="184" y="1344"/>
                  </a:cubicBezTo>
                  <a:close/>
                  <a:moveTo>
                    <a:pt x="308" y="1303"/>
                  </a:moveTo>
                  <a:cubicBezTo>
                    <a:pt x="304" y="1304"/>
                    <a:pt x="301" y="1303"/>
                    <a:pt x="298" y="1300"/>
                  </a:cubicBezTo>
                  <a:cubicBezTo>
                    <a:pt x="295" y="1297"/>
                    <a:pt x="296" y="1291"/>
                    <a:pt x="300" y="1288"/>
                  </a:cubicBezTo>
                  <a:cubicBezTo>
                    <a:pt x="306" y="1283"/>
                    <a:pt x="312" y="1277"/>
                    <a:pt x="318" y="1271"/>
                  </a:cubicBezTo>
                  <a:cubicBezTo>
                    <a:pt x="322" y="1267"/>
                    <a:pt x="327" y="1267"/>
                    <a:pt x="331" y="1270"/>
                  </a:cubicBezTo>
                  <a:cubicBezTo>
                    <a:pt x="334" y="1273"/>
                    <a:pt x="335" y="1279"/>
                    <a:pt x="331" y="1283"/>
                  </a:cubicBezTo>
                  <a:cubicBezTo>
                    <a:pt x="325" y="1289"/>
                    <a:pt x="318" y="1296"/>
                    <a:pt x="311" y="1302"/>
                  </a:cubicBezTo>
                  <a:cubicBezTo>
                    <a:pt x="310" y="1302"/>
                    <a:pt x="309" y="1303"/>
                    <a:pt x="308" y="1303"/>
                  </a:cubicBezTo>
                  <a:close/>
                  <a:moveTo>
                    <a:pt x="132" y="1333"/>
                  </a:moveTo>
                  <a:cubicBezTo>
                    <a:pt x="130" y="1334"/>
                    <a:pt x="129" y="1334"/>
                    <a:pt x="127" y="1333"/>
                  </a:cubicBezTo>
                  <a:cubicBezTo>
                    <a:pt x="118" y="1330"/>
                    <a:pt x="110" y="1326"/>
                    <a:pt x="101" y="1322"/>
                  </a:cubicBezTo>
                  <a:cubicBezTo>
                    <a:pt x="97" y="1319"/>
                    <a:pt x="96" y="1314"/>
                    <a:pt x="98" y="1310"/>
                  </a:cubicBezTo>
                  <a:cubicBezTo>
                    <a:pt x="100" y="1305"/>
                    <a:pt x="106" y="1304"/>
                    <a:pt x="110" y="1306"/>
                  </a:cubicBezTo>
                  <a:cubicBezTo>
                    <a:pt x="117" y="1310"/>
                    <a:pt x="125" y="1313"/>
                    <a:pt x="133" y="1316"/>
                  </a:cubicBezTo>
                  <a:cubicBezTo>
                    <a:pt x="138" y="1318"/>
                    <a:pt x="140" y="1323"/>
                    <a:pt x="138" y="1328"/>
                  </a:cubicBezTo>
                  <a:cubicBezTo>
                    <a:pt x="137" y="1331"/>
                    <a:pt x="135" y="1333"/>
                    <a:pt x="132" y="1333"/>
                  </a:cubicBezTo>
                  <a:close/>
                  <a:moveTo>
                    <a:pt x="344" y="1265"/>
                  </a:moveTo>
                  <a:cubicBezTo>
                    <a:pt x="342" y="1266"/>
                    <a:pt x="339" y="1265"/>
                    <a:pt x="336" y="1263"/>
                  </a:cubicBezTo>
                  <a:cubicBezTo>
                    <a:pt x="333" y="1260"/>
                    <a:pt x="332" y="1255"/>
                    <a:pt x="336" y="1251"/>
                  </a:cubicBezTo>
                  <a:cubicBezTo>
                    <a:pt x="353" y="1231"/>
                    <a:pt x="353" y="1231"/>
                    <a:pt x="353" y="1231"/>
                  </a:cubicBezTo>
                  <a:cubicBezTo>
                    <a:pt x="356" y="1227"/>
                    <a:pt x="362" y="1227"/>
                    <a:pt x="366" y="1230"/>
                  </a:cubicBezTo>
                  <a:cubicBezTo>
                    <a:pt x="369" y="1233"/>
                    <a:pt x="370" y="1239"/>
                    <a:pt x="367" y="1243"/>
                  </a:cubicBezTo>
                  <a:cubicBezTo>
                    <a:pt x="349" y="1263"/>
                    <a:pt x="349" y="1263"/>
                    <a:pt x="349" y="1263"/>
                  </a:cubicBezTo>
                  <a:cubicBezTo>
                    <a:pt x="348" y="1264"/>
                    <a:pt x="346" y="1265"/>
                    <a:pt x="344" y="1265"/>
                  </a:cubicBezTo>
                  <a:close/>
                  <a:moveTo>
                    <a:pt x="85" y="1309"/>
                  </a:moveTo>
                  <a:cubicBezTo>
                    <a:pt x="83" y="1309"/>
                    <a:pt x="80" y="1309"/>
                    <a:pt x="78" y="1307"/>
                  </a:cubicBezTo>
                  <a:cubicBezTo>
                    <a:pt x="71" y="1302"/>
                    <a:pt x="63" y="1296"/>
                    <a:pt x="57" y="1289"/>
                  </a:cubicBezTo>
                  <a:cubicBezTo>
                    <a:pt x="53" y="1286"/>
                    <a:pt x="53" y="1280"/>
                    <a:pt x="57" y="1276"/>
                  </a:cubicBezTo>
                  <a:cubicBezTo>
                    <a:pt x="60" y="1273"/>
                    <a:pt x="66" y="1273"/>
                    <a:pt x="69" y="1276"/>
                  </a:cubicBezTo>
                  <a:cubicBezTo>
                    <a:pt x="75" y="1282"/>
                    <a:pt x="82" y="1288"/>
                    <a:pt x="89" y="1293"/>
                  </a:cubicBezTo>
                  <a:cubicBezTo>
                    <a:pt x="93" y="1296"/>
                    <a:pt x="93" y="1301"/>
                    <a:pt x="90" y="1305"/>
                  </a:cubicBezTo>
                  <a:cubicBezTo>
                    <a:pt x="89" y="1307"/>
                    <a:pt x="87" y="1308"/>
                    <a:pt x="85" y="1309"/>
                  </a:cubicBezTo>
                  <a:close/>
                  <a:moveTo>
                    <a:pt x="380" y="1225"/>
                  </a:moveTo>
                  <a:cubicBezTo>
                    <a:pt x="377" y="1226"/>
                    <a:pt x="374" y="1225"/>
                    <a:pt x="371" y="1224"/>
                  </a:cubicBezTo>
                  <a:cubicBezTo>
                    <a:pt x="368" y="1220"/>
                    <a:pt x="367" y="1215"/>
                    <a:pt x="371" y="1211"/>
                  </a:cubicBezTo>
                  <a:cubicBezTo>
                    <a:pt x="388" y="1191"/>
                    <a:pt x="388" y="1191"/>
                    <a:pt x="388" y="1191"/>
                  </a:cubicBezTo>
                  <a:cubicBezTo>
                    <a:pt x="391" y="1187"/>
                    <a:pt x="397" y="1187"/>
                    <a:pt x="401" y="1190"/>
                  </a:cubicBezTo>
                  <a:cubicBezTo>
                    <a:pt x="404" y="1193"/>
                    <a:pt x="405" y="1199"/>
                    <a:pt x="402" y="1203"/>
                  </a:cubicBezTo>
                  <a:cubicBezTo>
                    <a:pt x="384" y="1223"/>
                    <a:pt x="384" y="1223"/>
                    <a:pt x="384" y="1223"/>
                  </a:cubicBezTo>
                  <a:cubicBezTo>
                    <a:pt x="383" y="1224"/>
                    <a:pt x="381" y="1225"/>
                    <a:pt x="380" y="1225"/>
                  </a:cubicBezTo>
                  <a:close/>
                  <a:moveTo>
                    <a:pt x="415" y="1186"/>
                  </a:moveTo>
                  <a:cubicBezTo>
                    <a:pt x="412" y="1186"/>
                    <a:pt x="409" y="1186"/>
                    <a:pt x="407" y="1184"/>
                  </a:cubicBezTo>
                  <a:cubicBezTo>
                    <a:pt x="403" y="1180"/>
                    <a:pt x="402" y="1175"/>
                    <a:pt x="406" y="1171"/>
                  </a:cubicBezTo>
                  <a:cubicBezTo>
                    <a:pt x="423" y="1151"/>
                    <a:pt x="423" y="1151"/>
                    <a:pt x="423" y="1151"/>
                  </a:cubicBezTo>
                  <a:cubicBezTo>
                    <a:pt x="427" y="1148"/>
                    <a:pt x="432" y="1147"/>
                    <a:pt x="436" y="1150"/>
                  </a:cubicBezTo>
                  <a:cubicBezTo>
                    <a:pt x="440" y="1154"/>
                    <a:pt x="440" y="1159"/>
                    <a:pt x="437" y="1163"/>
                  </a:cubicBezTo>
                  <a:cubicBezTo>
                    <a:pt x="419" y="1183"/>
                    <a:pt x="419" y="1183"/>
                    <a:pt x="419" y="1183"/>
                  </a:cubicBezTo>
                  <a:cubicBezTo>
                    <a:pt x="418" y="1184"/>
                    <a:pt x="416" y="1185"/>
                    <a:pt x="415" y="1186"/>
                  </a:cubicBezTo>
                  <a:close/>
                  <a:moveTo>
                    <a:pt x="48" y="1271"/>
                  </a:moveTo>
                  <a:cubicBezTo>
                    <a:pt x="45" y="1272"/>
                    <a:pt x="41" y="1271"/>
                    <a:pt x="39" y="1268"/>
                  </a:cubicBezTo>
                  <a:cubicBezTo>
                    <a:pt x="33" y="1261"/>
                    <a:pt x="28" y="1253"/>
                    <a:pt x="24" y="1245"/>
                  </a:cubicBezTo>
                  <a:cubicBezTo>
                    <a:pt x="21" y="1241"/>
                    <a:pt x="23" y="1235"/>
                    <a:pt x="27" y="1233"/>
                  </a:cubicBezTo>
                  <a:cubicBezTo>
                    <a:pt x="32" y="1230"/>
                    <a:pt x="37" y="1232"/>
                    <a:pt x="39" y="1236"/>
                  </a:cubicBezTo>
                  <a:cubicBezTo>
                    <a:pt x="43" y="1244"/>
                    <a:pt x="48" y="1251"/>
                    <a:pt x="53" y="1258"/>
                  </a:cubicBezTo>
                  <a:cubicBezTo>
                    <a:pt x="56" y="1261"/>
                    <a:pt x="55" y="1267"/>
                    <a:pt x="51" y="1270"/>
                  </a:cubicBezTo>
                  <a:cubicBezTo>
                    <a:pt x="50" y="1271"/>
                    <a:pt x="49" y="1271"/>
                    <a:pt x="48" y="1271"/>
                  </a:cubicBezTo>
                  <a:close/>
                  <a:moveTo>
                    <a:pt x="450" y="1146"/>
                  </a:moveTo>
                  <a:cubicBezTo>
                    <a:pt x="447" y="1146"/>
                    <a:pt x="444" y="1146"/>
                    <a:pt x="442" y="1144"/>
                  </a:cubicBezTo>
                  <a:cubicBezTo>
                    <a:pt x="438" y="1141"/>
                    <a:pt x="438" y="1135"/>
                    <a:pt x="441" y="1131"/>
                  </a:cubicBezTo>
                  <a:cubicBezTo>
                    <a:pt x="458" y="1111"/>
                    <a:pt x="458" y="1111"/>
                    <a:pt x="458" y="1111"/>
                  </a:cubicBezTo>
                  <a:cubicBezTo>
                    <a:pt x="462" y="1108"/>
                    <a:pt x="467" y="1107"/>
                    <a:pt x="471" y="1111"/>
                  </a:cubicBezTo>
                  <a:cubicBezTo>
                    <a:pt x="475" y="1114"/>
                    <a:pt x="475" y="1119"/>
                    <a:pt x="472" y="1123"/>
                  </a:cubicBezTo>
                  <a:cubicBezTo>
                    <a:pt x="454" y="1143"/>
                    <a:pt x="454" y="1143"/>
                    <a:pt x="454" y="1143"/>
                  </a:cubicBezTo>
                  <a:cubicBezTo>
                    <a:pt x="453" y="1144"/>
                    <a:pt x="451" y="1145"/>
                    <a:pt x="450" y="1146"/>
                  </a:cubicBezTo>
                  <a:close/>
                  <a:moveTo>
                    <a:pt x="23" y="1225"/>
                  </a:moveTo>
                  <a:cubicBezTo>
                    <a:pt x="18" y="1226"/>
                    <a:pt x="14" y="1224"/>
                    <a:pt x="12" y="1220"/>
                  </a:cubicBezTo>
                  <a:cubicBezTo>
                    <a:pt x="10" y="1213"/>
                    <a:pt x="8" y="1207"/>
                    <a:pt x="6" y="1200"/>
                  </a:cubicBezTo>
                  <a:cubicBezTo>
                    <a:pt x="6" y="1198"/>
                    <a:pt x="5" y="1195"/>
                    <a:pt x="5" y="1193"/>
                  </a:cubicBezTo>
                  <a:cubicBezTo>
                    <a:pt x="4" y="1188"/>
                    <a:pt x="7" y="1183"/>
                    <a:pt x="12" y="1182"/>
                  </a:cubicBezTo>
                  <a:cubicBezTo>
                    <a:pt x="16" y="1181"/>
                    <a:pt x="21" y="1185"/>
                    <a:pt x="22" y="1189"/>
                  </a:cubicBezTo>
                  <a:cubicBezTo>
                    <a:pt x="23" y="1192"/>
                    <a:pt x="23" y="1194"/>
                    <a:pt x="24" y="1196"/>
                  </a:cubicBezTo>
                  <a:cubicBezTo>
                    <a:pt x="25" y="1202"/>
                    <a:pt x="27" y="1208"/>
                    <a:pt x="29" y="1213"/>
                  </a:cubicBezTo>
                  <a:cubicBezTo>
                    <a:pt x="31" y="1218"/>
                    <a:pt x="28" y="1223"/>
                    <a:pt x="24" y="1225"/>
                  </a:cubicBezTo>
                  <a:cubicBezTo>
                    <a:pt x="23" y="1225"/>
                    <a:pt x="23" y="1225"/>
                    <a:pt x="23" y="1225"/>
                  </a:cubicBezTo>
                  <a:close/>
                  <a:moveTo>
                    <a:pt x="485" y="1106"/>
                  </a:moveTo>
                  <a:cubicBezTo>
                    <a:pt x="482" y="1107"/>
                    <a:pt x="479" y="1106"/>
                    <a:pt x="477" y="1104"/>
                  </a:cubicBezTo>
                  <a:cubicBezTo>
                    <a:pt x="473" y="1101"/>
                    <a:pt x="473" y="1095"/>
                    <a:pt x="476" y="1091"/>
                  </a:cubicBezTo>
                  <a:cubicBezTo>
                    <a:pt x="493" y="1072"/>
                    <a:pt x="493" y="1072"/>
                    <a:pt x="493" y="1072"/>
                  </a:cubicBezTo>
                  <a:cubicBezTo>
                    <a:pt x="497" y="1068"/>
                    <a:pt x="502" y="1068"/>
                    <a:pt x="506" y="1071"/>
                  </a:cubicBezTo>
                  <a:cubicBezTo>
                    <a:pt x="510" y="1074"/>
                    <a:pt x="510" y="1080"/>
                    <a:pt x="507" y="1083"/>
                  </a:cubicBezTo>
                  <a:cubicBezTo>
                    <a:pt x="489" y="1103"/>
                    <a:pt x="489" y="1103"/>
                    <a:pt x="489" y="1103"/>
                  </a:cubicBezTo>
                  <a:cubicBezTo>
                    <a:pt x="488" y="1105"/>
                    <a:pt x="486" y="1106"/>
                    <a:pt x="485" y="1106"/>
                  </a:cubicBezTo>
                  <a:close/>
                  <a:moveTo>
                    <a:pt x="520" y="1066"/>
                  </a:moveTo>
                  <a:cubicBezTo>
                    <a:pt x="517" y="1067"/>
                    <a:pt x="514" y="1066"/>
                    <a:pt x="512" y="1064"/>
                  </a:cubicBezTo>
                  <a:cubicBezTo>
                    <a:pt x="508" y="1061"/>
                    <a:pt x="508" y="1055"/>
                    <a:pt x="511" y="1052"/>
                  </a:cubicBezTo>
                  <a:cubicBezTo>
                    <a:pt x="528" y="1032"/>
                    <a:pt x="528" y="1032"/>
                    <a:pt x="528" y="1032"/>
                  </a:cubicBezTo>
                  <a:cubicBezTo>
                    <a:pt x="532" y="1028"/>
                    <a:pt x="537" y="1028"/>
                    <a:pt x="541" y="1031"/>
                  </a:cubicBezTo>
                  <a:cubicBezTo>
                    <a:pt x="545" y="1034"/>
                    <a:pt x="545" y="1040"/>
                    <a:pt x="542" y="1043"/>
                  </a:cubicBezTo>
                  <a:cubicBezTo>
                    <a:pt x="524" y="1063"/>
                    <a:pt x="524" y="1063"/>
                    <a:pt x="524" y="1063"/>
                  </a:cubicBezTo>
                  <a:cubicBezTo>
                    <a:pt x="523" y="1065"/>
                    <a:pt x="522" y="1066"/>
                    <a:pt x="520" y="1066"/>
                  </a:cubicBezTo>
                  <a:close/>
                  <a:moveTo>
                    <a:pt x="12" y="1174"/>
                  </a:moveTo>
                  <a:cubicBezTo>
                    <a:pt x="12" y="1174"/>
                    <a:pt x="11" y="1174"/>
                    <a:pt x="10" y="1174"/>
                  </a:cubicBezTo>
                  <a:cubicBezTo>
                    <a:pt x="6" y="1174"/>
                    <a:pt x="1" y="1170"/>
                    <a:pt x="1" y="1165"/>
                  </a:cubicBezTo>
                  <a:cubicBezTo>
                    <a:pt x="0" y="1156"/>
                    <a:pt x="1" y="1147"/>
                    <a:pt x="1" y="1138"/>
                  </a:cubicBezTo>
                  <a:cubicBezTo>
                    <a:pt x="2" y="1133"/>
                    <a:pt x="6" y="1129"/>
                    <a:pt x="11" y="1130"/>
                  </a:cubicBezTo>
                  <a:cubicBezTo>
                    <a:pt x="16" y="1130"/>
                    <a:pt x="20" y="1134"/>
                    <a:pt x="19" y="1139"/>
                  </a:cubicBezTo>
                  <a:cubicBezTo>
                    <a:pt x="18" y="1148"/>
                    <a:pt x="18" y="1156"/>
                    <a:pt x="19" y="1164"/>
                  </a:cubicBezTo>
                  <a:cubicBezTo>
                    <a:pt x="19" y="1169"/>
                    <a:pt x="16" y="1173"/>
                    <a:pt x="12" y="1174"/>
                  </a:cubicBezTo>
                  <a:close/>
                  <a:moveTo>
                    <a:pt x="555" y="1026"/>
                  </a:moveTo>
                  <a:cubicBezTo>
                    <a:pt x="552" y="1027"/>
                    <a:pt x="549" y="1026"/>
                    <a:pt x="547" y="1024"/>
                  </a:cubicBezTo>
                  <a:cubicBezTo>
                    <a:pt x="543" y="1021"/>
                    <a:pt x="543" y="1016"/>
                    <a:pt x="546" y="1012"/>
                  </a:cubicBezTo>
                  <a:cubicBezTo>
                    <a:pt x="564" y="992"/>
                    <a:pt x="564" y="992"/>
                    <a:pt x="564" y="992"/>
                  </a:cubicBezTo>
                  <a:cubicBezTo>
                    <a:pt x="567" y="988"/>
                    <a:pt x="572" y="988"/>
                    <a:pt x="576" y="991"/>
                  </a:cubicBezTo>
                  <a:cubicBezTo>
                    <a:pt x="580" y="994"/>
                    <a:pt x="580" y="1000"/>
                    <a:pt x="577" y="1004"/>
                  </a:cubicBezTo>
                  <a:cubicBezTo>
                    <a:pt x="559" y="1024"/>
                    <a:pt x="559" y="1024"/>
                    <a:pt x="559" y="1024"/>
                  </a:cubicBezTo>
                  <a:cubicBezTo>
                    <a:pt x="558" y="1025"/>
                    <a:pt x="557" y="1026"/>
                    <a:pt x="555" y="1026"/>
                  </a:cubicBezTo>
                  <a:close/>
                  <a:moveTo>
                    <a:pt x="590" y="986"/>
                  </a:moveTo>
                  <a:cubicBezTo>
                    <a:pt x="587" y="987"/>
                    <a:pt x="584" y="987"/>
                    <a:pt x="582" y="985"/>
                  </a:cubicBezTo>
                  <a:cubicBezTo>
                    <a:pt x="578" y="981"/>
                    <a:pt x="578" y="976"/>
                    <a:pt x="581" y="972"/>
                  </a:cubicBezTo>
                  <a:cubicBezTo>
                    <a:pt x="599" y="952"/>
                    <a:pt x="599" y="952"/>
                    <a:pt x="599" y="952"/>
                  </a:cubicBezTo>
                  <a:cubicBezTo>
                    <a:pt x="602" y="948"/>
                    <a:pt x="608" y="948"/>
                    <a:pt x="611" y="951"/>
                  </a:cubicBezTo>
                  <a:cubicBezTo>
                    <a:pt x="615" y="954"/>
                    <a:pt x="615" y="960"/>
                    <a:pt x="612" y="964"/>
                  </a:cubicBezTo>
                  <a:cubicBezTo>
                    <a:pt x="594" y="984"/>
                    <a:pt x="594" y="984"/>
                    <a:pt x="594" y="984"/>
                  </a:cubicBezTo>
                  <a:cubicBezTo>
                    <a:pt x="593" y="985"/>
                    <a:pt x="592" y="986"/>
                    <a:pt x="590" y="986"/>
                  </a:cubicBezTo>
                  <a:close/>
                  <a:moveTo>
                    <a:pt x="17" y="1121"/>
                  </a:moveTo>
                  <a:cubicBezTo>
                    <a:pt x="15" y="1121"/>
                    <a:pt x="14" y="1121"/>
                    <a:pt x="12" y="1121"/>
                  </a:cubicBezTo>
                  <a:cubicBezTo>
                    <a:pt x="8" y="1120"/>
                    <a:pt x="5" y="1115"/>
                    <a:pt x="6" y="1110"/>
                  </a:cubicBezTo>
                  <a:cubicBezTo>
                    <a:pt x="7" y="1108"/>
                    <a:pt x="9" y="1099"/>
                    <a:pt x="13" y="1084"/>
                  </a:cubicBezTo>
                  <a:cubicBezTo>
                    <a:pt x="14" y="1080"/>
                    <a:pt x="19" y="1077"/>
                    <a:pt x="24" y="1078"/>
                  </a:cubicBezTo>
                  <a:cubicBezTo>
                    <a:pt x="28" y="1079"/>
                    <a:pt x="31" y="1084"/>
                    <a:pt x="30" y="1089"/>
                  </a:cubicBezTo>
                  <a:cubicBezTo>
                    <a:pt x="26" y="1103"/>
                    <a:pt x="24" y="1112"/>
                    <a:pt x="23" y="1115"/>
                  </a:cubicBezTo>
                  <a:cubicBezTo>
                    <a:pt x="22" y="1118"/>
                    <a:pt x="20" y="1120"/>
                    <a:pt x="17" y="1121"/>
                  </a:cubicBezTo>
                  <a:close/>
                  <a:moveTo>
                    <a:pt x="625" y="947"/>
                  </a:moveTo>
                  <a:cubicBezTo>
                    <a:pt x="622" y="947"/>
                    <a:pt x="619" y="947"/>
                    <a:pt x="617" y="945"/>
                  </a:cubicBezTo>
                  <a:cubicBezTo>
                    <a:pt x="613" y="941"/>
                    <a:pt x="613" y="936"/>
                    <a:pt x="616" y="932"/>
                  </a:cubicBezTo>
                  <a:cubicBezTo>
                    <a:pt x="634" y="912"/>
                    <a:pt x="634" y="912"/>
                    <a:pt x="634" y="912"/>
                  </a:cubicBezTo>
                  <a:cubicBezTo>
                    <a:pt x="637" y="909"/>
                    <a:pt x="643" y="908"/>
                    <a:pt x="646" y="911"/>
                  </a:cubicBezTo>
                  <a:cubicBezTo>
                    <a:pt x="650" y="915"/>
                    <a:pt x="650" y="920"/>
                    <a:pt x="647" y="924"/>
                  </a:cubicBezTo>
                  <a:cubicBezTo>
                    <a:pt x="630" y="944"/>
                    <a:pt x="630" y="944"/>
                    <a:pt x="630" y="944"/>
                  </a:cubicBezTo>
                  <a:cubicBezTo>
                    <a:pt x="628" y="945"/>
                    <a:pt x="627" y="946"/>
                    <a:pt x="625" y="947"/>
                  </a:cubicBezTo>
                  <a:close/>
                  <a:moveTo>
                    <a:pt x="30" y="1069"/>
                  </a:moveTo>
                  <a:cubicBezTo>
                    <a:pt x="29" y="1070"/>
                    <a:pt x="27" y="1070"/>
                    <a:pt x="26" y="1069"/>
                  </a:cubicBezTo>
                  <a:cubicBezTo>
                    <a:pt x="21" y="1068"/>
                    <a:pt x="18" y="1063"/>
                    <a:pt x="20" y="1059"/>
                  </a:cubicBezTo>
                  <a:cubicBezTo>
                    <a:pt x="26" y="1033"/>
                    <a:pt x="26" y="1033"/>
                    <a:pt x="26" y="1033"/>
                  </a:cubicBezTo>
                  <a:cubicBezTo>
                    <a:pt x="28" y="1028"/>
                    <a:pt x="33" y="1025"/>
                    <a:pt x="37" y="1027"/>
                  </a:cubicBezTo>
                  <a:cubicBezTo>
                    <a:pt x="42" y="1028"/>
                    <a:pt x="45" y="1033"/>
                    <a:pt x="44" y="1037"/>
                  </a:cubicBezTo>
                  <a:cubicBezTo>
                    <a:pt x="37" y="1063"/>
                    <a:pt x="37" y="1063"/>
                    <a:pt x="37" y="1063"/>
                  </a:cubicBezTo>
                  <a:cubicBezTo>
                    <a:pt x="36" y="1066"/>
                    <a:pt x="33" y="1069"/>
                    <a:pt x="30" y="1069"/>
                  </a:cubicBezTo>
                  <a:close/>
                  <a:moveTo>
                    <a:pt x="660" y="907"/>
                  </a:moveTo>
                  <a:cubicBezTo>
                    <a:pt x="657" y="907"/>
                    <a:pt x="654" y="907"/>
                    <a:pt x="652" y="905"/>
                  </a:cubicBezTo>
                  <a:cubicBezTo>
                    <a:pt x="648" y="902"/>
                    <a:pt x="648" y="896"/>
                    <a:pt x="651" y="892"/>
                  </a:cubicBezTo>
                  <a:cubicBezTo>
                    <a:pt x="669" y="872"/>
                    <a:pt x="669" y="872"/>
                    <a:pt x="669" y="872"/>
                  </a:cubicBezTo>
                  <a:cubicBezTo>
                    <a:pt x="672" y="869"/>
                    <a:pt x="678" y="868"/>
                    <a:pt x="681" y="872"/>
                  </a:cubicBezTo>
                  <a:cubicBezTo>
                    <a:pt x="685" y="875"/>
                    <a:pt x="685" y="880"/>
                    <a:pt x="682" y="884"/>
                  </a:cubicBezTo>
                  <a:cubicBezTo>
                    <a:pt x="665" y="904"/>
                    <a:pt x="665" y="904"/>
                    <a:pt x="665" y="904"/>
                  </a:cubicBezTo>
                  <a:cubicBezTo>
                    <a:pt x="663" y="905"/>
                    <a:pt x="662" y="906"/>
                    <a:pt x="660" y="907"/>
                  </a:cubicBezTo>
                  <a:close/>
                  <a:moveTo>
                    <a:pt x="695" y="867"/>
                  </a:moveTo>
                  <a:cubicBezTo>
                    <a:pt x="692" y="868"/>
                    <a:pt x="689" y="867"/>
                    <a:pt x="687" y="865"/>
                  </a:cubicBezTo>
                  <a:cubicBezTo>
                    <a:pt x="683" y="862"/>
                    <a:pt x="683" y="856"/>
                    <a:pt x="686" y="853"/>
                  </a:cubicBezTo>
                  <a:cubicBezTo>
                    <a:pt x="704" y="833"/>
                    <a:pt x="704" y="833"/>
                    <a:pt x="704" y="833"/>
                  </a:cubicBezTo>
                  <a:cubicBezTo>
                    <a:pt x="707" y="829"/>
                    <a:pt x="713" y="829"/>
                    <a:pt x="716" y="832"/>
                  </a:cubicBezTo>
                  <a:cubicBezTo>
                    <a:pt x="720" y="835"/>
                    <a:pt x="720" y="841"/>
                    <a:pt x="717" y="844"/>
                  </a:cubicBezTo>
                  <a:cubicBezTo>
                    <a:pt x="700" y="864"/>
                    <a:pt x="700" y="864"/>
                    <a:pt x="700" y="864"/>
                  </a:cubicBezTo>
                  <a:cubicBezTo>
                    <a:pt x="698" y="866"/>
                    <a:pt x="697" y="867"/>
                    <a:pt x="695" y="867"/>
                  </a:cubicBezTo>
                  <a:close/>
                  <a:moveTo>
                    <a:pt x="44" y="1018"/>
                  </a:moveTo>
                  <a:cubicBezTo>
                    <a:pt x="43" y="1018"/>
                    <a:pt x="41" y="1018"/>
                    <a:pt x="40" y="1018"/>
                  </a:cubicBezTo>
                  <a:cubicBezTo>
                    <a:pt x="35" y="1017"/>
                    <a:pt x="32" y="1012"/>
                    <a:pt x="33" y="1007"/>
                  </a:cubicBezTo>
                  <a:cubicBezTo>
                    <a:pt x="40" y="982"/>
                    <a:pt x="40" y="982"/>
                    <a:pt x="40" y="982"/>
                  </a:cubicBezTo>
                  <a:cubicBezTo>
                    <a:pt x="41" y="977"/>
                    <a:pt x="46" y="974"/>
                    <a:pt x="51" y="975"/>
                  </a:cubicBezTo>
                  <a:cubicBezTo>
                    <a:pt x="56" y="976"/>
                    <a:pt x="58" y="981"/>
                    <a:pt x="57" y="986"/>
                  </a:cubicBezTo>
                  <a:cubicBezTo>
                    <a:pt x="50" y="1012"/>
                    <a:pt x="50" y="1012"/>
                    <a:pt x="50" y="1012"/>
                  </a:cubicBezTo>
                  <a:cubicBezTo>
                    <a:pt x="50" y="1015"/>
                    <a:pt x="47" y="1017"/>
                    <a:pt x="44" y="1018"/>
                  </a:cubicBezTo>
                  <a:close/>
                  <a:moveTo>
                    <a:pt x="730" y="827"/>
                  </a:moveTo>
                  <a:cubicBezTo>
                    <a:pt x="727" y="828"/>
                    <a:pt x="724" y="827"/>
                    <a:pt x="722" y="825"/>
                  </a:cubicBezTo>
                  <a:cubicBezTo>
                    <a:pt x="718" y="822"/>
                    <a:pt x="718" y="816"/>
                    <a:pt x="721" y="813"/>
                  </a:cubicBezTo>
                  <a:cubicBezTo>
                    <a:pt x="739" y="793"/>
                    <a:pt x="739" y="793"/>
                    <a:pt x="739" y="793"/>
                  </a:cubicBezTo>
                  <a:cubicBezTo>
                    <a:pt x="742" y="789"/>
                    <a:pt x="748" y="789"/>
                    <a:pt x="751" y="792"/>
                  </a:cubicBezTo>
                  <a:cubicBezTo>
                    <a:pt x="755" y="795"/>
                    <a:pt x="756" y="801"/>
                    <a:pt x="752" y="804"/>
                  </a:cubicBezTo>
                  <a:cubicBezTo>
                    <a:pt x="735" y="824"/>
                    <a:pt x="735" y="824"/>
                    <a:pt x="735" y="824"/>
                  </a:cubicBezTo>
                  <a:cubicBezTo>
                    <a:pt x="734" y="826"/>
                    <a:pt x="732" y="827"/>
                    <a:pt x="730" y="827"/>
                  </a:cubicBezTo>
                  <a:close/>
                  <a:moveTo>
                    <a:pt x="58" y="967"/>
                  </a:moveTo>
                  <a:cubicBezTo>
                    <a:pt x="56" y="967"/>
                    <a:pt x="55" y="967"/>
                    <a:pt x="53" y="967"/>
                  </a:cubicBezTo>
                  <a:cubicBezTo>
                    <a:pt x="48" y="965"/>
                    <a:pt x="46" y="961"/>
                    <a:pt x="47" y="956"/>
                  </a:cubicBezTo>
                  <a:cubicBezTo>
                    <a:pt x="54" y="930"/>
                    <a:pt x="54" y="930"/>
                    <a:pt x="54" y="930"/>
                  </a:cubicBezTo>
                  <a:cubicBezTo>
                    <a:pt x="55" y="926"/>
                    <a:pt x="60" y="923"/>
                    <a:pt x="64" y="924"/>
                  </a:cubicBezTo>
                  <a:cubicBezTo>
                    <a:pt x="69" y="925"/>
                    <a:pt x="72" y="930"/>
                    <a:pt x="71" y="935"/>
                  </a:cubicBezTo>
                  <a:cubicBezTo>
                    <a:pt x="64" y="960"/>
                    <a:pt x="64" y="960"/>
                    <a:pt x="64" y="960"/>
                  </a:cubicBezTo>
                  <a:cubicBezTo>
                    <a:pt x="63" y="964"/>
                    <a:pt x="61" y="966"/>
                    <a:pt x="58" y="967"/>
                  </a:cubicBezTo>
                  <a:close/>
                  <a:moveTo>
                    <a:pt x="765" y="787"/>
                  </a:moveTo>
                  <a:cubicBezTo>
                    <a:pt x="763" y="788"/>
                    <a:pt x="760" y="787"/>
                    <a:pt x="757" y="785"/>
                  </a:cubicBezTo>
                  <a:cubicBezTo>
                    <a:pt x="754" y="782"/>
                    <a:pt x="753" y="777"/>
                    <a:pt x="756" y="773"/>
                  </a:cubicBezTo>
                  <a:cubicBezTo>
                    <a:pt x="774" y="753"/>
                    <a:pt x="774" y="753"/>
                    <a:pt x="774" y="753"/>
                  </a:cubicBezTo>
                  <a:cubicBezTo>
                    <a:pt x="777" y="749"/>
                    <a:pt x="783" y="749"/>
                    <a:pt x="787" y="752"/>
                  </a:cubicBezTo>
                  <a:cubicBezTo>
                    <a:pt x="790" y="755"/>
                    <a:pt x="791" y="761"/>
                    <a:pt x="787" y="765"/>
                  </a:cubicBezTo>
                  <a:cubicBezTo>
                    <a:pt x="770" y="785"/>
                    <a:pt x="770" y="785"/>
                    <a:pt x="770" y="785"/>
                  </a:cubicBezTo>
                  <a:cubicBezTo>
                    <a:pt x="769" y="786"/>
                    <a:pt x="767" y="787"/>
                    <a:pt x="765" y="787"/>
                  </a:cubicBezTo>
                  <a:close/>
                  <a:moveTo>
                    <a:pt x="800" y="747"/>
                  </a:moveTo>
                  <a:cubicBezTo>
                    <a:pt x="798" y="748"/>
                    <a:pt x="795" y="748"/>
                    <a:pt x="792" y="746"/>
                  </a:cubicBezTo>
                  <a:cubicBezTo>
                    <a:pt x="789" y="742"/>
                    <a:pt x="788" y="737"/>
                    <a:pt x="792" y="733"/>
                  </a:cubicBezTo>
                  <a:cubicBezTo>
                    <a:pt x="809" y="713"/>
                    <a:pt x="809" y="713"/>
                    <a:pt x="809" y="713"/>
                  </a:cubicBezTo>
                  <a:cubicBezTo>
                    <a:pt x="812" y="709"/>
                    <a:pt x="818" y="709"/>
                    <a:pt x="822" y="712"/>
                  </a:cubicBezTo>
                  <a:cubicBezTo>
                    <a:pt x="825" y="715"/>
                    <a:pt x="826" y="721"/>
                    <a:pt x="822" y="725"/>
                  </a:cubicBezTo>
                  <a:cubicBezTo>
                    <a:pt x="805" y="745"/>
                    <a:pt x="805" y="745"/>
                    <a:pt x="805" y="745"/>
                  </a:cubicBezTo>
                  <a:cubicBezTo>
                    <a:pt x="804" y="746"/>
                    <a:pt x="802" y="747"/>
                    <a:pt x="800" y="747"/>
                  </a:cubicBezTo>
                  <a:close/>
                  <a:moveTo>
                    <a:pt x="71" y="915"/>
                  </a:moveTo>
                  <a:cubicBezTo>
                    <a:pt x="70" y="916"/>
                    <a:pt x="68" y="916"/>
                    <a:pt x="67" y="915"/>
                  </a:cubicBezTo>
                  <a:cubicBezTo>
                    <a:pt x="62" y="914"/>
                    <a:pt x="59" y="909"/>
                    <a:pt x="60" y="905"/>
                  </a:cubicBezTo>
                  <a:cubicBezTo>
                    <a:pt x="67" y="879"/>
                    <a:pt x="67" y="879"/>
                    <a:pt x="67" y="879"/>
                  </a:cubicBezTo>
                  <a:cubicBezTo>
                    <a:pt x="68" y="874"/>
                    <a:pt x="73" y="871"/>
                    <a:pt x="78" y="873"/>
                  </a:cubicBezTo>
                  <a:cubicBezTo>
                    <a:pt x="83" y="874"/>
                    <a:pt x="86" y="879"/>
                    <a:pt x="84" y="883"/>
                  </a:cubicBezTo>
                  <a:cubicBezTo>
                    <a:pt x="78" y="909"/>
                    <a:pt x="78" y="909"/>
                    <a:pt x="78" y="909"/>
                  </a:cubicBezTo>
                  <a:cubicBezTo>
                    <a:pt x="77" y="912"/>
                    <a:pt x="74" y="915"/>
                    <a:pt x="71" y="915"/>
                  </a:cubicBezTo>
                  <a:close/>
                  <a:moveTo>
                    <a:pt x="835" y="708"/>
                  </a:moveTo>
                  <a:cubicBezTo>
                    <a:pt x="833" y="708"/>
                    <a:pt x="830" y="708"/>
                    <a:pt x="827" y="706"/>
                  </a:cubicBezTo>
                  <a:cubicBezTo>
                    <a:pt x="824" y="702"/>
                    <a:pt x="823" y="697"/>
                    <a:pt x="827" y="693"/>
                  </a:cubicBezTo>
                  <a:cubicBezTo>
                    <a:pt x="844" y="673"/>
                    <a:pt x="844" y="673"/>
                    <a:pt x="844" y="673"/>
                  </a:cubicBezTo>
                  <a:cubicBezTo>
                    <a:pt x="847" y="670"/>
                    <a:pt x="853" y="669"/>
                    <a:pt x="857" y="672"/>
                  </a:cubicBezTo>
                  <a:cubicBezTo>
                    <a:pt x="860" y="676"/>
                    <a:pt x="861" y="681"/>
                    <a:pt x="858" y="685"/>
                  </a:cubicBezTo>
                  <a:cubicBezTo>
                    <a:pt x="840" y="705"/>
                    <a:pt x="840" y="705"/>
                    <a:pt x="840" y="705"/>
                  </a:cubicBezTo>
                  <a:cubicBezTo>
                    <a:pt x="839" y="706"/>
                    <a:pt x="837" y="707"/>
                    <a:pt x="835" y="708"/>
                  </a:cubicBezTo>
                  <a:close/>
                  <a:moveTo>
                    <a:pt x="85" y="864"/>
                  </a:moveTo>
                  <a:cubicBezTo>
                    <a:pt x="83" y="865"/>
                    <a:pt x="82" y="865"/>
                    <a:pt x="80" y="864"/>
                  </a:cubicBezTo>
                  <a:cubicBezTo>
                    <a:pt x="76" y="863"/>
                    <a:pt x="73" y="858"/>
                    <a:pt x="74" y="853"/>
                  </a:cubicBezTo>
                  <a:cubicBezTo>
                    <a:pt x="81" y="828"/>
                    <a:pt x="81" y="828"/>
                    <a:pt x="81" y="828"/>
                  </a:cubicBezTo>
                  <a:cubicBezTo>
                    <a:pt x="82" y="823"/>
                    <a:pt x="87" y="820"/>
                    <a:pt x="92" y="821"/>
                  </a:cubicBezTo>
                  <a:cubicBezTo>
                    <a:pt x="96" y="823"/>
                    <a:pt x="99" y="827"/>
                    <a:pt x="98" y="832"/>
                  </a:cubicBezTo>
                  <a:cubicBezTo>
                    <a:pt x="91" y="858"/>
                    <a:pt x="91" y="858"/>
                    <a:pt x="91" y="858"/>
                  </a:cubicBezTo>
                  <a:cubicBezTo>
                    <a:pt x="90" y="861"/>
                    <a:pt x="88" y="863"/>
                    <a:pt x="85" y="864"/>
                  </a:cubicBezTo>
                  <a:close/>
                  <a:moveTo>
                    <a:pt x="871" y="668"/>
                  </a:moveTo>
                  <a:cubicBezTo>
                    <a:pt x="868" y="668"/>
                    <a:pt x="865" y="668"/>
                    <a:pt x="862" y="666"/>
                  </a:cubicBezTo>
                  <a:cubicBezTo>
                    <a:pt x="859" y="663"/>
                    <a:pt x="858" y="657"/>
                    <a:pt x="862" y="653"/>
                  </a:cubicBezTo>
                  <a:cubicBezTo>
                    <a:pt x="879" y="633"/>
                    <a:pt x="879" y="633"/>
                    <a:pt x="879" y="633"/>
                  </a:cubicBezTo>
                  <a:cubicBezTo>
                    <a:pt x="882" y="630"/>
                    <a:pt x="888" y="629"/>
                    <a:pt x="892" y="633"/>
                  </a:cubicBezTo>
                  <a:cubicBezTo>
                    <a:pt x="895" y="636"/>
                    <a:pt x="896" y="641"/>
                    <a:pt x="893" y="645"/>
                  </a:cubicBezTo>
                  <a:cubicBezTo>
                    <a:pt x="875" y="665"/>
                    <a:pt x="875" y="665"/>
                    <a:pt x="875" y="665"/>
                  </a:cubicBezTo>
                  <a:cubicBezTo>
                    <a:pt x="874" y="666"/>
                    <a:pt x="872" y="667"/>
                    <a:pt x="871" y="668"/>
                  </a:cubicBezTo>
                  <a:close/>
                  <a:moveTo>
                    <a:pt x="906" y="628"/>
                  </a:moveTo>
                  <a:cubicBezTo>
                    <a:pt x="903" y="629"/>
                    <a:pt x="900" y="628"/>
                    <a:pt x="898" y="626"/>
                  </a:cubicBezTo>
                  <a:cubicBezTo>
                    <a:pt x="894" y="623"/>
                    <a:pt x="893" y="617"/>
                    <a:pt x="897" y="614"/>
                  </a:cubicBezTo>
                  <a:cubicBezTo>
                    <a:pt x="914" y="594"/>
                    <a:pt x="914" y="594"/>
                    <a:pt x="914" y="594"/>
                  </a:cubicBezTo>
                  <a:cubicBezTo>
                    <a:pt x="917" y="590"/>
                    <a:pt x="923" y="590"/>
                    <a:pt x="927" y="593"/>
                  </a:cubicBezTo>
                  <a:cubicBezTo>
                    <a:pt x="931" y="596"/>
                    <a:pt x="931" y="602"/>
                    <a:pt x="928" y="605"/>
                  </a:cubicBezTo>
                  <a:cubicBezTo>
                    <a:pt x="910" y="625"/>
                    <a:pt x="910" y="625"/>
                    <a:pt x="910" y="625"/>
                  </a:cubicBezTo>
                  <a:cubicBezTo>
                    <a:pt x="909" y="627"/>
                    <a:pt x="907" y="628"/>
                    <a:pt x="906" y="628"/>
                  </a:cubicBezTo>
                  <a:close/>
                  <a:moveTo>
                    <a:pt x="98" y="813"/>
                  </a:moveTo>
                  <a:cubicBezTo>
                    <a:pt x="97" y="813"/>
                    <a:pt x="95" y="813"/>
                    <a:pt x="94" y="813"/>
                  </a:cubicBezTo>
                  <a:cubicBezTo>
                    <a:pt x="89" y="812"/>
                    <a:pt x="86" y="807"/>
                    <a:pt x="88" y="802"/>
                  </a:cubicBezTo>
                  <a:cubicBezTo>
                    <a:pt x="94" y="776"/>
                    <a:pt x="94" y="776"/>
                    <a:pt x="94" y="776"/>
                  </a:cubicBezTo>
                  <a:cubicBezTo>
                    <a:pt x="96" y="772"/>
                    <a:pt x="101" y="769"/>
                    <a:pt x="105" y="770"/>
                  </a:cubicBezTo>
                  <a:cubicBezTo>
                    <a:pt x="110" y="771"/>
                    <a:pt x="113" y="776"/>
                    <a:pt x="112" y="781"/>
                  </a:cubicBezTo>
                  <a:cubicBezTo>
                    <a:pt x="105" y="807"/>
                    <a:pt x="105" y="807"/>
                    <a:pt x="105" y="807"/>
                  </a:cubicBezTo>
                  <a:cubicBezTo>
                    <a:pt x="104" y="810"/>
                    <a:pt x="101" y="812"/>
                    <a:pt x="98" y="813"/>
                  </a:cubicBezTo>
                  <a:close/>
                  <a:moveTo>
                    <a:pt x="941" y="588"/>
                  </a:moveTo>
                  <a:cubicBezTo>
                    <a:pt x="938" y="589"/>
                    <a:pt x="935" y="588"/>
                    <a:pt x="933" y="586"/>
                  </a:cubicBezTo>
                  <a:cubicBezTo>
                    <a:pt x="929" y="583"/>
                    <a:pt x="929" y="577"/>
                    <a:pt x="932" y="574"/>
                  </a:cubicBezTo>
                  <a:cubicBezTo>
                    <a:pt x="949" y="554"/>
                    <a:pt x="949" y="554"/>
                    <a:pt x="949" y="554"/>
                  </a:cubicBezTo>
                  <a:cubicBezTo>
                    <a:pt x="953" y="550"/>
                    <a:pt x="958" y="550"/>
                    <a:pt x="962" y="553"/>
                  </a:cubicBezTo>
                  <a:cubicBezTo>
                    <a:pt x="966" y="556"/>
                    <a:pt x="966" y="562"/>
                    <a:pt x="963" y="565"/>
                  </a:cubicBezTo>
                  <a:cubicBezTo>
                    <a:pt x="945" y="585"/>
                    <a:pt x="945" y="585"/>
                    <a:pt x="945" y="585"/>
                  </a:cubicBezTo>
                  <a:cubicBezTo>
                    <a:pt x="944" y="587"/>
                    <a:pt x="942" y="588"/>
                    <a:pt x="941" y="588"/>
                  </a:cubicBezTo>
                  <a:close/>
                  <a:moveTo>
                    <a:pt x="976" y="548"/>
                  </a:moveTo>
                  <a:cubicBezTo>
                    <a:pt x="973" y="549"/>
                    <a:pt x="970" y="548"/>
                    <a:pt x="968" y="546"/>
                  </a:cubicBezTo>
                  <a:cubicBezTo>
                    <a:pt x="964" y="543"/>
                    <a:pt x="964" y="538"/>
                    <a:pt x="967" y="534"/>
                  </a:cubicBezTo>
                  <a:cubicBezTo>
                    <a:pt x="984" y="514"/>
                    <a:pt x="984" y="514"/>
                    <a:pt x="984" y="514"/>
                  </a:cubicBezTo>
                  <a:cubicBezTo>
                    <a:pt x="988" y="510"/>
                    <a:pt x="993" y="510"/>
                    <a:pt x="997" y="513"/>
                  </a:cubicBezTo>
                  <a:cubicBezTo>
                    <a:pt x="1001" y="516"/>
                    <a:pt x="1001" y="522"/>
                    <a:pt x="998" y="526"/>
                  </a:cubicBezTo>
                  <a:cubicBezTo>
                    <a:pt x="980" y="546"/>
                    <a:pt x="980" y="546"/>
                    <a:pt x="980" y="546"/>
                  </a:cubicBezTo>
                  <a:cubicBezTo>
                    <a:pt x="979" y="547"/>
                    <a:pt x="977" y="548"/>
                    <a:pt x="976" y="548"/>
                  </a:cubicBezTo>
                  <a:close/>
                  <a:moveTo>
                    <a:pt x="112" y="762"/>
                  </a:moveTo>
                  <a:cubicBezTo>
                    <a:pt x="111" y="762"/>
                    <a:pt x="109" y="762"/>
                    <a:pt x="108" y="762"/>
                  </a:cubicBezTo>
                  <a:cubicBezTo>
                    <a:pt x="103" y="760"/>
                    <a:pt x="100" y="756"/>
                    <a:pt x="101" y="751"/>
                  </a:cubicBezTo>
                  <a:cubicBezTo>
                    <a:pt x="108" y="725"/>
                    <a:pt x="108" y="725"/>
                    <a:pt x="108" y="725"/>
                  </a:cubicBezTo>
                  <a:cubicBezTo>
                    <a:pt x="109" y="720"/>
                    <a:pt x="114" y="718"/>
                    <a:pt x="119" y="719"/>
                  </a:cubicBezTo>
                  <a:cubicBezTo>
                    <a:pt x="124" y="720"/>
                    <a:pt x="126" y="725"/>
                    <a:pt x="125" y="730"/>
                  </a:cubicBezTo>
                  <a:cubicBezTo>
                    <a:pt x="118" y="755"/>
                    <a:pt x="118" y="755"/>
                    <a:pt x="118" y="755"/>
                  </a:cubicBezTo>
                  <a:cubicBezTo>
                    <a:pt x="118" y="759"/>
                    <a:pt x="115" y="761"/>
                    <a:pt x="112" y="762"/>
                  </a:cubicBezTo>
                  <a:close/>
                  <a:moveTo>
                    <a:pt x="1011" y="508"/>
                  </a:moveTo>
                  <a:cubicBezTo>
                    <a:pt x="1008" y="509"/>
                    <a:pt x="1005" y="509"/>
                    <a:pt x="1003" y="507"/>
                  </a:cubicBezTo>
                  <a:cubicBezTo>
                    <a:pt x="999" y="503"/>
                    <a:pt x="999" y="498"/>
                    <a:pt x="1002" y="494"/>
                  </a:cubicBezTo>
                  <a:cubicBezTo>
                    <a:pt x="1019" y="474"/>
                    <a:pt x="1019" y="474"/>
                    <a:pt x="1019" y="474"/>
                  </a:cubicBezTo>
                  <a:cubicBezTo>
                    <a:pt x="1023" y="470"/>
                    <a:pt x="1028" y="470"/>
                    <a:pt x="1032" y="473"/>
                  </a:cubicBezTo>
                  <a:cubicBezTo>
                    <a:pt x="1036" y="476"/>
                    <a:pt x="1036" y="482"/>
                    <a:pt x="1033" y="486"/>
                  </a:cubicBezTo>
                  <a:cubicBezTo>
                    <a:pt x="1015" y="506"/>
                    <a:pt x="1015" y="506"/>
                    <a:pt x="1015" y="506"/>
                  </a:cubicBezTo>
                  <a:cubicBezTo>
                    <a:pt x="1014" y="507"/>
                    <a:pt x="1012" y="508"/>
                    <a:pt x="1011" y="508"/>
                  </a:cubicBezTo>
                  <a:close/>
                  <a:moveTo>
                    <a:pt x="126" y="710"/>
                  </a:moveTo>
                  <a:cubicBezTo>
                    <a:pt x="124" y="711"/>
                    <a:pt x="123" y="711"/>
                    <a:pt x="121" y="710"/>
                  </a:cubicBezTo>
                  <a:cubicBezTo>
                    <a:pt x="116" y="709"/>
                    <a:pt x="114" y="704"/>
                    <a:pt x="115" y="700"/>
                  </a:cubicBezTo>
                  <a:cubicBezTo>
                    <a:pt x="122" y="674"/>
                    <a:pt x="122" y="674"/>
                    <a:pt x="122" y="674"/>
                  </a:cubicBezTo>
                  <a:cubicBezTo>
                    <a:pt x="123" y="669"/>
                    <a:pt x="128" y="666"/>
                    <a:pt x="132" y="668"/>
                  </a:cubicBezTo>
                  <a:cubicBezTo>
                    <a:pt x="137" y="669"/>
                    <a:pt x="140" y="674"/>
                    <a:pt x="139" y="678"/>
                  </a:cubicBezTo>
                  <a:cubicBezTo>
                    <a:pt x="132" y="704"/>
                    <a:pt x="132" y="704"/>
                    <a:pt x="132" y="704"/>
                  </a:cubicBezTo>
                  <a:cubicBezTo>
                    <a:pt x="131" y="707"/>
                    <a:pt x="129" y="710"/>
                    <a:pt x="126" y="710"/>
                  </a:cubicBezTo>
                  <a:close/>
                  <a:moveTo>
                    <a:pt x="1046" y="469"/>
                  </a:moveTo>
                  <a:cubicBezTo>
                    <a:pt x="1043" y="469"/>
                    <a:pt x="1040" y="469"/>
                    <a:pt x="1038" y="467"/>
                  </a:cubicBezTo>
                  <a:cubicBezTo>
                    <a:pt x="1034" y="463"/>
                    <a:pt x="1034" y="458"/>
                    <a:pt x="1037" y="454"/>
                  </a:cubicBezTo>
                  <a:cubicBezTo>
                    <a:pt x="1055" y="434"/>
                    <a:pt x="1055" y="434"/>
                    <a:pt x="1055" y="434"/>
                  </a:cubicBezTo>
                  <a:cubicBezTo>
                    <a:pt x="1058" y="431"/>
                    <a:pt x="1063" y="430"/>
                    <a:pt x="1067" y="433"/>
                  </a:cubicBezTo>
                  <a:cubicBezTo>
                    <a:pt x="1071" y="437"/>
                    <a:pt x="1071" y="442"/>
                    <a:pt x="1068" y="446"/>
                  </a:cubicBezTo>
                  <a:cubicBezTo>
                    <a:pt x="1050" y="466"/>
                    <a:pt x="1050" y="466"/>
                    <a:pt x="1050" y="466"/>
                  </a:cubicBezTo>
                  <a:cubicBezTo>
                    <a:pt x="1049" y="467"/>
                    <a:pt x="1048" y="468"/>
                    <a:pt x="1046" y="469"/>
                  </a:cubicBezTo>
                  <a:close/>
                  <a:moveTo>
                    <a:pt x="139" y="659"/>
                  </a:moveTo>
                  <a:cubicBezTo>
                    <a:pt x="138" y="660"/>
                    <a:pt x="136" y="660"/>
                    <a:pt x="135" y="659"/>
                  </a:cubicBezTo>
                  <a:cubicBezTo>
                    <a:pt x="130" y="658"/>
                    <a:pt x="127" y="653"/>
                    <a:pt x="128" y="648"/>
                  </a:cubicBezTo>
                  <a:cubicBezTo>
                    <a:pt x="135" y="623"/>
                    <a:pt x="135" y="623"/>
                    <a:pt x="135" y="623"/>
                  </a:cubicBezTo>
                  <a:cubicBezTo>
                    <a:pt x="136" y="618"/>
                    <a:pt x="141" y="615"/>
                    <a:pt x="146" y="616"/>
                  </a:cubicBezTo>
                  <a:cubicBezTo>
                    <a:pt x="151" y="618"/>
                    <a:pt x="154" y="622"/>
                    <a:pt x="152" y="627"/>
                  </a:cubicBezTo>
                  <a:cubicBezTo>
                    <a:pt x="146" y="653"/>
                    <a:pt x="146" y="653"/>
                    <a:pt x="146" y="653"/>
                  </a:cubicBezTo>
                  <a:cubicBezTo>
                    <a:pt x="145" y="656"/>
                    <a:pt x="142" y="658"/>
                    <a:pt x="139" y="659"/>
                  </a:cubicBezTo>
                  <a:close/>
                  <a:moveTo>
                    <a:pt x="153" y="608"/>
                  </a:moveTo>
                  <a:cubicBezTo>
                    <a:pt x="151" y="608"/>
                    <a:pt x="150" y="608"/>
                    <a:pt x="148" y="608"/>
                  </a:cubicBezTo>
                  <a:cubicBezTo>
                    <a:pt x="144" y="607"/>
                    <a:pt x="141" y="602"/>
                    <a:pt x="142" y="597"/>
                  </a:cubicBezTo>
                  <a:cubicBezTo>
                    <a:pt x="149" y="572"/>
                    <a:pt x="149" y="572"/>
                    <a:pt x="149" y="572"/>
                  </a:cubicBezTo>
                  <a:cubicBezTo>
                    <a:pt x="150" y="567"/>
                    <a:pt x="155" y="564"/>
                    <a:pt x="160" y="565"/>
                  </a:cubicBezTo>
                  <a:cubicBezTo>
                    <a:pt x="164" y="566"/>
                    <a:pt x="167" y="571"/>
                    <a:pt x="166" y="576"/>
                  </a:cubicBezTo>
                  <a:cubicBezTo>
                    <a:pt x="159" y="602"/>
                    <a:pt x="159" y="602"/>
                    <a:pt x="159" y="602"/>
                  </a:cubicBezTo>
                  <a:cubicBezTo>
                    <a:pt x="158" y="605"/>
                    <a:pt x="156" y="607"/>
                    <a:pt x="153" y="608"/>
                  </a:cubicBezTo>
                  <a:close/>
                  <a:moveTo>
                    <a:pt x="166" y="557"/>
                  </a:moveTo>
                  <a:cubicBezTo>
                    <a:pt x="165" y="557"/>
                    <a:pt x="163" y="557"/>
                    <a:pt x="162" y="557"/>
                  </a:cubicBezTo>
                  <a:cubicBezTo>
                    <a:pt x="157" y="556"/>
                    <a:pt x="154" y="551"/>
                    <a:pt x="156" y="546"/>
                  </a:cubicBezTo>
                  <a:cubicBezTo>
                    <a:pt x="162" y="520"/>
                    <a:pt x="162" y="520"/>
                    <a:pt x="162" y="520"/>
                  </a:cubicBezTo>
                  <a:cubicBezTo>
                    <a:pt x="164" y="516"/>
                    <a:pt x="168" y="513"/>
                    <a:pt x="173" y="514"/>
                  </a:cubicBezTo>
                  <a:cubicBezTo>
                    <a:pt x="178" y="515"/>
                    <a:pt x="181" y="520"/>
                    <a:pt x="180" y="525"/>
                  </a:cubicBezTo>
                  <a:cubicBezTo>
                    <a:pt x="173" y="550"/>
                    <a:pt x="173" y="550"/>
                    <a:pt x="173" y="550"/>
                  </a:cubicBezTo>
                  <a:cubicBezTo>
                    <a:pt x="172" y="554"/>
                    <a:pt x="169" y="556"/>
                    <a:pt x="166" y="557"/>
                  </a:cubicBezTo>
                  <a:close/>
                  <a:moveTo>
                    <a:pt x="180" y="506"/>
                  </a:moveTo>
                  <a:cubicBezTo>
                    <a:pt x="179" y="506"/>
                    <a:pt x="177" y="506"/>
                    <a:pt x="175" y="506"/>
                  </a:cubicBezTo>
                  <a:cubicBezTo>
                    <a:pt x="171" y="504"/>
                    <a:pt x="168" y="499"/>
                    <a:pt x="169" y="495"/>
                  </a:cubicBezTo>
                  <a:cubicBezTo>
                    <a:pt x="176" y="469"/>
                    <a:pt x="176" y="469"/>
                    <a:pt x="176" y="469"/>
                  </a:cubicBezTo>
                  <a:cubicBezTo>
                    <a:pt x="177" y="464"/>
                    <a:pt x="182" y="461"/>
                    <a:pt x="187" y="463"/>
                  </a:cubicBezTo>
                  <a:cubicBezTo>
                    <a:pt x="192" y="464"/>
                    <a:pt x="194" y="469"/>
                    <a:pt x="193" y="474"/>
                  </a:cubicBezTo>
                  <a:cubicBezTo>
                    <a:pt x="186" y="499"/>
                    <a:pt x="186" y="499"/>
                    <a:pt x="186" y="499"/>
                  </a:cubicBezTo>
                  <a:cubicBezTo>
                    <a:pt x="186" y="502"/>
                    <a:pt x="183" y="505"/>
                    <a:pt x="180" y="506"/>
                  </a:cubicBezTo>
                  <a:close/>
                  <a:moveTo>
                    <a:pt x="194" y="454"/>
                  </a:moveTo>
                  <a:cubicBezTo>
                    <a:pt x="192" y="455"/>
                    <a:pt x="191" y="455"/>
                    <a:pt x="189" y="454"/>
                  </a:cubicBezTo>
                  <a:cubicBezTo>
                    <a:pt x="184" y="453"/>
                    <a:pt x="182" y="448"/>
                    <a:pt x="183" y="443"/>
                  </a:cubicBezTo>
                  <a:cubicBezTo>
                    <a:pt x="190" y="418"/>
                    <a:pt x="190" y="418"/>
                    <a:pt x="190" y="418"/>
                  </a:cubicBezTo>
                  <a:cubicBezTo>
                    <a:pt x="191" y="413"/>
                    <a:pt x="196" y="410"/>
                    <a:pt x="200" y="411"/>
                  </a:cubicBezTo>
                  <a:cubicBezTo>
                    <a:pt x="205" y="413"/>
                    <a:pt x="208" y="418"/>
                    <a:pt x="207" y="422"/>
                  </a:cubicBezTo>
                  <a:cubicBezTo>
                    <a:pt x="200" y="448"/>
                    <a:pt x="200" y="448"/>
                    <a:pt x="200" y="448"/>
                  </a:cubicBezTo>
                  <a:cubicBezTo>
                    <a:pt x="199" y="451"/>
                    <a:pt x="197" y="454"/>
                    <a:pt x="194" y="454"/>
                  </a:cubicBezTo>
                  <a:close/>
                  <a:moveTo>
                    <a:pt x="207" y="403"/>
                  </a:moveTo>
                  <a:cubicBezTo>
                    <a:pt x="206" y="403"/>
                    <a:pt x="204" y="403"/>
                    <a:pt x="203" y="403"/>
                  </a:cubicBezTo>
                  <a:cubicBezTo>
                    <a:pt x="198" y="402"/>
                    <a:pt x="195" y="397"/>
                    <a:pt x="196" y="392"/>
                  </a:cubicBezTo>
                  <a:cubicBezTo>
                    <a:pt x="203" y="367"/>
                    <a:pt x="203" y="367"/>
                    <a:pt x="203" y="367"/>
                  </a:cubicBezTo>
                  <a:cubicBezTo>
                    <a:pt x="204" y="362"/>
                    <a:pt x="209" y="359"/>
                    <a:pt x="214" y="360"/>
                  </a:cubicBezTo>
                  <a:cubicBezTo>
                    <a:pt x="219" y="362"/>
                    <a:pt x="222" y="366"/>
                    <a:pt x="220" y="371"/>
                  </a:cubicBezTo>
                  <a:cubicBezTo>
                    <a:pt x="214" y="397"/>
                    <a:pt x="214" y="397"/>
                    <a:pt x="214" y="397"/>
                  </a:cubicBezTo>
                  <a:cubicBezTo>
                    <a:pt x="213" y="400"/>
                    <a:pt x="210" y="402"/>
                    <a:pt x="207" y="403"/>
                  </a:cubicBezTo>
                  <a:close/>
                  <a:moveTo>
                    <a:pt x="221" y="352"/>
                  </a:moveTo>
                  <a:cubicBezTo>
                    <a:pt x="219" y="352"/>
                    <a:pt x="218" y="352"/>
                    <a:pt x="216" y="352"/>
                  </a:cubicBezTo>
                  <a:cubicBezTo>
                    <a:pt x="212" y="351"/>
                    <a:pt x="209" y="346"/>
                    <a:pt x="210" y="341"/>
                  </a:cubicBezTo>
                  <a:cubicBezTo>
                    <a:pt x="217" y="315"/>
                    <a:pt x="217" y="315"/>
                    <a:pt x="217" y="315"/>
                  </a:cubicBezTo>
                  <a:cubicBezTo>
                    <a:pt x="218" y="311"/>
                    <a:pt x="223" y="308"/>
                    <a:pt x="228" y="309"/>
                  </a:cubicBezTo>
                  <a:cubicBezTo>
                    <a:pt x="232" y="310"/>
                    <a:pt x="235" y="315"/>
                    <a:pt x="234" y="320"/>
                  </a:cubicBezTo>
                  <a:cubicBezTo>
                    <a:pt x="227" y="345"/>
                    <a:pt x="227" y="345"/>
                    <a:pt x="227" y="345"/>
                  </a:cubicBezTo>
                  <a:cubicBezTo>
                    <a:pt x="226" y="349"/>
                    <a:pt x="224" y="351"/>
                    <a:pt x="221" y="352"/>
                  </a:cubicBezTo>
                  <a:close/>
                  <a:moveTo>
                    <a:pt x="234" y="301"/>
                  </a:moveTo>
                  <a:cubicBezTo>
                    <a:pt x="233" y="301"/>
                    <a:pt x="231" y="301"/>
                    <a:pt x="230" y="301"/>
                  </a:cubicBezTo>
                  <a:cubicBezTo>
                    <a:pt x="225" y="299"/>
                    <a:pt x="222" y="294"/>
                    <a:pt x="224" y="290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32" y="259"/>
                    <a:pt x="237" y="257"/>
                    <a:pt x="241" y="258"/>
                  </a:cubicBezTo>
                  <a:cubicBezTo>
                    <a:pt x="246" y="259"/>
                    <a:pt x="249" y="264"/>
                    <a:pt x="248" y="269"/>
                  </a:cubicBezTo>
                  <a:cubicBezTo>
                    <a:pt x="241" y="294"/>
                    <a:pt x="241" y="294"/>
                    <a:pt x="241" y="294"/>
                  </a:cubicBezTo>
                  <a:cubicBezTo>
                    <a:pt x="240" y="297"/>
                    <a:pt x="237" y="300"/>
                    <a:pt x="234" y="301"/>
                  </a:cubicBezTo>
                  <a:close/>
                  <a:moveTo>
                    <a:pt x="248" y="249"/>
                  </a:moveTo>
                  <a:cubicBezTo>
                    <a:pt x="247" y="250"/>
                    <a:pt x="245" y="250"/>
                    <a:pt x="244" y="249"/>
                  </a:cubicBezTo>
                  <a:cubicBezTo>
                    <a:pt x="239" y="248"/>
                    <a:pt x="236" y="243"/>
                    <a:pt x="237" y="238"/>
                  </a:cubicBezTo>
                  <a:cubicBezTo>
                    <a:pt x="244" y="213"/>
                    <a:pt x="244" y="213"/>
                    <a:pt x="244" y="213"/>
                  </a:cubicBezTo>
                  <a:cubicBezTo>
                    <a:pt x="245" y="208"/>
                    <a:pt x="250" y="205"/>
                    <a:pt x="255" y="207"/>
                  </a:cubicBezTo>
                  <a:cubicBezTo>
                    <a:pt x="260" y="208"/>
                    <a:pt x="263" y="213"/>
                    <a:pt x="261" y="217"/>
                  </a:cubicBezTo>
                  <a:cubicBezTo>
                    <a:pt x="254" y="243"/>
                    <a:pt x="254" y="243"/>
                    <a:pt x="254" y="243"/>
                  </a:cubicBezTo>
                  <a:cubicBezTo>
                    <a:pt x="254" y="246"/>
                    <a:pt x="251" y="249"/>
                    <a:pt x="248" y="249"/>
                  </a:cubicBezTo>
                  <a:close/>
                  <a:moveTo>
                    <a:pt x="262" y="198"/>
                  </a:moveTo>
                  <a:cubicBezTo>
                    <a:pt x="260" y="198"/>
                    <a:pt x="259" y="198"/>
                    <a:pt x="257" y="198"/>
                  </a:cubicBezTo>
                  <a:cubicBezTo>
                    <a:pt x="252" y="197"/>
                    <a:pt x="250" y="192"/>
                    <a:pt x="251" y="187"/>
                  </a:cubicBezTo>
                  <a:cubicBezTo>
                    <a:pt x="258" y="162"/>
                    <a:pt x="258" y="162"/>
                    <a:pt x="258" y="162"/>
                  </a:cubicBezTo>
                  <a:cubicBezTo>
                    <a:pt x="259" y="157"/>
                    <a:pt x="264" y="154"/>
                    <a:pt x="269" y="155"/>
                  </a:cubicBezTo>
                  <a:cubicBezTo>
                    <a:pt x="273" y="157"/>
                    <a:pt x="276" y="161"/>
                    <a:pt x="275" y="166"/>
                  </a:cubicBezTo>
                  <a:cubicBezTo>
                    <a:pt x="268" y="192"/>
                    <a:pt x="268" y="192"/>
                    <a:pt x="268" y="192"/>
                  </a:cubicBezTo>
                  <a:cubicBezTo>
                    <a:pt x="267" y="195"/>
                    <a:pt x="265" y="197"/>
                    <a:pt x="262" y="198"/>
                  </a:cubicBezTo>
                  <a:close/>
                  <a:moveTo>
                    <a:pt x="275" y="147"/>
                  </a:moveTo>
                  <a:cubicBezTo>
                    <a:pt x="274" y="147"/>
                    <a:pt x="272" y="147"/>
                    <a:pt x="271" y="147"/>
                  </a:cubicBezTo>
                  <a:cubicBezTo>
                    <a:pt x="266" y="146"/>
                    <a:pt x="263" y="141"/>
                    <a:pt x="265" y="136"/>
                  </a:cubicBezTo>
                  <a:cubicBezTo>
                    <a:pt x="271" y="110"/>
                    <a:pt x="271" y="110"/>
                    <a:pt x="271" y="110"/>
                  </a:cubicBezTo>
                  <a:cubicBezTo>
                    <a:pt x="273" y="106"/>
                    <a:pt x="277" y="103"/>
                    <a:pt x="282" y="104"/>
                  </a:cubicBezTo>
                  <a:cubicBezTo>
                    <a:pt x="287" y="105"/>
                    <a:pt x="290" y="110"/>
                    <a:pt x="289" y="115"/>
                  </a:cubicBezTo>
                  <a:cubicBezTo>
                    <a:pt x="282" y="140"/>
                    <a:pt x="282" y="140"/>
                    <a:pt x="282" y="140"/>
                  </a:cubicBezTo>
                  <a:cubicBezTo>
                    <a:pt x="281" y="144"/>
                    <a:pt x="278" y="146"/>
                    <a:pt x="275" y="147"/>
                  </a:cubicBezTo>
                  <a:close/>
                  <a:moveTo>
                    <a:pt x="289" y="96"/>
                  </a:moveTo>
                  <a:cubicBezTo>
                    <a:pt x="288" y="96"/>
                    <a:pt x="286" y="96"/>
                    <a:pt x="285" y="95"/>
                  </a:cubicBezTo>
                  <a:cubicBezTo>
                    <a:pt x="280" y="94"/>
                    <a:pt x="277" y="89"/>
                    <a:pt x="278" y="85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6" y="54"/>
                    <a:pt x="291" y="51"/>
                    <a:pt x="296" y="53"/>
                  </a:cubicBezTo>
                  <a:cubicBezTo>
                    <a:pt x="301" y="54"/>
                    <a:pt x="304" y="59"/>
                    <a:pt x="302" y="64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5" y="92"/>
                    <a:pt x="292" y="95"/>
                    <a:pt x="289" y="96"/>
                  </a:cubicBezTo>
                  <a:close/>
                  <a:moveTo>
                    <a:pt x="303" y="44"/>
                  </a:moveTo>
                  <a:cubicBezTo>
                    <a:pt x="301" y="45"/>
                    <a:pt x="300" y="45"/>
                    <a:pt x="298" y="44"/>
                  </a:cubicBezTo>
                  <a:cubicBezTo>
                    <a:pt x="293" y="43"/>
                    <a:pt x="291" y="38"/>
                    <a:pt x="292" y="33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0" y="3"/>
                    <a:pt x="305" y="0"/>
                    <a:pt x="310" y="1"/>
                  </a:cubicBezTo>
                  <a:cubicBezTo>
                    <a:pt x="314" y="3"/>
                    <a:pt x="317" y="7"/>
                    <a:pt x="316" y="12"/>
                  </a:cubicBezTo>
                  <a:cubicBezTo>
                    <a:pt x="309" y="38"/>
                    <a:pt x="309" y="38"/>
                    <a:pt x="309" y="38"/>
                  </a:cubicBezTo>
                  <a:cubicBezTo>
                    <a:pt x="308" y="41"/>
                    <a:pt x="306" y="43"/>
                    <a:pt x="303" y="4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Freeform 89">
              <a:extLst>
                <a:ext uri="{FF2B5EF4-FFF2-40B4-BE49-F238E27FC236}">
                  <a16:creationId xmlns:a16="http://schemas.microsoft.com/office/drawing/2014/main" xmlns="" id="{FEDAC954-634B-BB4C-80FB-75E4895CF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5040" y="2631317"/>
              <a:ext cx="44189" cy="69598"/>
            </a:xfrm>
            <a:custGeom>
              <a:avLst/>
              <a:gdLst>
                <a:gd name="T0" fmla="*/ 13 w 28"/>
                <a:gd name="T1" fmla="*/ 44 h 45"/>
                <a:gd name="T2" fmla="*/ 8 w 28"/>
                <a:gd name="T3" fmla="*/ 44 h 45"/>
                <a:gd name="T4" fmla="*/ 2 w 28"/>
                <a:gd name="T5" fmla="*/ 33 h 45"/>
                <a:gd name="T6" fmla="*/ 4 w 28"/>
                <a:gd name="T7" fmla="*/ 24 h 45"/>
                <a:gd name="T8" fmla="*/ 5 w 28"/>
                <a:gd name="T9" fmla="*/ 20 h 45"/>
                <a:gd name="T10" fmla="*/ 6 w 28"/>
                <a:gd name="T11" fmla="*/ 18 h 45"/>
                <a:gd name="T12" fmla="*/ 10 w 28"/>
                <a:gd name="T13" fmla="*/ 7 h 45"/>
                <a:gd name="T14" fmla="*/ 21 w 28"/>
                <a:gd name="T15" fmla="*/ 2 h 45"/>
                <a:gd name="T16" fmla="*/ 27 w 28"/>
                <a:gd name="T17" fmla="*/ 13 h 45"/>
                <a:gd name="T18" fmla="*/ 23 w 28"/>
                <a:gd name="T19" fmla="*/ 25 h 45"/>
                <a:gd name="T20" fmla="*/ 22 w 28"/>
                <a:gd name="T21" fmla="*/ 27 h 45"/>
                <a:gd name="T22" fmla="*/ 22 w 28"/>
                <a:gd name="T23" fmla="*/ 29 h 45"/>
                <a:gd name="T24" fmla="*/ 19 w 28"/>
                <a:gd name="T25" fmla="*/ 38 h 45"/>
                <a:gd name="T26" fmla="*/ 13 w 28"/>
                <a:gd name="T27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45">
                  <a:moveTo>
                    <a:pt x="13" y="44"/>
                  </a:moveTo>
                  <a:cubicBezTo>
                    <a:pt x="11" y="45"/>
                    <a:pt x="10" y="45"/>
                    <a:pt x="8" y="44"/>
                  </a:cubicBezTo>
                  <a:cubicBezTo>
                    <a:pt x="3" y="43"/>
                    <a:pt x="0" y="38"/>
                    <a:pt x="2" y="33"/>
                  </a:cubicBezTo>
                  <a:cubicBezTo>
                    <a:pt x="3" y="30"/>
                    <a:pt x="4" y="27"/>
                    <a:pt x="4" y="24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19"/>
                    <a:pt x="6" y="18"/>
                  </a:cubicBezTo>
                  <a:cubicBezTo>
                    <a:pt x="7" y="15"/>
                    <a:pt x="9" y="11"/>
                    <a:pt x="10" y="7"/>
                  </a:cubicBezTo>
                  <a:cubicBezTo>
                    <a:pt x="12" y="3"/>
                    <a:pt x="17" y="0"/>
                    <a:pt x="21" y="2"/>
                  </a:cubicBezTo>
                  <a:cubicBezTo>
                    <a:pt x="26" y="3"/>
                    <a:pt x="28" y="8"/>
                    <a:pt x="27" y="13"/>
                  </a:cubicBezTo>
                  <a:cubicBezTo>
                    <a:pt x="25" y="17"/>
                    <a:pt x="24" y="21"/>
                    <a:pt x="23" y="25"/>
                  </a:cubicBezTo>
                  <a:cubicBezTo>
                    <a:pt x="23" y="26"/>
                    <a:pt x="22" y="26"/>
                    <a:pt x="22" y="27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1" y="32"/>
                    <a:pt x="20" y="35"/>
                    <a:pt x="19" y="38"/>
                  </a:cubicBezTo>
                  <a:cubicBezTo>
                    <a:pt x="18" y="41"/>
                    <a:pt x="16" y="43"/>
                    <a:pt x="13" y="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Freeform 90">
              <a:extLst>
                <a:ext uri="{FF2B5EF4-FFF2-40B4-BE49-F238E27FC236}">
                  <a16:creationId xmlns:a16="http://schemas.microsoft.com/office/drawing/2014/main" xmlns="" id="{0EC70666-C585-0C44-9F7D-2E1F98BF06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2659" y="2159599"/>
              <a:ext cx="1385327" cy="1148915"/>
            </a:xfrm>
            <a:custGeom>
              <a:avLst/>
              <a:gdLst>
                <a:gd name="T0" fmla="*/ 801 w 892"/>
                <a:gd name="T1" fmla="*/ 705 h 741"/>
                <a:gd name="T2" fmla="*/ 795 w 892"/>
                <a:gd name="T3" fmla="*/ 740 h 741"/>
                <a:gd name="T4" fmla="*/ 827 w 892"/>
                <a:gd name="T5" fmla="*/ 659 h 741"/>
                <a:gd name="T6" fmla="*/ 824 w 892"/>
                <a:gd name="T7" fmla="*/ 695 h 741"/>
                <a:gd name="T8" fmla="*/ 848 w 892"/>
                <a:gd name="T9" fmla="*/ 610 h 741"/>
                <a:gd name="T10" fmla="*/ 849 w 892"/>
                <a:gd name="T11" fmla="*/ 647 h 741"/>
                <a:gd name="T12" fmla="*/ 863 w 892"/>
                <a:gd name="T13" fmla="*/ 560 h 741"/>
                <a:gd name="T14" fmla="*/ 867 w 892"/>
                <a:gd name="T15" fmla="*/ 597 h 741"/>
                <a:gd name="T16" fmla="*/ 872 w 892"/>
                <a:gd name="T17" fmla="*/ 508 h 741"/>
                <a:gd name="T18" fmla="*/ 879 w 892"/>
                <a:gd name="T19" fmla="*/ 544 h 741"/>
                <a:gd name="T20" fmla="*/ 874 w 892"/>
                <a:gd name="T21" fmla="*/ 455 h 741"/>
                <a:gd name="T22" fmla="*/ 885 w 892"/>
                <a:gd name="T23" fmla="*/ 491 h 741"/>
                <a:gd name="T24" fmla="*/ 870 w 892"/>
                <a:gd name="T25" fmla="*/ 403 h 741"/>
                <a:gd name="T26" fmla="*/ 884 w 892"/>
                <a:gd name="T27" fmla="*/ 437 h 741"/>
                <a:gd name="T28" fmla="*/ 861 w 892"/>
                <a:gd name="T29" fmla="*/ 353 h 741"/>
                <a:gd name="T30" fmla="*/ 878 w 892"/>
                <a:gd name="T31" fmla="*/ 347 h 741"/>
                <a:gd name="T32" fmla="*/ 864 w 892"/>
                <a:gd name="T33" fmla="*/ 331 h 741"/>
                <a:gd name="T34" fmla="*/ 861 w 892"/>
                <a:gd name="T35" fmla="*/ 294 h 741"/>
                <a:gd name="T36" fmla="*/ 844 w 892"/>
                <a:gd name="T37" fmla="*/ 281 h 741"/>
                <a:gd name="T38" fmla="*/ 838 w 892"/>
                <a:gd name="T39" fmla="*/ 244 h 741"/>
                <a:gd name="T40" fmla="*/ 819 w 892"/>
                <a:gd name="T41" fmla="*/ 234 h 741"/>
                <a:gd name="T42" fmla="*/ 810 w 892"/>
                <a:gd name="T43" fmla="*/ 198 h 741"/>
                <a:gd name="T44" fmla="*/ 788 w 892"/>
                <a:gd name="T45" fmla="*/ 190 h 741"/>
                <a:gd name="T46" fmla="*/ 776 w 892"/>
                <a:gd name="T47" fmla="*/ 155 h 741"/>
                <a:gd name="T48" fmla="*/ 753 w 892"/>
                <a:gd name="T49" fmla="*/ 150 h 741"/>
                <a:gd name="T50" fmla="*/ 737 w 892"/>
                <a:gd name="T51" fmla="*/ 116 h 741"/>
                <a:gd name="T52" fmla="*/ 12 w 892"/>
                <a:gd name="T53" fmla="*/ 298 h 741"/>
                <a:gd name="T54" fmla="*/ 25 w 892"/>
                <a:gd name="T55" fmla="*/ 256 h 741"/>
                <a:gd name="T56" fmla="*/ 712 w 892"/>
                <a:gd name="T57" fmla="*/ 114 h 741"/>
                <a:gd name="T58" fmla="*/ 694 w 892"/>
                <a:gd name="T59" fmla="*/ 82 h 741"/>
                <a:gd name="T60" fmla="*/ 36 w 892"/>
                <a:gd name="T61" fmla="*/ 249 h 741"/>
                <a:gd name="T62" fmla="*/ 52 w 892"/>
                <a:gd name="T63" fmla="*/ 210 h 741"/>
                <a:gd name="T64" fmla="*/ 668 w 892"/>
                <a:gd name="T65" fmla="*/ 83 h 741"/>
                <a:gd name="T66" fmla="*/ 647 w 892"/>
                <a:gd name="T67" fmla="*/ 54 h 741"/>
                <a:gd name="T68" fmla="*/ 65 w 892"/>
                <a:gd name="T69" fmla="*/ 204 h 741"/>
                <a:gd name="T70" fmla="*/ 85 w 892"/>
                <a:gd name="T71" fmla="*/ 167 h 741"/>
                <a:gd name="T72" fmla="*/ 620 w 892"/>
                <a:gd name="T73" fmla="*/ 58 h 741"/>
                <a:gd name="T74" fmla="*/ 597 w 892"/>
                <a:gd name="T75" fmla="*/ 31 h 741"/>
                <a:gd name="T76" fmla="*/ 99 w 892"/>
                <a:gd name="T77" fmla="*/ 162 h 741"/>
                <a:gd name="T78" fmla="*/ 122 w 892"/>
                <a:gd name="T79" fmla="*/ 128 h 741"/>
                <a:gd name="T80" fmla="*/ 570 w 892"/>
                <a:gd name="T81" fmla="*/ 39 h 741"/>
                <a:gd name="T82" fmla="*/ 544 w 892"/>
                <a:gd name="T83" fmla="*/ 14 h 741"/>
                <a:gd name="T84" fmla="*/ 138 w 892"/>
                <a:gd name="T85" fmla="*/ 125 h 741"/>
                <a:gd name="T86" fmla="*/ 164 w 892"/>
                <a:gd name="T87" fmla="*/ 94 h 741"/>
                <a:gd name="T88" fmla="*/ 518 w 892"/>
                <a:gd name="T89" fmla="*/ 26 h 741"/>
                <a:gd name="T90" fmla="*/ 490 w 892"/>
                <a:gd name="T91" fmla="*/ 4 h 741"/>
                <a:gd name="T92" fmla="*/ 182 w 892"/>
                <a:gd name="T93" fmla="*/ 93 h 741"/>
                <a:gd name="T94" fmla="*/ 210 w 892"/>
                <a:gd name="T95" fmla="*/ 65 h 741"/>
                <a:gd name="T96" fmla="*/ 464 w 892"/>
                <a:gd name="T97" fmla="*/ 19 h 741"/>
                <a:gd name="T98" fmla="*/ 435 w 892"/>
                <a:gd name="T99" fmla="*/ 0 h 741"/>
                <a:gd name="T100" fmla="*/ 228 w 892"/>
                <a:gd name="T101" fmla="*/ 66 h 741"/>
                <a:gd name="T102" fmla="*/ 259 w 892"/>
                <a:gd name="T103" fmla="*/ 42 h 741"/>
                <a:gd name="T104" fmla="*/ 410 w 892"/>
                <a:gd name="T105" fmla="*/ 18 h 741"/>
                <a:gd name="T106" fmla="*/ 380 w 892"/>
                <a:gd name="T107" fmla="*/ 3 h 741"/>
                <a:gd name="T108" fmla="*/ 278 w 892"/>
                <a:gd name="T109" fmla="*/ 44 h 741"/>
                <a:gd name="T110" fmla="*/ 310 w 892"/>
                <a:gd name="T111" fmla="*/ 25 h 741"/>
                <a:gd name="T112" fmla="*/ 356 w 892"/>
                <a:gd name="T113" fmla="*/ 24 h 741"/>
                <a:gd name="T114" fmla="*/ 326 w 892"/>
                <a:gd name="T115" fmla="*/ 1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2" h="741">
                  <a:moveTo>
                    <a:pt x="795" y="740"/>
                  </a:moveTo>
                  <a:cubicBezTo>
                    <a:pt x="792" y="741"/>
                    <a:pt x="789" y="740"/>
                    <a:pt x="787" y="739"/>
                  </a:cubicBezTo>
                  <a:cubicBezTo>
                    <a:pt x="783" y="736"/>
                    <a:pt x="782" y="730"/>
                    <a:pt x="785" y="726"/>
                  </a:cubicBezTo>
                  <a:cubicBezTo>
                    <a:pt x="791" y="719"/>
                    <a:pt x="796" y="712"/>
                    <a:pt x="801" y="705"/>
                  </a:cubicBezTo>
                  <a:cubicBezTo>
                    <a:pt x="803" y="701"/>
                    <a:pt x="809" y="699"/>
                    <a:pt x="813" y="702"/>
                  </a:cubicBezTo>
                  <a:cubicBezTo>
                    <a:pt x="817" y="705"/>
                    <a:pt x="818" y="710"/>
                    <a:pt x="815" y="714"/>
                  </a:cubicBezTo>
                  <a:cubicBezTo>
                    <a:pt x="810" y="722"/>
                    <a:pt x="805" y="730"/>
                    <a:pt x="800" y="737"/>
                  </a:cubicBezTo>
                  <a:cubicBezTo>
                    <a:pt x="798" y="739"/>
                    <a:pt x="797" y="740"/>
                    <a:pt x="795" y="740"/>
                  </a:cubicBezTo>
                  <a:close/>
                  <a:moveTo>
                    <a:pt x="824" y="695"/>
                  </a:moveTo>
                  <a:cubicBezTo>
                    <a:pt x="822" y="696"/>
                    <a:pt x="820" y="696"/>
                    <a:pt x="818" y="694"/>
                  </a:cubicBezTo>
                  <a:cubicBezTo>
                    <a:pt x="813" y="692"/>
                    <a:pt x="812" y="686"/>
                    <a:pt x="814" y="682"/>
                  </a:cubicBezTo>
                  <a:cubicBezTo>
                    <a:pt x="819" y="675"/>
                    <a:pt x="823" y="667"/>
                    <a:pt x="827" y="659"/>
                  </a:cubicBezTo>
                  <a:cubicBezTo>
                    <a:pt x="829" y="655"/>
                    <a:pt x="835" y="653"/>
                    <a:pt x="839" y="655"/>
                  </a:cubicBezTo>
                  <a:cubicBezTo>
                    <a:pt x="843" y="657"/>
                    <a:pt x="845" y="663"/>
                    <a:pt x="843" y="667"/>
                  </a:cubicBezTo>
                  <a:cubicBezTo>
                    <a:pt x="839" y="675"/>
                    <a:pt x="835" y="683"/>
                    <a:pt x="830" y="691"/>
                  </a:cubicBezTo>
                  <a:cubicBezTo>
                    <a:pt x="829" y="693"/>
                    <a:pt x="827" y="695"/>
                    <a:pt x="824" y="695"/>
                  </a:cubicBezTo>
                  <a:close/>
                  <a:moveTo>
                    <a:pt x="849" y="647"/>
                  </a:moveTo>
                  <a:cubicBezTo>
                    <a:pt x="847" y="648"/>
                    <a:pt x="845" y="647"/>
                    <a:pt x="843" y="647"/>
                  </a:cubicBezTo>
                  <a:cubicBezTo>
                    <a:pt x="838" y="645"/>
                    <a:pt x="836" y="640"/>
                    <a:pt x="838" y="635"/>
                  </a:cubicBezTo>
                  <a:cubicBezTo>
                    <a:pt x="842" y="627"/>
                    <a:pt x="845" y="619"/>
                    <a:pt x="848" y="610"/>
                  </a:cubicBezTo>
                  <a:cubicBezTo>
                    <a:pt x="850" y="606"/>
                    <a:pt x="855" y="603"/>
                    <a:pt x="859" y="605"/>
                  </a:cubicBezTo>
                  <a:cubicBezTo>
                    <a:pt x="864" y="607"/>
                    <a:pt x="866" y="612"/>
                    <a:pt x="865" y="616"/>
                  </a:cubicBezTo>
                  <a:cubicBezTo>
                    <a:pt x="862" y="625"/>
                    <a:pt x="858" y="634"/>
                    <a:pt x="855" y="642"/>
                  </a:cubicBezTo>
                  <a:cubicBezTo>
                    <a:pt x="853" y="645"/>
                    <a:pt x="851" y="646"/>
                    <a:pt x="849" y="647"/>
                  </a:cubicBezTo>
                  <a:close/>
                  <a:moveTo>
                    <a:pt x="867" y="597"/>
                  </a:moveTo>
                  <a:cubicBezTo>
                    <a:pt x="865" y="597"/>
                    <a:pt x="864" y="597"/>
                    <a:pt x="862" y="596"/>
                  </a:cubicBezTo>
                  <a:cubicBezTo>
                    <a:pt x="857" y="595"/>
                    <a:pt x="855" y="590"/>
                    <a:pt x="856" y="585"/>
                  </a:cubicBezTo>
                  <a:cubicBezTo>
                    <a:pt x="859" y="577"/>
                    <a:pt x="861" y="568"/>
                    <a:pt x="863" y="560"/>
                  </a:cubicBezTo>
                  <a:cubicBezTo>
                    <a:pt x="864" y="555"/>
                    <a:pt x="869" y="552"/>
                    <a:pt x="874" y="553"/>
                  </a:cubicBezTo>
                  <a:cubicBezTo>
                    <a:pt x="878" y="554"/>
                    <a:pt x="881" y="559"/>
                    <a:pt x="880" y="564"/>
                  </a:cubicBezTo>
                  <a:cubicBezTo>
                    <a:pt x="878" y="573"/>
                    <a:pt x="876" y="582"/>
                    <a:pt x="873" y="590"/>
                  </a:cubicBezTo>
                  <a:cubicBezTo>
                    <a:pt x="872" y="594"/>
                    <a:pt x="870" y="596"/>
                    <a:pt x="867" y="597"/>
                  </a:cubicBezTo>
                  <a:close/>
                  <a:moveTo>
                    <a:pt x="879" y="544"/>
                  </a:moveTo>
                  <a:cubicBezTo>
                    <a:pt x="878" y="544"/>
                    <a:pt x="877" y="544"/>
                    <a:pt x="875" y="544"/>
                  </a:cubicBezTo>
                  <a:cubicBezTo>
                    <a:pt x="871" y="543"/>
                    <a:pt x="867" y="539"/>
                    <a:pt x="868" y="534"/>
                  </a:cubicBezTo>
                  <a:cubicBezTo>
                    <a:pt x="870" y="525"/>
                    <a:pt x="871" y="517"/>
                    <a:pt x="872" y="508"/>
                  </a:cubicBezTo>
                  <a:cubicBezTo>
                    <a:pt x="872" y="503"/>
                    <a:pt x="877" y="499"/>
                    <a:pt x="882" y="500"/>
                  </a:cubicBezTo>
                  <a:cubicBezTo>
                    <a:pt x="886" y="500"/>
                    <a:pt x="890" y="505"/>
                    <a:pt x="889" y="510"/>
                  </a:cubicBezTo>
                  <a:cubicBezTo>
                    <a:pt x="888" y="519"/>
                    <a:pt x="887" y="528"/>
                    <a:pt x="886" y="537"/>
                  </a:cubicBezTo>
                  <a:cubicBezTo>
                    <a:pt x="885" y="541"/>
                    <a:pt x="882" y="543"/>
                    <a:pt x="879" y="544"/>
                  </a:cubicBezTo>
                  <a:close/>
                  <a:moveTo>
                    <a:pt x="885" y="491"/>
                  </a:moveTo>
                  <a:cubicBezTo>
                    <a:pt x="884" y="491"/>
                    <a:pt x="883" y="491"/>
                    <a:pt x="882" y="491"/>
                  </a:cubicBezTo>
                  <a:cubicBezTo>
                    <a:pt x="877" y="491"/>
                    <a:pt x="874" y="486"/>
                    <a:pt x="874" y="482"/>
                  </a:cubicBezTo>
                  <a:cubicBezTo>
                    <a:pt x="874" y="473"/>
                    <a:pt x="874" y="464"/>
                    <a:pt x="874" y="455"/>
                  </a:cubicBezTo>
                  <a:cubicBezTo>
                    <a:pt x="874" y="450"/>
                    <a:pt x="878" y="446"/>
                    <a:pt x="883" y="446"/>
                  </a:cubicBezTo>
                  <a:cubicBezTo>
                    <a:pt x="888" y="446"/>
                    <a:pt x="892" y="450"/>
                    <a:pt x="892" y="455"/>
                  </a:cubicBezTo>
                  <a:cubicBezTo>
                    <a:pt x="892" y="464"/>
                    <a:pt x="892" y="473"/>
                    <a:pt x="892" y="482"/>
                  </a:cubicBezTo>
                  <a:cubicBezTo>
                    <a:pt x="891" y="486"/>
                    <a:pt x="889" y="490"/>
                    <a:pt x="885" y="491"/>
                  </a:cubicBezTo>
                  <a:close/>
                  <a:moveTo>
                    <a:pt x="884" y="437"/>
                  </a:moveTo>
                  <a:cubicBezTo>
                    <a:pt x="884" y="437"/>
                    <a:pt x="883" y="437"/>
                    <a:pt x="883" y="437"/>
                  </a:cubicBezTo>
                  <a:cubicBezTo>
                    <a:pt x="878" y="437"/>
                    <a:pt x="873" y="434"/>
                    <a:pt x="873" y="429"/>
                  </a:cubicBezTo>
                  <a:cubicBezTo>
                    <a:pt x="872" y="420"/>
                    <a:pt x="872" y="411"/>
                    <a:pt x="870" y="403"/>
                  </a:cubicBezTo>
                  <a:cubicBezTo>
                    <a:pt x="870" y="398"/>
                    <a:pt x="873" y="393"/>
                    <a:pt x="878" y="393"/>
                  </a:cubicBezTo>
                  <a:cubicBezTo>
                    <a:pt x="883" y="392"/>
                    <a:pt x="887" y="395"/>
                    <a:pt x="888" y="400"/>
                  </a:cubicBezTo>
                  <a:cubicBezTo>
                    <a:pt x="889" y="409"/>
                    <a:pt x="890" y="418"/>
                    <a:pt x="891" y="428"/>
                  </a:cubicBezTo>
                  <a:cubicBezTo>
                    <a:pt x="891" y="432"/>
                    <a:pt x="888" y="436"/>
                    <a:pt x="884" y="437"/>
                  </a:cubicBezTo>
                  <a:close/>
                  <a:moveTo>
                    <a:pt x="877" y="384"/>
                  </a:moveTo>
                  <a:cubicBezTo>
                    <a:pt x="877" y="384"/>
                    <a:pt x="877" y="384"/>
                    <a:pt x="877" y="384"/>
                  </a:cubicBezTo>
                  <a:cubicBezTo>
                    <a:pt x="872" y="385"/>
                    <a:pt x="867" y="381"/>
                    <a:pt x="866" y="377"/>
                  </a:cubicBezTo>
                  <a:cubicBezTo>
                    <a:pt x="865" y="369"/>
                    <a:pt x="863" y="361"/>
                    <a:pt x="861" y="353"/>
                  </a:cubicBezTo>
                  <a:cubicBezTo>
                    <a:pt x="860" y="351"/>
                    <a:pt x="860" y="351"/>
                    <a:pt x="860" y="351"/>
                  </a:cubicBezTo>
                  <a:cubicBezTo>
                    <a:pt x="859" y="346"/>
                    <a:pt x="862" y="341"/>
                    <a:pt x="867" y="340"/>
                  </a:cubicBezTo>
                  <a:cubicBezTo>
                    <a:pt x="867" y="340"/>
                    <a:pt x="867" y="340"/>
                    <a:pt x="867" y="340"/>
                  </a:cubicBezTo>
                  <a:cubicBezTo>
                    <a:pt x="872" y="339"/>
                    <a:pt x="876" y="342"/>
                    <a:pt x="878" y="347"/>
                  </a:cubicBezTo>
                  <a:cubicBezTo>
                    <a:pt x="878" y="349"/>
                    <a:pt x="878" y="349"/>
                    <a:pt x="878" y="349"/>
                  </a:cubicBezTo>
                  <a:cubicBezTo>
                    <a:pt x="880" y="357"/>
                    <a:pt x="882" y="365"/>
                    <a:pt x="884" y="373"/>
                  </a:cubicBezTo>
                  <a:cubicBezTo>
                    <a:pt x="885" y="378"/>
                    <a:pt x="882" y="382"/>
                    <a:pt x="877" y="384"/>
                  </a:cubicBezTo>
                  <a:close/>
                  <a:moveTo>
                    <a:pt x="864" y="331"/>
                  </a:moveTo>
                  <a:cubicBezTo>
                    <a:pt x="859" y="333"/>
                    <a:pt x="855" y="330"/>
                    <a:pt x="853" y="326"/>
                  </a:cubicBezTo>
                  <a:cubicBezTo>
                    <a:pt x="850" y="317"/>
                    <a:pt x="847" y="309"/>
                    <a:pt x="844" y="301"/>
                  </a:cubicBezTo>
                  <a:cubicBezTo>
                    <a:pt x="843" y="296"/>
                    <a:pt x="845" y="291"/>
                    <a:pt x="849" y="289"/>
                  </a:cubicBezTo>
                  <a:cubicBezTo>
                    <a:pt x="854" y="287"/>
                    <a:pt x="859" y="290"/>
                    <a:pt x="861" y="294"/>
                  </a:cubicBezTo>
                  <a:cubicBezTo>
                    <a:pt x="864" y="303"/>
                    <a:pt x="867" y="311"/>
                    <a:pt x="870" y="320"/>
                  </a:cubicBezTo>
                  <a:cubicBezTo>
                    <a:pt x="872" y="325"/>
                    <a:pt x="869" y="330"/>
                    <a:pt x="864" y="331"/>
                  </a:cubicBezTo>
                  <a:cubicBezTo>
                    <a:pt x="864" y="331"/>
                    <a:pt x="864" y="331"/>
                    <a:pt x="864" y="331"/>
                  </a:cubicBezTo>
                  <a:close/>
                  <a:moveTo>
                    <a:pt x="844" y="281"/>
                  </a:moveTo>
                  <a:cubicBezTo>
                    <a:pt x="840" y="282"/>
                    <a:pt x="836" y="280"/>
                    <a:pt x="834" y="276"/>
                  </a:cubicBezTo>
                  <a:cubicBezTo>
                    <a:pt x="830" y="268"/>
                    <a:pt x="827" y="261"/>
                    <a:pt x="822" y="253"/>
                  </a:cubicBezTo>
                  <a:cubicBezTo>
                    <a:pt x="820" y="248"/>
                    <a:pt x="822" y="243"/>
                    <a:pt x="826" y="241"/>
                  </a:cubicBezTo>
                  <a:cubicBezTo>
                    <a:pt x="831" y="239"/>
                    <a:pt x="836" y="240"/>
                    <a:pt x="838" y="244"/>
                  </a:cubicBezTo>
                  <a:cubicBezTo>
                    <a:pt x="842" y="253"/>
                    <a:pt x="847" y="261"/>
                    <a:pt x="850" y="269"/>
                  </a:cubicBezTo>
                  <a:cubicBezTo>
                    <a:pt x="852" y="274"/>
                    <a:pt x="850" y="279"/>
                    <a:pt x="846" y="281"/>
                  </a:cubicBezTo>
                  <a:cubicBezTo>
                    <a:pt x="845" y="281"/>
                    <a:pt x="845" y="281"/>
                    <a:pt x="844" y="281"/>
                  </a:cubicBezTo>
                  <a:close/>
                  <a:moveTo>
                    <a:pt x="819" y="234"/>
                  </a:moveTo>
                  <a:cubicBezTo>
                    <a:pt x="815" y="235"/>
                    <a:pt x="811" y="233"/>
                    <a:pt x="809" y="230"/>
                  </a:cubicBezTo>
                  <a:cubicBezTo>
                    <a:pt x="805" y="222"/>
                    <a:pt x="800" y="215"/>
                    <a:pt x="795" y="208"/>
                  </a:cubicBezTo>
                  <a:cubicBezTo>
                    <a:pt x="792" y="204"/>
                    <a:pt x="793" y="198"/>
                    <a:pt x="797" y="195"/>
                  </a:cubicBezTo>
                  <a:cubicBezTo>
                    <a:pt x="801" y="193"/>
                    <a:pt x="807" y="194"/>
                    <a:pt x="810" y="198"/>
                  </a:cubicBezTo>
                  <a:cubicBezTo>
                    <a:pt x="815" y="205"/>
                    <a:pt x="820" y="213"/>
                    <a:pt x="825" y="221"/>
                  </a:cubicBezTo>
                  <a:cubicBezTo>
                    <a:pt x="827" y="225"/>
                    <a:pt x="826" y="230"/>
                    <a:pt x="822" y="233"/>
                  </a:cubicBezTo>
                  <a:cubicBezTo>
                    <a:pt x="821" y="233"/>
                    <a:pt x="820" y="234"/>
                    <a:pt x="819" y="234"/>
                  </a:cubicBezTo>
                  <a:close/>
                  <a:moveTo>
                    <a:pt x="788" y="190"/>
                  </a:moveTo>
                  <a:cubicBezTo>
                    <a:pt x="785" y="191"/>
                    <a:pt x="782" y="190"/>
                    <a:pt x="779" y="187"/>
                  </a:cubicBezTo>
                  <a:cubicBezTo>
                    <a:pt x="774" y="180"/>
                    <a:pt x="768" y="173"/>
                    <a:pt x="762" y="167"/>
                  </a:cubicBezTo>
                  <a:cubicBezTo>
                    <a:pt x="759" y="163"/>
                    <a:pt x="759" y="157"/>
                    <a:pt x="763" y="154"/>
                  </a:cubicBezTo>
                  <a:cubicBezTo>
                    <a:pt x="767" y="151"/>
                    <a:pt x="772" y="151"/>
                    <a:pt x="776" y="155"/>
                  </a:cubicBezTo>
                  <a:cubicBezTo>
                    <a:pt x="782" y="162"/>
                    <a:pt x="788" y="169"/>
                    <a:pt x="793" y="176"/>
                  </a:cubicBezTo>
                  <a:cubicBezTo>
                    <a:pt x="796" y="180"/>
                    <a:pt x="796" y="185"/>
                    <a:pt x="792" y="188"/>
                  </a:cubicBezTo>
                  <a:cubicBezTo>
                    <a:pt x="791" y="189"/>
                    <a:pt x="790" y="190"/>
                    <a:pt x="788" y="190"/>
                  </a:cubicBezTo>
                  <a:close/>
                  <a:moveTo>
                    <a:pt x="753" y="150"/>
                  </a:moveTo>
                  <a:cubicBezTo>
                    <a:pt x="750" y="150"/>
                    <a:pt x="747" y="150"/>
                    <a:pt x="744" y="147"/>
                  </a:cubicBezTo>
                  <a:cubicBezTo>
                    <a:pt x="738" y="141"/>
                    <a:pt x="732" y="135"/>
                    <a:pt x="725" y="129"/>
                  </a:cubicBezTo>
                  <a:cubicBezTo>
                    <a:pt x="721" y="126"/>
                    <a:pt x="721" y="120"/>
                    <a:pt x="724" y="117"/>
                  </a:cubicBezTo>
                  <a:cubicBezTo>
                    <a:pt x="728" y="113"/>
                    <a:pt x="733" y="113"/>
                    <a:pt x="737" y="116"/>
                  </a:cubicBezTo>
                  <a:cubicBezTo>
                    <a:pt x="744" y="122"/>
                    <a:pt x="750" y="128"/>
                    <a:pt x="757" y="135"/>
                  </a:cubicBezTo>
                  <a:cubicBezTo>
                    <a:pt x="760" y="138"/>
                    <a:pt x="760" y="144"/>
                    <a:pt x="757" y="147"/>
                  </a:cubicBezTo>
                  <a:cubicBezTo>
                    <a:pt x="756" y="149"/>
                    <a:pt x="754" y="149"/>
                    <a:pt x="753" y="150"/>
                  </a:cubicBezTo>
                  <a:close/>
                  <a:moveTo>
                    <a:pt x="12" y="298"/>
                  </a:moveTo>
                  <a:cubicBezTo>
                    <a:pt x="10" y="298"/>
                    <a:pt x="8" y="298"/>
                    <a:pt x="7" y="297"/>
                  </a:cubicBezTo>
                  <a:cubicBezTo>
                    <a:pt x="2" y="295"/>
                    <a:pt x="0" y="290"/>
                    <a:pt x="2" y="286"/>
                  </a:cubicBezTo>
                  <a:cubicBezTo>
                    <a:pt x="5" y="277"/>
                    <a:pt x="9" y="269"/>
                    <a:pt x="13" y="261"/>
                  </a:cubicBezTo>
                  <a:cubicBezTo>
                    <a:pt x="15" y="256"/>
                    <a:pt x="21" y="254"/>
                    <a:pt x="25" y="256"/>
                  </a:cubicBezTo>
                  <a:cubicBezTo>
                    <a:pt x="29" y="259"/>
                    <a:pt x="31" y="264"/>
                    <a:pt x="29" y="268"/>
                  </a:cubicBezTo>
                  <a:cubicBezTo>
                    <a:pt x="25" y="276"/>
                    <a:pt x="22" y="284"/>
                    <a:pt x="18" y="292"/>
                  </a:cubicBezTo>
                  <a:cubicBezTo>
                    <a:pt x="17" y="295"/>
                    <a:pt x="15" y="297"/>
                    <a:pt x="12" y="298"/>
                  </a:cubicBezTo>
                  <a:close/>
                  <a:moveTo>
                    <a:pt x="712" y="114"/>
                  </a:moveTo>
                  <a:cubicBezTo>
                    <a:pt x="710" y="115"/>
                    <a:pt x="707" y="114"/>
                    <a:pt x="705" y="112"/>
                  </a:cubicBezTo>
                  <a:cubicBezTo>
                    <a:pt x="698" y="107"/>
                    <a:pt x="691" y="102"/>
                    <a:pt x="683" y="97"/>
                  </a:cubicBezTo>
                  <a:cubicBezTo>
                    <a:pt x="679" y="94"/>
                    <a:pt x="678" y="88"/>
                    <a:pt x="681" y="84"/>
                  </a:cubicBezTo>
                  <a:cubicBezTo>
                    <a:pt x="684" y="80"/>
                    <a:pt x="690" y="79"/>
                    <a:pt x="694" y="82"/>
                  </a:cubicBezTo>
                  <a:cubicBezTo>
                    <a:pt x="701" y="87"/>
                    <a:pt x="709" y="93"/>
                    <a:pt x="716" y="99"/>
                  </a:cubicBezTo>
                  <a:cubicBezTo>
                    <a:pt x="720" y="102"/>
                    <a:pt x="720" y="107"/>
                    <a:pt x="717" y="111"/>
                  </a:cubicBezTo>
                  <a:cubicBezTo>
                    <a:pt x="716" y="113"/>
                    <a:pt x="714" y="114"/>
                    <a:pt x="712" y="114"/>
                  </a:cubicBezTo>
                  <a:close/>
                  <a:moveTo>
                    <a:pt x="36" y="249"/>
                  </a:moveTo>
                  <a:cubicBezTo>
                    <a:pt x="34" y="250"/>
                    <a:pt x="31" y="249"/>
                    <a:pt x="29" y="248"/>
                  </a:cubicBezTo>
                  <a:cubicBezTo>
                    <a:pt x="25" y="246"/>
                    <a:pt x="23" y="241"/>
                    <a:pt x="26" y="236"/>
                  </a:cubicBezTo>
                  <a:cubicBezTo>
                    <a:pt x="30" y="228"/>
                    <a:pt x="35" y="220"/>
                    <a:pt x="40" y="213"/>
                  </a:cubicBezTo>
                  <a:cubicBezTo>
                    <a:pt x="43" y="209"/>
                    <a:pt x="48" y="207"/>
                    <a:pt x="52" y="210"/>
                  </a:cubicBezTo>
                  <a:cubicBezTo>
                    <a:pt x="56" y="213"/>
                    <a:pt x="58" y="218"/>
                    <a:pt x="55" y="222"/>
                  </a:cubicBezTo>
                  <a:cubicBezTo>
                    <a:pt x="50" y="230"/>
                    <a:pt x="46" y="237"/>
                    <a:pt x="41" y="245"/>
                  </a:cubicBezTo>
                  <a:cubicBezTo>
                    <a:pt x="40" y="247"/>
                    <a:pt x="38" y="249"/>
                    <a:pt x="36" y="249"/>
                  </a:cubicBezTo>
                  <a:close/>
                  <a:moveTo>
                    <a:pt x="668" y="83"/>
                  </a:moveTo>
                  <a:cubicBezTo>
                    <a:pt x="666" y="84"/>
                    <a:pt x="663" y="84"/>
                    <a:pt x="661" y="82"/>
                  </a:cubicBezTo>
                  <a:cubicBezTo>
                    <a:pt x="654" y="78"/>
                    <a:pt x="646" y="73"/>
                    <a:pt x="638" y="69"/>
                  </a:cubicBezTo>
                  <a:cubicBezTo>
                    <a:pt x="634" y="67"/>
                    <a:pt x="632" y="62"/>
                    <a:pt x="635" y="57"/>
                  </a:cubicBezTo>
                  <a:cubicBezTo>
                    <a:pt x="637" y="53"/>
                    <a:pt x="642" y="51"/>
                    <a:pt x="647" y="54"/>
                  </a:cubicBezTo>
                  <a:cubicBezTo>
                    <a:pt x="655" y="58"/>
                    <a:pt x="663" y="63"/>
                    <a:pt x="671" y="67"/>
                  </a:cubicBezTo>
                  <a:cubicBezTo>
                    <a:pt x="675" y="70"/>
                    <a:pt x="676" y="75"/>
                    <a:pt x="674" y="79"/>
                  </a:cubicBezTo>
                  <a:cubicBezTo>
                    <a:pt x="672" y="82"/>
                    <a:pt x="670" y="83"/>
                    <a:pt x="668" y="83"/>
                  </a:cubicBezTo>
                  <a:close/>
                  <a:moveTo>
                    <a:pt x="65" y="204"/>
                  </a:moveTo>
                  <a:cubicBezTo>
                    <a:pt x="62" y="204"/>
                    <a:pt x="60" y="204"/>
                    <a:pt x="57" y="202"/>
                  </a:cubicBezTo>
                  <a:cubicBezTo>
                    <a:pt x="54" y="200"/>
                    <a:pt x="53" y="194"/>
                    <a:pt x="56" y="190"/>
                  </a:cubicBezTo>
                  <a:cubicBezTo>
                    <a:pt x="61" y="183"/>
                    <a:pt x="67" y="175"/>
                    <a:pt x="72" y="168"/>
                  </a:cubicBezTo>
                  <a:cubicBezTo>
                    <a:pt x="76" y="165"/>
                    <a:pt x="81" y="164"/>
                    <a:pt x="85" y="167"/>
                  </a:cubicBezTo>
                  <a:cubicBezTo>
                    <a:pt x="89" y="170"/>
                    <a:pt x="89" y="176"/>
                    <a:pt x="86" y="180"/>
                  </a:cubicBezTo>
                  <a:cubicBezTo>
                    <a:pt x="81" y="186"/>
                    <a:pt x="75" y="193"/>
                    <a:pt x="70" y="200"/>
                  </a:cubicBezTo>
                  <a:cubicBezTo>
                    <a:pt x="69" y="202"/>
                    <a:pt x="67" y="203"/>
                    <a:pt x="65" y="204"/>
                  </a:cubicBezTo>
                  <a:close/>
                  <a:moveTo>
                    <a:pt x="620" y="58"/>
                  </a:moveTo>
                  <a:cubicBezTo>
                    <a:pt x="618" y="59"/>
                    <a:pt x="616" y="59"/>
                    <a:pt x="615" y="58"/>
                  </a:cubicBezTo>
                  <a:cubicBezTo>
                    <a:pt x="607" y="54"/>
                    <a:pt x="598" y="51"/>
                    <a:pt x="590" y="47"/>
                  </a:cubicBezTo>
                  <a:cubicBezTo>
                    <a:pt x="586" y="46"/>
                    <a:pt x="583" y="41"/>
                    <a:pt x="585" y="36"/>
                  </a:cubicBezTo>
                  <a:cubicBezTo>
                    <a:pt x="587" y="31"/>
                    <a:pt x="592" y="29"/>
                    <a:pt x="597" y="31"/>
                  </a:cubicBezTo>
                  <a:cubicBezTo>
                    <a:pt x="605" y="34"/>
                    <a:pt x="614" y="38"/>
                    <a:pt x="622" y="42"/>
                  </a:cubicBezTo>
                  <a:cubicBezTo>
                    <a:pt x="626" y="44"/>
                    <a:pt x="628" y="49"/>
                    <a:pt x="626" y="53"/>
                  </a:cubicBezTo>
                  <a:cubicBezTo>
                    <a:pt x="625" y="56"/>
                    <a:pt x="623" y="58"/>
                    <a:pt x="620" y="58"/>
                  </a:cubicBezTo>
                  <a:close/>
                  <a:moveTo>
                    <a:pt x="99" y="162"/>
                  </a:moveTo>
                  <a:cubicBezTo>
                    <a:pt x="96" y="163"/>
                    <a:pt x="93" y="162"/>
                    <a:pt x="91" y="160"/>
                  </a:cubicBezTo>
                  <a:cubicBezTo>
                    <a:pt x="87" y="157"/>
                    <a:pt x="87" y="151"/>
                    <a:pt x="91" y="148"/>
                  </a:cubicBezTo>
                  <a:cubicBezTo>
                    <a:pt x="97" y="141"/>
                    <a:pt x="103" y="134"/>
                    <a:pt x="110" y="128"/>
                  </a:cubicBezTo>
                  <a:cubicBezTo>
                    <a:pt x="113" y="125"/>
                    <a:pt x="119" y="125"/>
                    <a:pt x="122" y="128"/>
                  </a:cubicBezTo>
                  <a:cubicBezTo>
                    <a:pt x="126" y="132"/>
                    <a:pt x="126" y="137"/>
                    <a:pt x="122" y="141"/>
                  </a:cubicBezTo>
                  <a:cubicBezTo>
                    <a:pt x="116" y="147"/>
                    <a:pt x="110" y="153"/>
                    <a:pt x="104" y="160"/>
                  </a:cubicBezTo>
                  <a:cubicBezTo>
                    <a:pt x="102" y="161"/>
                    <a:pt x="101" y="162"/>
                    <a:pt x="99" y="162"/>
                  </a:cubicBezTo>
                  <a:close/>
                  <a:moveTo>
                    <a:pt x="570" y="39"/>
                  </a:moveTo>
                  <a:cubicBezTo>
                    <a:pt x="568" y="39"/>
                    <a:pt x="567" y="39"/>
                    <a:pt x="565" y="39"/>
                  </a:cubicBezTo>
                  <a:cubicBezTo>
                    <a:pt x="557" y="36"/>
                    <a:pt x="548" y="34"/>
                    <a:pt x="540" y="31"/>
                  </a:cubicBezTo>
                  <a:cubicBezTo>
                    <a:pt x="535" y="30"/>
                    <a:pt x="532" y="25"/>
                    <a:pt x="533" y="21"/>
                  </a:cubicBezTo>
                  <a:cubicBezTo>
                    <a:pt x="535" y="16"/>
                    <a:pt x="539" y="13"/>
                    <a:pt x="544" y="14"/>
                  </a:cubicBezTo>
                  <a:cubicBezTo>
                    <a:pt x="553" y="16"/>
                    <a:pt x="562" y="19"/>
                    <a:pt x="571" y="22"/>
                  </a:cubicBezTo>
                  <a:cubicBezTo>
                    <a:pt x="575" y="23"/>
                    <a:pt x="578" y="28"/>
                    <a:pt x="576" y="33"/>
                  </a:cubicBezTo>
                  <a:cubicBezTo>
                    <a:pt x="575" y="36"/>
                    <a:pt x="573" y="38"/>
                    <a:pt x="570" y="39"/>
                  </a:cubicBezTo>
                  <a:close/>
                  <a:moveTo>
                    <a:pt x="138" y="125"/>
                  </a:moveTo>
                  <a:cubicBezTo>
                    <a:pt x="135" y="126"/>
                    <a:pt x="132" y="125"/>
                    <a:pt x="129" y="122"/>
                  </a:cubicBezTo>
                  <a:cubicBezTo>
                    <a:pt x="126" y="118"/>
                    <a:pt x="127" y="113"/>
                    <a:pt x="130" y="110"/>
                  </a:cubicBezTo>
                  <a:cubicBezTo>
                    <a:pt x="137" y="104"/>
                    <a:pt x="145" y="98"/>
                    <a:pt x="152" y="92"/>
                  </a:cubicBezTo>
                  <a:cubicBezTo>
                    <a:pt x="156" y="90"/>
                    <a:pt x="161" y="90"/>
                    <a:pt x="164" y="94"/>
                  </a:cubicBezTo>
                  <a:cubicBezTo>
                    <a:pt x="167" y="98"/>
                    <a:pt x="167" y="104"/>
                    <a:pt x="163" y="107"/>
                  </a:cubicBezTo>
                  <a:cubicBezTo>
                    <a:pt x="156" y="112"/>
                    <a:pt x="149" y="117"/>
                    <a:pt x="142" y="123"/>
                  </a:cubicBezTo>
                  <a:cubicBezTo>
                    <a:pt x="141" y="124"/>
                    <a:pt x="140" y="125"/>
                    <a:pt x="138" y="125"/>
                  </a:cubicBezTo>
                  <a:close/>
                  <a:moveTo>
                    <a:pt x="518" y="26"/>
                  </a:moveTo>
                  <a:cubicBezTo>
                    <a:pt x="516" y="26"/>
                    <a:pt x="515" y="26"/>
                    <a:pt x="514" y="26"/>
                  </a:cubicBezTo>
                  <a:cubicBezTo>
                    <a:pt x="505" y="24"/>
                    <a:pt x="496" y="23"/>
                    <a:pt x="488" y="21"/>
                  </a:cubicBezTo>
                  <a:cubicBezTo>
                    <a:pt x="483" y="21"/>
                    <a:pt x="479" y="16"/>
                    <a:pt x="480" y="11"/>
                  </a:cubicBezTo>
                  <a:cubicBezTo>
                    <a:pt x="481" y="7"/>
                    <a:pt x="485" y="3"/>
                    <a:pt x="490" y="4"/>
                  </a:cubicBezTo>
                  <a:cubicBezTo>
                    <a:pt x="499" y="5"/>
                    <a:pt x="508" y="6"/>
                    <a:pt x="517" y="8"/>
                  </a:cubicBezTo>
                  <a:cubicBezTo>
                    <a:pt x="522" y="9"/>
                    <a:pt x="525" y="14"/>
                    <a:pt x="524" y="19"/>
                  </a:cubicBezTo>
                  <a:cubicBezTo>
                    <a:pt x="524" y="22"/>
                    <a:pt x="521" y="25"/>
                    <a:pt x="518" y="26"/>
                  </a:cubicBezTo>
                  <a:close/>
                  <a:moveTo>
                    <a:pt x="182" y="93"/>
                  </a:moveTo>
                  <a:cubicBezTo>
                    <a:pt x="178" y="94"/>
                    <a:pt x="174" y="92"/>
                    <a:pt x="172" y="89"/>
                  </a:cubicBezTo>
                  <a:cubicBezTo>
                    <a:pt x="169" y="85"/>
                    <a:pt x="170" y="79"/>
                    <a:pt x="174" y="77"/>
                  </a:cubicBezTo>
                  <a:cubicBezTo>
                    <a:pt x="182" y="72"/>
                    <a:pt x="190" y="67"/>
                    <a:pt x="198" y="62"/>
                  </a:cubicBezTo>
                  <a:cubicBezTo>
                    <a:pt x="202" y="60"/>
                    <a:pt x="208" y="61"/>
                    <a:pt x="210" y="65"/>
                  </a:cubicBezTo>
                  <a:cubicBezTo>
                    <a:pt x="213" y="70"/>
                    <a:pt x="211" y="75"/>
                    <a:pt x="207" y="78"/>
                  </a:cubicBezTo>
                  <a:cubicBezTo>
                    <a:pt x="199" y="82"/>
                    <a:pt x="192" y="87"/>
                    <a:pt x="184" y="91"/>
                  </a:cubicBezTo>
                  <a:cubicBezTo>
                    <a:pt x="183" y="92"/>
                    <a:pt x="182" y="92"/>
                    <a:pt x="182" y="93"/>
                  </a:cubicBezTo>
                  <a:close/>
                  <a:moveTo>
                    <a:pt x="464" y="19"/>
                  </a:moveTo>
                  <a:cubicBezTo>
                    <a:pt x="463" y="19"/>
                    <a:pt x="462" y="19"/>
                    <a:pt x="461" y="19"/>
                  </a:cubicBezTo>
                  <a:cubicBezTo>
                    <a:pt x="452" y="18"/>
                    <a:pt x="444" y="18"/>
                    <a:pt x="435" y="18"/>
                  </a:cubicBezTo>
                  <a:cubicBezTo>
                    <a:pt x="430" y="18"/>
                    <a:pt x="426" y="14"/>
                    <a:pt x="426" y="9"/>
                  </a:cubicBezTo>
                  <a:cubicBezTo>
                    <a:pt x="426" y="4"/>
                    <a:pt x="430" y="0"/>
                    <a:pt x="435" y="0"/>
                  </a:cubicBezTo>
                  <a:cubicBezTo>
                    <a:pt x="444" y="0"/>
                    <a:pt x="453" y="0"/>
                    <a:pt x="463" y="1"/>
                  </a:cubicBezTo>
                  <a:cubicBezTo>
                    <a:pt x="467" y="1"/>
                    <a:pt x="471" y="6"/>
                    <a:pt x="471" y="11"/>
                  </a:cubicBezTo>
                  <a:cubicBezTo>
                    <a:pt x="471" y="14"/>
                    <a:pt x="468" y="18"/>
                    <a:pt x="464" y="19"/>
                  </a:cubicBezTo>
                  <a:close/>
                  <a:moveTo>
                    <a:pt x="228" y="66"/>
                  </a:moveTo>
                  <a:cubicBezTo>
                    <a:pt x="224" y="67"/>
                    <a:pt x="220" y="65"/>
                    <a:pt x="218" y="61"/>
                  </a:cubicBezTo>
                  <a:cubicBezTo>
                    <a:pt x="216" y="57"/>
                    <a:pt x="218" y="51"/>
                    <a:pt x="222" y="49"/>
                  </a:cubicBezTo>
                  <a:cubicBezTo>
                    <a:pt x="230" y="45"/>
                    <a:pt x="239" y="41"/>
                    <a:pt x="247" y="38"/>
                  </a:cubicBezTo>
                  <a:cubicBezTo>
                    <a:pt x="252" y="36"/>
                    <a:pt x="257" y="38"/>
                    <a:pt x="259" y="42"/>
                  </a:cubicBezTo>
                  <a:cubicBezTo>
                    <a:pt x="261" y="47"/>
                    <a:pt x="259" y="52"/>
                    <a:pt x="254" y="54"/>
                  </a:cubicBezTo>
                  <a:cubicBezTo>
                    <a:pt x="246" y="57"/>
                    <a:pt x="238" y="61"/>
                    <a:pt x="230" y="65"/>
                  </a:cubicBezTo>
                  <a:cubicBezTo>
                    <a:pt x="230" y="65"/>
                    <a:pt x="229" y="65"/>
                    <a:pt x="228" y="66"/>
                  </a:cubicBezTo>
                  <a:close/>
                  <a:moveTo>
                    <a:pt x="410" y="18"/>
                  </a:moveTo>
                  <a:cubicBezTo>
                    <a:pt x="409" y="18"/>
                    <a:pt x="409" y="18"/>
                    <a:pt x="408" y="18"/>
                  </a:cubicBezTo>
                  <a:cubicBezTo>
                    <a:pt x="400" y="19"/>
                    <a:pt x="391" y="19"/>
                    <a:pt x="382" y="20"/>
                  </a:cubicBezTo>
                  <a:cubicBezTo>
                    <a:pt x="377" y="21"/>
                    <a:pt x="373" y="17"/>
                    <a:pt x="372" y="13"/>
                  </a:cubicBezTo>
                  <a:cubicBezTo>
                    <a:pt x="372" y="8"/>
                    <a:pt x="375" y="3"/>
                    <a:pt x="380" y="3"/>
                  </a:cubicBezTo>
                  <a:cubicBezTo>
                    <a:pt x="389" y="2"/>
                    <a:pt x="398" y="1"/>
                    <a:pt x="407" y="1"/>
                  </a:cubicBezTo>
                  <a:cubicBezTo>
                    <a:pt x="412" y="0"/>
                    <a:pt x="417" y="4"/>
                    <a:pt x="417" y="9"/>
                  </a:cubicBezTo>
                  <a:cubicBezTo>
                    <a:pt x="417" y="13"/>
                    <a:pt x="414" y="17"/>
                    <a:pt x="410" y="18"/>
                  </a:cubicBezTo>
                  <a:close/>
                  <a:moveTo>
                    <a:pt x="278" y="44"/>
                  </a:moveTo>
                  <a:cubicBezTo>
                    <a:pt x="274" y="46"/>
                    <a:pt x="269" y="43"/>
                    <a:pt x="267" y="39"/>
                  </a:cubicBezTo>
                  <a:cubicBezTo>
                    <a:pt x="266" y="34"/>
                    <a:pt x="268" y="29"/>
                    <a:pt x="273" y="27"/>
                  </a:cubicBezTo>
                  <a:cubicBezTo>
                    <a:pt x="281" y="24"/>
                    <a:pt x="290" y="22"/>
                    <a:pt x="299" y="19"/>
                  </a:cubicBezTo>
                  <a:cubicBezTo>
                    <a:pt x="304" y="18"/>
                    <a:pt x="309" y="20"/>
                    <a:pt x="310" y="25"/>
                  </a:cubicBezTo>
                  <a:cubicBezTo>
                    <a:pt x="311" y="30"/>
                    <a:pt x="309" y="35"/>
                    <a:pt x="304" y="36"/>
                  </a:cubicBezTo>
                  <a:cubicBezTo>
                    <a:pt x="296" y="38"/>
                    <a:pt x="287" y="41"/>
                    <a:pt x="279" y="44"/>
                  </a:cubicBezTo>
                  <a:cubicBezTo>
                    <a:pt x="279" y="44"/>
                    <a:pt x="278" y="44"/>
                    <a:pt x="278" y="44"/>
                  </a:cubicBezTo>
                  <a:close/>
                  <a:moveTo>
                    <a:pt x="356" y="24"/>
                  </a:moveTo>
                  <a:cubicBezTo>
                    <a:pt x="356" y="24"/>
                    <a:pt x="356" y="24"/>
                    <a:pt x="356" y="24"/>
                  </a:cubicBezTo>
                  <a:cubicBezTo>
                    <a:pt x="347" y="26"/>
                    <a:pt x="338" y="27"/>
                    <a:pt x="330" y="29"/>
                  </a:cubicBezTo>
                  <a:cubicBezTo>
                    <a:pt x="325" y="30"/>
                    <a:pt x="320" y="27"/>
                    <a:pt x="319" y="23"/>
                  </a:cubicBezTo>
                  <a:cubicBezTo>
                    <a:pt x="318" y="18"/>
                    <a:pt x="321" y="13"/>
                    <a:pt x="326" y="12"/>
                  </a:cubicBezTo>
                  <a:cubicBezTo>
                    <a:pt x="335" y="10"/>
                    <a:pt x="344" y="8"/>
                    <a:pt x="353" y="7"/>
                  </a:cubicBezTo>
                  <a:cubicBezTo>
                    <a:pt x="358" y="6"/>
                    <a:pt x="362" y="9"/>
                    <a:pt x="363" y="14"/>
                  </a:cubicBezTo>
                  <a:cubicBezTo>
                    <a:pt x="364" y="18"/>
                    <a:pt x="361" y="23"/>
                    <a:pt x="356" y="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Freeform 91">
              <a:extLst>
                <a:ext uri="{FF2B5EF4-FFF2-40B4-BE49-F238E27FC236}">
                  <a16:creationId xmlns:a16="http://schemas.microsoft.com/office/drawing/2014/main" xmlns="" id="{C4EF7C2C-8E96-2949-B358-1E9DC2840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7491" y="3043380"/>
              <a:ext cx="57446" cy="65179"/>
            </a:xfrm>
            <a:custGeom>
              <a:avLst/>
              <a:gdLst>
                <a:gd name="T0" fmla="*/ 26 w 37"/>
                <a:gd name="T1" fmla="*/ 42 h 42"/>
                <a:gd name="T2" fmla="*/ 19 w 37"/>
                <a:gd name="T3" fmla="*/ 38 h 42"/>
                <a:gd name="T4" fmla="*/ 11 w 37"/>
                <a:gd name="T5" fmla="*/ 27 h 42"/>
                <a:gd name="T6" fmla="*/ 11 w 37"/>
                <a:gd name="T7" fmla="*/ 26 h 42"/>
                <a:gd name="T8" fmla="*/ 3 w 37"/>
                <a:gd name="T9" fmla="*/ 16 h 42"/>
                <a:gd name="T10" fmla="*/ 5 w 37"/>
                <a:gd name="T11" fmla="*/ 3 h 42"/>
                <a:gd name="T12" fmla="*/ 18 w 37"/>
                <a:gd name="T13" fmla="*/ 5 h 42"/>
                <a:gd name="T14" fmla="*/ 26 w 37"/>
                <a:gd name="T15" fmla="*/ 16 h 42"/>
                <a:gd name="T16" fmla="*/ 26 w 37"/>
                <a:gd name="T17" fmla="*/ 16 h 42"/>
                <a:gd name="T18" fmla="*/ 34 w 37"/>
                <a:gd name="T19" fmla="*/ 27 h 42"/>
                <a:gd name="T20" fmla="*/ 32 w 37"/>
                <a:gd name="T21" fmla="*/ 40 h 42"/>
                <a:gd name="T22" fmla="*/ 26 w 37"/>
                <a:gd name="T2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2">
                  <a:moveTo>
                    <a:pt x="26" y="42"/>
                  </a:moveTo>
                  <a:cubicBezTo>
                    <a:pt x="23" y="42"/>
                    <a:pt x="20" y="40"/>
                    <a:pt x="19" y="38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6"/>
                  </a:cubicBezTo>
                  <a:cubicBezTo>
                    <a:pt x="8" y="23"/>
                    <a:pt x="6" y="19"/>
                    <a:pt x="3" y="16"/>
                  </a:cubicBezTo>
                  <a:cubicBezTo>
                    <a:pt x="0" y="11"/>
                    <a:pt x="1" y="6"/>
                    <a:pt x="5" y="3"/>
                  </a:cubicBezTo>
                  <a:cubicBezTo>
                    <a:pt x="9" y="0"/>
                    <a:pt x="15" y="1"/>
                    <a:pt x="18" y="5"/>
                  </a:cubicBezTo>
                  <a:cubicBezTo>
                    <a:pt x="21" y="8"/>
                    <a:pt x="23" y="12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7" y="32"/>
                    <a:pt x="36" y="37"/>
                    <a:pt x="32" y="40"/>
                  </a:cubicBezTo>
                  <a:cubicBezTo>
                    <a:pt x="30" y="41"/>
                    <a:pt x="28" y="42"/>
                    <a:pt x="26" y="4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Freeform 92">
              <a:extLst>
                <a:ext uri="{FF2B5EF4-FFF2-40B4-BE49-F238E27FC236}">
                  <a16:creationId xmlns:a16="http://schemas.microsoft.com/office/drawing/2014/main" xmlns="" id="{49F9613F-7994-8347-91AD-A2C8C6C562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15416" y="3114082"/>
              <a:ext cx="1394164" cy="1319043"/>
            </a:xfrm>
            <a:custGeom>
              <a:avLst/>
              <a:gdLst>
                <a:gd name="T0" fmla="*/ 762 w 898"/>
                <a:gd name="T1" fmla="*/ 833 h 851"/>
                <a:gd name="T2" fmla="*/ 762 w 898"/>
                <a:gd name="T3" fmla="*/ 851 h 851"/>
                <a:gd name="T4" fmla="*/ 825 w 898"/>
                <a:gd name="T5" fmla="*/ 825 h 851"/>
                <a:gd name="T6" fmla="*/ 707 w 898"/>
                <a:gd name="T7" fmla="*/ 840 h 851"/>
                <a:gd name="T8" fmla="*/ 708 w 898"/>
                <a:gd name="T9" fmla="*/ 820 h 851"/>
                <a:gd name="T10" fmla="*/ 833 w 898"/>
                <a:gd name="T11" fmla="*/ 821 h 851"/>
                <a:gd name="T12" fmla="*/ 846 w 898"/>
                <a:gd name="T13" fmla="*/ 822 h 851"/>
                <a:gd name="T14" fmla="*/ 630 w 898"/>
                <a:gd name="T15" fmla="*/ 787 h 851"/>
                <a:gd name="T16" fmla="*/ 614 w 898"/>
                <a:gd name="T17" fmla="*/ 788 h 851"/>
                <a:gd name="T18" fmla="*/ 618 w 898"/>
                <a:gd name="T19" fmla="*/ 770 h 851"/>
                <a:gd name="T20" fmla="*/ 867 w 898"/>
                <a:gd name="T21" fmla="*/ 769 h 851"/>
                <a:gd name="T22" fmla="*/ 875 w 898"/>
                <a:gd name="T23" fmla="*/ 782 h 851"/>
                <a:gd name="T24" fmla="*/ 546 w 898"/>
                <a:gd name="T25" fmla="*/ 730 h 851"/>
                <a:gd name="T26" fmla="*/ 513 w 898"/>
                <a:gd name="T27" fmla="*/ 733 h 851"/>
                <a:gd name="T28" fmla="*/ 525 w 898"/>
                <a:gd name="T29" fmla="*/ 730 h 851"/>
                <a:gd name="T30" fmla="*/ 880 w 898"/>
                <a:gd name="T31" fmla="*/ 714 h 851"/>
                <a:gd name="T32" fmla="*/ 898 w 898"/>
                <a:gd name="T33" fmla="*/ 721 h 851"/>
                <a:gd name="T34" fmla="*/ 437 w 898"/>
                <a:gd name="T35" fmla="*/ 681 h 851"/>
                <a:gd name="T36" fmla="*/ 421 w 898"/>
                <a:gd name="T37" fmla="*/ 681 h 851"/>
                <a:gd name="T38" fmla="*/ 425 w 898"/>
                <a:gd name="T39" fmla="*/ 664 h 851"/>
                <a:gd name="T40" fmla="*/ 860 w 898"/>
                <a:gd name="T41" fmla="*/ 648 h 851"/>
                <a:gd name="T42" fmla="*/ 880 w 898"/>
                <a:gd name="T43" fmla="*/ 676 h 851"/>
                <a:gd name="T44" fmla="*/ 353 w 898"/>
                <a:gd name="T45" fmla="*/ 624 h 851"/>
                <a:gd name="T46" fmla="*/ 844 w 898"/>
                <a:gd name="T47" fmla="*/ 625 h 851"/>
                <a:gd name="T48" fmla="*/ 857 w 898"/>
                <a:gd name="T49" fmla="*/ 627 h 851"/>
                <a:gd name="T50" fmla="*/ 292 w 898"/>
                <a:gd name="T51" fmla="*/ 601 h 851"/>
                <a:gd name="T52" fmla="*/ 276 w 898"/>
                <a:gd name="T53" fmla="*/ 602 h 851"/>
                <a:gd name="T54" fmla="*/ 281 w 898"/>
                <a:gd name="T55" fmla="*/ 585 h 851"/>
                <a:gd name="T56" fmla="*/ 797 w 898"/>
                <a:gd name="T57" fmla="*/ 557 h 851"/>
                <a:gd name="T58" fmla="*/ 820 w 898"/>
                <a:gd name="T59" fmla="*/ 584 h 851"/>
                <a:gd name="T60" fmla="*/ 208 w 898"/>
                <a:gd name="T61" fmla="*/ 545 h 851"/>
                <a:gd name="T62" fmla="*/ 175 w 898"/>
                <a:gd name="T63" fmla="*/ 548 h 851"/>
                <a:gd name="T64" fmla="*/ 188 w 898"/>
                <a:gd name="T65" fmla="*/ 544 h 851"/>
                <a:gd name="T66" fmla="*/ 768 w 898"/>
                <a:gd name="T67" fmla="*/ 499 h 851"/>
                <a:gd name="T68" fmla="*/ 132 w 898"/>
                <a:gd name="T69" fmla="*/ 522 h 851"/>
                <a:gd name="T70" fmla="*/ 136 w 898"/>
                <a:gd name="T71" fmla="*/ 505 h 851"/>
                <a:gd name="T72" fmla="*/ 55 w 898"/>
                <a:gd name="T73" fmla="*/ 481 h 851"/>
                <a:gd name="T74" fmla="*/ 83 w 898"/>
                <a:gd name="T75" fmla="*/ 495 h 851"/>
                <a:gd name="T76" fmla="*/ 750 w 898"/>
                <a:gd name="T77" fmla="*/ 457 h 851"/>
                <a:gd name="T78" fmla="*/ 31 w 898"/>
                <a:gd name="T79" fmla="*/ 468 h 851"/>
                <a:gd name="T80" fmla="*/ 43 w 898"/>
                <a:gd name="T81" fmla="*/ 464 h 851"/>
                <a:gd name="T82" fmla="*/ 706 w 898"/>
                <a:gd name="T83" fmla="*/ 409 h 851"/>
                <a:gd name="T84" fmla="*/ 695 w 898"/>
                <a:gd name="T85" fmla="*/ 403 h 851"/>
                <a:gd name="T86" fmla="*/ 703 w 898"/>
                <a:gd name="T87" fmla="*/ 389 h 851"/>
                <a:gd name="T88" fmla="*/ 641 w 898"/>
                <a:gd name="T89" fmla="*/ 332 h 851"/>
                <a:gd name="T90" fmla="*/ 664 w 898"/>
                <a:gd name="T91" fmla="*/ 358 h 851"/>
                <a:gd name="T92" fmla="*/ 625 w 898"/>
                <a:gd name="T93" fmla="*/ 276 h 851"/>
                <a:gd name="T94" fmla="*/ 594 w 898"/>
                <a:gd name="T95" fmla="*/ 264 h 851"/>
                <a:gd name="T96" fmla="*/ 607 w 898"/>
                <a:gd name="T97" fmla="*/ 266 h 851"/>
                <a:gd name="T98" fmla="*/ 550 w 898"/>
                <a:gd name="T99" fmla="*/ 183 h 851"/>
                <a:gd name="T100" fmla="*/ 539 w 898"/>
                <a:gd name="T101" fmla="*/ 178 h 851"/>
                <a:gd name="T102" fmla="*/ 547 w 898"/>
                <a:gd name="T103" fmla="*/ 163 h 851"/>
                <a:gd name="T104" fmla="*/ 485 w 898"/>
                <a:gd name="T105" fmla="*/ 106 h 851"/>
                <a:gd name="T106" fmla="*/ 508 w 898"/>
                <a:gd name="T107" fmla="*/ 132 h 851"/>
                <a:gd name="T108" fmla="*/ 469 w 898"/>
                <a:gd name="T109" fmla="*/ 50 h 851"/>
                <a:gd name="T110" fmla="*/ 438 w 898"/>
                <a:gd name="T111" fmla="*/ 38 h 851"/>
                <a:gd name="T112" fmla="*/ 451 w 898"/>
                <a:gd name="T113" fmla="*/ 40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8" h="851">
                  <a:moveTo>
                    <a:pt x="762" y="851"/>
                  </a:moveTo>
                  <a:cubicBezTo>
                    <a:pt x="753" y="851"/>
                    <a:pt x="744" y="850"/>
                    <a:pt x="735" y="848"/>
                  </a:cubicBezTo>
                  <a:cubicBezTo>
                    <a:pt x="730" y="847"/>
                    <a:pt x="727" y="843"/>
                    <a:pt x="728" y="838"/>
                  </a:cubicBezTo>
                  <a:cubicBezTo>
                    <a:pt x="729" y="833"/>
                    <a:pt x="733" y="829"/>
                    <a:pt x="738" y="830"/>
                  </a:cubicBezTo>
                  <a:cubicBezTo>
                    <a:pt x="746" y="832"/>
                    <a:pt x="754" y="833"/>
                    <a:pt x="762" y="833"/>
                  </a:cubicBezTo>
                  <a:cubicBezTo>
                    <a:pt x="762" y="833"/>
                    <a:pt x="763" y="833"/>
                    <a:pt x="764" y="833"/>
                  </a:cubicBezTo>
                  <a:cubicBezTo>
                    <a:pt x="764" y="833"/>
                    <a:pt x="764" y="833"/>
                    <a:pt x="764" y="833"/>
                  </a:cubicBezTo>
                  <a:cubicBezTo>
                    <a:pt x="769" y="833"/>
                    <a:pt x="773" y="837"/>
                    <a:pt x="773" y="842"/>
                  </a:cubicBezTo>
                  <a:cubicBezTo>
                    <a:pt x="773" y="847"/>
                    <a:pt x="769" y="851"/>
                    <a:pt x="764" y="851"/>
                  </a:cubicBezTo>
                  <a:cubicBezTo>
                    <a:pt x="763" y="851"/>
                    <a:pt x="763" y="851"/>
                    <a:pt x="762" y="851"/>
                  </a:cubicBezTo>
                  <a:close/>
                  <a:moveTo>
                    <a:pt x="791" y="848"/>
                  </a:moveTo>
                  <a:cubicBezTo>
                    <a:pt x="787" y="848"/>
                    <a:pt x="783" y="845"/>
                    <a:pt x="782" y="841"/>
                  </a:cubicBezTo>
                  <a:cubicBezTo>
                    <a:pt x="781" y="836"/>
                    <a:pt x="784" y="831"/>
                    <a:pt x="789" y="830"/>
                  </a:cubicBezTo>
                  <a:cubicBezTo>
                    <a:pt x="797" y="828"/>
                    <a:pt x="805" y="825"/>
                    <a:pt x="813" y="821"/>
                  </a:cubicBezTo>
                  <a:cubicBezTo>
                    <a:pt x="817" y="819"/>
                    <a:pt x="823" y="821"/>
                    <a:pt x="825" y="825"/>
                  </a:cubicBezTo>
                  <a:cubicBezTo>
                    <a:pt x="827" y="830"/>
                    <a:pt x="825" y="835"/>
                    <a:pt x="821" y="838"/>
                  </a:cubicBezTo>
                  <a:cubicBezTo>
                    <a:pt x="812" y="842"/>
                    <a:pt x="803" y="845"/>
                    <a:pt x="793" y="847"/>
                  </a:cubicBezTo>
                  <a:cubicBezTo>
                    <a:pt x="792" y="848"/>
                    <a:pt x="792" y="848"/>
                    <a:pt x="791" y="848"/>
                  </a:cubicBezTo>
                  <a:close/>
                  <a:moveTo>
                    <a:pt x="710" y="840"/>
                  </a:moveTo>
                  <a:cubicBezTo>
                    <a:pt x="709" y="840"/>
                    <a:pt x="708" y="840"/>
                    <a:pt x="707" y="840"/>
                  </a:cubicBezTo>
                  <a:cubicBezTo>
                    <a:pt x="704" y="838"/>
                    <a:pt x="702" y="837"/>
                    <a:pt x="699" y="836"/>
                  </a:cubicBezTo>
                  <a:cubicBezTo>
                    <a:pt x="699" y="836"/>
                    <a:pt x="699" y="836"/>
                    <a:pt x="682" y="826"/>
                  </a:cubicBezTo>
                  <a:cubicBezTo>
                    <a:pt x="677" y="824"/>
                    <a:pt x="676" y="818"/>
                    <a:pt x="678" y="814"/>
                  </a:cubicBezTo>
                  <a:cubicBezTo>
                    <a:pt x="680" y="809"/>
                    <a:pt x="686" y="808"/>
                    <a:pt x="690" y="810"/>
                  </a:cubicBezTo>
                  <a:cubicBezTo>
                    <a:pt x="705" y="818"/>
                    <a:pt x="707" y="819"/>
                    <a:pt x="708" y="820"/>
                  </a:cubicBezTo>
                  <a:cubicBezTo>
                    <a:pt x="710" y="821"/>
                    <a:pt x="712" y="822"/>
                    <a:pt x="714" y="823"/>
                  </a:cubicBezTo>
                  <a:cubicBezTo>
                    <a:pt x="719" y="825"/>
                    <a:pt x="721" y="830"/>
                    <a:pt x="719" y="835"/>
                  </a:cubicBezTo>
                  <a:cubicBezTo>
                    <a:pt x="717" y="838"/>
                    <a:pt x="714" y="840"/>
                    <a:pt x="710" y="840"/>
                  </a:cubicBezTo>
                  <a:close/>
                  <a:moveTo>
                    <a:pt x="840" y="824"/>
                  </a:moveTo>
                  <a:cubicBezTo>
                    <a:pt x="837" y="824"/>
                    <a:pt x="835" y="823"/>
                    <a:pt x="833" y="821"/>
                  </a:cubicBezTo>
                  <a:cubicBezTo>
                    <a:pt x="830" y="817"/>
                    <a:pt x="830" y="811"/>
                    <a:pt x="834" y="808"/>
                  </a:cubicBezTo>
                  <a:cubicBezTo>
                    <a:pt x="841" y="802"/>
                    <a:pt x="847" y="796"/>
                    <a:pt x="853" y="790"/>
                  </a:cubicBezTo>
                  <a:cubicBezTo>
                    <a:pt x="856" y="786"/>
                    <a:pt x="862" y="786"/>
                    <a:pt x="866" y="789"/>
                  </a:cubicBezTo>
                  <a:cubicBezTo>
                    <a:pt x="870" y="792"/>
                    <a:pt x="870" y="798"/>
                    <a:pt x="867" y="802"/>
                  </a:cubicBezTo>
                  <a:cubicBezTo>
                    <a:pt x="861" y="809"/>
                    <a:pt x="854" y="816"/>
                    <a:pt x="846" y="822"/>
                  </a:cubicBezTo>
                  <a:cubicBezTo>
                    <a:pt x="844" y="823"/>
                    <a:pt x="842" y="824"/>
                    <a:pt x="840" y="824"/>
                  </a:cubicBezTo>
                  <a:close/>
                  <a:moveTo>
                    <a:pt x="662" y="814"/>
                  </a:moveTo>
                  <a:cubicBezTo>
                    <a:pt x="660" y="814"/>
                    <a:pt x="659" y="814"/>
                    <a:pt x="657" y="813"/>
                  </a:cubicBezTo>
                  <a:cubicBezTo>
                    <a:pt x="633" y="800"/>
                    <a:pt x="633" y="800"/>
                    <a:pt x="633" y="800"/>
                  </a:cubicBezTo>
                  <a:cubicBezTo>
                    <a:pt x="629" y="797"/>
                    <a:pt x="627" y="792"/>
                    <a:pt x="630" y="787"/>
                  </a:cubicBezTo>
                  <a:cubicBezTo>
                    <a:pt x="632" y="783"/>
                    <a:pt x="638" y="781"/>
                    <a:pt x="642" y="784"/>
                  </a:cubicBezTo>
                  <a:cubicBezTo>
                    <a:pt x="666" y="797"/>
                    <a:pt x="666" y="797"/>
                    <a:pt x="666" y="797"/>
                  </a:cubicBezTo>
                  <a:cubicBezTo>
                    <a:pt x="671" y="799"/>
                    <a:pt x="672" y="805"/>
                    <a:pt x="670" y="809"/>
                  </a:cubicBezTo>
                  <a:cubicBezTo>
                    <a:pt x="668" y="812"/>
                    <a:pt x="665" y="814"/>
                    <a:pt x="662" y="814"/>
                  </a:cubicBezTo>
                  <a:close/>
                  <a:moveTo>
                    <a:pt x="614" y="788"/>
                  </a:moveTo>
                  <a:cubicBezTo>
                    <a:pt x="612" y="788"/>
                    <a:pt x="610" y="787"/>
                    <a:pt x="609" y="786"/>
                  </a:cubicBezTo>
                  <a:cubicBezTo>
                    <a:pt x="585" y="773"/>
                    <a:pt x="585" y="773"/>
                    <a:pt x="585" y="773"/>
                  </a:cubicBezTo>
                  <a:cubicBezTo>
                    <a:pt x="581" y="771"/>
                    <a:pt x="579" y="765"/>
                    <a:pt x="581" y="761"/>
                  </a:cubicBezTo>
                  <a:cubicBezTo>
                    <a:pt x="584" y="756"/>
                    <a:pt x="589" y="755"/>
                    <a:pt x="594" y="757"/>
                  </a:cubicBezTo>
                  <a:cubicBezTo>
                    <a:pt x="618" y="770"/>
                    <a:pt x="618" y="770"/>
                    <a:pt x="618" y="770"/>
                  </a:cubicBezTo>
                  <a:cubicBezTo>
                    <a:pt x="622" y="773"/>
                    <a:pt x="624" y="778"/>
                    <a:pt x="622" y="783"/>
                  </a:cubicBezTo>
                  <a:cubicBezTo>
                    <a:pt x="620" y="786"/>
                    <a:pt x="617" y="788"/>
                    <a:pt x="614" y="788"/>
                  </a:cubicBezTo>
                  <a:close/>
                  <a:moveTo>
                    <a:pt x="875" y="782"/>
                  </a:moveTo>
                  <a:cubicBezTo>
                    <a:pt x="874" y="782"/>
                    <a:pt x="872" y="782"/>
                    <a:pt x="871" y="781"/>
                  </a:cubicBezTo>
                  <a:cubicBezTo>
                    <a:pt x="866" y="779"/>
                    <a:pt x="864" y="773"/>
                    <a:pt x="867" y="769"/>
                  </a:cubicBezTo>
                  <a:cubicBezTo>
                    <a:pt x="871" y="761"/>
                    <a:pt x="874" y="753"/>
                    <a:pt x="876" y="745"/>
                  </a:cubicBezTo>
                  <a:cubicBezTo>
                    <a:pt x="877" y="740"/>
                    <a:pt x="882" y="737"/>
                    <a:pt x="887" y="739"/>
                  </a:cubicBezTo>
                  <a:cubicBezTo>
                    <a:pt x="892" y="740"/>
                    <a:pt x="895" y="745"/>
                    <a:pt x="894" y="750"/>
                  </a:cubicBezTo>
                  <a:cubicBezTo>
                    <a:pt x="891" y="759"/>
                    <a:pt x="888" y="769"/>
                    <a:pt x="883" y="777"/>
                  </a:cubicBezTo>
                  <a:cubicBezTo>
                    <a:pt x="881" y="780"/>
                    <a:pt x="878" y="782"/>
                    <a:pt x="875" y="782"/>
                  </a:cubicBezTo>
                  <a:close/>
                  <a:moveTo>
                    <a:pt x="565" y="761"/>
                  </a:moveTo>
                  <a:cubicBezTo>
                    <a:pt x="564" y="761"/>
                    <a:pt x="562" y="761"/>
                    <a:pt x="561" y="760"/>
                  </a:cubicBezTo>
                  <a:cubicBezTo>
                    <a:pt x="537" y="747"/>
                    <a:pt x="537" y="747"/>
                    <a:pt x="537" y="747"/>
                  </a:cubicBezTo>
                  <a:cubicBezTo>
                    <a:pt x="532" y="744"/>
                    <a:pt x="531" y="739"/>
                    <a:pt x="533" y="734"/>
                  </a:cubicBezTo>
                  <a:cubicBezTo>
                    <a:pt x="536" y="730"/>
                    <a:pt x="541" y="728"/>
                    <a:pt x="546" y="730"/>
                  </a:cubicBezTo>
                  <a:cubicBezTo>
                    <a:pt x="570" y="744"/>
                    <a:pt x="570" y="744"/>
                    <a:pt x="570" y="744"/>
                  </a:cubicBezTo>
                  <a:cubicBezTo>
                    <a:pt x="574" y="746"/>
                    <a:pt x="576" y="752"/>
                    <a:pt x="573" y="756"/>
                  </a:cubicBezTo>
                  <a:cubicBezTo>
                    <a:pt x="572" y="759"/>
                    <a:pt x="569" y="761"/>
                    <a:pt x="565" y="761"/>
                  </a:cubicBezTo>
                  <a:close/>
                  <a:moveTo>
                    <a:pt x="517" y="734"/>
                  </a:moveTo>
                  <a:cubicBezTo>
                    <a:pt x="516" y="734"/>
                    <a:pt x="514" y="734"/>
                    <a:pt x="513" y="733"/>
                  </a:cubicBezTo>
                  <a:cubicBezTo>
                    <a:pt x="489" y="720"/>
                    <a:pt x="489" y="720"/>
                    <a:pt x="489" y="720"/>
                  </a:cubicBezTo>
                  <a:cubicBezTo>
                    <a:pt x="484" y="718"/>
                    <a:pt x="482" y="712"/>
                    <a:pt x="485" y="708"/>
                  </a:cubicBezTo>
                  <a:cubicBezTo>
                    <a:pt x="487" y="703"/>
                    <a:pt x="493" y="702"/>
                    <a:pt x="497" y="704"/>
                  </a:cubicBezTo>
                  <a:cubicBezTo>
                    <a:pt x="521" y="717"/>
                    <a:pt x="521" y="717"/>
                    <a:pt x="521" y="717"/>
                  </a:cubicBezTo>
                  <a:cubicBezTo>
                    <a:pt x="526" y="720"/>
                    <a:pt x="528" y="725"/>
                    <a:pt x="525" y="730"/>
                  </a:cubicBezTo>
                  <a:cubicBezTo>
                    <a:pt x="523" y="733"/>
                    <a:pt x="520" y="734"/>
                    <a:pt x="517" y="734"/>
                  </a:cubicBezTo>
                  <a:close/>
                  <a:moveTo>
                    <a:pt x="889" y="730"/>
                  </a:moveTo>
                  <a:cubicBezTo>
                    <a:pt x="889" y="730"/>
                    <a:pt x="889" y="730"/>
                    <a:pt x="889" y="730"/>
                  </a:cubicBezTo>
                  <a:cubicBezTo>
                    <a:pt x="884" y="729"/>
                    <a:pt x="880" y="725"/>
                    <a:pt x="880" y="720"/>
                  </a:cubicBezTo>
                  <a:cubicBezTo>
                    <a:pt x="880" y="718"/>
                    <a:pt x="880" y="716"/>
                    <a:pt x="880" y="714"/>
                  </a:cubicBezTo>
                  <a:cubicBezTo>
                    <a:pt x="880" y="708"/>
                    <a:pt x="879" y="701"/>
                    <a:pt x="878" y="695"/>
                  </a:cubicBezTo>
                  <a:cubicBezTo>
                    <a:pt x="878" y="690"/>
                    <a:pt x="881" y="685"/>
                    <a:pt x="886" y="684"/>
                  </a:cubicBezTo>
                  <a:cubicBezTo>
                    <a:pt x="891" y="683"/>
                    <a:pt x="896" y="687"/>
                    <a:pt x="897" y="692"/>
                  </a:cubicBezTo>
                  <a:cubicBezTo>
                    <a:pt x="898" y="699"/>
                    <a:pt x="898" y="707"/>
                    <a:pt x="898" y="714"/>
                  </a:cubicBezTo>
                  <a:cubicBezTo>
                    <a:pt x="898" y="716"/>
                    <a:pt x="898" y="719"/>
                    <a:pt x="898" y="721"/>
                  </a:cubicBezTo>
                  <a:cubicBezTo>
                    <a:pt x="898" y="726"/>
                    <a:pt x="894" y="730"/>
                    <a:pt x="889" y="730"/>
                  </a:cubicBezTo>
                  <a:close/>
                  <a:moveTo>
                    <a:pt x="469" y="708"/>
                  </a:moveTo>
                  <a:cubicBezTo>
                    <a:pt x="467" y="708"/>
                    <a:pt x="466" y="708"/>
                    <a:pt x="464" y="707"/>
                  </a:cubicBezTo>
                  <a:cubicBezTo>
                    <a:pt x="440" y="694"/>
                    <a:pt x="440" y="694"/>
                    <a:pt x="440" y="694"/>
                  </a:cubicBezTo>
                  <a:cubicBezTo>
                    <a:pt x="436" y="691"/>
                    <a:pt x="434" y="685"/>
                    <a:pt x="437" y="681"/>
                  </a:cubicBezTo>
                  <a:cubicBezTo>
                    <a:pt x="439" y="677"/>
                    <a:pt x="445" y="675"/>
                    <a:pt x="449" y="677"/>
                  </a:cubicBezTo>
                  <a:cubicBezTo>
                    <a:pt x="473" y="691"/>
                    <a:pt x="473" y="691"/>
                    <a:pt x="473" y="691"/>
                  </a:cubicBezTo>
                  <a:cubicBezTo>
                    <a:pt x="478" y="693"/>
                    <a:pt x="479" y="699"/>
                    <a:pt x="477" y="703"/>
                  </a:cubicBezTo>
                  <a:cubicBezTo>
                    <a:pt x="475" y="706"/>
                    <a:pt x="472" y="708"/>
                    <a:pt x="469" y="708"/>
                  </a:cubicBezTo>
                  <a:close/>
                  <a:moveTo>
                    <a:pt x="421" y="681"/>
                  </a:moveTo>
                  <a:cubicBezTo>
                    <a:pt x="419" y="681"/>
                    <a:pt x="418" y="681"/>
                    <a:pt x="416" y="680"/>
                  </a:cubicBezTo>
                  <a:cubicBezTo>
                    <a:pt x="392" y="667"/>
                    <a:pt x="392" y="667"/>
                    <a:pt x="392" y="667"/>
                  </a:cubicBezTo>
                  <a:cubicBezTo>
                    <a:pt x="388" y="665"/>
                    <a:pt x="386" y="659"/>
                    <a:pt x="389" y="655"/>
                  </a:cubicBezTo>
                  <a:cubicBezTo>
                    <a:pt x="391" y="650"/>
                    <a:pt x="397" y="648"/>
                    <a:pt x="401" y="651"/>
                  </a:cubicBezTo>
                  <a:cubicBezTo>
                    <a:pt x="425" y="664"/>
                    <a:pt x="425" y="664"/>
                    <a:pt x="425" y="664"/>
                  </a:cubicBezTo>
                  <a:cubicBezTo>
                    <a:pt x="430" y="667"/>
                    <a:pt x="431" y="672"/>
                    <a:pt x="429" y="677"/>
                  </a:cubicBezTo>
                  <a:cubicBezTo>
                    <a:pt x="427" y="680"/>
                    <a:pt x="424" y="681"/>
                    <a:pt x="421" y="681"/>
                  </a:cubicBezTo>
                  <a:close/>
                  <a:moveTo>
                    <a:pt x="880" y="676"/>
                  </a:moveTo>
                  <a:cubicBezTo>
                    <a:pt x="876" y="676"/>
                    <a:pt x="873" y="674"/>
                    <a:pt x="871" y="670"/>
                  </a:cubicBezTo>
                  <a:cubicBezTo>
                    <a:pt x="868" y="662"/>
                    <a:pt x="864" y="655"/>
                    <a:pt x="860" y="648"/>
                  </a:cubicBezTo>
                  <a:cubicBezTo>
                    <a:pt x="857" y="643"/>
                    <a:pt x="858" y="638"/>
                    <a:pt x="862" y="635"/>
                  </a:cubicBezTo>
                  <a:cubicBezTo>
                    <a:pt x="866" y="632"/>
                    <a:pt x="872" y="633"/>
                    <a:pt x="875" y="637"/>
                  </a:cubicBezTo>
                  <a:cubicBezTo>
                    <a:pt x="880" y="645"/>
                    <a:pt x="885" y="654"/>
                    <a:pt x="889" y="663"/>
                  </a:cubicBezTo>
                  <a:cubicBezTo>
                    <a:pt x="890" y="668"/>
                    <a:pt x="888" y="673"/>
                    <a:pt x="883" y="675"/>
                  </a:cubicBezTo>
                  <a:cubicBezTo>
                    <a:pt x="882" y="676"/>
                    <a:pt x="881" y="676"/>
                    <a:pt x="880" y="676"/>
                  </a:cubicBezTo>
                  <a:close/>
                  <a:moveTo>
                    <a:pt x="372" y="655"/>
                  </a:moveTo>
                  <a:cubicBezTo>
                    <a:pt x="371" y="655"/>
                    <a:pt x="369" y="655"/>
                    <a:pt x="368" y="654"/>
                  </a:cubicBezTo>
                  <a:cubicBezTo>
                    <a:pt x="344" y="640"/>
                    <a:pt x="344" y="640"/>
                    <a:pt x="344" y="640"/>
                  </a:cubicBezTo>
                  <a:cubicBezTo>
                    <a:pt x="340" y="638"/>
                    <a:pt x="338" y="632"/>
                    <a:pt x="340" y="628"/>
                  </a:cubicBezTo>
                  <a:cubicBezTo>
                    <a:pt x="343" y="624"/>
                    <a:pt x="348" y="622"/>
                    <a:pt x="353" y="624"/>
                  </a:cubicBezTo>
                  <a:cubicBezTo>
                    <a:pt x="377" y="638"/>
                    <a:pt x="377" y="638"/>
                    <a:pt x="377" y="638"/>
                  </a:cubicBezTo>
                  <a:cubicBezTo>
                    <a:pt x="381" y="640"/>
                    <a:pt x="383" y="646"/>
                    <a:pt x="381" y="650"/>
                  </a:cubicBezTo>
                  <a:cubicBezTo>
                    <a:pt x="379" y="653"/>
                    <a:pt x="376" y="655"/>
                    <a:pt x="372" y="655"/>
                  </a:cubicBezTo>
                  <a:close/>
                  <a:moveTo>
                    <a:pt x="852" y="629"/>
                  </a:moveTo>
                  <a:cubicBezTo>
                    <a:pt x="849" y="629"/>
                    <a:pt x="846" y="628"/>
                    <a:pt x="844" y="625"/>
                  </a:cubicBezTo>
                  <a:cubicBezTo>
                    <a:pt x="828" y="603"/>
                    <a:pt x="828" y="603"/>
                    <a:pt x="828" y="603"/>
                  </a:cubicBezTo>
                  <a:cubicBezTo>
                    <a:pt x="825" y="598"/>
                    <a:pt x="826" y="593"/>
                    <a:pt x="831" y="590"/>
                  </a:cubicBezTo>
                  <a:cubicBezTo>
                    <a:pt x="835" y="587"/>
                    <a:pt x="841" y="588"/>
                    <a:pt x="843" y="592"/>
                  </a:cubicBezTo>
                  <a:cubicBezTo>
                    <a:pt x="859" y="615"/>
                    <a:pt x="859" y="615"/>
                    <a:pt x="859" y="615"/>
                  </a:cubicBezTo>
                  <a:cubicBezTo>
                    <a:pt x="862" y="619"/>
                    <a:pt x="861" y="625"/>
                    <a:pt x="857" y="627"/>
                  </a:cubicBezTo>
                  <a:cubicBezTo>
                    <a:pt x="855" y="629"/>
                    <a:pt x="853" y="629"/>
                    <a:pt x="852" y="629"/>
                  </a:cubicBezTo>
                  <a:close/>
                  <a:moveTo>
                    <a:pt x="324" y="628"/>
                  </a:moveTo>
                  <a:cubicBezTo>
                    <a:pt x="323" y="628"/>
                    <a:pt x="321" y="628"/>
                    <a:pt x="320" y="627"/>
                  </a:cubicBezTo>
                  <a:cubicBezTo>
                    <a:pt x="296" y="614"/>
                    <a:pt x="296" y="614"/>
                    <a:pt x="296" y="614"/>
                  </a:cubicBezTo>
                  <a:cubicBezTo>
                    <a:pt x="291" y="611"/>
                    <a:pt x="290" y="606"/>
                    <a:pt x="292" y="601"/>
                  </a:cubicBezTo>
                  <a:cubicBezTo>
                    <a:pt x="295" y="597"/>
                    <a:pt x="300" y="595"/>
                    <a:pt x="305" y="598"/>
                  </a:cubicBezTo>
                  <a:cubicBezTo>
                    <a:pt x="329" y="611"/>
                    <a:pt x="329" y="611"/>
                    <a:pt x="329" y="611"/>
                  </a:cubicBezTo>
                  <a:cubicBezTo>
                    <a:pt x="333" y="614"/>
                    <a:pt x="335" y="619"/>
                    <a:pt x="332" y="624"/>
                  </a:cubicBezTo>
                  <a:cubicBezTo>
                    <a:pt x="331" y="627"/>
                    <a:pt x="327" y="628"/>
                    <a:pt x="324" y="628"/>
                  </a:cubicBezTo>
                  <a:close/>
                  <a:moveTo>
                    <a:pt x="276" y="602"/>
                  </a:moveTo>
                  <a:cubicBezTo>
                    <a:pt x="275" y="602"/>
                    <a:pt x="273" y="601"/>
                    <a:pt x="272" y="601"/>
                  </a:cubicBezTo>
                  <a:cubicBezTo>
                    <a:pt x="248" y="587"/>
                    <a:pt x="248" y="587"/>
                    <a:pt x="248" y="587"/>
                  </a:cubicBezTo>
                  <a:cubicBezTo>
                    <a:pt x="243" y="585"/>
                    <a:pt x="241" y="579"/>
                    <a:pt x="244" y="575"/>
                  </a:cubicBezTo>
                  <a:cubicBezTo>
                    <a:pt x="246" y="570"/>
                    <a:pt x="252" y="569"/>
                    <a:pt x="256" y="571"/>
                  </a:cubicBezTo>
                  <a:cubicBezTo>
                    <a:pt x="281" y="585"/>
                    <a:pt x="281" y="585"/>
                    <a:pt x="281" y="585"/>
                  </a:cubicBezTo>
                  <a:cubicBezTo>
                    <a:pt x="285" y="587"/>
                    <a:pt x="287" y="593"/>
                    <a:pt x="284" y="597"/>
                  </a:cubicBezTo>
                  <a:cubicBezTo>
                    <a:pt x="282" y="600"/>
                    <a:pt x="279" y="602"/>
                    <a:pt x="276" y="602"/>
                  </a:cubicBezTo>
                  <a:close/>
                  <a:moveTo>
                    <a:pt x="820" y="584"/>
                  </a:moveTo>
                  <a:cubicBezTo>
                    <a:pt x="817" y="584"/>
                    <a:pt x="815" y="583"/>
                    <a:pt x="813" y="580"/>
                  </a:cubicBezTo>
                  <a:cubicBezTo>
                    <a:pt x="797" y="557"/>
                    <a:pt x="797" y="557"/>
                    <a:pt x="797" y="557"/>
                  </a:cubicBezTo>
                  <a:cubicBezTo>
                    <a:pt x="794" y="553"/>
                    <a:pt x="795" y="548"/>
                    <a:pt x="799" y="545"/>
                  </a:cubicBezTo>
                  <a:cubicBezTo>
                    <a:pt x="804" y="542"/>
                    <a:pt x="809" y="543"/>
                    <a:pt x="812" y="547"/>
                  </a:cubicBezTo>
                  <a:cubicBezTo>
                    <a:pt x="828" y="570"/>
                    <a:pt x="828" y="570"/>
                    <a:pt x="828" y="570"/>
                  </a:cubicBezTo>
                  <a:cubicBezTo>
                    <a:pt x="831" y="574"/>
                    <a:pt x="830" y="579"/>
                    <a:pt x="826" y="582"/>
                  </a:cubicBezTo>
                  <a:cubicBezTo>
                    <a:pt x="824" y="583"/>
                    <a:pt x="822" y="584"/>
                    <a:pt x="820" y="584"/>
                  </a:cubicBezTo>
                  <a:close/>
                  <a:moveTo>
                    <a:pt x="228" y="575"/>
                  </a:moveTo>
                  <a:cubicBezTo>
                    <a:pt x="226" y="575"/>
                    <a:pt x="225" y="575"/>
                    <a:pt x="223" y="574"/>
                  </a:cubicBezTo>
                  <a:cubicBezTo>
                    <a:pt x="199" y="561"/>
                    <a:pt x="199" y="561"/>
                    <a:pt x="199" y="561"/>
                  </a:cubicBezTo>
                  <a:cubicBezTo>
                    <a:pt x="195" y="558"/>
                    <a:pt x="193" y="553"/>
                    <a:pt x="196" y="548"/>
                  </a:cubicBezTo>
                  <a:cubicBezTo>
                    <a:pt x="198" y="544"/>
                    <a:pt x="204" y="542"/>
                    <a:pt x="208" y="545"/>
                  </a:cubicBezTo>
                  <a:cubicBezTo>
                    <a:pt x="232" y="558"/>
                    <a:pt x="232" y="558"/>
                    <a:pt x="232" y="558"/>
                  </a:cubicBezTo>
                  <a:cubicBezTo>
                    <a:pt x="237" y="560"/>
                    <a:pt x="238" y="566"/>
                    <a:pt x="236" y="570"/>
                  </a:cubicBezTo>
                  <a:cubicBezTo>
                    <a:pt x="234" y="573"/>
                    <a:pt x="231" y="575"/>
                    <a:pt x="228" y="575"/>
                  </a:cubicBezTo>
                  <a:close/>
                  <a:moveTo>
                    <a:pt x="180" y="549"/>
                  </a:moveTo>
                  <a:cubicBezTo>
                    <a:pt x="178" y="549"/>
                    <a:pt x="177" y="548"/>
                    <a:pt x="175" y="548"/>
                  </a:cubicBezTo>
                  <a:cubicBezTo>
                    <a:pt x="151" y="534"/>
                    <a:pt x="151" y="534"/>
                    <a:pt x="151" y="534"/>
                  </a:cubicBezTo>
                  <a:cubicBezTo>
                    <a:pt x="147" y="532"/>
                    <a:pt x="145" y="526"/>
                    <a:pt x="148" y="522"/>
                  </a:cubicBezTo>
                  <a:cubicBezTo>
                    <a:pt x="150" y="517"/>
                    <a:pt x="156" y="516"/>
                    <a:pt x="160" y="518"/>
                  </a:cubicBezTo>
                  <a:cubicBezTo>
                    <a:pt x="184" y="531"/>
                    <a:pt x="184" y="531"/>
                    <a:pt x="184" y="531"/>
                  </a:cubicBezTo>
                  <a:cubicBezTo>
                    <a:pt x="189" y="534"/>
                    <a:pt x="190" y="539"/>
                    <a:pt x="188" y="544"/>
                  </a:cubicBezTo>
                  <a:cubicBezTo>
                    <a:pt x="186" y="547"/>
                    <a:pt x="183" y="549"/>
                    <a:pt x="180" y="549"/>
                  </a:cubicBezTo>
                  <a:close/>
                  <a:moveTo>
                    <a:pt x="789" y="539"/>
                  </a:moveTo>
                  <a:cubicBezTo>
                    <a:pt x="786" y="539"/>
                    <a:pt x="783" y="537"/>
                    <a:pt x="781" y="535"/>
                  </a:cubicBezTo>
                  <a:cubicBezTo>
                    <a:pt x="766" y="512"/>
                    <a:pt x="766" y="512"/>
                    <a:pt x="766" y="512"/>
                  </a:cubicBezTo>
                  <a:cubicBezTo>
                    <a:pt x="763" y="508"/>
                    <a:pt x="764" y="502"/>
                    <a:pt x="768" y="499"/>
                  </a:cubicBezTo>
                  <a:cubicBezTo>
                    <a:pt x="772" y="497"/>
                    <a:pt x="778" y="498"/>
                    <a:pt x="781" y="502"/>
                  </a:cubicBezTo>
                  <a:cubicBezTo>
                    <a:pt x="797" y="524"/>
                    <a:pt x="797" y="524"/>
                    <a:pt x="797" y="524"/>
                  </a:cubicBezTo>
                  <a:cubicBezTo>
                    <a:pt x="800" y="529"/>
                    <a:pt x="798" y="534"/>
                    <a:pt x="794" y="537"/>
                  </a:cubicBezTo>
                  <a:cubicBezTo>
                    <a:pt x="793" y="538"/>
                    <a:pt x="791" y="539"/>
                    <a:pt x="789" y="539"/>
                  </a:cubicBezTo>
                  <a:close/>
                  <a:moveTo>
                    <a:pt x="132" y="522"/>
                  </a:moveTo>
                  <a:cubicBezTo>
                    <a:pt x="130" y="522"/>
                    <a:pt x="128" y="522"/>
                    <a:pt x="127" y="521"/>
                  </a:cubicBezTo>
                  <a:cubicBezTo>
                    <a:pt x="103" y="508"/>
                    <a:pt x="103" y="508"/>
                    <a:pt x="103" y="508"/>
                  </a:cubicBezTo>
                  <a:cubicBezTo>
                    <a:pt x="99" y="505"/>
                    <a:pt x="97" y="500"/>
                    <a:pt x="99" y="495"/>
                  </a:cubicBezTo>
                  <a:cubicBezTo>
                    <a:pt x="102" y="491"/>
                    <a:pt x="107" y="489"/>
                    <a:pt x="112" y="492"/>
                  </a:cubicBezTo>
                  <a:cubicBezTo>
                    <a:pt x="136" y="505"/>
                    <a:pt x="136" y="505"/>
                    <a:pt x="136" y="505"/>
                  </a:cubicBezTo>
                  <a:cubicBezTo>
                    <a:pt x="140" y="507"/>
                    <a:pt x="142" y="513"/>
                    <a:pt x="140" y="517"/>
                  </a:cubicBezTo>
                  <a:cubicBezTo>
                    <a:pt x="138" y="520"/>
                    <a:pt x="135" y="522"/>
                    <a:pt x="132" y="522"/>
                  </a:cubicBezTo>
                  <a:close/>
                  <a:moveTo>
                    <a:pt x="83" y="495"/>
                  </a:moveTo>
                  <a:cubicBezTo>
                    <a:pt x="82" y="495"/>
                    <a:pt x="80" y="495"/>
                    <a:pt x="79" y="494"/>
                  </a:cubicBezTo>
                  <a:cubicBezTo>
                    <a:pt x="55" y="481"/>
                    <a:pt x="55" y="481"/>
                    <a:pt x="55" y="481"/>
                  </a:cubicBezTo>
                  <a:cubicBezTo>
                    <a:pt x="50" y="479"/>
                    <a:pt x="49" y="473"/>
                    <a:pt x="51" y="469"/>
                  </a:cubicBezTo>
                  <a:cubicBezTo>
                    <a:pt x="54" y="464"/>
                    <a:pt x="59" y="462"/>
                    <a:pt x="64" y="465"/>
                  </a:cubicBezTo>
                  <a:cubicBezTo>
                    <a:pt x="88" y="478"/>
                    <a:pt x="88" y="478"/>
                    <a:pt x="88" y="478"/>
                  </a:cubicBezTo>
                  <a:cubicBezTo>
                    <a:pt x="92" y="481"/>
                    <a:pt x="94" y="486"/>
                    <a:pt x="91" y="491"/>
                  </a:cubicBezTo>
                  <a:cubicBezTo>
                    <a:pt x="90" y="494"/>
                    <a:pt x="87" y="495"/>
                    <a:pt x="83" y="495"/>
                  </a:cubicBezTo>
                  <a:close/>
                  <a:moveTo>
                    <a:pt x="758" y="494"/>
                  </a:moveTo>
                  <a:cubicBezTo>
                    <a:pt x="755" y="494"/>
                    <a:pt x="752" y="492"/>
                    <a:pt x="750" y="490"/>
                  </a:cubicBezTo>
                  <a:cubicBezTo>
                    <a:pt x="735" y="467"/>
                    <a:pt x="735" y="467"/>
                    <a:pt x="735" y="467"/>
                  </a:cubicBezTo>
                  <a:cubicBezTo>
                    <a:pt x="732" y="463"/>
                    <a:pt x="733" y="457"/>
                    <a:pt x="737" y="454"/>
                  </a:cubicBezTo>
                  <a:cubicBezTo>
                    <a:pt x="741" y="451"/>
                    <a:pt x="747" y="452"/>
                    <a:pt x="750" y="457"/>
                  </a:cubicBezTo>
                  <a:cubicBezTo>
                    <a:pt x="765" y="479"/>
                    <a:pt x="765" y="479"/>
                    <a:pt x="765" y="479"/>
                  </a:cubicBezTo>
                  <a:cubicBezTo>
                    <a:pt x="768" y="483"/>
                    <a:pt x="767" y="489"/>
                    <a:pt x="763" y="492"/>
                  </a:cubicBezTo>
                  <a:cubicBezTo>
                    <a:pt x="761" y="493"/>
                    <a:pt x="760" y="494"/>
                    <a:pt x="758" y="494"/>
                  </a:cubicBezTo>
                  <a:close/>
                  <a:moveTo>
                    <a:pt x="35" y="469"/>
                  </a:moveTo>
                  <a:cubicBezTo>
                    <a:pt x="34" y="469"/>
                    <a:pt x="32" y="468"/>
                    <a:pt x="31" y="468"/>
                  </a:cubicBezTo>
                  <a:cubicBezTo>
                    <a:pt x="6" y="454"/>
                    <a:pt x="6" y="454"/>
                    <a:pt x="6" y="454"/>
                  </a:cubicBezTo>
                  <a:cubicBezTo>
                    <a:pt x="2" y="452"/>
                    <a:pt x="0" y="446"/>
                    <a:pt x="3" y="442"/>
                  </a:cubicBezTo>
                  <a:cubicBezTo>
                    <a:pt x="5" y="437"/>
                    <a:pt x="11" y="436"/>
                    <a:pt x="15" y="438"/>
                  </a:cubicBezTo>
                  <a:cubicBezTo>
                    <a:pt x="40" y="452"/>
                    <a:pt x="40" y="452"/>
                    <a:pt x="40" y="452"/>
                  </a:cubicBezTo>
                  <a:cubicBezTo>
                    <a:pt x="44" y="454"/>
                    <a:pt x="46" y="460"/>
                    <a:pt x="43" y="464"/>
                  </a:cubicBezTo>
                  <a:cubicBezTo>
                    <a:pt x="41" y="467"/>
                    <a:pt x="38" y="469"/>
                    <a:pt x="35" y="469"/>
                  </a:cubicBezTo>
                  <a:close/>
                  <a:moveTo>
                    <a:pt x="727" y="448"/>
                  </a:moveTo>
                  <a:cubicBezTo>
                    <a:pt x="724" y="448"/>
                    <a:pt x="721" y="447"/>
                    <a:pt x="719" y="445"/>
                  </a:cubicBezTo>
                  <a:cubicBezTo>
                    <a:pt x="703" y="422"/>
                    <a:pt x="703" y="422"/>
                    <a:pt x="703" y="422"/>
                  </a:cubicBezTo>
                  <a:cubicBezTo>
                    <a:pt x="701" y="418"/>
                    <a:pt x="702" y="412"/>
                    <a:pt x="706" y="409"/>
                  </a:cubicBezTo>
                  <a:cubicBezTo>
                    <a:pt x="710" y="406"/>
                    <a:pt x="716" y="407"/>
                    <a:pt x="719" y="411"/>
                  </a:cubicBezTo>
                  <a:cubicBezTo>
                    <a:pt x="734" y="434"/>
                    <a:pt x="734" y="434"/>
                    <a:pt x="734" y="434"/>
                  </a:cubicBezTo>
                  <a:cubicBezTo>
                    <a:pt x="737" y="438"/>
                    <a:pt x="736" y="444"/>
                    <a:pt x="732" y="447"/>
                  </a:cubicBezTo>
                  <a:cubicBezTo>
                    <a:pt x="730" y="448"/>
                    <a:pt x="728" y="448"/>
                    <a:pt x="727" y="448"/>
                  </a:cubicBezTo>
                  <a:close/>
                  <a:moveTo>
                    <a:pt x="695" y="403"/>
                  </a:moveTo>
                  <a:cubicBezTo>
                    <a:pt x="692" y="403"/>
                    <a:pt x="690" y="402"/>
                    <a:pt x="688" y="399"/>
                  </a:cubicBezTo>
                  <a:cubicBezTo>
                    <a:pt x="672" y="377"/>
                    <a:pt x="672" y="377"/>
                    <a:pt x="672" y="377"/>
                  </a:cubicBezTo>
                  <a:cubicBezTo>
                    <a:pt x="669" y="373"/>
                    <a:pt x="670" y="367"/>
                    <a:pt x="675" y="364"/>
                  </a:cubicBezTo>
                  <a:cubicBezTo>
                    <a:pt x="679" y="361"/>
                    <a:pt x="684" y="362"/>
                    <a:pt x="687" y="366"/>
                  </a:cubicBezTo>
                  <a:cubicBezTo>
                    <a:pt x="703" y="389"/>
                    <a:pt x="703" y="389"/>
                    <a:pt x="703" y="389"/>
                  </a:cubicBezTo>
                  <a:cubicBezTo>
                    <a:pt x="706" y="393"/>
                    <a:pt x="705" y="399"/>
                    <a:pt x="701" y="402"/>
                  </a:cubicBezTo>
                  <a:cubicBezTo>
                    <a:pt x="699" y="403"/>
                    <a:pt x="697" y="403"/>
                    <a:pt x="695" y="403"/>
                  </a:cubicBezTo>
                  <a:close/>
                  <a:moveTo>
                    <a:pt x="664" y="358"/>
                  </a:moveTo>
                  <a:cubicBezTo>
                    <a:pt x="661" y="358"/>
                    <a:pt x="658" y="357"/>
                    <a:pt x="657" y="354"/>
                  </a:cubicBezTo>
                  <a:cubicBezTo>
                    <a:pt x="641" y="332"/>
                    <a:pt x="641" y="332"/>
                    <a:pt x="641" y="332"/>
                  </a:cubicBezTo>
                  <a:cubicBezTo>
                    <a:pt x="638" y="327"/>
                    <a:pt x="639" y="322"/>
                    <a:pt x="643" y="319"/>
                  </a:cubicBezTo>
                  <a:cubicBezTo>
                    <a:pt x="647" y="316"/>
                    <a:pt x="653" y="317"/>
                    <a:pt x="656" y="321"/>
                  </a:cubicBezTo>
                  <a:cubicBezTo>
                    <a:pt x="672" y="344"/>
                    <a:pt x="672" y="344"/>
                    <a:pt x="672" y="344"/>
                  </a:cubicBezTo>
                  <a:cubicBezTo>
                    <a:pt x="675" y="348"/>
                    <a:pt x="674" y="354"/>
                    <a:pt x="669" y="357"/>
                  </a:cubicBezTo>
                  <a:cubicBezTo>
                    <a:pt x="668" y="358"/>
                    <a:pt x="666" y="358"/>
                    <a:pt x="664" y="358"/>
                  </a:cubicBezTo>
                  <a:close/>
                  <a:moveTo>
                    <a:pt x="633" y="313"/>
                  </a:moveTo>
                  <a:cubicBezTo>
                    <a:pt x="630" y="313"/>
                    <a:pt x="627" y="312"/>
                    <a:pt x="625" y="309"/>
                  </a:cubicBezTo>
                  <a:cubicBezTo>
                    <a:pt x="610" y="286"/>
                    <a:pt x="610" y="286"/>
                    <a:pt x="610" y="286"/>
                  </a:cubicBezTo>
                  <a:cubicBezTo>
                    <a:pt x="607" y="282"/>
                    <a:pt x="608" y="277"/>
                    <a:pt x="612" y="274"/>
                  </a:cubicBezTo>
                  <a:cubicBezTo>
                    <a:pt x="616" y="271"/>
                    <a:pt x="622" y="272"/>
                    <a:pt x="625" y="276"/>
                  </a:cubicBezTo>
                  <a:cubicBezTo>
                    <a:pt x="640" y="299"/>
                    <a:pt x="640" y="299"/>
                    <a:pt x="640" y="299"/>
                  </a:cubicBezTo>
                  <a:cubicBezTo>
                    <a:pt x="643" y="303"/>
                    <a:pt x="642" y="308"/>
                    <a:pt x="638" y="311"/>
                  </a:cubicBezTo>
                  <a:cubicBezTo>
                    <a:pt x="637" y="312"/>
                    <a:pt x="635" y="313"/>
                    <a:pt x="633" y="313"/>
                  </a:cubicBezTo>
                  <a:close/>
                  <a:moveTo>
                    <a:pt x="602" y="268"/>
                  </a:moveTo>
                  <a:cubicBezTo>
                    <a:pt x="599" y="268"/>
                    <a:pt x="596" y="266"/>
                    <a:pt x="594" y="264"/>
                  </a:cubicBezTo>
                  <a:cubicBezTo>
                    <a:pt x="578" y="241"/>
                    <a:pt x="578" y="241"/>
                    <a:pt x="578" y="241"/>
                  </a:cubicBezTo>
                  <a:cubicBezTo>
                    <a:pt x="576" y="237"/>
                    <a:pt x="577" y="231"/>
                    <a:pt x="581" y="228"/>
                  </a:cubicBezTo>
                  <a:cubicBezTo>
                    <a:pt x="585" y="226"/>
                    <a:pt x="591" y="227"/>
                    <a:pt x="594" y="231"/>
                  </a:cubicBezTo>
                  <a:cubicBezTo>
                    <a:pt x="609" y="253"/>
                    <a:pt x="609" y="253"/>
                    <a:pt x="609" y="253"/>
                  </a:cubicBezTo>
                  <a:cubicBezTo>
                    <a:pt x="612" y="258"/>
                    <a:pt x="611" y="263"/>
                    <a:pt x="607" y="266"/>
                  </a:cubicBezTo>
                  <a:cubicBezTo>
                    <a:pt x="605" y="267"/>
                    <a:pt x="603" y="268"/>
                    <a:pt x="602" y="268"/>
                  </a:cubicBezTo>
                  <a:close/>
                  <a:moveTo>
                    <a:pt x="570" y="223"/>
                  </a:moveTo>
                  <a:cubicBezTo>
                    <a:pt x="568" y="223"/>
                    <a:pt x="565" y="221"/>
                    <a:pt x="563" y="219"/>
                  </a:cubicBezTo>
                  <a:cubicBezTo>
                    <a:pt x="547" y="196"/>
                    <a:pt x="547" y="196"/>
                    <a:pt x="547" y="196"/>
                  </a:cubicBezTo>
                  <a:cubicBezTo>
                    <a:pt x="544" y="192"/>
                    <a:pt x="545" y="186"/>
                    <a:pt x="550" y="183"/>
                  </a:cubicBezTo>
                  <a:cubicBezTo>
                    <a:pt x="554" y="180"/>
                    <a:pt x="559" y="181"/>
                    <a:pt x="562" y="186"/>
                  </a:cubicBezTo>
                  <a:cubicBezTo>
                    <a:pt x="578" y="208"/>
                    <a:pt x="578" y="208"/>
                    <a:pt x="578" y="208"/>
                  </a:cubicBezTo>
                  <a:cubicBezTo>
                    <a:pt x="581" y="212"/>
                    <a:pt x="580" y="218"/>
                    <a:pt x="576" y="221"/>
                  </a:cubicBezTo>
                  <a:cubicBezTo>
                    <a:pt x="574" y="222"/>
                    <a:pt x="572" y="223"/>
                    <a:pt x="570" y="223"/>
                  </a:cubicBezTo>
                  <a:close/>
                  <a:moveTo>
                    <a:pt x="539" y="178"/>
                  </a:moveTo>
                  <a:cubicBezTo>
                    <a:pt x="536" y="178"/>
                    <a:pt x="533" y="176"/>
                    <a:pt x="532" y="174"/>
                  </a:cubicBezTo>
                  <a:cubicBezTo>
                    <a:pt x="516" y="151"/>
                    <a:pt x="516" y="151"/>
                    <a:pt x="516" y="151"/>
                  </a:cubicBezTo>
                  <a:cubicBezTo>
                    <a:pt x="513" y="147"/>
                    <a:pt x="514" y="141"/>
                    <a:pt x="518" y="138"/>
                  </a:cubicBezTo>
                  <a:cubicBezTo>
                    <a:pt x="523" y="135"/>
                    <a:pt x="528" y="136"/>
                    <a:pt x="531" y="140"/>
                  </a:cubicBezTo>
                  <a:cubicBezTo>
                    <a:pt x="547" y="163"/>
                    <a:pt x="547" y="163"/>
                    <a:pt x="547" y="163"/>
                  </a:cubicBezTo>
                  <a:cubicBezTo>
                    <a:pt x="550" y="167"/>
                    <a:pt x="549" y="173"/>
                    <a:pt x="544" y="176"/>
                  </a:cubicBezTo>
                  <a:cubicBezTo>
                    <a:pt x="543" y="177"/>
                    <a:pt x="541" y="178"/>
                    <a:pt x="539" y="178"/>
                  </a:cubicBezTo>
                  <a:close/>
                  <a:moveTo>
                    <a:pt x="508" y="132"/>
                  </a:moveTo>
                  <a:cubicBezTo>
                    <a:pt x="505" y="132"/>
                    <a:pt x="502" y="131"/>
                    <a:pt x="500" y="128"/>
                  </a:cubicBezTo>
                  <a:cubicBezTo>
                    <a:pt x="485" y="106"/>
                    <a:pt x="485" y="106"/>
                    <a:pt x="485" y="106"/>
                  </a:cubicBezTo>
                  <a:cubicBezTo>
                    <a:pt x="482" y="102"/>
                    <a:pt x="483" y="96"/>
                    <a:pt x="487" y="93"/>
                  </a:cubicBezTo>
                  <a:cubicBezTo>
                    <a:pt x="491" y="90"/>
                    <a:pt x="497" y="91"/>
                    <a:pt x="500" y="95"/>
                  </a:cubicBezTo>
                  <a:cubicBezTo>
                    <a:pt x="516" y="118"/>
                    <a:pt x="516" y="118"/>
                    <a:pt x="516" y="118"/>
                  </a:cubicBezTo>
                  <a:cubicBezTo>
                    <a:pt x="518" y="122"/>
                    <a:pt x="517" y="128"/>
                    <a:pt x="513" y="131"/>
                  </a:cubicBezTo>
                  <a:cubicBezTo>
                    <a:pt x="512" y="132"/>
                    <a:pt x="510" y="132"/>
                    <a:pt x="508" y="132"/>
                  </a:cubicBezTo>
                  <a:close/>
                  <a:moveTo>
                    <a:pt x="477" y="87"/>
                  </a:moveTo>
                  <a:cubicBezTo>
                    <a:pt x="474" y="87"/>
                    <a:pt x="471" y="86"/>
                    <a:pt x="469" y="83"/>
                  </a:cubicBezTo>
                  <a:cubicBezTo>
                    <a:pt x="454" y="61"/>
                    <a:pt x="454" y="61"/>
                    <a:pt x="454" y="61"/>
                  </a:cubicBezTo>
                  <a:cubicBezTo>
                    <a:pt x="451" y="56"/>
                    <a:pt x="452" y="51"/>
                    <a:pt x="456" y="48"/>
                  </a:cubicBezTo>
                  <a:cubicBezTo>
                    <a:pt x="460" y="45"/>
                    <a:pt x="466" y="46"/>
                    <a:pt x="469" y="50"/>
                  </a:cubicBezTo>
                  <a:cubicBezTo>
                    <a:pt x="484" y="73"/>
                    <a:pt x="484" y="73"/>
                    <a:pt x="484" y="73"/>
                  </a:cubicBezTo>
                  <a:cubicBezTo>
                    <a:pt x="487" y="77"/>
                    <a:pt x="486" y="83"/>
                    <a:pt x="482" y="86"/>
                  </a:cubicBezTo>
                  <a:cubicBezTo>
                    <a:pt x="480" y="87"/>
                    <a:pt x="479" y="87"/>
                    <a:pt x="477" y="87"/>
                  </a:cubicBezTo>
                  <a:close/>
                  <a:moveTo>
                    <a:pt x="446" y="42"/>
                  </a:moveTo>
                  <a:cubicBezTo>
                    <a:pt x="443" y="42"/>
                    <a:pt x="440" y="41"/>
                    <a:pt x="438" y="38"/>
                  </a:cubicBezTo>
                  <a:cubicBezTo>
                    <a:pt x="422" y="15"/>
                    <a:pt x="422" y="15"/>
                    <a:pt x="422" y="15"/>
                  </a:cubicBezTo>
                  <a:cubicBezTo>
                    <a:pt x="419" y="11"/>
                    <a:pt x="420" y="6"/>
                    <a:pt x="425" y="3"/>
                  </a:cubicBezTo>
                  <a:cubicBezTo>
                    <a:pt x="429" y="0"/>
                    <a:pt x="435" y="1"/>
                    <a:pt x="437" y="5"/>
                  </a:cubicBezTo>
                  <a:cubicBezTo>
                    <a:pt x="453" y="28"/>
                    <a:pt x="453" y="28"/>
                    <a:pt x="453" y="28"/>
                  </a:cubicBezTo>
                  <a:cubicBezTo>
                    <a:pt x="456" y="32"/>
                    <a:pt x="455" y="37"/>
                    <a:pt x="451" y="40"/>
                  </a:cubicBezTo>
                  <a:cubicBezTo>
                    <a:pt x="449" y="41"/>
                    <a:pt x="447" y="42"/>
                    <a:pt x="446" y="4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Freeform 93">
              <a:extLst>
                <a:ext uri="{FF2B5EF4-FFF2-40B4-BE49-F238E27FC236}">
                  <a16:creationId xmlns:a16="http://schemas.microsoft.com/office/drawing/2014/main" xmlns="" id="{B6C6C604-D515-B445-AA1C-E66FDCACB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4713" y="3748195"/>
              <a:ext cx="68493" cy="51922"/>
            </a:xfrm>
            <a:custGeom>
              <a:avLst/>
              <a:gdLst>
                <a:gd name="T0" fmla="*/ 34 w 44"/>
                <a:gd name="T1" fmla="*/ 34 h 34"/>
                <a:gd name="T2" fmla="*/ 29 w 44"/>
                <a:gd name="T3" fmla="*/ 33 h 34"/>
                <a:gd name="T4" fmla="*/ 20 w 44"/>
                <a:gd name="T5" fmla="*/ 28 h 34"/>
                <a:gd name="T6" fmla="*/ 17 w 44"/>
                <a:gd name="T7" fmla="*/ 26 h 34"/>
                <a:gd name="T8" fmla="*/ 16 w 44"/>
                <a:gd name="T9" fmla="*/ 25 h 34"/>
                <a:gd name="T10" fmla="*/ 5 w 44"/>
                <a:gd name="T11" fmla="*/ 18 h 34"/>
                <a:gd name="T12" fmla="*/ 3 w 44"/>
                <a:gd name="T13" fmla="*/ 6 h 34"/>
                <a:gd name="T14" fmla="*/ 15 w 44"/>
                <a:gd name="T15" fmla="*/ 3 h 34"/>
                <a:gd name="T16" fmla="*/ 27 w 44"/>
                <a:gd name="T17" fmla="*/ 10 h 34"/>
                <a:gd name="T18" fmla="*/ 27 w 44"/>
                <a:gd name="T19" fmla="*/ 11 h 34"/>
                <a:gd name="T20" fmla="*/ 29 w 44"/>
                <a:gd name="T21" fmla="*/ 12 h 34"/>
                <a:gd name="T22" fmla="*/ 38 w 44"/>
                <a:gd name="T23" fmla="*/ 17 h 34"/>
                <a:gd name="T24" fmla="*/ 42 w 44"/>
                <a:gd name="T25" fmla="*/ 30 h 34"/>
                <a:gd name="T26" fmla="*/ 34 w 44"/>
                <a:gd name="T2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34">
                  <a:moveTo>
                    <a:pt x="34" y="34"/>
                  </a:moveTo>
                  <a:cubicBezTo>
                    <a:pt x="32" y="34"/>
                    <a:pt x="31" y="34"/>
                    <a:pt x="29" y="33"/>
                  </a:cubicBezTo>
                  <a:cubicBezTo>
                    <a:pt x="26" y="31"/>
                    <a:pt x="23" y="30"/>
                    <a:pt x="20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6" y="26"/>
                    <a:pt x="16" y="25"/>
                  </a:cubicBezTo>
                  <a:cubicBezTo>
                    <a:pt x="12" y="23"/>
                    <a:pt x="8" y="21"/>
                    <a:pt x="5" y="18"/>
                  </a:cubicBezTo>
                  <a:cubicBezTo>
                    <a:pt x="1" y="16"/>
                    <a:pt x="0" y="10"/>
                    <a:pt x="3" y="6"/>
                  </a:cubicBezTo>
                  <a:cubicBezTo>
                    <a:pt x="5" y="1"/>
                    <a:pt x="11" y="0"/>
                    <a:pt x="15" y="3"/>
                  </a:cubicBezTo>
                  <a:cubicBezTo>
                    <a:pt x="19" y="6"/>
                    <a:pt x="23" y="8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2" y="14"/>
                    <a:pt x="35" y="15"/>
                    <a:pt x="38" y="17"/>
                  </a:cubicBezTo>
                  <a:cubicBezTo>
                    <a:pt x="43" y="20"/>
                    <a:pt x="44" y="25"/>
                    <a:pt x="42" y="30"/>
                  </a:cubicBezTo>
                  <a:cubicBezTo>
                    <a:pt x="40" y="33"/>
                    <a:pt x="37" y="34"/>
                    <a:pt x="34" y="34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Freeform 94">
              <a:extLst>
                <a:ext uri="{FF2B5EF4-FFF2-40B4-BE49-F238E27FC236}">
                  <a16:creationId xmlns:a16="http://schemas.microsoft.com/office/drawing/2014/main" xmlns="" id="{3A2AEBD0-6AB1-514B-BCA6-E5D3A28A92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28187" y="2845634"/>
              <a:ext cx="893724" cy="908085"/>
            </a:xfrm>
            <a:custGeom>
              <a:avLst/>
              <a:gdLst>
                <a:gd name="T0" fmla="*/ 107 w 576"/>
                <a:gd name="T1" fmla="*/ 571 h 586"/>
                <a:gd name="T2" fmla="*/ 114 w 576"/>
                <a:gd name="T3" fmla="*/ 552 h 586"/>
                <a:gd name="T4" fmla="*/ 135 w 576"/>
                <a:gd name="T5" fmla="*/ 583 h 586"/>
                <a:gd name="T6" fmla="*/ 82 w 576"/>
                <a:gd name="T7" fmla="*/ 546 h 586"/>
                <a:gd name="T8" fmla="*/ 79 w 576"/>
                <a:gd name="T9" fmla="*/ 513 h 586"/>
                <a:gd name="T10" fmla="*/ 89 w 576"/>
                <a:gd name="T11" fmla="*/ 549 h 586"/>
                <a:gd name="T12" fmla="*/ 35 w 576"/>
                <a:gd name="T13" fmla="*/ 477 h 586"/>
                <a:gd name="T14" fmla="*/ 65 w 576"/>
                <a:gd name="T15" fmla="*/ 491 h 586"/>
                <a:gd name="T16" fmla="*/ 32 w 576"/>
                <a:gd name="T17" fmla="*/ 457 h 586"/>
                <a:gd name="T18" fmla="*/ 21 w 576"/>
                <a:gd name="T19" fmla="*/ 414 h 586"/>
                <a:gd name="T20" fmla="*/ 36 w 576"/>
                <a:gd name="T21" fmla="*/ 456 h 586"/>
                <a:gd name="T22" fmla="*/ 7 w 576"/>
                <a:gd name="T23" fmla="*/ 398 h 586"/>
                <a:gd name="T24" fmla="*/ 21 w 576"/>
                <a:gd name="T25" fmla="*/ 368 h 586"/>
                <a:gd name="T26" fmla="*/ 16 w 576"/>
                <a:gd name="T27" fmla="*/ 405 h 586"/>
                <a:gd name="T28" fmla="*/ 0 w 576"/>
                <a:gd name="T29" fmla="*/ 328 h 586"/>
                <a:gd name="T30" fmla="*/ 18 w 576"/>
                <a:gd name="T31" fmla="*/ 316 h 586"/>
                <a:gd name="T32" fmla="*/ 10 w 576"/>
                <a:gd name="T33" fmla="*/ 352 h 586"/>
                <a:gd name="T34" fmla="*/ 10 w 576"/>
                <a:gd name="T35" fmla="*/ 298 h 586"/>
                <a:gd name="T36" fmla="*/ 18 w 576"/>
                <a:gd name="T37" fmla="*/ 253 h 586"/>
                <a:gd name="T38" fmla="*/ 11 w 576"/>
                <a:gd name="T39" fmla="*/ 298 h 586"/>
                <a:gd name="T40" fmla="*/ 14 w 576"/>
                <a:gd name="T41" fmla="*/ 233 h 586"/>
                <a:gd name="T42" fmla="*/ 40 w 576"/>
                <a:gd name="T43" fmla="*/ 213 h 586"/>
                <a:gd name="T44" fmla="*/ 43 w 576"/>
                <a:gd name="T45" fmla="*/ 194 h 586"/>
                <a:gd name="T46" fmla="*/ 48 w 576"/>
                <a:gd name="T47" fmla="*/ 157 h 586"/>
                <a:gd name="T48" fmla="*/ 51 w 576"/>
                <a:gd name="T49" fmla="*/ 189 h 586"/>
                <a:gd name="T50" fmla="*/ 65 w 576"/>
                <a:gd name="T51" fmla="*/ 146 h 586"/>
                <a:gd name="T52" fmla="*/ 94 w 576"/>
                <a:gd name="T53" fmla="*/ 111 h 586"/>
                <a:gd name="T54" fmla="*/ 71 w 576"/>
                <a:gd name="T55" fmla="*/ 148 h 586"/>
                <a:gd name="T56" fmla="*/ 541 w 576"/>
                <a:gd name="T57" fmla="*/ 104 h 586"/>
                <a:gd name="T58" fmla="*/ 573 w 576"/>
                <a:gd name="T59" fmla="*/ 111 h 586"/>
                <a:gd name="T60" fmla="*/ 106 w 576"/>
                <a:gd name="T61" fmla="*/ 108 h 586"/>
                <a:gd name="T62" fmla="*/ 121 w 576"/>
                <a:gd name="T63" fmla="*/ 73 h 586"/>
                <a:gd name="T64" fmla="*/ 113 w 576"/>
                <a:gd name="T65" fmla="*/ 105 h 586"/>
                <a:gd name="T66" fmla="*/ 521 w 576"/>
                <a:gd name="T67" fmla="*/ 87 h 586"/>
                <a:gd name="T68" fmla="*/ 511 w 576"/>
                <a:gd name="T69" fmla="*/ 56 h 586"/>
                <a:gd name="T70" fmla="*/ 527 w 576"/>
                <a:gd name="T71" fmla="*/ 89 h 586"/>
                <a:gd name="T72" fmla="*/ 143 w 576"/>
                <a:gd name="T73" fmla="*/ 57 h 586"/>
                <a:gd name="T74" fmla="*/ 176 w 576"/>
                <a:gd name="T75" fmla="*/ 58 h 586"/>
                <a:gd name="T76" fmla="*/ 482 w 576"/>
                <a:gd name="T77" fmla="*/ 58 h 586"/>
                <a:gd name="T78" fmla="*/ 450 w 576"/>
                <a:gd name="T79" fmla="*/ 33 h 586"/>
                <a:gd name="T80" fmla="*/ 490 w 576"/>
                <a:gd name="T81" fmla="*/ 54 h 586"/>
                <a:gd name="T82" fmla="*/ 187 w 576"/>
                <a:gd name="T83" fmla="*/ 41 h 586"/>
                <a:gd name="T84" fmla="*/ 229 w 576"/>
                <a:gd name="T85" fmla="*/ 24 h 586"/>
                <a:gd name="T86" fmla="*/ 195 w 576"/>
                <a:gd name="T87" fmla="*/ 47 h 586"/>
                <a:gd name="T88" fmla="*/ 405 w 576"/>
                <a:gd name="T89" fmla="*/ 28 h 586"/>
                <a:gd name="T90" fmla="*/ 436 w 576"/>
                <a:gd name="T91" fmla="*/ 18 h 586"/>
                <a:gd name="T92" fmla="*/ 246 w 576"/>
                <a:gd name="T93" fmla="*/ 29 h 586"/>
                <a:gd name="T94" fmla="*/ 271 w 576"/>
                <a:gd name="T95" fmla="*/ 4 h 586"/>
                <a:gd name="T96" fmla="*/ 249 w 576"/>
                <a:gd name="T97" fmla="*/ 28 h 586"/>
                <a:gd name="T98" fmla="*/ 379 w 576"/>
                <a:gd name="T99" fmla="*/ 22 h 586"/>
                <a:gd name="T100" fmla="*/ 354 w 576"/>
                <a:gd name="T101" fmla="*/ 1 h 586"/>
                <a:gd name="T102" fmla="*/ 381 w 576"/>
                <a:gd name="T103" fmla="*/ 22 h 586"/>
                <a:gd name="T104" fmla="*/ 299 w 576"/>
                <a:gd name="T105" fmla="*/ 1 h 586"/>
                <a:gd name="T106" fmla="*/ 336 w 576"/>
                <a:gd name="T107" fmla="*/ 9 h 586"/>
                <a:gd name="T108" fmla="*/ 300 w 576"/>
                <a:gd name="T109" fmla="*/ 19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6" h="586">
                  <a:moveTo>
                    <a:pt x="128" y="586"/>
                  </a:moveTo>
                  <a:cubicBezTo>
                    <a:pt x="126" y="586"/>
                    <a:pt x="124" y="585"/>
                    <a:pt x="123" y="584"/>
                  </a:cubicBezTo>
                  <a:cubicBezTo>
                    <a:pt x="117" y="580"/>
                    <a:pt x="112" y="575"/>
                    <a:pt x="107" y="571"/>
                  </a:cubicBezTo>
                  <a:cubicBezTo>
                    <a:pt x="105" y="569"/>
                    <a:pt x="103" y="567"/>
                    <a:pt x="102" y="566"/>
                  </a:cubicBezTo>
                  <a:cubicBezTo>
                    <a:pt x="98" y="562"/>
                    <a:pt x="98" y="556"/>
                    <a:pt x="101" y="553"/>
                  </a:cubicBezTo>
                  <a:cubicBezTo>
                    <a:pt x="105" y="549"/>
                    <a:pt x="111" y="549"/>
                    <a:pt x="114" y="552"/>
                  </a:cubicBezTo>
                  <a:cubicBezTo>
                    <a:pt x="116" y="554"/>
                    <a:pt x="118" y="556"/>
                    <a:pt x="120" y="557"/>
                  </a:cubicBezTo>
                  <a:cubicBezTo>
                    <a:pt x="124" y="561"/>
                    <a:pt x="129" y="566"/>
                    <a:pt x="134" y="570"/>
                  </a:cubicBezTo>
                  <a:cubicBezTo>
                    <a:pt x="138" y="573"/>
                    <a:pt x="139" y="579"/>
                    <a:pt x="135" y="583"/>
                  </a:cubicBezTo>
                  <a:cubicBezTo>
                    <a:pt x="134" y="585"/>
                    <a:pt x="131" y="586"/>
                    <a:pt x="128" y="586"/>
                  </a:cubicBezTo>
                  <a:close/>
                  <a:moveTo>
                    <a:pt x="89" y="549"/>
                  </a:moveTo>
                  <a:cubicBezTo>
                    <a:pt x="87" y="549"/>
                    <a:pt x="84" y="548"/>
                    <a:pt x="82" y="546"/>
                  </a:cubicBezTo>
                  <a:cubicBezTo>
                    <a:pt x="76" y="539"/>
                    <a:pt x="70" y="531"/>
                    <a:pt x="65" y="524"/>
                  </a:cubicBezTo>
                  <a:cubicBezTo>
                    <a:pt x="62" y="520"/>
                    <a:pt x="63" y="514"/>
                    <a:pt x="67" y="511"/>
                  </a:cubicBezTo>
                  <a:cubicBezTo>
                    <a:pt x="71" y="508"/>
                    <a:pt x="76" y="509"/>
                    <a:pt x="79" y="513"/>
                  </a:cubicBezTo>
                  <a:cubicBezTo>
                    <a:pt x="85" y="520"/>
                    <a:pt x="90" y="527"/>
                    <a:pt x="96" y="533"/>
                  </a:cubicBezTo>
                  <a:cubicBezTo>
                    <a:pt x="99" y="537"/>
                    <a:pt x="99" y="543"/>
                    <a:pt x="95" y="546"/>
                  </a:cubicBezTo>
                  <a:cubicBezTo>
                    <a:pt x="94" y="548"/>
                    <a:pt x="91" y="549"/>
                    <a:pt x="89" y="549"/>
                  </a:cubicBezTo>
                  <a:close/>
                  <a:moveTo>
                    <a:pt x="57" y="505"/>
                  </a:moveTo>
                  <a:cubicBezTo>
                    <a:pt x="54" y="505"/>
                    <a:pt x="51" y="504"/>
                    <a:pt x="49" y="501"/>
                  </a:cubicBezTo>
                  <a:cubicBezTo>
                    <a:pt x="44" y="493"/>
                    <a:pt x="40" y="485"/>
                    <a:pt x="35" y="477"/>
                  </a:cubicBezTo>
                  <a:cubicBezTo>
                    <a:pt x="33" y="472"/>
                    <a:pt x="35" y="467"/>
                    <a:pt x="39" y="464"/>
                  </a:cubicBezTo>
                  <a:cubicBezTo>
                    <a:pt x="44" y="462"/>
                    <a:pt x="49" y="464"/>
                    <a:pt x="52" y="468"/>
                  </a:cubicBezTo>
                  <a:cubicBezTo>
                    <a:pt x="56" y="476"/>
                    <a:pt x="60" y="484"/>
                    <a:pt x="65" y="491"/>
                  </a:cubicBezTo>
                  <a:cubicBezTo>
                    <a:pt x="67" y="496"/>
                    <a:pt x="66" y="501"/>
                    <a:pt x="62" y="504"/>
                  </a:cubicBezTo>
                  <a:cubicBezTo>
                    <a:pt x="60" y="505"/>
                    <a:pt x="59" y="505"/>
                    <a:pt x="57" y="505"/>
                  </a:cubicBezTo>
                  <a:close/>
                  <a:moveTo>
                    <a:pt x="32" y="457"/>
                  </a:moveTo>
                  <a:cubicBezTo>
                    <a:pt x="29" y="457"/>
                    <a:pt x="25" y="455"/>
                    <a:pt x="24" y="451"/>
                  </a:cubicBezTo>
                  <a:cubicBezTo>
                    <a:pt x="20" y="443"/>
                    <a:pt x="17" y="434"/>
                    <a:pt x="14" y="425"/>
                  </a:cubicBezTo>
                  <a:cubicBezTo>
                    <a:pt x="13" y="420"/>
                    <a:pt x="16" y="415"/>
                    <a:pt x="21" y="414"/>
                  </a:cubicBezTo>
                  <a:cubicBezTo>
                    <a:pt x="25" y="412"/>
                    <a:pt x="31" y="415"/>
                    <a:pt x="32" y="420"/>
                  </a:cubicBezTo>
                  <a:cubicBezTo>
                    <a:pt x="35" y="428"/>
                    <a:pt x="38" y="436"/>
                    <a:pt x="41" y="444"/>
                  </a:cubicBezTo>
                  <a:cubicBezTo>
                    <a:pt x="43" y="449"/>
                    <a:pt x="40" y="454"/>
                    <a:pt x="36" y="456"/>
                  </a:cubicBezTo>
                  <a:cubicBezTo>
                    <a:pt x="35" y="457"/>
                    <a:pt x="33" y="457"/>
                    <a:pt x="32" y="457"/>
                  </a:cubicBezTo>
                  <a:close/>
                  <a:moveTo>
                    <a:pt x="16" y="405"/>
                  </a:moveTo>
                  <a:cubicBezTo>
                    <a:pt x="12" y="405"/>
                    <a:pt x="8" y="402"/>
                    <a:pt x="7" y="398"/>
                  </a:cubicBezTo>
                  <a:cubicBezTo>
                    <a:pt x="5" y="389"/>
                    <a:pt x="4" y="380"/>
                    <a:pt x="3" y="371"/>
                  </a:cubicBezTo>
                  <a:cubicBezTo>
                    <a:pt x="2" y="366"/>
                    <a:pt x="6" y="361"/>
                    <a:pt x="11" y="360"/>
                  </a:cubicBezTo>
                  <a:cubicBezTo>
                    <a:pt x="16" y="360"/>
                    <a:pt x="20" y="363"/>
                    <a:pt x="21" y="368"/>
                  </a:cubicBezTo>
                  <a:cubicBezTo>
                    <a:pt x="22" y="377"/>
                    <a:pt x="23" y="386"/>
                    <a:pt x="25" y="394"/>
                  </a:cubicBezTo>
                  <a:cubicBezTo>
                    <a:pt x="26" y="399"/>
                    <a:pt x="23" y="404"/>
                    <a:pt x="18" y="405"/>
                  </a:cubicBezTo>
                  <a:cubicBezTo>
                    <a:pt x="18" y="405"/>
                    <a:pt x="17" y="405"/>
                    <a:pt x="16" y="405"/>
                  </a:cubicBezTo>
                  <a:close/>
                  <a:moveTo>
                    <a:pt x="9" y="352"/>
                  </a:moveTo>
                  <a:cubicBezTo>
                    <a:pt x="4" y="352"/>
                    <a:pt x="0" y="348"/>
                    <a:pt x="0" y="343"/>
                  </a:cubicBezTo>
                  <a:cubicBezTo>
                    <a:pt x="0" y="338"/>
                    <a:pt x="0" y="333"/>
                    <a:pt x="0" y="328"/>
                  </a:cubicBezTo>
                  <a:cubicBezTo>
                    <a:pt x="0" y="324"/>
                    <a:pt x="0" y="319"/>
                    <a:pt x="0" y="315"/>
                  </a:cubicBezTo>
                  <a:cubicBezTo>
                    <a:pt x="0" y="310"/>
                    <a:pt x="5" y="306"/>
                    <a:pt x="10" y="306"/>
                  </a:cubicBezTo>
                  <a:cubicBezTo>
                    <a:pt x="15" y="306"/>
                    <a:pt x="19" y="311"/>
                    <a:pt x="18" y="316"/>
                  </a:cubicBezTo>
                  <a:cubicBezTo>
                    <a:pt x="18" y="320"/>
                    <a:pt x="18" y="324"/>
                    <a:pt x="18" y="328"/>
                  </a:cubicBezTo>
                  <a:cubicBezTo>
                    <a:pt x="18" y="333"/>
                    <a:pt x="18" y="337"/>
                    <a:pt x="19" y="342"/>
                  </a:cubicBezTo>
                  <a:cubicBezTo>
                    <a:pt x="19" y="347"/>
                    <a:pt x="15" y="351"/>
                    <a:pt x="10" y="352"/>
                  </a:cubicBezTo>
                  <a:cubicBezTo>
                    <a:pt x="10" y="352"/>
                    <a:pt x="10" y="352"/>
                    <a:pt x="9" y="352"/>
                  </a:cubicBezTo>
                  <a:close/>
                  <a:moveTo>
                    <a:pt x="11" y="298"/>
                  </a:moveTo>
                  <a:cubicBezTo>
                    <a:pt x="11" y="298"/>
                    <a:pt x="11" y="298"/>
                    <a:pt x="10" y="298"/>
                  </a:cubicBezTo>
                  <a:cubicBezTo>
                    <a:pt x="5" y="297"/>
                    <a:pt x="2" y="292"/>
                    <a:pt x="2" y="287"/>
                  </a:cubicBezTo>
                  <a:cubicBezTo>
                    <a:pt x="3" y="278"/>
                    <a:pt x="5" y="269"/>
                    <a:pt x="7" y="260"/>
                  </a:cubicBezTo>
                  <a:cubicBezTo>
                    <a:pt x="8" y="255"/>
                    <a:pt x="13" y="252"/>
                    <a:pt x="18" y="253"/>
                  </a:cubicBezTo>
                  <a:cubicBezTo>
                    <a:pt x="23" y="254"/>
                    <a:pt x="26" y="259"/>
                    <a:pt x="25" y="264"/>
                  </a:cubicBezTo>
                  <a:cubicBezTo>
                    <a:pt x="23" y="272"/>
                    <a:pt x="22" y="281"/>
                    <a:pt x="21" y="290"/>
                  </a:cubicBezTo>
                  <a:cubicBezTo>
                    <a:pt x="20" y="294"/>
                    <a:pt x="16" y="298"/>
                    <a:pt x="11" y="298"/>
                  </a:cubicBezTo>
                  <a:close/>
                  <a:moveTo>
                    <a:pt x="23" y="245"/>
                  </a:moveTo>
                  <a:cubicBezTo>
                    <a:pt x="22" y="245"/>
                    <a:pt x="21" y="245"/>
                    <a:pt x="20" y="244"/>
                  </a:cubicBezTo>
                  <a:cubicBezTo>
                    <a:pt x="15" y="243"/>
                    <a:pt x="12" y="238"/>
                    <a:pt x="14" y="233"/>
                  </a:cubicBezTo>
                  <a:cubicBezTo>
                    <a:pt x="16" y="224"/>
                    <a:pt x="20" y="215"/>
                    <a:pt x="23" y="207"/>
                  </a:cubicBezTo>
                  <a:cubicBezTo>
                    <a:pt x="25" y="202"/>
                    <a:pt x="30" y="200"/>
                    <a:pt x="35" y="201"/>
                  </a:cubicBezTo>
                  <a:cubicBezTo>
                    <a:pt x="40" y="203"/>
                    <a:pt x="42" y="209"/>
                    <a:pt x="40" y="213"/>
                  </a:cubicBezTo>
                  <a:cubicBezTo>
                    <a:pt x="37" y="221"/>
                    <a:pt x="34" y="230"/>
                    <a:pt x="31" y="238"/>
                  </a:cubicBezTo>
                  <a:cubicBezTo>
                    <a:pt x="30" y="242"/>
                    <a:pt x="27" y="245"/>
                    <a:pt x="23" y="245"/>
                  </a:cubicBezTo>
                  <a:close/>
                  <a:moveTo>
                    <a:pt x="43" y="194"/>
                  </a:moveTo>
                  <a:cubicBezTo>
                    <a:pt x="41" y="194"/>
                    <a:pt x="40" y="194"/>
                    <a:pt x="38" y="193"/>
                  </a:cubicBezTo>
                  <a:cubicBezTo>
                    <a:pt x="34" y="191"/>
                    <a:pt x="32" y="186"/>
                    <a:pt x="34" y="181"/>
                  </a:cubicBezTo>
                  <a:cubicBezTo>
                    <a:pt x="38" y="173"/>
                    <a:pt x="43" y="165"/>
                    <a:pt x="48" y="157"/>
                  </a:cubicBezTo>
                  <a:cubicBezTo>
                    <a:pt x="50" y="152"/>
                    <a:pt x="56" y="151"/>
                    <a:pt x="60" y="154"/>
                  </a:cubicBezTo>
                  <a:cubicBezTo>
                    <a:pt x="65" y="156"/>
                    <a:pt x="66" y="162"/>
                    <a:pt x="64" y="166"/>
                  </a:cubicBezTo>
                  <a:cubicBezTo>
                    <a:pt x="59" y="174"/>
                    <a:pt x="55" y="182"/>
                    <a:pt x="51" y="189"/>
                  </a:cubicBezTo>
                  <a:cubicBezTo>
                    <a:pt x="49" y="193"/>
                    <a:pt x="46" y="194"/>
                    <a:pt x="43" y="194"/>
                  </a:cubicBezTo>
                  <a:close/>
                  <a:moveTo>
                    <a:pt x="71" y="148"/>
                  </a:moveTo>
                  <a:cubicBezTo>
                    <a:pt x="69" y="148"/>
                    <a:pt x="67" y="148"/>
                    <a:pt x="65" y="146"/>
                  </a:cubicBezTo>
                  <a:cubicBezTo>
                    <a:pt x="61" y="143"/>
                    <a:pt x="60" y="138"/>
                    <a:pt x="63" y="134"/>
                  </a:cubicBezTo>
                  <a:cubicBezTo>
                    <a:pt x="69" y="126"/>
                    <a:pt x="75" y="119"/>
                    <a:pt x="81" y="112"/>
                  </a:cubicBezTo>
                  <a:cubicBezTo>
                    <a:pt x="84" y="108"/>
                    <a:pt x="90" y="108"/>
                    <a:pt x="94" y="111"/>
                  </a:cubicBezTo>
                  <a:cubicBezTo>
                    <a:pt x="98" y="114"/>
                    <a:pt x="98" y="120"/>
                    <a:pt x="95" y="124"/>
                  </a:cubicBezTo>
                  <a:cubicBezTo>
                    <a:pt x="89" y="131"/>
                    <a:pt x="83" y="137"/>
                    <a:pt x="78" y="145"/>
                  </a:cubicBezTo>
                  <a:cubicBezTo>
                    <a:pt x="76" y="147"/>
                    <a:pt x="74" y="148"/>
                    <a:pt x="71" y="148"/>
                  </a:cubicBezTo>
                  <a:close/>
                  <a:moveTo>
                    <a:pt x="566" y="126"/>
                  </a:moveTo>
                  <a:cubicBezTo>
                    <a:pt x="564" y="126"/>
                    <a:pt x="561" y="125"/>
                    <a:pt x="559" y="123"/>
                  </a:cubicBezTo>
                  <a:cubicBezTo>
                    <a:pt x="554" y="116"/>
                    <a:pt x="547" y="110"/>
                    <a:pt x="541" y="104"/>
                  </a:cubicBezTo>
                  <a:cubicBezTo>
                    <a:pt x="537" y="100"/>
                    <a:pt x="537" y="95"/>
                    <a:pt x="541" y="91"/>
                  </a:cubicBezTo>
                  <a:cubicBezTo>
                    <a:pt x="544" y="87"/>
                    <a:pt x="550" y="87"/>
                    <a:pt x="554" y="91"/>
                  </a:cubicBezTo>
                  <a:cubicBezTo>
                    <a:pt x="561" y="97"/>
                    <a:pt x="567" y="104"/>
                    <a:pt x="573" y="111"/>
                  </a:cubicBezTo>
                  <a:cubicBezTo>
                    <a:pt x="576" y="114"/>
                    <a:pt x="576" y="120"/>
                    <a:pt x="572" y="124"/>
                  </a:cubicBezTo>
                  <a:cubicBezTo>
                    <a:pt x="571" y="125"/>
                    <a:pt x="568" y="126"/>
                    <a:pt x="566" y="126"/>
                  </a:cubicBezTo>
                  <a:close/>
                  <a:moveTo>
                    <a:pt x="106" y="108"/>
                  </a:moveTo>
                  <a:cubicBezTo>
                    <a:pt x="104" y="108"/>
                    <a:pt x="102" y="107"/>
                    <a:pt x="100" y="105"/>
                  </a:cubicBezTo>
                  <a:cubicBezTo>
                    <a:pt x="96" y="101"/>
                    <a:pt x="96" y="95"/>
                    <a:pt x="100" y="92"/>
                  </a:cubicBezTo>
                  <a:cubicBezTo>
                    <a:pt x="107" y="85"/>
                    <a:pt x="114" y="79"/>
                    <a:pt x="121" y="73"/>
                  </a:cubicBezTo>
                  <a:cubicBezTo>
                    <a:pt x="125" y="70"/>
                    <a:pt x="131" y="71"/>
                    <a:pt x="134" y="75"/>
                  </a:cubicBezTo>
                  <a:cubicBezTo>
                    <a:pt x="137" y="78"/>
                    <a:pt x="136" y="84"/>
                    <a:pt x="132" y="87"/>
                  </a:cubicBezTo>
                  <a:cubicBezTo>
                    <a:pt x="126" y="93"/>
                    <a:pt x="119" y="99"/>
                    <a:pt x="113" y="105"/>
                  </a:cubicBezTo>
                  <a:cubicBezTo>
                    <a:pt x="111" y="107"/>
                    <a:pt x="109" y="108"/>
                    <a:pt x="106" y="108"/>
                  </a:cubicBezTo>
                  <a:close/>
                  <a:moveTo>
                    <a:pt x="527" y="89"/>
                  </a:moveTo>
                  <a:cubicBezTo>
                    <a:pt x="525" y="89"/>
                    <a:pt x="523" y="88"/>
                    <a:pt x="521" y="87"/>
                  </a:cubicBezTo>
                  <a:cubicBezTo>
                    <a:pt x="515" y="81"/>
                    <a:pt x="507" y="76"/>
                    <a:pt x="500" y="71"/>
                  </a:cubicBezTo>
                  <a:cubicBezTo>
                    <a:pt x="496" y="68"/>
                    <a:pt x="495" y="62"/>
                    <a:pt x="498" y="58"/>
                  </a:cubicBezTo>
                  <a:cubicBezTo>
                    <a:pt x="501" y="54"/>
                    <a:pt x="506" y="53"/>
                    <a:pt x="511" y="56"/>
                  </a:cubicBezTo>
                  <a:cubicBezTo>
                    <a:pt x="518" y="61"/>
                    <a:pt x="526" y="66"/>
                    <a:pt x="533" y="72"/>
                  </a:cubicBezTo>
                  <a:cubicBezTo>
                    <a:pt x="537" y="75"/>
                    <a:pt x="538" y="81"/>
                    <a:pt x="534" y="85"/>
                  </a:cubicBezTo>
                  <a:cubicBezTo>
                    <a:pt x="532" y="87"/>
                    <a:pt x="530" y="89"/>
                    <a:pt x="527" y="89"/>
                  </a:cubicBezTo>
                  <a:close/>
                  <a:moveTo>
                    <a:pt x="148" y="73"/>
                  </a:moveTo>
                  <a:cubicBezTo>
                    <a:pt x="145" y="73"/>
                    <a:pt x="142" y="72"/>
                    <a:pt x="141" y="69"/>
                  </a:cubicBezTo>
                  <a:cubicBezTo>
                    <a:pt x="138" y="65"/>
                    <a:pt x="139" y="59"/>
                    <a:pt x="143" y="57"/>
                  </a:cubicBezTo>
                  <a:cubicBezTo>
                    <a:pt x="151" y="51"/>
                    <a:pt x="159" y="46"/>
                    <a:pt x="167" y="42"/>
                  </a:cubicBezTo>
                  <a:cubicBezTo>
                    <a:pt x="171" y="39"/>
                    <a:pt x="177" y="41"/>
                    <a:pt x="179" y="45"/>
                  </a:cubicBezTo>
                  <a:cubicBezTo>
                    <a:pt x="182" y="50"/>
                    <a:pt x="180" y="55"/>
                    <a:pt x="176" y="58"/>
                  </a:cubicBezTo>
                  <a:cubicBezTo>
                    <a:pt x="168" y="62"/>
                    <a:pt x="161" y="67"/>
                    <a:pt x="153" y="72"/>
                  </a:cubicBezTo>
                  <a:cubicBezTo>
                    <a:pt x="152" y="73"/>
                    <a:pt x="150" y="73"/>
                    <a:pt x="148" y="73"/>
                  </a:cubicBezTo>
                  <a:close/>
                  <a:moveTo>
                    <a:pt x="482" y="58"/>
                  </a:moveTo>
                  <a:cubicBezTo>
                    <a:pt x="481" y="58"/>
                    <a:pt x="479" y="58"/>
                    <a:pt x="478" y="57"/>
                  </a:cubicBezTo>
                  <a:cubicBezTo>
                    <a:pt x="470" y="53"/>
                    <a:pt x="462" y="49"/>
                    <a:pt x="454" y="45"/>
                  </a:cubicBezTo>
                  <a:cubicBezTo>
                    <a:pt x="450" y="43"/>
                    <a:pt x="448" y="38"/>
                    <a:pt x="450" y="33"/>
                  </a:cubicBezTo>
                  <a:cubicBezTo>
                    <a:pt x="452" y="28"/>
                    <a:pt x="457" y="26"/>
                    <a:pt x="462" y="28"/>
                  </a:cubicBezTo>
                  <a:cubicBezTo>
                    <a:pt x="470" y="32"/>
                    <a:pt x="479" y="36"/>
                    <a:pt x="487" y="41"/>
                  </a:cubicBezTo>
                  <a:cubicBezTo>
                    <a:pt x="491" y="43"/>
                    <a:pt x="493" y="49"/>
                    <a:pt x="490" y="54"/>
                  </a:cubicBezTo>
                  <a:cubicBezTo>
                    <a:pt x="489" y="57"/>
                    <a:pt x="486" y="58"/>
                    <a:pt x="482" y="58"/>
                  </a:cubicBezTo>
                  <a:close/>
                  <a:moveTo>
                    <a:pt x="195" y="47"/>
                  </a:moveTo>
                  <a:cubicBezTo>
                    <a:pt x="192" y="47"/>
                    <a:pt x="189" y="45"/>
                    <a:pt x="187" y="41"/>
                  </a:cubicBezTo>
                  <a:cubicBezTo>
                    <a:pt x="185" y="37"/>
                    <a:pt x="187" y="31"/>
                    <a:pt x="192" y="29"/>
                  </a:cubicBezTo>
                  <a:cubicBezTo>
                    <a:pt x="200" y="25"/>
                    <a:pt x="209" y="22"/>
                    <a:pt x="217" y="19"/>
                  </a:cubicBezTo>
                  <a:cubicBezTo>
                    <a:pt x="222" y="17"/>
                    <a:pt x="227" y="19"/>
                    <a:pt x="229" y="24"/>
                  </a:cubicBezTo>
                  <a:cubicBezTo>
                    <a:pt x="231" y="29"/>
                    <a:pt x="228" y="34"/>
                    <a:pt x="224" y="36"/>
                  </a:cubicBezTo>
                  <a:cubicBezTo>
                    <a:pt x="215" y="39"/>
                    <a:pt x="207" y="42"/>
                    <a:pt x="199" y="46"/>
                  </a:cubicBezTo>
                  <a:cubicBezTo>
                    <a:pt x="198" y="46"/>
                    <a:pt x="197" y="47"/>
                    <a:pt x="195" y="47"/>
                  </a:cubicBezTo>
                  <a:close/>
                  <a:moveTo>
                    <a:pt x="433" y="36"/>
                  </a:moveTo>
                  <a:cubicBezTo>
                    <a:pt x="432" y="36"/>
                    <a:pt x="431" y="36"/>
                    <a:pt x="430" y="35"/>
                  </a:cubicBezTo>
                  <a:cubicBezTo>
                    <a:pt x="422" y="33"/>
                    <a:pt x="413" y="30"/>
                    <a:pt x="405" y="28"/>
                  </a:cubicBezTo>
                  <a:cubicBezTo>
                    <a:pt x="400" y="27"/>
                    <a:pt x="397" y="22"/>
                    <a:pt x="398" y="17"/>
                  </a:cubicBezTo>
                  <a:cubicBezTo>
                    <a:pt x="399" y="12"/>
                    <a:pt x="404" y="9"/>
                    <a:pt x="409" y="10"/>
                  </a:cubicBezTo>
                  <a:cubicBezTo>
                    <a:pt x="418" y="12"/>
                    <a:pt x="427" y="15"/>
                    <a:pt x="436" y="18"/>
                  </a:cubicBezTo>
                  <a:cubicBezTo>
                    <a:pt x="441" y="20"/>
                    <a:pt x="443" y="25"/>
                    <a:pt x="442" y="30"/>
                  </a:cubicBezTo>
                  <a:cubicBezTo>
                    <a:pt x="440" y="34"/>
                    <a:pt x="437" y="36"/>
                    <a:pt x="433" y="36"/>
                  </a:cubicBezTo>
                  <a:close/>
                  <a:moveTo>
                    <a:pt x="246" y="29"/>
                  </a:moveTo>
                  <a:cubicBezTo>
                    <a:pt x="242" y="29"/>
                    <a:pt x="238" y="26"/>
                    <a:pt x="237" y="22"/>
                  </a:cubicBezTo>
                  <a:cubicBezTo>
                    <a:pt x="236" y="17"/>
                    <a:pt x="239" y="12"/>
                    <a:pt x="244" y="10"/>
                  </a:cubicBezTo>
                  <a:cubicBezTo>
                    <a:pt x="253" y="8"/>
                    <a:pt x="262" y="6"/>
                    <a:pt x="271" y="4"/>
                  </a:cubicBezTo>
                  <a:cubicBezTo>
                    <a:pt x="276" y="4"/>
                    <a:pt x="281" y="7"/>
                    <a:pt x="282" y="12"/>
                  </a:cubicBezTo>
                  <a:cubicBezTo>
                    <a:pt x="283" y="17"/>
                    <a:pt x="279" y="22"/>
                    <a:pt x="274" y="23"/>
                  </a:cubicBezTo>
                  <a:cubicBezTo>
                    <a:pt x="266" y="24"/>
                    <a:pt x="257" y="26"/>
                    <a:pt x="249" y="28"/>
                  </a:cubicBezTo>
                  <a:cubicBezTo>
                    <a:pt x="248" y="28"/>
                    <a:pt x="247" y="29"/>
                    <a:pt x="246" y="29"/>
                  </a:cubicBezTo>
                  <a:close/>
                  <a:moveTo>
                    <a:pt x="381" y="22"/>
                  </a:moveTo>
                  <a:cubicBezTo>
                    <a:pt x="380" y="22"/>
                    <a:pt x="380" y="22"/>
                    <a:pt x="379" y="22"/>
                  </a:cubicBezTo>
                  <a:cubicBezTo>
                    <a:pt x="370" y="21"/>
                    <a:pt x="362" y="20"/>
                    <a:pt x="353" y="19"/>
                  </a:cubicBezTo>
                  <a:cubicBezTo>
                    <a:pt x="348" y="19"/>
                    <a:pt x="344" y="14"/>
                    <a:pt x="345" y="9"/>
                  </a:cubicBezTo>
                  <a:cubicBezTo>
                    <a:pt x="345" y="4"/>
                    <a:pt x="349" y="0"/>
                    <a:pt x="354" y="1"/>
                  </a:cubicBezTo>
                  <a:cubicBezTo>
                    <a:pt x="364" y="2"/>
                    <a:pt x="373" y="3"/>
                    <a:pt x="382" y="4"/>
                  </a:cubicBezTo>
                  <a:cubicBezTo>
                    <a:pt x="387" y="5"/>
                    <a:pt x="390" y="10"/>
                    <a:pt x="390" y="15"/>
                  </a:cubicBezTo>
                  <a:cubicBezTo>
                    <a:pt x="389" y="19"/>
                    <a:pt x="385" y="22"/>
                    <a:pt x="381" y="22"/>
                  </a:cubicBezTo>
                  <a:close/>
                  <a:moveTo>
                    <a:pt x="300" y="19"/>
                  </a:moveTo>
                  <a:cubicBezTo>
                    <a:pt x="295" y="19"/>
                    <a:pt x="291" y="16"/>
                    <a:pt x="290" y="11"/>
                  </a:cubicBezTo>
                  <a:cubicBezTo>
                    <a:pt x="290" y="6"/>
                    <a:pt x="294" y="1"/>
                    <a:pt x="299" y="1"/>
                  </a:cubicBezTo>
                  <a:cubicBezTo>
                    <a:pt x="308" y="0"/>
                    <a:pt x="317" y="0"/>
                    <a:pt x="327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32" y="0"/>
                    <a:pt x="336" y="4"/>
                    <a:pt x="336" y="9"/>
                  </a:cubicBezTo>
                  <a:cubicBezTo>
                    <a:pt x="336" y="14"/>
                    <a:pt x="332" y="18"/>
                    <a:pt x="327" y="18"/>
                  </a:cubicBezTo>
                  <a:cubicBezTo>
                    <a:pt x="318" y="18"/>
                    <a:pt x="309" y="18"/>
                    <a:pt x="300" y="19"/>
                  </a:cubicBezTo>
                  <a:cubicBezTo>
                    <a:pt x="300" y="19"/>
                    <a:pt x="300" y="19"/>
                    <a:pt x="300" y="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Freeform 95">
              <a:extLst>
                <a:ext uri="{FF2B5EF4-FFF2-40B4-BE49-F238E27FC236}">
                  <a16:creationId xmlns:a16="http://schemas.microsoft.com/office/drawing/2014/main" xmlns="" id="{57DDE2B1-20E1-FF40-A919-0D42034F5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828" y="6804972"/>
              <a:ext cx="49713" cy="53027"/>
            </a:xfrm>
            <a:custGeom>
              <a:avLst/>
              <a:gdLst>
                <a:gd name="T0" fmla="*/ 20 w 32"/>
                <a:gd name="T1" fmla="*/ 34 h 34"/>
                <a:gd name="T2" fmla="*/ 12 w 32"/>
                <a:gd name="T3" fmla="*/ 30 h 34"/>
                <a:gd name="T4" fmla="*/ 3 w 32"/>
                <a:gd name="T5" fmla="*/ 17 h 34"/>
                <a:gd name="T6" fmla="*/ 5 w 32"/>
                <a:gd name="T7" fmla="*/ 3 h 34"/>
                <a:gd name="T8" fmla="*/ 19 w 32"/>
                <a:gd name="T9" fmla="*/ 5 h 34"/>
                <a:gd name="T10" fmla="*/ 28 w 32"/>
                <a:gd name="T11" fmla="*/ 18 h 34"/>
                <a:gd name="T12" fmla="*/ 26 w 32"/>
                <a:gd name="T13" fmla="*/ 32 h 34"/>
                <a:gd name="T14" fmla="*/ 20 w 32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4">
                  <a:moveTo>
                    <a:pt x="20" y="34"/>
                  </a:moveTo>
                  <a:cubicBezTo>
                    <a:pt x="17" y="34"/>
                    <a:pt x="14" y="33"/>
                    <a:pt x="12" y="30"/>
                  </a:cubicBezTo>
                  <a:cubicBezTo>
                    <a:pt x="12" y="30"/>
                    <a:pt x="9" y="25"/>
                    <a:pt x="3" y="17"/>
                  </a:cubicBezTo>
                  <a:cubicBezTo>
                    <a:pt x="0" y="12"/>
                    <a:pt x="1" y="6"/>
                    <a:pt x="5" y="3"/>
                  </a:cubicBezTo>
                  <a:cubicBezTo>
                    <a:pt x="9" y="0"/>
                    <a:pt x="16" y="1"/>
                    <a:pt x="19" y="5"/>
                  </a:cubicBezTo>
                  <a:cubicBezTo>
                    <a:pt x="25" y="14"/>
                    <a:pt x="28" y="18"/>
                    <a:pt x="28" y="18"/>
                  </a:cubicBezTo>
                  <a:cubicBezTo>
                    <a:pt x="32" y="23"/>
                    <a:pt x="31" y="29"/>
                    <a:pt x="26" y="32"/>
                  </a:cubicBezTo>
                  <a:cubicBezTo>
                    <a:pt x="24" y="33"/>
                    <a:pt x="22" y="34"/>
                    <a:pt x="20" y="34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Freeform 96">
              <a:extLst>
                <a:ext uri="{FF2B5EF4-FFF2-40B4-BE49-F238E27FC236}">
                  <a16:creationId xmlns:a16="http://schemas.microsoft.com/office/drawing/2014/main" xmlns="" id="{015F7415-D114-ED4D-B5B9-E25E446DDE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8323" y="4974441"/>
              <a:ext cx="591029" cy="1822798"/>
            </a:xfrm>
            <a:custGeom>
              <a:avLst/>
              <a:gdLst>
                <a:gd name="T0" fmla="*/ 343 w 381"/>
                <a:gd name="T1" fmla="*/ 1146 h 1176"/>
                <a:gd name="T2" fmla="*/ 377 w 381"/>
                <a:gd name="T3" fmla="*/ 1160 h 1176"/>
                <a:gd name="T4" fmla="*/ 333 w 381"/>
                <a:gd name="T5" fmla="*/ 1124 h 1176"/>
                <a:gd name="T6" fmla="*/ 309 w 381"/>
                <a:gd name="T7" fmla="*/ 1079 h 1176"/>
                <a:gd name="T8" fmla="*/ 338 w 381"/>
                <a:gd name="T9" fmla="*/ 1122 h 1176"/>
                <a:gd name="T10" fmla="*/ 289 w 381"/>
                <a:gd name="T11" fmla="*/ 1066 h 1176"/>
                <a:gd name="T12" fmla="*/ 288 w 381"/>
                <a:gd name="T13" fmla="*/ 1029 h 1176"/>
                <a:gd name="T14" fmla="*/ 297 w 381"/>
                <a:gd name="T15" fmla="*/ 1071 h 1176"/>
                <a:gd name="T16" fmla="*/ 236 w 381"/>
                <a:gd name="T17" fmla="*/ 986 h 1176"/>
                <a:gd name="T18" fmla="*/ 270 w 381"/>
                <a:gd name="T19" fmla="*/ 1002 h 1176"/>
                <a:gd name="T20" fmla="*/ 228 w 381"/>
                <a:gd name="T21" fmla="*/ 964 h 1176"/>
                <a:gd name="T22" fmla="*/ 206 w 381"/>
                <a:gd name="T23" fmla="*/ 918 h 1176"/>
                <a:gd name="T24" fmla="*/ 233 w 381"/>
                <a:gd name="T25" fmla="*/ 962 h 1176"/>
                <a:gd name="T26" fmla="*/ 186 w 381"/>
                <a:gd name="T27" fmla="*/ 904 h 1176"/>
                <a:gd name="T28" fmla="*/ 187 w 381"/>
                <a:gd name="T29" fmla="*/ 867 h 1176"/>
                <a:gd name="T30" fmla="*/ 194 w 381"/>
                <a:gd name="T31" fmla="*/ 909 h 1176"/>
                <a:gd name="T32" fmla="*/ 137 w 381"/>
                <a:gd name="T33" fmla="*/ 821 h 1176"/>
                <a:gd name="T34" fmla="*/ 171 w 381"/>
                <a:gd name="T35" fmla="*/ 839 h 1176"/>
                <a:gd name="T36" fmla="*/ 131 w 381"/>
                <a:gd name="T37" fmla="*/ 799 h 1176"/>
                <a:gd name="T38" fmla="*/ 111 w 381"/>
                <a:gd name="T39" fmla="*/ 752 h 1176"/>
                <a:gd name="T40" fmla="*/ 136 w 381"/>
                <a:gd name="T41" fmla="*/ 797 h 1176"/>
                <a:gd name="T42" fmla="*/ 92 w 381"/>
                <a:gd name="T43" fmla="*/ 736 h 1176"/>
                <a:gd name="T44" fmla="*/ 96 w 381"/>
                <a:gd name="T45" fmla="*/ 699 h 1176"/>
                <a:gd name="T46" fmla="*/ 101 w 381"/>
                <a:gd name="T47" fmla="*/ 742 h 1176"/>
                <a:gd name="T48" fmla="*/ 52 w 381"/>
                <a:gd name="T49" fmla="*/ 649 h 1176"/>
                <a:gd name="T50" fmla="*/ 83 w 381"/>
                <a:gd name="T51" fmla="*/ 670 h 1176"/>
                <a:gd name="T52" fmla="*/ 49 w 381"/>
                <a:gd name="T53" fmla="*/ 626 h 1176"/>
                <a:gd name="T54" fmla="*/ 35 w 381"/>
                <a:gd name="T55" fmla="*/ 576 h 1176"/>
                <a:gd name="T56" fmla="*/ 53 w 381"/>
                <a:gd name="T57" fmla="*/ 625 h 1176"/>
                <a:gd name="T58" fmla="*/ 19 w 381"/>
                <a:gd name="T59" fmla="*/ 558 h 1176"/>
                <a:gd name="T60" fmla="*/ 31 w 381"/>
                <a:gd name="T61" fmla="*/ 522 h 1176"/>
                <a:gd name="T62" fmla="*/ 29 w 381"/>
                <a:gd name="T63" fmla="*/ 565 h 1176"/>
                <a:gd name="T64" fmla="*/ 7 w 381"/>
                <a:gd name="T65" fmla="*/ 494 h 1176"/>
                <a:gd name="T66" fmla="*/ 23 w 381"/>
                <a:gd name="T67" fmla="*/ 460 h 1176"/>
                <a:gd name="T68" fmla="*/ 10 w 381"/>
                <a:gd name="T69" fmla="*/ 439 h 1176"/>
                <a:gd name="T70" fmla="*/ 0 w 381"/>
                <a:gd name="T71" fmla="*/ 397 h 1176"/>
                <a:gd name="T72" fmla="*/ 20 w 381"/>
                <a:gd name="T73" fmla="*/ 412 h 1176"/>
                <a:gd name="T74" fmla="*/ 10 w 381"/>
                <a:gd name="T75" fmla="*/ 439 h 1176"/>
                <a:gd name="T76" fmla="*/ 3 w 381"/>
                <a:gd name="T77" fmla="*/ 364 h 1176"/>
                <a:gd name="T78" fmla="*/ 29 w 381"/>
                <a:gd name="T79" fmla="*/ 337 h 1176"/>
                <a:gd name="T80" fmla="*/ 28 w 381"/>
                <a:gd name="T81" fmla="*/ 314 h 1176"/>
                <a:gd name="T82" fmla="*/ 30 w 381"/>
                <a:gd name="T83" fmla="*/ 270 h 1176"/>
                <a:gd name="T84" fmla="*/ 38 w 381"/>
                <a:gd name="T85" fmla="*/ 307 h 1176"/>
                <a:gd name="T86" fmla="*/ 48 w 381"/>
                <a:gd name="T87" fmla="*/ 254 h 1176"/>
                <a:gd name="T88" fmla="*/ 72 w 381"/>
                <a:gd name="T89" fmla="*/ 208 h 1176"/>
                <a:gd name="T90" fmla="*/ 53 w 381"/>
                <a:gd name="T91" fmla="*/ 255 h 1176"/>
                <a:gd name="T92" fmla="*/ 75 w 381"/>
                <a:gd name="T93" fmla="*/ 184 h 1176"/>
                <a:gd name="T94" fmla="*/ 109 w 381"/>
                <a:gd name="T95" fmla="*/ 168 h 1176"/>
                <a:gd name="T96" fmla="*/ 119 w 381"/>
                <a:gd name="T97" fmla="*/ 146 h 1176"/>
                <a:gd name="T98" fmla="*/ 129 w 381"/>
                <a:gd name="T99" fmla="*/ 104 h 1176"/>
                <a:gd name="T100" fmla="*/ 127 w 381"/>
                <a:gd name="T101" fmla="*/ 142 h 1176"/>
                <a:gd name="T102" fmla="*/ 150 w 381"/>
                <a:gd name="T103" fmla="*/ 93 h 1176"/>
                <a:gd name="T104" fmla="*/ 183 w 381"/>
                <a:gd name="T105" fmla="*/ 52 h 1176"/>
                <a:gd name="T106" fmla="*/ 157 w 381"/>
                <a:gd name="T107" fmla="*/ 95 h 1176"/>
                <a:gd name="T108" fmla="*/ 189 w 381"/>
                <a:gd name="T109" fmla="*/ 29 h 1176"/>
                <a:gd name="T110" fmla="*/ 225 w 381"/>
                <a:gd name="T111" fmla="*/ 18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1" h="1176">
                  <a:moveTo>
                    <a:pt x="369" y="1176"/>
                  </a:moveTo>
                  <a:cubicBezTo>
                    <a:pt x="366" y="1176"/>
                    <a:pt x="363" y="1175"/>
                    <a:pt x="361" y="1172"/>
                  </a:cubicBezTo>
                  <a:cubicBezTo>
                    <a:pt x="356" y="1164"/>
                    <a:pt x="349" y="1155"/>
                    <a:pt x="343" y="1146"/>
                  </a:cubicBezTo>
                  <a:cubicBezTo>
                    <a:pt x="340" y="1141"/>
                    <a:pt x="341" y="1135"/>
                    <a:pt x="345" y="1132"/>
                  </a:cubicBezTo>
                  <a:cubicBezTo>
                    <a:pt x="350" y="1129"/>
                    <a:pt x="356" y="1130"/>
                    <a:pt x="359" y="1134"/>
                  </a:cubicBezTo>
                  <a:cubicBezTo>
                    <a:pt x="366" y="1144"/>
                    <a:pt x="372" y="1153"/>
                    <a:pt x="377" y="1160"/>
                  </a:cubicBezTo>
                  <a:cubicBezTo>
                    <a:pt x="381" y="1165"/>
                    <a:pt x="380" y="1171"/>
                    <a:pt x="375" y="1174"/>
                  </a:cubicBezTo>
                  <a:cubicBezTo>
                    <a:pt x="373" y="1176"/>
                    <a:pt x="371" y="1176"/>
                    <a:pt x="369" y="1176"/>
                  </a:cubicBezTo>
                  <a:close/>
                  <a:moveTo>
                    <a:pt x="333" y="1124"/>
                  </a:moveTo>
                  <a:cubicBezTo>
                    <a:pt x="330" y="1124"/>
                    <a:pt x="326" y="1122"/>
                    <a:pt x="325" y="1119"/>
                  </a:cubicBezTo>
                  <a:cubicBezTo>
                    <a:pt x="319" y="1111"/>
                    <a:pt x="313" y="1102"/>
                    <a:pt x="306" y="1093"/>
                  </a:cubicBezTo>
                  <a:cubicBezTo>
                    <a:pt x="303" y="1088"/>
                    <a:pt x="305" y="1082"/>
                    <a:pt x="309" y="1079"/>
                  </a:cubicBezTo>
                  <a:cubicBezTo>
                    <a:pt x="314" y="1076"/>
                    <a:pt x="320" y="1077"/>
                    <a:pt x="323" y="1082"/>
                  </a:cubicBezTo>
                  <a:cubicBezTo>
                    <a:pt x="329" y="1091"/>
                    <a:pt x="335" y="1100"/>
                    <a:pt x="341" y="1108"/>
                  </a:cubicBezTo>
                  <a:cubicBezTo>
                    <a:pt x="344" y="1113"/>
                    <a:pt x="343" y="1119"/>
                    <a:pt x="338" y="1122"/>
                  </a:cubicBezTo>
                  <a:cubicBezTo>
                    <a:pt x="337" y="1123"/>
                    <a:pt x="335" y="1124"/>
                    <a:pt x="333" y="1124"/>
                  </a:cubicBezTo>
                  <a:close/>
                  <a:moveTo>
                    <a:pt x="297" y="1071"/>
                  </a:moveTo>
                  <a:cubicBezTo>
                    <a:pt x="294" y="1071"/>
                    <a:pt x="291" y="1069"/>
                    <a:pt x="289" y="1066"/>
                  </a:cubicBezTo>
                  <a:cubicBezTo>
                    <a:pt x="283" y="1058"/>
                    <a:pt x="277" y="1049"/>
                    <a:pt x="271" y="1040"/>
                  </a:cubicBezTo>
                  <a:cubicBezTo>
                    <a:pt x="268" y="1035"/>
                    <a:pt x="269" y="1029"/>
                    <a:pt x="274" y="1026"/>
                  </a:cubicBezTo>
                  <a:cubicBezTo>
                    <a:pt x="278" y="1023"/>
                    <a:pt x="285" y="1024"/>
                    <a:pt x="288" y="1029"/>
                  </a:cubicBezTo>
                  <a:cubicBezTo>
                    <a:pt x="294" y="1038"/>
                    <a:pt x="300" y="1047"/>
                    <a:pt x="305" y="1055"/>
                  </a:cubicBezTo>
                  <a:cubicBezTo>
                    <a:pt x="308" y="1060"/>
                    <a:pt x="307" y="1066"/>
                    <a:pt x="303" y="1069"/>
                  </a:cubicBezTo>
                  <a:cubicBezTo>
                    <a:pt x="301" y="1070"/>
                    <a:pt x="299" y="1071"/>
                    <a:pt x="297" y="1071"/>
                  </a:cubicBezTo>
                  <a:close/>
                  <a:moveTo>
                    <a:pt x="262" y="1018"/>
                  </a:moveTo>
                  <a:cubicBezTo>
                    <a:pt x="259" y="1018"/>
                    <a:pt x="255" y="1016"/>
                    <a:pt x="254" y="1013"/>
                  </a:cubicBezTo>
                  <a:cubicBezTo>
                    <a:pt x="248" y="1004"/>
                    <a:pt x="242" y="995"/>
                    <a:pt x="236" y="986"/>
                  </a:cubicBezTo>
                  <a:cubicBezTo>
                    <a:pt x="233" y="981"/>
                    <a:pt x="235" y="975"/>
                    <a:pt x="239" y="972"/>
                  </a:cubicBezTo>
                  <a:cubicBezTo>
                    <a:pt x="244" y="969"/>
                    <a:pt x="250" y="971"/>
                    <a:pt x="253" y="975"/>
                  </a:cubicBezTo>
                  <a:cubicBezTo>
                    <a:pt x="259" y="984"/>
                    <a:pt x="265" y="993"/>
                    <a:pt x="270" y="1002"/>
                  </a:cubicBezTo>
                  <a:cubicBezTo>
                    <a:pt x="273" y="1007"/>
                    <a:pt x="272" y="1013"/>
                    <a:pt x="267" y="1016"/>
                  </a:cubicBezTo>
                  <a:cubicBezTo>
                    <a:pt x="266" y="1017"/>
                    <a:pt x="264" y="1018"/>
                    <a:pt x="262" y="1018"/>
                  </a:cubicBezTo>
                  <a:close/>
                  <a:moveTo>
                    <a:pt x="228" y="964"/>
                  </a:moveTo>
                  <a:cubicBezTo>
                    <a:pt x="224" y="964"/>
                    <a:pt x="221" y="962"/>
                    <a:pt x="219" y="959"/>
                  </a:cubicBezTo>
                  <a:cubicBezTo>
                    <a:pt x="214" y="950"/>
                    <a:pt x="208" y="941"/>
                    <a:pt x="202" y="932"/>
                  </a:cubicBezTo>
                  <a:cubicBezTo>
                    <a:pt x="199" y="927"/>
                    <a:pt x="201" y="921"/>
                    <a:pt x="206" y="918"/>
                  </a:cubicBezTo>
                  <a:cubicBezTo>
                    <a:pt x="210" y="915"/>
                    <a:pt x="216" y="917"/>
                    <a:pt x="219" y="921"/>
                  </a:cubicBezTo>
                  <a:cubicBezTo>
                    <a:pt x="225" y="930"/>
                    <a:pt x="231" y="940"/>
                    <a:pt x="236" y="948"/>
                  </a:cubicBezTo>
                  <a:cubicBezTo>
                    <a:pt x="239" y="953"/>
                    <a:pt x="238" y="959"/>
                    <a:pt x="233" y="962"/>
                  </a:cubicBezTo>
                  <a:cubicBezTo>
                    <a:pt x="231" y="963"/>
                    <a:pt x="229" y="964"/>
                    <a:pt x="228" y="964"/>
                  </a:cubicBezTo>
                  <a:close/>
                  <a:moveTo>
                    <a:pt x="194" y="909"/>
                  </a:moveTo>
                  <a:cubicBezTo>
                    <a:pt x="191" y="909"/>
                    <a:pt x="188" y="908"/>
                    <a:pt x="186" y="904"/>
                  </a:cubicBezTo>
                  <a:cubicBezTo>
                    <a:pt x="180" y="895"/>
                    <a:pt x="175" y="886"/>
                    <a:pt x="169" y="877"/>
                  </a:cubicBezTo>
                  <a:cubicBezTo>
                    <a:pt x="167" y="872"/>
                    <a:pt x="168" y="866"/>
                    <a:pt x="173" y="863"/>
                  </a:cubicBezTo>
                  <a:cubicBezTo>
                    <a:pt x="178" y="860"/>
                    <a:pt x="184" y="862"/>
                    <a:pt x="187" y="867"/>
                  </a:cubicBezTo>
                  <a:cubicBezTo>
                    <a:pt x="192" y="876"/>
                    <a:pt x="197" y="885"/>
                    <a:pt x="203" y="894"/>
                  </a:cubicBezTo>
                  <a:cubicBezTo>
                    <a:pt x="206" y="899"/>
                    <a:pt x="204" y="905"/>
                    <a:pt x="199" y="908"/>
                  </a:cubicBezTo>
                  <a:cubicBezTo>
                    <a:pt x="198" y="909"/>
                    <a:pt x="196" y="909"/>
                    <a:pt x="194" y="909"/>
                  </a:cubicBezTo>
                  <a:close/>
                  <a:moveTo>
                    <a:pt x="162" y="854"/>
                  </a:moveTo>
                  <a:cubicBezTo>
                    <a:pt x="158" y="854"/>
                    <a:pt x="155" y="853"/>
                    <a:pt x="153" y="849"/>
                  </a:cubicBezTo>
                  <a:cubicBezTo>
                    <a:pt x="148" y="840"/>
                    <a:pt x="143" y="831"/>
                    <a:pt x="137" y="821"/>
                  </a:cubicBezTo>
                  <a:cubicBezTo>
                    <a:pt x="135" y="817"/>
                    <a:pt x="137" y="810"/>
                    <a:pt x="141" y="808"/>
                  </a:cubicBezTo>
                  <a:cubicBezTo>
                    <a:pt x="146" y="805"/>
                    <a:pt x="152" y="807"/>
                    <a:pt x="155" y="812"/>
                  </a:cubicBezTo>
                  <a:cubicBezTo>
                    <a:pt x="160" y="821"/>
                    <a:pt x="165" y="830"/>
                    <a:pt x="171" y="839"/>
                  </a:cubicBezTo>
                  <a:cubicBezTo>
                    <a:pt x="173" y="844"/>
                    <a:pt x="172" y="850"/>
                    <a:pt x="167" y="853"/>
                  </a:cubicBezTo>
                  <a:cubicBezTo>
                    <a:pt x="165" y="854"/>
                    <a:pt x="164" y="854"/>
                    <a:pt x="162" y="854"/>
                  </a:cubicBezTo>
                  <a:close/>
                  <a:moveTo>
                    <a:pt x="131" y="799"/>
                  </a:moveTo>
                  <a:cubicBezTo>
                    <a:pt x="127" y="799"/>
                    <a:pt x="124" y="797"/>
                    <a:pt x="122" y="793"/>
                  </a:cubicBezTo>
                  <a:cubicBezTo>
                    <a:pt x="117" y="784"/>
                    <a:pt x="112" y="774"/>
                    <a:pt x="107" y="765"/>
                  </a:cubicBezTo>
                  <a:cubicBezTo>
                    <a:pt x="104" y="760"/>
                    <a:pt x="106" y="754"/>
                    <a:pt x="111" y="752"/>
                  </a:cubicBezTo>
                  <a:cubicBezTo>
                    <a:pt x="116" y="749"/>
                    <a:pt x="122" y="751"/>
                    <a:pt x="125" y="756"/>
                  </a:cubicBezTo>
                  <a:cubicBezTo>
                    <a:pt x="130" y="765"/>
                    <a:pt x="135" y="774"/>
                    <a:pt x="140" y="784"/>
                  </a:cubicBezTo>
                  <a:cubicBezTo>
                    <a:pt x="142" y="789"/>
                    <a:pt x="140" y="795"/>
                    <a:pt x="136" y="797"/>
                  </a:cubicBezTo>
                  <a:cubicBezTo>
                    <a:pt x="134" y="798"/>
                    <a:pt x="132" y="799"/>
                    <a:pt x="131" y="799"/>
                  </a:cubicBezTo>
                  <a:close/>
                  <a:moveTo>
                    <a:pt x="101" y="742"/>
                  </a:moveTo>
                  <a:cubicBezTo>
                    <a:pt x="98" y="742"/>
                    <a:pt x="94" y="740"/>
                    <a:pt x="92" y="736"/>
                  </a:cubicBezTo>
                  <a:cubicBezTo>
                    <a:pt x="87" y="727"/>
                    <a:pt x="83" y="717"/>
                    <a:pt x="78" y="708"/>
                  </a:cubicBezTo>
                  <a:cubicBezTo>
                    <a:pt x="76" y="703"/>
                    <a:pt x="78" y="697"/>
                    <a:pt x="83" y="694"/>
                  </a:cubicBezTo>
                  <a:cubicBezTo>
                    <a:pt x="88" y="692"/>
                    <a:pt x="94" y="694"/>
                    <a:pt x="96" y="699"/>
                  </a:cubicBezTo>
                  <a:cubicBezTo>
                    <a:pt x="101" y="708"/>
                    <a:pt x="105" y="718"/>
                    <a:pt x="110" y="728"/>
                  </a:cubicBezTo>
                  <a:cubicBezTo>
                    <a:pt x="113" y="732"/>
                    <a:pt x="111" y="738"/>
                    <a:pt x="106" y="741"/>
                  </a:cubicBezTo>
                  <a:cubicBezTo>
                    <a:pt x="104" y="742"/>
                    <a:pt x="103" y="742"/>
                    <a:pt x="101" y="742"/>
                  </a:cubicBezTo>
                  <a:close/>
                  <a:moveTo>
                    <a:pt x="74" y="684"/>
                  </a:moveTo>
                  <a:cubicBezTo>
                    <a:pt x="70" y="684"/>
                    <a:pt x="66" y="682"/>
                    <a:pt x="65" y="679"/>
                  </a:cubicBezTo>
                  <a:cubicBezTo>
                    <a:pt x="60" y="668"/>
                    <a:pt x="56" y="659"/>
                    <a:pt x="52" y="649"/>
                  </a:cubicBezTo>
                  <a:cubicBezTo>
                    <a:pt x="50" y="644"/>
                    <a:pt x="52" y="638"/>
                    <a:pt x="57" y="636"/>
                  </a:cubicBezTo>
                  <a:cubicBezTo>
                    <a:pt x="62" y="634"/>
                    <a:pt x="68" y="636"/>
                    <a:pt x="70" y="641"/>
                  </a:cubicBezTo>
                  <a:cubicBezTo>
                    <a:pt x="74" y="651"/>
                    <a:pt x="79" y="660"/>
                    <a:pt x="83" y="670"/>
                  </a:cubicBezTo>
                  <a:cubicBezTo>
                    <a:pt x="85" y="675"/>
                    <a:pt x="83" y="681"/>
                    <a:pt x="78" y="684"/>
                  </a:cubicBezTo>
                  <a:cubicBezTo>
                    <a:pt x="77" y="684"/>
                    <a:pt x="75" y="684"/>
                    <a:pt x="74" y="684"/>
                  </a:cubicBezTo>
                  <a:close/>
                  <a:moveTo>
                    <a:pt x="49" y="626"/>
                  </a:moveTo>
                  <a:cubicBezTo>
                    <a:pt x="45" y="626"/>
                    <a:pt x="41" y="623"/>
                    <a:pt x="40" y="619"/>
                  </a:cubicBezTo>
                  <a:cubicBezTo>
                    <a:pt x="36" y="609"/>
                    <a:pt x="32" y="598"/>
                    <a:pt x="29" y="589"/>
                  </a:cubicBezTo>
                  <a:cubicBezTo>
                    <a:pt x="27" y="583"/>
                    <a:pt x="30" y="578"/>
                    <a:pt x="35" y="576"/>
                  </a:cubicBezTo>
                  <a:cubicBezTo>
                    <a:pt x="41" y="574"/>
                    <a:pt x="46" y="577"/>
                    <a:pt x="48" y="582"/>
                  </a:cubicBezTo>
                  <a:cubicBezTo>
                    <a:pt x="51" y="592"/>
                    <a:pt x="55" y="602"/>
                    <a:pt x="59" y="612"/>
                  </a:cubicBezTo>
                  <a:cubicBezTo>
                    <a:pt x="61" y="617"/>
                    <a:pt x="58" y="623"/>
                    <a:pt x="53" y="625"/>
                  </a:cubicBezTo>
                  <a:cubicBezTo>
                    <a:pt x="52" y="625"/>
                    <a:pt x="50" y="626"/>
                    <a:pt x="49" y="626"/>
                  </a:cubicBezTo>
                  <a:close/>
                  <a:moveTo>
                    <a:pt x="29" y="565"/>
                  </a:moveTo>
                  <a:cubicBezTo>
                    <a:pt x="25" y="565"/>
                    <a:pt x="21" y="562"/>
                    <a:pt x="19" y="558"/>
                  </a:cubicBezTo>
                  <a:cubicBezTo>
                    <a:pt x="16" y="547"/>
                    <a:pt x="14" y="536"/>
                    <a:pt x="12" y="526"/>
                  </a:cubicBezTo>
                  <a:cubicBezTo>
                    <a:pt x="11" y="521"/>
                    <a:pt x="14" y="515"/>
                    <a:pt x="20" y="514"/>
                  </a:cubicBezTo>
                  <a:cubicBezTo>
                    <a:pt x="25" y="513"/>
                    <a:pt x="30" y="517"/>
                    <a:pt x="31" y="522"/>
                  </a:cubicBezTo>
                  <a:cubicBezTo>
                    <a:pt x="33" y="532"/>
                    <a:pt x="36" y="542"/>
                    <a:pt x="39" y="552"/>
                  </a:cubicBezTo>
                  <a:cubicBezTo>
                    <a:pt x="40" y="558"/>
                    <a:pt x="37" y="563"/>
                    <a:pt x="32" y="565"/>
                  </a:cubicBezTo>
                  <a:cubicBezTo>
                    <a:pt x="31" y="565"/>
                    <a:pt x="30" y="565"/>
                    <a:pt x="29" y="565"/>
                  </a:cubicBezTo>
                  <a:close/>
                  <a:moveTo>
                    <a:pt x="7" y="494"/>
                  </a:moveTo>
                  <a:cubicBezTo>
                    <a:pt x="17" y="493"/>
                    <a:pt x="17" y="493"/>
                    <a:pt x="17" y="493"/>
                  </a:cubicBezTo>
                  <a:cubicBezTo>
                    <a:pt x="7" y="494"/>
                    <a:pt x="7" y="494"/>
                    <a:pt x="7" y="494"/>
                  </a:cubicBezTo>
                  <a:cubicBezTo>
                    <a:pt x="5" y="483"/>
                    <a:pt x="4" y="473"/>
                    <a:pt x="3" y="462"/>
                  </a:cubicBezTo>
                  <a:cubicBezTo>
                    <a:pt x="2" y="456"/>
                    <a:pt x="6" y="452"/>
                    <a:pt x="12" y="451"/>
                  </a:cubicBezTo>
                  <a:cubicBezTo>
                    <a:pt x="17" y="450"/>
                    <a:pt x="22" y="454"/>
                    <a:pt x="23" y="460"/>
                  </a:cubicBezTo>
                  <a:cubicBezTo>
                    <a:pt x="24" y="470"/>
                    <a:pt x="25" y="481"/>
                    <a:pt x="27" y="491"/>
                  </a:cubicBezTo>
                  <a:lnTo>
                    <a:pt x="7" y="494"/>
                  </a:lnTo>
                  <a:close/>
                  <a:moveTo>
                    <a:pt x="10" y="439"/>
                  </a:moveTo>
                  <a:cubicBezTo>
                    <a:pt x="5" y="439"/>
                    <a:pt x="1" y="435"/>
                    <a:pt x="0" y="430"/>
                  </a:cubicBezTo>
                  <a:cubicBezTo>
                    <a:pt x="0" y="424"/>
                    <a:pt x="0" y="418"/>
                    <a:pt x="0" y="412"/>
                  </a:cubicBezTo>
                  <a:cubicBezTo>
                    <a:pt x="0" y="407"/>
                    <a:pt x="0" y="402"/>
                    <a:pt x="0" y="397"/>
                  </a:cubicBezTo>
                  <a:cubicBezTo>
                    <a:pt x="0" y="391"/>
                    <a:pt x="5" y="387"/>
                    <a:pt x="11" y="387"/>
                  </a:cubicBezTo>
                  <a:cubicBezTo>
                    <a:pt x="16" y="388"/>
                    <a:pt x="20" y="392"/>
                    <a:pt x="20" y="398"/>
                  </a:cubicBezTo>
                  <a:cubicBezTo>
                    <a:pt x="20" y="402"/>
                    <a:pt x="20" y="407"/>
                    <a:pt x="20" y="412"/>
                  </a:cubicBezTo>
                  <a:cubicBezTo>
                    <a:pt x="20" y="418"/>
                    <a:pt x="20" y="423"/>
                    <a:pt x="20" y="429"/>
                  </a:cubicBezTo>
                  <a:cubicBezTo>
                    <a:pt x="21" y="434"/>
                    <a:pt x="16" y="439"/>
                    <a:pt x="11" y="439"/>
                  </a:cubicBezTo>
                  <a:cubicBezTo>
                    <a:pt x="11" y="439"/>
                    <a:pt x="10" y="439"/>
                    <a:pt x="10" y="439"/>
                  </a:cubicBezTo>
                  <a:close/>
                  <a:moveTo>
                    <a:pt x="13" y="376"/>
                  </a:moveTo>
                  <a:cubicBezTo>
                    <a:pt x="13" y="376"/>
                    <a:pt x="12" y="376"/>
                    <a:pt x="12" y="376"/>
                  </a:cubicBezTo>
                  <a:cubicBezTo>
                    <a:pt x="6" y="375"/>
                    <a:pt x="2" y="370"/>
                    <a:pt x="3" y="364"/>
                  </a:cubicBezTo>
                  <a:cubicBezTo>
                    <a:pt x="5" y="354"/>
                    <a:pt x="7" y="343"/>
                    <a:pt x="10" y="332"/>
                  </a:cubicBezTo>
                  <a:cubicBezTo>
                    <a:pt x="11" y="327"/>
                    <a:pt x="16" y="323"/>
                    <a:pt x="22" y="325"/>
                  </a:cubicBezTo>
                  <a:cubicBezTo>
                    <a:pt x="27" y="326"/>
                    <a:pt x="30" y="331"/>
                    <a:pt x="29" y="337"/>
                  </a:cubicBezTo>
                  <a:cubicBezTo>
                    <a:pt x="27" y="347"/>
                    <a:pt x="25" y="357"/>
                    <a:pt x="23" y="367"/>
                  </a:cubicBezTo>
                  <a:cubicBezTo>
                    <a:pt x="22" y="372"/>
                    <a:pt x="18" y="376"/>
                    <a:pt x="13" y="376"/>
                  </a:cubicBezTo>
                  <a:close/>
                  <a:moveTo>
                    <a:pt x="28" y="314"/>
                  </a:moveTo>
                  <a:cubicBezTo>
                    <a:pt x="27" y="314"/>
                    <a:pt x="26" y="314"/>
                    <a:pt x="25" y="313"/>
                  </a:cubicBezTo>
                  <a:cubicBezTo>
                    <a:pt x="20" y="312"/>
                    <a:pt x="17" y="306"/>
                    <a:pt x="19" y="301"/>
                  </a:cubicBezTo>
                  <a:cubicBezTo>
                    <a:pt x="22" y="291"/>
                    <a:pt x="26" y="280"/>
                    <a:pt x="30" y="270"/>
                  </a:cubicBezTo>
                  <a:cubicBezTo>
                    <a:pt x="32" y="265"/>
                    <a:pt x="38" y="263"/>
                    <a:pt x="43" y="265"/>
                  </a:cubicBezTo>
                  <a:cubicBezTo>
                    <a:pt x="48" y="267"/>
                    <a:pt x="51" y="273"/>
                    <a:pt x="49" y="278"/>
                  </a:cubicBezTo>
                  <a:cubicBezTo>
                    <a:pt x="45" y="288"/>
                    <a:pt x="41" y="298"/>
                    <a:pt x="38" y="307"/>
                  </a:cubicBezTo>
                  <a:cubicBezTo>
                    <a:pt x="36" y="311"/>
                    <a:pt x="32" y="314"/>
                    <a:pt x="28" y="314"/>
                  </a:cubicBezTo>
                  <a:close/>
                  <a:moveTo>
                    <a:pt x="53" y="255"/>
                  </a:moveTo>
                  <a:cubicBezTo>
                    <a:pt x="51" y="255"/>
                    <a:pt x="50" y="255"/>
                    <a:pt x="48" y="254"/>
                  </a:cubicBezTo>
                  <a:cubicBezTo>
                    <a:pt x="43" y="252"/>
                    <a:pt x="41" y="246"/>
                    <a:pt x="44" y="241"/>
                  </a:cubicBezTo>
                  <a:cubicBezTo>
                    <a:pt x="48" y="231"/>
                    <a:pt x="53" y="222"/>
                    <a:pt x="59" y="212"/>
                  </a:cubicBezTo>
                  <a:cubicBezTo>
                    <a:pt x="61" y="207"/>
                    <a:pt x="67" y="205"/>
                    <a:pt x="72" y="208"/>
                  </a:cubicBezTo>
                  <a:cubicBezTo>
                    <a:pt x="77" y="211"/>
                    <a:pt x="79" y="217"/>
                    <a:pt x="76" y="222"/>
                  </a:cubicBezTo>
                  <a:cubicBezTo>
                    <a:pt x="71" y="231"/>
                    <a:pt x="66" y="240"/>
                    <a:pt x="62" y="250"/>
                  </a:cubicBezTo>
                  <a:cubicBezTo>
                    <a:pt x="60" y="253"/>
                    <a:pt x="56" y="255"/>
                    <a:pt x="53" y="255"/>
                  </a:cubicBezTo>
                  <a:close/>
                  <a:moveTo>
                    <a:pt x="84" y="199"/>
                  </a:moveTo>
                  <a:cubicBezTo>
                    <a:pt x="82" y="199"/>
                    <a:pt x="80" y="199"/>
                    <a:pt x="78" y="198"/>
                  </a:cubicBezTo>
                  <a:cubicBezTo>
                    <a:pt x="74" y="195"/>
                    <a:pt x="72" y="189"/>
                    <a:pt x="75" y="184"/>
                  </a:cubicBezTo>
                  <a:cubicBezTo>
                    <a:pt x="80" y="175"/>
                    <a:pt x="86" y="166"/>
                    <a:pt x="92" y="157"/>
                  </a:cubicBezTo>
                  <a:cubicBezTo>
                    <a:pt x="95" y="152"/>
                    <a:pt x="102" y="151"/>
                    <a:pt x="106" y="154"/>
                  </a:cubicBezTo>
                  <a:cubicBezTo>
                    <a:pt x="111" y="157"/>
                    <a:pt x="112" y="163"/>
                    <a:pt x="109" y="168"/>
                  </a:cubicBezTo>
                  <a:cubicBezTo>
                    <a:pt x="103" y="177"/>
                    <a:pt x="97" y="186"/>
                    <a:pt x="92" y="195"/>
                  </a:cubicBezTo>
                  <a:cubicBezTo>
                    <a:pt x="90" y="198"/>
                    <a:pt x="87" y="199"/>
                    <a:pt x="84" y="199"/>
                  </a:cubicBezTo>
                  <a:close/>
                  <a:moveTo>
                    <a:pt x="119" y="146"/>
                  </a:moveTo>
                  <a:cubicBezTo>
                    <a:pt x="117" y="146"/>
                    <a:pt x="115" y="146"/>
                    <a:pt x="113" y="144"/>
                  </a:cubicBezTo>
                  <a:cubicBezTo>
                    <a:pt x="108" y="141"/>
                    <a:pt x="107" y="135"/>
                    <a:pt x="110" y="130"/>
                  </a:cubicBezTo>
                  <a:cubicBezTo>
                    <a:pt x="116" y="122"/>
                    <a:pt x="123" y="113"/>
                    <a:pt x="129" y="104"/>
                  </a:cubicBezTo>
                  <a:cubicBezTo>
                    <a:pt x="133" y="100"/>
                    <a:pt x="139" y="99"/>
                    <a:pt x="143" y="102"/>
                  </a:cubicBezTo>
                  <a:cubicBezTo>
                    <a:pt x="148" y="106"/>
                    <a:pt x="149" y="112"/>
                    <a:pt x="145" y="116"/>
                  </a:cubicBezTo>
                  <a:cubicBezTo>
                    <a:pt x="139" y="125"/>
                    <a:pt x="133" y="134"/>
                    <a:pt x="127" y="142"/>
                  </a:cubicBezTo>
                  <a:cubicBezTo>
                    <a:pt x="125" y="145"/>
                    <a:pt x="122" y="146"/>
                    <a:pt x="119" y="146"/>
                  </a:cubicBezTo>
                  <a:close/>
                  <a:moveTo>
                    <a:pt x="157" y="95"/>
                  </a:moveTo>
                  <a:cubicBezTo>
                    <a:pt x="154" y="95"/>
                    <a:pt x="152" y="94"/>
                    <a:pt x="150" y="93"/>
                  </a:cubicBezTo>
                  <a:cubicBezTo>
                    <a:pt x="146" y="90"/>
                    <a:pt x="145" y="83"/>
                    <a:pt x="149" y="79"/>
                  </a:cubicBezTo>
                  <a:cubicBezTo>
                    <a:pt x="155" y="71"/>
                    <a:pt x="162" y="62"/>
                    <a:pt x="169" y="54"/>
                  </a:cubicBezTo>
                  <a:cubicBezTo>
                    <a:pt x="172" y="50"/>
                    <a:pt x="178" y="49"/>
                    <a:pt x="183" y="52"/>
                  </a:cubicBezTo>
                  <a:cubicBezTo>
                    <a:pt x="187" y="56"/>
                    <a:pt x="188" y="62"/>
                    <a:pt x="184" y="66"/>
                  </a:cubicBezTo>
                  <a:cubicBezTo>
                    <a:pt x="177" y="75"/>
                    <a:pt x="171" y="83"/>
                    <a:pt x="164" y="91"/>
                  </a:cubicBezTo>
                  <a:cubicBezTo>
                    <a:pt x="163" y="94"/>
                    <a:pt x="160" y="95"/>
                    <a:pt x="157" y="95"/>
                  </a:cubicBezTo>
                  <a:close/>
                  <a:moveTo>
                    <a:pt x="197" y="46"/>
                  </a:moveTo>
                  <a:cubicBezTo>
                    <a:pt x="194" y="46"/>
                    <a:pt x="192" y="45"/>
                    <a:pt x="190" y="43"/>
                  </a:cubicBezTo>
                  <a:cubicBezTo>
                    <a:pt x="186" y="40"/>
                    <a:pt x="185" y="33"/>
                    <a:pt x="189" y="29"/>
                  </a:cubicBezTo>
                  <a:cubicBezTo>
                    <a:pt x="196" y="21"/>
                    <a:pt x="203" y="13"/>
                    <a:pt x="210" y="5"/>
                  </a:cubicBezTo>
                  <a:cubicBezTo>
                    <a:pt x="213" y="1"/>
                    <a:pt x="220" y="0"/>
                    <a:pt x="224" y="4"/>
                  </a:cubicBezTo>
                  <a:cubicBezTo>
                    <a:pt x="228" y="7"/>
                    <a:pt x="228" y="14"/>
                    <a:pt x="225" y="18"/>
                  </a:cubicBezTo>
                  <a:cubicBezTo>
                    <a:pt x="218" y="26"/>
                    <a:pt x="211" y="34"/>
                    <a:pt x="204" y="42"/>
                  </a:cubicBezTo>
                  <a:cubicBezTo>
                    <a:pt x="202" y="44"/>
                    <a:pt x="200" y="46"/>
                    <a:pt x="197" y="46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Freeform 97">
              <a:extLst>
                <a:ext uri="{FF2B5EF4-FFF2-40B4-BE49-F238E27FC236}">
                  <a16:creationId xmlns:a16="http://schemas.microsoft.com/office/drawing/2014/main" xmlns="" id="{0C874961-3320-6B42-87A9-2F0445208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0731" y="4920309"/>
              <a:ext cx="50817" cy="50817"/>
            </a:xfrm>
            <a:custGeom>
              <a:avLst/>
              <a:gdLst>
                <a:gd name="T0" fmla="*/ 11 w 33"/>
                <a:gd name="T1" fmla="*/ 33 h 33"/>
                <a:gd name="T2" fmla="*/ 4 w 33"/>
                <a:gd name="T3" fmla="*/ 30 h 33"/>
                <a:gd name="T4" fmla="*/ 3 w 33"/>
                <a:gd name="T5" fmla="*/ 16 h 33"/>
                <a:gd name="T6" fmla="*/ 14 w 33"/>
                <a:gd name="T7" fmla="*/ 4 h 33"/>
                <a:gd name="T8" fmla="*/ 28 w 33"/>
                <a:gd name="T9" fmla="*/ 3 h 33"/>
                <a:gd name="T10" fmla="*/ 29 w 33"/>
                <a:gd name="T11" fmla="*/ 18 h 33"/>
                <a:gd name="T12" fmla="*/ 18 w 33"/>
                <a:gd name="T13" fmla="*/ 29 h 33"/>
                <a:gd name="T14" fmla="*/ 11 w 33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3">
                  <a:moveTo>
                    <a:pt x="11" y="33"/>
                  </a:moveTo>
                  <a:cubicBezTo>
                    <a:pt x="9" y="33"/>
                    <a:pt x="6" y="32"/>
                    <a:pt x="4" y="30"/>
                  </a:cubicBezTo>
                  <a:cubicBezTo>
                    <a:pt x="0" y="27"/>
                    <a:pt x="0" y="20"/>
                    <a:pt x="3" y="16"/>
                  </a:cubicBezTo>
                  <a:cubicBezTo>
                    <a:pt x="7" y="12"/>
                    <a:pt x="11" y="8"/>
                    <a:pt x="14" y="4"/>
                  </a:cubicBezTo>
                  <a:cubicBezTo>
                    <a:pt x="18" y="0"/>
                    <a:pt x="24" y="0"/>
                    <a:pt x="28" y="3"/>
                  </a:cubicBezTo>
                  <a:cubicBezTo>
                    <a:pt x="32" y="7"/>
                    <a:pt x="33" y="13"/>
                    <a:pt x="29" y="18"/>
                  </a:cubicBezTo>
                  <a:cubicBezTo>
                    <a:pt x="25" y="22"/>
                    <a:pt x="22" y="25"/>
                    <a:pt x="18" y="29"/>
                  </a:cubicBezTo>
                  <a:cubicBezTo>
                    <a:pt x="16" y="32"/>
                    <a:pt x="14" y="33"/>
                    <a:pt x="11" y="33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Freeform 98">
              <a:extLst>
                <a:ext uri="{FF2B5EF4-FFF2-40B4-BE49-F238E27FC236}">
                  <a16:creationId xmlns:a16="http://schemas.microsoft.com/office/drawing/2014/main" xmlns="" id="{C62BE11E-3462-044C-BA69-FAC3B88B5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2065" y="4855131"/>
              <a:ext cx="146929" cy="150243"/>
            </a:xfrm>
            <a:custGeom>
              <a:avLst/>
              <a:gdLst>
                <a:gd name="T0" fmla="*/ 104 w 133"/>
                <a:gd name="T1" fmla="*/ 136 h 136"/>
                <a:gd name="T2" fmla="*/ 133 w 133"/>
                <a:gd name="T3" fmla="*/ 0 h 136"/>
                <a:gd name="T4" fmla="*/ 0 w 133"/>
                <a:gd name="T5" fmla="*/ 42 h 136"/>
                <a:gd name="T6" fmla="*/ 104 w 133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136">
                  <a:moveTo>
                    <a:pt x="104" y="136"/>
                  </a:moveTo>
                  <a:lnTo>
                    <a:pt x="133" y="0"/>
                  </a:lnTo>
                  <a:lnTo>
                    <a:pt x="0" y="42"/>
                  </a:lnTo>
                  <a:lnTo>
                    <a:pt x="104" y="136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Freeform 99">
              <a:extLst>
                <a:ext uri="{FF2B5EF4-FFF2-40B4-BE49-F238E27FC236}">
                  <a16:creationId xmlns:a16="http://schemas.microsoft.com/office/drawing/2014/main" xmlns="" id="{268AA665-F490-764B-96EA-D5CDC5D29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1905" y="6596179"/>
              <a:ext cx="44189" cy="55236"/>
            </a:xfrm>
            <a:custGeom>
              <a:avLst/>
              <a:gdLst>
                <a:gd name="T0" fmla="*/ 11 w 28"/>
                <a:gd name="T1" fmla="*/ 36 h 36"/>
                <a:gd name="T2" fmla="*/ 8 w 28"/>
                <a:gd name="T3" fmla="*/ 36 h 36"/>
                <a:gd name="T4" fmla="*/ 2 w 28"/>
                <a:gd name="T5" fmla="*/ 23 h 36"/>
                <a:gd name="T6" fmla="*/ 7 w 28"/>
                <a:gd name="T7" fmla="*/ 8 h 36"/>
                <a:gd name="T8" fmla="*/ 19 w 28"/>
                <a:gd name="T9" fmla="*/ 1 h 36"/>
                <a:gd name="T10" fmla="*/ 26 w 28"/>
                <a:gd name="T11" fmla="*/ 14 h 36"/>
                <a:gd name="T12" fmla="*/ 21 w 28"/>
                <a:gd name="T13" fmla="*/ 29 h 36"/>
                <a:gd name="T14" fmla="*/ 11 w 28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6">
                  <a:moveTo>
                    <a:pt x="11" y="36"/>
                  </a:moveTo>
                  <a:cubicBezTo>
                    <a:pt x="10" y="36"/>
                    <a:pt x="9" y="36"/>
                    <a:pt x="8" y="36"/>
                  </a:cubicBezTo>
                  <a:cubicBezTo>
                    <a:pt x="3" y="34"/>
                    <a:pt x="0" y="28"/>
                    <a:pt x="2" y="23"/>
                  </a:cubicBezTo>
                  <a:cubicBezTo>
                    <a:pt x="2" y="23"/>
                    <a:pt x="4" y="17"/>
                    <a:pt x="7" y="8"/>
                  </a:cubicBezTo>
                  <a:cubicBezTo>
                    <a:pt x="8" y="3"/>
                    <a:pt x="14" y="0"/>
                    <a:pt x="19" y="1"/>
                  </a:cubicBezTo>
                  <a:cubicBezTo>
                    <a:pt x="25" y="3"/>
                    <a:pt x="28" y="9"/>
                    <a:pt x="26" y="14"/>
                  </a:cubicBezTo>
                  <a:cubicBezTo>
                    <a:pt x="23" y="24"/>
                    <a:pt x="21" y="29"/>
                    <a:pt x="21" y="29"/>
                  </a:cubicBezTo>
                  <a:cubicBezTo>
                    <a:pt x="19" y="34"/>
                    <a:pt x="16" y="36"/>
                    <a:pt x="11" y="36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Freeform 100">
              <a:extLst>
                <a:ext uri="{FF2B5EF4-FFF2-40B4-BE49-F238E27FC236}">
                  <a16:creationId xmlns:a16="http://schemas.microsoft.com/office/drawing/2014/main" xmlns="" id="{7C7E192D-4A99-1144-A282-78932C7180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7818" y="6005150"/>
              <a:ext cx="356827" cy="573353"/>
            </a:xfrm>
            <a:custGeom>
              <a:avLst/>
              <a:gdLst>
                <a:gd name="T0" fmla="*/ 187 w 230"/>
                <a:gd name="T1" fmla="*/ 369 h 370"/>
                <a:gd name="T2" fmla="*/ 189 w 230"/>
                <a:gd name="T3" fmla="*/ 325 h 370"/>
                <a:gd name="T4" fmla="*/ 208 w 230"/>
                <a:gd name="T5" fmla="*/ 329 h 370"/>
                <a:gd name="T6" fmla="*/ 190 w 230"/>
                <a:gd name="T7" fmla="*/ 370 h 370"/>
                <a:gd name="T8" fmla="*/ 204 w 230"/>
                <a:gd name="T9" fmla="*/ 304 h 370"/>
                <a:gd name="T10" fmla="*/ 202 w 230"/>
                <a:gd name="T11" fmla="*/ 259 h 370"/>
                <a:gd name="T12" fmla="*/ 222 w 230"/>
                <a:gd name="T13" fmla="*/ 263 h 370"/>
                <a:gd name="T14" fmla="*/ 206 w 230"/>
                <a:gd name="T15" fmla="*/ 304 h 370"/>
                <a:gd name="T16" fmla="*/ 215 w 230"/>
                <a:gd name="T17" fmla="*/ 238 h 370"/>
                <a:gd name="T18" fmla="*/ 209 w 230"/>
                <a:gd name="T19" fmla="*/ 194 h 370"/>
                <a:gd name="T20" fmla="*/ 229 w 230"/>
                <a:gd name="T21" fmla="*/ 195 h 370"/>
                <a:gd name="T22" fmla="*/ 216 w 230"/>
                <a:gd name="T23" fmla="*/ 238 h 370"/>
                <a:gd name="T24" fmla="*/ 210 w 230"/>
                <a:gd name="T25" fmla="*/ 161 h 370"/>
                <a:gd name="T26" fmla="*/ 216 w 230"/>
                <a:gd name="T27" fmla="*/ 117 h 370"/>
                <a:gd name="T28" fmla="*/ 230 w 230"/>
                <a:gd name="T29" fmla="*/ 160 h 370"/>
                <a:gd name="T30" fmla="*/ 220 w 230"/>
                <a:gd name="T31" fmla="*/ 170 h 370"/>
                <a:gd name="T32" fmla="*/ 201 w 230"/>
                <a:gd name="T33" fmla="*/ 97 h 370"/>
                <a:gd name="T34" fmla="*/ 191 w 230"/>
                <a:gd name="T35" fmla="*/ 55 h 370"/>
                <a:gd name="T36" fmla="*/ 220 w 230"/>
                <a:gd name="T37" fmla="*/ 91 h 370"/>
                <a:gd name="T38" fmla="*/ 210 w 230"/>
                <a:gd name="T39" fmla="*/ 104 h 370"/>
                <a:gd name="T40" fmla="*/ 168 w 230"/>
                <a:gd name="T41" fmla="*/ 47 h 370"/>
                <a:gd name="T42" fmla="*/ 140 w 230"/>
                <a:gd name="T43" fmla="*/ 34 h 370"/>
                <a:gd name="T44" fmla="*/ 146 w 230"/>
                <a:gd name="T45" fmla="*/ 15 h 370"/>
                <a:gd name="T46" fmla="*/ 180 w 230"/>
                <a:gd name="T47" fmla="*/ 31 h 370"/>
                <a:gd name="T48" fmla="*/ 174 w 230"/>
                <a:gd name="T49" fmla="*/ 49 h 370"/>
                <a:gd name="T50" fmla="*/ 109 w 230"/>
                <a:gd name="T51" fmla="*/ 27 h 370"/>
                <a:gd name="T52" fmla="*/ 67 w 230"/>
                <a:gd name="T53" fmla="*/ 12 h 370"/>
                <a:gd name="T54" fmla="*/ 112 w 230"/>
                <a:gd name="T55" fmla="*/ 8 h 370"/>
                <a:gd name="T56" fmla="*/ 111 w 230"/>
                <a:gd name="T57" fmla="*/ 27 h 370"/>
                <a:gd name="T58" fmla="*/ 43 w 230"/>
                <a:gd name="T59" fmla="*/ 21 h 370"/>
                <a:gd name="T60" fmla="*/ 0 w 230"/>
                <a:gd name="T61" fmla="*/ 10 h 370"/>
                <a:gd name="T62" fmla="*/ 10 w 230"/>
                <a:gd name="T63" fmla="*/ 0 h 370"/>
                <a:gd name="T64" fmla="*/ 53 w 230"/>
                <a:gd name="T65" fmla="*/ 12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0" h="370">
                  <a:moveTo>
                    <a:pt x="190" y="370"/>
                  </a:moveTo>
                  <a:cubicBezTo>
                    <a:pt x="189" y="370"/>
                    <a:pt x="188" y="370"/>
                    <a:pt x="187" y="369"/>
                  </a:cubicBezTo>
                  <a:cubicBezTo>
                    <a:pt x="182" y="368"/>
                    <a:pt x="179" y="362"/>
                    <a:pt x="180" y="357"/>
                  </a:cubicBezTo>
                  <a:cubicBezTo>
                    <a:pt x="183" y="346"/>
                    <a:pt x="186" y="335"/>
                    <a:pt x="189" y="325"/>
                  </a:cubicBezTo>
                  <a:cubicBezTo>
                    <a:pt x="190" y="319"/>
                    <a:pt x="195" y="316"/>
                    <a:pt x="201" y="317"/>
                  </a:cubicBezTo>
                  <a:cubicBezTo>
                    <a:pt x="206" y="319"/>
                    <a:pt x="209" y="324"/>
                    <a:pt x="208" y="329"/>
                  </a:cubicBezTo>
                  <a:cubicBezTo>
                    <a:pt x="205" y="340"/>
                    <a:pt x="202" y="351"/>
                    <a:pt x="199" y="362"/>
                  </a:cubicBezTo>
                  <a:cubicBezTo>
                    <a:pt x="198" y="367"/>
                    <a:pt x="194" y="370"/>
                    <a:pt x="190" y="370"/>
                  </a:cubicBezTo>
                  <a:close/>
                  <a:moveTo>
                    <a:pt x="206" y="304"/>
                  </a:moveTo>
                  <a:cubicBezTo>
                    <a:pt x="205" y="304"/>
                    <a:pt x="204" y="304"/>
                    <a:pt x="204" y="304"/>
                  </a:cubicBezTo>
                  <a:cubicBezTo>
                    <a:pt x="198" y="303"/>
                    <a:pt x="195" y="298"/>
                    <a:pt x="196" y="292"/>
                  </a:cubicBezTo>
                  <a:cubicBezTo>
                    <a:pt x="198" y="281"/>
                    <a:pt x="200" y="270"/>
                    <a:pt x="202" y="259"/>
                  </a:cubicBezTo>
                  <a:cubicBezTo>
                    <a:pt x="203" y="254"/>
                    <a:pt x="208" y="250"/>
                    <a:pt x="213" y="251"/>
                  </a:cubicBezTo>
                  <a:cubicBezTo>
                    <a:pt x="219" y="252"/>
                    <a:pt x="222" y="257"/>
                    <a:pt x="222" y="263"/>
                  </a:cubicBezTo>
                  <a:cubicBezTo>
                    <a:pt x="220" y="273"/>
                    <a:pt x="218" y="285"/>
                    <a:pt x="215" y="296"/>
                  </a:cubicBezTo>
                  <a:cubicBezTo>
                    <a:pt x="214" y="301"/>
                    <a:pt x="210" y="304"/>
                    <a:pt x="206" y="304"/>
                  </a:cubicBezTo>
                  <a:close/>
                  <a:moveTo>
                    <a:pt x="216" y="238"/>
                  </a:moveTo>
                  <a:cubicBezTo>
                    <a:pt x="216" y="238"/>
                    <a:pt x="216" y="238"/>
                    <a:pt x="215" y="238"/>
                  </a:cubicBezTo>
                  <a:cubicBezTo>
                    <a:pt x="210" y="237"/>
                    <a:pt x="206" y="232"/>
                    <a:pt x="207" y="227"/>
                  </a:cubicBezTo>
                  <a:cubicBezTo>
                    <a:pt x="208" y="215"/>
                    <a:pt x="209" y="204"/>
                    <a:pt x="209" y="194"/>
                  </a:cubicBezTo>
                  <a:cubicBezTo>
                    <a:pt x="210" y="188"/>
                    <a:pt x="214" y="184"/>
                    <a:pt x="220" y="184"/>
                  </a:cubicBezTo>
                  <a:cubicBezTo>
                    <a:pt x="225" y="184"/>
                    <a:pt x="230" y="189"/>
                    <a:pt x="229" y="195"/>
                  </a:cubicBezTo>
                  <a:cubicBezTo>
                    <a:pt x="229" y="206"/>
                    <a:pt x="228" y="217"/>
                    <a:pt x="226" y="229"/>
                  </a:cubicBezTo>
                  <a:cubicBezTo>
                    <a:pt x="226" y="234"/>
                    <a:pt x="221" y="238"/>
                    <a:pt x="216" y="238"/>
                  </a:cubicBezTo>
                  <a:close/>
                  <a:moveTo>
                    <a:pt x="220" y="170"/>
                  </a:moveTo>
                  <a:cubicBezTo>
                    <a:pt x="215" y="170"/>
                    <a:pt x="210" y="166"/>
                    <a:pt x="210" y="161"/>
                  </a:cubicBezTo>
                  <a:cubicBezTo>
                    <a:pt x="210" y="149"/>
                    <a:pt x="209" y="138"/>
                    <a:pt x="208" y="128"/>
                  </a:cubicBezTo>
                  <a:cubicBezTo>
                    <a:pt x="207" y="123"/>
                    <a:pt x="211" y="118"/>
                    <a:pt x="216" y="117"/>
                  </a:cubicBezTo>
                  <a:cubicBezTo>
                    <a:pt x="222" y="116"/>
                    <a:pt x="227" y="120"/>
                    <a:pt x="227" y="126"/>
                  </a:cubicBezTo>
                  <a:cubicBezTo>
                    <a:pt x="229" y="136"/>
                    <a:pt x="230" y="148"/>
                    <a:pt x="230" y="160"/>
                  </a:cubicBezTo>
                  <a:cubicBezTo>
                    <a:pt x="230" y="166"/>
                    <a:pt x="226" y="170"/>
                    <a:pt x="220" y="170"/>
                  </a:cubicBezTo>
                  <a:cubicBezTo>
                    <a:pt x="220" y="170"/>
                    <a:pt x="220" y="170"/>
                    <a:pt x="220" y="170"/>
                  </a:cubicBezTo>
                  <a:close/>
                  <a:moveTo>
                    <a:pt x="210" y="104"/>
                  </a:moveTo>
                  <a:cubicBezTo>
                    <a:pt x="206" y="104"/>
                    <a:pt x="202" y="101"/>
                    <a:pt x="201" y="97"/>
                  </a:cubicBezTo>
                  <a:cubicBezTo>
                    <a:pt x="197" y="86"/>
                    <a:pt x="193" y="77"/>
                    <a:pt x="188" y="69"/>
                  </a:cubicBezTo>
                  <a:cubicBezTo>
                    <a:pt x="185" y="64"/>
                    <a:pt x="186" y="58"/>
                    <a:pt x="191" y="55"/>
                  </a:cubicBezTo>
                  <a:cubicBezTo>
                    <a:pt x="196" y="52"/>
                    <a:pt x="202" y="53"/>
                    <a:pt x="205" y="58"/>
                  </a:cubicBezTo>
                  <a:cubicBezTo>
                    <a:pt x="211" y="68"/>
                    <a:pt x="216" y="79"/>
                    <a:pt x="220" y="91"/>
                  </a:cubicBezTo>
                  <a:cubicBezTo>
                    <a:pt x="222" y="96"/>
                    <a:pt x="219" y="102"/>
                    <a:pt x="213" y="104"/>
                  </a:cubicBezTo>
                  <a:cubicBezTo>
                    <a:pt x="212" y="104"/>
                    <a:pt x="211" y="104"/>
                    <a:pt x="210" y="104"/>
                  </a:cubicBezTo>
                  <a:close/>
                  <a:moveTo>
                    <a:pt x="174" y="49"/>
                  </a:moveTo>
                  <a:cubicBezTo>
                    <a:pt x="172" y="49"/>
                    <a:pt x="170" y="48"/>
                    <a:pt x="168" y="47"/>
                  </a:cubicBezTo>
                  <a:cubicBezTo>
                    <a:pt x="167" y="47"/>
                    <a:pt x="167" y="47"/>
                    <a:pt x="167" y="47"/>
                  </a:cubicBezTo>
                  <a:cubicBezTo>
                    <a:pt x="161" y="42"/>
                    <a:pt x="152" y="38"/>
                    <a:pt x="140" y="34"/>
                  </a:cubicBezTo>
                  <a:cubicBezTo>
                    <a:pt x="135" y="33"/>
                    <a:pt x="132" y="27"/>
                    <a:pt x="134" y="22"/>
                  </a:cubicBezTo>
                  <a:cubicBezTo>
                    <a:pt x="135" y="17"/>
                    <a:pt x="141" y="14"/>
                    <a:pt x="146" y="15"/>
                  </a:cubicBezTo>
                  <a:cubicBezTo>
                    <a:pt x="160" y="19"/>
                    <a:pt x="171" y="24"/>
                    <a:pt x="179" y="30"/>
                  </a:cubicBezTo>
                  <a:cubicBezTo>
                    <a:pt x="180" y="31"/>
                    <a:pt x="180" y="31"/>
                    <a:pt x="180" y="31"/>
                  </a:cubicBezTo>
                  <a:cubicBezTo>
                    <a:pt x="184" y="34"/>
                    <a:pt x="185" y="40"/>
                    <a:pt x="182" y="45"/>
                  </a:cubicBezTo>
                  <a:cubicBezTo>
                    <a:pt x="180" y="47"/>
                    <a:pt x="177" y="49"/>
                    <a:pt x="174" y="49"/>
                  </a:cubicBezTo>
                  <a:close/>
                  <a:moveTo>
                    <a:pt x="111" y="27"/>
                  </a:moveTo>
                  <a:cubicBezTo>
                    <a:pt x="110" y="27"/>
                    <a:pt x="109" y="27"/>
                    <a:pt x="109" y="27"/>
                  </a:cubicBezTo>
                  <a:cubicBezTo>
                    <a:pt x="99" y="26"/>
                    <a:pt x="88" y="24"/>
                    <a:pt x="76" y="23"/>
                  </a:cubicBezTo>
                  <a:cubicBezTo>
                    <a:pt x="71" y="23"/>
                    <a:pt x="67" y="18"/>
                    <a:pt x="67" y="12"/>
                  </a:cubicBezTo>
                  <a:cubicBezTo>
                    <a:pt x="68" y="7"/>
                    <a:pt x="73" y="3"/>
                    <a:pt x="78" y="3"/>
                  </a:cubicBezTo>
                  <a:cubicBezTo>
                    <a:pt x="90" y="4"/>
                    <a:pt x="102" y="6"/>
                    <a:pt x="112" y="8"/>
                  </a:cubicBezTo>
                  <a:cubicBezTo>
                    <a:pt x="118" y="8"/>
                    <a:pt x="121" y="14"/>
                    <a:pt x="120" y="19"/>
                  </a:cubicBezTo>
                  <a:cubicBezTo>
                    <a:pt x="120" y="24"/>
                    <a:pt x="115" y="27"/>
                    <a:pt x="111" y="27"/>
                  </a:cubicBezTo>
                  <a:close/>
                  <a:moveTo>
                    <a:pt x="44" y="21"/>
                  </a:moveTo>
                  <a:cubicBezTo>
                    <a:pt x="43" y="21"/>
                    <a:pt x="43" y="21"/>
                    <a:pt x="43" y="21"/>
                  </a:cubicBezTo>
                  <a:cubicBezTo>
                    <a:pt x="33" y="21"/>
                    <a:pt x="21" y="21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2" y="1"/>
                    <a:pt x="33" y="1"/>
                    <a:pt x="44" y="1"/>
                  </a:cubicBezTo>
                  <a:cubicBezTo>
                    <a:pt x="49" y="1"/>
                    <a:pt x="54" y="6"/>
                    <a:pt x="53" y="12"/>
                  </a:cubicBezTo>
                  <a:cubicBezTo>
                    <a:pt x="53" y="17"/>
                    <a:pt x="49" y="21"/>
                    <a:pt x="44" y="2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6" name="Freeform 101">
              <a:extLst>
                <a:ext uri="{FF2B5EF4-FFF2-40B4-BE49-F238E27FC236}">
                  <a16:creationId xmlns:a16="http://schemas.microsoft.com/office/drawing/2014/main" xmlns="" id="{59398823-3ADD-1F48-A28C-11304974F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0487" y="6005150"/>
              <a:ext cx="55236" cy="32037"/>
            </a:xfrm>
            <a:custGeom>
              <a:avLst/>
              <a:gdLst>
                <a:gd name="T0" fmla="*/ 10 w 36"/>
                <a:gd name="T1" fmla="*/ 21 h 21"/>
                <a:gd name="T2" fmla="*/ 0 w 36"/>
                <a:gd name="T3" fmla="*/ 12 h 21"/>
                <a:gd name="T4" fmla="*/ 10 w 36"/>
                <a:gd name="T5" fmla="*/ 1 h 21"/>
                <a:gd name="T6" fmla="*/ 26 w 36"/>
                <a:gd name="T7" fmla="*/ 1 h 21"/>
                <a:gd name="T8" fmla="*/ 36 w 36"/>
                <a:gd name="T9" fmla="*/ 11 h 21"/>
                <a:gd name="T10" fmla="*/ 26 w 36"/>
                <a:gd name="T11" fmla="*/ 21 h 21"/>
                <a:gd name="T12" fmla="*/ 11 w 36"/>
                <a:gd name="T13" fmla="*/ 21 h 21"/>
                <a:gd name="T14" fmla="*/ 10 w 36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1">
                  <a:moveTo>
                    <a:pt x="10" y="21"/>
                  </a:moveTo>
                  <a:cubicBezTo>
                    <a:pt x="5" y="21"/>
                    <a:pt x="0" y="17"/>
                    <a:pt x="0" y="12"/>
                  </a:cubicBezTo>
                  <a:cubicBezTo>
                    <a:pt x="0" y="6"/>
                    <a:pt x="4" y="1"/>
                    <a:pt x="10" y="1"/>
                  </a:cubicBezTo>
                  <a:cubicBezTo>
                    <a:pt x="15" y="1"/>
                    <a:pt x="20" y="1"/>
                    <a:pt x="26" y="1"/>
                  </a:cubicBezTo>
                  <a:cubicBezTo>
                    <a:pt x="31" y="0"/>
                    <a:pt x="36" y="5"/>
                    <a:pt x="36" y="11"/>
                  </a:cubicBezTo>
                  <a:cubicBezTo>
                    <a:pt x="36" y="16"/>
                    <a:pt x="32" y="21"/>
                    <a:pt x="26" y="21"/>
                  </a:cubicBezTo>
                  <a:cubicBezTo>
                    <a:pt x="21" y="21"/>
                    <a:pt x="16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7" name="Freeform 102">
              <a:extLst>
                <a:ext uri="{FF2B5EF4-FFF2-40B4-BE49-F238E27FC236}">
                  <a16:creationId xmlns:a16="http://schemas.microsoft.com/office/drawing/2014/main" xmlns="" id="{555EBF32-03D6-E945-94BF-58E4B24EB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5480" y="5944391"/>
              <a:ext cx="138091" cy="155767"/>
            </a:xfrm>
            <a:custGeom>
              <a:avLst/>
              <a:gdLst>
                <a:gd name="T0" fmla="*/ 117 w 125"/>
                <a:gd name="T1" fmla="*/ 0 h 141"/>
                <a:gd name="T2" fmla="*/ 0 w 125"/>
                <a:gd name="T3" fmla="*/ 77 h 141"/>
                <a:gd name="T4" fmla="*/ 125 w 125"/>
                <a:gd name="T5" fmla="*/ 141 h 141"/>
                <a:gd name="T6" fmla="*/ 117 w 125"/>
                <a:gd name="T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41">
                  <a:moveTo>
                    <a:pt x="117" y="0"/>
                  </a:moveTo>
                  <a:lnTo>
                    <a:pt x="0" y="77"/>
                  </a:lnTo>
                  <a:lnTo>
                    <a:pt x="125" y="141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xmlns="" id="{B1E8DB1D-AF30-6348-B89B-4DCE38BDEBD9}"/>
              </a:ext>
            </a:extLst>
          </p:cNvPr>
          <p:cNvGrpSpPr/>
          <p:nvPr/>
        </p:nvGrpSpPr>
        <p:grpSpPr>
          <a:xfrm>
            <a:off x="6172099" y="2184677"/>
            <a:ext cx="2198178" cy="790345"/>
            <a:chOff x="2194602" y="2009322"/>
            <a:chExt cx="2198178" cy="790345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xmlns="" id="{DED43B5C-EC85-8949-8A2E-36CE97428E3A}"/>
                </a:ext>
              </a:extLst>
            </p:cNvPr>
            <p:cNvSpPr/>
            <p:nvPr/>
          </p:nvSpPr>
          <p:spPr>
            <a:xfrm>
              <a:off x="2540742" y="2009322"/>
              <a:ext cx="1852038" cy="7903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Synth chartreuse XOXO, tacos </a:t>
              </a:r>
              <a:r>
                <a:rPr lang="en-US" sz="1200" dirty="0" err="1">
                  <a:cs typeface="+mn-ea"/>
                  <a:sym typeface="+mn-lt"/>
                </a:rPr>
                <a:t>brooklyn</a:t>
              </a:r>
              <a:r>
                <a:rPr lang="en-US" sz="1200" dirty="0">
                  <a:cs typeface="+mn-ea"/>
                  <a:sym typeface="+mn-lt"/>
                </a:rPr>
                <a:t> VHS plaid.</a:t>
              </a:r>
            </a:p>
          </p:txBody>
        </p:sp>
        <p:sp>
          <p:nvSpPr>
            <p:cNvPr id="111" name="Shape 2778">
              <a:extLst>
                <a:ext uri="{FF2B5EF4-FFF2-40B4-BE49-F238E27FC236}">
                  <a16:creationId xmlns:a16="http://schemas.microsoft.com/office/drawing/2014/main" xmlns="" id="{3AF453B9-5863-AF4A-9DA0-A7E9409A8D81}"/>
                </a:ext>
              </a:extLst>
            </p:cNvPr>
            <p:cNvSpPr/>
            <p:nvPr/>
          </p:nvSpPr>
          <p:spPr>
            <a:xfrm>
              <a:off x="2194602" y="216516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</a:gra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xmlns="" id="{EA492C55-26A6-2449-B81A-F79FB37152B3}"/>
              </a:ext>
            </a:extLst>
          </p:cNvPr>
          <p:cNvGrpSpPr/>
          <p:nvPr/>
        </p:nvGrpSpPr>
        <p:grpSpPr>
          <a:xfrm>
            <a:off x="8729536" y="2204115"/>
            <a:ext cx="2199302" cy="790345"/>
            <a:chOff x="4129724" y="2015877"/>
            <a:chExt cx="2199302" cy="790345"/>
          </a:xfrm>
        </p:grpSpPr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xmlns="" id="{7C7B0AB5-7EB2-904C-910C-7B499059CAE0}"/>
                </a:ext>
              </a:extLst>
            </p:cNvPr>
            <p:cNvSpPr/>
            <p:nvPr/>
          </p:nvSpPr>
          <p:spPr>
            <a:xfrm>
              <a:off x="4477137" y="2015877"/>
              <a:ext cx="1851889" cy="7903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Synth chartreuse XOXO, tacos </a:t>
              </a:r>
              <a:r>
                <a:rPr lang="en-US" sz="1200" dirty="0" err="1">
                  <a:cs typeface="+mn-ea"/>
                  <a:sym typeface="+mn-lt"/>
                </a:rPr>
                <a:t>brooklyn</a:t>
              </a:r>
              <a:r>
                <a:rPr lang="en-US" sz="1200" dirty="0">
                  <a:cs typeface="+mn-ea"/>
                  <a:sym typeface="+mn-lt"/>
                </a:rPr>
                <a:t> VHS plaid.</a:t>
              </a:r>
            </a:p>
          </p:txBody>
        </p:sp>
        <p:sp>
          <p:nvSpPr>
            <p:cNvPr id="114" name="Shape 2748">
              <a:extLst>
                <a:ext uri="{FF2B5EF4-FFF2-40B4-BE49-F238E27FC236}">
                  <a16:creationId xmlns:a16="http://schemas.microsoft.com/office/drawing/2014/main" xmlns="" id="{BF33D824-2058-4344-9C03-1C9C868ACB75}"/>
                </a:ext>
              </a:extLst>
            </p:cNvPr>
            <p:cNvSpPr/>
            <p:nvPr/>
          </p:nvSpPr>
          <p:spPr>
            <a:xfrm>
              <a:off x="4129724" y="2143124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</a:gra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xmlns="" id="{96F69A04-058C-624D-9190-A85251182C1F}"/>
              </a:ext>
            </a:extLst>
          </p:cNvPr>
          <p:cNvGrpSpPr/>
          <p:nvPr/>
        </p:nvGrpSpPr>
        <p:grpSpPr>
          <a:xfrm>
            <a:off x="6172099" y="3326329"/>
            <a:ext cx="2126143" cy="790345"/>
            <a:chOff x="6064846" y="2015877"/>
            <a:chExt cx="2126143" cy="790345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xmlns="" id="{11BE3BFE-0032-D34E-A442-CCD077DB9B79}"/>
                </a:ext>
              </a:extLst>
            </p:cNvPr>
            <p:cNvSpPr/>
            <p:nvPr/>
          </p:nvSpPr>
          <p:spPr>
            <a:xfrm>
              <a:off x="6413532" y="2015877"/>
              <a:ext cx="1777457" cy="7903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Synth chartreuse XOXO, tacos </a:t>
              </a:r>
              <a:r>
                <a:rPr lang="en-US" sz="1200" dirty="0" err="1">
                  <a:cs typeface="+mn-ea"/>
                  <a:sym typeface="+mn-lt"/>
                </a:rPr>
                <a:t>brooklyn</a:t>
              </a:r>
              <a:r>
                <a:rPr lang="en-US" sz="1200" dirty="0">
                  <a:cs typeface="+mn-ea"/>
                  <a:sym typeface="+mn-lt"/>
                </a:rPr>
                <a:t> VHS plaid.</a:t>
              </a:r>
            </a:p>
          </p:txBody>
        </p:sp>
        <p:sp>
          <p:nvSpPr>
            <p:cNvPr id="117" name="Shape 2774">
              <a:extLst>
                <a:ext uri="{FF2B5EF4-FFF2-40B4-BE49-F238E27FC236}">
                  <a16:creationId xmlns:a16="http://schemas.microsoft.com/office/drawing/2014/main" xmlns="" id="{941FF880-3019-EB42-A28A-3E34DEA92C38}"/>
                </a:ext>
              </a:extLst>
            </p:cNvPr>
            <p:cNvSpPr/>
            <p:nvPr/>
          </p:nvSpPr>
          <p:spPr>
            <a:xfrm>
              <a:off x="6064846" y="2162856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</a:gra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xmlns="" id="{09C25747-9437-EF49-A925-5671992A1F2E}"/>
              </a:ext>
            </a:extLst>
          </p:cNvPr>
          <p:cNvGrpSpPr/>
          <p:nvPr/>
        </p:nvGrpSpPr>
        <p:grpSpPr>
          <a:xfrm>
            <a:off x="8729536" y="3296731"/>
            <a:ext cx="2199302" cy="790345"/>
            <a:chOff x="8002514" y="2015877"/>
            <a:chExt cx="2199302" cy="790345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xmlns="" id="{0C375FC9-FE85-7E43-B917-123E205C0C5D}"/>
                </a:ext>
              </a:extLst>
            </p:cNvPr>
            <p:cNvSpPr/>
            <p:nvPr/>
          </p:nvSpPr>
          <p:spPr>
            <a:xfrm>
              <a:off x="8349927" y="2015877"/>
              <a:ext cx="1851889" cy="7903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200" dirty="0">
                  <a:cs typeface="+mn-ea"/>
                  <a:sym typeface="+mn-lt"/>
                </a:rPr>
                <a:t>Synth chartreuse XOXO, tacos </a:t>
              </a:r>
              <a:r>
                <a:rPr lang="en-US" sz="1200" dirty="0" err="1">
                  <a:cs typeface="+mn-ea"/>
                  <a:sym typeface="+mn-lt"/>
                </a:rPr>
                <a:t>brooklyn</a:t>
              </a:r>
              <a:r>
                <a:rPr lang="en-US" sz="1200" dirty="0">
                  <a:cs typeface="+mn-ea"/>
                  <a:sym typeface="+mn-lt"/>
                </a:rPr>
                <a:t> VHS plaid.</a:t>
              </a:r>
            </a:p>
          </p:txBody>
        </p:sp>
        <p:sp>
          <p:nvSpPr>
            <p:cNvPr id="120" name="Shape 2784">
              <a:extLst>
                <a:ext uri="{FF2B5EF4-FFF2-40B4-BE49-F238E27FC236}">
                  <a16:creationId xmlns:a16="http://schemas.microsoft.com/office/drawing/2014/main" xmlns="" id="{7B8C4BEF-9EC2-AA4B-9FF5-8D4C5C68D62E}"/>
                </a:ext>
              </a:extLst>
            </p:cNvPr>
            <p:cNvSpPr/>
            <p:nvPr/>
          </p:nvSpPr>
          <p:spPr>
            <a:xfrm>
              <a:off x="8002514" y="21682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gradFill>
              <a:gsLst>
                <a:gs pos="0">
                  <a:schemeClr val="accent5">
                    <a:lumMod val="67000"/>
                  </a:schemeClr>
                </a:gs>
                <a:gs pos="48000">
                  <a:schemeClr val="accent3"/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</a:gra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cs typeface="+mn-ea"/>
                <a:sym typeface="+mn-lt"/>
              </a:endParaRPr>
            </a:p>
          </p:txBody>
        </p:sp>
      </p:grpSp>
      <p:sp>
        <p:nvSpPr>
          <p:cNvPr id="121" name="Text Placeholder 33">
            <a:extLst>
              <a:ext uri="{FF2B5EF4-FFF2-40B4-BE49-F238E27FC236}">
                <a16:creationId xmlns:a16="http://schemas.microsoft.com/office/drawing/2014/main" xmlns="" id="{1CA20547-FCA9-6D46-8295-F279E4A666EE}"/>
              </a:ext>
            </a:extLst>
          </p:cNvPr>
          <p:cNvSpPr txBox="1">
            <a:spLocks/>
          </p:cNvSpPr>
          <p:nvPr/>
        </p:nvSpPr>
        <p:spPr>
          <a:xfrm>
            <a:off x="6172100" y="4454664"/>
            <a:ext cx="2634557" cy="30619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1100" b="1" dirty="0">
                <a:latin typeface="+mn-lt"/>
                <a:cs typeface="+mn-ea"/>
                <a:sym typeface="+mn-lt"/>
              </a:rPr>
              <a:t>Steps Data Analysis</a:t>
            </a:r>
          </a:p>
        </p:txBody>
      </p:sp>
      <p:sp>
        <p:nvSpPr>
          <p:cNvPr id="122" name="Text Placeholder 32">
            <a:extLst>
              <a:ext uri="{FF2B5EF4-FFF2-40B4-BE49-F238E27FC236}">
                <a16:creationId xmlns:a16="http://schemas.microsoft.com/office/drawing/2014/main" xmlns="" id="{7FDBB77E-583F-AA45-8EC0-11FCF383A91F}"/>
              </a:ext>
            </a:extLst>
          </p:cNvPr>
          <p:cNvSpPr txBox="1">
            <a:spLocks/>
          </p:cNvSpPr>
          <p:nvPr/>
        </p:nvSpPr>
        <p:spPr>
          <a:xfrm>
            <a:off x="6172100" y="4760859"/>
            <a:ext cx="1604828" cy="9831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b="1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Process Steps Information Analysis</a:t>
            </a: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xmlns="" id="{B8D0D581-A809-9049-A00A-EF2AC95F9A81}"/>
              </a:ext>
            </a:extLst>
          </p:cNvPr>
          <p:cNvSpPr/>
          <p:nvPr/>
        </p:nvSpPr>
        <p:spPr>
          <a:xfrm>
            <a:off x="7862872" y="4374473"/>
            <a:ext cx="3065966" cy="1079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cs typeface="+mn-ea"/>
                <a:sym typeface="+mn-lt"/>
              </a:rPr>
              <a:t>Hashtag fashion axe </a:t>
            </a:r>
            <a:r>
              <a:rPr lang="en-US" sz="1100" dirty="0" err="1">
                <a:cs typeface="+mn-ea"/>
                <a:sym typeface="+mn-lt"/>
              </a:rPr>
              <a:t>fingerstache</a:t>
            </a:r>
            <a:r>
              <a:rPr lang="en-US" sz="1100" dirty="0">
                <a:cs typeface="+mn-ea"/>
                <a:sym typeface="+mn-lt"/>
              </a:rPr>
              <a:t>, everyday carry </a:t>
            </a:r>
            <a:r>
              <a:rPr lang="en-US" sz="1100" dirty="0" err="1">
                <a:cs typeface="+mn-ea"/>
                <a:sym typeface="+mn-lt"/>
              </a:rPr>
              <a:t>shoreditch</a:t>
            </a:r>
            <a:r>
              <a:rPr lang="en-US" sz="1100" dirty="0">
                <a:cs typeface="+mn-ea"/>
                <a:sym typeface="+mn-lt"/>
              </a:rPr>
              <a:t> </a:t>
            </a:r>
            <a:r>
              <a:rPr lang="en-US" sz="1100" dirty="0" err="1">
                <a:cs typeface="+mn-ea"/>
                <a:sym typeface="+mn-lt"/>
              </a:rPr>
              <a:t>pinterest</a:t>
            </a:r>
            <a:r>
              <a:rPr lang="en-US" sz="1100" dirty="0">
                <a:cs typeface="+mn-ea"/>
                <a:sym typeface="+mn-lt"/>
              </a:rPr>
              <a:t> umami authentic </a:t>
            </a:r>
            <a:r>
              <a:rPr lang="en-US" sz="1100" dirty="0" err="1">
                <a:cs typeface="+mn-ea"/>
                <a:sym typeface="+mn-lt"/>
              </a:rPr>
              <a:t>brooklyn</a:t>
            </a:r>
            <a:r>
              <a:rPr lang="en-US" sz="1100" dirty="0">
                <a:cs typeface="+mn-ea"/>
                <a:sym typeface="+mn-lt"/>
              </a:rPr>
              <a:t> YOLO heirloom </a:t>
            </a:r>
            <a:r>
              <a:rPr lang="en-US" sz="1100" dirty="0" err="1">
                <a:cs typeface="+mn-ea"/>
                <a:sym typeface="+mn-lt"/>
              </a:rPr>
              <a:t>keytar</a:t>
            </a:r>
            <a:r>
              <a:rPr lang="en-US" sz="1100" dirty="0">
                <a:cs typeface="+mn-ea"/>
                <a:sym typeface="+mn-lt"/>
              </a:rPr>
              <a:t> waistcoat </a:t>
            </a:r>
            <a:r>
              <a:rPr lang="en-US" sz="1100" dirty="0" err="1">
                <a:cs typeface="+mn-ea"/>
                <a:sym typeface="+mn-lt"/>
              </a:rPr>
              <a:t>kickstarter</a:t>
            </a:r>
            <a:r>
              <a:rPr lang="en-US" sz="1100" dirty="0">
                <a:cs typeface="+mn-ea"/>
                <a:sym typeface="+mn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618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1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TextBox 388"/>
          <p:cNvSpPr txBox="1"/>
          <p:nvPr/>
        </p:nvSpPr>
        <p:spPr>
          <a:xfrm>
            <a:off x="4352220" y="306875"/>
            <a:ext cx="335925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b="1" dirty="0">
                <a:solidFill>
                  <a:schemeClr val="tx2"/>
                </a:solidFill>
                <a:cs typeface="+mn-ea"/>
                <a:sym typeface="+mn-lt"/>
              </a:rPr>
              <a:t>TIME RESOLVING</a:t>
            </a:r>
            <a:endParaRPr lang="en-US" sz="2000" b="1" dirty="0">
              <a:solidFill>
                <a:schemeClr val="tx2"/>
              </a:solidFill>
              <a:cs typeface="+mn-ea"/>
              <a:sym typeface="+mn-lt"/>
            </a:endParaRPr>
          </a:p>
          <a:p>
            <a:pPr algn="ctr"/>
            <a:r>
              <a:rPr lang="id-ID" sz="1400" dirty="0">
                <a:solidFill>
                  <a:schemeClr val="accent5"/>
                </a:solidFill>
                <a:cs typeface="+mn-ea"/>
                <a:sym typeface="+mn-lt"/>
              </a:rPr>
              <a:t>Make Better Your Business Presentation</a:t>
            </a:r>
            <a:endParaRPr lang="en-US" sz="1400" dirty="0">
              <a:solidFill>
                <a:schemeClr val="accent5"/>
              </a:solidFill>
              <a:cs typeface="+mn-ea"/>
              <a:sym typeface="+mn-lt"/>
            </a:endParaRPr>
          </a:p>
        </p:txBody>
      </p:sp>
      <p:sp>
        <p:nvSpPr>
          <p:cNvPr id="3" name="Snip Single Corner Rectangle 2"/>
          <p:cNvSpPr/>
          <p:nvPr/>
        </p:nvSpPr>
        <p:spPr>
          <a:xfrm rot="10800000">
            <a:off x="11564468" y="-454"/>
            <a:ext cx="403413" cy="517185"/>
          </a:xfrm>
          <a:prstGeom prst="snip1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10680" y="104249"/>
            <a:ext cx="510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8503CE0-851D-4181-B841-16F3EC875978}" type="slidenum">
              <a:rPr lang="id-ID" sz="1200" smtClean="0">
                <a:solidFill>
                  <a:schemeClr val="bg1"/>
                </a:solidFill>
                <a:cs typeface="+mn-ea"/>
                <a:sym typeface="+mn-lt"/>
              </a:rPr>
              <a:t>16</a:t>
            </a:fld>
            <a:endParaRPr 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499224" y="811774"/>
            <a:ext cx="5394325" cy="5656263"/>
            <a:chOff x="1743" y="757"/>
            <a:chExt cx="3398" cy="3563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1907" y="1743"/>
              <a:ext cx="1170" cy="1142"/>
            </a:xfrm>
            <a:custGeom>
              <a:avLst/>
              <a:gdLst>
                <a:gd name="T0" fmla="*/ 861 w 886"/>
                <a:gd name="T1" fmla="*/ 444 h 864"/>
                <a:gd name="T2" fmla="*/ 790 w 886"/>
                <a:gd name="T3" fmla="*/ 428 h 864"/>
                <a:gd name="T4" fmla="*/ 760 w 886"/>
                <a:gd name="T5" fmla="*/ 292 h 864"/>
                <a:gd name="T6" fmla="*/ 815 w 886"/>
                <a:gd name="T7" fmla="*/ 247 h 864"/>
                <a:gd name="T8" fmla="*/ 819 w 886"/>
                <a:gd name="T9" fmla="*/ 205 h 864"/>
                <a:gd name="T10" fmla="*/ 750 w 886"/>
                <a:gd name="T11" fmla="*/ 120 h 864"/>
                <a:gd name="T12" fmla="*/ 730 w 886"/>
                <a:gd name="T13" fmla="*/ 109 h 864"/>
                <a:gd name="T14" fmla="*/ 708 w 886"/>
                <a:gd name="T15" fmla="*/ 115 h 864"/>
                <a:gd name="T16" fmla="*/ 654 w 886"/>
                <a:gd name="T17" fmla="*/ 159 h 864"/>
                <a:gd name="T18" fmla="*/ 654 w 886"/>
                <a:gd name="T19" fmla="*/ 159 h 864"/>
                <a:gd name="T20" fmla="*/ 528 w 886"/>
                <a:gd name="T21" fmla="*/ 98 h 864"/>
                <a:gd name="T22" fmla="*/ 528 w 886"/>
                <a:gd name="T23" fmla="*/ 30 h 864"/>
                <a:gd name="T24" fmla="*/ 498 w 886"/>
                <a:gd name="T25" fmla="*/ 0 h 864"/>
                <a:gd name="T26" fmla="*/ 389 w 886"/>
                <a:gd name="T27" fmla="*/ 0 h 864"/>
                <a:gd name="T28" fmla="*/ 359 w 886"/>
                <a:gd name="T29" fmla="*/ 30 h 864"/>
                <a:gd name="T30" fmla="*/ 359 w 886"/>
                <a:gd name="T31" fmla="*/ 98 h 864"/>
                <a:gd name="T32" fmla="*/ 230 w 886"/>
                <a:gd name="T33" fmla="*/ 161 h 864"/>
                <a:gd name="T34" fmla="*/ 177 w 886"/>
                <a:gd name="T35" fmla="*/ 118 h 864"/>
                <a:gd name="T36" fmla="*/ 154 w 886"/>
                <a:gd name="T37" fmla="*/ 111 h 864"/>
                <a:gd name="T38" fmla="*/ 134 w 886"/>
                <a:gd name="T39" fmla="*/ 123 h 864"/>
                <a:gd name="T40" fmla="*/ 66 w 886"/>
                <a:gd name="T41" fmla="*/ 208 h 864"/>
                <a:gd name="T42" fmla="*/ 71 w 886"/>
                <a:gd name="T43" fmla="*/ 251 h 864"/>
                <a:gd name="T44" fmla="*/ 126 w 886"/>
                <a:gd name="T45" fmla="*/ 295 h 864"/>
                <a:gd name="T46" fmla="*/ 126 w 886"/>
                <a:gd name="T47" fmla="*/ 295 h 864"/>
                <a:gd name="T48" fmla="*/ 97 w 886"/>
                <a:gd name="T49" fmla="*/ 431 h 864"/>
                <a:gd name="T50" fmla="*/ 26 w 886"/>
                <a:gd name="T51" fmla="*/ 448 h 864"/>
                <a:gd name="T52" fmla="*/ 3 w 886"/>
                <a:gd name="T53" fmla="*/ 484 h 864"/>
                <a:gd name="T54" fmla="*/ 28 w 886"/>
                <a:gd name="T55" fmla="*/ 591 h 864"/>
                <a:gd name="T56" fmla="*/ 64 w 886"/>
                <a:gd name="T57" fmla="*/ 613 h 864"/>
                <a:gd name="T58" fmla="*/ 137 w 886"/>
                <a:gd name="T59" fmla="*/ 596 h 864"/>
                <a:gd name="T60" fmla="*/ 137 w 886"/>
                <a:gd name="T61" fmla="*/ 596 h 864"/>
                <a:gd name="T62" fmla="*/ 224 w 886"/>
                <a:gd name="T63" fmla="*/ 702 h 864"/>
                <a:gd name="T64" fmla="*/ 191 w 886"/>
                <a:gd name="T65" fmla="*/ 771 h 864"/>
                <a:gd name="T66" fmla="*/ 205 w 886"/>
                <a:gd name="T67" fmla="*/ 811 h 864"/>
                <a:gd name="T68" fmla="*/ 304 w 886"/>
                <a:gd name="T69" fmla="*/ 858 h 864"/>
                <a:gd name="T70" fmla="*/ 317 w 886"/>
                <a:gd name="T71" fmla="*/ 861 h 864"/>
                <a:gd name="T72" fmla="*/ 327 w 886"/>
                <a:gd name="T73" fmla="*/ 860 h 864"/>
                <a:gd name="T74" fmla="*/ 344 w 886"/>
                <a:gd name="T75" fmla="*/ 844 h 864"/>
                <a:gd name="T76" fmla="*/ 378 w 886"/>
                <a:gd name="T77" fmla="*/ 774 h 864"/>
                <a:gd name="T78" fmla="*/ 512 w 886"/>
                <a:gd name="T79" fmla="*/ 774 h 864"/>
                <a:gd name="T80" fmla="*/ 546 w 886"/>
                <a:gd name="T81" fmla="*/ 843 h 864"/>
                <a:gd name="T82" fmla="*/ 587 w 886"/>
                <a:gd name="T83" fmla="*/ 857 h 864"/>
                <a:gd name="T84" fmla="*/ 685 w 886"/>
                <a:gd name="T85" fmla="*/ 809 h 864"/>
                <a:gd name="T86" fmla="*/ 699 w 886"/>
                <a:gd name="T87" fmla="*/ 769 h 864"/>
                <a:gd name="T88" fmla="*/ 665 w 886"/>
                <a:gd name="T89" fmla="*/ 700 h 864"/>
                <a:gd name="T90" fmla="*/ 751 w 886"/>
                <a:gd name="T91" fmla="*/ 594 h 864"/>
                <a:gd name="T92" fmla="*/ 824 w 886"/>
                <a:gd name="T93" fmla="*/ 610 h 864"/>
                <a:gd name="T94" fmla="*/ 860 w 886"/>
                <a:gd name="T95" fmla="*/ 587 h 864"/>
                <a:gd name="T96" fmla="*/ 884 w 886"/>
                <a:gd name="T97" fmla="*/ 480 h 864"/>
                <a:gd name="T98" fmla="*/ 880 w 886"/>
                <a:gd name="T99" fmla="*/ 458 h 864"/>
                <a:gd name="T100" fmla="*/ 861 w 886"/>
                <a:gd name="T101" fmla="*/ 444 h 864"/>
                <a:gd name="T102" fmla="*/ 577 w 886"/>
                <a:gd name="T103" fmla="*/ 434 h 864"/>
                <a:gd name="T104" fmla="*/ 444 w 886"/>
                <a:gd name="T105" fmla="*/ 568 h 864"/>
                <a:gd name="T106" fmla="*/ 310 w 886"/>
                <a:gd name="T107" fmla="*/ 434 h 864"/>
                <a:gd name="T108" fmla="*/ 444 w 886"/>
                <a:gd name="T109" fmla="*/ 300 h 864"/>
                <a:gd name="T110" fmla="*/ 577 w 886"/>
                <a:gd name="T111" fmla="*/ 43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6" h="864">
                  <a:moveTo>
                    <a:pt x="861" y="444"/>
                  </a:moveTo>
                  <a:cubicBezTo>
                    <a:pt x="790" y="428"/>
                    <a:pt x="790" y="428"/>
                    <a:pt x="790" y="428"/>
                  </a:cubicBezTo>
                  <a:cubicBezTo>
                    <a:pt x="789" y="381"/>
                    <a:pt x="779" y="335"/>
                    <a:pt x="760" y="292"/>
                  </a:cubicBezTo>
                  <a:cubicBezTo>
                    <a:pt x="815" y="247"/>
                    <a:pt x="815" y="247"/>
                    <a:pt x="815" y="247"/>
                  </a:cubicBezTo>
                  <a:cubicBezTo>
                    <a:pt x="828" y="237"/>
                    <a:pt x="830" y="218"/>
                    <a:pt x="819" y="205"/>
                  </a:cubicBezTo>
                  <a:cubicBezTo>
                    <a:pt x="750" y="120"/>
                    <a:pt x="750" y="120"/>
                    <a:pt x="750" y="120"/>
                  </a:cubicBezTo>
                  <a:cubicBezTo>
                    <a:pt x="745" y="114"/>
                    <a:pt x="738" y="110"/>
                    <a:pt x="730" y="109"/>
                  </a:cubicBezTo>
                  <a:cubicBezTo>
                    <a:pt x="722" y="108"/>
                    <a:pt x="714" y="110"/>
                    <a:pt x="708" y="115"/>
                  </a:cubicBezTo>
                  <a:cubicBezTo>
                    <a:pt x="654" y="159"/>
                    <a:pt x="654" y="159"/>
                    <a:pt x="654" y="159"/>
                  </a:cubicBezTo>
                  <a:cubicBezTo>
                    <a:pt x="654" y="159"/>
                    <a:pt x="654" y="159"/>
                    <a:pt x="654" y="159"/>
                  </a:cubicBezTo>
                  <a:cubicBezTo>
                    <a:pt x="617" y="130"/>
                    <a:pt x="574" y="109"/>
                    <a:pt x="528" y="98"/>
                  </a:cubicBezTo>
                  <a:cubicBezTo>
                    <a:pt x="528" y="30"/>
                    <a:pt x="528" y="30"/>
                    <a:pt x="528" y="30"/>
                  </a:cubicBezTo>
                  <a:cubicBezTo>
                    <a:pt x="528" y="13"/>
                    <a:pt x="515" y="0"/>
                    <a:pt x="498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72" y="0"/>
                    <a:pt x="359" y="13"/>
                    <a:pt x="359" y="30"/>
                  </a:cubicBezTo>
                  <a:cubicBezTo>
                    <a:pt x="359" y="98"/>
                    <a:pt x="359" y="98"/>
                    <a:pt x="359" y="98"/>
                  </a:cubicBezTo>
                  <a:cubicBezTo>
                    <a:pt x="312" y="109"/>
                    <a:pt x="269" y="131"/>
                    <a:pt x="230" y="161"/>
                  </a:cubicBezTo>
                  <a:cubicBezTo>
                    <a:pt x="177" y="118"/>
                    <a:pt x="177" y="118"/>
                    <a:pt x="177" y="118"/>
                  </a:cubicBezTo>
                  <a:cubicBezTo>
                    <a:pt x="170" y="113"/>
                    <a:pt x="162" y="110"/>
                    <a:pt x="154" y="111"/>
                  </a:cubicBezTo>
                  <a:cubicBezTo>
                    <a:pt x="146" y="112"/>
                    <a:pt x="139" y="116"/>
                    <a:pt x="134" y="123"/>
                  </a:cubicBezTo>
                  <a:cubicBezTo>
                    <a:pt x="66" y="208"/>
                    <a:pt x="66" y="208"/>
                    <a:pt x="66" y="208"/>
                  </a:cubicBezTo>
                  <a:cubicBezTo>
                    <a:pt x="56" y="221"/>
                    <a:pt x="58" y="240"/>
                    <a:pt x="71" y="251"/>
                  </a:cubicBezTo>
                  <a:cubicBezTo>
                    <a:pt x="126" y="295"/>
                    <a:pt x="126" y="295"/>
                    <a:pt x="126" y="295"/>
                  </a:cubicBezTo>
                  <a:cubicBezTo>
                    <a:pt x="126" y="295"/>
                    <a:pt x="126" y="295"/>
                    <a:pt x="126" y="295"/>
                  </a:cubicBezTo>
                  <a:cubicBezTo>
                    <a:pt x="107" y="338"/>
                    <a:pt x="97" y="384"/>
                    <a:pt x="97" y="431"/>
                  </a:cubicBezTo>
                  <a:cubicBezTo>
                    <a:pt x="26" y="448"/>
                    <a:pt x="26" y="448"/>
                    <a:pt x="26" y="448"/>
                  </a:cubicBezTo>
                  <a:cubicBezTo>
                    <a:pt x="10" y="452"/>
                    <a:pt x="0" y="468"/>
                    <a:pt x="3" y="484"/>
                  </a:cubicBezTo>
                  <a:cubicBezTo>
                    <a:pt x="28" y="591"/>
                    <a:pt x="28" y="591"/>
                    <a:pt x="28" y="591"/>
                  </a:cubicBezTo>
                  <a:cubicBezTo>
                    <a:pt x="32" y="607"/>
                    <a:pt x="48" y="617"/>
                    <a:pt x="64" y="613"/>
                  </a:cubicBezTo>
                  <a:cubicBezTo>
                    <a:pt x="137" y="596"/>
                    <a:pt x="137" y="596"/>
                    <a:pt x="137" y="596"/>
                  </a:cubicBezTo>
                  <a:cubicBezTo>
                    <a:pt x="137" y="596"/>
                    <a:pt x="137" y="596"/>
                    <a:pt x="137" y="596"/>
                  </a:cubicBezTo>
                  <a:cubicBezTo>
                    <a:pt x="159" y="637"/>
                    <a:pt x="188" y="673"/>
                    <a:pt x="224" y="702"/>
                  </a:cubicBezTo>
                  <a:cubicBezTo>
                    <a:pt x="191" y="771"/>
                    <a:pt x="191" y="771"/>
                    <a:pt x="191" y="771"/>
                  </a:cubicBezTo>
                  <a:cubicBezTo>
                    <a:pt x="184" y="786"/>
                    <a:pt x="190" y="804"/>
                    <a:pt x="205" y="811"/>
                  </a:cubicBezTo>
                  <a:cubicBezTo>
                    <a:pt x="304" y="858"/>
                    <a:pt x="304" y="858"/>
                    <a:pt x="304" y="858"/>
                  </a:cubicBezTo>
                  <a:cubicBezTo>
                    <a:pt x="308" y="860"/>
                    <a:pt x="312" y="861"/>
                    <a:pt x="317" y="861"/>
                  </a:cubicBezTo>
                  <a:cubicBezTo>
                    <a:pt x="320" y="861"/>
                    <a:pt x="324" y="861"/>
                    <a:pt x="327" y="860"/>
                  </a:cubicBezTo>
                  <a:cubicBezTo>
                    <a:pt x="334" y="857"/>
                    <a:pt x="341" y="851"/>
                    <a:pt x="344" y="844"/>
                  </a:cubicBezTo>
                  <a:cubicBezTo>
                    <a:pt x="378" y="774"/>
                    <a:pt x="378" y="774"/>
                    <a:pt x="378" y="774"/>
                  </a:cubicBezTo>
                  <a:cubicBezTo>
                    <a:pt x="422" y="783"/>
                    <a:pt x="468" y="782"/>
                    <a:pt x="512" y="774"/>
                  </a:cubicBezTo>
                  <a:cubicBezTo>
                    <a:pt x="546" y="843"/>
                    <a:pt x="546" y="843"/>
                    <a:pt x="546" y="843"/>
                  </a:cubicBezTo>
                  <a:cubicBezTo>
                    <a:pt x="554" y="858"/>
                    <a:pt x="572" y="864"/>
                    <a:pt x="587" y="857"/>
                  </a:cubicBezTo>
                  <a:cubicBezTo>
                    <a:pt x="685" y="809"/>
                    <a:pt x="685" y="809"/>
                    <a:pt x="685" y="809"/>
                  </a:cubicBezTo>
                  <a:cubicBezTo>
                    <a:pt x="700" y="802"/>
                    <a:pt x="706" y="784"/>
                    <a:pt x="699" y="769"/>
                  </a:cubicBezTo>
                  <a:cubicBezTo>
                    <a:pt x="665" y="700"/>
                    <a:pt x="665" y="700"/>
                    <a:pt x="665" y="700"/>
                  </a:cubicBezTo>
                  <a:cubicBezTo>
                    <a:pt x="701" y="671"/>
                    <a:pt x="730" y="635"/>
                    <a:pt x="751" y="594"/>
                  </a:cubicBezTo>
                  <a:cubicBezTo>
                    <a:pt x="824" y="610"/>
                    <a:pt x="824" y="610"/>
                    <a:pt x="824" y="610"/>
                  </a:cubicBezTo>
                  <a:cubicBezTo>
                    <a:pt x="840" y="614"/>
                    <a:pt x="857" y="603"/>
                    <a:pt x="860" y="587"/>
                  </a:cubicBezTo>
                  <a:cubicBezTo>
                    <a:pt x="884" y="480"/>
                    <a:pt x="884" y="480"/>
                    <a:pt x="884" y="480"/>
                  </a:cubicBezTo>
                  <a:cubicBezTo>
                    <a:pt x="886" y="473"/>
                    <a:pt x="884" y="464"/>
                    <a:pt x="880" y="458"/>
                  </a:cubicBezTo>
                  <a:cubicBezTo>
                    <a:pt x="876" y="451"/>
                    <a:pt x="869" y="446"/>
                    <a:pt x="861" y="444"/>
                  </a:cubicBezTo>
                  <a:close/>
                  <a:moveTo>
                    <a:pt x="577" y="434"/>
                  </a:moveTo>
                  <a:cubicBezTo>
                    <a:pt x="577" y="508"/>
                    <a:pt x="517" y="568"/>
                    <a:pt x="444" y="568"/>
                  </a:cubicBezTo>
                  <a:cubicBezTo>
                    <a:pt x="370" y="568"/>
                    <a:pt x="310" y="508"/>
                    <a:pt x="310" y="434"/>
                  </a:cubicBezTo>
                  <a:cubicBezTo>
                    <a:pt x="310" y="360"/>
                    <a:pt x="370" y="300"/>
                    <a:pt x="444" y="300"/>
                  </a:cubicBezTo>
                  <a:cubicBezTo>
                    <a:pt x="517" y="300"/>
                    <a:pt x="577" y="360"/>
                    <a:pt x="577" y="434"/>
                  </a:cubicBezTo>
                  <a:close/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1907" y="1743"/>
              <a:ext cx="1170" cy="1142"/>
            </a:xfrm>
            <a:custGeom>
              <a:avLst/>
              <a:gdLst>
                <a:gd name="T0" fmla="*/ 861 w 886"/>
                <a:gd name="T1" fmla="*/ 444 h 864"/>
                <a:gd name="T2" fmla="*/ 790 w 886"/>
                <a:gd name="T3" fmla="*/ 428 h 864"/>
                <a:gd name="T4" fmla="*/ 760 w 886"/>
                <a:gd name="T5" fmla="*/ 292 h 864"/>
                <a:gd name="T6" fmla="*/ 815 w 886"/>
                <a:gd name="T7" fmla="*/ 247 h 864"/>
                <a:gd name="T8" fmla="*/ 819 w 886"/>
                <a:gd name="T9" fmla="*/ 205 h 864"/>
                <a:gd name="T10" fmla="*/ 750 w 886"/>
                <a:gd name="T11" fmla="*/ 120 h 864"/>
                <a:gd name="T12" fmla="*/ 730 w 886"/>
                <a:gd name="T13" fmla="*/ 109 h 864"/>
                <a:gd name="T14" fmla="*/ 708 w 886"/>
                <a:gd name="T15" fmla="*/ 115 h 864"/>
                <a:gd name="T16" fmla="*/ 654 w 886"/>
                <a:gd name="T17" fmla="*/ 159 h 864"/>
                <a:gd name="T18" fmla="*/ 654 w 886"/>
                <a:gd name="T19" fmla="*/ 159 h 864"/>
                <a:gd name="T20" fmla="*/ 528 w 886"/>
                <a:gd name="T21" fmla="*/ 98 h 864"/>
                <a:gd name="T22" fmla="*/ 528 w 886"/>
                <a:gd name="T23" fmla="*/ 30 h 864"/>
                <a:gd name="T24" fmla="*/ 498 w 886"/>
                <a:gd name="T25" fmla="*/ 0 h 864"/>
                <a:gd name="T26" fmla="*/ 389 w 886"/>
                <a:gd name="T27" fmla="*/ 0 h 864"/>
                <a:gd name="T28" fmla="*/ 359 w 886"/>
                <a:gd name="T29" fmla="*/ 30 h 864"/>
                <a:gd name="T30" fmla="*/ 359 w 886"/>
                <a:gd name="T31" fmla="*/ 98 h 864"/>
                <a:gd name="T32" fmla="*/ 230 w 886"/>
                <a:gd name="T33" fmla="*/ 161 h 864"/>
                <a:gd name="T34" fmla="*/ 177 w 886"/>
                <a:gd name="T35" fmla="*/ 118 h 864"/>
                <a:gd name="T36" fmla="*/ 154 w 886"/>
                <a:gd name="T37" fmla="*/ 111 h 864"/>
                <a:gd name="T38" fmla="*/ 134 w 886"/>
                <a:gd name="T39" fmla="*/ 123 h 864"/>
                <a:gd name="T40" fmla="*/ 66 w 886"/>
                <a:gd name="T41" fmla="*/ 208 h 864"/>
                <a:gd name="T42" fmla="*/ 71 w 886"/>
                <a:gd name="T43" fmla="*/ 251 h 864"/>
                <a:gd name="T44" fmla="*/ 126 w 886"/>
                <a:gd name="T45" fmla="*/ 295 h 864"/>
                <a:gd name="T46" fmla="*/ 126 w 886"/>
                <a:gd name="T47" fmla="*/ 295 h 864"/>
                <a:gd name="T48" fmla="*/ 97 w 886"/>
                <a:gd name="T49" fmla="*/ 431 h 864"/>
                <a:gd name="T50" fmla="*/ 26 w 886"/>
                <a:gd name="T51" fmla="*/ 448 h 864"/>
                <a:gd name="T52" fmla="*/ 3 w 886"/>
                <a:gd name="T53" fmla="*/ 484 h 864"/>
                <a:gd name="T54" fmla="*/ 28 w 886"/>
                <a:gd name="T55" fmla="*/ 591 h 864"/>
                <a:gd name="T56" fmla="*/ 64 w 886"/>
                <a:gd name="T57" fmla="*/ 613 h 864"/>
                <a:gd name="T58" fmla="*/ 137 w 886"/>
                <a:gd name="T59" fmla="*/ 596 h 864"/>
                <a:gd name="T60" fmla="*/ 137 w 886"/>
                <a:gd name="T61" fmla="*/ 596 h 864"/>
                <a:gd name="T62" fmla="*/ 224 w 886"/>
                <a:gd name="T63" fmla="*/ 702 h 864"/>
                <a:gd name="T64" fmla="*/ 191 w 886"/>
                <a:gd name="T65" fmla="*/ 771 h 864"/>
                <a:gd name="T66" fmla="*/ 205 w 886"/>
                <a:gd name="T67" fmla="*/ 811 h 864"/>
                <a:gd name="T68" fmla="*/ 304 w 886"/>
                <a:gd name="T69" fmla="*/ 858 h 864"/>
                <a:gd name="T70" fmla="*/ 317 w 886"/>
                <a:gd name="T71" fmla="*/ 861 h 864"/>
                <a:gd name="T72" fmla="*/ 327 w 886"/>
                <a:gd name="T73" fmla="*/ 860 h 864"/>
                <a:gd name="T74" fmla="*/ 344 w 886"/>
                <a:gd name="T75" fmla="*/ 844 h 864"/>
                <a:gd name="T76" fmla="*/ 378 w 886"/>
                <a:gd name="T77" fmla="*/ 774 h 864"/>
                <a:gd name="T78" fmla="*/ 512 w 886"/>
                <a:gd name="T79" fmla="*/ 774 h 864"/>
                <a:gd name="T80" fmla="*/ 546 w 886"/>
                <a:gd name="T81" fmla="*/ 843 h 864"/>
                <a:gd name="T82" fmla="*/ 587 w 886"/>
                <a:gd name="T83" fmla="*/ 857 h 864"/>
                <a:gd name="T84" fmla="*/ 685 w 886"/>
                <a:gd name="T85" fmla="*/ 809 h 864"/>
                <a:gd name="T86" fmla="*/ 699 w 886"/>
                <a:gd name="T87" fmla="*/ 769 h 864"/>
                <a:gd name="T88" fmla="*/ 665 w 886"/>
                <a:gd name="T89" fmla="*/ 700 h 864"/>
                <a:gd name="T90" fmla="*/ 751 w 886"/>
                <a:gd name="T91" fmla="*/ 594 h 864"/>
                <a:gd name="T92" fmla="*/ 824 w 886"/>
                <a:gd name="T93" fmla="*/ 610 h 864"/>
                <a:gd name="T94" fmla="*/ 860 w 886"/>
                <a:gd name="T95" fmla="*/ 587 h 864"/>
                <a:gd name="T96" fmla="*/ 884 w 886"/>
                <a:gd name="T97" fmla="*/ 480 h 864"/>
                <a:gd name="T98" fmla="*/ 880 w 886"/>
                <a:gd name="T99" fmla="*/ 458 h 864"/>
                <a:gd name="T100" fmla="*/ 861 w 886"/>
                <a:gd name="T101" fmla="*/ 444 h 864"/>
                <a:gd name="T102" fmla="*/ 577 w 886"/>
                <a:gd name="T103" fmla="*/ 434 h 864"/>
                <a:gd name="T104" fmla="*/ 444 w 886"/>
                <a:gd name="T105" fmla="*/ 568 h 864"/>
                <a:gd name="T106" fmla="*/ 310 w 886"/>
                <a:gd name="T107" fmla="*/ 434 h 864"/>
                <a:gd name="T108" fmla="*/ 444 w 886"/>
                <a:gd name="T109" fmla="*/ 300 h 864"/>
                <a:gd name="T110" fmla="*/ 577 w 886"/>
                <a:gd name="T111" fmla="*/ 43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6" h="864">
                  <a:moveTo>
                    <a:pt x="861" y="444"/>
                  </a:moveTo>
                  <a:cubicBezTo>
                    <a:pt x="790" y="428"/>
                    <a:pt x="790" y="428"/>
                    <a:pt x="790" y="428"/>
                  </a:cubicBezTo>
                  <a:cubicBezTo>
                    <a:pt x="789" y="381"/>
                    <a:pt x="779" y="335"/>
                    <a:pt x="760" y="292"/>
                  </a:cubicBezTo>
                  <a:cubicBezTo>
                    <a:pt x="815" y="247"/>
                    <a:pt x="815" y="247"/>
                    <a:pt x="815" y="247"/>
                  </a:cubicBezTo>
                  <a:cubicBezTo>
                    <a:pt x="828" y="237"/>
                    <a:pt x="830" y="218"/>
                    <a:pt x="819" y="205"/>
                  </a:cubicBezTo>
                  <a:cubicBezTo>
                    <a:pt x="750" y="120"/>
                    <a:pt x="750" y="120"/>
                    <a:pt x="750" y="120"/>
                  </a:cubicBezTo>
                  <a:cubicBezTo>
                    <a:pt x="745" y="114"/>
                    <a:pt x="738" y="110"/>
                    <a:pt x="730" y="109"/>
                  </a:cubicBezTo>
                  <a:cubicBezTo>
                    <a:pt x="722" y="108"/>
                    <a:pt x="714" y="110"/>
                    <a:pt x="708" y="115"/>
                  </a:cubicBezTo>
                  <a:cubicBezTo>
                    <a:pt x="654" y="159"/>
                    <a:pt x="654" y="159"/>
                    <a:pt x="654" y="159"/>
                  </a:cubicBezTo>
                  <a:cubicBezTo>
                    <a:pt x="654" y="159"/>
                    <a:pt x="654" y="159"/>
                    <a:pt x="654" y="159"/>
                  </a:cubicBezTo>
                  <a:cubicBezTo>
                    <a:pt x="617" y="130"/>
                    <a:pt x="574" y="109"/>
                    <a:pt x="528" y="98"/>
                  </a:cubicBezTo>
                  <a:cubicBezTo>
                    <a:pt x="528" y="30"/>
                    <a:pt x="528" y="30"/>
                    <a:pt x="528" y="30"/>
                  </a:cubicBezTo>
                  <a:cubicBezTo>
                    <a:pt x="528" y="13"/>
                    <a:pt x="515" y="0"/>
                    <a:pt x="498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72" y="0"/>
                    <a:pt x="359" y="13"/>
                    <a:pt x="359" y="30"/>
                  </a:cubicBezTo>
                  <a:cubicBezTo>
                    <a:pt x="359" y="98"/>
                    <a:pt x="359" y="98"/>
                    <a:pt x="359" y="98"/>
                  </a:cubicBezTo>
                  <a:cubicBezTo>
                    <a:pt x="312" y="109"/>
                    <a:pt x="269" y="131"/>
                    <a:pt x="230" y="161"/>
                  </a:cubicBezTo>
                  <a:cubicBezTo>
                    <a:pt x="177" y="118"/>
                    <a:pt x="177" y="118"/>
                    <a:pt x="177" y="118"/>
                  </a:cubicBezTo>
                  <a:cubicBezTo>
                    <a:pt x="170" y="113"/>
                    <a:pt x="162" y="110"/>
                    <a:pt x="154" y="111"/>
                  </a:cubicBezTo>
                  <a:cubicBezTo>
                    <a:pt x="146" y="112"/>
                    <a:pt x="139" y="116"/>
                    <a:pt x="134" y="123"/>
                  </a:cubicBezTo>
                  <a:cubicBezTo>
                    <a:pt x="66" y="208"/>
                    <a:pt x="66" y="208"/>
                    <a:pt x="66" y="208"/>
                  </a:cubicBezTo>
                  <a:cubicBezTo>
                    <a:pt x="56" y="221"/>
                    <a:pt x="58" y="240"/>
                    <a:pt x="71" y="251"/>
                  </a:cubicBezTo>
                  <a:cubicBezTo>
                    <a:pt x="126" y="295"/>
                    <a:pt x="126" y="295"/>
                    <a:pt x="126" y="295"/>
                  </a:cubicBezTo>
                  <a:cubicBezTo>
                    <a:pt x="126" y="295"/>
                    <a:pt x="126" y="295"/>
                    <a:pt x="126" y="295"/>
                  </a:cubicBezTo>
                  <a:cubicBezTo>
                    <a:pt x="107" y="338"/>
                    <a:pt x="97" y="384"/>
                    <a:pt x="97" y="431"/>
                  </a:cubicBezTo>
                  <a:cubicBezTo>
                    <a:pt x="26" y="448"/>
                    <a:pt x="26" y="448"/>
                    <a:pt x="26" y="448"/>
                  </a:cubicBezTo>
                  <a:cubicBezTo>
                    <a:pt x="10" y="452"/>
                    <a:pt x="0" y="468"/>
                    <a:pt x="3" y="484"/>
                  </a:cubicBezTo>
                  <a:cubicBezTo>
                    <a:pt x="28" y="591"/>
                    <a:pt x="28" y="591"/>
                    <a:pt x="28" y="591"/>
                  </a:cubicBezTo>
                  <a:cubicBezTo>
                    <a:pt x="32" y="607"/>
                    <a:pt x="48" y="617"/>
                    <a:pt x="64" y="613"/>
                  </a:cubicBezTo>
                  <a:cubicBezTo>
                    <a:pt x="137" y="596"/>
                    <a:pt x="137" y="596"/>
                    <a:pt x="137" y="596"/>
                  </a:cubicBezTo>
                  <a:cubicBezTo>
                    <a:pt x="137" y="596"/>
                    <a:pt x="137" y="596"/>
                    <a:pt x="137" y="596"/>
                  </a:cubicBezTo>
                  <a:cubicBezTo>
                    <a:pt x="159" y="637"/>
                    <a:pt x="188" y="673"/>
                    <a:pt x="224" y="702"/>
                  </a:cubicBezTo>
                  <a:cubicBezTo>
                    <a:pt x="191" y="771"/>
                    <a:pt x="191" y="771"/>
                    <a:pt x="191" y="771"/>
                  </a:cubicBezTo>
                  <a:cubicBezTo>
                    <a:pt x="184" y="786"/>
                    <a:pt x="190" y="804"/>
                    <a:pt x="205" y="811"/>
                  </a:cubicBezTo>
                  <a:cubicBezTo>
                    <a:pt x="304" y="858"/>
                    <a:pt x="304" y="858"/>
                    <a:pt x="304" y="858"/>
                  </a:cubicBezTo>
                  <a:cubicBezTo>
                    <a:pt x="308" y="860"/>
                    <a:pt x="312" y="861"/>
                    <a:pt x="317" y="861"/>
                  </a:cubicBezTo>
                  <a:cubicBezTo>
                    <a:pt x="320" y="861"/>
                    <a:pt x="324" y="861"/>
                    <a:pt x="327" y="860"/>
                  </a:cubicBezTo>
                  <a:cubicBezTo>
                    <a:pt x="334" y="857"/>
                    <a:pt x="341" y="851"/>
                    <a:pt x="344" y="844"/>
                  </a:cubicBezTo>
                  <a:cubicBezTo>
                    <a:pt x="378" y="774"/>
                    <a:pt x="378" y="774"/>
                    <a:pt x="378" y="774"/>
                  </a:cubicBezTo>
                  <a:cubicBezTo>
                    <a:pt x="422" y="783"/>
                    <a:pt x="468" y="782"/>
                    <a:pt x="512" y="774"/>
                  </a:cubicBezTo>
                  <a:cubicBezTo>
                    <a:pt x="546" y="843"/>
                    <a:pt x="546" y="843"/>
                    <a:pt x="546" y="843"/>
                  </a:cubicBezTo>
                  <a:cubicBezTo>
                    <a:pt x="554" y="858"/>
                    <a:pt x="572" y="864"/>
                    <a:pt x="587" y="857"/>
                  </a:cubicBezTo>
                  <a:cubicBezTo>
                    <a:pt x="685" y="809"/>
                    <a:pt x="685" y="809"/>
                    <a:pt x="685" y="809"/>
                  </a:cubicBezTo>
                  <a:cubicBezTo>
                    <a:pt x="700" y="802"/>
                    <a:pt x="706" y="784"/>
                    <a:pt x="699" y="769"/>
                  </a:cubicBezTo>
                  <a:cubicBezTo>
                    <a:pt x="665" y="700"/>
                    <a:pt x="665" y="700"/>
                    <a:pt x="665" y="700"/>
                  </a:cubicBezTo>
                  <a:cubicBezTo>
                    <a:pt x="701" y="671"/>
                    <a:pt x="730" y="635"/>
                    <a:pt x="751" y="594"/>
                  </a:cubicBezTo>
                  <a:cubicBezTo>
                    <a:pt x="824" y="610"/>
                    <a:pt x="824" y="610"/>
                    <a:pt x="824" y="610"/>
                  </a:cubicBezTo>
                  <a:cubicBezTo>
                    <a:pt x="840" y="614"/>
                    <a:pt x="857" y="603"/>
                    <a:pt x="860" y="587"/>
                  </a:cubicBezTo>
                  <a:cubicBezTo>
                    <a:pt x="884" y="480"/>
                    <a:pt x="884" y="480"/>
                    <a:pt x="884" y="480"/>
                  </a:cubicBezTo>
                  <a:cubicBezTo>
                    <a:pt x="886" y="473"/>
                    <a:pt x="884" y="464"/>
                    <a:pt x="880" y="458"/>
                  </a:cubicBezTo>
                  <a:cubicBezTo>
                    <a:pt x="876" y="451"/>
                    <a:pt x="869" y="446"/>
                    <a:pt x="861" y="444"/>
                  </a:cubicBezTo>
                  <a:close/>
                  <a:moveTo>
                    <a:pt x="577" y="434"/>
                  </a:moveTo>
                  <a:cubicBezTo>
                    <a:pt x="577" y="508"/>
                    <a:pt x="517" y="568"/>
                    <a:pt x="444" y="568"/>
                  </a:cubicBezTo>
                  <a:cubicBezTo>
                    <a:pt x="370" y="568"/>
                    <a:pt x="310" y="508"/>
                    <a:pt x="310" y="434"/>
                  </a:cubicBezTo>
                  <a:cubicBezTo>
                    <a:pt x="310" y="360"/>
                    <a:pt x="370" y="300"/>
                    <a:pt x="444" y="300"/>
                  </a:cubicBezTo>
                  <a:cubicBezTo>
                    <a:pt x="517" y="300"/>
                    <a:pt x="577" y="360"/>
                    <a:pt x="577" y="43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926" y="1603"/>
              <a:ext cx="549" cy="560"/>
            </a:xfrm>
            <a:custGeom>
              <a:avLst/>
              <a:gdLst>
                <a:gd name="T0" fmla="*/ 194 w 416"/>
                <a:gd name="T1" fmla="*/ 423 h 424"/>
                <a:gd name="T2" fmla="*/ 211 w 416"/>
                <a:gd name="T3" fmla="*/ 404 h 424"/>
                <a:gd name="T4" fmla="*/ 216 w 416"/>
                <a:gd name="T5" fmla="*/ 376 h 424"/>
                <a:gd name="T6" fmla="*/ 278 w 416"/>
                <a:gd name="T7" fmla="*/ 359 h 424"/>
                <a:gd name="T8" fmla="*/ 297 w 416"/>
                <a:gd name="T9" fmla="*/ 380 h 424"/>
                <a:gd name="T10" fmla="*/ 330 w 416"/>
                <a:gd name="T11" fmla="*/ 382 h 424"/>
                <a:gd name="T12" fmla="*/ 357 w 416"/>
                <a:gd name="T13" fmla="*/ 359 h 424"/>
                <a:gd name="T14" fmla="*/ 364 w 416"/>
                <a:gd name="T15" fmla="*/ 343 h 424"/>
                <a:gd name="T16" fmla="*/ 359 w 416"/>
                <a:gd name="T17" fmla="*/ 326 h 424"/>
                <a:gd name="T18" fmla="*/ 340 w 416"/>
                <a:gd name="T19" fmla="*/ 305 h 424"/>
                <a:gd name="T20" fmla="*/ 366 w 416"/>
                <a:gd name="T21" fmla="*/ 245 h 424"/>
                <a:gd name="T22" fmla="*/ 393 w 416"/>
                <a:gd name="T23" fmla="*/ 243 h 424"/>
                <a:gd name="T24" fmla="*/ 416 w 416"/>
                <a:gd name="T25" fmla="*/ 219 h 424"/>
                <a:gd name="T26" fmla="*/ 414 w 416"/>
                <a:gd name="T27" fmla="*/ 184 h 424"/>
                <a:gd name="T28" fmla="*/ 389 w 416"/>
                <a:gd name="T29" fmla="*/ 162 h 424"/>
                <a:gd name="T30" fmla="*/ 363 w 416"/>
                <a:gd name="T31" fmla="*/ 163 h 424"/>
                <a:gd name="T32" fmla="*/ 332 w 416"/>
                <a:gd name="T33" fmla="*/ 104 h 424"/>
                <a:gd name="T34" fmla="*/ 346 w 416"/>
                <a:gd name="T35" fmla="*/ 83 h 424"/>
                <a:gd name="T36" fmla="*/ 350 w 416"/>
                <a:gd name="T37" fmla="*/ 66 h 424"/>
                <a:gd name="T38" fmla="*/ 341 w 416"/>
                <a:gd name="T39" fmla="*/ 50 h 424"/>
                <a:gd name="T40" fmla="*/ 312 w 416"/>
                <a:gd name="T41" fmla="*/ 30 h 424"/>
                <a:gd name="T42" fmla="*/ 280 w 416"/>
                <a:gd name="T43" fmla="*/ 35 h 424"/>
                <a:gd name="T44" fmla="*/ 266 w 416"/>
                <a:gd name="T45" fmla="*/ 55 h 424"/>
                <a:gd name="T46" fmla="*/ 199 w 416"/>
                <a:gd name="T47" fmla="*/ 43 h 424"/>
                <a:gd name="T48" fmla="*/ 193 w 416"/>
                <a:gd name="T49" fmla="*/ 20 h 424"/>
                <a:gd name="T50" fmla="*/ 164 w 416"/>
                <a:gd name="T51" fmla="*/ 4 h 424"/>
                <a:gd name="T52" fmla="*/ 131 w 416"/>
                <a:gd name="T53" fmla="*/ 13 h 424"/>
                <a:gd name="T54" fmla="*/ 114 w 416"/>
                <a:gd name="T55" fmla="*/ 42 h 424"/>
                <a:gd name="T56" fmla="*/ 121 w 416"/>
                <a:gd name="T57" fmla="*/ 65 h 424"/>
                <a:gd name="T58" fmla="*/ 69 w 416"/>
                <a:gd name="T59" fmla="*/ 110 h 424"/>
                <a:gd name="T60" fmla="*/ 47 w 416"/>
                <a:gd name="T61" fmla="*/ 101 h 424"/>
                <a:gd name="T62" fmla="*/ 16 w 416"/>
                <a:gd name="T63" fmla="*/ 113 h 424"/>
                <a:gd name="T64" fmla="*/ 2 w 416"/>
                <a:gd name="T65" fmla="*/ 145 h 424"/>
                <a:gd name="T66" fmla="*/ 2 w 416"/>
                <a:gd name="T67" fmla="*/ 163 h 424"/>
                <a:gd name="T68" fmla="*/ 15 w 416"/>
                <a:gd name="T69" fmla="*/ 176 h 424"/>
                <a:gd name="T70" fmla="*/ 38 w 416"/>
                <a:gd name="T71" fmla="*/ 186 h 424"/>
                <a:gd name="T72" fmla="*/ 42 w 416"/>
                <a:gd name="T73" fmla="*/ 253 h 424"/>
                <a:gd name="T74" fmla="*/ 19 w 416"/>
                <a:gd name="T75" fmla="*/ 266 h 424"/>
                <a:gd name="T76" fmla="*/ 7 w 416"/>
                <a:gd name="T77" fmla="*/ 279 h 424"/>
                <a:gd name="T78" fmla="*/ 9 w 416"/>
                <a:gd name="T79" fmla="*/ 297 h 424"/>
                <a:gd name="T80" fmla="*/ 26 w 416"/>
                <a:gd name="T81" fmla="*/ 328 h 424"/>
                <a:gd name="T82" fmla="*/ 58 w 416"/>
                <a:gd name="T83" fmla="*/ 337 h 424"/>
                <a:gd name="T84" fmla="*/ 82 w 416"/>
                <a:gd name="T85" fmla="*/ 324 h 424"/>
                <a:gd name="T86" fmla="*/ 135 w 416"/>
                <a:gd name="T87" fmla="*/ 362 h 424"/>
                <a:gd name="T88" fmla="*/ 130 w 416"/>
                <a:gd name="T89" fmla="*/ 390 h 424"/>
                <a:gd name="T90" fmla="*/ 134 w 416"/>
                <a:gd name="T91" fmla="*/ 408 h 424"/>
                <a:gd name="T92" fmla="*/ 149 w 416"/>
                <a:gd name="T93" fmla="*/ 417 h 424"/>
                <a:gd name="T94" fmla="*/ 184 w 416"/>
                <a:gd name="T95" fmla="*/ 423 h 424"/>
                <a:gd name="T96" fmla="*/ 194 w 416"/>
                <a:gd name="T97" fmla="*/ 423 h 424"/>
                <a:gd name="T98" fmla="*/ 141 w 416"/>
                <a:gd name="T99" fmla="*/ 227 h 424"/>
                <a:gd name="T100" fmla="*/ 186 w 416"/>
                <a:gd name="T101" fmla="*/ 148 h 424"/>
                <a:gd name="T102" fmla="*/ 265 w 416"/>
                <a:gd name="T103" fmla="*/ 193 h 424"/>
                <a:gd name="T104" fmla="*/ 220 w 416"/>
                <a:gd name="T105" fmla="*/ 272 h 424"/>
                <a:gd name="T106" fmla="*/ 141 w 416"/>
                <a:gd name="T107" fmla="*/ 22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6" h="424">
                  <a:moveTo>
                    <a:pt x="194" y="423"/>
                  </a:moveTo>
                  <a:cubicBezTo>
                    <a:pt x="202" y="421"/>
                    <a:pt x="209" y="414"/>
                    <a:pt x="211" y="404"/>
                  </a:cubicBezTo>
                  <a:cubicBezTo>
                    <a:pt x="216" y="376"/>
                    <a:pt x="216" y="376"/>
                    <a:pt x="216" y="376"/>
                  </a:cubicBezTo>
                  <a:cubicBezTo>
                    <a:pt x="238" y="375"/>
                    <a:pt x="259" y="369"/>
                    <a:pt x="278" y="359"/>
                  </a:cubicBezTo>
                  <a:cubicBezTo>
                    <a:pt x="297" y="380"/>
                    <a:pt x="297" y="380"/>
                    <a:pt x="297" y="380"/>
                  </a:cubicBezTo>
                  <a:cubicBezTo>
                    <a:pt x="306" y="390"/>
                    <a:pt x="321" y="391"/>
                    <a:pt x="330" y="382"/>
                  </a:cubicBezTo>
                  <a:cubicBezTo>
                    <a:pt x="357" y="359"/>
                    <a:pt x="357" y="359"/>
                    <a:pt x="357" y="359"/>
                  </a:cubicBezTo>
                  <a:cubicBezTo>
                    <a:pt x="361" y="355"/>
                    <a:pt x="364" y="349"/>
                    <a:pt x="364" y="343"/>
                  </a:cubicBezTo>
                  <a:cubicBezTo>
                    <a:pt x="365" y="337"/>
                    <a:pt x="363" y="331"/>
                    <a:pt x="359" y="326"/>
                  </a:cubicBezTo>
                  <a:cubicBezTo>
                    <a:pt x="340" y="305"/>
                    <a:pt x="340" y="305"/>
                    <a:pt x="340" y="305"/>
                  </a:cubicBezTo>
                  <a:cubicBezTo>
                    <a:pt x="353" y="287"/>
                    <a:pt x="362" y="267"/>
                    <a:pt x="366" y="245"/>
                  </a:cubicBezTo>
                  <a:cubicBezTo>
                    <a:pt x="393" y="243"/>
                    <a:pt x="393" y="243"/>
                    <a:pt x="393" y="243"/>
                  </a:cubicBezTo>
                  <a:cubicBezTo>
                    <a:pt x="406" y="243"/>
                    <a:pt x="416" y="232"/>
                    <a:pt x="416" y="219"/>
                  </a:cubicBezTo>
                  <a:cubicBezTo>
                    <a:pt x="414" y="184"/>
                    <a:pt x="414" y="184"/>
                    <a:pt x="414" y="184"/>
                  </a:cubicBezTo>
                  <a:cubicBezTo>
                    <a:pt x="413" y="171"/>
                    <a:pt x="402" y="161"/>
                    <a:pt x="389" y="162"/>
                  </a:cubicBezTo>
                  <a:cubicBezTo>
                    <a:pt x="363" y="163"/>
                    <a:pt x="363" y="163"/>
                    <a:pt x="363" y="163"/>
                  </a:cubicBezTo>
                  <a:cubicBezTo>
                    <a:pt x="357" y="141"/>
                    <a:pt x="346" y="121"/>
                    <a:pt x="332" y="104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50" y="78"/>
                    <a:pt x="351" y="72"/>
                    <a:pt x="350" y="66"/>
                  </a:cubicBezTo>
                  <a:cubicBezTo>
                    <a:pt x="349" y="60"/>
                    <a:pt x="346" y="54"/>
                    <a:pt x="341" y="50"/>
                  </a:cubicBezTo>
                  <a:cubicBezTo>
                    <a:pt x="312" y="30"/>
                    <a:pt x="312" y="30"/>
                    <a:pt x="312" y="30"/>
                  </a:cubicBezTo>
                  <a:cubicBezTo>
                    <a:pt x="302" y="23"/>
                    <a:pt x="287" y="25"/>
                    <a:pt x="280" y="35"/>
                  </a:cubicBezTo>
                  <a:cubicBezTo>
                    <a:pt x="266" y="55"/>
                    <a:pt x="266" y="55"/>
                    <a:pt x="266" y="55"/>
                  </a:cubicBezTo>
                  <a:cubicBezTo>
                    <a:pt x="244" y="47"/>
                    <a:pt x="222" y="42"/>
                    <a:pt x="199" y="43"/>
                  </a:cubicBezTo>
                  <a:cubicBezTo>
                    <a:pt x="193" y="20"/>
                    <a:pt x="193" y="20"/>
                    <a:pt x="193" y="20"/>
                  </a:cubicBezTo>
                  <a:cubicBezTo>
                    <a:pt x="190" y="8"/>
                    <a:pt x="177" y="0"/>
                    <a:pt x="164" y="4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18" y="16"/>
                    <a:pt x="111" y="29"/>
                    <a:pt x="114" y="42"/>
                  </a:cubicBezTo>
                  <a:cubicBezTo>
                    <a:pt x="121" y="65"/>
                    <a:pt x="121" y="65"/>
                    <a:pt x="121" y="65"/>
                  </a:cubicBezTo>
                  <a:cubicBezTo>
                    <a:pt x="100" y="76"/>
                    <a:pt x="83" y="91"/>
                    <a:pt x="69" y="110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35" y="96"/>
                    <a:pt x="21" y="101"/>
                    <a:pt x="16" y="113"/>
                  </a:cubicBezTo>
                  <a:cubicBezTo>
                    <a:pt x="2" y="145"/>
                    <a:pt x="2" y="145"/>
                    <a:pt x="2" y="145"/>
                  </a:cubicBezTo>
                  <a:cubicBezTo>
                    <a:pt x="0" y="151"/>
                    <a:pt x="0" y="157"/>
                    <a:pt x="2" y="163"/>
                  </a:cubicBezTo>
                  <a:cubicBezTo>
                    <a:pt x="4" y="169"/>
                    <a:pt x="9" y="174"/>
                    <a:pt x="15" y="17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5" y="208"/>
                    <a:pt x="36" y="231"/>
                    <a:pt x="42" y="253"/>
                  </a:cubicBezTo>
                  <a:cubicBezTo>
                    <a:pt x="19" y="266"/>
                    <a:pt x="19" y="266"/>
                    <a:pt x="19" y="266"/>
                  </a:cubicBezTo>
                  <a:cubicBezTo>
                    <a:pt x="13" y="269"/>
                    <a:pt x="9" y="274"/>
                    <a:pt x="7" y="279"/>
                  </a:cubicBezTo>
                  <a:cubicBezTo>
                    <a:pt x="6" y="285"/>
                    <a:pt x="6" y="292"/>
                    <a:pt x="9" y="297"/>
                  </a:cubicBezTo>
                  <a:cubicBezTo>
                    <a:pt x="26" y="328"/>
                    <a:pt x="26" y="328"/>
                    <a:pt x="26" y="328"/>
                  </a:cubicBezTo>
                  <a:cubicBezTo>
                    <a:pt x="32" y="339"/>
                    <a:pt x="46" y="344"/>
                    <a:pt x="58" y="337"/>
                  </a:cubicBezTo>
                  <a:cubicBezTo>
                    <a:pt x="82" y="324"/>
                    <a:pt x="82" y="324"/>
                    <a:pt x="82" y="324"/>
                  </a:cubicBezTo>
                  <a:cubicBezTo>
                    <a:pt x="97" y="341"/>
                    <a:pt x="115" y="353"/>
                    <a:pt x="135" y="362"/>
                  </a:cubicBezTo>
                  <a:cubicBezTo>
                    <a:pt x="130" y="390"/>
                    <a:pt x="130" y="390"/>
                    <a:pt x="130" y="390"/>
                  </a:cubicBezTo>
                  <a:cubicBezTo>
                    <a:pt x="129" y="396"/>
                    <a:pt x="131" y="402"/>
                    <a:pt x="134" y="408"/>
                  </a:cubicBezTo>
                  <a:cubicBezTo>
                    <a:pt x="138" y="413"/>
                    <a:pt x="143" y="416"/>
                    <a:pt x="149" y="417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7" y="424"/>
                    <a:pt x="191" y="424"/>
                    <a:pt x="194" y="423"/>
                  </a:cubicBezTo>
                  <a:close/>
                  <a:moveTo>
                    <a:pt x="141" y="227"/>
                  </a:moveTo>
                  <a:cubicBezTo>
                    <a:pt x="131" y="193"/>
                    <a:pt x="152" y="157"/>
                    <a:pt x="186" y="148"/>
                  </a:cubicBezTo>
                  <a:cubicBezTo>
                    <a:pt x="220" y="138"/>
                    <a:pt x="256" y="159"/>
                    <a:pt x="265" y="193"/>
                  </a:cubicBezTo>
                  <a:cubicBezTo>
                    <a:pt x="275" y="227"/>
                    <a:pt x="254" y="263"/>
                    <a:pt x="220" y="272"/>
                  </a:cubicBezTo>
                  <a:cubicBezTo>
                    <a:pt x="186" y="281"/>
                    <a:pt x="150" y="261"/>
                    <a:pt x="141" y="22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4173" y="2035"/>
              <a:ext cx="728" cy="712"/>
            </a:xfrm>
            <a:custGeom>
              <a:avLst/>
              <a:gdLst>
                <a:gd name="T0" fmla="*/ 524 w 551"/>
                <a:gd name="T1" fmla="*/ 276 h 539"/>
                <a:gd name="T2" fmla="*/ 491 w 551"/>
                <a:gd name="T3" fmla="*/ 269 h 539"/>
                <a:gd name="T4" fmla="*/ 472 w 551"/>
                <a:gd name="T5" fmla="*/ 183 h 539"/>
                <a:gd name="T6" fmla="*/ 498 w 551"/>
                <a:gd name="T7" fmla="*/ 163 h 539"/>
                <a:gd name="T8" fmla="*/ 509 w 551"/>
                <a:gd name="T9" fmla="*/ 142 h 539"/>
                <a:gd name="T10" fmla="*/ 502 w 551"/>
                <a:gd name="T11" fmla="*/ 120 h 539"/>
                <a:gd name="T12" fmla="*/ 474 w 551"/>
                <a:gd name="T13" fmla="*/ 85 h 539"/>
                <a:gd name="T14" fmla="*/ 431 w 551"/>
                <a:gd name="T15" fmla="*/ 80 h 539"/>
                <a:gd name="T16" fmla="*/ 406 w 551"/>
                <a:gd name="T17" fmla="*/ 100 h 539"/>
                <a:gd name="T18" fmla="*/ 328 w 551"/>
                <a:gd name="T19" fmla="*/ 62 h 539"/>
                <a:gd name="T20" fmla="*/ 328 w 551"/>
                <a:gd name="T21" fmla="*/ 31 h 539"/>
                <a:gd name="T22" fmla="*/ 297 w 551"/>
                <a:gd name="T23" fmla="*/ 0 h 539"/>
                <a:gd name="T24" fmla="*/ 252 w 551"/>
                <a:gd name="T25" fmla="*/ 0 h 539"/>
                <a:gd name="T26" fmla="*/ 221 w 551"/>
                <a:gd name="T27" fmla="*/ 31 h 539"/>
                <a:gd name="T28" fmla="*/ 221 w 551"/>
                <a:gd name="T29" fmla="*/ 62 h 539"/>
                <a:gd name="T30" fmla="*/ 141 w 551"/>
                <a:gd name="T31" fmla="*/ 101 h 539"/>
                <a:gd name="T32" fmla="*/ 141 w 551"/>
                <a:gd name="T33" fmla="*/ 101 h 539"/>
                <a:gd name="T34" fmla="*/ 116 w 551"/>
                <a:gd name="T35" fmla="*/ 81 h 539"/>
                <a:gd name="T36" fmla="*/ 94 w 551"/>
                <a:gd name="T37" fmla="*/ 75 h 539"/>
                <a:gd name="T38" fmla="*/ 74 w 551"/>
                <a:gd name="T39" fmla="*/ 86 h 539"/>
                <a:gd name="T40" fmla="*/ 46 w 551"/>
                <a:gd name="T41" fmla="*/ 122 h 539"/>
                <a:gd name="T42" fmla="*/ 50 w 551"/>
                <a:gd name="T43" fmla="*/ 165 h 539"/>
                <a:gd name="T44" fmla="*/ 76 w 551"/>
                <a:gd name="T45" fmla="*/ 185 h 539"/>
                <a:gd name="T46" fmla="*/ 58 w 551"/>
                <a:gd name="T47" fmla="*/ 271 h 539"/>
                <a:gd name="T48" fmla="*/ 25 w 551"/>
                <a:gd name="T49" fmla="*/ 278 h 539"/>
                <a:gd name="T50" fmla="*/ 6 w 551"/>
                <a:gd name="T51" fmla="*/ 292 h 539"/>
                <a:gd name="T52" fmla="*/ 2 w 551"/>
                <a:gd name="T53" fmla="*/ 315 h 539"/>
                <a:gd name="T54" fmla="*/ 12 w 551"/>
                <a:gd name="T55" fmla="*/ 359 h 539"/>
                <a:gd name="T56" fmla="*/ 49 w 551"/>
                <a:gd name="T57" fmla="*/ 382 h 539"/>
                <a:gd name="T58" fmla="*/ 83 w 551"/>
                <a:gd name="T59" fmla="*/ 374 h 539"/>
                <a:gd name="T60" fmla="*/ 137 w 551"/>
                <a:gd name="T61" fmla="*/ 440 h 539"/>
                <a:gd name="T62" fmla="*/ 137 w 551"/>
                <a:gd name="T63" fmla="*/ 440 h 539"/>
                <a:gd name="T64" fmla="*/ 121 w 551"/>
                <a:gd name="T65" fmla="*/ 473 h 539"/>
                <a:gd name="T66" fmla="*/ 120 w 551"/>
                <a:gd name="T67" fmla="*/ 496 h 539"/>
                <a:gd name="T68" fmla="*/ 136 w 551"/>
                <a:gd name="T69" fmla="*/ 513 h 539"/>
                <a:gd name="T70" fmla="*/ 177 w 551"/>
                <a:gd name="T71" fmla="*/ 533 h 539"/>
                <a:gd name="T72" fmla="*/ 190 w 551"/>
                <a:gd name="T73" fmla="*/ 536 h 539"/>
                <a:gd name="T74" fmla="*/ 217 w 551"/>
                <a:gd name="T75" fmla="*/ 518 h 539"/>
                <a:gd name="T76" fmla="*/ 233 w 551"/>
                <a:gd name="T77" fmla="*/ 485 h 539"/>
                <a:gd name="T78" fmla="*/ 318 w 551"/>
                <a:gd name="T79" fmla="*/ 484 h 539"/>
                <a:gd name="T80" fmla="*/ 334 w 551"/>
                <a:gd name="T81" fmla="*/ 518 h 539"/>
                <a:gd name="T82" fmla="*/ 374 w 551"/>
                <a:gd name="T83" fmla="*/ 532 h 539"/>
                <a:gd name="T84" fmla="*/ 415 w 551"/>
                <a:gd name="T85" fmla="*/ 512 h 539"/>
                <a:gd name="T86" fmla="*/ 431 w 551"/>
                <a:gd name="T87" fmla="*/ 494 h 539"/>
                <a:gd name="T88" fmla="*/ 429 w 551"/>
                <a:gd name="T89" fmla="*/ 471 h 539"/>
                <a:gd name="T90" fmla="*/ 413 w 551"/>
                <a:gd name="T91" fmla="*/ 439 h 539"/>
                <a:gd name="T92" fmla="*/ 467 w 551"/>
                <a:gd name="T93" fmla="*/ 372 h 539"/>
                <a:gd name="T94" fmla="*/ 501 w 551"/>
                <a:gd name="T95" fmla="*/ 380 h 539"/>
                <a:gd name="T96" fmla="*/ 524 w 551"/>
                <a:gd name="T97" fmla="*/ 376 h 539"/>
                <a:gd name="T98" fmla="*/ 538 w 551"/>
                <a:gd name="T99" fmla="*/ 357 h 539"/>
                <a:gd name="T100" fmla="*/ 547 w 551"/>
                <a:gd name="T101" fmla="*/ 312 h 539"/>
                <a:gd name="T102" fmla="*/ 524 w 551"/>
                <a:gd name="T103" fmla="*/ 276 h 539"/>
                <a:gd name="T104" fmla="*/ 358 w 551"/>
                <a:gd name="T105" fmla="*/ 272 h 539"/>
                <a:gd name="T106" fmla="*/ 275 w 551"/>
                <a:gd name="T107" fmla="*/ 356 h 539"/>
                <a:gd name="T108" fmla="*/ 191 w 551"/>
                <a:gd name="T109" fmla="*/ 272 h 539"/>
                <a:gd name="T110" fmla="*/ 275 w 551"/>
                <a:gd name="T111" fmla="*/ 188 h 539"/>
                <a:gd name="T112" fmla="*/ 358 w 551"/>
                <a:gd name="T113" fmla="*/ 272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1" h="539">
                  <a:moveTo>
                    <a:pt x="524" y="276"/>
                  </a:moveTo>
                  <a:cubicBezTo>
                    <a:pt x="491" y="269"/>
                    <a:pt x="491" y="269"/>
                    <a:pt x="491" y="269"/>
                  </a:cubicBezTo>
                  <a:cubicBezTo>
                    <a:pt x="491" y="239"/>
                    <a:pt x="485" y="210"/>
                    <a:pt x="472" y="183"/>
                  </a:cubicBezTo>
                  <a:cubicBezTo>
                    <a:pt x="498" y="163"/>
                    <a:pt x="498" y="163"/>
                    <a:pt x="498" y="163"/>
                  </a:cubicBezTo>
                  <a:cubicBezTo>
                    <a:pt x="504" y="158"/>
                    <a:pt x="508" y="150"/>
                    <a:pt x="509" y="142"/>
                  </a:cubicBezTo>
                  <a:cubicBezTo>
                    <a:pt x="510" y="134"/>
                    <a:pt x="507" y="126"/>
                    <a:pt x="502" y="120"/>
                  </a:cubicBezTo>
                  <a:cubicBezTo>
                    <a:pt x="474" y="85"/>
                    <a:pt x="474" y="85"/>
                    <a:pt x="474" y="85"/>
                  </a:cubicBezTo>
                  <a:cubicBezTo>
                    <a:pt x="463" y="72"/>
                    <a:pt x="444" y="70"/>
                    <a:pt x="431" y="80"/>
                  </a:cubicBezTo>
                  <a:cubicBezTo>
                    <a:pt x="406" y="100"/>
                    <a:pt x="406" y="100"/>
                    <a:pt x="406" y="100"/>
                  </a:cubicBezTo>
                  <a:cubicBezTo>
                    <a:pt x="383" y="82"/>
                    <a:pt x="356" y="69"/>
                    <a:pt x="328" y="6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14"/>
                    <a:pt x="314" y="0"/>
                    <a:pt x="297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35" y="0"/>
                    <a:pt x="221" y="14"/>
                    <a:pt x="221" y="31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192" y="69"/>
                    <a:pt x="165" y="82"/>
                    <a:pt x="141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0" y="76"/>
                    <a:pt x="102" y="74"/>
                    <a:pt x="94" y="75"/>
                  </a:cubicBezTo>
                  <a:cubicBezTo>
                    <a:pt x="86" y="76"/>
                    <a:pt x="79" y="80"/>
                    <a:pt x="74" y="86"/>
                  </a:cubicBezTo>
                  <a:cubicBezTo>
                    <a:pt x="46" y="122"/>
                    <a:pt x="46" y="122"/>
                    <a:pt x="46" y="122"/>
                  </a:cubicBezTo>
                  <a:cubicBezTo>
                    <a:pt x="35" y="135"/>
                    <a:pt x="37" y="154"/>
                    <a:pt x="50" y="165"/>
                  </a:cubicBezTo>
                  <a:cubicBezTo>
                    <a:pt x="76" y="185"/>
                    <a:pt x="76" y="185"/>
                    <a:pt x="76" y="185"/>
                  </a:cubicBezTo>
                  <a:cubicBezTo>
                    <a:pt x="64" y="212"/>
                    <a:pt x="58" y="241"/>
                    <a:pt x="58" y="271"/>
                  </a:cubicBezTo>
                  <a:cubicBezTo>
                    <a:pt x="25" y="278"/>
                    <a:pt x="25" y="278"/>
                    <a:pt x="25" y="278"/>
                  </a:cubicBezTo>
                  <a:cubicBezTo>
                    <a:pt x="17" y="280"/>
                    <a:pt x="10" y="285"/>
                    <a:pt x="6" y="292"/>
                  </a:cubicBezTo>
                  <a:cubicBezTo>
                    <a:pt x="1" y="299"/>
                    <a:pt x="0" y="307"/>
                    <a:pt x="2" y="315"/>
                  </a:cubicBezTo>
                  <a:cubicBezTo>
                    <a:pt x="12" y="359"/>
                    <a:pt x="12" y="359"/>
                    <a:pt x="12" y="359"/>
                  </a:cubicBezTo>
                  <a:cubicBezTo>
                    <a:pt x="16" y="375"/>
                    <a:pt x="32" y="385"/>
                    <a:pt x="49" y="382"/>
                  </a:cubicBezTo>
                  <a:cubicBezTo>
                    <a:pt x="83" y="374"/>
                    <a:pt x="83" y="374"/>
                    <a:pt x="83" y="374"/>
                  </a:cubicBezTo>
                  <a:cubicBezTo>
                    <a:pt x="97" y="399"/>
                    <a:pt x="115" y="421"/>
                    <a:pt x="137" y="440"/>
                  </a:cubicBezTo>
                  <a:cubicBezTo>
                    <a:pt x="137" y="440"/>
                    <a:pt x="137" y="440"/>
                    <a:pt x="137" y="440"/>
                  </a:cubicBezTo>
                  <a:cubicBezTo>
                    <a:pt x="121" y="473"/>
                    <a:pt x="121" y="473"/>
                    <a:pt x="121" y="473"/>
                  </a:cubicBezTo>
                  <a:cubicBezTo>
                    <a:pt x="118" y="480"/>
                    <a:pt x="118" y="488"/>
                    <a:pt x="120" y="496"/>
                  </a:cubicBezTo>
                  <a:cubicBezTo>
                    <a:pt x="123" y="503"/>
                    <a:pt x="129" y="510"/>
                    <a:pt x="136" y="513"/>
                  </a:cubicBezTo>
                  <a:cubicBezTo>
                    <a:pt x="177" y="533"/>
                    <a:pt x="177" y="533"/>
                    <a:pt x="177" y="533"/>
                  </a:cubicBezTo>
                  <a:cubicBezTo>
                    <a:pt x="181" y="535"/>
                    <a:pt x="185" y="536"/>
                    <a:pt x="190" y="536"/>
                  </a:cubicBezTo>
                  <a:cubicBezTo>
                    <a:pt x="201" y="536"/>
                    <a:pt x="212" y="529"/>
                    <a:pt x="217" y="518"/>
                  </a:cubicBezTo>
                  <a:cubicBezTo>
                    <a:pt x="233" y="485"/>
                    <a:pt x="233" y="485"/>
                    <a:pt x="233" y="485"/>
                  </a:cubicBezTo>
                  <a:cubicBezTo>
                    <a:pt x="261" y="490"/>
                    <a:pt x="290" y="490"/>
                    <a:pt x="318" y="484"/>
                  </a:cubicBezTo>
                  <a:cubicBezTo>
                    <a:pt x="334" y="518"/>
                    <a:pt x="334" y="518"/>
                    <a:pt x="334" y="518"/>
                  </a:cubicBezTo>
                  <a:cubicBezTo>
                    <a:pt x="341" y="533"/>
                    <a:pt x="359" y="539"/>
                    <a:pt x="374" y="532"/>
                  </a:cubicBezTo>
                  <a:cubicBezTo>
                    <a:pt x="415" y="512"/>
                    <a:pt x="415" y="512"/>
                    <a:pt x="415" y="512"/>
                  </a:cubicBezTo>
                  <a:cubicBezTo>
                    <a:pt x="423" y="508"/>
                    <a:pt x="428" y="502"/>
                    <a:pt x="431" y="494"/>
                  </a:cubicBezTo>
                  <a:cubicBezTo>
                    <a:pt x="433" y="487"/>
                    <a:pt x="433" y="478"/>
                    <a:pt x="429" y="471"/>
                  </a:cubicBezTo>
                  <a:cubicBezTo>
                    <a:pt x="413" y="439"/>
                    <a:pt x="413" y="439"/>
                    <a:pt x="413" y="439"/>
                  </a:cubicBezTo>
                  <a:cubicBezTo>
                    <a:pt x="435" y="420"/>
                    <a:pt x="453" y="398"/>
                    <a:pt x="467" y="372"/>
                  </a:cubicBezTo>
                  <a:cubicBezTo>
                    <a:pt x="501" y="380"/>
                    <a:pt x="501" y="380"/>
                    <a:pt x="501" y="380"/>
                  </a:cubicBezTo>
                  <a:cubicBezTo>
                    <a:pt x="509" y="381"/>
                    <a:pt x="518" y="380"/>
                    <a:pt x="524" y="376"/>
                  </a:cubicBezTo>
                  <a:cubicBezTo>
                    <a:pt x="531" y="371"/>
                    <a:pt x="536" y="365"/>
                    <a:pt x="538" y="357"/>
                  </a:cubicBezTo>
                  <a:cubicBezTo>
                    <a:pt x="547" y="312"/>
                    <a:pt x="547" y="312"/>
                    <a:pt x="547" y="312"/>
                  </a:cubicBezTo>
                  <a:cubicBezTo>
                    <a:pt x="551" y="296"/>
                    <a:pt x="541" y="280"/>
                    <a:pt x="524" y="276"/>
                  </a:cubicBezTo>
                  <a:close/>
                  <a:moveTo>
                    <a:pt x="358" y="272"/>
                  </a:moveTo>
                  <a:cubicBezTo>
                    <a:pt x="358" y="318"/>
                    <a:pt x="321" y="356"/>
                    <a:pt x="275" y="356"/>
                  </a:cubicBezTo>
                  <a:cubicBezTo>
                    <a:pt x="229" y="356"/>
                    <a:pt x="191" y="318"/>
                    <a:pt x="191" y="272"/>
                  </a:cubicBezTo>
                  <a:cubicBezTo>
                    <a:pt x="191" y="226"/>
                    <a:pt x="229" y="188"/>
                    <a:pt x="275" y="188"/>
                  </a:cubicBezTo>
                  <a:cubicBezTo>
                    <a:pt x="321" y="188"/>
                    <a:pt x="358" y="226"/>
                    <a:pt x="358" y="272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34" y="1318"/>
              <a:ext cx="321" cy="321"/>
            </a:xfrm>
            <a:custGeom>
              <a:avLst/>
              <a:gdLst>
                <a:gd name="T0" fmla="*/ 230 w 243"/>
                <a:gd name="T1" fmla="*/ 110 h 243"/>
                <a:gd name="T2" fmla="*/ 215 w 243"/>
                <a:gd name="T3" fmla="*/ 108 h 243"/>
                <a:gd name="T4" fmla="*/ 202 w 243"/>
                <a:gd name="T5" fmla="*/ 72 h 243"/>
                <a:gd name="T6" fmla="*/ 212 w 243"/>
                <a:gd name="T7" fmla="*/ 61 h 243"/>
                <a:gd name="T8" fmla="*/ 216 w 243"/>
                <a:gd name="T9" fmla="*/ 52 h 243"/>
                <a:gd name="T10" fmla="*/ 211 w 243"/>
                <a:gd name="T11" fmla="*/ 42 h 243"/>
                <a:gd name="T12" fmla="*/ 197 w 243"/>
                <a:gd name="T13" fmla="*/ 28 h 243"/>
                <a:gd name="T14" fmla="*/ 178 w 243"/>
                <a:gd name="T15" fmla="*/ 29 h 243"/>
                <a:gd name="T16" fmla="*/ 168 w 243"/>
                <a:gd name="T17" fmla="*/ 39 h 243"/>
                <a:gd name="T18" fmla="*/ 131 w 243"/>
                <a:gd name="T19" fmla="*/ 26 h 243"/>
                <a:gd name="T20" fmla="*/ 130 w 243"/>
                <a:gd name="T21" fmla="*/ 12 h 243"/>
                <a:gd name="T22" fmla="*/ 115 w 243"/>
                <a:gd name="T23" fmla="*/ 1 h 243"/>
                <a:gd name="T24" fmla="*/ 94 w 243"/>
                <a:gd name="T25" fmla="*/ 3 h 243"/>
                <a:gd name="T26" fmla="*/ 83 w 243"/>
                <a:gd name="T27" fmla="*/ 18 h 243"/>
                <a:gd name="T28" fmla="*/ 84 w 243"/>
                <a:gd name="T29" fmla="*/ 32 h 243"/>
                <a:gd name="T30" fmla="*/ 51 w 243"/>
                <a:gd name="T31" fmla="*/ 54 h 243"/>
                <a:gd name="T32" fmla="*/ 51 w 243"/>
                <a:gd name="T33" fmla="*/ 54 h 243"/>
                <a:gd name="T34" fmla="*/ 39 w 243"/>
                <a:gd name="T35" fmla="*/ 46 h 243"/>
                <a:gd name="T36" fmla="*/ 29 w 243"/>
                <a:gd name="T37" fmla="*/ 45 h 243"/>
                <a:gd name="T38" fmla="*/ 21 w 243"/>
                <a:gd name="T39" fmla="*/ 51 h 243"/>
                <a:gd name="T40" fmla="*/ 10 w 243"/>
                <a:gd name="T41" fmla="*/ 68 h 243"/>
                <a:gd name="T42" fmla="*/ 15 w 243"/>
                <a:gd name="T43" fmla="*/ 87 h 243"/>
                <a:gd name="T44" fmla="*/ 27 w 243"/>
                <a:gd name="T45" fmla="*/ 94 h 243"/>
                <a:gd name="T46" fmla="*/ 24 w 243"/>
                <a:gd name="T47" fmla="*/ 133 h 243"/>
                <a:gd name="T48" fmla="*/ 9 w 243"/>
                <a:gd name="T49" fmla="*/ 138 h 243"/>
                <a:gd name="T50" fmla="*/ 2 w 243"/>
                <a:gd name="T51" fmla="*/ 145 h 243"/>
                <a:gd name="T52" fmla="*/ 1 w 243"/>
                <a:gd name="T53" fmla="*/ 155 h 243"/>
                <a:gd name="T54" fmla="*/ 8 w 243"/>
                <a:gd name="T55" fmla="*/ 174 h 243"/>
                <a:gd name="T56" fmla="*/ 26 w 243"/>
                <a:gd name="T57" fmla="*/ 182 h 243"/>
                <a:gd name="T58" fmla="*/ 40 w 243"/>
                <a:gd name="T59" fmla="*/ 177 h 243"/>
                <a:gd name="T60" fmla="*/ 68 w 243"/>
                <a:gd name="T61" fmla="*/ 203 h 243"/>
                <a:gd name="T62" fmla="*/ 68 w 243"/>
                <a:gd name="T63" fmla="*/ 203 h 243"/>
                <a:gd name="T64" fmla="*/ 63 w 243"/>
                <a:gd name="T65" fmla="*/ 219 h 243"/>
                <a:gd name="T66" fmla="*/ 64 w 243"/>
                <a:gd name="T67" fmla="*/ 229 h 243"/>
                <a:gd name="T68" fmla="*/ 71 w 243"/>
                <a:gd name="T69" fmla="*/ 236 h 243"/>
                <a:gd name="T70" fmla="*/ 90 w 243"/>
                <a:gd name="T71" fmla="*/ 242 h 243"/>
                <a:gd name="T72" fmla="*/ 96 w 243"/>
                <a:gd name="T73" fmla="*/ 243 h 243"/>
                <a:gd name="T74" fmla="*/ 108 w 243"/>
                <a:gd name="T75" fmla="*/ 234 h 243"/>
                <a:gd name="T76" fmla="*/ 113 w 243"/>
                <a:gd name="T77" fmla="*/ 218 h 243"/>
                <a:gd name="T78" fmla="*/ 150 w 243"/>
                <a:gd name="T79" fmla="*/ 213 h 243"/>
                <a:gd name="T80" fmla="*/ 159 w 243"/>
                <a:gd name="T81" fmla="*/ 227 h 243"/>
                <a:gd name="T82" fmla="*/ 178 w 243"/>
                <a:gd name="T83" fmla="*/ 231 h 243"/>
                <a:gd name="T84" fmla="*/ 195 w 243"/>
                <a:gd name="T85" fmla="*/ 220 h 243"/>
                <a:gd name="T86" fmla="*/ 200 w 243"/>
                <a:gd name="T87" fmla="*/ 211 h 243"/>
                <a:gd name="T88" fmla="*/ 198 w 243"/>
                <a:gd name="T89" fmla="*/ 201 h 243"/>
                <a:gd name="T90" fmla="*/ 190 w 243"/>
                <a:gd name="T91" fmla="*/ 188 h 243"/>
                <a:gd name="T92" fmla="*/ 210 w 243"/>
                <a:gd name="T93" fmla="*/ 155 h 243"/>
                <a:gd name="T94" fmla="*/ 225 w 243"/>
                <a:gd name="T95" fmla="*/ 157 h 243"/>
                <a:gd name="T96" fmla="*/ 235 w 243"/>
                <a:gd name="T97" fmla="*/ 154 h 243"/>
                <a:gd name="T98" fmla="*/ 240 w 243"/>
                <a:gd name="T99" fmla="*/ 145 h 243"/>
                <a:gd name="T100" fmla="*/ 242 w 243"/>
                <a:gd name="T101" fmla="*/ 125 h 243"/>
                <a:gd name="T102" fmla="*/ 230 w 243"/>
                <a:gd name="T103" fmla="*/ 110 h 243"/>
                <a:gd name="T104" fmla="*/ 156 w 243"/>
                <a:gd name="T105" fmla="*/ 117 h 243"/>
                <a:gd name="T106" fmla="*/ 124 w 243"/>
                <a:gd name="T107" fmla="*/ 159 h 243"/>
                <a:gd name="T108" fmla="*/ 82 w 243"/>
                <a:gd name="T109" fmla="*/ 126 h 243"/>
                <a:gd name="T110" fmla="*/ 115 w 243"/>
                <a:gd name="T111" fmla="*/ 85 h 243"/>
                <a:gd name="T112" fmla="*/ 156 w 243"/>
                <a:gd name="T113" fmla="*/ 11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3" h="243">
                  <a:moveTo>
                    <a:pt x="230" y="110"/>
                  </a:moveTo>
                  <a:cubicBezTo>
                    <a:pt x="215" y="108"/>
                    <a:pt x="215" y="108"/>
                    <a:pt x="215" y="108"/>
                  </a:cubicBezTo>
                  <a:cubicBezTo>
                    <a:pt x="213" y="95"/>
                    <a:pt x="209" y="83"/>
                    <a:pt x="202" y="72"/>
                  </a:cubicBezTo>
                  <a:cubicBezTo>
                    <a:pt x="212" y="61"/>
                    <a:pt x="212" y="61"/>
                    <a:pt x="212" y="61"/>
                  </a:cubicBezTo>
                  <a:cubicBezTo>
                    <a:pt x="214" y="59"/>
                    <a:pt x="216" y="55"/>
                    <a:pt x="216" y="52"/>
                  </a:cubicBezTo>
                  <a:cubicBezTo>
                    <a:pt x="216" y="48"/>
                    <a:pt x="214" y="45"/>
                    <a:pt x="211" y="42"/>
                  </a:cubicBezTo>
                  <a:cubicBezTo>
                    <a:pt x="197" y="28"/>
                    <a:pt x="197" y="28"/>
                    <a:pt x="197" y="28"/>
                  </a:cubicBezTo>
                  <a:cubicBezTo>
                    <a:pt x="192" y="23"/>
                    <a:pt x="183" y="23"/>
                    <a:pt x="178" y="2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57" y="32"/>
                    <a:pt x="144" y="28"/>
                    <a:pt x="131" y="26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9" y="5"/>
                    <a:pt x="122" y="0"/>
                    <a:pt x="115" y="1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87" y="4"/>
                    <a:pt x="82" y="11"/>
                    <a:pt x="83" y="1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72" y="37"/>
                    <a:pt x="61" y="44"/>
                    <a:pt x="51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6" y="44"/>
                    <a:pt x="33" y="44"/>
                    <a:pt x="29" y="45"/>
                  </a:cubicBezTo>
                  <a:cubicBezTo>
                    <a:pt x="26" y="46"/>
                    <a:pt x="23" y="48"/>
                    <a:pt x="21" y="51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6" y="74"/>
                    <a:pt x="8" y="83"/>
                    <a:pt x="15" y="87"/>
                  </a:cubicBezTo>
                  <a:cubicBezTo>
                    <a:pt x="27" y="94"/>
                    <a:pt x="27" y="94"/>
                    <a:pt x="27" y="94"/>
                  </a:cubicBezTo>
                  <a:cubicBezTo>
                    <a:pt x="23" y="107"/>
                    <a:pt x="22" y="120"/>
                    <a:pt x="24" y="133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6" y="139"/>
                    <a:pt x="3" y="142"/>
                    <a:pt x="2" y="145"/>
                  </a:cubicBezTo>
                  <a:cubicBezTo>
                    <a:pt x="0" y="148"/>
                    <a:pt x="0" y="152"/>
                    <a:pt x="1" y="155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1" y="181"/>
                    <a:pt x="19" y="185"/>
                    <a:pt x="26" y="182"/>
                  </a:cubicBezTo>
                  <a:cubicBezTo>
                    <a:pt x="40" y="177"/>
                    <a:pt x="40" y="177"/>
                    <a:pt x="40" y="177"/>
                  </a:cubicBezTo>
                  <a:cubicBezTo>
                    <a:pt x="48" y="188"/>
                    <a:pt x="57" y="196"/>
                    <a:pt x="68" y="203"/>
                  </a:cubicBezTo>
                  <a:cubicBezTo>
                    <a:pt x="68" y="203"/>
                    <a:pt x="68" y="203"/>
                    <a:pt x="68" y="203"/>
                  </a:cubicBezTo>
                  <a:cubicBezTo>
                    <a:pt x="63" y="219"/>
                    <a:pt x="63" y="219"/>
                    <a:pt x="63" y="219"/>
                  </a:cubicBezTo>
                  <a:cubicBezTo>
                    <a:pt x="62" y="222"/>
                    <a:pt x="62" y="226"/>
                    <a:pt x="64" y="229"/>
                  </a:cubicBezTo>
                  <a:cubicBezTo>
                    <a:pt x="65" y="232"/>
                    <a:pt x="68" y="235"/>
                    <a:pt x="71" y="236"/>
                  </a:cubicBezTo>
                  <a:cubicBezTo>
                    <a:pt x="90" y="242"/>
                    <a:pt x="90" y="242"/>
                    <a:pt x="90" y="242"/>
                  </a:cubicBezTo>
                  <a:cubicBezTo>
                    <a:pt x="92" y="243"/>
                    <a:pt x="94" y="243"/>
                    <a:pt x="96" y="243"/>
                  </a:cubicBezTo>
                  <a:cubicBezTo>
                    <a:pt x="101" y="242"/>
                    <a:pt x="106" y="239"/>
                    <a:pt x="108" y="234"/>
                  </a:cubicBezTo>
                  <a:cubicBezTo>
                    <a:pt x="113" y="218"/>
                    <a:pt x="113" y="218"/>
                    <a:pt x="113" y="218"/>
                  </a:cubicBezTo>
                  <a:cubicBezTo>
                    <a:pt x="125" y="219"/>
                    <a:pt x="138" y="217"/>
                    <a:pt x="150" y="213"/>
                  </a:cubicBezTo>
                  <a:cubicBezTo>
                    <a:pt x="159" y="227"/>
                    <a:pt x="159" y="227"/>
                    <a:pt x="159" y="227"/>
                  </a:cubicBezTo>
                  <a:cubicBezTo>
                    <a:pt x="163" y="233"/>
                    <a:pt x="171" y="235"/>
                    <a:pt x="178" y="231"/>
                  </a:cubicBezTo>
                  <a:cubicBezTo>
                    <a:pt x="195" y="220"/>
                    <a:pt x="195" y="220"/>
                    <a:pt x="195" y="220"/>
                  </a:cubicBezTo>
                  <a:cubicBezTo>
                    <a:pt x="198" y="218"/>
                    <a:pt x="200" y="215"/>
                    <a:pt x="200" y="211"/>
                  </a:cubicBezTo>
                  <a:cubicBezTo>
                    <a:pt x="201" y="208"/>
                    <a:pt x="200" y="204"/>
                    <a:pt x="198" y="201"/>
                  </a:cubicBezTo>
                  <a:cubicBezTo>
                    <a:pt x="190" y="188"/>
                    <a:pt x="190" y="188"/>
                    <a:pt x="190" y="188"/>
                  </a:cubicBezTo>
                  <a:cubicBezTo>
                    <a:pt x="198" y="178"/>
                    <a:pt x="205" y="167"/>
                    <a:pt x="210" y="155"/>
                  </a:cubicBezTo>
                  <a:cubicBezTo>
                    <a:pt x="225" y="157"/>
                    <a:pt x="225" y="157"/>
                    <a:pt x="225" y="157"/>
                  </a:cubicBezTo>
                  <a:cubicBezTo>
                    <a:pt x="229" y="157"/>
                    <a:pt x="232" y="156"/>
                    <a:pt x="235" y="154"/>
                  </a:cubicBezTo>
                  <a:cubicBezTo>
                    <a:pt x="238" y="152"/>
                    <a:pt x="240" y="148"/>
                    <a:pt x="240" y="145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3" y="117"/>
                    <a:pt x="237" y="111"/>
                    <a:pt x="230" y="110"/>
                  </a:cubicBezTo>
                  <a:close/>
                  <a:moveTo>
                    <a:pt x="156" y="117"/>
                  </a:moveTo>
                  <a:cubicBezTo>
                    <a:pt x="159" y="138"/>
                    <a:pt x="144" y="156"/>
                    <a:pt x="124" y="159"/>
                  </a:cubicBezTo>
                  <a:cubicBezTo>
                    <a:pt x="104" y="161"/>
                    <a:pt x="85" y="147"/>
                    <a:pt x="82" y="126"/>
                  </a:cubicBezTo>
                  <a:cubicBezTo>
                    <a:pt x="80" y="106"/>
                    <a:pt x="94" y="87"/>
                    <a:pt x="115" y="85"/>
                  </a:cubicBezTo>
                  <a:cubicBezTo>
                    <a:pt x="135" y="82"/>
                    <a:pt x="154" y="97"/>
                    <a:pt x="156" y="11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2327" y="2854"/>
              <a:ext cx="324" cy="316"/>
            </a:xfrm>
            <a:custGeom>
              <a:avLst/>
              <a:gdLst>
                <a:gd name="T0" fmla="*/ 233 w 245"/>
                <a:gd name="T1" fmla="*/ 122 h 239"/>
                <a:gd name="T2" fmla="*/ 218 w 245"/>
                <a:gd name="T3" fmla="*/ 119 h 239"/>
                <a:gd name="T4" fmla="*/ 210 w 245"/>
                <a:gd name="T5" fmla="*/ 81 h 239"/>
                <a:gd name="T6" fmla="*/ 221 w 245"/>
                <a:gd name="T7" fmla="*/ 72 h 239"/>
                <a:gd name="T8" fmla="*/ 226 w 245"/>
                <a:gd name="T9" fmla="*/ 63 h 239"/>
                <a:gd name="T10" fmla="*/ 223 w 245"/>
                <a:gd name="T11" fmla="*/ 53 h 239"/>
                <a:gd name="T12" fmla="*/ 210 w 245"/>
                <a:gd name="T13" fmla="*/ 37 h 239"/>
                <a:gd name="T14" fmla="*/ 191 w 245"/>
                <a:gd name="T15" fmla="*/ 35 h 239"/>
                <a:gd name="T16" fmla="*/ 181 w 245"/>
                <a:gd name="T17" fmla="*/ 44 h 239"/>
                <a:gd name="T18" fmla="*/ 146 w 245"/>
                <a:gd name="T19" fmla="*/ 27 h 239"/>
                <a:gd name="T20" fmla="*/ 146 w 245"/>
                <a:gd name="T21" fmla="*/ 13 h 239"/>
                <a:gd name="T22" fmla="*/ 132 w 245"/>
                <a:gd name="T23" fmla="*/ 0 h 239"/>
                <a:gd name="T24" fmla="*/ 112 w 245"/>
                <a:gd name="T25" fmla="*/ 0 h 239"/>
                <a:gd name="T26" fmla="*/ 98 w 245"/>
                <a:gd name="T27" fmla="*/ 13 h 239"/>
                <a:gd name="T28" fmla="*/ 98 w 245"/>
                <a:gd name="T29" fmla="*/ 27 h 239"/>
                <a:gd name="T30" fmla="*/ 63 w 245"/>
                <a:gd name="T31" fmla="*/ 45 h 239"/>
                <a:gd name="T32" fmla="*/ 63 w 245"/>
                <a:gd name="T33" fmla="*/ 45 h 239"/>
                <a:gd name="T34" fmla="*/ 52 w 245"/>
                <a:gd name="T35" fmla="*/ 36 h 239"/>
                <a:gd name="T36" fmla="*/ 42 w 245"/>
                <a:gd name="T37" fmla="*/ 33 h 239"/>
                <a:gd name="T38" fmla="*/ 33 w 245"/>
                <a:gd name="T39" fmla="*/ 38 h 239"/>
                <a:gd name="T40" fmla="*/ 20 w 245"/>
                <a:gd name="T41" fmla="*/ 54 h 239"/>
                <a:gd name="T42" fmla="*/ 22 w 245"/>
                <a:gd name="T43" fmla="*/ 73 h 239"/>
                <a:gd name="T44" fmla="*/ 34 w 245"/>
                <a:gd name="T45" fmla="*/ 82 h 239"/>
                <a:gd name="T46" fmla="*/ 26 w 245"/>
                <a:gd name="T47" fmla="*/ 120 h 239"/>
                <a:gd name="T48" fmla="*/ 11 w 245"/>
                <a:gd name="T49" fmla="*/ 123 h 239"/>
                <a:gd name="T50" fmla="*/ 2 w 245"/>
                <a:gd name="T51" fmla="*/ 129 h 239"/>
                <a:gd name="T52" fmla="*/ 1 w 245"/>
                <a:gd name="T53" fmla="*/ 140 h 239"/>
                <a:gd name="T54" fmla="*/ 5 w 245"/>
                <a:gd name="T55" fmla="*/ 159 h 239"/>
                <a:gd name="T56" fmla="*/ 21 w 245"/>
                <a:gd name="T57" fmla="*/ 169 h 239"/>
                <a:gd name="T58" fmla="*/ 37 w 245"/>
                <a:gd name="T59" fmla="*/ 166 h 239"/>
                <a:gd name="T60" fmla="*/ 61 w 245"/>
                <a:gd name="T61" fmla="*/ 195 h 239"/>
                <a:gd name="T62" fmla="*/ 61 w 245"/>
                <a:gd name="T63" fmla="*/ 195 h 239"/>
                <a:gd name="T64" fmla="*/ 54 w 245"/>
                <a:gd name="T65" fmla="*/ 210 h 239"/>
                <a:gd name="T66" fmla="*/ 53 w 245"/>
                <a:gd name="T67" fmla="*/ 220 h 239"/>
                <a:gd name="T68" fmla="*/ 60 w 245"/>
                <a:gd name="T69" fmla="*/ 228 h 239"/>
                <a:gd name="T70" fmla="*/ 79 w 245"/>
                <a:gd name="T71" fmla="*/ 236 h 239"/>
                <a:gd name="T72" fmla="*/ 84 w 245"/>
                <a:gd name="T73" fmla="*/ 238 h 239"/>
                <a:gd name="T74" fmla="*/ 97 w 245"/>
                <a:gd name="T75" fmla="*/ 230 h 239"/>
                <a:gd name="T76" fmla="*/ 104 w 245"/>
                <a:gd name="T77" fmla="*/ 215 h 239"/>
                <a:gd name="T78" fmla="*/ 141 w 245"/>
                <a:gd name="T79" fmla="*/ 215 h 239"/>
                <a:gd name="T80" fmla="*/ 148 w 245"/>
                <a:gd name="T81" fmla="*/ 230 h 239"/>
                <a:gd name="T82" fmla="*/ 166 w 245"/>
                <a:gd name="T83" fmla="*/ 236 h 239"/>
                <a:gd name="T84" fmla="*/ 185 w 245"/>
                <a:gd name="T85" fmla="*/ 227 h 239"/>
                <a:gd name="T86" fmla="*/ 191 w 245"/>
                <a:gd name="T87" fmla="*/ 219 h 239"/>
                <a:gd name="T88" fmla="*/ 191 w 245"/>
                <a:gd name="T89" fmla="*/ 209 h 239"/>
                <a:gd name="T90" fmla="*/ 184 w 245"/>
                <a:gd name="T91" fmla="*/ 195 h 239"/>
                <a:gd name="T92" fmla="*/ 207 w 245"/>
                <a:gd name="T93" fmla="*/ 165 h 239"/>
                <a:gd name="T94" fmla="*/ 223 w 245"/>
                <a:gd name="T95" fmla="*/ 168 h 239"/>
                <a:gd name="T96" fmla="*/ 233 w 245"/>
                <a:gd name="T97" fmla="*/ 167 h 239"/>
                <a:gd name="T98" fmla="*/ 239 w 245"/>
                <a:gd name="T99" fmla="*/ 158 h 239"/>
                <a:gd name="T100" fmla="*/ 243 w 245"/>
                <a:gd name="T101" fmla="*/ 138 h 239"/>
                <a:gd name="T102" fmla="*/ 233 w 245"/>
                <a:gd name="T103" fmla="*/ 122 h 239"/>
                <a:gd name="T104" fmla="*/ 159 w 245"/>
                <a:gd name="T105" fmla="*/ 121 h 239"/>
                <a:gd name="T106" fmla="*/ 122 w 245"/>
                <a:gd name="T107" fmla="*/ 158 h 239"/>
                <a:gd name="T108" fmla="*/ 85 w 245"/>
                <a:gd name="T109" fmla="*/ 121 h 239"/>
                <a:gd name="T110" fmla="*/ 122 w 245"/>
                <a:gd name="T111" fmla="*/ 83 h 239"/>
                <a:gd name="T112" fmla="*/ 159 w 245"/>
                <a:gd name="T113" fmla="*/ 121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239">
                  <a:moveTo>
                    <a:pt x="233" y="122"/>
                  </a:moveTo>
                  <a:cubicBezTo>
                    <a:pt x="218" y="119"/>
                    <a:pt x="218" y="119"/>
                    <a:pt x="218" y="119"/>
                  </a:cubicBezTo>
                  <a:cubicBezTo>
                    <a:pt x="218" y="106"/>
                    <a:pt x="215" y="93"/>
                    <a:pt x="210" y="81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4" y="70"/>
                    <a:pt x="226" y="66"/>
                    <a:pt x="226" y="63"/>
                  </a:cubicBezTo>
                  <a:cubicBezTo>
                    <a:pt x="227" y="59"/>
                    <a:pt x="225" y="56"/>
                    <a:pt x="223" y="53"/>
                  </a:cubicBezTo>
                  <a:cubicBezTo>
                    <a:pt x="210" y="37"/>
                    <a:pt x="210" y="37"/>
                    <a:pt x="210" y="37"/>
                  </a:cubicBezTo>
                  <a:cubicBezTo>
                    <a:pt x="206" y="31"/>
                    <a:pt x="197" y="31"/>
                    <a:pt x="191" y="35"/>
                  </a:cubicBezTo>
                  <a:cubicBezTo>
                    <a:pt x="181" y="44"/>
                    <a:pt x="181" y="44"/>
                    <a:pt x="181" y="44"/>
                  </a:cubicBezTo>
                  <a:cubicBezTo>
                    <a:pt x="170" y="36"/>
                    <a:pt x="158" y="30"/>
                    <a:pt x="146" y="27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6" y="6"/>
                    <a:pt x="140" y="0"/>
                    <a:pt x="13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04" y="0"/>
                    <a:pt x="98" y="6"/>
                    <a:pt x="98" y="13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85" y="30"/>
                    <a:pt x="73" y="36"/>
                    <a:pt x="63" y="4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4"/>
                    <a:pt x="45" y="33"/>
                    <a:pt x="42" y="33"/>
                  </a:cubicBezTo>
                  <a:cubicBezTo>
                    <a:pt x="38" y="33"/>
                    <a:pt x="35" y="35"/>
                    <a:pt x="33" y="38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6" y="60"/>
                    <a:pt x="16" y="68"/>
                    <a:pt x="22" y="73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28" y="94"/>
                    <a:pt x="26" y="107"/>
                    <a:pt x="26" y="120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7" y="124"/>
                    <a:pt x="4" y="126"/>
                    <a:pt x="2" y="129"/>
                  </a:cubicBezTo>
                  <a:cubicBezTo>
                    <a:pt x="1" y="132"/>
                    <a:pt x="0" y="136"/>
                    <a:pt x="1" y="140"/>
                  </a:cubicBezTo>
                  <a:cubicBezTo>
                    <a:pt x="5" y="159"/>
                    <a:pt x="5" y="159"/>
                    <a:pt x="5" y="159"/>
                  </a:cubicBezTo>
                  <a:cubicBezTo>
                    <a:pt x="7" y="167"/>
                    <a:pt x="14" y="171"/>
                    <a:pt x="21" y="169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43" y="177"/>
                    <a:pt x="51" y="187"/>
                    <a:pt x="61" y="195"/>
                  </a:cubicBezTo>
                  <a:cubicBezTo>
                    <a:pt x="61" y="195"/>
                    <a:pt x="61" y="195"/>
                    <a:pt x="61" y="195"/>
                  </a:cubicBezTo>
                  <a:cubicBezTo>
                    <a:pt x="54" y="210"/>
                    <a:pt x="54" y="210"/>
                    <a:pt x="54" y="210"/>
                  </a:cubicBezTo>
                  <a:cubicBezTo>
                    <a:pt x="52" y="213"/>
                    <a:pt x="52" y="217"/>
                    <a:pt x="53" y="220"/>
                  </a:cubicBezTo>
                  <a:cubicBezTo>
                    <a:pt x="55" y="223"/>
                    <a:pt x="57" y="226"/>
                    <a:pt x="60" y="228"/>
                  </a:cubicBezTo>
                  <a:cubicBezTo>
                    <a:pt x="79" y="236"/>
                    <a:pt x="79" y="236"/>
                    <a:pt x="79" y="236"/>
                  </a:cubicBezTo>
                  <a:cubicBezTo>
                    <a:pt x="80" y="237"/>
                    <a:pt x="82" y="238"/>
                    <a:pt x="84" y="238"/>
                  </a:cubicBezTo>
                  <a:cubicBezTo>
                    <a:pt x="89" y="238"/>
                    <a:pt x="94" y="235"/>
                    <a:pt x="97" y="230"/>
                  </a:cubicBezTo>
                  <a:cubicBezTo>
                    <a:pt x="104" y="215"/>
                    <a:pt x="104" y="215"/>
                    <a:pt x="104" y="215"/>
                  </a:cubicBezTo>
                  <a:cubicBezTo>
                    <a:pt x="116" y="218"/>
                    <a:pt x="129" y="218"/>
                    <a:pt x="141" y="215"/>
                  </a:cubicBezTo>
                  <a:cubicBezTo>
                    <a:pt x="148" y="230"/>
                    <a:pt x="148" y="230"/>
                    <a:pt x="148" y="230"/>
                  </a:cubicBezTo>
                  <a:cubicBezTo>
                    <a:pt x="152" y="237"/>
                    <a:pt x="160" y="239"/>
                    <a:pt x="166" y="236"/>
                  </a:cubicBezTo>
                  <a:cubicBezTo>
                    <a:pt x="185" y="227"/>
                    <a:pt x="185" y="227"/>
                    <a:pt x="185" y="227"/>
                  </a:cubicBezTo>
                  <a:cubicBezTo>
                    <a:pt x="188" y="226"/>
                    <a:pt x="190" y="223"/>
                    <a:pt x="191" y="219"/>
                  </a:cubicBezTo>
                  <a:cubicBezTo>
                    <a:pt x="193" y="216"/>
                    <a:pt x="192" y="212"/>
                    <a:pt x="191" y="209"/>
                  </a:cubicBezTo>
                  <a:cubicBezTo>
                    <a:pt x="184" y="195"/>
                    <a:pt x="184" y="195"/>
                    <a:pt x="184" y="195"/>
                  </a:cubicBezTo>
                  <a:cubicBezTo>
                    <a:pt x="194" y="186"/>
                    <a:pt x="202" y="176"/>
                    <a:pt x="207" y="165"/>
                  </a:cubicBezTo>
                  <a:cubicBezTo>
                    <a:pt x="223" y="168"/>
                    <a:pt x="223" y="168"/>
                    <a:pt x="223" y="168"/>
                  </a:cubicBezTo>
                  <a:cubicBezTo>
                    <a:pt x="226" y="169"/>
                    <a:pt x="230" y="169"/>
                    <a:pt x="233" y="167"/>
                  </a:cubicBezTo>
                  <a:cubicBezTo>
                    <a:pt x="236" y="165"/>
                    <a:pt x="238" y="162"/>
                    <a:pt x="239" y="15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5" y="131"/>
                    <a:pt x="240" y="124"/>
                    <a:pt x="233" y="122"/>
                  </a:cubicBezTo>
                  <a:close/>
                  <a:moveTo>
                    <a:pt x="159" y="121"/>
                  </a:moveTo>
                  <a:cubicBezTo>
                    <a:pt x="159" y="141"/>
                    <a:pt x="143" y="158"/>
                    <a:pt x="122" y="158"/>
                  </a:cubicBezTo>
                  <a:cubicBezTo>
                    <a:pt x="102" y="158"/>
                    <a:pt x="85" y="141"/>
                    <a:pt x="85" y="121"/>
                  </a:cubicBezTo>
                  <a:cubicBezTo>
                    <a:pt x="85" y="100"/>
                    <a:pt x="102" y="83"/>
                    <a:pt x="122" y="83"/>
                  </a:cubicBezTo>
                  <a:cubicBezTo>
                    <a:pt x="143" y="83"/>
                    <a:pt x="159" y="100"/>
                    <a:pt x="159" y="121"/>
                  </a:cubicBez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2355" y="757"/>
              <a:ext cx="728" cy="711"/>
            </a:xfrm>
            <a:custGeom>
              <a:avLst/>
              <a:gdLst>
                <a:gd name="T0" fmla="*/ 525 w 551"/>
                <a:gd name="T1" fmla="*/ 275 h 538"/>
                <a:gd name="T2" fmla="*/ 491 w 551"/>
                <a:gd name="T3" fmla="*/ 268 h 538"/>
                <a:gd name="T4" fmla="*/ 472 w 551"/>
                <a:gd name="T5" fmla="*/ 182 h 538"/>
                <a:gd name="T6" fmla="*/ 498 w 551"/>
                <a:gd name="T7" fmla="*/ 162 h 538"/>
                <a:gd name="T8" fmla="*/ 509 w 551"/>
                <a:gd name="T9" fmla="*/ 141 h 538"/>
                <a:gd name="T10" fmla="*/ 502 w 551"/>
                <a:gd name="T11" fmla="*/ 119 h 538"/>
                <a:gd name="T12" fmla="*/ 474 w 551"/>
                <a:gd name="T13" fmla="*/ 84 h 538"/>
                <a:gd name="T14" fmla="*/ 431 w 551"/>
                <a:gd name="T15" fmla="*/ 79 h 538"/>
                <a:gd name="T16" fmla="*/ 407 w 551"/>
                <a:gd name="T17" fmla="*/ 99 h 538"/>
                <a:gd name="T18" fmla="*/ 328 w 551"/>
                <a:gd name="T19" fmla="*/ 61 h 538"/>
                <a:gd name="T20" fmla="*/ 328 w 551"/>
                <a:gd name="T21" fmla="*/ 30 h 538"/>
                <a:gd name="T22" fmla="*/ 297 w 551"/>
                <a:gd name="T23" fmla="*/ 0 h 538"/>
                <a:gd name="T24" fmla="*/ 252 w 551"/>
                <a:gd name="T25" fmla="*/ 0 h 538"/>
                <a:gd name="T26" fmla="*/ 222 w 551"/>
                <a:gd name="T27" fmla="*/ 30 h 538"/>
                <a:gd name="T28" fmla="*/ 222 w 551"/>
                <a:gd name="T29" fmla="*/ 61 h 538"/>
                <a:gd name="T30" fmla="*/ 141 w 551"/>
                <a:gd name="T31" fmla="*/ 100 h 538"/>
                <a:gd name="T32" fmla="*/ 141 w 551"/>
                <a:gd name="T33" fmla="*/ 100 h 538"/>
                <a:gd name="T34" fmla="*/ 117 w 551"/>
                <a:gd name="T35" fmla="*/ 81 h 538"/>
                <a:gd name="T36" fmla="*/ 94 w 551"/>
                <a:gd name="T37" fmla="*/ 74 h 538"/>
                <a:gd name="T38" fmla="*/ 74 w 551"/>
                <a:gd name="T39" fmla="*/ 86 h 538"/>
                <a:gd name="T40" fmla="*/ 46 w 551"/>
                <a:gd name="T41" fmla="*/ 121 h 538"/>
                <a:gd name="T42" fmla="*/ 51 w 551"/>
                <a:gd name="T43" fmla="*/ 164 h 538"/>
                <a:gd name="T44" fmla="*/ 76 w 551"/>
                <a:gd name="T45" fmla="*/ 184 h 538"/>
                <a:gd name="T46" fmla="*/ 58 w 551"/>
                <a:gd name="T47" fmla="*/ 270 h 538"/>
                <a:gd name="T48" fmla="*/ 25 w 551"/>
                <a:gd name="T49" fmla="*/ 277 h 538"/>
                <a:gd name="T50" fmla="*/ 6 w 551"/>
                <a:gd name="T51" fmla="*/ 291 h 538"/>
                <a:gd name="T52" fmla="*/ 2 w 551"/>
                <a:gd name="T53" fmla="*/ 314 h 538"/>
                <a:gd name="T54" fmla="*/ 12 w 551"/>
                <a:gd name="T55" fmla="*/ 358 h 538"/>
                <a:gd name="T56" fmla="*/ 49 w 551"/>
                <a:gd name="T57" fmla="*/ 381 h 538"/>
                <a:gd name="T58" fmla="*/ 83 w 551"/>
                <a:gd name="T59" fmla="*/ 373 h 538"/>
                <a:gd name="T60" fmla="*/ 137 w 551"/>
                <a:gd name="T61" fmla="*/ 439 h 538"/>
                <a:gd name="T62" fmla="*/ 137 w 551"/>
                <a:gd name="T63" fmla="*/ 439 h 538"/>
                <a:gd name="T64" fmla="*/ 122 w 551"/>
                <a:gd name="T65" fmla="*/ 472 h 538"/>
                <a:gd name="T66" fmla="*/ 120 w 551"/>
                <a:gd name="T67" fmla="*/ 495 h 538"/>
                <a:gd name="T68" fmla="*/ 136 w 551"/>
                <a:gd name="T69" fmla="*/ 512 h 538"/>
                <a:gd name="T70" fmla="*/ 177 w 551"/>
                <a:gd name="T71" fmla="*/ 532 h 538"/>
                <a:gd name="T72" fmla="*/ 190 w 551"/>
                <a:gd name="T73" fmla="*/ 535 h 538"/>
                <a:gd name="T74" fmla="*/ 217 w 551"/>
                <a:gd name="T75" fmla="*/ 518 h 538"/>
                <a:gd name="T76" fmla="*/ 233 w 551"/>
                <a:gd name="T77" fmla="*/ 484 h 538"/>
                <a:gd name="T78" fmla="*/ 318 w 551"/>
                <a:gd name="T79" fmla="*/ 484 h 538"/>
                <a:gd name="T80" fmla="*/ 334 w 551"/>
                <a:gd name="T81" fmla="*/ 517 h 538"/>
                <a:gd name="T82" fmla="*/ 375 w 551"/>
                <a:gd name="T83" fmla="*/ 531 h 538"/>
                <a:gd name="T84" fmla="*/ 415 w 551"/>
                <a:gd name="T85" fmla="*/ 511 h 538"/>
                <a:gd name="T86" fmla="*/ 431 w 551"/>
                <a:gd name="T87" fmla="*/ 494 h 538"/>
                <a:gd name="T88" fmla="*/ 429 w 551"/>
                <a:gd name="T89" fmla="*/ 470 h 538"/>
                <a:gd name="T90" fmla="*/ 413 w 551"/>
                <a:gd name="T91" fmla="*/ 438 h 538"/>
                <a:gd name="T92" fmla="*/ 467 w 551"/>
                <a:gd name="T93" fmla="*/ 371 h 538"/>
                <a:gd name="T94" fmla="*/ 502 w 551"/>
                <a:gd name="T95" fmla="*/ 379 h 538"/>
                <a:gd name="T96" fmla="*/ 524 w 551"/>
                <a:gd name="T97" fmla="*/ 375 h 538"/>
                <a:gd name="T98" fmla="*/ 538 w 551"/>
                <a:gd name="T99" fmla="*/ 356 h 538"/>
                <a:gd name="T100" fmla="*/ 548 w 551"/>
                <a:gd name="T101" fmla="*/ 311 h 538"/>
                <a:gd name="T102" fmla="*/ 525 w 551"/>
                <a:gd name="T103" fmla="*/ 275 h 538"/>
                <a:gd name="T104" fmla="*/ 358 w 551"/>
                <a:gd name="T105" fmla="*/ 271 h 538"/>
                <a:gd name="T106" fmla="*/ 275 w 551"/>
                <a:gd name="T107" fmla="*/ 355 h 538"/>
                <a:gd name="T108" fmla="*/ 191 w 551"/>
                <a:gd name="T109" fmla="*/ 271 h 538"/>
                <a:gd name="T110" fmla="*/ 275 w 551"/>
                <a:gd name="T111" fmla="*/ 188 h 538"/>
                <a:gd name="T112" fmla="*/ 358 w 551"/>
                <a:gd name="T113" fmla="*/ 271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1" h="538">
                  <a:moveTo>
                    <a:pt x="525" y="275"/>
                  </a:moveTo>
                  <a:cubicBezTo>
                    <a:pt x="491" y="268"/>
                    <a:pt x="491" y="268"/>
                    <a:pt x="491" y="268"/>
                  </a:cubicBezTo>
                  <a:cubicBezTo>
                    <a:pt x="491" y="238"/>
                    <a:pt x="485" y="209"/>
                    <a:pt x="472" y="18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504" y="157"/>
                    <a:pt x="508" y="149"/>
                    <a:pt x="509" y="141"/>
                  </a:cubicBezTo>
                  <a:cubicBezTo>
                    <a:pt x="510" y="133"/>
                    <a:pt x="507" y="125"/>
                    <a:pt x="502" y="119"/>
                  </a:cubicBezTo>
                  <a:cubicBezTo>
                    <a:pt x="474" y="84"/>
                    <a:pt x="474" y="84"/>
                    <a:pt x="474" y="84"/>
                  </a:cubicBezTo>
                  <a:cubicBezTo>
                    <a:pt x="463" y="71"/>
                    <a:pt x="444" y="69"/>
                    <a:pt x="431" y="79"/>
                  </a:cubicBezTo>
                  <a:cubicBezTo>
                    <a:pt x="407" y="99"/>
                    <a:pt x="407" y="99"/>
                    <a:pt x="407" y="99"/>
                  </a:cubicBezTo>
                  <a:cubicBezTo>
                    <a:pt x="383" y="81"/>
                    <a:pt x="356" y="68"/>
                    <a:pt x="328" y="6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8" y="13"/>
                    <a:pt x="314" y="0"/>
                    <a:pt x="297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35" y="0"/>
                    <a:pt x="222" y="13"/>
                    <a:pt x="222" y="30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192" y="68"/>
                    <a:pt x="165" y="82"/>
                    <a:pt x="141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0" y="76"/>
                    <a:pt x="102" y="73"/>
                    <a:pt x="94" y="74"/>
                  </a:cubicBezTo>
                  <a:cubicBezTo>
                    <a:pt x="86" y="75"/>
                    <a:pt x="79" y="79"/>
                    <a:pt x="74" y="8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35" y="134"/>
                    <a:pt x="37" y="153"/>
                    <a:pt x="51" y="164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64" y="211"/>
                    <a:pt x="58" y="240"/>
                    <a:pt x="58" y="270"/>
                  </a:cubicBezTo>
                  <a:cubicBezTo>
                    <a:pt x="25" y="277"/>
                    <a:pt x="25" y="277"/>
                    <a:pt x="25" y="277"/>
                  </a:cubicBezTo>
                  <a:cubicBezTo>
                    <a:pt x="17" y="279"/>
                    <a:pt x="10" y="284"/>
                    <a:pt x="6" y="291"/>
                  </a:cubicBezTo>
                  <a:cubicBezTo>
                    <a:pt x="2" y="298"/>
                    <a:pt x="0" y="306"/>
                    <a:pt x="2" y="314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6" y="374"/>
                    <a:pt x="32" y="385"/>
                    <a:pt x="49" y="381"/>
                  </a:cubicBezTo>
                  <a:cubicBezTo>
                    <a:pt x="83" y="373"/>
                    <a:pt x="83" y="373"/>
                    <a:pt x="83" y="373"/>
                  </a:cubicBezTo>
                  <a:cubicBezTo>
                    <a:pt x="97" y="398"/>
                    <a:pt x="115" y="421"/>
                    <a:pt x="137" y="439"/>
                  </a:cubicBezTo>
                  <a:cubicBezTo>
                    <a:pt x="137" y="439"/>
                    <a:pt x="137" y="439"/>
                    <a:pt x="137" y="439"/>
                  </a:cubicBezTo>
                  <a:cubicBezTo>
                    <a:pt x="122" y="472"/>
                    <a:pt x="122" y="472"/>
                    <a:pt x="122" y="472"/>
                  </a:cubicBezTo>
                  <a:cubicBezTo>
                    <a:pt x="118" y="479"/>
                    <a:pt x="118" y="487"/>
                    <a:pt x="120" y="495"/>
                  </a:cubicBezTo>
                  <a:cubicBezTo>
                    <a:pt x="123" y="503"/>
                    <a:pt x="129" y="509"/>
                    <a:pt x="136" y="512"/>
                  </a:cubicBezTo>
                  <a:cubicBezTo>
                    <a:pt x="177" y="532"/>
                    <a:pt x="177" y="532"/>
                    <a:pt x="177" y="532"/>
                  </a:cubicBezTo>
                  <a:cubicBezTo>
                    <a:pt x="181" y="534"/>
                    <a:pt x="186" y="535"/>
                    <a:pt x="190" y="535"/>
                  </a:cubicBezTo>
                  <a:cubicBezTo>
                    <a:pt x="201" y="535"/>
                    <a:pt x="212" y="528"/>
                    <a:pt x="217" y="518"/>
                  </a:cubicBezTo>
                  <a:cubicBezTo>
                    <a:pt x="233" y="484"/>
                    <a:pt x="233" y="484"/>
                    <a:pt x="233" y="484"/>
                  </a:cubicBezTo>
                  <a:cubicBezTo>
                    <a:pt x="261" y="489"/>
                    <a:pt x="290" y="489"/>
                    <a:pt x="318" y="484"/>
                  </a:cubicBezTo>
                  <a:cubicBezTo>
                    <a:pt x="334" y="517"/>
                    <a:pt x="334" y="517"/>
                    <a:pt x="334" y="517"/>
                  </a:cubicBezTo>
                  <a:cubicBezTo>
                    <a:pt x="341" y="532"/>
                    <a:pt x="360" y="538"/>
                    <a:pt x="375" y="531"/>
                  </a:cubicBezTo>
                  <a:cubicBezTo>
                    <a:pt x="415" y="511"/>
                    <a:pt x="415" y="511"/>
                    <a:pt x="415" y="511"/>
                  </a:cubicBezTo>
                  <a:cubicBezTo>
                    <a:pt x="423" y="507"/>
                    <a:pt x="428" y="501"/>
                    <a:pt x="431" y="494"/>
                  </a:cubicBezTo>
                  <a:cubicBezTo>
                    <a:pt x="433" y="486"/>
                    <a:pt x="433" y="478"/>
                    <a:pt x="429" y="470"/>
                  </a:cubicBezTo>
                  <a:cubicBezTo>
                    <a:pt x="413" y="438"/>
                    <a:pt x="413" y="438"/>
                    <a:pt x="413" y="438"/>
                  </a:cubicBezTo>
                  <a:cubicBezTo>
                    <a:pt x="436" y="419"/>
                    <a:pt x="454" y="397"/>
                    <a:pt x="467" y="371"/>
                  </a:cubicBezTo>
                  <a:cubicBezTo>
                    <a:pt x="502" y="379"/>
                    <a:pt x="502" y="379"/>
                    <a:pt x="502" y="379"/>
                  </a:cubicBezTo>
                  <a:cubicBezTo>
                    <a:pt x="509" y="381"/>
                    <a:pt x="518" y="379"/>
                    <a:pt x="524" y="375"/>
                  </a:cubicBezTo>
                  <a:cubicBezTo>
                    <a:pt x="531" y="371"/>
                    <a:pt x="536" y="364"/>
                    <a:pt x="538" y="356"/>
                  </a:cubicBezTo>
                  <a:cubicBezTo>
                    <a:pt x="548" y="311"/>
                    <a:pt x="548" y="311"/>
                    <a:pt x="548" y="311"/>
                  </a:cubicBezTo>
                  <a:cubicBezTo>
                    <a:pt x="551" y="295"/>
                    <a:pt x="541" y="279"/>
                    <a:pt x="525" y="275"/>
                  </a:cubicBezTo>
                  <a:close/>
                  <a:moveTo>
                    <a:pt x="358" y="271"/>
                  </a:moveTo>
                  <a:cubicBezTo>
                    <a:pt x="358" y="317"/>
                    <a:pt x="321" y="355"/>
                    <a:pt x="275" y="355"/>
                  </a:cubicBezTo>
                  <a:cubicBezTo>
                    <a:pt x="229" y="355"/>
                    <a:pt x="191" y="317"/>
                    <a:pt x="191" y="271"/>
                  </a:cubicBezTo>
                  <a:cubicBezTo>
                    <a:pt x="191" y="225"/>
                    <a:pt x="229" y="188"/>
                    <a:pt x="275" y="188"/>
                  </a:cubicBezTo>
                  <a:cubicBezTo>
                    <a:pt x="321" y="188"/>
                    <a:pt x="358" y="225"/>
                    <a:pt x="358" y="27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2328" y="1312"/>
              <a:ext cx="1707" cy="1668"/>
            </a:xfrm>
            <a:custGeom>
              <a:avLst/>
              <a:gdLst>
                <a:gd name="T0" fmla="*/ 1229 w 1292"/>
                <a:gd name="T1" fmla="*/ 646 h 1262"/>
                <a:gd name="T2" fmla="*/ 1151 w 1292"/>
                <a:gd name="T3" fmla="*/ 628 h 1262"/>
                <a:gd name="T4" fmla="*/ 1107 w 1292"/>
                <a:gd name="T5" fmla="*/ 428 h 1262"/>
                <a:gd name="T6" fmla="*/ 1166 w 1292"/>
                <a:gd name="T7" fmla="*/ 380 h 1262"/>
                <a:gd name="T8" fmla="*/ 1192 w 1292"/>
                <a:gd name="T9" fmla="*/ 332 h 1262"/>
                <a:gd name="T10" fmla="*/ 1177 w 1292"/>
                <a:gd name="T11" fmla="*/ 280 h 1262"/>
                <a:gd name="T12" fmla="*/ 1110 w 1292"/>
                <a:gd name="T13" fmla="*/ 197 h 1262"/>
                <a:gd name="T14" fmla="*/ 1010 w 1292"/>
                <a:gd name="T15" fmla="*/ 186 h 1262"/>
                <a:gd name="T16" fmla="*/ 952 w 1292"/>
                <a:gd name="T17" fmla="*/ 233 h 1262"/>
                <a:gd name="T18" fmla="*/ 768 w 1292"/>
                <a:gd name="T19" fmla="*/ 144 h 1262"/>
                <a:gd name="T20" fmla="*/ 768 w 1292"/>
                <a:gd name="T21" fmla="*/ 71 h 1262"/>
                <a:gd name="T22" fmla="*/ 697 w 1292"/>
                <a:gd name="T23" fmla="*/ 0 h 1262"/>
                <a:gd name="T24" fmla="*/ 590 w 1292"/>
                <a:gd name="T25" fmla="*/ 0 h 1262"/>
                <a:gd name="T26" fmla="*/ 519 w 1292"/>
                <a:gd name="T27" fmla="*/ 71 h 1262"/>
                <a:gd name="T28" fmla="*/ 519 w 1292"/>
                <a:gd name="T29" fmla="*/ 144 h 1262"/>
                <a:gd name="T30" fmla="*/ 331 w 1292"/>
                <a:gd name="T31" fmla="*/ 236 h 1262"/>
                <a:gd name="T32" fmla="*/ 331 w 1292"/>
                <a:gd name="T33" fmla="*/ 236 h 1262"/>
                <a:gd name="T34" fmla="*/ 273 w 1292"/>
                <a:gd name="T35" fmla="*/ 190 h 1262"/>
                <a:gd name="T36" fmla="*/ 221 w 1292"/>
                <a:gd name="T37" fmla="*/ 175 h 1262"/>
                <a:gd name="T38" fmla="*/ 173 w 1292"/>
                <a:gd name="T39" fmla="*/ 201 h 1262"/>
                <a:gd name="T40" fmla="*/ 107 w 1292"/>
                <a:gd name="T41" fmla="*/ 284 h 1262"/>
                <a:gd name="T42" fmla="*/ 118 w 1292"/>
                <a:gd name="T43" fmla="*/ 384 h 1262"/>
                <a:gd name="T44" fmla="*/ 178 w 1292"/>
                <a:gd name="T45" fmla="*/ 432 h 1262"/>
                <a:gd name="T46" fmla="*/ 136 w 1292"/>
                <a:gd name="T47" fmla="*/ 633 h 1262"/>
                <a:gd name="T48" fmla="*/ 58 w 1292"/>
                <a:gd name="T49" fmla="*/ 651 h 1262"/>
                <a:gd name="T50" fmla="*/ 13 w 1292"/>
                <a:gd name="T51" fmla="*/ 682 h 1262"/>
                <a:gd name="T52" fmla="*/ 5 w 1292"/>
                <a:gd name="T53" fmla="*/ 736 h 1262"/>
                <a:gd name="T54" fmla="*/ 29 w 1292"/>
                <a:gd name="T55" fmla="*/ 840 h 1262"/>
                <a:gd name="T56" fmla="*/ 114 w 1292"/>
                <a:gd name="T57" fmla="*/ 893 h 1262"/>
                <a:gd name="T58" fmla="*/ 195 w 1292"/>
                <a:gd name="T59" fmla="*/ 874 h 1262"/>
                <a:gd name="T60" fmla="*/ 322 w 1292"/>
                <a:gd name="T61" fmla="*/ 1029 h 1262"/>
                <a:gd name="T62" fmla="*/ 322 w 1292"/>
                <a:gd name="T63" fmla="*/ 1029 h 1262"/>
                <a:gd name="T64" fmla="*/ 285 w 1292"/>
                <a:gd name="T65" fmla="*/ 1106 h 1262"/>
                <a:gd name="T66" fmla="*/ 282 w 1292"/>
                <a:gd name="T67" fmla="*/ 1160 h 1262"/>
                <a:gd name="T68" fmla="*/ 318 w 1292"/>
                <a:gd name="T69" fmla="*/ 1201 h 1262"/>
                <a:gd name="T70" fmla="*/ 414 w 1292"/>
                <a:gd name="T71" fmla="*/ 1247 h 1262"/>
                <a:gd name="T72" fmla="*/ 445 w 1292"/>
                <a:gd name="T73" fmla="*/ 1254 h 1262"/>
                <a:gd name="T74" fmla="*/ 509 w 1292"/>
                <a:gd name="T75" fmla="*/ 1213 h 1262"/>
                <a:gd name="T76" fmla="*/ 547 w 1292"/>
                <a:gd name="T77" fmla="*/ 1135 h 1262"/>
                <a:gd name="T78" fmla="*/ 744 w 1292"/>
                <a:gd name="T79" fmla="*/ 1134 h 1262"/>
                <a:gd name="T80" fmla="*/ 782 w 1292"/>
                <a:gd name="T81" fmla="*/ 1212 h 1262"/>
                <a:gd name="T82" fmla="*/ 878 w 1292"/>
                <a:gd name="T83" fmla="*/ 1245 h 1262"/>
                <a:gd name="T84" fmla="*/ 973 w 1292"/>
                <a:gd name="T85" fmla="*/ 1198 h 1262"/>
                <a:gd name="T86" fmla="*/ 1009 w 1292"/>
                <a:gd name="T87" fmla="*/ 1157 h 1262"/>
                <a:gd name="T88" fmla="*/ 1006 w 1292"/>
                <a:gd name="T89" fmla="*/ 1103 h 1262"/>
                <a:gd name="T90" fmla="*/ 969 w 1292"/>
                <a:gd name="T91" fmla="*/ 1026 h 1262"/>
                <a:gd name="T92" fmla="*/ 1094 w 1292"/>
                <a:gd name="T93" fmla="*/ 871 h 1262"/>
                <a:gd name="T94" fmla="*/ 1175 w 1292"/>
                <a:gd name="T95" fmla="*/ 888 h 1262"/>
                <a:gd name="T96" fmla="*/ 1229 w 1292"/>
                <a:gd name="T97" fmla="*/ 879 h 1262"/>
                <a:gd name="T98" fmla="*/ 1260 w 1292"/>
                <a:gd name="T99" fmla="*/ 834 h 1262"/>
                <a:gd name="T100" fmla="*/ 1283 w 1292"/>
                <a:gd name="T101" fmla="*/ 730 h 1262"/>
                <a:gd name="T102" fmla="*/ 1229 w 1292"/>
                <a:gd name="T103" fmla="*/ 646 h 1262"/>
                <a:gd name="T104" fmla="*/ 979 w 1292"/>
                <a:gd name="T105" fmla="*/ 636 h 1262"/>
                <a:gd name="T106" fmla="*/ 644 w 1292"/>
                <a:gd name="T107" fmla="*/ 972 h 1262"/>
                <a:gd name="T108" fmla="*/ 308 w 1292"/>
                <a:gd name="T109" fmla="*/ 636 h 1262"/>
                <a:gd name="T110" fmla="*/ 644 w 1292"/>
                <a:gd name="T111" fmla="*/ 301 h 1262"/>
                <a:gd name="T112" fmla="*/ 979 w 1292"/>
                <a:gd name="T113" fmla="*/ 636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2" h="1262">
                  <a:moveTo>
                    <a:pt x="1229" y="646"/>
                  </a:moveTo>
                  <a:cubicBezTo>
                    <a:pt x="1151" y="628"/>
                    <a:pt x="1151" y="628"/>
                    <a:pt x="1151" y="628"/>
                  </a:cubicBezTo>
                  <a:cubicBezTo>
                    <a:pt x="1150" y="559"/>
                    <a:pt x="1135" y="491"/>
                    <a:pt x="1107" y="428"/>
                  </a:cubicBezTo>
                  <a:cubicBezTo>
                    <a:pt x="1166" y="380"/>
                    <a:pt x="1166" y="380"/>
                    <a:pt x="1166" y="380"/>
                  </a:cubicBezTo>
                  <a:cubicBezTo>
                    <a:pt x="1181" y="368"/>
                    <a:pt x="1191" y="351"/>
                    <a:pt x="1192" y="332"/>
                  </a:cubicBezTo>
                  <a:cubicBezTo>
                    <a:pt x="1194" y="313"/>
                    <a:pt x="1189" y="294"/>
                    <a:pt x="1177" y="280"/>
                  </a:cubicBezTo>
                  <a:cubicBezTo>
                    <a:pt x="1110" y="197"/>
                    <a:pt x="1110" y="197"/>
                    <a:pt x="1110" y="197"/>
                  </a:cubicBezTo>
                  <a:cubicBezTo>
                    <a:pt x="1085" y="166"/>
                    <a:pt x="1040" y="162"/>
                    <a:pt x="1010" y="186"/>
                  </a:cubicBezTo>
                  <a:cubicBezTo>
                    <a:pt x="952" y="233"/>
                    <a:pt x="952" y="233"/>
                    <a:pt x="952" y="233"/>
                  </a:cubicBezTo>
                  <a:cubicBezTo>
                    <a:pt x="897" y="190"/>
                    <a:pt x="835" y="160"/>
                    <a:pt x="768" y="144"/>
                  </a:cubicBezTo>
                  <a:cubicBezTo>
                    <a:pt x="768" y="71"/>
                    <a:pt x="768" y="71"/>
                    <a:pt x="768" y="71"/>
                  </a:cubicBezTo>
                  <a:cubicBezTo>
                    <a:pt x="768" y="32"/>
                    <a:pt x="736" y="0"/>
                    <a:pt x="697" y="0"/>
                  </a:cubicBezTo>
                  <a:cubicBezTo>
                    <a:pt x="590" y="0"/>
                    <a:pt x="590" y="0"/>
                    <a:pt x="590" y="0"/>
                  </a:cubicBezTo>
                  <a:cubicBezTo>
                    <a:pt x="551" y="0"/>
                    <a:pt x="519" y="32"/>
                    <a:pt x="519" y="71"/>
                  </a:cubicBezTo>
                  <a:cubicBezTo>
                    <a:pt x="519" y="144"/>
                    <a:pt x="519" y="144"/>
                    <a:pt x="519" y="144"/>
                  </a:cubicBezTo>
                  <a:cubicBezTo>
                    <a:pt x="450" y="161"/>
                    <a:pt x="387" y="192"/>
                    <a:pt x="331" y="236"/>
                  </a:cubicBezTo>
                  <a:cubicBezTo>
                    <a:pt x="331" y="236"/>
                    <a:pt x="331" y="236"/>
                    <a:pt x="331" y="236"/>
                  </a:cubicBezTo>
                  <a:cubicBezTo>
                    <a:pt x="273" y="190"/>
                    <a:pt x="273" y="190"/>
                    <a:pt x="273" y="190"/>
                  </a:cubicBezTo>
                  <a:cubicBezTo>
                    <a:pt x="258" y="178"/>
                    <a:pt x="240" y="173"/>
                    <a:pt x="221" y="175"/>
                  </a:cubicBezTo>
                  <a:cubicBezTo>
                    <a:pt x="202" y="177"/>
                    <a:pt x="185" y="186"/>
                    <a:pt x="173" y="201"/>
                  </a:cubicBezTo>
                  <a:cubicBezTo>
                    <a:pt x="107" y="284"/>
                    <a:pt x="107" y="284"/>
                    <a:pt x="107" y="284"/>
                  </a:cubicBezTo>
                  <a:cubicBezTo>
                    <a:pt x="82" y="315"/>
                    <a:pt x="87" y="360"/>
                    <a:pt x="118" y="384"/>
                  </a:cubicBezTo>
                  <a:cubicBezTo>
                    <a:pt x="178" y="432"/>
                    <a:pt x="178" y="432"/>
                    <a:pt x="178" y="432"/>
                  </a:cubicBezTo>
                  <a:cubicBezTo>
                    <a:pt x="150" y="496"/>
                    <a:pt x="136" y="563"/>
                    <a:pt x="136" y="633"/>
                  </a:cubicBezTo>
                  <a:cubicBezTo>
                    <a:pt x="58" y="651"/>
                    <a:pt x="58" y="651"/>
                    <a:pt x="58" y="651"/>
                  </a:cubicBezTo>
                  <a:cubicBezTo>
                    <a:pt x="39" y="655"/>
                    <a:pt x="23" y="666"/>
                    <a:pt x="13" y="682"/>
                  </a:cubicBezTo>
                  <a:cubicBezTo>
                    <a:pt x="3" y="698"/>
                    <a:pt x="0" y="718"/>
                    <a:pt x="5" y="736"/>
                  </a:cubicBezTo>
                  <a:cubicBezTo>
                    <a:pt x="29" y="840"/>
                    <a:pt x="29" y="840"/>
                    <a:pt x="29" y="840"/>
                  </a:cubicBezTo>
                  <a:cubicBezTo>
                    <a:pt x="37" y="878"/>
                    <a:pt x="76" y="902"/>
                    <a:pt x="114" y="893"/>
                  </a:cubicBezTo>
                  <a:cubicBezTo>
                    <a:pt x="195" y="874"/>
                    <a:pt x="195" y="874"/>
                    <a:pt x="195" y="874"/>
                  </a:cubicBezTo>
                  <a:cubicBezTo>
                    <a:pt x="227" y="934"/>
                    <a:pt x="269" y="986"/>
                    <a:pt x="322" y="1029"/>
                  </a:cubicBezTo>
                  <a:cubicBezTo>
                    <a:pt x="322" y="1029"/>
                    <a:pt x="322" y="1029"/>
                    <a:pt x="322" y="1029"/>
                  </a:cubicBezTo>
                  <a:cubicBezTo>
                    <a:pt x="285" y="1106"/>
                    <a:pt x="285" y="1106"/>
                    <a:pt x="285" y="1106"/>
                  </a:cubicBezTo>
                  <a:cubicBezTo>
                    <a:pt x="277" y="1123"/>
                    <a:pt x="276" y="1143"/>
                    <a:pt x="282" y="1160"/>
                  </a:cubicBezTo>
                  <a:cubicBezTo>
                    <a:pt x="288" y="1178"/>
                    <a:pt x="301" y="1193"/>
                    <a:pt x="318" y="1201"/>
                  </a:cubicBezTo>
                  <a:cubicBezTo>
                    <a:pt x="414" y="1247"/>
                    <a:pt x="414" y="1247"/>
                    <a:pt x="414" y="1247"/>
                  </a:cubicBezTo>
                  <a:cubicBezTo>
                    <a:pt x="424" y="1252"/>
                    <a:pt x="435" y="1254"/>
                    <a:pt x="445" y="1254"/>
                  </a:cubicBezTo>
                  <a:cubicBezTo>
                    <a:pt x="472" y="1254"/>
                    <a:pt x="497" y="1239"/>
                    <a:pt x="509" y="1213"/>
                  </a:cubicBezTo>
                  <a:cubicBezTo>
                    <a:pt x="547" y="1135"/>
                    <a:pt x="547" y="1135"/>
                    <a:pt x="547" y="1135"/>
                  </a:cubicBezTo>
                  <a:cubicBezTo>
                    <a:pt x="612" y="1147"/>
                    <a:pt x="680" y="1147"/>
                    <a:pt x="744" y="1134"/>
                  </a:cubicBezTo>
                  <a:cubicBezTo>
                    <a:pt x="782" y="1212"/>
                    <a:pt x="782" y="1212"/>
                    <a:pt x="782" y="1212"/>
                  </a:cubicBezTo>
                  <a:cubicBezTo>
                    <a:pt x="800" y="1247"/>
                    <a:pt x="842" y="1262"/>
                    <a:pt x="878" y="1245"/>
                  </a:cubicBezTo>
                  <a:cubicBezTo>
                    <a:pt x="973" y="1198"/>
                    <a:pt x="973" y="1198"/>
                    <a:pt x="973" y="1198"/>
                  </a:cubicBezTo>
                  <a:cubicBezTo>
                    <a:pt x="990" y="1190"/>
                    <a:pt x="1003" y="1175"/>
                    <a:pt x="1009" y="1157"/>
                  </a:cubicBezTo>
                  <a:cubicBezTo>
                    <a:pt x="1015" y="1139"/>
                    <a:pt x="1014" y="1120"/>
                    <a:pt x="1006" y="1103"/>
                  </a:cubicBezTo>
                  <a:cubicBezTo>
                    <a:pt x="969" y="1026"/>
                    <a:pt x="969" y="1026"/>
                    <a:pt x="969" y="1026"/>
                  </a:cubicBezTo>
                  <a:cubicBezTo>
                    <a:pt x="1020" y="983"/>
                    <a:pt x="1063" y="931"/>
                    <a:pt x="1094" y="871"/>
                  </a:cubicBezTo>
                  <a:cubicBezTo>
                    <a:pt x="1175" y="888"/>
                    <a:pt x="1175" y="888"/>
                    <a:pt x="1175" y="888"/>
                  </a:cubicBezTo>
                  <a:cubicBezTo>
                    <a:pt x="1193" y="893"/>
                    <a:pt x="1213" y="889"/>
                    <a:pt x="1229" y="879"/>
                  </a:cubicBezTo>
                  <a:cubicBezTo>
                    <a:pt x="1245" y="869"/>
                    <a:pt x="1256" y="853"/>
                    <a:pt x="1260" y="834"/>
                  </a:cubicBezTo>
                  <a:cubicBezTo>
                    <a:pt x="1283" y="730"/>
                    <a:pt x="1283" y="730"/>
                    <a:pt x="1283" y="730"/>
                  </a:cubicBezTo>
                  <a:cubicBezTo>
                    <a:pt x="1292" y="692"/>
                    <a:pt x="1267" y="654"/>
                    <a:pt x="1229" y="646"/>
                  </a:cubicBezTo>
                  <a:close/>
                  <a:moveTo>
                    <a:pt x="979" y="636"/>
                  </a:moveTo>
                  <a:cubicBezTo>
                    <a:pt x="979" y="821"/>
                    <a:pt x="829" y="972"/>
                    <a:pt x="644" y="972"/>
                  </a:cubicBezTo>
                  <a:cubicBezTo>
                    <a:pt x="459" y="972"/>
                    <a:pt x="308" y="821"/>
                    <a:pt x="308" y="636"/>
                  </a:cubicBezTo>
                  <a:cubicBezTo>
                    <a:pt x="308" y="451"/>
                    <a:pt x="459" y="301"/>
                    <a:pt x="644" y="301"/>
                  </a:cubicBezTo>
                  <a:cubicBezTo>
                    <a:pt x="829" y="301"/>
                    <a:pt x="979" y="451"/>
                    <a:pt x="979" y="6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4508" y="1487"/>
              <a:ext cx="633" cy="617"/>
            </a:xfrm>
            <a:custGeom>
              <a:avLst/>
              <a:gdLst>
                <a:gd name="T0" fmla="*/ 455 w 479"/>
                <a:gd name="T1" fmla="*/ 239 h 467"/>
                <a:gd name="T2" fmla="*/ 427 w 479"/>
                <a:gd name="T3" fmla="*/ 232 h 467"/>
                <a:gd name="T4" fmla="*/ 410 w 479"/>
                <a:gd name="T5" fmla="*/ 158 h 467"/>
                <a:gd name="T6" fmla="*/ 432 w 479"/>
                <a:gd name="T7" fmla="*/ 140 h 467"/>
                <a:gd name="T8" fmla="*/ 442 w 479"/>
                <a:gd name="T9" fmla="*/ 123 h 467"/>
                <a:gd name="T10" fmla="*/ 436 w 479"/>
                <a:gd name="T11" fmla="*/ 103 h 467"/>
                <a:gd name="T12" fmla="*/ 411 w 479"/>
                <a:gd name="T13" fmla="*/ 73 h 467"/>
                <a:gd name="T14" fmla="*/ 374 w 479"/>
                <a:gd name="T15" fmla="*/ 69 h 467"/>
                <a:gd name="T16" fmla="*/ 353 w 479"/>
                <a:gd name="T17" fmla="*/ 86 h 467"/>
                <a:gd name="T18" fmla="*/ 285 w 479"/>
                <a:gd name="T19" fmla="*/ 53 h 467"/>
                <a:gd name="T20" fmla="*/ 285 w 479"/>
                <a:gd name="T21" fmla="*/ 26 h 467"/>
                <a:gd name="T22" fmla="*/ 258 w 479"/>
                <a:gd name="T23" fmla="*/ 0 h 467"/>
                <a:gd name="T24" fmla="*/ 219 w 479"/>
                <a:gd name="T25" fmla="*/ 0 h 467"/>
                <a:gd name="T26" fmla="*/ 192 w 479"/>
                <a:gd name="T27" fmla="*/ 26 h 467"/>
                <a:gd name="T28" fmla="*/ 192 w 479"/>
                <a:gd name="T29" fmla="*/ 53 h 467"/>
                <a:gd name="T30" fmla="*/ 123 w 479"/>
                <a:gd name="T31" fmla="*/ 87 h 467"/>
                <a:gd name="T32" fmla="*/ 123 w 479"/>
                <a:gd name="T33" fmla="*/ 87 h 467"/>
                <a:gd name="T34" fmla="*/ 101 w 479"/>
                <a:gd name="T35" fmla="*/ 70 h 467"/>
                <a:gd name="T36" fmla="*/ 82 w 479"/>
                <a:gd name="T37" fmla="*/ 64 h 467"/>
                <a:gd name="T38" fmla="*/ 64 w 479"/>
                <a:gd name="T39" fmla="*/ 74 h 467"/>
                <a:gd name="T40" fmla="*/ 40 w 479"/>
                <a:gd name="T41" fmla="*/ 105 h 467"/>
                <a:gd name="T42" fmla="*/ 44 w 479"/>
                <a:gd name="T43" fmla="*/ 142 h 467"/>
                <a:gd name="T44" fmla="*/ 66 w 479"/>
                <a:gd name="T45" fmla="*/ 160 h 467"/>
                <a:gd name="T46" fmla="*/ 50 w 479"/>
                <a:gd name="T47" fmla="*/ 234 h 467"/>
                <a:gd name="T48" fmla="*/ 22 w 479"/>
                <a:gd name="T49" fmla="*/ 241 h 467"/>
                <a:gd name="T50" fmla="*/ 5 w 479"/>
                <a:gd name="T51" fmla="*/ 252 h 467"/>
                <a:gd name="T52" fmla="*/ 2 w 479"/>
                <a:gd name="T53" fmla="*/ 272 h 467"/>
                <a:gd name="T54" fmla="*/ 11 w 479"/>
                <a:gd name="T55" fmla="*/ 311 h 467"/>
                <a:gd name="T56" fmla="*/ 42 w 479"/>
                <a:gd name="T57" fmla="*/ 331 h 467"/>
                <a:gd name="T58" fmla="*/ 72 w 479"/>
                <a:gd name="T59" fmla="*/ 324 h 467"/>
                <a:gd name="T60" fmla="*/ 119 w 479"/>
                <a:gd name="T61" fmla="*/ 381 h 467"/>
                <a:gd name="T62" fmla="*/ 119 w 479"/>
                <a:gd name="T63" fmla="*/ 381 h 467"/>
                <a:gd name="T64" fmla="*/ 106 w 479"/>
                <a:gd name="T65" fmla="*/ 409 h 467"/>
                <a:gd name="T66" fmla="*/ 105 w 479"/>
                <a:gd name="T67" fmla="*/ 430 h 467"/>
                <a:gd name="T68" fmla="*/ 118 w 479"/>
                <a:gd name="T69" fmla="*/ 445 h 467"/>
                <a:gd name="T70" fmla="*/ 154 w 479"/>
                <a:gd name="T71" fmla="*/ 462 h 467"/>
                <a:gd name="T72" fmla="*/ 165 w 479"/>
                <a:gd name="T73" fmla="*/ 464 h 467"/>
                <a:gd name="T74" fmla="*/ 189 w 479"/>
                <a:gd name="T75" fmla="*/ 449 h 467"/>
                <a:gd name="T76" fmla="*/ 203 w 479"/>
                <a:gd name="T77" fmla="*/ 420 h 467"/>
                <a:gd name="T78" fmla="*/ 276 w 479"/>
                <a:gd name="T79" fmla="*/ 420 h 467"/>
                <a:gd name="T80" fmla="*/ 290 w 479"/>
                <a:gd name="T81" fmla="*/ 449 h 467"/>
                <a:gd name="T82" fmla="*/ 325 w 479"/>
                <a:gd name="T83" fmla="*/ 461 h 467"/>
                <a:gd name="T84" fmla="*/ 361 w 479"/>
                <a:gd name="T85" fmla="*/ 443 h 467"/>
                <a:gd name="T86" fmla="*/ 374 w 479"/>
                <a:gd name="T87" fmla="*/ 428 h 467"/>
                <a:gd name="T88" fmla="*/ 373 w 479"/>
                <a:gd name="T89" fmla="*/ 408 h 467"/>
                <a:gd name="T90" fmla="*/ 359 w 479"/>
                <a:gd name="T91" fmla="*/ 380 h 467"/>
                <a:gd name="T92" fmla="*/ 405 w 479"/>
                <a:gd name="T93" fmla="*/ 322 h 467"/>
                <a:gd name="T94" fmla="*/ 435 w 479"/>
                <a:gd name="T95" fmla="*/ 329 h 467"/>
                <a:gd name="T96" fmla="*/ 455 w 479"/>
                <a:gd name="T97" fmla="*/ 325 h 467"/>
                <a:gd name="T98" fmla="*/ 467 w 479"/>
                <a:gd name="T99" fmla="*/ 309 h 467"/>
                <a:gd name="T100" fmla="*/ 475 w 479"/>
                <a:gd name="T101" fmla="*/ 270 h 467"/>
                <a:gd name="T102" fmla="*/ 455 w 479"/>
                <a:gd name="T103" fmla="*/ 239 h 467"/>
                <a:gd name="T104" fmla="*/ 363 w 479"/>
                <a:gd name="T105" fmla="*/ 235 h 467"/>
                <a:gd name="T106" fmla="*/ 239 w 479"/>
                <a:gd name="T107" fmla="*/ 360 h 467"/>
                <a:gd name="T108" fmla="*/ 114 w 479"/>
                <a:gd name="T109" fmla="*/ 235 h 467"/>
                <a:gd name="T110" fmla="*/ 239 w 479"/>
                <a:gd name="T111" fmla="*/ 111 h 467"/>
                <a:gd name="T112" fmla="*/ 363 w 479"/>
                <a:gd name="T113" fmla="*/ 23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79" h="467">
                  <a:moveTo>
                    <a:pt x="455" y="239"/>
                  </a:moveTo>
                  <a:cubicBezTo>
                    <a:pt x="427" y="232"/>
                    <a:pt x="427" y="232"/>
                    <a:pt x="427" y="232"/>
                  </a:cubicBezTo>
                  <a:cubicBezTo>
                    <a:pt x="426" y="207"/>
                    <a:pt x="421" y="182"/>
                    <a:pt x="410" y="158"/>
                  </a:cubicBezTo>
                  <a:cubicBezTo>
                    <a:pt x="432" y="140"/>
                    <a:pt x="432" y="140"/>
                    <a:pt x="432" y="140"/>
                  </a:cubicBezTo>
                  <a:cubicBezTo>
                    <a:pt x="438" y="136"/>
                    <a:pt x="441" y="130"/>
                    <a:pt x="442" y="123"/>
                  </a:cubicBezTo>
                  <a:cubicBezTo>
                    <a:pt x="443" y="116"/>
                    <a:pt x="441" y="109"/>
                    <a:pt x="436" y="103"/>
                  </a:cubicBezTo>
                  <a:cubicBezTo>
                    <a:pt x="411" y="73"/>
                    <a:pt x="411" y="73"/>
                    <a:pt x="411" y="73"/>
                  </a:cubicBezTo>
                  <a:cubicBezTo>
                    <a:pt x="402" y="61"/>
                    <a:pt x="386" y="60"/>
                    <a:pt x="374" y="69"/>
                  </a:cubicBezTo>
                  <a:cubicBezTo>
                    <a:pt x="353" y="86"/>
                    <a:pt x="353" y="86"/>
                    <a:pt x="353" y="86"/>
                  </a:cubicBezTo>
                  <a:cubicBezTo>
                    <a:pt x="333" y="70"/>
                    <a:pt x="310" y="59"/>
                    <a:pt x="285" y="53"/>
                  </a:cubicBezTo>
                  <a:cubicBezTo>
                    <a:pt x="285" y="26"/>
                    <a:pt x="285" y="26"/>
                    <a:pt x="285" y="26"/>
                  </a:cubicBezTo>
                  <a:cubicBezTo>
                    <a:pt x="285" y="11"/>
                    <a:pt x="273" y="0"/>
                    <a:pt x="25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04" y="0"/>
                    <a:pt x="192" y="11"/>
                    <a:pt x="192" y="26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67" y="59"/>
                    <a:pt x="144" y="71"/>
                    <a:pt x="123" y="87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96" y="66"/>
                    <a:pt x="89" y="64"/>
                    <a:pt x="82" y="64"/>
                  </a:cubicBezTo>
                  <a:cubicBezTo>
                    <a:pt x="75" y="65"/>
                    <a:pt x="69" y="69"/>
                    <a:pt x="64" y="74"/>
                  </a:cubicBezTo>
                  <a:cubicBezTo>
                    <a:pt x="40" y="105"/>
                    <a:pt x="40" y="105"/>
                    <a:pt x="40" y="105"/>
                  </a:cubicBezTo>
                  <a:cubicBezTo>
                    <a:pt x="31" y="116"/>
                    <a:pt x="33" y="133"/>
                    <a:pt x="44" y="142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56" y="183"/>
                    <a:pt x="51" y="208"/>
                    <a:pt x="50" y="234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15" y="242"/>
                    <a:pt x="9" y="246"/>
                    <a:pt x="5" y="252"/>
                  </a:cubicBezTo>
                  <a:cubicBezTo>
                    <a:pt x="2" y="258"/>
                    <a:pt x="0" y="266"/>
                    <a:pt x="2" y="272"/>
                  </a:cubicBezTo>
                  <a:cubicBezTo>
                    <a:pt x="11" y="311"/>
                    <a:pt x="11" y="311"/>
                    <a:pt x="11" y="311"/>
                  </a:cubicBezTo>
                  <a:cubicBezTo>
                    <a:pt x="14" y="325"/>
                    <a:pt x="28" y="334"/>
                    <a:pt x="42" y="331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84" y="346"/>
                    <a:pt x="100" y="365"/>
                    <a:pt x="119" y="381"/>
                  </a:cubicBezTo>
                  <a:cubicBezTo>
                    <a:pt x="119" y="381"/>
                    <a:pt x="119" y="381"/>
                    <a:pt x="119" y="381"/>
                  </a:cubicBezTo>
                  <a:cubicBezTo>
                    <a:pt x="106" y="409"/>
                    <a:pt x="106" y="409"/>
                    <a:pt x="106" y="409"/>
                  </a:cubicBezTo>
                  <a:cubicBezTo>
                    <a:pt x="103" y="416"/>
                    <a:pt x="102" y="423"/>
                    <a:pt x="105" y="430"/>
                  </a:cubicBezTo>
                  <a:cubicBezTo>
                    <a:pt x="107" y="436"/>
                    <a:pt x="112" y="442"/>
                    <a:pt x="118" y="445"/>
                  </a:cubicBezTo>
                  <a:cubicBezTo>
                    <a:pt x="154" y="462"/>
                    <a:pt x="154" y="462"/>
                    <a:pt x="154" y="462"/>
                  </a:cubicBezTo>
                  <a:cubicBezTo>
                    <a:pt x="157" y="463"/>
                    <a:pt x="161" y="464"/>
                    <a:pt x="165" y="464"/>
                  </a:cubicBezTo>
                  <a:cubicBezTo>
                    <a:pt x="175" y="464"/>
                    <a:pt x="184" y="459"/>
                    <a:pt x="189" y="449"/>
                  </a:cubicBezTo>
                  <a:cubicBezTo>
                    <a:pt x="203" y="420"/>
                    <a:pt x="203" y="420"/>
                    <a:pt x="203" y="420"/>
                  </a:cubicBezTo>
                  <a:cubicBezTo>
                    <a:pt x="227" y="425"/>
                    <a:pt x="252" y="425"/>
                    <a:pt x="276" y="420"/>
                  </a:cubicBezTo>
                  <a:cubicBezTo>
                    <a:pt x="290" y="449"/>
                    <a:pt x="290" y="449"/>
                    <a:pt x="290" y="449"/>
                  </a:cubicBezTo>
                  <a:cubicBezTo>
                    <a:pt x="296" y="462"/>
                    <a:pt x="312" y="467"/>
                    <a:pt x="325" y="461"/>
                  </a:cubicBezTo>
                  <a:cubicBezTo>
                    <a:pt x="361" y="443"/>
                    <a:pt x="361" y="443"/>
                    <a:pt x="361" y="443"/>
                  </a:cubicBezTo>
                  <a:cubicBezTo>
                    <a:pt x="367" y="440"/>
                    <a:pt x="372" y="435"/>
                    <a:pt x="374" y="428"/>
                  </a:cubicBezTo>
                  <a:cubicBezTo>
                    <a:pt x="376" y="422"/>
                    <a:pt x="376" y="414"/>
                    <a:pt x="373" y="408"/>
                  </a:cubicBezTo>
                  <a:cubicBezTo>
                    <a:pt x="359" y="380"/>
                    <a:pt x="359" y="380"/>
                    <a:pt x="359" y="380"/>
                  </a:cubicBezTo>
                  <a:cubicBezTo>
                    <a:pt x="378" y="364"/>
                    <a:pt x="394" y="344"/>
                    <a:pt x="405" y="322"/>
                  </a:cubicBezTo>
                  <a:cubicBezTo>
                    <a:pt x="435" y="329"/>
                    <a:pt x="435" y="329"/>
                    <a:pt x="435" y="329"/>
                  </a:cubicBezTo>
                  <a:cubicBezTo>
                    <a:pt x="442" y="330"/>
                    <a:pt x="449" y="329"/>
                    <a:pt x="455" y="325"/>
                  </a:cubicBezTo>
                  <a:cubicBezTo>
                    <a:pt x="461" y="322"/>
                    <a:pt x="465" y="316"/>
                    <a:pt x="467" y="309"/>
                  </a:cubicBezTo>
                  <a:cubicBezTo>
                    <a:pt x="475" y="270"/>
                    <a:pt x="475" y="270"/>
                    <a:pt x="475" y="270"/>
                  </a:cubicBezTo>
                  <a:cubicBezTo>
                    <a:pt x="479" y="256"/>
                    <a:pt x="470" y="242"/>
                    <a:pt x="455" y="239"/>
                  </a:cubicBezTo>
                  <a:close/>
                  <a:moveTo>
                    <a:pt x="363" y="235"/>
                  </a:moveTo>
                  <a:cubicBezTo>
                    <a:pt x="363" y="304"/>
                    <a:pt x="307" y="360"/>
                    <a:pt x="239" y="360"/>
                  </a:cubicBezTo>
                  <a:cubicBezTo>
                    <a:pt x="170" y="360"/>
                    <a:pt x="114" y="304"/>
                    <a:pt x="114" y="235"/>
                  </a:cubicBezTo>
                  <a:cubicBezTo>
                    <a:pt x="114" y="167"/>
                    <a:pt x="170" y="111"/>
                    <a:pt x="239" y="111"/>
                  </a:cubicBezTo>
                  <a:cubicBezTo>
                    <a:pt x="307" y="111"/>
                    <a:pt x="363" y="167"/>
                    <a:pt x="363" y="23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371" y="924"/>
              <a:ext cx="631" cy="618"/>
            </a:xfrm>
            <a:custGeom>
              <a:avLst/>
              <a:gdLst>
                <a:gd name="T0" fmla="*/ 455 w 478"/>
                <a:gd name="T1" fmla="*/ 239 h 468"/>
                <a:gd name="T2" fmla="*/ 426 w 478"/>
                <a:gd name="T3" fmla="*/ 233 h 468"/>
                <a:gd name="T4" fmla="*/ 410 w 478"/>
                <a:gd name="T5" fmla="*/ 159 h 468"/>
                <a:gd name="T6" fmla="*/ 432 w 478"/>
                <a:gd name="T7" fmla="*/ 141 h 468"/>
                <a:gd name="T8" fmla="*/ 442 w 478"/>
                <a:gd name="T9" fmla="*/ 123 h 468"/>
                <a:gd name="T10" fmla="*/ 436 w 478"/>
                <a:gd name="T11" fmla="*/ 104 h 468"/>
                <a:gd name="T12" fmla="*/ 411 w 478"/>
                <a:gd name="T13" fmla="*/ 73 h 468"/>
                <a:gd name="T14" fmla="*/ 374 w 478"/>
                <a:gd name="T15" fmla="*/ 69 h 468"/>
                <a:gd name="T16" fmla="*/ 353 w 478"/>
                <a:gd name="T17" fmla="*/ 87 h 468"/>
                <a:gd name="T18" fmla="*/ 284 w 478"/>
                <a:gd name="T19" fmla="*/ 53 h 468"/>
                <a:gd name="T20" fmla="*/ 284 w 478"/>
                <a:gd name="T21" fmla="*/ 27 h 468"/>
                <a:gd name="T22" fmla="*/ 258 w 478"/>
                <a:gd name="T23" fmla="*/ 0 h 468"/>
                <a:gd name="T24" fmla="*/ 219 w 478"/>
                <a:gd name="T25" fmla="*/ 0 h 468"/>
                <a:gd name="T26" fmla="*/ 192 w 478"/>
                <a:gd name="T27" fmla="*/ 27 h 468"/>
                <a:gd name="T28" fmla="*/ 192 w 478"/>
                <a:gd name="T29" fmla="*/ 54 h 468"/>
                <a:gd name="T30" fmla="*/ 123 w 478"/>
                <a:gd name="T31" fmla="*/ 88 h 468"/>
                <a:gd name="T32" fmla="*/ 123 w 478"/>
                <a:gd name="T33" fmla="*/ 88 h 468"/>
                <a:gd name="T34" fmla="*/ 101 w 478"/>
                <a:gd name="T35" fmla="*/ 71 h 468"/>
                <a:gd name="T36" fmla="*/ 82 w 478"/>
                <a:gd name="T37" fmla="*/ 65 h 468"/>
                <a:gd name="T38" fmla="*/ 64 w 478"/>
                <a:gd name="T39" fmla="*/ 75 h 468"/>
                <a:gd name="T40" fmla="*/ 40 w 478"/>
                <a:gd name="T41" fmla="*/ 106 h 468"/>
                <a:gd name="T42" fmla="*/ 44 w 478"/>
                <a:gd name="T43" fmla="*/ 143 h 468"/>
                <a:gd name="T44" fmla="*/ 66 w 478"/>
                <a:gd name="T45" fmla="*/ 160 h 468"/>
                <a:gd name="T46" fmla="*/ 50 w 478"/>
                <a:gd name="T47" fmla="*/ 235 h 468"/>
                <a:gd name="T48" fmla="*/ 21 w 478"/>
                <a:gd name="T49" fmla="*/ 241 h 468"/>
                <a:gd name="T50" fmla="*/ 5 w 478"/>
                <a:gd name="T51" fmla="*/ 253 h 468"/>
                <a:gd name="T52" fmla="*/ 2 w 478"/>
                <a:gd name="T53" fmla="*/ 273 h 468"/>
                <a:gd name="T54" fmla="*/ 11 w 478"/>
                <a:gd name="T55" fmla="*/ 311 h 468"/>
                <a:gd name="T56" fmla="*/ 42 w 478"/>
                <a:gd name="T57" fmla="*/ 331 h 468"/>
                <a:gd name="T58" fmla="*/ 72 w 478"/>
                <a:gd name="T59" fmla="*/ 324 h 468"/>
                <a:gd name="T60" fmla="*/ 119 w 478"/>
                <a:gd name="T61" fmla="*/ 381 h 468"/>
                <a:gd name="T62" fmla="*/ 119 w 478"/>
                <a:gd name="T63" fmla="*/ 381 h 468"/>
                <a:gd name="T64" fmla="*/ 105 w 478"/>
                <a:gd name="T65" fmla="*/ 410 h 468"/>
                <a:gd name="T66" fmla="*/ 104 w 478"/>
                <a:gd name="T67" fmla="*/ 430 h 468"/>
                <a:gd name="T68" fmla="*/ 118 w 478"/>
                <a:gd name="T69" fmla="*/ 445 h 468"/>
                <a:gd name="T70" fmla="*/ 153 w 478"/>
                <a:gd name="T71" fmla="*/ 462 h 468"/>
                <a:gd name="T72" fmla="*/ 165 w 478"/>
                <a:gd name="T73" fmla="*/ 465 h 468"/>
                <a:gd name="T74" fmla="*/ 189 w 478"/>
                <a:gd name="T75" fmla="*/ 450 h 468"/>
                <a:gd name="T76" fmla="*/ 203 w 478"/>
                <a:gd name="T77" fmla="*/ 421 h 468"/>
                <a:gd name="T78" fmla="*/ 276 w 478"/>
                <a:gd name="T79" fmla="*/ 420 h 468"/>
                <a:gd name="T80" fmla="*/ 290 w 478"/>
                <a:gd name="T81" fmla="*/ 449 h 468"/>
                <a:gd name="T82" fmla="*/ 325 w 478"/>
                <a:gd name="T83" fmla="*/ 461 h 468"/>
                <a:gd name="T84" fmla="*/ 360 w 478"/>
                <a:gd name="T85" fmla="*/ 444 h 468"/>
                <a:gd name="T86" fmla="*/ 374 w 478"/>
                <a:gd name="T87" fmla="*/ 429 h 468"/>
                <a:gd name="T88" fmla="*/ 373 w 478"/>
                <a:gd name="T89" fmla="*/ 409 h 468"/>
                <a:gd name="T90" fmla="*/ 359 w 478"/>
                <a:gd name="T91" fmla="*/ 380 h 468"/>
                <a:gd name="T92" fmla="*/ 405 w 478"/>
                <a:gd name="T93" fmla="*/ 323 h 468"/>
                <a:gd name="T94" fmla="*/ 435 w 478"/>
                <a:gd name="T95" fmla="*/ 329 h 468"/>
                <a:gd name="T96" fmla="*/ 455 w 478"/>
                <a:gd name="T97" fmla="*/ 326 h 468"/>
                <a:gd name="T98" fmla="*/ 467 w 478"/>
                <a:gd name="T99" fmla="*/ 309 h 468"/>
                <a:gd name="T100" fmla="*/ 475 w 478"/>
                <a:gd name="T101" fmla="*/ 271 h 468"/>
                <a:gd name="T102" fmla="*/ 455 w 478"/>
                <a:gd name="T103" fmla="*/ 239 h 468"/>
                <a:gd name="T104" fmla="*/ 363 w 478"/>
                <a:gd name="T105" fmla="*/ 236 h 468"/>
                <a:gd name="T106" fmla="*/ 238 w 478"/>
                <a:gd name="T107" fmla="*/ 360 h 468"/>
                <a:gd name="T108" fmla="*/ 114 w 478"/>
                <a:gd name="T109" fmla="*/ 236 h 468"/>
                <a:gd name="T110" fmla="*/ 238 w 478"/>
                <a:gd name="T111" fmla="*/ 112 h 468"/>
                <a:gd name="T112" fmla="*/ 363 w 478"/>
                <a:gd name="T113" fmla="*/ 236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78" h="468">
                  <a:moveTo>
                    <a:pt x="455" y="239"/>
                  </a:moveTo>
                  <a:cubicBezTo>
                    <a:pt x="426" y="233"/>
                    <a:pt x="426" y="233"/>
                    <a:pt x="426" y="233"/>
                  </a:cubicBezTo>
                  <a:cubicBezTo>
                    <a:pt x="426" y="207"/>
                    <a:pt x="421" y="182"/>
                    <a:pt x="410" y="159"/>
                  </a:cubicBezTo>
                  <a:cubicBezTo>
                    <a:pt x="432" y="141"/>
                    <a:pt x="432" y="141"/>
                    <a:pt x="432" y="141"/>
                  </a:cubicBezTo>
                  <a:cubicBezTo>
                    <a:pt x="438" y="137"/>
                    <a:pt x="441" y="130"/>
                    <a:pt x="442" y="123"/>
                  </a:cubicBezTo>
                  <a:cubicBezTo>
                    <a:pt x="442" y="116"/>
                    <a:pt x="440" y="109"/>
                    <a:pt x="436" y="104"/>
                  </a:cubicBezTo>
                  <a:cubicBezTo>
                    <a:pt x="411" y="73"/>
                    <a:pt x="411" y="73"/>
                    <a:pt x="411" y="73"/>
                  </a:cubicBezTo>
                  <a:cubicBezTo>
                    <a:pt x="402" y="62"/>
                    <a:pt x="385" y="60"/>
                    <a:pt x="374" y="69"/>
                  </a:cubicBezTo>
                  <a:cubicBezTo>
                    <a:pt x="353" y="87"/>
                    <a:pt x="353" y="87"/>
                    <a:pt x="353" y="87"/>
                  </a:cubicBezTo>
                  <a:cubicBezTo>
                    <a:pt x="332" y="71"/>
                    <a:pt x="309" y="60"/>
                    <a:pt x="284" y="53"/>
                  </a:cubicBezTo>
                  <a:cubicBezTo>
                    <a:pt x="284" y="27"/>
                    <a:pt x="284" y="27"/>
                    <a:pt x="284" y="27"/>
                  </a:cubicBezTo>
                  <a:cubicBezTo>
                    <a:pt x="284" y="12"/>
                    <a:pt x="273" y="0"/>
                    <a:pt x="25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04" y="0"/>
                    <a:pt x="192" y="12"/>
                    <a:pt x="192" y="27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67" y="60"/>
                    <a:pt x="143" y="71"/>
                    <a:pt x="123" y="88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96" y="66"/>
                    <a:pt x="89" y="64"/>
                    <a:pt x="82" y="65"/>
                  </a:cubicBezTo>
                  <a:cubicBezTo>
                    <a:pt x="75" y="66"/>
                    <a:pt x="68" y="69"/>
                    <a:pt x="64" y="75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30" y="117"/>
                    <a:pt x="32" y="134"/>
                    <a:pt x="44" y="143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56" y="184"/>
                    <a:pt x="50" y="209"/>
                    <a:pt x="50" y="235"/>
                  </a:cubicBezTo>
                  <a:cubicBezTo>
                    <a:pt x="21" y="241"/>
                    <a:pt x="21" y="241"/>
                    <a:pt x="21" y="241"/>
                  </a:cubicBezTo>
                  <a:cubicBezTo>
                    <a:pt x="15" y="243"/>
                    <a:pt x="9" y="247"/>
                    <a:pt x="5" y="253"/>
                  </a:cubicBezTo>
                  <a:cubicBezTo>
                    <a:pt x="1" y="259"/>
                    <a:pt x="0" y="266"/>
                    <a:pt x="2" y="273"/>
                  </a:cubicBezTo>
                  <a:cubicBezTo>
                    <a:pt x="11" y="311"/>
                    <a:pt x="11" y="311"/>
                    <a:pt x="11" y="311"/>
                  </a:cubicBezTo>
                  <a:cubicBezTo>
                    <a:pt x="14" y="326"/>
                    <a:pt x="28" y="334"/>
                    <a:pt x="42" y="331"/>
                  </a:cubicBezTo>
                  <a:cubicBezTo>
                    <a:pt x="72" y="324"/>
                    <a:pt x="72" y="324"/>
                    <a:pt x="72" y="324"/>
                  </a:cubicBezTo>
                  <a:cubicBezTo>
                    <a:pt x="84" y="346"/>
                    <a:pt x="100" y="366"/>
                    <a:pt x="119" y="381"/>
                  </a:cubicBezTo>
                  <a:cubicBezTo>
                    <a:pt x="119" y="381"/>
                    <a:pt x="119" y="381"/>
                    <a:pt x="119" y="381"/>
                  </a:cubicBezTo>
                  <a:cubicBezTo>
                    <a:pt x="105" y="410"/>
                    <a:pt x="105" y="410"/>
                    <a:pt x="105" y="410"/>
                  </a:cubicBezTo>
                  <a:cubicBezTo>
                    <a:pt x="102" y="416"/>
                    <a:pt x="102" y="424"/>
                    <a:pt x="104" y="430"/>
                  </a:cubicBezTo>
                  <a:cubicBezTo>
                    <a:pt x="107" y="437"/>
                    <a:pt x="112" y="442"/>
                    <a:pt x="118" y="445"/>
                  </a:cubicBezTo>
                  <a:cubicBezTo>
                    <a:pt x="153" y="462"/>
                    <a:pt x="153" y="462"/>
                    <a:pt x="153" y="462"/>
                  </a:cubicBezTo>
                  <a:cubicBezTo>
                    <a:pt x="157" y="464"/>
                    <a:pt x="161" y="465"/>
                    <a:pt x="165" y="465"/>
                  </a:cubicBezTo>
                  <a:cubicBezTo>
                    <a:pt x="175" y="465"/>
                    <a:pt x="184" y="459"/>
                    <a:pt x="189" y="450"/>
                  </a:cubicBezTo>
                  <a:cubicBezTo>
                    <a:pt x="203" y="421"/>
                    <a:pt x="203" y="421"/>
                    <a:pt x="203" y="421"/>
                  </a:cubicBezTo>
                  <a:cubicBezTo>
                    <a:pt x="227" y="425"/>
                    <a:pt x="252" y="425"/>
                    <a:pt x="276" y="420"/>
                  </a:cubicBezTo>
                  <a:cubicBezTo>
                    <a:pt x="290" y="449"/>
                    <a:pt x="290" y="449"/>
                    <a:pt x="290" y="449"/>
                  </a:cubicBezTo>
                  <a:cubicBezTo>
                    <a:pt x="296" y="462"/>
                    <a:pt x="312" y="468"/>
                    <a:pt x="325" y="461"/>
                  </a:cubicBezTo>
                  <a:cubicBezTo>
                    <a:pt x="360" y="444"/>
                    <a:pt x="360" y="444"/>
                    <a:pt x="360" y="444"/>
                  </a:cubicBezTo>
                  <a:cubicBezTo>
                    <a:pt x="367" y="441"/>
                    <a:pt x="372" y="436"/>
                    <a:pt x="374" y="429"/>
                  </a:cubicBezTo>
                  <a:cubicBezTo>
                    <a:pt x="376" y="422"/>
                    <a:pt x="376" y="415"/>
                    <a:pt x="373" y="409"/>
                  </a:cubicBezTo>
                  <a:cubicBezTo>
                    <a:pt x="359" y="380"/>
                    <a:pt x="359" y="380"/>
                    <a:pt x="359" y="380"/>
                  </a:cubicBezTo>
                  <a:cubicBezTo>
                    <a:pt x="378" y="364"/>
                    <a:pt x="394" y="345"/>
                    <a:pt x="405" y="323"/>
                  </a:cubicBezTo>
                  <a:cubicBezTo>
                    <a:pt x="435" y="329"/>
                    <a:pt x="435" y="329"/>
                    <a:pt x="435" y="329"/>
                  </a:cubicBezTo>
                  <a:cubicBezTo>
                    <a:pt x="442" y="331"/>
                    <a:pt x="449" y="330"/>
                    <a:pt x="455" y="326"/>
                  </a:cubicBezTo>
                  <a:cubicBezTo>
                    <a:pt x="461" y="322"/>
                    <a:pt x="465" y="316"/>
                    <a:pt x="467" y="309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8" y="257"/>
                    <a:pt x="469" y="243"/>
                    <a:pt x="455" y="239"/>
                  </a:cubicBezTo>
                  <a:close/>
                  <a:moveTo>
                    <a:pt x="363" y="236"/>
                  </a:moveTo>
                  <a:cubicBezTo>
                    <a:pt x="363" y="304"/>
                    <a:pt x="307" y="360"/>
                    <a:pt x="238" y="360"/>
                  </a:cubicBezTo>
                  <a:cubicBezTo>
                    <a:pt x="170" y="360"/>
                    <a:pt x="114" y="304"/>
                    <a:pt x="114" y="236"/>
                  </a:cubicBezTo>
                  <a:cubicBezTo>
                    <a:pt x="114" y="167"/>
                    <a:pt x="170" y="112"/>
                    <a:pt x="238" y="112"/>
                  </a:cubicBezTo>
                  <a:cubicBezTo>
                    <a:pt x="307" y="112"/>
                    <a:pt x="363" y="167"/>
                    <a:pt x="363" y="23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2722" y="3032"/>
              <a:ext cx="913" cy="1288"/>
            </a:xfrm>
            <a:custGeom>
              <a:avLst/>
              <a:gdLst>
                <a:gd name="T0" fmla="*/ 663 w 691"/>
                <a:gd name="T1" fmla="*/ 13 h 975"/>
                <a:gd name="T2" fmla="*/ 606 w 691"/>
                <a:gd name="T3" fmla="*/ 29 h 975"/>
                <a:gd name="T4" fmla="*/ 401 w 691"/>
                <a:gd name="T5" fmla="*/ 159 h 975"/>
                <a:gd name="T6" fmla="*/ 366 w 691"/>
                <a:gd name="T7" fmla="*/ 145 h 975"/>
                <a:gd name="T8" fmla="*/ 339 w 691"/>
                <a:gd name="T9" fmla="*/ 172 h 975"/>
                <a:gd name="T10" fmla="*/ 312 w 691"/>
                <a:gd name="T11" fmla="*/ 144 h 975"/>
                <a:gd name="T12" fmla="*/ 312 w 691"/>
                <a:gd name="T13" fmla="*/ 144 h 975"/>
                <a:gd name="T14" fmla="*/ 281 w 691"/>
                <a:gd name="T15" fmla="*/ 157 h 975"/>
                <a:gd name="T16" fmla="*/ 86 w 691"/>
                <a:gd name="T17" fmla="*/ 27 h 975"/>
                <a:gd name="T18" fmla="*/ 28 w 691"/>
                <a:gd name="T19" fmla="*/ 11 h 975"/>
                <a:gd name="T20" fmla="*/ 12 w 691"/>
                <a:gd name="T21" fmla="*/ 69 h 975"/>
                <a:gd name="T22" fmla="*/ 228 w 691"/>
                <a:gd name="T23" fmla="*/ 231 h 975"/>
                <a:gd name="T24" fmla="*/ 227 w 691"/>
                <a:gd name="T25" fmla="*/ 240 h 975"/>
                <a:gd name="T26" fmla="*/ 227 w 691"/>
                <a:gd name="T27" fmla="*/ 481 h 975"/>
                <a:gd name="T28" fmla="*/ 233 w 691"/>
                <a:gd name="T29" fmla="*/ 513 h 975"/>
                <a:gd name="T30" fmla="*/ 233 w 691"/>
                <a:gd name="T31" fmla="*/ 519 h 975"/>
                <a:gd name="T32" fmla="*/ 233 w 691"/>
                <a:gd name="T33" fmla="*/ 925 h 975"/>
                <a:gd name="T34" fmla="*/ 283 w 691"/>
                <a:gd name="T35" fmla="*/ 975 h 975"/>
                <a:gd name="T36" fmla="*/ 283 w 691"/>
                <a:gd name="T37" fmla="*/ 975 h 975"/>
                <a:gd name="T38" fmla="*/ 333 w 691"/>
                <a:gd name="T39" fmla="*/ 925 h 975"/>
                <a:gd name="T40" fmla="*/ 333 w 691"/>
                <a:gd name="T41" fmla="*/ 577 h 975"/>
                <a:gd name="T42" fmla="*/ 339 w 691"/>
                <a:gd name="T43" fmla="*/ 577 h 975"/>
                <a:gd name="T44" fmla="*/ 340 w 691"/>
                <a:gd name="T45" fmla="*/ 577 h 975"/>
                <a:gd name="T46" fmla="*/ 340 w 691"/>
                <a:gd name="T47" fmla="*/ 925 h 975"/>
                <a:gd name="T48" fmla="*/ 391 w 691"/>
                <a:gd name="T49" fmla="*/ 975 h 975"/>
                <a:gd name="T50" fmla="*/ 391 w 691"/>
                <a:gd name="T51" fmla="*/ 975 h 975"/>
                <a:gd name="T52" fmla="*/ 441 w 691"/>
                <a:gd name="T53" fmla="*/ 925 h 975"/>
                <a:gd name="T54" fmla="*/ 440 w 691"/>
                <a:gd name="T55" fmla="*/ 522 h 975"/>
                <a:gd name="T56" fmla="*/ 451 w 691"/>
                <a:gd name="T57" fmla="*/ 481 h 975"/>
                <a:gd name="T58" fmla="*/ 451 w 691"/>
                <a:gd name="T59" fmla="*/ 240 h 975"/>
                <a:gd name="T60" fmla="*/ 450 w 691"/>
                <a:gd name="T61" fmla="*/ 236 h 975"/>
                <a:gd name="T62" fmla="*/ 679 w 691"/>
                <a:gd name="T63" fmla="*/ 70 h 975"/>
                <a:gd name="T64" fmla="*/ 663 w 691"/>
                <a:gd name="T65" fmla="*/ 13 h 975"/>
                <a:gd name="T66" fmla="*/ 339 w 691"/>
                <a:gd name="T67" fmla="*/ 388 h 975"/>
                <a:gd name="T68" fmla="*/ 339 w 691"/>
                <a:gd name="T69" fmla="*/ 388 h 975"/>
                <a:gd name="T70" fmla="*/ 312 w 691"/>
                <a:gd name="T71" fmla="*/ 352 h 975"/>
                <a:gd name="T72" fmla="*/ 339 w 691"/>
                <a:gd name="T73" fmla="*/ 176 h 975"/>
                <a:gd name="T74" fmla="*/ 339 w 691"/>
                <a:gd name="T75" fmla="*/ 176 h 975"/>
                <a:gd name="T76" fmla="*/ 365 w 691"/>
                <a:gd name="T77" fmla="*/ 352 h 975"/>
                <a:gd name="T78" fmla="*/ 339 w 691"/>
                <a:gd name="T79" fmla="*/ 388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1" h="975">
                  <a:moveTo>
                    <a:pt x="663" y="13"/>
                  </a:moveTo>
                  <a:cubicBezTo>
                    <a:pt x="643" y="1"/>
                    <a:pt x="617" y="8"/>
                    <a:pt x="606" y="29"/>
                  </a:cubicBezTo>
                  <a:cubicBezTo>
                    <a:pt x="605" y="30"/>
                    <a:pt x="543" y="137"/>
                    <a:pt x="401" y="159"/>
                  </a:cubicBezTo>
                  <a:cubicBezTo>
                    <a:pt x="390" y="153"/>
                    <a:pt x="378" y="148"/>
                    <a:pt x="366" y="145"/>
                  </a:cubicBezTo>
                  <a:cubicBezTo>
                    <a:pt x="339" y="172"/>
                    <a:pt x="339" y="172"/>
                    <a:pt x="339" y="172"/>
                  </a:cubicBezTo>
                  <a:cubicBezTo>
                    <a:pt x="312" y="144"/>
                    <a:pt x="312" y="144"/>
                    <a:pt x="312" y="144"/>
                  </a:cubicBezTo>
                  <a:cubicBezTo>
                    <a:pt x="312" y="144"/>
                    <a:pt x="312" y="144"/>
                    <a:pt x="312" y="144"/>
                  </a:cubicBezTo>
                  <a:cubicBezTo>
                    <a:pt x="301" y="147"/>
                    <a:pt x="291" y="151"/>
                    <a:pt x="281" y="157"/>
                  </a:cubicBezTo>
                  <a:cubicBezTo>
                    <a:pt x="147" y="131"/>
                    <a:pt x="88" y="32"/>
                    <a:pt x="86" y="27"/>
                  </a:cubicBezTo>
                  <a:cubicBezTo>
                    <a:pt x="74" y="7"/>
                    <a:pt x="48" y="0"/>
                    <a:pt x="28" y="11"/>
                  </a:cubicBezTo>
                  <a:cubicBezTo>
                    <a:pt x="8" y="23"/>
                    <a:pt x="0" y="49"/>
                    <a:pt x="12" y="69"/>
                  </a:cubicBezTo>
                  <a:cubicBezTo>
                    <a:pt x="15" y="75"/>
                    <a:pt x="81" y="188"/>
                    <a:pt x="228" y="231"/>
                  </a:cubicBezTo>
                  <a:cubicBezTo>
                    <a:pt x="227" y="234"/>
                    <a:pt x="227" y="237"/>
                    <a:pt x="227" y="240"/>
                  </a:cubicBezTo>
                  <a:cubicBezTo>
                    <a:pt x="227" y="481"/>
                    <a:pt x="227" y="481"/>
                    <a:pt x="227" y="481"/>
                  </a:cubicBezTo>
                  <a:cubicBezTo>
                    <a:pt x="227" y="492"/>
                    <a:pt x="229" y="503"/>
                    <a:pt x="233" y="513"/>
                  </a:cubicBezTo>
                  <a:cubicBezTo>
                    <a:pt x="233" y="515"/>
                    <a:pt x="233" y="517"/>
                    <a:pt x="233" y="519"/>
                  </a:cubicBezTo>
                  <a:cubicBezTo>
                    <a:pt x="233" y="925"/>
                    <a:pt x="233" y="925"/>
                    <a:pt x="233" y="925"/>
                  </a:cubicBezTo>
                  <a:cubicBezTo>
                    <a:pt x="233" y="953"/>
                    <a:pt x="256" y="975"/>
                    <a:pt x="283" y="975"/>
                  </a:cubicBezTo>
                  <a:cubicBezTo>
                    <a:pt x="283" y="975"/>
                    <a:pt x="283" y="975"/>
                    <a:pt x="283" y="975"/>
                  </a:cubicBezTo>
                  <a:cubicBezTo>
                    <a:pt x="311" y="975"/>
                    <a:pt x="333" y="953"/>
                    <a:pt x="333" y="925"/>
                  </a:cubicBezTo>
                  <a:cubicBezTo>
                    <a:pt x="333" y="577"/>
                    <a:pt x="333" y="577"/>
                    <a:pt x="333" y="577"/>
                  </a:cubicBezTo>
                  <a:cubicBezTo>
                    <a:pt x="335" y="577"/>
                    <a:pt x="337" y="577"/>
                    <a:pt x="339" y="577"/>
                  </a:cubicBezTo>
                  <a:cubicBezTo>
                    <a:pt x="339" y="577"/>
                    <a:pt x="340" y="577"/>
                    <a:pt x="340" y="577"/>
                  </a:cubicBezTo>
                  <a:cubicBezTo>
                    <a:pt x="340" y="925"/>
                    <a:pt x="340" y="925"/>
                    <a:pt x="340" y="925"/>
                  </a:cubicBezTo>
                  <a:cubicBezTo>
                    <a:pt x="340" y="953"/>
                    <a:pt x="363" y="975"/>
                    <a:pt x="391" y="975"/>
                  </a:cubicBezTo>
                  <a:cubicBezTo>
                    <a:pt x="391" y="975"/>
                    <a:pt x="391" y="975"/>
                    <a:pt x="391" y="975"/>
                  </a:cubicBezTo>
                  <a:cubicBezTo>
                    <a:pt x="418" y="975"/>
                    <a:pt x="441" y="953"/>
                    <a:pt x="441" y="925"/>
                  </a:cubicBezTo>
                  <a:cubicBezTo>
                    <a:pt x="440" y="522"/>
                    <a:pt x="440" y="522"/>
                    <a:pt x="440" y="522"/>
                  </a:cubicBezTo>
                  <a:cubicBezTo>
                    <a:pt x="447" y="509"/>
                    <a:pt x="451" y="496"/>
                    <a:pt x="451" y="481"/>
                  </a:cubicBezTo>
                  <a:cubicBezTo>
                    <a:pt x="451" y="240"/>
                    <a:pt x="451" y="240"/>
                    <a:pt x="451" y="240"/>
                  </a:cubicBezTo>
                  <a:cubicBezTo>
                    <a:pt x="451" y="238"/>
                    <a:pt x="451" y="237"/>
                    <a:pt x="450" y="236"/>
                  </a:cubicBezTo>
                  <a:cubicBezTo>
                    <a:pt x="607" y="196"/>
                    <a:pt x="676" y="76"/>
                    <a:pt x="679" y="70"/>
                  </a:cubicBezTo>
                  <a:cubicBezTo>
                    <a:pt x="691" y="50"/>
                    <a:pt x="684" y="24"/>
                    <a:pt x="663" y="13"/>
                  </a:cubicBezTo>
                  <a:close/>
                  <a:moveTo>
                    <a:pt x="339" y="388"/>
                  </a:moveTo>
                  <a:cubicBezTo>
                    <a:pt x="339" y="388"/>
                    <a:pt x="339" y="388"/>
                    <a:pt x="339" y="388"/>
                  </a:cubicBezTo>
                  <a:cubicBezTo>
                    <a:pt x="312" y="352"/>
                    <a:pt x="312" y="352"/>
                    <a:pt x="312" y="352"/>
                  </a:cubicBezTo>
                  <a:cubicBezTo>
                    <a:pt x="339" y="176"/>
                    <a:pt x="339" y="176"/>
                    <a:pt x="339" y="176"/>
                  </a:cubicBezTo>
                  <a:cubicBezTo>
                    <a:pt x="339" y="176"/>
                    <a:pt x="339" y="176"/>
                    <a:pt x="339" y="176"/>
                  </a:cubicBezTo>
                  <a:cubicBezTo>
                    <a:pt x="365" y="352"/>
                    <a:pt x="365" y="352"/>
                    <a:pt x="365" y="352"/>
                  </a:cubicBezTo>
                  <a:lnTo>
                    <a:pt x="339" y="38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3026" y="2926"/>
              <a:ext cx="288" cy="2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4245" y="3002"/>
              <a:ext cx="842" cy="1318"/>
            </a:xfrm>
            <a:custGeom>
              <a:avLst/>
              <a:gdLst>
                <a:gd name="T0" fmla="*/ 28 w 637"/>
                <a:gd name="T1" fmla="*/ 105 h 997"/>
                <a:gd name="T2" fmla="*/ 192 w 637"/>
                <a:gd name="T3" fmla="*/ 259 h 997"/>
                <a:gd name="T4" fmla="*/ 230 w 637"/>
                <a:gd name="T5" fmla="*/ 265 h 997"/>
                <a:gd name="T6" fmla="*/ 230 w 637"/>
                <a:gd name="T7" fmla="*/ 493 h 997"/>
                <a:gd name="T8" fmla="*/ 236 w 637"/>
                <a:gd name="T9" fmla="*/ 526 h 997"/>
                <a:gd name="T10" fmla="*/ 236 w 637"/>
                <a:gd name="T11" fmla="*/ 532 h 997"/>
                <a:gd name="T12" fmla="*/ 236 w 637"/>
                <a:gd name="T13" fmla="*/ 946 h 997"/>
                <a:gd name="T14" fmla="*/ 287 w 637"/>
                <a:gd name="T15" fmla="*/ 997 h 997"/>
                <a:gd name="T16" fmla="*/ 287 w 637"/>
                <a:gd name="T17" fmla="*/ 997 h 997"/>
                <a:gd name="T18" fmla="*/ 338 w 637"/>
                <a:gd name="T19" fmla="*/ 946 h 997"/>
                <a:gd name="T20" fmla="*/ 338 w 637"/>
                <a:gd name="T21" fmla="*/ 591 h 997"/>
                <a:gd name="T22" fmla="*/ 344 w 637"/>
                <a:gd name="T23" fmla="*/ 591 h 997"/>
                <a:gd name="T24" fmla="*/ 345 w 637"/>
                <a:gd name="T25" fmla="*/ 591 h 997"/>
                <a:gd name="T26" fmla="*/ 345 w 637"/>
                <a:gd name="T27" fmla="*/ 946 h 997"/>
                <a:gd name="T28" fmla="*/ 397 w 637"/>
                <a:gd name="T29" fmla="*/ 997 h 997"/>
                <a:gd name="T30" fmla="*/ 397 w 637"/>
                <a:gd name="T31" fmla="*/ 997 h 997"/>
                <a:gd name="T32" fmla="*/ 448 w 637"/>
                <a:gd name="T33" fmla="*/ 946 h 997"/>
                <a:gd name="T34" fmla="*/ 447 w 637"/>
                <a:gd name="T35" fmla="*/ 540 h 997"/>
                <a:gd name="T36" fmla="*/ 456 w 637"/>
                <a:gd name="T37" fmla="*/ 547 h 997"/>
                <a:gd name="T38" fmla="*/ 477 w 637"/>
                <a:gd name="T39" fmla="*/ 552 h 997"/>
                <a:gd name="T40" fmla="*/ 515 w 637"/>
                <a:gd name="T41" fmla="*/ 530 h 997"/>
                <a:gd name="T42" fmla="*/ 416 w 637"/>
                <a:gd name="T43" fmla="*/ 170 h 997"/>
                <a:gd name="T44" fmla="*/ 411 w 637"/>
                <a:gd name="T45" fmla="*/ 168 h 997"/>
                <a:gd name="T46" fmla="*/ 372 w 637"/>
                <a:gd name="T47" fmla="*/ 151 h 997"/>
                <a:gd name="T48" fmla="*/ 344 w 637"/>
                <a:gd name="T49" fmla="*/ 179 h 997"/>
                <a:gd name="T50" fmla="*/ 317 w 637"/>
                <a:gd name="T51" fmla="*/ 150 h 997"/>
                <a:gd name="T52" fmla="*/ 317 w 637"/>
                <a:gd name="T53" fmla="*/ 150 h 997"/>
                <a:gd name="T54" fmla="*/ 279 w 637"/>
                <a:gd name="T55" fmla="*/ 167 h 997"/>
                <a:gd name="T56" fmla="*/ 270 w 637"/>
                <a:gd name="T57" fmla="*/ 170 h 997"/>
                <a:gd name="T58" fmla="*/ 218 w 637"/>
                <a:gd name="T59" fmla="*/ 176 h 997"/>
                <a:gd name="T60" fmla="*/ 87 w 637"/>
                <a:gd name="T61" fmla="*/ 34 h 997"/>
                <a:gd name="T62" fmla="*/ 32 w 637"/>
                <a:gd name="T63" fmla="*/ 12 h 997"/>
                <a:gd name="T64" fmla="*/ 28 w 637"/>
                <a:gd name="T65" fmla="*/ 105 h 997"/>
                <a:gd name="T66" fmla="*/ 458 w 637"/>
                <a:gd name="T67" fmla="*/ 324 h 997"/>
                <a:gd name="T68" fmla="*/ 458 w 637"/>
                <a:gd name="T69" fmla="*/ 448 h 997"/>
                <a:gd name="T70" fmla="*/ 458 w 637"/>
                <a:gd name="T71" fmla="*/ 324 h 997"/>
                <a:gd name="T72" fmla="*/ 317 w 637"/>
                <a:gd name="T73" fmla="*/ 362 h 997"/>
                <a:gd name="T74" fmla="*/ 344 w 637"/>
                <a:gd name="T75" fmla="*/ 183 h 997"/>
                <a:gd name="T76" fmla="*/ 344 w 637"/>
                <a:gd name="T77" fmla="*/ 183 h 997"/>
                <a:gd name="T78" fmla="*/ 371 w 637"/>
                <a:gd name="T79" fmla="*/ 362 h 997"/>
                <a:gd name="T80" fmla="*/ 344 w 637"/>
                <a:gd name="T81" fmla="*/ 399 h 997"/>
                <a:gd name="T82" fmla="*/ 344 w 637"/>
                <a:gd name="T83" fmla="*/ 399 h 997"/>
                <a:gd name="T84" fmla="*/ 317 w 637"/>
                <a:gd name="T85" fmla="*/ 362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7" h="997">
                  <a:moveTo>
                    <a:pt x="28" y="105"/>
                  </a:moveTo>
                  <a:cubicBezTo>
                    <a:pt x="56" y="152"/>
                    <a:pt x="114" y="234"/>
                    <a:pt x="192" y="259"/>
                  </a:cubicBezTo>
                  <a:cubicBezTo>
                    <a:pt x="205" y="263"/>
                    <a:pt x="217" y="265"/>
                    <a:pt x="230" y="265"/>
                  </a:cubicBezTo>
                  <a:cubicBezTo>
                    <a:pt x="230" y="493"/>
                    <a:pt x="230" y="493"/>
                    <a:pt x="230" y="493"/>
                  </a:cubicBezTo>
                  <a:cubicBezTo>
                    <a:pt x="230" y="505"/>
                    <a:pt x="232" y="516"/>
                    <a:pt x="236" y="526"/>
                  </a:cubicBezTo>
                  <a:cubicBezTo>
                    <a:pt x="236" y="528"/>
                    <a:pt x="236" y="530"/>
                    <a:pt x="236" y="532"/>
                  </a:cubicBezTo>
                  <a:cubicBezTo>
                    <a:pt x="236" y="946"/>
                    <a:pt x="236" y="946"/>
                    <a:pt x="236" y="946"/>
                  </a:cubicBezTo>
                  <a:cubicBezTo>
                    <a:pt x="236" y="974"/>
                    <a:pt x="259" y="997"/>
                    <a:pt x="287" y="997"/>
                  </a:cubicBezTo>
                  <a:cubicBezTo>
                    <a:pt x="287" y="997"/>
                    <a:pt x="287" y="997"/>
                    <a:pt x="287" y="997"/>
                  </a:cubicBezTo>
                  <a:cubicBezTo>
                    <a:pt x="315" y="997"/>
                    <a:pt x="338" y="974"/>
                    <a:pt x="338" y="946"/>
                  </a:cubicBezTo>
                  <a:cubicBezTo>
                    <a:pt x="338" y="591"/>
                    <a:pt x="338" y="591"/>
                    <a:pt x="338" y="591"/>
                  </a:cubicBezTo>
                  <a:cubicBezTo>
                    <a:pt x="340" y="591"/>
                    <a:pt x="342" y="591"/>
                    <a:pt x="344" y="591"/>
                  </a:cubicBezTo>
                  <a:cubicBezTo>
                    <a:pt x="344" y="591"/>
                    <a:pt x="345" y="591"/>
                    <a:pt x="345" y="591"/>
                  </a:cubicBezTo>
                  <a:cubicBezTo>
                    <a:pt x="345" y="946"/>
                    <a:pt x="345" y="946"/>
                    <a:pt x="345" y="946"/>
                  </a:cubicBezTo>
                  <a:cubicBezTo>
                    <a:pt x="346" y="974"/>
                    <a:pt x="368" y="997"/>
                    <a:pt x="397" y="997"/>
                  </a:cubicBezTo>
                  <a:cubicBezTo>
                    <a:pt x="397" y="997"/>
                    <a:pt x="397" y="997"/>
                    <a:pt x="397" y="997"/>
                  </a:cubicBezTo>
                  <a:cubicBezTo>
                    <a:pt x="425" y="997"/>
                    <a:pt x="448" y="974"/>
                    <a:pt x="448" y="946"/>
                  </a:cubicBezTo>
                  <a:cubicBezTo>
                    <a:pt x="447" y="540"/>
                    <a:pt x="447" y="540"/>
                    <a:pt x="447" y="540"/>
                  </a:cubicBezTo>
                  <a:cubicBezTo>
                    <a:pt x="450" y="543"/>
                    <a:pt x="453" y="545"/>
                    <a:pt x="456" y="547"/>
                  </a:cubicBezTo>
                  <a:cubicBezTo>
                    <a:pt x="463" y="551"/>
                    <a:pt x="470" y="552"/>
                    <a:pt x="477" y="552"/>
                  </a:cubicBezTo>
                  <a:cubicBezTo>
                    <a:pt x="492" y="552"/>
                    <a:pt x="507" y="544"/>
                    <a:pt x="515" y="530"/>
                  </a:cubicBezTo>
                  <a:cubicBezTo>
                    <a:pt x="637" y="306"/>
                    <a:pt x="471" y="204"/>
                    <a:pt x="416" y="170"/>
                  </a:cubicBezTo>
                  <a:cubicBezTo>
                    <a:pt x="414" y="169"/>
                    <a:pt x="413" y="169"/>
                    <a:pt x="411" y="168"/>
                  </a:cubicBezTo>
                  <a:cubicBezTo>
                    <a:pt x="399" y="160"/>
                    <a:pt x="386" y="154"/>
                    <a:pt x="372" y="151"/>
                  </a:cubicBezTo>
                  <a:cubicBezTo>
                    <a:pt x="344" y="179"/>
                    <a:pt x="344" y="179"/>
                    <a:pt x="344" y="179"/>
                  </a:cubicBezTo>
                  <a:cubicBezTo>
                    <a:pt x="317" y="150"/>
                    <a:pt x="317" y="150"/>
                    <a:pt x="317" y="150"/>
                  </a:cubicBezTo>
                  <a:cubicBezTo>
                    <a:pt x="317" y="150"/>
                    <a:pt x="317" y="150"/>
                    <a:pt x="317" y="150"/>
                  </a:cubicBezTo>
                  <a:cubicBezTo>
                    <a:pt x="303" y="154"/>
                    <a:pt x="290" y="159"/>
                    <a:pt x="279" y="167"/>
                  </a:cubicBezTo>
                  <a:cubicBezTo>
                    <a:pt x="276" y="167"/>
                    <a:pt x="273" y="169"/>
                    <a:pt x="270" y="170"/>
                  </a:cubicBezTo>
                  <a:cubicBezTo>
                    <a:pt x="253" y="180"/>
                    <a:pt x="236" y="182"/>
                    <a:pt x="218" y="176"/>
                  </a:cubicBezTo>
                  <a:cubicBezTo>
                    <a:pt x="159" y="158"/>
                    <a:pt x="104" y="67"/>
                    <a:pt x="87" y="34"/>
                  </a:cubicBezTo>
                  <a:cubicBezTo>
                    <a:pt x="71" y="0"/>
                    <a:pt x="46" y="3"/>
                    <a:pt x="32" y="12"/>
                  </a:cubicBezTo>
                  <a:cubicBezTo>
                    <a:pt x="12" y="27"/>
                    <a:pt x="0" y="46"/>
                    <a:pt x="28" y="105"/>
                  </a:cubicBezTo>
                  <a:close/>
                  <a:moveTo>
                    <a:pt x="458" y="324"/>
                  </a:moveTo>
                  <a:cubicBezTo>
                    <a:pt x="474" y="356"/>
                    <a:pt x="478" y="395"/>
                    <a:pt x="458" y="448"/>
                  </a:cubicBezTo>
                  <a:lnTo>
                    <a:pt x="458" y="324"/>
                  </a:lnTo>
                  <a:close/>
                  <a:moveTo>
                    <a:pt x="317" y="362"/>
                  </a:moveTo>
                  <a:cubicBezTo>
                    <a:pt x="344" y="183"/>
                    <a:pt x="344" y="183"/>
                    <a:pt x="344" y="183"/>
                  </a:cubicBezTo>
                  <a:cubicBezTo>
                    <a:pt x="344" y="183"/>
                    <a:pt x="344" y="183"/>
                    <a:pt x="344" y="183"/>
                  </a:cubicBezTo>
                  <a:cubicBezTo>
                    <a:pt x="371" y="362"/>
                    <a:pt x="371" y="362"/>
                    <a:pt x="371" y="362"/>
                  </a:cubicBezTo>
                  <a:cubicBezTo>
                    <a:pt x="344" y="399"/>
                    <a:pt x="344" y="399"/>
                    <a:pt x="344" y="399"/>
                  </a:cubicBezTo>
                  <a:cubicBezTo>
                    <a:pt x="344" y="399"/>
                    <a:pt x="344" y="399"/>
                    <a:pt x="344" y="399"/>
                  </a:cubicBezTo>
                  <a:lnTo>
                    <a:pt x="317" y="36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4553" y="2899"/>
              <a:ext cx="294" cy="29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1743" y="3170"/>
              <a:ext cx="871" cy="1150"/>
            </a:xfrm>
            <a:custGeom>
              <a:avLst/>
              <a:gdLst>
                <a:gd name="T0" fmla="*/ 619 w 659"/>
                <a:gd name="T1" fmla="*/ 10 h 870"/>
                <a:gd name="T2" fmla="*/ 524 w 659"/>
                <a:gd name="T3" fmla="*/ 57 h 870"/>
                <a:gd name="T4" fmla="*/ 367 w 659"/>
                <a:gd name="T5" fmla="*/ 43 h 870"/>
                <a:gd name="T6" fmla="*/ 358 w 659"/>
                <a:gd name="T7" fmla="*/ 40 h 870"/>
                <a:gd name="T8" fmla="*/ 320 w 659"/>
                <a:gd name="T9" fmla="*/ 23 h 870"/>
                <a:gd name="T10" fmla="*/ 319 w 659"/>
                <a:gd name="T11" fmla="*/ 23 h 870"/>
                <a:gd name="T12" fmla="*/ 293 w 659"/>
                <a:gd name="T13" fmla="*/ 52 h 870"/>
                <a:gd name="T14" fmla="*/ 265 w 659"/>
                <a:gd name="T15" fmla="*/ 24 h 870"/>
                <a:gd name="T16" fmla="*/ 225 w 659"/>
                <a:gd name="T17" fmla="*/ 41 h 870"/>
                <a:gd name="T18" fmla="*/ 221 w 659"/>
                <a:gd name="T19" fmla="*/ 43 h 870"/>
                <a:gd name="T20" fmla="*/ 122 w 659"/>
                <a:gd name="T21" fmla="*/ 403 h 870"/>
                <a:gd name="T22" fmla="*/ 160 w 659"/>
                <a:gd name="T23" fmla="*/ 425 h 870"/>
                <a:gd name="T24" fmla="*/ 180 w 659"/>
                <a:gd name="T25" fmla="*/ 420 h 870"/>
                <a:gd name="T26" fmla="*/ 189 w 659"/>
                <a:gd name="T27" fmla="*/ 413 h 870"/>
                <a:gd name="T28" fmla="*/ 189 w 659"/>
                <a:gd name="T29" fmla="*/ 819 h 870"/>
                <a:gd name="T30" fmla="*/ 240 w 659"/>
                <a:gd name="T31" fmla="*/ 870 h 870"/>
                <a:gd name="T32" fmla="*/ 240 w 659"/>
                <a:gd name="T33" fmla="*/ 870 h 870"/>
                <a:gd name="T34" fmla="*/ 291 w 659"/>
                <a:gd name="T35" fmla="*/ 819 h 870"/>
                <a:gd name="T36" fmla="*/ 291 w 659"/>
                <a:gd name="T37" fmla="*/ 464 h 870"/>
                <a:gd name="T38" fmla="*/ 293 w 659"/>
                <a:gd name="T39" fmla="*/ 464 h 870"/>
                <a:gd name="T40" fmla="*/ 299 w 659"/>
                <a:gd name="T41" fmla="*/ 464 h 870"/>
                <a:gd name="T42" fmla="*/ 298 w 659"/>
                <a:gd name="T43" fmla="*/ 819 h 870"/>
                <a:gd name="T44" fmla="*/ 349 w 659"/>
                <a:gd name="T45" fmla="*/ 870 h 870"/>
                <a:gd name="T46" fmla="*/ 349 w 659"/>
                <a:gd name="T47" fmla="*/ 870 h 870"/>
                <a:gd name="T48" fmla="*/ 400 w 659"/>
                <a:gd name="T49" fmla="*/ 819 h 870"/>
                <a:gd name="T50" fmla="*/ 401 w 659"/>
                <a:gd name="T51" fmla="*/ 405 h 870"/>
                <a:gd name="T52" fmla="*/ 400 w 659"/>
                <a:gd name="T53" fmla="*/ 399 h 870"/>
                <a:gd name="T54" fmla="*/ 407 w 659"/>
                <a:gd name="T55" fmla="*/ 366 h 870"/>
                <a:gd name="T56" fmla="*/ 407 w 659"/>
                <a:gd name="T57" fmla="*/ 146 h 870"/>
                <a:gd name="T58" fmla="*/ 620 w 659"/>
                <a:gd name="T59" fmla="*/ 98 h 870"/>
                <a:gd name="T60" fmla="*/ 619 w 659"/>
                <a:gd name="T61" fmla="*/ 10 h 870"/>
                <a:gd name="T62" fmla="*/ 179 w 659"/>
                <a:gd name="T63" fmla="*/ 321 h 870"/>
                <a:gd name="T64" fmla="*/ 179 w 659"/>
                <a:gd name="T65" fmla="*/ 197 h 870"/>
                <a:gd name="T66" fmla="*/ 179 w 659"/>
                <a:gd name="T67" fmla="*/ 321 h 870"/>
                <a:gd name="T68" fmla="*/ 293 w 659"/>
                <a:gd name="T69" fmla="*/ 272 h 870"/>
                <a:gd name="T70" fmla="*/ 292 w 659"/>
                <a:gd name="T71" fmla="*/ 272 h 870"/>
                <a:gd name="T72" fmla="*/ 265 w 659"/>
                <a:gd name="T73" fmla="*/ 235 h 870"/>
                <a:gd name="T74" fmla="*/ 292 w 659"/>
                <a:gd name="T75" fmla="*/ 56 h 870"/>
                <a:gd name="T76" fmla="*/ 293 w 659"/>
                <a:gd name="T77" fmla="*/ 56 h 870"/>
                <a:gd name="T78" fmla="*/ 320 w 659"/>
                <a:gd name="T79" fmla="*/ 235 h 870"/>
                <a:gd name="T80" fmla="*/ 293 w 659"/>
                <a:gd name="T81" fmla="*/ 272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9" h="870">
                  <a:moveTo>
                    <a:pt x="619" y="10"/>
                  </a:moveTo>
                  <a:cubicBezTo>
                    <a:pt x="566" y="0"/>
                    <a:pt x="583" y="47"/>
                    <a:pt x="524" y="57"/>
                  </a:cubicBezTo>
                  <a:cubicBezTo>
                    <a:pt x="423" y="73"/>
                    <a:pt x="384" y="53"/>
                    <a:pt x="367" y="43"/>
                  </a:cubicBezTo>
                  <a:cubicBezTo>
                    <a:pt x="364" y="42"/>
                    <a:pt x="361" y="40"/>
                    <a:pt x="358" y="40"/>
                  </a:cubicBezTo>
                  <a:cubicBezTo>
                    <a:pt x="346" y="32"/>
                    <a:pt x="333" y="27"/>
                    <a:pt x="320" y="23"/>
                  </a:cubicBezTo>
                  <a:cubicBezTo>
                    <a:pt x="320" y="23"/>
                    <a:pt x="320" y="23"/>
                    <a:pt x="319" y="23"/>
                  </a:cubicBezTo>
                  <a:cubicBezTo>
                    <a:pt x="293" y="52"/>
                    <a:pt x="293" y="52"/>
                    <a:pt x="293" y="52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51" y="27"/>
                    <a:pt x="237" y="33"/>
                    <a:pt x="225" y="41"/>
                  </a:cubicBezTo>
                  <a:cubicBezTo>
                    <a:pt x="224" y="42"/>
                    <a:pt x="222" y="42"/>
                    <a:pt x="221" y="43"/>
                  </a:cubicBezTo>
                  <a:cubicBezTo>
                    <a:pt x="166" y="77"/>
                    <a:pt x="0" y="179"/>
                    <a:pt x="122" y="403"/>
                  </a:cubicBezTo>
                  <a:cubicBezTo>
                    <a:pt x="129" y="417"/>
                    <a:pt x="144" y="425"/>
                    <a:pt x="160" y="425"/>
                  </a:cubicBezTo>
                  <a:cubicBezTo>
                    <a:pt x="167" y="425"/>
                    <a:pt x="174" y="424"/>
                    <a:pt x="180" y="420"/>
                  </a:cubicBezTo>
                  <a:cubicBezTo>
                    <a:pt x="184" y="418"/>
                    <a:pt x="187" y="416"/>
                    <a:pt x="189" y="413"/>
                  </a:cubicBezTo>
                  <a:cubicBezTo>
                    <a:pt x="189" y="819"/>
                    <a:pt x="189" y="819"/>
                    <a:pt x="189" y="819"/>
                  </a:cubicBezTo>
                  <a:cubicBezTo>
                    <a:pt x="189" y="847"/>
                    <a:pt x="212" y="870"/>
                    <a:pt x="240" y="870"/>
                  </a:cubicBezTo>
                  <a:cubicBezTo>
                    <a:pt x="240" y="870"/>
                    <a:pt x="240" y="870"/>
                    <a:pt x="240" y="870"/>
                  </a:cubicBezTo>
                  <a:cubicBezTo>
                    <a:pt x="268" y="870"/>
                    <a:pt x="291" y="847"/>
                    <a:pt x="291" y="819"/>
                  </a:cubicBezTo>
                  <a:cubicBezTo>
                    <a:pt x="291" y="464"/>
                    <a:pt x="291" y="464"/>
                    <a:pt x="291" y="464"/>
                  </a:cubicBezTo>
                  <a:cubicBezTo>
                    <a:pt x="292" y="464"/>
                    <a:pt x="292" y="464"/>
                    <a:pt x="293" y="464"/>
                  </a:cubicBezTo>
                  <a:cubicBezTo>
                    <a:pt x="295" y="464"/>
                    <a:pt x="297" y="464"/>
                    <a:pt x="299" y="464"/>
                  </a:cubicBezTo>
                  <a:cubicBezTo>
                    <a:pt x="298" y="819"/>
                    <a:pt x="298" y="819"/>
                    <a:pt x="298" y="819"/>
                  </a:cubicBezTo>
                  <a:cubicBezTo>
                    <a:pt x="298" y="847"/>
                    <a:pt x="321" y="870"/>
                    <a:pt x="349" y="870"/>
                  </a:cubicBezTo>
                  <a:cubicBezTo>
                    <a:pt x="349" y="870"/>
                    <a:pt x="349" y="870"/>
                    <a:pt x="349" y="870"/>
                  </a:cubicBezTo>
                  <a:cubicBezTo>
                    <a:pt x="378" y="870"/>
                    <a:pt x="400" y="847"/>
                    <a:pt x="400" y="819"/>
                  </a:cubicBezTo>
                  <a:cubicBezTo>
                    <a:pt x="401" y="405"/>
                    <a:pt x="401" y="405"/>
                    <a:pt x="401" y="405"/>
                  </a:cubicBezTo>
                  <a:cubicBezTo>
                    <a:pt x="401" y="403"/>
                    <a:pt x="400" y="401"/>
                    <a:pt x="400" y="399"/>
                  </a:cubicBezTo>
                  <a:cubicBezTo>
                    <a:pt x="404" y="389"/>
                    <a:pt x="407" y="378"/>
                    <a:pt x="407" y="366"/>
                  </a:cubicBezTo>
                  <a:cubicBezTo>
                    <a:pt x="407" y="146"/>
                    <a:pt x="407" y="146"/>
                    <a:pt x="407" y="146"/>
                  </a:cubicBezTo>
                  <a:cubicBezTo>
                    <a:pt x="489" y="160"/>
                    <a:pt x="580" y="143"/>
                    <a:pt x="620" y="98"/>
                  </a:cubicBezTo>
                  <a:cubicBezTo>
                    <a:pt x="659" y="54"/>
                    <a:pt x="643" y="15"/>
                    <a:pt x="619" y="10"/>
                  </a:cubicBezTo>
                  <a:close/>
                  <a:moveTo>
                    <a:pt x="179" y="321"/>
                  </a:moveTo>
                  <a:cubicBezTo>
                    <a:pt x="158" y="268"/>
                    <a:pt x="162" y="229"/>
                    <a:pt x="179" y="197"/>
                  </a:cubicBezTo>
                  <a:lnTo>
                    <a:pt x="179" y="321"/>
                  </a:lnTo>
                  <a:close/>
                  <a:moveTo>
                    <a:pt x="293" y="272"/>
                  </a:moveTo>
                  <a:cubicBezTo>
                    <a:pt x="292" y="272"/>
                    <a:pt x="292" y="272"/>
                    <a:pt x="292" y="272"/>
                  </a:cubicBezTo>
                  <a:cubicBezTo>
                    <a:pt x="265" y="235"/>
                    <a:pt x="265" y="235"/>
                    <a:pt x="265" y="235"/>
                  </a:cubicBezTo>
                  <a:cubicBezTo>
                    <a:pt x="292" y="56"/>
                    <a:pt x="292" y="56"/>
                    <a:pt x="292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320" y="235"/>
                    <a:pt x="320" y="235"/>
                    <a:pt x="320" y="235"/>
                  </a:cubicBezTo>
                  <a:lnTo>
                    <a:pt x="293" y="2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1990" y="2899"/>
              <a:ext cx="293" cy="2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684" y="2482"/>
              <a:ext cx="666" cy="650"/>
            </a:xfrm>
            <a:custGeom>
              <a:avLst/>
              <a:gdLst>
                <a:gd name="T0" fmla="*/ 480 w 504"/>
                <a:gd name="T1" fmla="*/ 252 h 492"/>
                <a:gd name="T2" fmla="*/ 449 w 504"/>
                <a:gd name="T3" fmla="*/ 245 h 492"/>
                <a:gd name="T4" fmla="*/ 432 w 504"/>
                <a:gd name="T5" fmla="*/ 167 h 492"/>
                <a:gd name="T6" fmla="*/ 455 w 504"/>
                <a:gd name="T7" fmla="*/ 148 h 492"/>
                <a:gd name="T8" fmla="*/ 465 w 504"/>
                <a:gd name="T9" fmla="*/ 130 h 492"/>
                <a:gd name="T10" fmla="*/ 459 w 504"/>
                <a:gd name="T11" fmla="*/ 109 h 492"/>
                <a:gd name="T12" fmla="*/ 433 w 504"/>
                <a:gd name="T13" fmla="*/ 77 h 492"/>
                <a:gd name="T14" fmla="*/ 394 w 504"/>
                <a:gd name="T15" fmla="*/ 73 h 492"/>
                <a:gd name="T16" fmla="*/ 372 w 504"/>
                <a:gd name="T17" fmla="*/ 91 h 492"/>
                <a:gd name="T18" fmla="*/ 300 w 504"/>
                <a:gd name="T19" fmla="*/ 56 h 492"/>
                <a:gd name="T20" fmla="*/ 300 w 504"/>
                <a:gd name="T21" fmla="*/ 28 h 492"/>
                <a:gd name="T22" fmla="*/ 272 w 504"/>
                <a:gd name="T23" fmla="*/ 0 h 492"/>
                <a:gd name="T24" fmla="*/ 231 w 504"/>
                <a:gd name="T25" fmla="*/ 0 h 492"/>
                <a:gd name="T26" fmla="*/ 203 w 504"/>
                <a:gd name="T27" fmla="*/ 28 h 492"/>
                <a:gd name="T28" fmla="*/ 203 w 504"/>
                <a:gd name="T29" fmla="*/ 56 h 492"/>
                <a:gd name="T30" fmla="*/ 130 w 504"/>
                <a:gd name="T31" fmla="*/ 92 h 492"/>
                <a:gd name="T32" fmla="*/ 129 w 504"/>
                <a:gd name="T33" fmla="*/ 92 h 492"/>
                <a:gd name="T34" fmla="*/ 107 w 504"/>
                <a:gd name="T35" fmla="*/ 74 h 492"/>
                <a:gd name="T36" fmla="*/ 86 w 504"/>
                <a:gd name="T37" fmla="*/ 68 h 492"/>
                <a:gd name="T38" fmla="*/ 68 w 504"/>
                <a:gd name="T39" fmla="*/ 79 h 492"/>
                <a:gd name="T40" fmla="*/ 42 w 504"/>
                <a:gd name="T41" fmla="*/ 111 h 492"/>
                <a:gd name="T42" fmla="*/ 46 w 504"/>
                <a:gd name="T43" fmla="*/ 150 h 492"/>
                <a:gd name="T44" fmla="*/ 70 w 504"/>
                <a:gd name="T45" fmla="*/ 169 h 492"/>
                <a:gd name="T46" fmla="*/ 53 w 504"/>
                <a:gd name="T47" fmla="*/ 247 h 492"/>
                <a:gd name="T48" fmla="*/ 23 w 504"/>
                <a:gd name="T49" fmla="*/ 254 h 492"/>
                <a:gd name="T50" fmla="*/ 6 w 504"/>
                <a:gd name="T51" fmla="*/ 266 h 492"/>
                <a:gd name="T52" fmla="*/ 2 w 504"/>
                <a:gd name="T53" fmla="*/ 287 h 492"/>
                <a:gd name="T54" fmla="*/ 11 w 504"/>
                <a:gd name="T55" fmla="*/ 328 h 492"/>
                <a:gd name="T56" fmla="*/ 45 w 504"/>
                <a:gd name="T57" fmla="*/ 348 h 492"/>
                <a:gd name="T58" fmla="*/ 76 w 504"/>
                <a:gd name="T59" fmla="*/ 341 h 492"/>
                <a:gd name="T60" fmla="*/ 126 w 504"/>
                <a:gd name="T61" fmla="*/ 401 h 492"/>
                <a:gd name="T62" fmla="*/ 126 w 504"/>
                <a:gd name="T63" fmla="*/ 401 h 492"/>
                <a:gd name="T64" fmla="*/ 111 w 504"/>
                <a:gd name="T65" fmla="*/ 431 h 492"/>
                <a:gd name="T66" fmla="*/ 110 w 504"/>
                <a:gd name="T67" fmla="*/ 453 h 492"/>
                <a:gd name="T68" fmla="*/ 125 w 504"/>
                <a:gd name="T69" fmla="*/ 468 h 492"/>
                <a:gd name="T70" fmla="*/ 162 w 504"/>
                <a:gd name="T71" fmla="*/ 486 h 492"/>
                <a:gd name="T72" fmla="*/ 174 w 504"/>
                <a:gd name="T73" fmla="*/ 489 h 492"/>
                <a:gd name="T74" fmla="*/ 199 w 504"/>
                <a:gd name="T75" fmla="*/ 473 h 492"/>
                <a:gd name="T76" fmla="*/ 214 w 504"/>
                <a:gd name="T77" fmla="*/ 443 h 492"/>
                <a:gd name="T78" fmla="*/ 291 w 504"/>
                <a:gd name="T79" fmla="*/ 442 h 492"/>
                <a:gd name="T80" fmla="*/ 305 w 504"/>
                <a:gd name="T81" fmla="*/ 473 h 492"/>
                <a:gd name="T82" fmla="*/ 343 w 504"/>
                <a:gd name="T83" fmla="*/ 486 h 492"/>
                <a:gd name="T84" fmla="*/ 380 w 504"/>
                <a:gd name="T85" fmla="*/ 467 h 492"/>
                <a:gd name="T86" fmla="*/ 394 w 504"/>
                <a:gd name="T87" fmla="*/ 451 h 492"/>
                <a:gd name="T88" fmla="*/ 393 w 504"/>
                <a:gd name="T89" fmla="*/ 430 h 492"/>
                <a:gd name="T90" fmla="*/ 378 w 504"/>
                <a:gd name="T91" fmla="*/ 400 h 492"/>
                <a:gd name="T92" fmla="*/ 427 w 504"/>
                <a:gd name="T93" fmla="*/ 340 h 492"/>
                <a:gd name="T94" fmla="*/ 459 w 504"/>
                <a:gd name="T95" fmla="*/ 347 h 492"/>
                <a:gd name="T96" fmla="*/ 480 w 504"/>
                <a:gd name="T97" fmla="*/ 343 h 492"/>
                <a:gd name="T98" fmla="*/ 492 w 504"/>
                <a:gd name="T99" fmla="*/ 326 h 492"/>
                <a:gd name="T100" fmla="*/ 501 w 504"/>
                <a:gd name="T101" fmla="*/ 285 h 492"/>
                <a:gd name="T102" fmla="*/ 480 w 504"/>
                <a:gd name="T103" fmla="*/ 252 h 492"/>
                <a:gd name="T104" fmla="*/ 371 w 504"/>
                <a:gd name="T105" fmla="*/ 248 h 492"/>
                <a:gd name="T106" fmla="*/ 251 w 504"/>
                <a:gd name="T107" fmla="*/ 368 h 492"/>
                <a:gd name="T108" fmla="*/ 132 w 504"/>
                <a:gd name="T109" fmla="*/ 248 h 492"/>
                <a:gd name="T110" fmla="*/ 251 w 504"/>
                <a:gd name="T111" fmla="*/ 129 h 492"/>
                <a:gd name="T112" fmla="*/ 371 w 504"/>
                <a:gd name="T113" fmla="*/ 248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4" h="492">
                  <a:moveTo>
                    <a:pt x="480" y="252"/>
                  </a:moveTo>
                  <a:cubicBezTo>
                    <a:pt x="449" y="245"/>
                    <a:pt x="449" y="245"/>
                    <a:pt x="449" y="245"/>
                  </a:cubicBezTo>
                  <a:cubicBezTo>
                    <a:pt x="449" y="218"/>
                    <a:pt x="443" y="192"/>
                    <a:pt x="432" y="16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461" y="144"/>
                    <a:pt x="465" y="137"/>
                    <a:pt x="465" y="130"/>
                  </a:cubicBezTo>
                  <a:cubicBezTo>
                    <a:pt x="466" y="122"/>
                    <a:pt x="464" y="115"/>
                    <a:pt x="459" y="109"/>
                  </a:cubicBezTo>
                  <a:cubicBezTo>
                    <a:pt x="433" y="77"/>
                    <a:pt x="433" y="77"/>
                    <a:pt x="433" y="77"/>
                  </a:cubicBezTo>
                  <a:cubicBezTo>
                    <a:pt x="424" y="65"/>
                    <a:pt x="406" y="63"/>
                    <a:pt x="394" y="73"/>
                  </a:cubicBezTo>
                  <a:cubicBezTo>
                    <a:pt x="372" y="91"/>
                    <a:pt x="372" y="91"/>
                    <a:pt x="372" y="91"/>
                  </a:cubicBezTo>
                  <a:cubicBezTo>
                    <a:pt x="350" y="74"/>
                    <a:pt x="326" y="63"/>
                    <a:pt x="300" y="56"/>
                  </a:cubicBezTo>
                  <a:cubicBezTo>
                    <a:pt x="300" y="28"/>
                    <a:pt x="300" y="28"/>
                    <a:pt x="300" y="28"/>
                  </a:cubicBezTo>
                  <a:cubicBezTo>
                    <a:pt x="300" y="12"/>
                    <a:pt x="287" y="0"/>
                    <a:pt x="272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15" y="0"/>
                    <a:pt x="203" y="12"/>
                    <a:pt x="203" y="28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176" y="63"/>
                    <a:pt x="151" y="75"/>
                    <a:pt x="130" y="92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1" y="69"/>
                    <a:pt x="94" y="67"/>
                    <a:pt x="86" y="68"/>
                  </a:cubicBezTo>
                  <a:cubicBezTo>
                    <a:pt x="79" y="69"/>
                    <a:pt x="72" y="73"/>
                    <a:pt x="68" y="79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2" y="123"/>
                    <a:pt x="34" y="140"/>
                    <a:pt x="46" y="15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59" y="193"/>
                    <a:pt x="53" y="220"/>
                    <a:pt x="53" y="247"/>
                  </a:cubicBezTo>
                  <a:cubicBezTo>
                    <a:pt x="23" y="254"/>
                    <a:pt x="23" y="254"/>
                    <a:pt x="23" y="254"/>
                  </a:cubicBezTo>
                  <a:cubicBezTo>
                    <a:pt x="16" y="256"/>
                    <a:pt x="10" y="260"/>
                    <a:pt x="6" y="266"/>
                  </a:cubicBezTo>
                  <a:cubicBezTo>
                    <a:pt x="2" y="272"/>
                    <a:pt x="0" y="280"/>
                    <a:pt x="2" y="287"/>
                  </a:cubicBezTo>
                  <a:cubicBezTo>
                    <a:pt x="11" y="328"/>
                    <a:pt x="11" y="328"/>
                    <a:pt x="11" y="328"/>
                  </a:cubicBezTo>
                  <a:cubicBezTo>
                    <a:pt x="15" y="343"/>
                    <a:pt x="30" y="352"/>
                    <a:pt x="45" y="348"/>
                  </a:cubicBezTo>
                  <a:cubicBezTo>
                    <a:pt x="76" y="341"/>
                    <a:pt x="76" y="341"/>
                    <a:pt x="76" y="341"/>
                  </a:cubicBezTo>
                  <a:cubicBezTo>
                    <a:pt x="89" y="364"/>
                    <a:pt x="105" y="385"/>
                    <a:pt x="126" y="401"/>
                  </a:cubicBezTo>
                  <a:cubicBezTo>
                    <a:pt x="126" y="401"/>
                    <a:pt x="126" y="401"/>
                    <a:pt x="126" y="401"/>
                  </a:cubicBezTo>
                  <a:cubicBezTo>
                    <a:pt x="111" y="431"/>
                    <a:pt x="111" y="431"/>
                    <a:pt x="111" y="431"/>
                  </a:cubicBezTo>
                  <a:cubicBezTo>
                    <a:pt x="108" y="438"/>
                    <a:pt x="108" y="446"/>
                    <a:pt x="110" y="453"/>
                  </a:cubicBezTo>
                  <a:cubicBezTo>
                    <a:pt x="113" y="460"/>
                    <a:pt x="118" y="465"/>
                    <a:pt x="125" y="468"/>
                  </a:cubicBezTo>
                  <a:cubicBezTo>
                    <a:pt x="162" y="486"/>
                    <a:pt x="162" y="486"/>
                    <a:pt x="162" y="486"/>
                  </a:cubicBezTo>
                  <a:cubicBezTo>
                    <a:pt x="166" y="488"/>
                    <a:pt x="170" y="489"/>
                    <a:pt x="174" y="489"/>
                  </a:cubicBezTo>
                  <a:cubicBezTo>
                    <a:pt x="184" y="489"/>
                    <a:pt x="194" y="483"/>
                    <a:pt x="199" y="473"/>
                  </a:cubicBezTo>
                  <a:cubicBezTo>
                    <a:pt x="214" y="443"/>
                    <a:pt x="214" y="443"/>
                    <a:pt x="214" y="443"/>
                  </a:cubicBezTo>
                  <a:cubicBezTo>
                    <a:pt x="239" y="448"/>
                    <a:pt x="265" y="447"/>
                    <a:pt x="291" y="442"/>
                  </a:cubicBezTo>
                  <a:cubicBezTo>
                    <a:pt x="305" y="473"/>
                    <a:pt x="305" y="473"/>
                    <a:pt x="305" y="473"/>
                  </a:cubicBezTo>
                  <a:cubicBezTo>
                    <a:pt x="312" y="487"/>
                    <a:pt x="329" y="492"/>
                    <a:pt x="343" y="486"/>
                  </a:cubicBezTo>
                  <a:cubicBezTo>
                    <a:pt x="380" y="467"/>
                    <a:pt x="380" y="467"/>
                    <a:pt x="380" y="467"/>
                  </a:cubicBezTo>
                  <a:cubicBezTo>
                    <a:pt x="387" y="464"/>
                    <a:pt x="392" y="458"/>
                    <a:pt x="394" y="451"/>
                  </a:cubicBezTo>
                  <a:cubicBezTo>
                    <a:pt x="396" y="445"/>
                    <a:pt x="396" y="437"/>
                    <a:pt x="393" y="430"/>
                  </a:cubicBezTo>
                  <a:cubicBezTo>
                    <a:pt x="378" y="400"/>
                    <a:pt x="378" y="400"/>
                    <a:pt x="378" y="400"/>
                  </a:cubicBezTo>
                  <a:cubicBezTo>
                    <a:pt x="398" y="383"/>
                    <a:pt x="415" y="363"/>
                    <a:pt x="427" y="340"/>
                  </a:cubicBezTo>
                  <a:cubicBezTo>
                    <a:pt x="459" y="347"/>
                    <a:pt x="459" y="347"/>
                    <a:pt x="459" y="347"/>
                  </a:cubicBezTo>
                  <a:cubicBezTo>
                    <a:pt x="466" y="348"/>
                    <a:pt x="473" y="347"/>
                    <a:pt x="480" y="343"/>
                  </a:cubicBezTo>
                  <a:cubicBezTo>
                    <a:pt x="486" y="339"/>
                    <a:pt x="490" y="333"/>
                    <a:pt x="492" y="326"/>
                  </a:cubicBezTo>
                  <a:cubicBezTo>
                    <a:pt x="501" y="285"/>
                    <a:pt x="501" y="285"/>
                    <a:pt x="501" y="285"/>
                  </a:cubicBezTo>
                  <a:cubicBezTo>
                    <a:pt x="504" y="270"/>
                    <a:pt x="495" y="255"/>
                    <a:pt x="480" y="252"/>
                  </a:cubicBezTo>
                  <a:close/>
                  <a:moveTo>
                    <a:pt x="371" y="248"/>
                  </a:moveTo>
                  <a:cubicBezTo>
                    <a:pt x="371" y="314"/>
                    <a:pt x="317" y="368"/>
                    <a:pt x="251" y="368"/>
                  </a:cubicBezTo>
                  <a:cubicBezTo>
                    <a:pt x="186" y="368"/>
                    <a:pt x="132" y="314"/>
                    <a:pt x="132" y="248"/>
                  </a:cubicBezTo>
                  <a:cubicBezTo>
                    <a:pt x="132" y="182"/>
                    <a:pt x="186" y="129"/>
                    <a:pt x="251" y="129"/>
                  </a:cubicBezTo>
                  <a:cubicBezTo>
                    <a:pt x="317" y="129"/>
                    <a:pt x="371" y="182"/>
                    <a:pt x="371" y="2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3932" y="2726"/>
              <a:ext cx="167" cy="16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1888" y="1265"/>
              <a:ext cx="541" cy="528"/>
            </a:xfrm>
            <a:custGeom>
              <a:avLst/>
              <a:gdLst>
                <a:gd name="T0" fmla="*/ 389 w 409"/>
                <a:gd name="T1" fmla="*/ 205 h 400"/>
                <a:gd name="T2" fmla="*/ 364 w 409"/>
                <a:gd name="T3" fmla="*/ 200 h 400"/>
                <a:gd name="T4" fmla="*/ 350 w 409"/>
                <a:gd name="T5" fmla="*/ 136 h 400"/>
                <a:gd name="T6" fmla="*/ 369 w 409"/>
                <a:gd name="T7" fmla="*/ 121 h 400"/>
                <a:gd name="T8" fmla="*/ 377 w 409"/>
                <a:gd name="T9" fmla="*/ 106 h 400"/>
                <a:gd name="T10" fmla="*/ 372 w 409"/>
                <a:gd name="T11" fmla="*/ 89 h 400"/>
                <a:gd name="T12" fmla="*/ 351 w 409"/>
                <a:gd name="T13" fmla="*/ 63 h 400"/>
                <a:gd name="T14" fmla="*/ 319 w 409"/>
                <a:gd name="T15" fmla="*/ 60 h 400"/>
                <a:gd name="T16" fmla="*/ 301 w 409"/>
                <a:gd name="T17" fmla="*/ 74 h 400"/>
                <a:gd name="T18" fmla="*/ 243 w 409"/>
                <a:gd name="T19" fmla="*/ 46 h 400"/>
                <a:gd name="T20" fmla="*/ 243 w 409"/>
                <a:gd name="T21" fmla="*/ 23 h 400"/>
                <a:gd name="T22" fmla="*/ 220 w 409"/>
                <a:gd name="T23" fmla="*/ 0 h 400"/>
                <a:gd name="T24" fmla="*/ 186 w 409"/>
                <a:gd name="T25" fmla="*/ 0 h 400"/>
                <a:gd name="T26" fmla="*/ 164 w 409"/>
                <a:gd name="T27" fmla="*/ 23 h 400"/>
                <a:gd name="T28" fmla="*/ 164 w 409"/>
                <a:gd name="T29" fmla="*/ 46 h 400"/>
                <a:gd name="T30" fmla="*/ 104 w 409"/>
                <a:gd name="T31" fmla="*/ 75 h 400"/>
                <a:gd name="T32" fmla="*/ 104 w 409"/>
                <a:gd name="T33" fmla="*/ 75 h 400"/>
                <a:gd name="T34" fmla="*/ 86 w 409"/>
                <a:gd name="T35" fmla="*/ 61 h 400"/>
                <a:gd name="T36" fmla="*/ 69 w 409"/>
                <a:gd name="T37" fmla="*/ 56 h 400"/>
                <a:gd name="T38" fmla="*/ 54 w 409"/>
                <a:gd name="T39" fmla="*/ 64 h 400"/>
                <a:gd name="T40" fmla="*/ 33 w 409"/>
                <a:gd name="T41" fmla="*/ 91 h 400"/>
                <a:gd name="T42" fmla="*/ 37 w 409"/>
                <a:gd name="T43" fmla="*/ 122 h 400"/>
                <a:gd name="T44" fmla="*/ 56 w 409"/>
                <a:gd name="T45" fmla="*/ 137 h 400"/>
                <a:gd name="T46" fmla="*/ 42 w 409"/>
                <a:gd name="T47" fmla="*/ 201 h 400"/>
                <a:gd name="T48" fmla="*/ 18 w 409"/>
                <a:gd name="T49" fmla="*/ 207 h 400"/>
                <a:gd name="T50" fmla="*/ 4 w 409"/>
                <a:gd name="T51" fmla="*/ 217 h 400"/>
                <a:gd name="T52" fmla="*/ 1 w 409"/>
                <a:gd name="T53" fmla="*/ 234 h 400"/>
                <a:gd name="T54" fmla="*/ 8 w 409"/>
                <a:gd name="T55" fmla="*/ 267 h 400"/>
                <a:gd name="T56" fmla="*/ 36 w 409"/>
                <a:gd name="T57" fmla="*/ 283 h 400"/>
                <a:gd name="T58" fmla="*/ 61 w 409"/>
                <a:gd name="T59" fmla="*/ 278 h 400"/>
                <a:gd name="T60" fmla="*/ 101 w 409"/>
                <a:gd name="T61" fmla="*/ 327 h 400"/>
                <a:gd name="T62" fmla="*/ 101 w 409"/>
                <a:gd name="T63" fmla="*/ 327 h 400"/>
                <a:gd name="T64" fmla="*/ 90 w 409"/>
                <a:gd name="T65" fmla="*/ 351 h 400"/>
                <a:gd name="T66" fmla="*/ 89 w 409"/>
                <a:gd name="T67" fmla="*/ 368 h 400"/>
                <a:gd name="T68" fmla="*/ 100 w 409"/>
                <a:gd name="T69" fmla="*/ 381 h 400"/>
                <a:gd name="T70" fmla="*/ 131 w 409"/>
                <a:gd name="T71" fmla="*/ 396 h 400"/>
                <a:gd name="T72" fmla="*/ 140 w 409"/>
                <a:gd name="T73" fmla="*/ 398 h 400"/>
                <a:gd name="T74" fmla="*/ 161 w 409"/>
                <a:gd name="T75" fmla="*/ 385 h 400"/>
                <a:gd name="T76" fmla="*/ 173 w 409"/>
                <a:gd name="T77" fmla="*/ 360 h 400"/>
                <a:gd name="T78" fmla="*/ 235 w 409"/>
                <a:gd name="T79" fmla="*/ 360 h 400"/>
                <a:gd name="T80" fmla="*/ 247 w 409"/>
                <a:gd name="T81" fmla="*/ 385 h 400"/>
                <a:gd name="T82" fmla="*/ 278 w 409"/>
                <a:gd name="T83" fmla="*/ 395 h 400"/>
                <a:gd name="T84" fmla="*/ 308 w 409"/>
                <a:gd name="T85" fmla="*/ 380 h 400"/>
                <a:gd name="T86" fmla="*/ 319 w 409"/>
                <a:gd name="T87" fmla="*/ 367 h 400"/>
                <a:gd name="T88" fmla="*/ 318 w 409"/>
                <a:gd name="T89" fmla="*/ 350 h 400"/>
                <a:gd name="T90" fmla="*/ 306 w 409"/>
                <a:gd name="T91" fmla="*/ 326 h 400"/>
                <a:gd name="T92" fmla="*/ 346 w 409"/>
                <a:gd name="T93" fmla="*/ 276 h 400"/>
                <a:gd name="T94" fmla="*/ 372 w 409"/>
                <a:gd name="T95" fmla="*/ 282 h 400"/>
                <a:gd name="T96" fmla="*/ 389 w 409"/>
                <a:gd name="T97" fmla="*/ 279 h 400"/>
                <a:gd name="T98" fmla="*/ 399 w 409"/>
                <a:gd name="T99" fmla="*/ 265 h 400"/>
                <a:gd name="T100" fmla="*/ 406 w 409"/>
                <a:gd name="T101" fmla="*/ 232 h 400"/>
                <a:gd name="T102" fmla="*/ 389 w 409"/>
                <a:gd name="T103" fmla="*/ 205 h 400"/>
                <a:gd name="T104" fmla="*/ 301 w 409"/>
                <a:gd name="T105" fmla="*/ 202 h 400"/>
                <a:gd name="T106" fmla="*/ 203 w 409"/>
                <a:gd name="T107" fmla="*/ 299 h 400"/>
                <a:gd name="T108" fmla="*/ 106 w 409"/>
                <a:gd name="T109" fmla="*/ 202 h 400"/>
                <a:gd name="T110" fmla="*/ 203 w 409"/>
                <a:gd name="T111" fmla="*/ 105 h 400"/>
                <a:gd name="T112" fmla="*/ 301 w 409"/>
                <a:gd name="T113" fmla="*/ 20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" h="400">
                  <a:moveTo>
                    <a:pt x="389" y="205"/>
                  </a:moveTo>
                  <a:cubicBezTo>
                    <a:pt x="364" y="200"/>
                    <a:pt x="364" y="200"/>
                    <a:pt x="364" y="200"/>
                  </a:cubicBezTo>
                  <a:cubicBezTo>
                    <a:pt x="364" y="177"/>
                    <a:pt x="359" y="156"/>
                    <a:pt x="350" y="136"/>
                  </a:cubicBezTo>
                  <a:cubicBezTo>
                    <a:pt x="369" y="121"/>
                    <a:pt x="369" y="121"/>
                    <a:pt x="369" y="121"/>
                  </a:cubicBezTo>
                  <a:cubicBezTo>
                    <a:pt x="374" y="117"/>
                    <a:pt x="377" y="112"/>
                    <a:pt x="377" y="106"/>
                  </a:cubicBezTo>
                  <a:cubicBezTo>
                    <a:pt x="378" y="100"/>
                    <a:pt x="376" y="94"/>
                    <a:pt x="372" y="89"/>
                  </a:cubicBezTo>
                  <a:cubicBezTo>
                    <a:pt x="351" y="63"/>
                    <a:pt x="351" y="63"/>
                    <a:pt x="351" y="63"/>
                  </a:cubicBezTo>
                  <a:cubicBezTo>
                    <a:pt x="343" y="53"/>
                    <a:pt x="329" y="52"/>
                    <a:pt x="319" y="60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284" y="61"/>
                    <a:pt x="264" y="51"/>
                    <a:pt x="243" y="46"/>
                  </a:cubicBezTo>
                  <a:cubicBezTo>
                    <a:pt x="243" y="23"/>
                    <a:pt x="243" y="23"/>
                    <a:pt x="243" y="23"/>
                  </a:cubicBezTo>
                  <a:cubicBezTo>
                    <a:pt x="243" y="10"/>
                    <a:pt x="233" y="0"/>
                    <a:pt x="220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4" y="0"/>
                    <a:pt x="164" y="10"/>
                    <a:pt x="164" y="23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42" y="51"/>
                    <a:pt x="122" y="61"/>
                    <a:pt x="104" y="75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1" y="57"/>
                    <a:pt x="75" y="55"/>
                    <a:pt x="69" y="56"/>
                  </a:cubicBezTo>
                  <a:cubicBezTo>
                    <a:pt x="63" y="56"/>
                    <a:pt x="58" y="59"/>
                    <a:pt x="54" y="64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26" y="100"/>
                    <a:pt x="27" y="115"/>
                    <a:pt x="37" y="122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47" y="158"/>
                    <a:pt x="43" y="179"/>
                    <a:pt x="42" y="201"/>
                  </a:cubicBezTo>
                  <a:cubicBezTo>
                    <a:pt x="18" y="207"/>
                    <a:pt x="18" y="207"/>
                    <a:pt x="18" y="207"/>
                  </a:cubicBezTo>
                  <a:cubicBezTo>
                    <a:pt x="12" y="208"/>
                    <a:pt x="7" y="212"/>
                    <a:pt x="4" y="217"/>
                  </a:cubicBezTo>
                  <a:cubicBezTo>
                    <a:pt x="1" y="222"/>
                    <a:pt x="0" y="228"/>
                    <a:pt x="1" y="234"/>
                  </a:cubicBezTo>
                  <a:cubicBezTo>
                    <a:pt x="8" y="267"/>
                    <a:pt x="8" y="267"/>
                    <a:pt x="8" y="267"/>
                  </a:cubicBezTo>
                  <a:cubicBezTo>
                    <a:pt x="11" y="279"/>
                    <a:pt x="23" y="286"/>
                    <a:pt x="36" y="283"/>
                  </a:cubicBezTo>
                  <a:cubicBezTo>
                    <a:pt x="61" y="278"/>
                    <a:pt x="61" y="278"/>
                    <a:pt x="61" y="278"/>
                  </a:cubicBezTo>
                  <a:cubicBezTo>
                    <a:pt x="71" y="296"/>
                    <a:pt x="85" y="313"/>
                    <a:pt x="101" y="327"/>
                  </a:cubicBezTo>
                  <a:cubicBezTo>
                    <a:pt x="101" y="327"/>
                    <a:pt x="101" y="327"/>
                    <a:pt x="101" y="327"/>
                  </a:cubicBezTo>
                  <a:cubicBezTo>
                    <a:pt x="90" y="351"/>
                    <a:pt x="90" y="351"/>
                    <a:pt x="90" y="351"/>
                  </a:cubicBezTo>
                  <a:cubicBezTo>
                    <a:pt x="87" y="356"/>
                    <a:pt x="87" y="363"/>
                    <a:pt x="89" y="368"/>
                  </a:cubicBezTo>
                  <a:cubicBezTo>
                    <a:pt x="91" y="374"/>
                    <a:pt x="95" y="378"/>
                    <a:pt x="100" y="381"/>
                  </a:cubicBezTo>
                  <a:cubicBezTo>
                    <a:pt x="131" y="396"/>
                    <a:pt x="131" y="396"/>
                    <a:pt x="131" y="396"/>
                  </a:cubicBezTo>
                  <a:cubicBezTo>
                    <a:pt x="134" y="397"/>
                    <a:pt x="137" y="398"/>
                    <a:pt x="140" y="398"/>
                  </a:cubicBezTo>
                  <a:cubicBezTo>
                    <a:pt x="149" y="398"/>
                    <a:pt x="157" y="393"/>
                    <a:pt x="161" y="385"/>
                  </a:cubicBezTo>
                  <a:cubicBezTo>
                    <a:pt x="173" y="360"/>
                    <a:pt x="173" y="360"/>
                    <a:pt x="173" y="360"/>
                  </a:cubicBezTo>
                  <a:cubicBezTo>
                    <a:pt x="193" y="364"/>
                    <a:pt x="215" y="364"/>
                    <a:pt x="235" y="360"/>
                  </a:cubicBezTo>
                  <a:cubicBezTo>
                    <a:pt x="247" y="385"/>
                    <a:pt x="247" y="385"/>
                    <a:pt x="247" y="385"/>
                  </a:cubicBezTo>
                  <a:cubicBezTo>
                    <a:pt x="253" y="396"/>
                    <a:pt x="266" y="400"/>
                    <a:pt x="278" y="395"/>
                  </a:cubicBezTo>
                  <a:cubicBezTo>
                    <a:pt x="308" y="380"/>
                    <a:pt x="308" y="380"/>
                    <a:pt x="308" y="380"/>
                  </a:cubicBezTo>
                  <a:cubicBezTo>
                    <a:pt x="313" y="377"/>
                    <a:pt x="317" y="373"/>
                    <a:pt x="319" y="367"/>
                  </a:cubicBezTo>
                  <a:cubicBezTo>
                    <a:pt x="321" y="362"/>
                    <a:pt x="321" y="355"/>
                    <a:pt x="318" y="350"/>
                  </a:cubicBezTo>
                  <a:cubicBezTo>
                    <a:pt x="306" y="326"/>
                    <a:pt x="306" y="326"/>
                    <a:pt x="306" y="326"/>
                  </a:cubicBezTo>
                  <a:cubicBezTo>
                    <a:pt x="323" y="312"/>
                    <a:pt x="336" y="295"/>
                    <a:pt x="346" y="276"/>
                  </a:cubicBezTo>
                  <a:cubicBezTo>
                    <a:pt x="372" y="282"/>
                    <a:pt x="372" y="282"/>
                    <a:pt x="372" y="282"/>
                  </a:cubicBezTo>
                  <a:cubicBezTo>
                    <a:pt x="378" y="283"/>
                    <a:pt x="384" y="282"/>
                    <a:pt x="389" y="279"/>
                  </a:cubicBezTo>
                  <a:cubicBezTo>
                    <a:pt x="394" y="276"/>
                    <a:pt x="397" y="271"/>
                    <a:pt x="399" y="265"/>
                  </a:cubicBezTo>
                  <a:cubicBezTo>
                    <a:pt x="406" y="232"/>
                    <a:pt x="406" y="232"/>
                    <a:pt x="406" y="232"/>
                  </a:cubicBezTo>
                  <a:cubicBezTo>
                    <a:pt x="409" y="220"/>
                    <a:pt x="401" y="208"/>
                    <a:pt x="389" y="205"/>
                  </a:cubicBezTo>
                  <a:close/>
                  <a:moveTo>
                    <a:pt x="301" y="202"/>
                  </a:moveTo>
                  <a:cubicBezTo>
                    <a:pt x="301" y="256"/>
                    <a:pt x="257" y="299"/>
                    <a:pt x="203" y="299"/>
                  </a:cubicBezTo>
                  <a:cubicBezTo>
                    <a:pt x="150" y="299"/>
                    <a:pt x="106" y="256"/>
                    <a:pt x="106" y="202"/>
                  </a:cubicBezTo>
                  <a:cubicBezTo>
                    <a:pt x="106" y="148"/>
                    <a:pt x="150" y="105"/>
                    <a:pt x="203" y="105"/>
                  </a:cubicBezTo>
                  <a:cubicBezTo>
                    <a:pt x="257" y="105"/>
                    <a:pt x="301" y="149"/>
                    <a:pt x="301" y="2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2089" y="1464"/>
              <a:ext cx="136" cy="13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403136" y="2702502"/>
            <a:ext cx="5034292" cy="3346419"/>
            <a:chOff x="6432187" y="2584189"/>
            <a:chExt cx="5034292" cy="3346418"/>
          </a:xfrm>
        </p:grpSpPr>
        <p:sp>
          <p:nvSpPr>
            <p:cNvPr id="28" name="TextBox 27"/>
            <p:cNvSpPr txBox="1"/>
            <p:nvPr/>
          </p:nvSpPr>
          <p:spPr>
            <a:xfrm>
              <a:off x="6432187" y="2584189"/>
              <a:ext cx="31309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24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TIME RESOLVING</a:t>
              </a:r>
              <a:endParaRPr lang="en-US" sz="2400" b="1" spc="3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6438670" y="3011405"/>
              <a:ext cx="5022043" cy="9643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51"/>
                </a:lnSpc>
                <a:spcAft>
                  <a:spcPts val="1500"/>
                </a:spcAft>
              </a:pP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 Nam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viverra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euismod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odio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gravida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pellentesque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urna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varius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vitae.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Sed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dui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in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et,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interdum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nec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metus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Mauris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ultricies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justo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eu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convallis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placerat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felis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enim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ornare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nisi</a:t>
              </a:r>
              <a:r>
                <a:rPr lang="id-ID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44436" y="4966240"/>
              <a:ext cx="5022043" cy="9643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651"/>
                </a:lnSpc>
                <a:spcAft>
                  <a:spcPts val="1500"/>
                </a:spcAft>
              </a:pP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 Nam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viverra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euismod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odio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gravida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pellentesque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urna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varius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vitae.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Sed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dui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in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et,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interdum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nec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metus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Mauris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ultricies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justo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eu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convallis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placerat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felis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enim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ornare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 nisi</a:t>
              </a:r>
              <a:r>
                <a:rPr lang="id-ID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6518394" y="4102254"/>
              <a:ext cx="700612" cy="6903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6523780" y="4085536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cs typeface="+mn-ea"/>
                  <a:sym typeface="+mn-lt"/>
                </a:rPr>
                <a:t>Ñ </a:t>
              </a:r>
              <a:endParaRPr 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459074" y="4102254"/>
              <a:ext cx="700612" cy="6903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7464460" y="4085536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cs typeface="+mn-ea"/>
                  <a:sym typeface="+mn-lt"/>
                </a:rPr>
                <a:t>Ĥ</a:t>
              </a:r>
              <a:endParaRPr 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387526" y="4100945"/>
              <a:ext cx="700612" cy="6903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8392912" y="4084227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cs typeface="+mn-ea"/>
                  <a:sym typeface="+mn-lt"/>
                </a:rPr>
                <a:t>ĥ </a:t>
              </a:r>
              <a:endParaRPr 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9303750" y="4099291"/>
              <a:ext cx="700612" cy="69030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1">
                <a:cs typeface="+mn-ea"/>
                <a:sym typeface="+mn-lt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9309136" y="4082573"/>
              <a:ext cx="702068" cy="702069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3200" dirty="0">
                  <a:cs typeface="+mn-ea"/>
                  <a:sym typeface="+mn-lt"/>
                </a:rPr>
                <a:t>E</a:t>
              </a:r>
              <a:endParaRPr 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870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307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5959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>
                <a:latin typeface="+mn-lt"/>
                <a:ea typeface="+mn-ea"/>
                <a:cs typeface="+mn-ea"/>
                <a:sym typeface="+mn-lt"/>
              </a:rPr>
              <a:t>Business Infograph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>
                <a:cs typeface="+mn-ea"/>
                <a:sym typeface="+mn-lt"/>
              </a:rPr>
              <a:t>it’s about creating the tools so people take action</a:t>
            </a:r>
            <a:endParaRPr lang="id-ID">
              <a:cs typeface="+mn-ea"/>
              <a:sym typeface="+mn-lt"/>
            </a:endParaRPr>
          </a:p>
          <a:p>
            <a:endParaRPr lang="id-ID">
              <a:cs typeface="+mn-ea"/>
              <a:sym typeface="+mn-lt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023121" y="1418858"/>
            <a:ext cx="204395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 flipH="1" flipV="1">
            <a:off x="3098471" y="5003922"/>
            <a:ext cx="1540450" cy="437885"/>
            <a:chOff x="5170018" y="1564582"/>
            <a:chExt cx="2006989" cy="555110"/>
          </a:xfrm>
        </p:grpSpPr>
        <p:cxnSp>
          <p:nvCxnSpPr>
            <p:cNvPr id="6" name="Straight Connector 5"/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 flipV="1">
            <a:off x="7836257" y="4776938"/>
            <a:ext cx="1540450" cy="437885"/>
            <a:chOff x="5170018" y="1564582"/>
            <a:chExt cx="2006989" cy="555110"/>
          </a:xfrm>
        </p:grpSpPr>
        <p:cxnSp>
          <p:nvCxnSpPr>
            <p:cNvPr id="9" name="Straight Connector 8"/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 flipH="1">
            <a:off x="4451240" y="2105865"/>
            <a:ext cx="1540450" cy="437885"/>
            <a:chOff x="5170018" y="1564582"/>
            <a:chExt cx="2006989" cy="555110"/>
          </a:xfrm>
        </p:grpSpPr>
        <p:cxnSp>
          <p:nvCxnSpPr>
            <p:cNvPr id="12" name="Straight Connector 11"/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>
            <a:grpSpLocks noChangeAspect="1"/>
          </p:cNvGrpSpPr>
          <p:nvPr/>
        </p:nvGrpSpPr>
        <p:grpSpPr>
          <a:xfrm>
            <a:off x="3813038" y="2054558"/>
            <a:ext cx="4356000" cy="3594503"/>
            <a:chOff x="3196825" y="1648549"/>
            <a:chExt cx="4597894" cy="3794112"/>
          </a:xfrm>
        </p:grpSpPr>
        <p:grpSp>
          <p:nvGrpSpPr>
            <p:cNvPr id="15" name="Group 9"/>
            <p:cNvGrpSpPr>
              <a:grpSpLocks/>
            </p:cNvGrpSpPr>
            <p:nvPr/>
          </p:nvGrpSpPr>
          <p:grpSpPr bwMode="auto">
            <a:xfrm>
              <a:off x="4868786" y="1648549"/>
              <a:ext cx="1830510" cy="1920353"/>
              <a:chOff x="2172" y="1440"/>
              <a:chExt cx="1956" cy="1957"/>
            </a:xfrm>
          </p:grpSpPr>
          <p:sp>
            <p:nvSpPr>
              <p:cNvPr id="24" name="Freeform 10"/>
              <p:cNvSpPr>
                <a:spLocks/>
              </p:cNvSpPr>
              <p:nvPr/>
            </p:nvSpPr>
            <p:spPr bwMode="gray">
              <a:xfrm>
                <a:off x="2172" y="1440"/>
                <a:ext cx="1956" cy="1957"/>
              </a:xfrm>
              <a:custGeom>
                <a:avLst/>
                <a:gdLst>
                  <a:gd name="T0" fmla="*/ 1956 w 1956"/>
                  <a:gd name="T1" fmla="*/ 923 h 1957"/>
                  <a:gd name="T2" fmla="*/ 1808 w 1956"/>
                  <a:gd name="T3" fmla="*/ 869 h 1957"/>
                  <a:gd name="T4" fmla="*/ 1937 w 1956"/>
                  <a:gd name="T5" fmla="*/ 778 h 1957"/>
                  <a:gd name="T6" fmla="*/ 1767 w 1956"/>
                  <a:gd name="T7" fmla="*/ 700 h 1957"/>
                  <a:gd name="T8" fmla="*/ 1732 w 1956"/>
                  <a:gd name="T9" fmla="*/ 616 h 1957"/>
                  <a:gd name="T10" fmla="*/ 1798 w 1956"/>
                  <a:gd name="T11" fmla="*/ 441 h 1957"/>
                  <a:gd name="T12" fmla="*/ 1642 w 1956"/>
                  <a:gd name="T13" fmla="*/ 469 h 1957"/>
                  <a:gd name="T14" fmla="*/ 1709 w 1956"/>
                  <a:gd name="T15" fmla="*/ 325 h 1957"/>
                  <a:gd name="T16" fmla="*/ 1522 w 1956"/>
                  <a:gd name="T17" fmla="*/ 344 h 1957"/>
                  <a:gd name="T18" fmla="*/ 1450 w 1956"/>
                  <a:gd name="T19" fmla="*/ 287 h 1957"/>
                  <a:gd name="T20" fmla="*/ 1419 w 1956"/>
                  <a:gd name="T21" fmla="*/ 103 h 1957"/>
                  <a:gd name="T22" fmla="*/ 1298 w 1956"/>
                  <a:gd name="T23" fmla="*/ 205 h 1957"/>
                  <a:gd name="T24" fmla="*/ 1285 w 1956"/>
                  <a:gd name="T25" fmla="*/ 47 h 1957"/>
                  <a:gd name="T26" fmla="*/ 1132 w 1956"/>
                  <a:gd name="T27" fmla="*/ 156 h 1957"/>
                  <a:gd name="T28" fmla="*/ 1041 w 1956"/>
                  <a:gd name="T29" fmla="*/ 144 h 1957"/>
                  <a:gd name="T30" fmla="*/ 923 w 1956"/>
                  <a:gd name="T31" fmla="*/ 0 h 1957"/>
                  <a:gd name="T32" fmla="*/ 869 w 1956"/>
                  <a:gd name="T33" fmla="*/ 148 h 1957"/>
                  <a:gd name="T34" fmla="*/ 779 w 1956"/>
                  <a:gd name="T35" fmla="*/ 19 h 1957"/>
                  <a:gd name="T36" fmla="*/ 700 w 1956"/>
                  <a:gd name="T37" fmla="*/ 189 h 1957"/>
                  <a:gd name="T38" fmla="*/ 616 w 1956"/>
                  <a:gd name="T39" fmla="*/ 224 h 1957"/>
                  <a:gd name="T40" fmla="*/ 441 w 1956"/>
                  <a:gd name="T41" fmla="*/ 159 h 1957"/>
                  <a:gd name="T42" fmla="*/ 469 w 1956"/>
                  <a:gd name="T43" fmla="*/ 314 h 1957"/>
                  <a:gd name="T44" fmla="*/ 326 w 1956"/>
                  <a:gd name="T45" fmla="*/ 246 h 1957"/>
                  <a:gd name="T46" fmla="*/ 343 w 1956"/>
                  <a:gd name="T47" fmla="*/ 434 h 1957"/>
                  <a:gd name="T48" fmla="*/ 288 w 1956"/>
                  <a:gd name="T49" fmla="*/ 507 h 1957"/>
                  <a:gd name="T50" fmla="*/ 103 w 1956"/>
                  <a:gd name="T51" fmla="*/ 536 h 1957"/>
                  <a:gd name="T52" fmla="*/ 205 w 1956"/>
                  <a:gd name="T53" fmla="*/ 658 h 1957"/>
                  <a:gd name="T54" fmla="*/ 48 w 1956"/>
                  <a:gd name="T55" fmla="*/ 671 h 1957"/>
                  <a:gd name="T56" fmla="*/ 156 w 1956"/>
                  <a:gd name="T57" fmla="*/ 824 h 1957"/>
                  <a:gd name="T58" fmla="*/ 144 w 1956"/>
                  <a:gd name="T59" fmla="*/ 914 h 1957"/>
                  <a:gd name="T60" fmla="*/ 0 w 1956"/>
                  <a:gd name="T61" fmla="*/ 1034 h 1957"/>
                  <a:gd name="T62" fmla="*/ 148 w 1956"/>
                  <a:gd name="T63" fmla="*/ 1088 h 1957"/>
                  <a:gd name="T64" fmla="*/ 19 w 1956"/>
                  <a:gd name="T65" fmla="*/ 1178 h 1957"/>
                  <a:gd name="T66" fmla="*/ 189 w 1956"/>
                  <a:gd name="T67" fmla="*/ 1255 h 1957"/>
                  <a:gd name="T68" fmla="*/ 224 w 1956"/>
                  <a:gd name="T69" fmla="*/ 1341 h 1957"/>
                  <a:gd name="T70" fmla="*/ 159 w 1956"/>
                  <a:gd name="T71" fmla="*/ 1514 h 1957"/>
                  <a:gd name="T72" fmla="*/ 314 w 1956"/>
                  <a:gd name="T73" fmla="*/ 1488 h 1957"/>
                  <a:gd name="T74" fmla="*/ 247 w 1956"/>
                  <a:gd name="T75" fmla="*/ 1631 h 1957"/>
                  <a:gd name="T76" fmla="*/ 434 w 1956"/>
                  <a:gd name="T77" fmla="*/ 1613 h 1957"/>
                  <a:gd name="T78" fmla="*/ 506 w 1956"/>
                  <a:gd name="T79" fmla="*/ 1670 h 1957"/>
                  <a:gd name="T80" fmla="*/ 537 w 1956"/>
                  <a:gd name="T81" fmla="*/ 1854 h 1957"/>
                  <a:gd name="T82" fmla="*/ 658 w 1956"/>
                  <a:gd name="T83" fmla="*/ 1752 h 1957"/>
                  <a:gd name="T84" fmla="*/ 671 w 1956"/>
                  <a:gd name="T85" fmla="*/ 1909 h 1957"/>
                  <a:gd name="T86" fmla="*/ 824 w 1956"/>
                  <a:gd name="T87" fmla="*/ 1801 h 1957"/>
                  <a:gd name="T88" fmla="*/ 914 w 1956"/>
                  <a:gd name="T89" fmla="*/ 1813 h 1957"/>
                  <a:gd name="T90" fmla="*/ 1033 w 1956"/>
                  <a:gd name="T91" fmla="*/ 1957 h 1957"/>
                  <a:gd name="T92" fmla="*/ 1087 w 1956"/>
                  <a:gd name="T93" fmla="*/ 1809 h 1957"/>
                  <a:gd name="T94" fmla="*/ 1178 w 1956"/>
                  <a:gd name="T95" fmla="*/ 1937 h 1957"/>
                  <a:gd name="T96" fmla="*/ 1255 w 1956"/>
                  <a:gd name="T97" fmla="*/ 1769 h 1957"/>
                  <a:gd name="T98" fmla="*/ 1341 w 1956"/>
                  <a:gd name="T99" fmla="*/ 1733 h 1957"/>
                  <a:gd name="T100" fmla="*/ 1515 w 1956"/>
                  <a:gd name="T101" fmla="*/ 1798 h 1957"/>
                  <a:gd name="T102" fmla="*/ 1488 w 1956"/>
                  <a:gd name="T103" fmla="*/ 1643 h 1957"/>
                  <a:gd name="T104" fmla="*/ 1630 w 1956"/>
                  <a:gd name="T105" fmla="*/ 1710 h 1957"/>
                  <a:gd name="T106" fmla="*/ 1613 w 1956"/>
                  <a:gd name="T107" fmla="*/ 1523 h 1957"/>
                  <a:gd name="T108" fmla="*/ 1670 w 1956"/>
                  <a:gd name="T109" fmla="*/ 1450 h 1957"/>
                  <a:gd name="T110" fmla="*/ 1853 w 1956"/>
                  <a:gd name="T111" fmla="*/ 1420 h 1957"/>
                  <a:gd name="T112" fmla="*/ 1751 w 1956"/>
                  <a:gd name="T113" fmla="*/ 1299 h 1957"/>
                  <a:gd name="T114" fmla="*/ 1908 w 1956"/>
                  <a:gd name="T115" fmla="*/ 1284 h 1957"/>
                  <a:gd name="T116" fmla="*/ 1801 w 1956"/>
                  <a:gd name="T117" fmla="*/ 1133 h 1957"/>
                  <a:gd name="T118" fmla="*/ 1812 w 1956"/>
                  <a:gd name="T119" fmla="*/ 1041 h 1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56" h="1957">
                    <a:moveTo>
                      <a:pt x="1956" y="1034"/>
                    </a:moveTo>
                    <a:lnTo>
                      <a:pt x="1956" y="923"/>
                    </a:lnTo>
                    <a:lnTo>
                      <a:pt x="1812" y="914"/>
                    </a:lnTo>
                    <a:lnTo>
                      <a:pt x="1808" y="869"/>
                    </a:lnTo>
                    <a:lnTo>
                      <a:pt x="1801" y="824"/>
                    </a:lnTo>
                    <a:lnTo>
                      <a:pt x="1937" y="778"/>
                    </a:lnTo>
                    <a:lnTo>
                      <a:pt x="1908" y="671"/>
                    </a:lnTo>
                    <a:lnTo>
                      <a:pt x="1767" y="700"/>
                    </a:lnTo>
                    <a:lnTo>
                      <a:pt x="1751" y="658"/>
                    </a:lnTo>
                    <a:lnTo>
                      <a:pt x="1732" y="616"/>
                    </a:lnTo>
                    <a:lnTo>
                      <a:pt x="1853" y="536"/>
                    </a:lnTo>
                    <a:lnTo>
                      <a:pt x="1798" y="441"/>
                    </a:lnTo>
                    <a:lnTo>
                      <a:pt x="1670" y="507"/>
                    </a:lnTo>
                    <a:lnTo>
                      <a:pt x="1642" y="469"/>
                    </a:lnTo>
                    <a:lnTo>
                      <a:pt x="1613" y="434"/>
                    </a:lnTo>
                    <a:lnTo>
                      <a:pt x="1709" y="325"/>
                    </a:lnTo>
                    <a:lnTo>
                      <a:pt x="1630" y="246"/>
                    </a:lnTo>
                    <a:lnTo>
                      <a:pt x="1522" y="344"/>
                    </a:lnTo>
                    <a:lnTo>
                      <a:pt x="1488" y="314"/>
                    </a:lnTo>
                    <a:lnTo>
                      <a:pt x="1450" y="287"/>
                    </a:lnTo>
                    <a:lnTo>
                      <a:pt x="1515" y="159"/>
                    </a:lnTo>
                    <a:lnTo>
                      <a:pt x="1419" y="103"/>
                    </a:lnTo>
                    <a:lnTo>
                      <a:pt x="1341" y="224"/>
                    </a:lnTo>
                    <a:lnTo>
                      <a:pt x="1298" y="205"/>
                    </a:lnTo>
                    <a:lnTo>
                      <a:pt x="1256" y="189"/>
                    </a:lnTo>
                    <a:lnTo>
                      <a:pt x="1285" y="47"/>
                    </a:lnTo>
                    <a:lnTo>
                      <a:pt x="1178" y="19"/>
                    </a:lnTo>
                    <a:lnTo>
                      <a:pt x="1132" y="156"/>
                    </a:lnTo>
                    <a:lnTo>
                      <a:pt x="1087" y="148"/>
                    </a:lnTo>
                    <a:lnTo>
                      <a:pt x="1041" y="144"/>
                    </a:lnTo>
                    <a:lnTo>
                      <a:pt x="1033" y="0"/>
                    </a:lnTo>
                    <a:lnTo>
                      <a:pt x="923" y="0"/>
                    </a:lnTo>
                    <a:lnTo>
                      <a:pt x="914" y="144"/>
                    </a:lnTo>
                    <a:lnTo>
                      <a:pt x="869" y="148"/>
                    </a:lnTo>
                    <a:lnTo>
                      <a:pt x="824" y="156"/>
                    </a:lnTo>
                    <a:lnTo>
                      <a:pt x="779" y="19"/>
                    </a:lnTo>
                    <a:lnTo>
                      <a:pt x="671" y="47"/>
                    </a:lnTo>
                    <a:lnTo>
                      <a:pt x="700" y="189"/>
                    </a:lnTo>
                    <a:lnTo>
                      <a:pt x="658" y="205"/>
                    </a:lnTo>
                    <a:lnTo>
                      <a:pt x="616" y="224"/>
                    </a:lnTo>
                    <a:lnTo>
                      <a:pt x="537" y="103"/>
                    </a:lnTo>
                    <a:lnTo>
                      <a:pt x="441" y="159"/>
                    </a:lnTo>
                    <a:lnTo>
                      <a:pt x="506" y="287"/>
                    </a:lnTo>
                    <a:lnTo>
                      <a:pt x="469" y="314"/>
                    </a:lnTo>
                    <a:lnTo>
                      <a:pt x="434" y="344"/>
                    </a:lnTo>
                    <a:lnTo>
                      <a:pt x="326" y="246"/>
                    </a:lnTo>
                    <a:lnTo>
                      <a:pt x="247" y="325"/>
                    </a:lnTo>
                    <a:lnTo>
                      <a:pt x="343" y="434"/>
                    </a:lnTo>
                    <a:lnTo>
                      <a:pt x="314" y="469"/>
                    </a:lnTo>
                    <a:lnTo>
                      <a:pt x="288" y="507"/>
                    </a:lnTo>
                    <a:lnTo>
                      <a:pt x="159" y="441"/>
                    </a:lnTo>
                    <a:lnTo>
                      <a:pt x="103" y="536"/>
                    </a:lnTo>
                    <a:lnTo>
                      <a:pt x="224" y="616"/>
                    </a:lnTo>
                    <a:lnTo>
                      <a:pt x="205" y="658"/>
                    </a:lnTo>
                    <a:lnTo>
                      <a:pt x="189" y="700"/>
                    </a:lnTo>
                    <a:lnTo>
                      <a:pt x="48" y="671"/>
                    </a:lnTo>
                    <a:lnTo>
                      <a:pt x="19" y="778"/>
                    </a:lnTo>
                    <a:lnTo>
                      <a:pt x="156" y="824"/>
                    </a:lnTo>
                    <a:lnTo>
                      <a:pt x="148" y="869"/>
                    </a:lnTo>
                    <a:lnTo>
                      <a:pt x="144" y="914"/>
                    </a:lnTo>
                    <a:lnTo>
                      <a:pt x="0" y="923"/>
                    </a:lnTo>
                    <a:lnTo>
                      <a:pt x="0" y="1034"/>
                    </a:lnTo>
                    <a:lnTo>
                      <a:pt x="144" y="1041"/>
                    </a:lnTo>
                    <a:lnTo>
                      <a:pt x="148" y="1088"/>
                    </a:lnTo>
                    <a:lnTo>
                      <a:pt x="156" y="1133"/>
                    </a:lnTo>
                    <a:lnTo>
                      <a:pt x="19" y="1178"/>
                    </a:lnTo>
                    <a:lnTo>
                      <a:pt x="48" y="1284"/>
                    </a:lnTo>
                    <a:lnTo>
                      <a:pt x="189" y="1255"/>
                    </a:lnTo>
                    <a:lnTo>
                      <a:pt x="205" y="1299"/>
                    </a:lnTo>
                    <a:lnTo>
                      <a:pt x="224" y="1341"/>
                    </a:lnTo>
                    <a:lnTo>
                      <a:pt x="103" y="1420"/>
                    </a:lnTo>
                    <a:lnTo>
                      <a:pt x="159" y="1514"/>
                    </a:lnTo>
                    <a:lnTo>
                      <a:pt x="287" y="1450"/>
                    </a:lnTo>
                    <a:lnTo>
                      <a:pt x="314" y="1488"/>
                    </a:lnTo>
                    <a:lnTo>
                      <a:pt x="343" y="1523"/>
                    </a:lnTo>
                    <a:lnTo>
                      <a:pt x="247" y="1631"/>
                    </a:lnTo>
                    <a:lnTo>
                      <a:pt x="326" y="1710"/>
                    </a:lnTo>
                    <a:lnTo>
                      <a:pt x="434" y="1613"/>
                    </a:lnTo>
                    <a:lnTo>
                      <a:pt x="469" y="1643"/>
                    </a:lnTo>
                    <a:lnTo>
                      <a:pt x="506" y="1670"/>
                    </a:lnTo>
                    <a:lnTo>
                      <a:pt x="441" y="1798"/>
                    </a:lnTo>
                    <a:lnTo>
                      <a:pt x="537" y="1854"/>
                    </a:lnTo>
                    <a:lnTo>
                      <a:pt x="616" y="1733"/>
                    </a:lnTo>
                    <a:lnTo>
                      <a:pt x="658" y="1752"/>
                    </a:lnTo>
                    <a:lnTo>
                      <a:pt x="702" y="1768"/>
                    </a:lnTo>
                    <a:lnTo>
                      <a:pt x="671" y="1909"/>
                    </a:lnTo>
                    <a:lnTo>
                      <a:pt x="779" y="1937"/>
                    </a:lnTo>
                    <a:lnTo>
                      <a:pt x="824" y="1801"/>
                    </a:lnTo>
                    <a:lnTo>
                      <a:pt x="869" y="1809"/>
                    </a:lnTo>
                    <a:lnTo>
                      <a:pt x="914" y="1813"/>
                    </a:lnTo>
                    <a:lnTo>
                      <a:pt x="923" y="1957"/>
                    </a:lnTo>
                    <a:lnTo>
                      <a:pt x="1033" y="1957"/>
                    </a:lnTo>
                    <a:lnTo>
                      <a:pt x="1041" y="1813"/>
                    </a:lnTo>
                    <a:lnTo>
                      <a:pt x="1087" y="1809"/>
                    </a:lnTo>
                    <a:lnTo>
                      <a:pt x="1132" y="1801"/>
                    </a:lnTo>
                    <a:lnTo>
                      <a:pt x="1178" y="1937"/>
                    </a:lnTo>
                    <a:lnTo>
                      <a:pt x="1285" y="1909"/>
                    </a:lnTo>
                    <a:lnTo>
                      <a:pt x="1255" y="1769"/>
                    </a:lnTo>
                    <a:lnTo>
                      <a:pt x="1298" y="1752"/>
                    </a:lnTo>
                    <a:lnTo>
                      <a:pt x="1341" y="1733"/>
                    </a:lnTo>
                    <a:lnTo>
                      <a:pt x="1419" y="1854"/>
                    </a:lnTo>
                    <a:lnTo>
                      <a:pt x="1515" y="1798"/>
                    </a:lnTo>
                    <a:lnTo>
                      <a:pt x="1450" y="1670"/>
                    </a:lnTo>
                    <a:lnTo>
                      <a:pt x="1488" y="1643"/>
                    </a:lnTo>
                    <a:lnTo>
                      <a:pt x="1524" y="1613"/>
                    </a:lnTo>
                    <a:lnTo>
                      <a:pt x="1630" y="1710"/>
                    </a:lnTo>
                    <a:lnTo>
                      <a:pt x="1709" y="1631"/>
                    </a:lnTo>
                    <a:lnTo>
                      <a:pt x="1613" y="1523"/>
                    </a:lnTo>
                    <a:lnTo>
                      <a:pt x="1642" y="1488"/>
                    </a:lnTo>
                    <a:lnTo>
                      <a:pt x="1670" y="1450"/>
                    </a:lnTo>
                    <a:lnTo>
                      <a:pt x="1798" y="1514"/>
                    </a:lnTo>
                    <a:lnTo>
                      <a:pt x="1853" y="1420"/>
                    </a:lnTo>
                    <a:lnTo>
                      <a:pt x="1732" y="1341"/>
                    </a:lnTo>
                    <a:lnTo>
                      <a:pt x="1751" y="1299"/>
                    </a:lnTo>
                    <a:lnTo>
                      <a:pt x="1768" y="1255"/>
                    </a:lnTo>
                    <a:lnTo>
                      <a:pt x="1908" y="1284"/>
                    </a:lnTo>
                    <a:lnTo>
                      <a:pt x="1937" y="1178"/>
                    </a:lnTo>
                    <a:lnTo>
                      <a:pt x="1801" y="1133"/>
                    </a:lnTo>
                    <a:lnTo>
                      <a:pt x="1808" y="1088"/>
                    </a:lnTo>
                    <a:lnTo>
                      <a:pt x="1812" y="1041"/>
                    </a:lnTo>
                    <a:lnTo>
                      <a:pt x="1956" y="1034"/>
                    </a:lnTo>
                  </a:path>
                </a:pathLst>
              </a:custGeom>
              <a:solidFill>
                <a:schemeClr val="accent2"/>
              </a:solidFill>
              <a:ln w="9525">
                <a:prstDash val="solid"/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608000" prstMaterial="legacyMatte">
                <a:bevelT w="13500" h="13500" prst="angle"/>
                <a:bevelB w="13500" h="13500" prst="angle"/>
                <a:extrusionClr>
                  <a:schemeClr val="accent2">
                    <a:lumMod val="75000"/>
                  </a:schemeClr>
                </a:extrusionClr>
                <a:contourClr>
                  <a:srgbClr val="00CC99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" name="Oval 11"/>
              <p:cNvSpPr>
                <a:spLocks noChangeArrowheads="1"/>
              </p:cNvSpPr>
              <p:nvPr/>
            </p:nvSpPr>
            <p:spPr bwMode="gray">
              <a:xfrm rot="2506802">
                <a:off x="2663" y="1839"/>
                <a:ext cx="1008" cy="124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6" name="Oval 12"/>
              <p:cNvSpPr>
                <a:spLocks noChangeArrowheads="1"/>
              </p:cNvSpPr>
              <p:nvPr/>
            </p:nvSpPr>
            <p:spPr bwMode="gray">
              <a:xfrm rot="2506802">
                <a:off x="2837" y="1961"/>
                <a:ext cx="797" cy="115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4"/>
            <p:cNvGrpSpPr>
              <a:grpSpLocks/>
            </p:cNvGrpSpPr>
            <p:nvPr/>
          </p:nvGrpSpPr>
          <p:grpSpPr bwMode="auto">
            <a:xfrm>
              <a:off x="3196825" y="2978314"/>
              <a:ext cx="2349395" cy="2464347"/>
              <a:chOff x="2172" y="1440"/>
              <a:chExt cx="1956" cy="1957"/>
            </a:xfrm>
          </p:grpSpPr>
          <p:sp>
            <p:nvSpPr>
              <p:cNvPr id="21" name="Freeform 5"/>
              <p:cNvSpPr>
                <a:spLocks/>
              </p:cNvSpPr>
              <p:nvPr/>
            </p:nvSpPr>
            <p:spPr bwMode="gray">
              <a:xfrm>
                <a:off x="2172" y="1440"/>
                <a:ext cx="1956" cy="1957"/>
              </a:xfrm>
              <a:custGeom>
                <a:avLst/>
                <a:gdLst>
                  <a:gd name="T0" fmla="*/ 1956 w 1956"/>
                  <a:gd name="T1" fmla="*/ 923 h 1957"/>
                  <a:gd name="T2" fmla="*/ 1808 w 1956"/>
                  <a:gd name="T3" fmla="*/ 869 h 1957"/>
                  <a:gd name="T4" fmla="*/ 1937 w 1956"/>
                  <a:gd name="T5" fmla="*/ 778 h 1957"/>
                  <a:gd name="T6" fmla="*/ 1767 w 1956"/>
                  <a:gd name="T7" fmla="*/ 700 h 1957"/>
                  <a:gd name="T8" fmla="*/ 1732 w 1956"/>
                  <a:gd name="T9" fmla="*/ 616 h 1957"/>
                  <a:gd name="T10" fmla="*/ 1798 w 1956"/>
                  <a:gd name="T11" fmla="*/ 441 h 1957"/>
                  <a:gd name="T12" fmla="*/ 1642 w 1956"/>
                  <a:gd name="T13" fmla="*/ 469 h 1957"/>
                  <a:gd name="T14" fmla="*/ 1709 w 1956"/>
                  <a:gd name="T15" fmla="*/ 325 h 1957"/>
                  <a:gd name="T16" fmla="*/ 1522 w 1956"/>
                  <a:gd name="T17" fmla="*/ 344 h 1957"/>
                  <a:gd name="T18" fmla="*/ 1450 w 1956"/>
                  <a:gd name="T19" fmla="*/ 287 h 1957"/>
                  <a:gd name="T20" fmla="*/ 1419 w 1956"/>
                  <a:gd name="T21" fmla="*/ 103 h 1957"/>
                  <a:gd name="T22" fmla="*/ 1298 w 1956"/>
                  <a:gd name="T23" fmla="*/ 205 h 1957"/>
                  <a:gd name="T24" fmla="*/ 1285 w 1956"/>
                  <a:gd name="T25" fmla="*/ 47 h 1957"/>
                  <a:gd name="T26" fmla="*/ 1132 w 1956"/>
                  <a:gd name="T27" fmla="*/ 156 h 1957"/>
                  <a:gd name="T28" fmla="*/ 1041 w 1956"/>
                  <a:gd name="T29" fmla="*/ 144 h 1957"/>
                  <a:gd name="T30" fmla="*/ 923 w 1956"/>
                  <a:gd name="T31" fmla="*/ 0 h 1957"/>
                  <a:gd name="T32" fmla="*/ 869 w 1956"/>
                  <a:gd name="T33" fmla="*/ 148 h 1957"/>
                  <a:gd name="T34" fmla="*/ 779 w 1956"/>
                  <a:gd name="T35" fmla="*/ 19 h 1957"/>
                  <a:gd name="T36" fmla="*/ 700 w 1956"/>
                  <a:gd name="T37" fmla="*/ 189 h 1957"/>
                  <a:gd name="T38" fmla="*/ 616 w 1956"/>
                  <a:gd name="T39" fmla="*/ 224 h 1957"/>
                  <a:gd name="T40" fmla="*/ 441 w 1956"/>
                  <a:gd name="T41" fmla="*/ 159 h 1957"/>
                  <a:gd name="T42" fmla="*/ 469 w 1956"/>
                  <a:gd name="T43" fmla="*/ 314 h 1957"/>
                  <a:gd name="T44" fmla="*/ 326 w 1956"/>
                  <a:gd name="T45" fmla="*/ 246 h 1957"/>
                  <a:gd name="T46" fmla="*/ 343 w 1956"/>
                  <a:gd name="T47" fmla="*/ 434 h 1957"/>
                  <a:gd name="T48" fmla="*/ 288 w 1956"/>
                  <a:gd name="T49" fmla="*/ 507 h 1957"/>
                  <a:gd name="T50" fmla="*/ 103 w 1956"/>
                  <a:gd name="T51" fmla="*/ 536 h 1957"/>
                  <a:gd name="T52" fmla="*/ 205 w 1956"/>
                  <a:gd name="T53" fmla="*/ 658 h 1957"/>
                  <a:gd name="T54" fmla="*/ 48 w 1956"/>
                  <a:gd name="T55" fmla="*/ 671 h 1957"/>
                  <a:gd name="T56" fmla="*/ 156 w 1956"/>
                  <a:gd name="T57" fmla="*/ 824 h 1957"/>
                  <a:gd name="T58" fmla="*/ 144 w 1956"/>
                  <a:gd name="T59" fmla="*/ 914 h 1957"/>
                  <a:gd name="T60" fmla="*/ 0 w 1956"/>
                  <a:gd name="T61" fmla="*/ 1034 h 1957"/>
                  <a:gd name="T62" fmla="*/ 148 w 1956"/>
                  <a:gd name="T63" fmla="*/ 1088 h 1957"/>
                  <a:gd name="T64" fmla="*/ 19 w 1956"/>
                  <a:gd name="T65" fmla="*/ 1178 h 1957"/>
                  <a:gd name="T66" fmla="*/ 189 w 1956"/>
                  <a:gd name="T67" fmla="*/ 1255 h 1957"/>
                  <a:gd name="T68" fmla="*/ 224 w 1956"/>
                  <a:gd name="T69" fmla="*/ 1341 h 1957"/>
                  <a:gd name="T70" fmla="*/ 159 w 1956"/>
                  <a:gd name="T71" fmla="*/ 1514 h 1957"/>
                  <a:gd name="T72" fmla="*/ 314 w 1956"/>
                  <a:gd name="T73" fmla="*/ 1488 h 1957"/>
                  <a:gd name="T74" fmla="*/ 247 w 1956"/>
                  <a:gd name="T75" fmla="*/ 1631 h 1957"/>
                  <a:gd name="T76" fmla="*/ 434 w 1956"/>
                  <a:gd name="T77" fmla="*/ 1613 h 1957"/>
                  <a:gd name="T78" fmla="*/ 506 w 1956"/>
                  <a:gd name="T79" fmla="*/ 1670 h 1957"/>
                  <a:gd name="T80" fmla="*/ 537 w 1956"/>
                  <a:gd name="T81" fmla="*/ 1854 h 1957"/>
                  <a:gd name="T82" fmla="*/ 658 w 1956"/>
                  <a:gd name="T83" fmla="*/ 1752 h 1957"/>
                  <a:gd name="T84" fmla="*/ 671 w 1956"/>
                  <a:gd name="T85" fmla="*/ 1909 h 1957"/>
                  <a:gd name="T86" fmla="*/ 824 w 1956"/>
                  <a:gd name="T87" fmla="*/ 1801 h 1957"/>
                  <a:gd name="T88" fmla="*/ 914 w 1956"/>
                  <a:gd name="T89" fmla="*/ 1813 h 1957"/>
                  <a:gd name="T90" fmla="*/ 1033 w 1956"/>
                  <a:gd name="T91" fmla="*/ 1957 h 1957"/>
                  <a:gd name="T92" fmla="*/ 1087 w 1956"/>
                  <a:gd name="T93" fmla="*/ 1809 h 1957"/>
                  <a:gd name="T94" fmla="*/ 1178 w 1956"/>
                  <a:gd name="T95" fmla="*/ 1937 h 1957"/>
                  <a:gd name="T96" fmla="*/ 1255 w 1956"/>
                  <a:gd name="T97" fmla="*/ 1769 h 1957"/>
                  <a:gd name="T98" fmla="*/ 1341 w 1956"/>
                  <a:gd name="T99" fmla="*/ 1733 h 1957"/>
                  <a:gd name="T100" fmla="*/ 1515 w 1956"/>
                  <a:gd name="T101" fmla="*/ 1798 h 1957"/>
                  <a:gd name="T102" fmla="*/ 1488 w 1956"/>
                  <a:gd name="T103" fmla="*/ 1643 h 1957"/>
                  <a:gd name="T104" fmla="*/ 1630 w 1956"/>
                  <a:gd name="T105" fmla="*/ 1710 h 1957"/>
                  <a:gd name="T106" fmla="*/ 1613 w 1956"/>
                  <a:gd name="T107" fmla="*/ 1523 h 1957"/>
                  <a:gd name="T108" fmla="*/ 1670 w 1956"/>
                  <a:gd name="T109" fmla="*/ 1450 h 1957"/>
                  <a:gd name="T110" fmla="*/ 1853 w 1956"/>
                  <a:gd name="T111" fmla="*/ 1420 h 1957"/>
                  <a:gd name="T112" fmla="*/ 1751 w 1956"/>
                  <a:gd name="T113" fmla="*/ 1299 h 1957"/>
                  <a:gd name="T114" fmla="*/ 1908 w 1956"/>
                  <a:gd name="T115" fmla="*/ 1284 h 1957"/>
                  <a:gd name="T116" fmla="*/ 1801 w 1956"/>
                  <a:gd name="T117" fmla="*/ 1133 h 1957"/>
                  <a:gd name="T118" fmla="*/ 1812 w 1956"/>
                  <a:gd name="T119" fmla="*/ 1041 h 1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56" h="1957">
                    <a:moveTo>
                      <a:pt x="1956" y="1034"/>
                    </a:moveTo>
                    <a:lnTo>
                      <a:pt x="1956" y="923"/>
                    </a:lnTo>
                    <a:lnTo>
                      <a:pt x="1812" y="914"/>
                    </a:lnTo>
                    <a:lnTo>
                      <a:pt x="1808" y="869"/>
                    </a:lnTo>
                    <a:lnTo>
                      <a:pt x="1801" y="824"/>
                    </a:lnTo>
                    <a:lnTo>
                      <a:pt x="1937" y="778"/>
                    </a:lnTo>
                    <a:lnTo>
                      <a:pt x="1908" y="671"/>
                    </a:lnTo>
                    <a:lnTo>
                      <a:pt x="1767" y="700"/>
                    </a:lnTo>
                    <a:lnTo>
                      <a:pt x="1751" y="658"/>
                    </a:lnTo>
                    <a:lnTo>
                      <a:pt x="1732" y="616"/>
                    </a:lnTo>
                    <a:lnTo>
                      <a:pt x="1853" y="536"/>
                    </a:lnTo>
                    <a:lnTo>
                      <a:pt x="1798" y="441"/>
                    </a:lnTo>
                    <a:lnTo>
                      <a:pt x="1670" y="507"/>
                    </a:lnTo>
                    <a:lnTo>
                      <a:pt x="1642" y="469"/>
                    </a:lnTo>
                    <a:lnTo>
                      <a:pt x="1613" y="434"/>
                    </a:lnTo>
                    <a:lnTo>
                      <a:pt x="1709" y="325"/>
                    </a:lnTo>
                    <a:lnTo>
                      <a:pt x="1630" y="246"/>
                    </a:lnTo>
                    <a:lnTo>
                      <a:pt x="1522" y="344"/>
                    </a:lnTo>
                    <a:lnTo>
                      <a:pt x="1488" y="314"/>
                    </a:lnTo>
                    <a:lnTo>
                      <a:pt x="1450" y="287"/>
                    </a:lnTo>
                    <a:lnTo>
                      <a:pt x="1515" y="159"/>
                    </a:lnTo>
                    <a:lnTo>
                      <a:pt x="1419" y="103"/>
                    </a:lnTo>
                    <a:lnTo>
                      <a:pt x="1341" y="224"/>
                    </a:lnTo>
                    <a:lnTo>
                      <a:pt x="1298" y="205"/>
                    </a:lnTo>
                    <a:lnTo>
                      <a:pt x="1256" y="189"/>
                    </a:lnTo>
                    <a:lnTo>
                      <a:pt x="1285" y="47"/>
                    </a:lnTo>
                    <a:lnTo>
                      <a:pt x="1178" y="19"/>
                    </a:lnTo>
                    <a:lnTo>
                      <a:pt x="1132" y="156"/>
                    </a:lnTo>
                    <a:lnTo>
                      <a:pt x="1087" y="148"/>
                    </a:lnTo>
                    <a:lnTo>
                      <a:pt x="1041" y="144"/>
                    </a:lnTo>
                    <a:lnTo>
                      <a:pt x="1033" y="0"/>
                    </a:lnTo>
                    <a:lnTo>
                      <a:pt x="923" y="0"/>
                    </a:lnTo>
                    <a:lnTo>
                      <a:pt x="914" y="144"/>
                    </a:lnTo>
                    <a:lnTo>
                      <a:pt x="869" y="148"/>
                    </a:lnTo>
                    <a:lnTo>
                      <a:pt x="824" y="156"/>
                    </a:lnTo>
                    <a:lnTo>
                      <a:pt x="779" y="19"/>
                    </a:lnTo>
                    <a:lnTo>
                      <a:pt x="671" y="47"/>
                    </a:lnTo>
                    <a:lnTo>
                      <a:pt x="700" y="189"/>
                    </a:lnTo>
                    <a:lnTo>
                      <a:pt x="658" y="205"/>
                    </a:lnTo>
                    <a:lnTo>
                      <a:pt x="616" y="224"/>
                    </a:lnTo>
                    <a:lnTo>
                      <a:pt x="537" y="103"/>
                    </a:lnTo>
                    <a:lnTo>
                      <a:pt x="441" y="159"/>
                    </a:lnTo>
                    <a:lnTo>
                      <a:pt x="506" y="287"/>
                    </a:lnTo>
                    <a:lnTo>
                      <a:pt x="469" y="314"/>
                    </a:lnTo>
                    <a:lnTo>
                      <a:pt x="434" y="344"/>
                    </a:lnTo>
                    <a:lnTo>
                      <a:pt x="326" y="246"/>
                    </a:lnTo>
                    <a:lnTo>
                      <a:pt x="247" y="325"/>
                    </a:lnTo>
                    <a:lnTo>
                      <a:pt x="343" y="434"/>
                    </a:lnTo>
                    <a:lnTo>
                      <a:pt x="314" y="469"/>
                    </a:lnTo>
                    <a:lnTo>
                      <a:pt x="288" y="507"/>
                    </a:lnTo>
                    <a:lnTo>
                      <a:pt x="159" y="441"/>
                    </a:lnTo>
                    <a:lnTo>
                      <a:pt x="103" y="536"/>
                    </a:lnTo>
                    <a:lnTo>
                      <a:pt x="224" y="616"/>
                    </a:lnTo>
                    <a:lnTo>
                      <a:pt x="205" y="658"/>
                    </a:lnTo>
                    <a:lnTo>
                      <a:pt x="189" y="700"/>
                    </a:lnTo>
                    <a:lnTo>
                      <a:pt x="48" y="671"/>
                    </a:lnTo>
                    <a:lnTo>
                      <a:pt x="19" y="778"/>
                    </a:lnTo>
                    <a:lnTo>
                      <a:pt x="156" y="824"/>
                    </a:lnTo>
                    <a:lnTo>
                      <a:pt x="148" y="869"/>
                    </a:lnTo>
                    <a:lnTo>
                      <a:pt x="144" y="914"/>
                    </a:lnTo>
                    <a:lnTo>
                      <a:pt x="0" y="923"/>
                    </a:lnTo>
                    <a:lnTo>
                      <a:pt x="0" y="1034"/>
                    </a:lnTo>
                    <a:lnTo>
                      <a:pt x="144" y="1041"/>
                    </a:lnTo>
                    <a:lnTo>
                      <a:pt x="148" y="1088"/>
                    </a:lnTo>
                    <a:lnTo>
                      <a:pt x="156" y="1133"/>
                    </a:lnTo>
                    <a:lnTo>
                      <a:pt x="19" y="1178"/>
                    </a:lnTo>
                    <a:lnTo>
                      <a:pt x="48" y="1284"/>
                    </a:lnTo>
                    <a:lnTo>
                      <a:pt x="189" y="1255"/>
                    </a:lnTo>
                    <a:lnTo>
                      <a:pt x="205" y="1299"/>
                    </a:lnTo>
                    <a:lnTo>
                      <a:pt x="224" y="1341"/>
                    </a:lnTo>
                    <a:lnTo>
                      <a:pt x="103" y="1420"/>
                    </a:lnTo>
                    <a:lnTo>
                      <a:pt x="159" y="1514"/>
                    </a:lnTo>
                    <a:lnTo>
                      <a:pt x="287" y="1450"/>
                    </a:lnTo>
                    <a:lnTo>
                      <a:pt x="314" y="1488"/>
                    </a:lnTo>
                    <a:lnTo>
                      <a:pt x="343" y="1523"/>
                    </a:lnTo>
                    <a:lnTo>
                      <a:pt x="247" y="1631"/>
                    </a:lnTo>
                    <a:lnTo>
                      <a:pt x="326" y="1710"/>
                    </a:lnTo>
                    <a:lnTo>
                      <a:pt x="434" y="1613"/>
                    </a:lnTo>
                    <a:lnTo>
                      <a:pt x="469" y="1643"/>
                    </a:lnTo>
                    <a:lnTo>
                      <a:pt x="506" y="1670"/>
                    </a:lnTo>
                    <a:lnTo>
                      <a:pt x="441" y="1798"/>
                    </a:lnTo>
                    <a:lnTo>
                      <a:pt x="537" y="1854"/>
                    </a:lnTo>
                    <a:lnTo>
                      <a:pt x="616" y="1733"/>
                    </a:lnTo>
                    <a:lnTo>
                      <a:pt x="658" y="1752"/>
                    </a:lnTo>
                    <a:lnTo>
                      <a:pt x="702" y="1768"/>
                    </a:lnTo>
                    <a:lnTo>
                      <a:pt x="671" y="1909"/>
                    </a:lnTo>
                    <a:lnTo>
                      <a:pt x="779" y="1937"/>
                    </a:lnTo>
                    <a:lnTo>
                      <a:pt x="824" y="1801"/>
                    </a:lnTo>
                    <a:lnTo>
                      <a:pt x="869" y="1809"/>
                    </a:lnTo>
                    <a:lnTo>
                      <a:pt x="914" y="1813"/>
                    </a:lnTo>
                    <a:lnTo>
                      <a:pt x="923" y="1957"/>
                    </a:lnTo>
                    <a:lnTo>
                      <a:pt x="1033" y="1957"/>
                    </a:lnTo>
                    <a:lnTo>
                      <a:pt x="1041" y="1813"/>
                    </a:lnTo>
                    <a:lnTo>
                      <a:pt x="1087" y="1809"/>
                    </a:lnTo>
                    <a:lnTo>
                      <a:pt x="1132" y="1801"/>
                    </a:lnTo>
                    <a:lnTo>
                      <a:pt x="1178" y="1937"/>
                    </a:lnTo>
                    <a:lnTo>
                      <a:pt x="1285" y="1909"/>
                    </a:lnTo>
                    <a:lnTo>
                      <a:pt x="1255" y="1769"/>
                    </a:lnTo>
                    <a:lnTo>
                      <a:pt x="1298" y="1752"/>
                    </a:lnTo>
                    <a:lnTo>
                      <a:pt x="1341" y="1733"/>
                    </a:lnTo>
                    <a:lnTo>
                      <a:pt x="1419" y="1854"/>
                    </a:lnTo>
                    <a:lnTo>
                      <a:pt x="1515" y="1798"/>
                    </a:lnTo>
                    <a:lnTo>
                      <a:pt x="1450" y="1670"/>
                    </a:lnTo>
                    <a:lnTo>
                      <a:pt x="1488" y="1643"/>
                    </a:lnTo>
                    <a:lnTo>
                      <a:pt x="1524" y="1613"/>
                    </a:lnTo>
                    <a:lnTo>
                      <a:pt x="1630" y="1710"/>
                    </a:lnTo>
                    <a:lnTo>
                      <a:pt x="1709" y="1631"/>
                    </a:lnTo>
                    <a:lnTo>
                      <a:pt x="1613" y="1523"/>
                    </a:lnTo>
                    <a:lnTo>
                      <a:pt x="1642" y="1488"/>
                    </a:lnTo>
                    <a:lnTo>
                      <a:pt x="1670" y="1450"/>
                    </a:lnTo>
                    <a:lnTo>
                      <a:pt x="1798" y="1514"/>
                    </a:lnTo>
                    <a:lnTo>
                      <a:pt x="1853" y="1420"/>
                    </a:lnTo>
                    <a:lnTo>
                      <a:pt x="1732" y="1341"/>
                    </a:lnTo>
                    <a:lnTo>
                      <a:pt x="1751" y="1299"/>
                    </a:lnTo>
                    <a:lnTo>
                      <a:pt x="1768" y="1255"/>
                    </a:lnTo>
                    <a:lnTo>
                      <a:pt x="1908" y="1284"/>
                    </a:lnTo>
                    <a:lnTo>
                      <a:pt x="1937" y="1178"/>
                    </a:lnTo>
                    <a:lnTo>
                      <a:pt x="1801" y="1133"/>
                    </a:lnTo>
                    <a:lnTo>
                      <a:pt x="1808" y="1088"/>
                    </a:lnTo>
                    <a:lnTo>
                      <a:pt x="1812" y="1041"/>
                    </a:lnTo>
                    <a:lnTo>
                      <a:pt x="1956" y="1034"/>
                    </a:lnTo>
                  </a:path>
                </a:pathLst>
              </a:custGeom>
              <a:solidFill>
                <a:schemeClr val="accent1"/>
              </a:solidFill>
              <a:ln w="9525">
                <a:prstDash val="solid"/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608000" prstMaterial="legacyMatte">
                <a:bevelT w="13500" h="13500" prst="angle"/>
                <a:bevelB w="13500" h="13500" prst="angle"/>
                <a:extrusionClr>
                  <a:schemeClr val="accent1">
                    <a:lumMod val="75000"/>
                  </a:schemeClr>
                </a:extrusionClr>
                <a:contourClr>
                  <a:srgbClr val="B29B5C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" name="Oval 6"/>
              <p:cNvSpPr>
                <a:spLocks noChangeArrowheads="1"/>
              </p:cNvSpPr>
              <p:nvPr/>
            </p:nvSpPr>
            <p:spPr bwMode="gray">
              <a:xfrm rot="2506802">
                <a:off x="2663" y="1839"/>
                <a:ext cx="1008" cy="1248"/>
              </a:xfrm>
              <a:prstGeom prst="ellipse">
                <a:avLst/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" name="Oval 7"/>
              <p:cNvSpPr>
                <a:spLocks noChangeArrowheads="1"/>
              </p:cNvSpPr>
              <p:nvPr/>
            </p:nvSpPr>
            <p:spPr bwMode="gray">
              <a:xfrm rot="2506802">
                <a:off x="2837" y="1961"/>
                <a:ext cx="797" cy="115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13"/>
            <p:cNvGrpSpPr>
              <a:grpSpLocks/>
            </p:cNvGrpSpPr>
            <p:nvPr/>
          </p:nvGrpSpPr>
          <p:grpSpPr bwMode="auto">
            <a:xfrm>
              <a:off x="5964209" y="2750390"/>
              <a:ext cx="1830510" cy="1920351"/>
              <a:chOff x="2172" y="1440"/>
              <a:chExt cx="1956" cy="1957"/>
            </a:xfrm>
          </p:grpSpPr>
          <p:sp>
            <p:nvSpPr>
              <p:cNvPr id="18" name="Freeform 14"/>
              <p:cNvSpPr>
                <a:spLocks/>
              </p:cNvSpPr>
              <p:nvPr/>
            </p:nvSpPr>
            <p:spPr bwMode="gray">
              <a:xfrm>
                <a:off x="2172" y="1440"/>
                <a:ext cx="1956" cy="1957"/>
              </a:xfrm>
              <a:custGeom>
                <a:avLst/>
                <a:gdLst>
                  <a:gd name="T0" fmla="*/ 1956 w 1956"/>
                  <a:gd name="T1" fmla="*/ 923 h 1957"/>
                  <a:gd name="T2" fmla="*/ 1808 w 1956"/>
                  <a:gd name="T3" fmla="*/ 869 h 1957"/>
                  <a:gd name="T4" fmla="*/ 1937 w 1956"/>
                  <a:gd name="T5" fmla="*/ 778 h 1957"/>
                  <a:gd name="T6" fmla="*/ 1767 w 1956"/>
                  <a:gd name="T7" fmla="*/ 700 h 1957"/>
                  <a:gd name="T8" fmla="*/ 1732 w 1956"/>
                  <a:gd name="T9" fmla="*/ 616 h 1957"/>
                  <a:gd name="T10" fmla="*/ 1798 w 1956"/>
                  <a:gd name="T11" fmla="*/ 441 h 1957"/>
                  <a:gd name="T12" fmla="*/ 1642 w 1956"/>
                  <a:gd name="T13" fmla="*/ 469 h 1957"/>
                  <a:gd name="T14" fmla="*/ 1709 w 1956"/>
                  <a:gd name="T15" fmla="*/ 325 h 1957"/>
                  <a:gd name="T16" fmla="*/ 1522 w 1956"/>
                  <a:gd name="T17" fmla="*/ 344 h 1957"/>
                  <a:gd name="T18" fmla="*/ 1450 w 1956"/>
                  <a:gd name="T19" fmla="*/ 287 h 1957"/>
                  <a:gd name="T20" fmla="*/ 1419 w 1956"/>
                  <a:gd name="T21" fmla="*/ 103 h 1957"/>
                  <a:gd name="T22" fmla="*/ 1298 w 1956"/>
                  <a:gd name="T23" fmla="*/ 205 h 1957"/>
                  <a:gd name="T24" fmla="*/ 1285 w 1956"/>
                  <a:gd name="T25" fmla="*/ 47 h 1957"/>
                  <a:gd name="T26" fmla="*/ 1132 w 1956"/>
                  <a:gd name="T27" fmla="*/ 156 h 1957"/>
                  <a:gd name="T28" fmla="*/ 1041 w 1956"/>
                  <a:gd name="T29" fmla="*/ 144 h 1957"/>
                  <a:gd name="T30" fmla="*/ 923 w 1956"/>
                  <a:gd name="T31" fmla="*/ 0 h 1957"/>
                  <a:gd name="T32" fmla="*/ 869 w 1956"/>
                  <a:gd name="T33" fmla="*/ 148 h 1957"/>
                  <a:gd name="T34" fmla="*/ 779 w 1956"/>
                  <a:gd name="T35" fmla="*/ 19 h 1957"/>
                  <a:gd name="T36" fmla="*/ 700 w 1956"/>
                  <a:gd name="T37" fmla="*/ 189 h 1957"/>
                  <a:gd name="T38" fmla="*/ 616 w 1956"/>
                  <a:gd name="T39" fmla="*/ 224 h 1957"/>
                  <a:gd name="T40" fmla="*/ 441 w 1956"/>
                  <a:gd name="T41" fmla="*/ 159 h 1957"/>
                  <a:gd name="T42" fmla="*/ 469 w 1956"/>
                  <a:gd name="T43" fmla="*/ 314 h 1957"/>
                  <a:gd name="T44" fmla="*/ 326 w 1956"/>
                  <a:gd name="T45" fmla="*/ 246 h 1957"/>
                  <a:gd name="T46" fmla="*/ 343 w 1956"/>
                  <a:gd name="T47" fmla="*/ 434 h 1957"/>
                  <a:gd name="T48" fmla="*/ 288 w 1956"/>
                  <a:gd name="T49" fmla="*/ 507 h 1957"/>
                  <a:gd name="T50" fmla="*/ 103 w 1956"/>
                  <a:gd name="T51" fmla="*/ 536 h 1957"/>
                  <a:gd name="T52" fmla="*/ 205 w 1956"/>
                  <a:gd name="T53" fmla="*/ 658 h 1957"/>
                  <a:gd name="T54" fmla="*/ 48 w 1956"/>
                  <a:gd name="T55" fmla="*/ 671 h 1957"/>
                  <a:gd name="T56" fmla="*/ 156 w 1956"/>
                  <a:gd name="T57" fmla="*/ 824 h 1957"/>
                  <a:gd name="T58" fmla="*/ 144 w 1956"/>
                  <a:gd name="T59" fmla="*/ 914 h 1957"/>
                  <a:gd name="T60" fmla="*/ 0 w 1956"/>
                  <a:gd name="T61" fmla="*/ 1034 h 1957"/>
                  <a:gd name="T62" fmla="*/ 148 w 1956"/>
                  <a:gd name="T63" fmla="*/ 1088 h 1957"/>
                  <a:gd name="T64" fmla="*/ 19 w 1956"/>
                  <a:gd name="T65" fmla="*/ 1178 h 1957"/>
                  <a:gd name="T66" fmla="*/ 189 w 1956"/>
                  <a:gd name="T67" fmla="*/ 1255 h 1957"/>
                  <a:gd name="T68" fmla="*/ 224 w 1956"/>
                  <a:gd name="T69" fmla="*/ 1341 h 1957"/>
                  <a:gd name="T70" fmla="*/ 159 w 1956"/>
                  <a:gd name="T71" fmla="*/ 1514 h 1957"/>
                  <a:gd name="T72" fmla="*/ 314 w 1956"/>
                  <a:gd name="T73" fmla="*/ 1488 h 1957"/>
                  <a:gd name="T74" fmla="*/ 247 w 1956"/>
                  <a:gd name="T75" fmla="*/ 1631 h 1957"/>
                  <a:gd name="T76" fmla="*/ 434 w 1956"/>
                  <a:gd name="T77" fmla="*/ 1613 h 1957"/>
                  <a:gd name="T78" fmla="*/ 506 w 1956"/>
                  <a:gd name="T79" fmla="*/ 1670 h 1957"/>
                  <a:gd name="T80" fmla="*/ 537 w 1956"/>
                  <a:gd name="T81" fmla="*/ 1854 h 1957"/>
                  <a:gd name="T82" fmla="*/ 658 w 1956"/>
                  <a:gd name="T83" fmla="*/ 1752 h 1957"/>
                  <a:gd name="T84" fmla="*/ 671 w 1956"/>
                  <a:gd name="T85" fmla="*/ 1909 h 1957"/>
                  <a:gd name="T86" fmla="*/ 824 w 1956"/>
                  <a:gd name="T87" fmla="*/ 1801 h 1957"/>
                  <a:gd name="T88" fmla="*/ 914 w 1956"/>
                  <a:gd name="T89" fmla="*/ 1813 h 1957"/>
                  <a:gd name="T90" fmla="*/ 1033 w 1956"/>
                  <a:gd name="T91" fmla="*/ 1957 h 1957"/>
                  <a:gd name="T92" fmla="*/ 1087 w 1956"/>
                  <a:gd name="T93" fmla="*/ 1809 h 1957"/>
                  <a:gd name="T94" fmla="*/ 1178 w 1956"/>
                  <a:gd name="T95" fmla="*/ 1937 h 1957"/>
                  <a:gd name="T96" fmla="*/ 1255 w 1956"/>
                  <a:gd name="T97" fmla="*/ 1769 h 1957"/>
                  <a:gd name="T98" fmla="*/ 1341 w 1956"/>
                  <a:gd name="T99" fmla="*/ 1733 h 1957"/>
                  <a:gd name="T100" fmla="*/ 1515 w 1956"/>
                  <a:gd name="T101" fmla="*/ 1798 h 1957"/>
                  <a:gd name="T102" fmla="*/ 1488 w 1956"/>
                  <a:gd name="T103" fmla="*/ 1643 h 1957"/>
                  <a:gd name="T104" fmla="*/ 1630 w 1956"/>
                  <a:gd name="T105" fmla="*/ 1710 h 1957"/>
                  <a:gd name="T106" fmla="*/ 1613 w 1956"/>
                  <a:gd name="T107" fmla="*/ 1523 h 1957"/>
                  <a:gd name="T108" fmla="*/ 1670 w 1956"/>
                  <a:gd name="T109" fmla="*/ 1450 h 1957"/>
                  <a:gd name="T110" fmla="*/ 1853 w 1956"/>
                  <a:gd name="T111" fmla="*/ 1420 h 1957"/>
                  <a:gd name="T112" fmla="*/ 1751 w 1956"/>
                  <a:gd name="T113" fmla="*/ 1299 h 1957"/>
                  <a:gd name="T114" fmla="*/ 1908 w 1956"/>
                  <a:gd name="T115" fmla="*/ 1284 h 1957"/>
                  <a:gd name="T116" fmla="*/ 1801 w 1956"/>
                  <a:gd name="T117" fmla="*/ 1133 h 1957"/>
                  <a:gd name="T118" fmla="*/ 1812 w 1956"/>
                  <a:gd name="T119" fmla="*/ 1041 h 1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56" h="1957">
                    <a:moveTo>
                      <a:pt x="1956" y="1034"/>
                    </a:moveTo>
                    <a:lnTo>
                      <a:pt x="1956" y="923"/>
                    </a:lnTo>
                    <a:lnTo>
                      <a:pt x="1812" y="914"/>
                    </a:lnTo>
                    <a:lnTo>
                      <a:pt x="1808" y="869"/>
                    </a:lnTo>
                    <a:lnTo>
                      <a:pt x="1801" y="824"/>
                    </a:lnTo>
                    <a:lnTo>
                      <a:pt x="1937" y="778"/>
                    </a:lnTo>
                    <a:lnTo>
                      <a:pt x="1908" y="671"/>
                    </a:lnTo>
                    <a:lnTo>
                      <a:pt x="1767" y="700"/>
                    </a:lnTo>
                    <a:lnTo>
                      <a:pt x="1751" y="658"/>
                    </a:lnTo>
                    <a:lnTo>
                      <a:pt x="1732" y="616"/>
                    </a:lnTo>
                    <a:lnTo>
                      <a:pt x="1853" y="536"/>
                    </a:lnTo>
                    <a:lnTo>
                      <a:pt x="1798" y="441"/>
                    </a:lnTo>
                    <a:lnTo>
                      <a:pt x="1670" y="507"/>
                    </a:lnTo>
                    <a:lnTo>
                      <a:pt x="1642" y="469"/>
                    </a:lnTo>
                    <a:lnTo>
                      <a:pt x="1613" y="434"/>
                    </a:lnTo>
                    <a:lnTo>
                      <a:pt x="1709" y="325"/>
                    </a:lnTo>
                    <a:lnTo>
                      <a:pt x="1630" y="246"/>
                    </a:lnTo>
                    <a:lnTo>
                      <a:pt x="1522" y="344"/>
                    </a:lnTo>
                    <a:lnTo>
                      <a:pt x="1488" y="314"/>
                    </a:lnTo>
                    <a:lnTo>
                      <a:pt x="1450" y="287"/>
                    </a:lnTo>
                    <a:lnTo>
                      <a:pt x="1515" y="159"/>
                    </a:lnTo>
                    <a:lnTo>
                      <a:pt x="1419" y="103"/>
                    </a:lnTo>
                    <a:lnTo>
                      <a:pt x="1341" y="224"/>
                    </a:lnTo>
                    <a:lnTo>
                      <a:pt x="1298" y="205"/>
                    </a:lnTo>
                    <a:lnTo>
                      <a:pt x="1256" y="189"/>
                    </a:lnTo>
                    <a:lnTo>
                      <a:pt x="1285" y="47"/>
                    </a:lnTo>
                    <a:lnTo>
                      <a:pt x="1178" y="19"/>
                    </a:lnTo>
                    <a:lnTo>
                      <a:pt x="1132" y="156"/>
                    </a:lnTo>
                    <a:lnTo>
                      <a:pt x="1087" y="148"/>
                    </a:lnTo>
                    <a:lnTo>
                      <a:pt x="1041" y="144"/>
                    </a:lnTo>
                    <a:lnTo>
                      <a:pt x="1033" y="0"/>
                    </a:lnTo>
                    <a:lnTo>
                      <a:pt x="923" y="0"/>
                    </a:lnTo>
                    <a:lnTo>
                      <a:pt x="914" y="144"/>
                    </a:lnTo>
                    <a:lnTo>
                      <a:pt x="869" y="148"/>
                    </a:lnTo>
                    <a:lnTo>
                      <a:pt x="824" y="156"/>
                    </a:lnTo>
                    <a:lnTo>
                      <a:pt x="779" y="19"/>
                    </a:lnTo>
                    <a:lnTo>
                      <a:pt x="671" y="47"/>
                    </a:lnTo>
                    <a:lnTo>
                      <a:pt x="700" y="189"/>
                    </a:lnTo>
                    <a:lnTo>
                      <a:pt x="658" y="205"/>
                    </a:lnTo>
                    <a:lnTo>
                      <a:pt x="616" y="224"/>
                    </a:lnTo>
                    <a:lnTo>
                      <a:pt x="537" y="103"/>
                    </a:lnTo>
                    <a:lnTo>
                      <a:pt x="441" y="159"/>
                    </a:lnTo>
                    <a:lnTo>
                      <a:pt x="506" y="287"/>
                    </a:lnTo>
                    <a:lnTo>
                      <a:pt x="469" y="314"/>
                    </a:lnTo>
                    <a:lnTo>
                      <a:pt x="434" y="344"/>
                    </a:lnTo>
                    <a:lnTo>
                      <a:pt x="326" y="246"/>
                    </a:lnTo>
                    <a:lnTo>
                      <a:pt x="247" y="325"/>
                    </a:lnTo>
                    <a:lnTo>
                      <a:pt x="343" y="434"/>
                    </a:lnTo>
                    <a:lnTo>
                      <a:pt x="314" y="469"/>
                    </a:lnTo>
                    <a:lnTo>
                      <a:pt x="288" y="507"/>
                    </a:lnTo>
                    <a:lnTo>
                      <a:pt x="159" y="441"/>
                    </a:lnTo>
                    <a:lnTo>
                      <a:pt x="103" y="536"/>
                    </a:lnTo>
                    <a:lnTo>
                      <a:pt x="224" y="616"/>
                    </a:lnTo>
                    <a:lnTo>
                      <a:pt x="205" y="658"/>
                    </a:lnTo>
                    <a:lnTo>
                      <a:pt x="189" y="700"/>
                    </a:lnTo>
                    <a:lnTo>
                      <a:pt x="48" y="671"/>
                    </a:lnTo>
                    <a:lnTo>
                      <a:pt x="19" y="778"/>
                    </a:lnTo>
                    <a:lnTo>
                      <a:pt x="156" y="824"/>
                    </a:lnTo>
                    <a:lnTo>
                      <a:pt x="148" y="869"/>
                    </a:lnTo>
                    <a:lnTo>
                      <a:pt x="144" y="914"/>
                    </a:lnTo>
                    <a:lnTo>
                      <a:pt x="0" y="923"/>
                    </a:lnTo>
                    <a:lnTo>
                      <a:pt x="0" y="1034"/>
                    </a:lnTo>
                    <a:lnTo>
                      <a:pt x="144" y="1041"/>
                    </a:lnTo>
                    <a:lnTo>
                      <a:pt x="148" y="1088"/>
                    </a:lnTo>
                    <a:lnTo>
                      <a:pt x="156" y="1133"/>
                    </a:lnTo>
                    <a:lnTo>
                      <a:pt x="19" y="1178"/>
                    </a:lnTo>
                    <a:lnTo>
                      <a:pt x="48" y="1284"/>
                    </a:lnTo>
                    <a:lnTo>
                      <a:pt x="189" y="1255"/>
                    </a:lnTo>
                    <a:lnTo>
                      <a:pt x="205" y="1299"/>
                    </a:lnTo>
                    <a:lnTo>
                      <a:pt x="224" y="1341"/>
                    </a:lnTo>
                    <a:lnTo>
                      <a:pt x="103" y="1420"/>
                    </a:lnTo>
                    <a:lnTo>
                      <a:pt x="159" y="1514"/>
                    </a:lnTo>
                    <a:lnTo>
                      <a:pt x="287" y="1450"/>
                    </a:lnTo>
                    <a:lnTo>
                      <a:pt x="314" y="1488"/>
                    </a:lnTo>
                    <a:lnTo>
                      <a:pt x="343" y="1523"/>
                    </a:lnTo>
                    <a:lnTo>
                      <a:pt x="247" y="1631"/>
                    </a:lnTo>
                    <a:lnTo>
                      <a:pt x="326" y="1710"/>
                    </a:lnTo>
                    <a:lnTo>
                      <a:pt x="434" y="1613"/>
                    </a:lnTo>
                    <a:lnTo>
                      <a:pt x="469" y="1643"/>
                    </a:lnTo>
                    <a:lnTo>
                      <a:pt x="506" y="1670"/>
                    </a:lnTo>
                    <a:lnTo>
                      <a:pt x="441" y="1798"/>
                    </a:lnTo>
                    <a:lnTo>
                      <a:pt x="537" y="1854"/>
                    </a:lnTo>
                    <a:lnTo>
                      <a:pt x="616" y="1733"/>
                    </a:lnTo>
                    <a:lnTo>
                      <a:pt x="658" y="1752"/>
                    </a:lnTo>
                    <a:lnTo>
                      <a:pt x="702" y="1768"/>
                    </a:lnTo>
                    <a:lnTo>
                      <a:pt x="671" y="1909"/>
                    </a:lnTo>
                    <a:lnTo>
                      <a:pt x="779" y="1937"/>
                    </a:lnTo>
                    <a:lnTo>
                      <a:pt x="824" y="1801"/>
                    </a:lnTo>
                    <a:lnTo>
                      <a:pt x="869" y="1809"/>
                    </a:lnTo>
                    <a:lnTo>
                      <a:pt x="914" y="1813"/>
                    </a:lnTo>
                    <a:lnTo>
                      <a:pt x="923" y="1957"/>
                    </a:lnTo>
                    <a:lnTo>
                      <a:pt x="1033" y="1957"/>
                    </a:lnTo>
                    <a:lnTo>
                      <a:pt x="1041" y="1813"/>
                    </a:lnTo>
                    <a:lnTo>
                      <a:pt x="1087" y="1809"/>
                    </a:lnTo>
                    <a:lnTo>
                      <a:pt x="1132" y="1801"/>
                    </a:lnTo>
                    <a:lnTo>
                      <a:pt x="1178" y="1937"/>
                    </a:lnTo>
                    <a:lnTo>
                      <a:pt x="1285" y="1909"/>
                    </a:lnTo>
                    <a:lnTo>
                      <a:pt x="1255" y="1769"/>
                    </a:lnTo>
                    <a:lnTo>
                      <a:pt x="1298" y="1752"/>
                    </a:lnTo>
                    <a:lnTo>
                      <a:pt x="1341" y="1733"/>
                    </a:lnTo>
                    <a:lnTo>
                      <a:pt x="1419" y="1854"/>
                    </a:lnTo>
                    <a:lnTo>
                      <a:pt x="1515" y="1798"/>
                    </a:lnTo>
                    <a:lnTo>
                      <a:pt x="1450" y="1670"/>
                    </a:lnTo>
                    <a:lnTo>
                      <a:pt x="1488" y="1643"/>
                    </a:lnTo>
                    <a:lnTo>
                      <a:pt x="1524" y="1613"/>
                    </a:lnTo>
                    <a:lnTo>
                      <a:pt x="1630" y="1710"/>
                    </a:lnTo>
                    <a:lnTo>
                      <a:pt x="1709" y="1631"/>
                    </a:lnTo>
                    <a:lnTo>
                      <a:pt x="1613" y="1523"/>
                    </a:lnTo>
                    <a:lnTo>
                      <a:pt x="1642" y="1488"/>
                    </a:lnTo>
                    <a:lnTo>
                      <a:pt x="1670" y="1450"/>
                    </a:lnTo>
                    <a:lnTo>
                      <a:pt x="1798" y="1514"/>
                    </a:lnTo>
                    <a:lnTo>
                      <a:pt x="1853" y="1420"/>
                    </a:lnTo>
                    <a:lnTo>
                      <a:pt x="1732" y="1341"/>
                    </a:lnTo>
                    <a:lnTo>
                      <a:pt x="1751" y="1299"/>
                    </a:lnTo>
                    <a:lnTo>
                      <a:pt x="1768" y="1255"/>
                    </a:lnTo>
                    <a:lnTo>
                      <a:pt x="1908" y="1284"/>
                    </a:lnTo>
                    <a:lnTo>
                      <a:pt x="1937" y="1178"/>
                    </a:lnTo>
                    <a:lnTo>
                      <a:pt x="1801" y="1133"/>
                    </a:lnTo>
                    <a:lnTo>
                      <a:pt x="1808" y="1088"/>
                    </a:lnTo>
                    <a:lnTo>
                      <a:pt x="1812" y="1041"/>
                    </a:lnTo>
                    <a:lnTo>
                      <a:pt x="1956" y="1034"/>
                    </a:lnTo>
                  </a:path>
                </a:pathLst>
              </a:custGeom>
              <a:solidFill>
                <a:schemeClr val="accent3"/>
              </a:solidFill>
              <a:ln w="9525">
                <a:prstDash val="solid"/>
                <a:round/>
                <a:headEnd/>
                <a:tailEnd/>
              </a:ln>
              <a:effectLst/>
              <a:scene3d>
                <a:camera prst="legacyPerspectiveFront">
                  <a:rot lat="20099999" lon="1500000" rev="0"/>
                </a:camera>
                <a:lightRig rig="legacyFlat4" dir="b"/>
              </a:scene3d>
              <a:sp3d extrusionH="608000" prstMaterial="legacyMatte">
                <a:bevelT w="13500" h="13500" prst="angle"/>
                <a:bevelB w="13500" h="13500" prst="angle"/>
                <a:extrusionClr>
                  <a:schemeClr val="accent3">
                    <a:lumMod val="75000"/>
                  </a:schemeClr>
                </a:extrusionClr>
                <a:contourClr>
                  <a:srgbClr val="666699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9" name="Oval 15"/>
              <p:cNvSpPr>
                <a:spLocks noChangeArrowheads="1"/>
              </p:cNvSpPr>
              <p:nvPr/>
            </p:nvSpPr>
            <p:spPr bwMode="gray">
              <a:xfrm rot="2506802">
                <a:off x="2663" y="1839"/>
                <a:ext cx="1008" cy="124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0" name="Oval 16"/>
              <p:cNvSpPr>
                <a:spLocks noChangeArrowheads="1"/>
              </p:cNvSpPr>
              <p:nvPr/>
            </p:nvSpPr>
            <p:spPr bwMode="gray">
              <a:xfrm rot="2506802">
                <a:off x="2837" y="1961"/>
                <a:ext cx="797" cy="115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Group 26"/>
          <p:cNvGrpSpPr/>
          <p:nvPr/>
        </p:nvGrpSpPr>
        <p:grpSpPr>
          <a:xfrm>
            <a:off x="4114410" y="1820803"/>
            <a:ext cx="764860" cy="765060"/>
            <a:chOff x="6120388" y="2293624"/>
            <a:chExt cx="764860" cy="765060"/>
          </a:xfrm>
        </p:grpSpPr>
        <p:sp>
          <p:nvSpPr>
            <p:cNvPr id="28" name="Oval 27"/>
            <p:cNvSpPr/>
            <p:nvPr/>
          </p:nvSpPr>
          <p:spPr bwMode="auto">
            <a:xfrm>
              <a:off x="6120388" y="2293624"/>
              <a:ext cx="764860" cy="7650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492"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29" name="Freeform 127"/>
            <p:cNvSpPr>
              <a:spLocks noEditPoints="1"/>
            </p:cNvSpPr>
            <p:nvPr/>
          </p:nvSpPr>
          <p:spPr bwMode="auto">
            <a:xfrm>
              <a:off x="6344584" y="2486093"/>
              <a:ext cx="289573" cy="386534"/>
            </a:xfrm>
            <a:custGeom>
              <a:avLst/>
              <a:gdLst>
                <a:gd name="T0" fmla="*/ 40 w 192"/>
                <a:gd name="T1" fmla="*/ 256 h 256"/>
                <a:gd name="T2" fmla="*/ 80 w 192"/>
                <a:gd name="T3" fmla="*/ 216 h 256"/>
                <a:gd name="T4" fmla="*/ 80 w 192"/>
                <a:gd name="T5" fmla="*/ 102 h 256"/>
                <a:gd name="T6" fmla="*/ 176 w 192"/>
                <a:gd name="T7" fmla="*/ 82 h 256"/>
                <a:gd name="T8" fmla="*/ 176 w 192"/>
                <a:gd name="T9" fmla="*/ 160 h 256"/>
                <a:gd name="T10" fmla="*/ 152 w 192"/>
                <a:gd name="T11" fmla="*/ 152 h 256"/>
                <a:gd name="T12" fmla="*/ 112 w 192"/>
                <a:gd name="T13" fmla="*/ 192 h 256"/>
                <a:gd name="T14" fmla="*/ 152 w 192"/>
                <a:gd name="T15" fmla="*/ 232 h 256"/>
                <a:gd name="T16" fmla="*/ 192 w 192"/>
                <a:gd name="T17" fmla="*/ 192 h 256"/>
                <a:gd name="T18" fmla="*/ 192 w 192"/>
                <a:gd name="T19" fmla="*/ 72 h 256"/>
                <a:gd name="T20" fmla="*/ 192 w 192"/>
                <a:gd name="T21" fmla="*/ 72 h 256"/>
                <a:gd name="T22" fmla="*/ 192 w 192"/>
                <a:gd name="T23" fmla="*/ 8 h 256"/>
                <a:gd name="T24" fmla="*/ 189 w 192"/>
                <a:gd name="T25" fmla="*/ 2 h 256"/>
                <a:gd name="T26" fmla="*/ 182 w 192"/>
                <a:gd name="T27" fmla="*/ 0 h 256"/>
                <a:gd name="T28" fmla="*/ 70 w 192"/>
                <a:gd name="T29" fmla="*/ 24 h 256"/>
                <a:gd name="T30" fmla="*/ 64 w 192"/>
                <a:gd name="T31" fmla="*/ 32 h 256"/>
                <a:gd name="T32" fmla="*/ 64 w 192"/>
                <a:gd name="T33" fmla="*/ 96 h 256"/>
                <a:gd name="T34" fmla="*/ 64 w 192"/>
                <a:gd name="T35" fmla="*/ 96 h 256"/>
                <a:gd name="T36" fmla="*/ 64 w 192"/>
                <a:gd name="T37" fmla="*/ 184 h 256"/>
                <a:gd name="T38" fmla="*/ 40 w 192"/>
                <a:gd name="T39" fmla="*/ 176 h 256"/>
                <a:gd name="T40" fmla="*/ 0 w 192"/>
                <a:gd name="T41" fmla="*/ 216 h 256"/>
                <a:gd name="T42" fmla="*/ 40 w 192"/>
                <a:gd name="T43" fmla="*/ 256 h 256"/>
                <a:gd name="T44" fmla="*/ 152 w 192"/>
                <a:gd name="T45" fmla="*/ 216 h 256"/>
                <a:gd name="T46" fmla="*/ 128 w 192"/>
                <a:gd name="T47" fmla="*/ 192 h 256"/>
                <a:gd name="T48" fmla="*/ 152 w 192"/>
                <a:gd name="T49" fmla="*/ 168 h 256"/>
                <a:gd name="T50" fmla="*/ 176 w 192"/>
                <a:gd name="T51" fmla="*/ 192 h 256"/>
                <a:gd name="T52" fmla="*/ 152 w 192"/>
                <a:gd name="T53" fmla="*/ 216 h 256"/>
                <a:gd name="T54" fmla="*/ 176 w 192"/>
                <a:gd name="T55" fmla="*/ 18 h 256"/>
                <a:gd name="T56" fmla="*/ 176 w 192"/>
                <a:gd name="T57" fmla="*/ 66 h 256"/>
                <a:gd name="T58" fmla="*/ 80 w 192"/>
                <a:gd name="T59" fmla="*/ 86 h 256"/>
                <a:gd name="T60" fmla="*/ 80 w 192"/>
                <a:gd name="T61" fmla="*/ 38 h 256"/>
                <a:gd name="T62" fmla="*/ 176 w 192"/>
                <a:gd name="T63" fmla="*/ 18 h 256"/>
                <a:gd name="T64" fmla="*/ 40 w 192"/>
                <a:gd name="T65" fmla="*/ 192 h 256"/>
                <a:gd name="T66" fmla="*/ 64 w 192"/>
                <a:gd name="T67" fmla="*/ 216 h 256"/>
                <a:gd name="T68" fmla="*/ 40 w 192"/>
                <a:gd name="T69" fmla="*/ 240 h 256"/>
                <a:gd name="T70" fmla="*/ 16 w 192"/>
                <a:gd name="T71" fmla="*/ 216 h 256"/>
                <a:gd name="T72" fmla="*/ 40 w 192"/>
                <a:gd name="T73" fmla="*/ 1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2" h="256">
                  <a:moveTo>
                    <a:pt x="40" y="256"/>
                  </a:moveTo>
                  <a:cubicBezTo>
                    <a:pt x="62" y="256"/>
                    <a:pt x="80" y="238"/>
                    <a:pt x="80" y="216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176" y="82"/>
                    <a:pt x="176" y="82"/>
                    <a:pt x="176" y="82"/>
                  </a:cubicBezTo>
                  <a:cubicBezTo>
                    <a:pt x="176" y="160"/>
                    <a:pt x="176" y="160"/>
                    <a:pt x="176" y="160"/>
                  </a:cubicBezTo>
                  <a:cubicBezTo>
                    <a:pt x="168" y="155"/>
                    <a:pt x="161" y="152"/>
                    <a:pt x="152" y="152"/>
                  </a:cubicBezTo>
                  <a:cubicBezTo>
                    <a:pt x="130" y="152"/>
                    <a:pt x="112" y="170"/>
                    <a:pt x="112" y="192"/>
                  </a:cubicBezTo>
                  <a:cubicBezTo>
                    <a:pt x="112" y="214"/>
                    <a:pt x="130" y="232"/>
                    <a:pt x="152" y="232"/>
                  </a:cubicBezTo>
                  <a:cubicBezTo>
                    <a:pt x="174" y="232"/>
                    <a:pt x="192" y="214"/>
                    <a:pt x="192" y="19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72"/>
                    <a:pt x="192" y="72"/>
                    <a:pt x="192" y="7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6"/>
                    <a:pt x="191" y="3"/>
                    <a:pt x="189" y="2"/>
                  </a:cubicBezTo>
                  <a:cubicBezTo>
                    <a:pt x="187" y="0"/>
                    <a:pt x="185" y="0"/>
                    <a:pt x="182" y="0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7" y="25"/>
                    <a:pt x="64" y="28"/>
                    <a:pt x="64" y="32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6" y="179"/>
                    <a:pt x="49" y="176"/>
                    <a:pt x="40" y="176"/>
                  </a:cubicBezTo>
                  <a:cubicBezTo>
                    <a:pt x="18" y="176"/>
                    <a:pt x="0" y="194"/>
                    <a:pt x="0" y="216"/>
                  </a:cubicBezTo>
                  <a:cubicBezTo>
                    <a:pt x="0" y="238"/>
                    <a:pt x="18" y="256"/>
                    <a:pt x="40" y="256"/>
                  </a:cubicBezTo>
                  <a:close/>
                  <a:moveTo>
                    <a:pt x="152" y="216"/>
                  </a:moveTo>
                  <a:cubicBezTo>
                    <a:pt x="139" y="216"/>
                    <a:pt x="128" y="205"/>
                    <a:pt x="128" y="192"/>
                  </a:cubicBezTo>
                  <a:cubicBezTo>
                    <a:pt x="128" y="179"/>
                    <a:pt x="139" y="168"/>
                    <a:pt x="152" y="168"/>
                  </a:cubicBezTo>
                  <a:cubicBezTo>
                    <a:pt x="165" y="168"/>
                    <a:pt x="176" y="179"/>
                    <a:pt x="176" y="192"/>
                  </a:cubicBezTo>
                  <a:cubicBezTo>
                    <a:pt x="176" y="205"/>
                    <a:pt x="165" y="216"/>
                    <a:pt x="152" y="216"/>
                  </a:cubicBezTo>
                  <a:close/>
                  <a:moveTo>
                    <a:pt x="176" y="18"/>
                  </a:moveTo>
                  <a:cubicBezTo>
                    <a:pt x="176" y="66"/>
                    <a:pt x="176" y="66"/>
                    <a:pt x="176" y="6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0" y="38"/>
                    <a:pt x="80" y="38"/>
                    <a:pt x="80" y="38"/>
                  </a:cubicBezTo>
                  <a:lnTo>
                    <a:pt x="176" y="18"/>
                  </a:lnTo>
                  <a:close/>
                  <a:moveTo>
                    <a:pt x="40" y="192"/>
                  </a:moveTo>
                  <a:cubicBezTo>
                    <a:pt x="53" y="192"/>
                    <a:pt x="64" y="203"/>
                    <a:pt x="64" y="216"/>
                  </a:cubicBezTo>
                  <a:cubicBezTo>
                    <a:pt x="64" y="229"/>
                    <a:pt x="53" y="240"/>
                    <a:pt x="40" y="240"/>
                  </a:cubicBezTo>
                  <a:cubicBezTo>
                    <a:pt x="27" y="240"/>
                    <a:pt x="16" y="229"/>
                    <a:pt x="16" y="216"/>
                  </a:cubicBezTo>
                  <a:cubicBezTo>
                    <a:pt x="16" y="203"/>
                    <a:pt x="27" y="192"/>
                    <a:pt x="40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725414" y="2220866"/>
            <a:ext cx="224366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>
                <a:cs typeface="+mn-ea"/>
                <a:sym typeface="+mn-lt"/>
              </a:rPr>
              <a:t>Lorem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is simply dummy text of the printing and </a:t>
            </a:r>
            <a:r>
              <a:rPr lang="en-US" sz="1200">
                <a:cs typeface="+mn-ea"/>
                <a:sym typeface="+mn-lt"/>
              </a:rPr>
              <a:t>typesetting industry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33800" y="1855325"/>
            <a:ext cx="3035275" cy="461628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r"/>
            <a:r>
              <a:rPr lang="id-ID" b="1">
                <a:cs typeface="+mn-ea"/>
                <a:sym typeface="+mn-lt"/>
              </a:rPr>
              <a:t>Document</a:t>
            </a:r>
            <a:endParaRPr lang="en-US" b="1" dirty="0"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8663473" y="4830416"/>
            <a:ext cx="764860" cy="765060"/>
            <a:chOff x="6130670" y="5263170"/>
            <a:chExt cx="764860" cy="765060"/>
          </a:xfrm>
        </p:grpSpPr>
        <p:sp>
          <p:nvSpPr>
            <p:cNvPr id="33" name="Oval 32"/>
            <p:cNvSpPr/>
            <p:nvPr/>
          </p:nvSpPr>
          <p:spPr bwMode="auto">
            <a:xfrm>
              <a:off x="6130670" y="5263170"/>
              <a:ext cx="764860" cy="76506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492"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6316315" y="5452433"/>
              <a:ext cx="386534" cy="386534"/>
              <a:chOff x="5494418" y="5479932"/>
              <a:chExt cx="386534" cy="386534"/>
            </a:xfrm>
            <a:solidFill>
              <a:schemeClr val="bg1"/>
            </a:solidFill>
          </p:grpSpPr>
          <p:sp>
            <p:nvSpPr>
              <p:cNvPr id="35" name="Freeform 185"/>
              <p:cNvSpPr>
                <a:spLocks noEditPoints="1"/>
              </p:cNvSpPr>
              <p:nvPr/>
            </p:nvSpPr>
            <p:spPr bwMode="auto">
              <a:xfrm>
                <a:off x="5494418" y="5479932"/>
                <a:ext cx="169027" cy="169027"/>
              </a:xfrm>
              <a:custGeom>
                <a:avLst/>
                <a:gdLst>
                  <a:gd name="T0" fmla="*/ 8 w 112"/>
                  <a:gd name="T1" fmla="*/ 112 h 112"/>
                  <a:gd name="T2" fmla="*/ 104 w 112"/>
                  <a:gd name="T3" fmla="*/ 112 h 112"/>
                  <a:gd name="T4" fmla="*/ 112 w 112"/>
                  <a:gd name="T5" fmla="*/ 104 h 112"/>
                  <a:gd name="T6" fmla="*/ 112 w 112"/>
                  <a:gd name="T7" fmla="*/ 8 h 112"/>
                  <a:gd name="T8" fmla="*/ 104 w 112"/>
                  <a:gd name="T9" fmla="*/ 0 h 112"/>
                  <a:gd name="T10" fmla="*/ 8 w 112"/>
                  <a:gd name="T11" fmla="*/ 0 h 112"/>
                  <a:gd name="T12" fmla="*/ 0 w 112"/>
                  <a:gd name="T13" fmla="*/ 8 h 112"/>
                  <a:gd name="T14" fmla="*/ 0 w 112"/>
                  <a:gd name="T15" fmla="*/ 104 h 112"/>
                  <a:gd name="T16" fmla="*/ 8 w 112"/>
                  <a:gd name="T17" fmla="*/ 112 h 112"/>
                  <a:gd name="T18" fmla="*/ 16 w 112"/>
                  <a:gd name="T19" fmla="*/ 16 h 112"/>
                  <a:gd name="T20" fmla="*/ 96 w 112"/>
                  <a:gd name="T21" fmla="*/ 16 h 112"/>
                  <a:gd name="T22" fmla="*/ 96 w 112"/>
                  <a:gd name="T23" fmla="*/ 96 h 112"/>
                  <a:gd name="T24" fmla="*/ 16 w 112"/>
                  <a:gd name="T25" fmla="*/ 96 h 112"/>
                  <a:gd name="T26" fmla="*/ 16 w 112"/>
                  <a:gd name="T27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8" y="112"/>
                    </a:move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lose/>
                    <a:moveTo>
                      <a:pt x="16" y="16"/>
                    </a:moveTo>
                    <a:cubicBezTo>
                      <a:pt x="96" y="16"/>
                      <a:pt x="96" y="16"/>
                      <a:pt x="96" y="16"/>
                    </a:cubicBezTo>
                    <a:cubicBezTo>
                      <a:pt x="96" y="96"/>
                      <a:pt x="96" y="96"/>
                      <a:pt x="96" y="96"/>
                    </a:cubicBezTo>
                    <a:cubicBezTo>
                      <a:pt x="16" y="96"/>
                      <a:pt x="16" y="96"/>
                      <a:pt x="16" y="9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186"/>
              <p:cNvSpPr>
                <a:spLocks noEditPoints="1"/>
              </p:cNvSpPr>
              <p:nvPr/>
            </p:nvSpPr>
            <p:spPr bwMode="auto">
              <a:xfrm>
                <a:off x="5711925" y="5479932"/>
                <a:ext cx="169027" cy="169027"/>
              </a:xfrm>
              <a:custGeom>
                <a:avLst/>
                <a:gdLst>
                  <a:gd name="T0" fmla="*/ 112 w 112"/>
                  <a:gd name="T1" fmla="*/ 8 h 112"/>
                  <a:gd name="T2" fmla="*/ 104 w 112"/>
                  <a:gd name="T3" fmla="*/ 0 h 112"/>
                  <a:gd name="T4" fmla="*/ 8 w 112"/>
                  <a:gd name="T5" fmla="*/ 0 h 112"/>
                  <a:gd name="T6" fmla="*/ 0 w 112"/>
                  <a:gd name="T7" fmla="*/ 8 h 112"/>
                  <a:gd name="T8" fmla="*/ 0 w 112"/>
                  <a:gd name="T9" fmla="*/ 104 h 112"/>
                  <a:gd name="T10" fmla="*/ 8 w 112"/>
                  <a:gd name="T11" fmla="*/ 112 h 112"/>
                  <a:gd name="T12" fmla="*/ 104 w 112"/>
                  <a:gd name="T13" fmla="*/ 112 h 112"/>
                  <a:gd name="T14" fmla="*/ 112 w 112"/>
                  <a:gd name="T15" fmla="*/ 104 h 112"/>
                  <a:gd name="T16" fmla="*/ 112 w 112"/>
                  <a:gd name="T17" fmla="*/ 8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12" y="8"/>
                    </a:moveTo>
                    <a:cubicBezTo>
                      <a:pt x="112" y="4"/>
                      <a:pt x="108" y="0"/>
                      <a:pt x="10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lnTo>
                      <a:pt x="112" y="8"/>
                    </a:ln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87"/>
              <p:cNvSpPr>
                <a:spLocks noEditPoints="1"/>
              </p:cNvSpPr>
              <p:nvPr/>
            </p:nvSpPr>
            <p:spPr bwMode="auto">
              <a:xfrm>
                <a:off x="5494418" y="5690888"/>
                <a:ext cx="175578" cy="175578"/>
              </a:xfrm>
              <a:custGeom>
                <a:avLst/>
                <a:gdLst>
                  <a:gd name="T0" fmla="*/ 8 w 116"/>
                  <a:gd name="T1" fmla="*/ 116 h 116"/>
                  <a:gd name="T2" fmla="*/ 108 w 116"/>
                  <a:gd name="T3" fmla="*/ 116 h 116"/>
                  <a:gd name="T4" fmla="*/ 116 w 116"/>
                  <a:gd name="T5" fmla="*/ 108 h 116"/>
                  <a:gd name="T6" fmla="*/ 116 w 116"/>
                  <a:gd name="T7" fmla="*/ 8 h 116"/>
                  <a:gd name="T8" fmla="*/ 108 w 116"/>
                  <a:gd name="T9" fmla="*/ 0 h 116"/>
                  <a:gd name="T10" fmla="*/ 8 w 116"/>
                  <a:gd name="T11" fmla="*/ 0 h 116"/>
                  <a:gd name="T12" fmla="*/ 0 w 116"/>
                  <a:gd name="T13" fmla="*/ 8 h 116"/>
                  <a:gd name="T14" fmla="*/ 0 w 116"/>
                  <a:gd name="T15" fmla="*/ 108 h 116"/>
                  <a:gd name="T16" fmla="*/ 8 w 116"/>
                  <a:gd name="T17" fmla="*/ 116 h 116"/>
                  <a:gd name="T18" fmla="*/ 16 w 116"/>
                  <a:gd name="T19" fmla="*/ 16 h 116"/>
                  <a:gd name="T20" fmla="*/ 100 w 116"/>
                  <a:gd name="T21" fmla="*/ 16 h 116"/>
                  <a:gd name="T22" fmla="*/ 100 w 116"/>
                  <a:gd name="T23" fmla="*/ 100 h 116"/>
                  <a:gd name="T24" fmla="*/ 16 w 116"/>
                  <a:gd name="T25" fmla="*/ 100 h 116"/>
                  <a:gd name="T26" fmla="*/ 16 w 116"/>
                  <a:gd name="T27" fmla="*/ 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6" h="116">
                    <a:moveTo>
                      <a:pt x="8" y="116"/>
                    </a:move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12" y="116"/>
                      <a:pt x="116" y="112"/>
                      <a:pt x="116" y="10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6" y="4"/>
                      <a:pt x="112" y="0"/>
                      <a:pt x="10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2"/>
                      <a:pt x="4" y="116"/>
                      <a:pt x="8" y="116"/>
                    </a:cubicBezTo>
                    <a:close/>
                    <a:moveTo>
                      <a:pt x="16" y="16"/>
                    </a:move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16" y="100"/>
                      <a:pt x="16" y="100"/>
                      <a:pt x="16" y="100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88"/>
              <p:cNvSpPr>
                <a:spLocks noEditPoints="1"/>
              </p:cNvSpPr>
              <p:nvPr/>
            </p:nvSpPr>
            <p:spPr bwMode="auto">
              <a:xfrm>
                <a:off x="5711925" y="5697439"/>
                <a:ext cx="169027" cy="169027"/>
              </a:xfrm>
              <a:custGeom>
                <a:avLst/>
                <a:gdLst>
                  <a:gd name="T0" fmla="*/ 104 w 112"/>
                  <a:gd name="T1" fmla="*/ 0 h 112"/>
                  <a:gd name="T2" fmla="*/ 8 w 112"/>
                  <a:gd name="T3" fmla="*/ 0 h 112"/>
                  <a:gd name="T4" fmla="*/ 0 w 112"/>
                  <a:gd name="T5" fmla="*/ 8 h 112"/>
                  <a:gd name="T6" fmla="*/ 0 w 112"/>
                  <a:gd name="T7" fmla="*/ 104 h 112"/>
                  <a:gd name="T8" fmla="*/ 8 w 112"/>
                  <a:gd name="T9" fmla="*/ 112 h 112"/>
                  <a:gd name="T10" fmla="*/ 104 w 112"/>
                  <a:gd name="T11" fmla="*/ 112 h 112"/>
                  <a:gd name="T12" fmla="*/ 112 w 112"/>
                  <a:gd name="T13" fmla="*/ 104 h 112"/>
                  <a:gd name="T14" fmla="*/ 112 w 112"/>
                  <a:gd name="T15" fmla="*/ 8 h 112"/>
                  <a:gd name="T16" fmla="*/ 104 w 112"/>
                  <a:gd name="T17" fmla="*/ 0 h 112"/>
                  <a:gd name="T18" fmla="*/ 96 w 112"/>
                  <a:gd name="T19" fmla="*/ 96 h 112"/>
                  <a:gd name="T20" fmla="*/ 16 w 112"/>
                  <a:gd name="T21" fmla="*/ 96 h 112"/>
                  <a:gd name="T22" fmla="*/ 16 w 112"/>
                  <a:gd name="T23" fmla="*/ 16 h 112"/>
                  <a:gd name="T24" fmla="*/ 96 w 112"/>
                  <a:gd name="T25" fmla="*/ 16 h 112"/>
                  <a:gd name="T26" fmla="*/ 96 w 112"/>
                  <a:gd name="T27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0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08"/>
                      <a:pt x="4" y="112"/>
                      <a:pt x="8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cubicBezTo>
                      <a:pt x="108" y="112"/>
                      <a:pt x="112" y="108"/>
                      <a:pt x="112" y="104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lose/>
                    <a:moveTo>
                      <a:pt x="96" y="96"/>
                    </a:move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96" y="16"/>
                      <a:pt x="96" y="16"/>
                      <a:pt x="96" y="16"/>
                    </a:cubicBezTo>
                    <a:lnTo>
                      <a:pt x="96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9" name="TextBox 38"/>
          <p:cNvSpPr txBox="1"/>
          <p:nvPr/>
        </p:nvSpPr>
        <p:spPr>
          <a:xfrm>
            <a:off x="9590743" y="5108850"/>
            <a:ext cx="214853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cs typeface="+mn-ea"/>
                <a:sym typeface="+mn-lt"/>
              </a:rPr>
              <a:t>Lorem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is simply dummy text of the printing and </a:t>
            </a:r>
            <a:r>
              <a:rPr lang="en-US" sz="1200">
                <a:cs typeface="+mn-ea"/>
                <a:sym typeface="+mn-lt"/>
              </a:rPr>
              <a:t>typesetting industry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508864" y="4743310"/>
            <a:ext cx="3035275" cy="461628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r>
              <a:rPr lang="id-ID" b="1">
                <a:cs typeface="+mn-ea"/>
                <a:sym typeface="+mn-lt"/>
              </a:rPr>
              <a:t>Timming</a:t>
            </a:r>
            <a:endParaRPr lang="en-US" b="1" dirty="0">
              <a:cs typeface="+mn-ea"/>
              <a:sym typeface="+mn-lt"/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2860601" y="5031927"/>
            <a:ext cx="764860" cy="765060"/>
            <a:chOff x="6127152" y="3285112"/>
            <a:chExt cx="764860" cy="765060"/>
          </a:xfrm>
        </p:grpSpPr>
        <p:sp>
          <p:nvSpPr>
            <p:cNvPr id="42" name="Oval 41"/>
            <p:cNvSpPr/>
            <p:nvPr/>
          </p:nvSpPr>
          <p:spPr bwMode="auto">
            <a:xfrm>
              <a:off x="6127152" y="3285112"/>
              <a:ext cx="764860" cy="7650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492">
                <a:defRPr/>
              </a:pPr>
              <a:endParaRPr lang="en-US" sz="900" dirty="0">
                <a:cs typeface="+mn-ea"/>
                <a:sym typeface="+mn-lt"/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6309551" y="3510984"/>
              <a:ext cx="386534" cy="314469"/>
              <a:chOff x="6369689" y="2031259"/>
              <a:chExt cx="386534" cy="314469"/>
            </a:xfrm>
            <a:solidFill>
              <a:schemeClr val="bg1"/>
            </a:solidFill>
          </p:grpSpPr>
          <p:sp>
            <p:nvSpPr>
              <p:cNvPr id="44" name="Freeform 42"/>
              <p:cNvSpPr>
                <a:spLocks noEditPoints="1"/>
              </p:cNvSpPr>
              <p:nvPr/>
            </p:nvSpPr>
            <p:spPr bwMode="auto">
              <a:xfrm>
                <a:off x="6369689" y="2031259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43"/>
              <p:cNvSpPr>
                <a:spLocks noEditPoints="1"/>
              </p:cNvSpPr>
              <p:nvPr/>
            </p:nvSpPr>
            <p:spPr bwMode="auto">
              <a:xfrm>
                <a:off x="6575404" y="2128221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TextBox 45"/>
          <p:cNvSpPr txBox="1"/>
          <p:nvPr/>
        </p:nvSpPr>
        <p:spPr>
          <a:xfrm>
            <a:off x="542010" y="5343843"/>
            <a:ext cx="21528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>
                <a:cs typeface="+mn-ea"/>
                <a:sym typeface="+mn-lt"/>
              </a:rPr>
              <a:t>Lorem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is simply dummy text of the printing and </a:t>
            </a:r>
            <a:r>
              <a:rPr lang="en-US" sz="1200">
                <a:cs typeface="+mn-ea"/>
                <a:sym typeface="+mn-lt"/>
              </a:rPr>
              <a:t>typesetting industry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-318392" y="5034653"/>
            <a:ext cx="3035275" cy="461628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r"/>
            <a:r>
              <a:rPr lang="id-ID" b="1">
                <a:cs typeface="+mn-ea"/>
                <a:sym typeface="+mn-lt"/>
              </a:rPr>
              <a:t>Services</a:t>
            </a:r>
            <a:endParaRPr lang="en-US" b="1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5893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28700" y="701748"/>
            <a:ext cx="1120820" cy="26161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cs typeface="+mn-ea"/>
                <a:sym typeface="+mn-lt"/>
              </a:rPr>
              <a:t>INFOGRAPHIC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9756" y="1103293"/>
            <a:ext cx="367357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Consulting Process</a:t>
            </a:r>
          </a:p>
          <a:p>
            <a:r>
              <a:rPr lang="en-US" sz="32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Team To Costumer.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12448-FEEC-49E8-9588-2DF1F90D57C2}" type="slidenum">
              <a:rPr lang="en-US" smtClean="0">
                <a:cs typeface="+mn-ea"/>
                <a:sym typeface="+mn-lt"/>
              </a:rPr>
              <a:t>3</a:t>
            </a:fld>
            <a:endParaRPr lang="en-US">
              <a:cs typeface="+mn-ea"/>
              <a:sym typeface="+mn-lt"/>
            </a:endParaRPr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3065499" y="3351288"/>
            <a:ext cx="1333083" cy="1329984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352972" y="3635929"/>
            <a:ext cx="760707" cy="76070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Freeform 8"/>
          <p:cNvSpPr>
            <a:spLocks noEditPoints="1"/>
          </p:cNvSpPr>
          <p:nvPr/>
        </p:nvSpPr>
        <p:spPr bwMode="auto">
          <a:xfrm rot="21110908">
            <a:off x="4229706" y="4068628"/>
            <a:ext cx="1333083" cy="1329984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accent3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Oval 14"/>
          <p:cNvSpPr/>
          <p:nvPr/>
        </p:nvSpPr>
        <p:spPr>
          <a:xfrm rot="21110908">
            <a:off x="4517166" y="4353086"/>
            <a:ext cx="760707" cy="76070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5332175" y="2908011"/>
            <a:ext cx="1777393" cy="1773261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715461" y="3287521"/>
            <a:ext cx="1014247" cy="1014243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Freeform 8"/>
          <p:cNvSpPr>
            <a:spLocks noEditPoints="1"/>
          </p:cNvSpPr>
          <p:nvPr/>
        </p:nvSpPr>
        <p:spPr bwMode="auto">
          <a:xfrm rot="21110908">
            <a:off x="6849832" y="4068628"/>
            <a:ext cx="1333083" cy="1329984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Oval 18"/>
          <p:cNvSpPr/>
          <p:nvPr/>
        </p:nvSpPr>
        <p:spPr>
          <a:xfrm rot="21110908">
            <a:off x="7137292" y="4353086"/>
            <a:ext cx="760707" cy="76070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Freeform 8"/>
          <p:cNvSpPr>
            <a:spLocks noEditPoints="1"/>
          </p:cNvSpPr>
          <p:nvPr/>
        </p:nvSpPr>
        <p:spPr bwMode="auto">
          <a:xfrm>
            <a:off x="8078722" y="3635928"/>
            <a:ext cx="1047780" cy="1045344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accent3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8304670" y="3859650"/>
            <a:ext cx="597903" cy="5979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2" name="Freeform 181"/>
          <p:cNvSpPr>
            <a:spLocks noEditPoints="1"/>
          </p:cNvSpPr>
          <p:nvPr/>
        </p:nvSpPr>
        <p:spPr bwMode="auto">
          <a:xfrm>
            <a:off x="8431987" y="4014804"/>
            <a:ext cx="274871" cy="274868"/>
          </a:xfrm>
          <a:custGeom>
            <a:avLst/>
            <a:gdLst/>
            <a:ahLst/>
            <a:cxnLst>
              <a:cxn ang="0">
                <a:pos x="252" y="2"/>
              </a:cxn>
              <a:cxn ang="0">
                <a:pos x="252" y="2"/>
              </a:cxn>
              <a:cxn ang="0">
                <a:pos x="248" y="0"/>
              </a:cxn>
              <a:cxn ang="0">
                <a:pos x="248" y="0"/>
              </a:cxn>
              <a:cxn ang="0">
                <a:pos x="244" y="2"/>
              </a:cxn>
              <a:cxn ang="0">
                <a:pos x="4" y="162"/>
              </a:cxn>
              <a:cxn ang="0">
                <a:pos x="4" y="162"/>
              </a:cxn>
              <a:cxn ang="0">
                <a:pos x="0" y="164"/>
              </a:cxn>
              <a:cxn ang="0">
                <a:pos x="0" y="168"/>
              </a:cxn>
              <a:cxn ang="0">
                <a:pos x="0" y="168"/>
              </a:cxn>
              <a:cxn ang="0">
                <a:pos x="2" y="172"/>
              </a:cxn>
              <a:cxn ang="0">
                <a:pos x="6" y="176"/>
              </a:cxn>
              <a:cxn ang="0">
                <a:pos x="68" y="200"/>
              </a:cxn>
              <a:cxn ang="0">
                <a:pos x="98" y="252"/>
              </a:cxn>
              <a:cxn ang="0">
                <a:pos x="98" y="252"/>
              </a:cxn>
              <a:cxn ang="0">
                <a:pos x="100" y="254"/>
              </a:cxn>
              <a:cxn ang="0">
                <a:pos x="104" y="256"/>
              </a:cxn>
              <a:cxn ang="0">
                <a:pos x="104" y="256"/>
              </a:cxn>
              <a:cxn ang="0">
                <a:pos x="104" y="256"/>
              </a:cxn>
              <a:cxn ang="0">
                <a:pos x="108" y="254"/>
              </a:cxn>
              <a:cxn ang="0">
                <a:pos x="110" y="252"/>
              </a:cxn>
              <a:cxn ang="0">
                <a:pos x="128" y="224"/>
              </a:cxn>
              <a:cxn ang="0">
                <a:pos x="206" y="256"/>
              </a:cxn>
              <a:cxn ang="0">
                <a:pos x="206" y="256"/>
              </a:cxn>
              <a:cxn ang="0">
                <a:pos x="208" y="256"/>
              </a:cxn>
              <a:cxn ang="0">
                <a:pos x="208" y="256"/>
              </a:cxn>
              <a:cxn ang="0">
                <a:pos x="212" y="254"/>
              </a:cxn>
              <a:cxn ang="0">
                <a:pos x="212" y="254"/>
              </a:cxn>
              <a:cxn ang="0">
                <a:pos x="214" y="252"/>
              </a:cxn>
              <a:cxn ang="0">
                <a:pos x="216" y="250"/>
              </a:cxn>
              <a:cxn ang="0">
                <a:pos x="256" y="10"/>
              </a:cxn>
              <a:cxn ang="0">
                <a:pos x="256" y="10"/>
              </a:cxn>
              <a:cxn ang="0">
                <a:pos x="256" y="4"/>
              </a:cxn>
              <a:cxn ang="0">
                <a:pos x="252" y="2"/>
              </a:cxn>
              <a:cxn ang="0">
                <a:pos x="26" y="166"/>
              </a:cxn>
              <a:cxn ang="0">
                <a:pos x="210" y="42"/>
              </a:cxn>
              <a:cxn ang="0">
                <a:pos x="76" y="186"/>
              </a:cxn>
              <a:cxn ang="0">
                <a:pos x="76" y="186"/>
              </a:cxn>
              <a:cxn ang="0">
                <a:pos x="74" y="186"/>
              </a:cxn>
              <a:cxn ang="0">
                <a:pos x="26" y="166"/>
              </a:cxn>
              <a:cxn ang="0">
                <a:pos x="82" y="192"/>
              </a:cxn>
              <a:cxn ang="0">
                <a:pos x="82" y="192"/>
              </a:cxn>
              <a:cxn ang="0">
                <a:pos x="82" y="192"/>
              </a:cxn>
              <a:cxn ang="0">
                <a:pos x="234" y="30"/>
              </a:cxn>
              <a:cxn ang="0">
                <a:pos x="104" y="232"/>
              </a:cxn>
              <a:cxn ang="0">
                <a:pos x="82" y="192"/>
              </a:cxn>
              <a:cxn ang="0">
                <a:pos x="202" y="236"/>
              </a:cxn>
              <a:cxn ang="0">
                <a:pos x="134" y="210"/>
              </a:cxn>
              <a:cxn ang="0">
                <a:pos x="134" y="210"/>
              </a:cxn>
              <a:cxn ang="0">
                <a:pos x="128" y="208"/>
              </a:cxn>
              <a:cxn ang="0">
                <a:pos x="234" y="46"/>
              </a:cxn>
              <a:cxn ang="0">
                <a:pos x="202" y="236"/>
              </a:cxn>
            </a:cxnLst>
            <a:rect l="0" t="0" r="r" b="b"/>
            <a:pathLst>
              <a:path w="256" h="256">
                <a:moveTo>
                  <a:pt x="252" y="2"/>
                </a:moveTo>
                <a:lnTo>
                  <a:pt x="252" y="2"/>
                </a:lnTo>
                <a:lnTo>
                  <a:pt x="248" y="0"/>
                </a:lnTo>
                <a:lnTo>
                  <a:pt x="248" y="0"/>
                </a:lnTo>
                <a:lnTo>
                  <a:pt x="244" y="2"/>
                </a:lnTo>
                <a:lnTo>
                  <a:pt x="4" y="162"/>
                </a:lnTo>
                <a:lnTo>
                  <a:pt x="4" y="162"/>
                </a:lnTo>
                <a:lnTo>
                  <a:pt x="0" y="164"/>
                </a:lnTo>
                <a:lnTo>
                  <a:pt x="0" y="168"/>
                </a:lnTo>
                <a:lnTo>
                  <a:pt x="0" y="168"/>
                </a:lnTo>
                <a:lnTo>
                  <a:pt x="2" y="172"/>
                </a:lnTo>
                <a:lnTo>
                  <a:pt x="6" y="176"/>
                </a:lnTo>
                <a:lnTo>
                  <a:pt x="68" y="200"/>
                </a:lnTo>
                <a:lnTo>
                  <a:pt x="98" y="252"/>
                </a:lnTo>
                <a:lnTo>
                  <a:pt x="98" y="252"/>
                </a:lnTo>
                <a:lnTo>
                  <a:pt x="100" y="254"/>
                </a:lnTo>
                <a:lnTo>
                  <a:pt x="104" y="256"/>
                </a:lnTo>
                <a:lnTo>
                  <a:pt x="104" y="256"/>
                </a:lnTo>
                <a:lnTo>
                  <a:pt x="104" y="256"/>
                </a:lnTo>
                <a:lnTo>
                  <a:pt x="108" y="254"/>
                </a:lnTo>
                <a:lnTo>
                  <a:pt x="110" y="252"/>
                </a:lnTo>
                <a:lnTo>
                  <a:pt x="128" y="224"/>
                </a:lnTo>
                <a:lnTo>
                  <a:pt x="206" y="256"/>
                </a:lnTo>
                <a:lnTo>
                  <a:pt x="206" y="256"/>
                </a:lnTo>
                <a:lnTo>
                  <a:pt x="208" y="256"/>
                </a:lnTo>
                <a:lnTo>
                  <a:pt x="208" y="256"/>
                </a:lnTo>
                <a:lnTo>
                  <a:pt x="212" y="254"/>
                </a:lnTo>
                <a:lnTo>
                  <a:pt x="212" y="254"/>
                </a:lnTo>
                <a:lnTo>
                  <a:pt x="214" y="252"/>
                </a:lnTo>
                <a:lnTo>
                  <a:pt x="216" y="250"/>
                </a:lnTo>
                <a:lnTo>
                  <a:pt x="256" y="10"/>
                </a:lnTo>
                <a:lnTo>
                  <a:pt x="256" y="10"/>
                </a:lnTo>
                <a:lnTo>
                  <a:pt x="256" y="4"/>
                </a:lnTo>
                <a:lnTo>
                  <a:pt x="252" y="2"/>
                </a:lnTo>
                <a:close/>
                <a:moveTo>
                  <a:pt x="26" y="166"/>
                </a:moveTo>
                <a:lnTo>
                  <a:pt x="210" y="42"/>
                </a:lnTo>
                <a:lnTo>
                  <a:pt x="76" y="186"/>
                </a:lnTo>
                <a:lnTo>
                  <a:pt x="76" y="186"/>
                </a:lnTo>
                <a:lnTo>
                  <a:pt x="74" y="186"/>
                </a:lnTo>
                <a:lnTo>
                  <a:pt x="26" y="166"/>
                </a:lnTo>
                <a:close/>
                <a:moveTo>
                  <a:pt x="82" y="192"/>
                </a:moveTo>
                <a:lnTo>
                  <a:pt x="82" y="192"/>
                </a:lnTo>
                <a:lnTo>
                  <a:pt x="82" y="192"/>
                </a:lnTo>
                <a:lnTo>
                  <a:pt x="234" y="30"/>
                </a:lnTo>
                <a:lnTo>
                  <a:pt x="104" y="232"/>
                </a:lnTo>
                <a:lnTo>
                  <a:pt x="82" y="192"/>
                </a:lnTo>
                <a:close/>
                <a:moveTo>
                  <a:pt x="202" y="236"/>
                </a:moveTo>
                <a:lnTo>
                  <a:pt x="134" y="210"/>
                </a:lnTo>
                <a:lnTo>
                  <a:pt x="134" y="210"/>
                </a:lnTo>
                <a:lnTo>
                  <a:pt x="128" y="208"/>
                </a:lnTo>
                <a:lnTo>
                  <a:pt x="234" y="46"/>
                </a:lnTo>
                <a:lnTo>
                  <a:pt x="202" y="2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cs typeface="+mn-ea"/>
              <a:sym typeface="+mn-lt"/>
            </a:endParaRPr>
          </a:p>
        </p:txBody>
      </p:sp>
      <p:sp>
        <p:nvSpPr>
          <p:cNvPr id="23" name="Freeform 60"/>
          <p:cNvSpPr>
            <a:spLocks noEditPoints="1"/>
          </p:cNvSpPr>
          <p:nvPr/>
        </p:nvSpPr>
        <p:spPr bwMode="auto">
          <a:xfrm>
            <a:off x="4782972" y="4574450"/>
            <a:ext cx="222510" cy="323650"/>
          </a:xfrm>
          <a:custGeom>
            <a:avLst/>
            <a:gdLst/>
            <a:ahLst/>
            <a:cxnLst>
              <a:cxn ang="0">
                <a:pos x="88" y="0"/>
              </a:cxn>
              <a:cxn ang="0">
                <a:pos x="54" y="6"/>
              </a:cxn>
              <a:cxn ang="0">
                <a:pos x="26" y="26"/>
              </a:cxn>
              <a:cxn ang="0">
                <a:pos x="6" y="54"/>
              </a:cxn>
              <a:cxn ang="0">
                <a:pos x="0" y="88"/>
              </a:cxn>
              <a:cxn ang="0">
                <a:pos x="2" y="100"/>
              </a:cxn>
              <a:cxn ang="0">
                <a:pos x="16" y="138"/>
              </a:cxn>
              <a:cxn ang="0">
                <a:pos x="40" y="184"/>
              </a:cxn>
              <a:cxn ang="0">
                <a:pos x="50" y="214"/>
              </a:cxn>
              <a:cxn ang="0">
                <a:pos x="62" y="246"/>
              </a:cxn>
              <a:cxn ang="0">
                <a:pos x="76" y="254"/>
              </a:cxn>
              <a:cxn ang="0">
                <a:pos x="88" y="256"/>
              </a:cxn>
              <a:cxn ang="0">
                <a:pos x="108" y="252"/>
              </a:cxn>
              <a:cxn ang="0">
                <a:pos x="118" y="238"/>
              </a:cxn>
              <a:cxn ang="0">
                <a:pos x="136" y="184"/>
              </a:cxn>
              <a:cxn ang="0">
                <a:pos x="146" y="162"/>
              </a:cxn>
              <a:cxn ang="0">
                <a:pos x="172" y="112"/>
              </a:cxn>
              <a:cxn ang="0">
                <a:pos x="176" y="88"/>
              </a:cxn>
              <a:cxn ang="0">
                <a:pos x="174" y="70"/>
              </a:cxn>
              <a:cxn ang="0">
                <a:pos x="160" y="38"/>
              </a:cxn>
              <a:cxn ang="0">
                <a:pos x="138" y="16"/>
              </a:cxn>
              <a:cxn ang="0">
                <a:pos x="106" y="2"/>
              </a:cxn>
              <a:cxn ang="0">
                <a:pos x="108" y="218"/>
              </a:cxn>
              <a:cxn ang="0">
                <a:pos x="70" y="222"/>
              </a:cxn>
              <a:cxn ang="0">
                <a:pos x="64" y="208"/>
              </a:cxn>
              <a:cxn ang="0">
                <a:pos x="114" y="200"/>
              </a:cxn>
              <a:cxn ang="0">
                <a:pos x="112" y="208"/>
              </a:cxn>
              <a:cxn ang="0">
                <a:pos x="108" y="218"/>
              </a:cxn>
              <a:cxn ang="0">
                <a:pos x="62" y="200"/>
              </a:cxn>
              <a:cxn ang="0">
                <a:pos x="120" y="184"/>
              </a:cxn>
              <a:cxn ang="0">
                <a:pos x="116" y="192"/>
              </a:cxn>
              <a:cxn ang="0">
                <a:pos x="88" y="240"/>
              </a:cxn>
              <a:cxn ang="0">
                <a:pos x="82" y="240"/>
              </a:cxn>
              <a:cxn ang="0">
                <a:pos x="76" y="236"/>
              </a:cxn>
              <a:cxn ang="0">
                <a:pos x="106" y="226"/>
              </a:cxn>
              <a:cxn ang="0">
                <a:pos x="102" y="234"/>
              </a:cxn>
              <a:cxn ang="0">
                <a:pos x="94" y="240"/>
              </a:cxn>
              <a:cxn ang="0">
                <a:pos x="126" y="168"/>
              </a:cxn>
              <a:cxn ang="0">
                <a:pos x="50" y="168"/>
              </a:cxn>
              <a:cxn ang="0">
                <a:pos x="38" y="142"/>
              </a:cxn>
              <a:cxn ang="0">
                <a:pos x="18" y="100"/>
              </a:cxn>
              <a:cxn ang="0">
                <a:pos x="16" y="88"/>
              </a:cxn>
              <a:cxn ang="0">
                <a:pos x="22" y="60"/>
              </a:cxn>
              <a:cxn ang="0">
                <a:pos x="38" y="38"/>
              </a:cxn>
              <a:cxn ang="0">
                <a:pos x="60" y="22"/>
              </a:cxn>
              <a:cxn ang="0">
                <a:pos x="88" y="16"/>
              </a:cxn>
              <a:cxn ang="0">
                <a:pos x="102" y="18"/>
              </a:cxn>
              <a:cxn ang="0">
                <a:pos x="128" y="28"/>
              </a:cxn>
              <a:cxn ang="0">
                <a:pos x="148" y="48"/>
              </a:cxn>
              <a:cxn ang="0">
                <a:pos x="158" y="74"/>
              </a:cxn>
              <a:cxn ang="0">
                <a:pos x="160" y="88"/>
              </a:cxn>
              <a:cxn ang="0">
                <a:pos x="154" y="114"/>
              </a:cxn>
              <a:cxn ang="0">
                <a:pos x="138" y="142"/>
              </a:cxn>
            </a:cxnLst>
            <a:rect l="0" t="0" r="r" b="b"/>
            <a:pathLst>
              <a:path w="176" h="256">
                <a:moveTo>
                  <a:pt x="88" y="0"/>
                </a:moveTo>
                <a:lnTo>
                  <a:pt x="88" y="0"/>
                </a:lnTo>
                <a:lnTo>
                  <a:pt x="70" y="2"/>
                </a:lnTo>
                <a:lnTo>
                  <a:pt x="54" y="6"/>
                </a:lnTo>
                <a:lnTo>
                  <a:pt x="38" y="16"/>
                </a:lnTo>
                <a:lnTo>
                  <a:pt x="26" y="26"/>
                </a:lnTo>
                <a:lnTo>
                  <a:pt x="16" y="38"/>
                </a:lnTo>
                <a:lnTo>
                  <a:pt x="6" y="54"/>
                </a:lnTo>
                <a:lnTo>
                  <a:pt x="2" y="70"/>
                </a:lnTo>
                <a:lnTo>
                  <a:pt x="0" y="88"/>
                </a:lnTo>
                <a:lnTo>
                  <a:pt x="0" y="88"/>
                </a:lnTo>
                <a:lnTo>
                  <a:pt x="2" y="100"/>
                </a:lnTo>
                <a:lnTo>
                  <a:pt x="4" y="112"/>
                </a:lnTo>
                <a:lnTo>
                  <a:pt x="16" y="138"/>
                </a:lnTo>
                <a:lnTo>
                  <a:pt x="30" y="162"/>
                </a:lnTo>
                <a:lnTo>
                  <a:pt x="40" y="184"/>
                </a:lnTo>
                <a:lnTo>
                  <a:pt x="40" y="184"/>
                </a:lnTo>
                <a:lnTo>
                  <a:pt x="50" y="214"/>
                </a:lnTo>
                <a:lnTo>
                  <a:pt x="58" y="238"/>
                </a:lnTo>
                <a:lnTo>
                  <a:pt x="62" y="246"/>
                </a:lnTo>
                <a:lnTo>
                  <a:pt x="68" y="252"/>
                </a:lnTo>
                <a:lnTo>
                  <a:pt x="76" y="254"/>
                </a:lnTo>
                <a:lnTo>
                  <a:pt x="88" y="256"/>
                </a:lnTo>
                <a:lnTo>
                  <a:pt x="88" y="256"/>
                </a:lnTo>
                <a:lnTo>
                  <a:pt x="100" y="254"/>
                </a:lnTo>
                <a:lnTo>
                  <a:pt x="108" y="252"/>
                </a:lnTo>
                <a:lnTo>
                  <a:pt x="114" y="246"/>
                </a:lnTo>
                <a:lnTo>
                  <a:pt x="118" y="238"/>
                </a:lnTo>
                <a:lnTo>
                  <a:pt x="126" y="214"/>
                </a:lnTo>
                <a:lnTo>
                  <a:pt x="136" y="184"/>
                </a:lnTo>
                <a:lnTo>
                  <a:pt x="136" y="184"/>
                </a:lnTo>
                <a:lnTo>
                  <a:pt x="146" y="162"/>
                </a:lnTo>
                <a:lnTo>
                  <a:pt x="160" y="138"/>
                </a:lnTo>
                <a:lnTo>
                  <a:pt x="172" y="112"/>
                </a:lnTo>
                <a:lnTo>
                  <a:pt x="174" y="100"/>
                </a:lnTo>
                <a:lnTo>
                  <a:pt x="176" y="88"/>
                </a:lnTo>
                <a:lnTo>
                  <a:pt x="176" y="88"/>
                </a:lnTo>
                <a:lnTo>
                  <a:pt x="174" y="70"/>
                </a:lnTo>
                <a:lnTo>
                  <a:pt x="170" y="54"/>
                </a:lnTo>
                <a:lnTo>
                  <a:pt x="160" y="38"/>
                </a:lnTo>
                <a:lnTo>
                  <a:pt x="150" y="26"/>
                </a:lnTo>
                <a:lnTo>
                  <a:pt x="138" y="16"/>
                </a:lnTo>
                <a:lnTo>
                  <a:pt x="122" y="6"/>
                </a:lnTo>
                <a:lnTo>
                  <a:pt x="106" y="2"/>
                </a:lnTo>
                <a:lnTo>
                  <a:pt x="88" y="0"/>
                </a:lnTo>
                <a:close/>
                <a:moveTo>
                  <a:pt x="108" y="218"/>
                </a:moveTo>
                <a:lnTo>
                  <a:pt x="70" y="222"/>
                </a:lnTo>
                <a:lnTo>
                  <a:pt x="70" y="222"/>
                </a:lnTo>
                <a:lnTo>
                  <a:pt x="64" y="208"/>
                </a:lnTo>
                <a:lnTo>
                  <a:pt x="64" y="208"/>
                </a:lnTo>
                <a:lnTo>
                  <a:pt x="64" y="206"/>
                </a:lnTo>
                <a:lnTo>
                  <a:pt x="114" y="200"/>
                </a:lnTo>
                <a:lnTo>
                  <a:pt x="114" y="200"/>
                </a:lnTo>
                <a:lnTo>
                  <a:pt x="112" y="208"/>
                </a:lnTo>
                <a:lnTo>
                  <a:pt x="112" y="208"/>
                </a:lnTo>
                <a:lnTo>
                  <a:pt x="108" y="218"/>
                </a:lnTo>
                <a:close/>
                <a:moveTo>
                  <a:pt x="62" y="200"/>
                </a:moveTo>
                <a:lnTo>
                  <a:pt x="62" y="200"/>
                </a:lnTo>
                <a:lnTo>
                  <a:pt x="56" y="184"/>
                </a:lnTo>
                <a:lnTo>
                  <a:pt x="120" y="184"/>
                </a:lnTo>
                <a:lnTo>
                  <a:pt x="120" y="184"/>
                </a:lnTo>
                <a:lnTo>
                  <a:pt x="116" y="192"/>
                </a:lnTo>
                <a:lnTo>
                  <a:pt x="62" y="200"/>
                </a:lnTo>
                <a:close/>
                <a:moveTo>
                  <a:pt x="88" y="240"/>
                </a:moveTo>
                <a:lnTo>
                  <a:pt x="88" y="240"/>
                </a:lnTo>
                <a:lnTo>
                  <a:pt x="82" y="240"/>
                </a:lnTo>
                <a:lnTo>
                  <a:pt x="78" y="238"/>
                </a:lnTo>
                <a:lnTo>
                  <a:pt x="76" y="236"/>
                </a:lnTo>
                <a:lnTo>
                  <a:pt x="72" y="230"/>
                </a:lnTo>
                <a:lnTo>
                  <a:pt x="106" y="226"/>
                </a:lnTo>
                <a:lnTo>
                  <a:pt x="106" y="226"/>
                </a:lnTo>
                <a:lnTo>
                  <a:pt x="102" y="234"/>
                </a:lnTo>
                <a:lnTo>
                  <a:pt x="98" y="238"/>
                </a:lnTo>
                <a:lnTo>
                  <a:pt x="94" y="240"/>
                </a:lnTo>
                <a:lnTo>
                  <a:pt x="88" y="240"/>
                </a:lnTo>
                <a:close/>
                <a:moveTo>
                  <a:pt x="126" y="168"/>
                </a:moveTo>
                <a:lnTo>
                  <a:pt x="50" y="168"/>
                </a:lnTo>
                <a:lnTo>
                  <a:pt x="50" y="168"/>
                </a:lnTo>
                <a:lnTo>
                  <a:pt x="38" y="142"/>
                </a:lnTo>
                <a:lnTo>
                  <a:pt x="38" y="142"/>
                </a:lnTo>
                <a:lnTo>
                  <a:pt x="22" y="114"/>
                </a:lnTo>
                <a:lnTo>
                  <a:pt x="18" y="100"/>
                </a:lnTo>
                <a:lnTo>
                  <a:pt x="16" y="88"/>
                </a:lnTo>
                <a:lnTo>
                  <a:pt x="16" y="88"/>
                </a:lnTo>
                <a:lnTo>
                  <a:pt x="18" y="74"/>
                </a:lnTo>
                <a:lnTo>
                  <a:pt x="22" y="60"/>
                </a:lnTo>
                <a:lnTo>
                  <a:pt x="28" y="48"/>
                </a:lnTo>
                <a:lnTo>
                  <a:pt x="38" y="38"/>
                </a:lnTo>
                <a:lnTo>
                  <a:pt x="48" y="28"/>
                </a:lnTo>
                <a:lnTo>
                  <a:pt x="60" y="22"/>
                </a:lnTo>
                <a:lnTo>
                  <a:pt x="74" y="18"/>
                </a:lnTo>
                <a:lnTo>
                  <a:pt x="88" y="16"/>
                </a:lnTo>
                <a:lnTo>
                  <a:pt x="88" y="16"/>
                </a:lnTo>
                <a:lnTo>
                  <a:pt x="102" y="18"/>
                </a:lnTo>
                <a:lnTo>
                  <a:pt x="116" y="22"/>
                </a:lnTo>
                <a:lnTo>
                  <a:pt x="128" y="28"/>
                </a:lnTo>
                <a:lnTo>
                  <a:pt x="138" y="38"/>
                </a:lnTo>
                <a:lnTo>
                  <a:pt x="148" y="48"/>
                </a:lnTo>
                <a:lnTo>
                  <a:pt x="154" y="60"/>
                </a:lnTo>
                <a:lnTo>
                  <a:pt x="158" y="74"/>
                </a:lnTo>
                <a:lnTo>
                  <a:pt x="160" y="88"/>
                </a:lnTo>
                <a:lnTo>
                  <a:pt x="160" y="88"/>
                </a:lnTo>
                <a:lnTo>
                  <a:pt x="158" y="100"/>
                </a:lnTo>
                <a:lnTo>
                  <a:pt x="154" y="114"/>
                </a:lnTo>
                <a:lnTo>
                  <a:pt x="138" y="142"/>
                </a:lnTo>
                <a:lnTo>
                  <a:pt x="138" y="142"/>
                </a:lnTo>
                <a:lnTo>
                  <a:pt x="126" y="16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cs typeface="+mn-ea"/>
              <a:sym typeface="+mn-lt"/>
            </a:endParaRPr>
          </a:p>
        </p:txBody>
      </p:sp>
      <p:sp>
        <p:nvSpPr>
          <p:cNvPr id="24" name="Freeform 66"/>
          <p:cNvSpPr>
            <a:spLocks/>
          </p:cNvSpPr>
          <p:nvPr/>
        </p:nvSpPr>
        <p:spPr bwMode="auto">
          <a:xfrm>
            <a:off x="4833542" y="4625020"/>
            <a:ext cx="65742" cy="65741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48" y="0"/>
              </a:cxn>
              <a:cxn ang="0">
                <a:pos x="38" y="0"/>
              </a:cxn>
              <a:cxn ang="0">
                <a:pos x="30" y="4"/>
              </a:cxn>
              <a:cxn ang="0">
                <a:pos x="22" y="8"/>
              </a:cxn>
              <a:cxn ang="0">
                <a:pos x="14" y="14"/>
              </a:cxn>
              <a:cxn ang="0">
                <a:pos x="8" y="22"/>
              </a:cxn>
              <a:cxn ang="0">
                <a:pos x="4" y="30"/>
              </a:cxn>
              <a:cxn ang="0">
                <a:pos x="0" y="38"/>
              </a:cxn>
              <a:cxn ang="0">
                <a:pos x="0" y="48"/>
              </a:cxn>
              <a:cxn ang="0">
                <a:pos x="0" y="48"/>
              </a:cxn>
              <a:cxn ang="0">
                <a:pos x="2" y="50"/>
              </a:cxn>
              <a:cxn ang="0">
                <a:pos x="4" y="52"/>
              </a:cxn>
              <a:cxn ang="0">
                <a:pos x="4" y="52"/>
              </a:cxn>
              <a:cxn ang="0">
                <a:pos x="6" y="50"/>
              </a:cxn>
              <a:cxn ang="0">
                <a:pos x="8" y="48"/>
              </a:cxn>
              <a:cxn ang="0">
                <a:pos x="8" y="48"/>
              </a:cxn>
              <a:cxn ang="0">
                <a:pos x="8" y="40"/>
              </a:cxn>
              <a:cxn ang="0">
                <a:pos x="12" y="32"/>
              </a:cxn>
              <a:cxn ang="0">
                <a:pos x="14" y="26"/>
              </a:cxn>
              <a:cxn ang="0">
                <a:pos x="20" y="20"/>
              </a:cxn>
              <a:cxn ang="0">
                <a:pos x="26" y="14"/>
              </a:cxn>
              <a:cxn ang="0">
                <a:pos x="32" y="12"/>
              </a:cxn>
              <a:cxn ang="0">
                <a:pos x="40" y="8"/>
              </a:cxn>
              <a:cxn ang="0">
                <a:pos x="48" y="8"/>
              </a:cxn>
              <a:cxn ang="0">
                <a:pos x="48" y="8"/>
              </a:cxn>
              <a:cxn ang="0">
                <a:pos x="50" y="6"/>
              </a:cxn>
              <a:cxn ang="0">
                <a:pos x="52" y="4"/>
              </a:cxn>
              <a:cxn ang="0">
                <a:pos x="52" y="4"/>
              </a:cxn>
              <a:cxn ang="0">
                <a:pos x="50" y="2"/>
              </a:cxn>
              <a:cxn ang="0">
                <a:pos x="48" y="0"/>
              </a:cxn>
            </a:cxnLst>
            <a:rect l="0" t="0" r="r" b="b"/>
            <a:pathLst>
              <a:path w="52" h="52">
                <a:moveTo>
                  <a:pt x="48" y="0"/>
                </a:moveTo>
                <a:lnTo>
                  <a:pt x="48" y="0"/>
                </a:lnTo>
                <a:lnTo>
                  <a:pt x="38" y="0"/>
                </a:lnTo>
                <a:lnTo>
                  <a:pt x="30" y="4"/>
                </a:lnTo>
                <a:lnTo>
                  <a:pt x="22" y="8"/>
                </a:lnTo>
                <a:lnTo>
                  <a:pt x="14" y="14"/>
                </a:lnTo>
                <a:lnTo>
                  <a:pt x="8" y="22"/>
                </a:lnTo>
                <a:lnTo>
                  <a:pt x="4" y="30"/>
                </a:lnTo>
                <a:lnTo>
                  <a:pt x="0" y="38"/>
                </a:lnTo>
                <a:lnTo>
                  <a:pt x="0" y="48"/>
                </a:lnTo>
                <a:lnTo>
                  <a:pt x="0" y="48"/>
                </a:lnTo>
                <a:lnTo>
                  <a:pt x="2" y="50"/>
                </a:lnTo>
                <a:lnTo>
                  <a:pt x="4" y="52"/>
                </a:lnTo>
                <a:lnTo>
                  <a:pt x="4" y="52"/>
                </a:lnTo>
                <a:lnTo>
                  <a:pt x="6" y="50"/>
                </a:lnTo>
                <a:lnTo>
                  <a:pt x="8" y="48"/>
                </a:lnTo>
                <a:lnTo>
                  <a:pt x="8" y="48"/>
                </a:lnTo>
                <a:lnTo>
                  <a:pt x="8" y="40"/>
                </a:lnTo>
                <a:lnTo>
                  <a:pt x="12" y="32"/>
                </a:lnTo>
                <a:lnTo>
                  <a:pt x="14" y="26"/>
                </a:lnTo>
                <a:lnTo>
                  <a:pt x="20" y="20"/>
                </a:lnTo>
                <a:lnTo>
                  <a:pt x="26" y="14"/>
                </a:lnTo>
                <a:lnTo>
                  <a:pt x="32" y="12"/>
                </a:lnTo>
                <a:lnTo>
                  <a:pt x="40" y="8"/>
                </a:lnTo>
                <a:lnTo>
                  <a:pt x="48" y="8"/>
                </a:lnTo>
                <a:lnTo>
                  <a:pt x="48" y="8"/>
                </a:lnTo>
                <a:lnTo>
                  <a:pt x="50" y="6"/>
                </a:lnTo>
                <a:lnTo>
                  <a:pt x="52" y="4"/>
                </a:lnTo>
                <a:lnTo>
                  <a:pt x="52" y="4"/>
                </a:lnTo>
                <a:lnTo>
                  <a:pt x="50" y="2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cs typeface="+mn-ea"/>
              <a:sym typeface="+mn-lt"/>
            </a:endParaRPr>
          </a:p>
        </p:txBody>
      </p:sp>
      <p:sp>
        <p:nvSpPr>
          <p:cNvPr id="25" name="Freeform 67"/>
          <p:cNvSpPr>
            <a:spLocks/>
          </p:cNvSpPr>
          <p:nvPr/>
        </p:nvSpPr>
        <p:spPr bwMode="auto">
          <a:xfrm>
            <a:off x="4833542" y="4625020"/>
            <a:ext cx="65742" cy="65741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48" y="0"/>
              </a:cxn>
              <a:cxn ang="0">
                <a:pos x="38" y="0"/>
              </a:cxn>
              <a:cxn ang="0">
                <a:pos x="30" y="4"/>
              </a:cxn>
              <a:cxn ang="0">
                <a:pos x="22" y="8"/>
              </a:cxn>
              <a:cxn ang="0">
                <a:pos x="14" y="14"/>
              </a:cxn>
              <a:cxn ang="0">
                <a:pos x="8" y="22"/>
              </a:cxn>
              <a:cxn ang="0">
                <a:pos x="4" y="30"/>
              </a:cxn>
              <a:cxn ang="0">
                <a:pos x="0" y="38"/>
              </a:cxn>
              <a:cxn ang="0">
                <a:pos x="0" y="48"/>
              </a:cxn>
              <a:cxn ang="0">
                <a:pos x="0" y="48"/>
              </a:cxn>
              <a:cxn ang="0">
                <a:pos x="2" y="50"/>
              </a:cxn>
              <a:cxn ang="0">
                <a:pos x="4" y="52"/>
              </a:cxn>
              <a:cxn ang="0">
                <a:pos x="4" y="52"/>
              </a:cxn>
              <a:cxn ang="0">
                <a:pos x="6" y="50"/>
              </a:cxn>
              <a:cxn ang="0">
                <a:pos x="8" y="48"/>
              </a:cxn>
              <a:cxn ang="0">
                <a:pos x="8" y="48"/>
              </a:cxn>
              <a:cxn ang="0">
                <a:pos x="8" y="40"/>
              </a:cxn>
              <a:cxn ang="0">
                <a:pos x="12" y="32"/>
              </a:cxn>
              <a:cxn ang="0">
                <a:pos x="14" y="26"/>
              </a:cxn>
              <a:cxn ang="0">
                <a:pos x="20" y="20"/>
              </a:cxn>
              <a:cxn ang="0">
                <a:pos x="26" y="14"/>
              </a:cxn>
              <a:cxn ang="0">
                <a:pos x="32" y="12"/>
              </a:cxn>
              <a:cxn ang="0">
                <a:pos x="40" y="8"/>
              </a:cxn>
              <a:cxn ang="0">
                <a:pos x="48" y="8"/>
              </a:cxn>
              <a:cxn ang="0">
                <a:pos x="48" y="8"/>
              </a:cxn>
              <a:cxn ang="0">
                <a:pos x="50" y="6"/>
              </a:cxn>
              <a:cxn ang="0">
                <a:pos x="52" y="4"/>
              </a:cxn>
              <a:cxn ang="0">
                <a:pos x="52" y="4"/>
              </a:cxn>
              <a:cxn ang="0">
                <a:pos x="50" y="2"/>
              </a:cxn>
              <a:cxn ang="0">
                <a:pos x="48" y="0"/>
              </a:cxn>
            </a:cxnLst>
            <a:rect l="0" t="0" r="r" b="b"/>
            <a:pathLst>
              <a:path w="52" h="52">
                <a:moveTo>
                  <a:pt x="48" y="0"/>
                </a:moveTo>
                <a:lnTo>
                  <a:pt x="48" y="0"/>
                </a:lnTo>
                <a:lnTo>
                  <a:pt x="38" y="0"/>
                </a:lnTo>
                <a:lnTo>
                  <a:pt x="30" y="4"/>
                </a:lnTo>
                <a:lnTo>
                  <a:pt x="22" y="8"/>
                </a:lnTo>
                <a:lnTo>
                  <a:pt x="14" y="14"/>
                </a:lnTo>
                <a:lnTo>
                  <a:pt x="8" y="22"/>
                </a:lnTo>
                <a:lnTo>
                  <a:pt x="4" y="30"/>
                </a:lnTo>
                <a:lnTo>
                  <a:pt x="0" y="38"/>
                </a:lnTo>
                <a:lnTo>
                  <a:pt x="0" y="48"/>
                </a:lnTo>
                <a:lnTo>
                  <a:pt x="0" y="48"/>
                </a:lnTo>
                <a:lnTo>
                  <a:pt x="2" y="50"/>
                </a:lnTo>
                <a:lnTo>
                  <a:pt x="4" y="52"/>
                </a:lnTo>
                <a:lnTo>
                  <a:pt x="4" y="52"/>
                </a:lnTo>
                <a:lnTo>
                  <a:pt x="6" y="50"/>
                </a:lnTo>
                <a:lnTo>
                  <a:pt x="8" y="48"/>
                </a:lnTo>
                <a:lnTo>
                  <a:pt x="8" y="48"/>
                </a:lnTo>
                <a:lnTo>
                  <a:pt x="8" y="40"/>
                </a:lnTo>
                <a:lnTo>
                  <a:pt x="12" y="32"/>
                </a:lnTo>
                <a:lnTo>
                  <a:pt x="14" y="26"/>
                </a:lnTo>
                <a:lnTo>
                  <a:pt x="20" y="20"/>
                </a:lnTo>
                <a:lnTo>
                  <a:pt x="26" y="14"/>
                </a:lnTo>
                <a:lnTo>
                  <a:pt x="32" y="12"/>
                </a:lnTo>
                <a:lnTo>
                  <a:pt x="40" y="8"/>
                </a:lnTo>
                <a:lnTo>
                  <a:pt x="48" y="8"/>
                </a:lnTo>
                <a:lnTo>
                  <a:pt x="48" y="8"/>
                </a:lnTo>
                <a:lnTo>
                  <a:pt x="50" y="6"/>
                </a:lnTo>
                <a:lnTo>
                  <a:pt x="52" y="4"/>
                </a:lnTo>
                <a:lnTo>
                  <a:pt x="52" y="4"/>
                </a:lnTo>
                <a:lnTo>
                  <a:pt x="50" y="2"/>
                </a:lnTo>
                <a:lnTo>
                  <a:pt x="48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cs typeface="+mn-ea"/>
              <a:sym typeface="+mn-lt"/>
            </a:endParaRPr>
          </a:p>
        </p:txBody>
      </p:sp>
      <p:sp>
        <p:nvSpPr>
          <p:cNvPr id="26" name="Freeform 106"/>
          <p:cNvSpPr>
            <a:spLocks noEditPoints="1"/>
          </p:cNvSpPr>
          <p:nvPr/>
        </p:nvSpPr>
        <p:spPr bwMode="auto">
          <a:xfrm>
            <a:off x="7354495" y="4574453"/>
            <a:ext cx="323650" cy="323647"/>
          </a:xfrm>
          <a:custGeom>
            <a:avLst/>
            <a:gdLst/>
            <a:ahLst/>
            <a:cxnLst>
              <a:cxn ang="0">
                <a:pos x="214" y="86"/>
              </a:cxn>
              <a:cxn ang="0">
                <a:pos x="230" y="54"/>
              </a:cxn>
              <a:cxn ang="0">
                <a:pos x="210" y="30"/>
              </a:cxn>
              <a:cxn ang="0">
                <a:pos x="194" y="26"/>
              </a:cxn>
              <a:cxn ang="0">
                <a:pos x="160" y="38"/>
              </a:cxn>
              <a:cxn ang="0">
                <a:pos x="150" y="4"/>
              </a:cxn>
              <a:cxn ang="0">
                <a:pos x="118" y="0"/>
              </a:cxn>
              <a:cxn ang="0">
                <a:pos x="102" y="12"/>
              </a:cxn>
              <a:cxn ang="0">
                <a:pos x="66" y="28"/>
              </a:cxn>
              <a:cxn ang="0">
                <a:pos x="56" y="26"/>
              </a:cxn>
              <a:cxn ang="0">
                <a:pos x="30" y="46"/>
              </a:cxn>
              <a:cxn ang="0">
                <a:pos x="28" y="66"/>
              </a:cxn>
              <a:cxn ang="0">
                <a:pos x="12" y="102"/>
              </a:cxn>
              <a:cxn ang="0">
                <a:pos x="0" y="112"/>
              </a:cxn>
              <a:cxn ang="0">
                <a:pos x="0" y="144"/>
              </a:cxn>
              <a:cxn ang="0">
                <a:pos x="38" y="160"/>
              </a:cxn>
              <a:cxn ang="0">
                <a:pos x="28" y="190"/>
              </a:cxn>
              <a:cxn ang="0">
                <a:pos x="30" y="210"/>
              </a:cxn>
              <a:cxn ang="0">
                <a:pos x="56" y="230"/>
              </a:cxn>
              <a:cxn ang="0">
                <a:pos x="86" y="214"/>
              </a:cxn>
              <a:cxn ang="0">
                <a:pos x="102" y="244"/>
              </a:cxn>
              <a:cxn ang="0">
                <a:pos x="118" y="256"/>
              </a:cxn>
              <a:cxn ang="0">
                <a:pos x="150" y="252"/>
              </a:cxn>
              <a:cxn ang="0">
                <a:pos x="160" y="218"/>
              </a:cxn>
              <a:cxn ang="0">
                <a:pos x="194" y="230"/>
              </a:cxn>
              <a:cxn ang="0">
                <a:pos x="210" y="226"/>
              </a:cxn>
              <a:cxn ang="0">
                <a:pos x="230" y="202"/>
              </a:cxn>
              <a:cxn ang="0">
                <a:pos x="214" y="170"/>
              </a:cxn>
              <a:cxn ang="0">
                <a:pos x="248" y="152"/>
              </a:cxn>
              <a:cxn ang="0">
                <a:pos x="256" y="118"/>
              </a:cxn>
              <a:cxn ang="0">
                <a:pos x="248" y="104"/>
              </a:cxn>
              <a:cxn ang="0">
                <a:pos x="208" y="148"/>
              </a:cxn>
              <a:cxn ang="0">
                <a:pos x="200" y="162"/>
              </a:cxn>
              <a:cxn ang="0">
                <a:pos x="200" y="214"/>
              </a:cxn>
              <a:cxn ang="0">
                <a:pos x="170" y="198"/>
              </a:cxn>
              <a:cxn ang="0">
                <a:pos x="154" y="204"/>
              </a:cxn>
              <a:cxn ang="0">
                <a:pos x="138" y="240"/>
              </a:cxn>
              <a:cxn ang="0">
                <a:pos x="108" y="208"/>
              </a:cxn>
              <a:cxn ang="0">
                <a:pos x="94" y="200"/>
              </a:cxn>
              <a:cxn ang="0">
                <a:pos x="78" y="202"/>
              </a:cxn>
              <a:cxn ang="0">
                <a:pos x="54" y="178"/>
              </a:cxn>
              <a:cxn ang="0">
                <a:pos x="52" y="154"/>
              </a:cxn>
              <a:cxn ang="0">
                <a:pos x="16" y="138"/>
              </a:cxn>
              <a:cxn ang="0">
                <a:pos x="48" y="108"/>
              </a:cxn>
              <a:cxn ang="0">
                <a:pos x="56" y="94"/>
              </a:cxn>
              <a:cxn ang="0">
                <a:pos x="56" y="42"/>
              </a:cxn>
              <a:cxn ang="0">
                <a:pos x="86" y="58"/>
              </a:cxn>
              <a:cxn ang="0">
                <a:pos x="102" y="52"/>
              </a:cxn>
              <a:cxn ang="0">
                <a:pos x="118" y="16"/>
              </a:cxn>
              <a:cxn ang="0">
                <a:pos x="148" y="48"/>
              </a:cxn>
              <a:cxn ang="0">
                <a:pos x="162" y="56"/>
              </a:cxn>
              <a:cxn ang="0">
                <a:pos x="178" y="54"/>
              </a:cxn>
              <a:cxn ang="0">
                <a:pos x="202" y="78"/>
              </a:cxn>
              <a:cxn ang="0">
                <a:pos x="204" y="102"/>
              </a:cxn>
              <a:cxn ang="0">
                <a:pos x="240" y="118"/>
              </a:cxn>
            </a:cxnLst>
            <a:rect l="0" t="0" r="r" b="b"/>
            <a:pathLst>
              <a:path w="256" h="256">
                <a:moveTo>
                  <a:pt x="244" y="102"/>
                </a:moveTo>
                <a:lnTo>
                  <a:pt x="218" y="96"/>
                </a:lnTo>
                <a:lnTo>
                  <a:pt x="218" y="96"/>
                </a:lnTo>
                <a:lnTo>
                  <a:pt x="214" y="86"/>
                </a:lnTo>
                <a:lnTo>
                  <a:pt x="228" y="66"/>
                </a:lnTo>
                <a:lnTo>
                  <a:pt x="228" y="66"/>
                </a:lnTo>
                <a:lnTo>
                  <a:pt x="230" y="60"/>
                </a:lnTo>
                <a:lnTo>
                  <a:pt x="230" y="54"/>
                </a:lnTo>
                <a:lnTo>
                  <a:pt x="230" y="50"/>
                </a:lnTo>
                <a:lnTo>
                  <a:pt x="226" y="46"/>
                </a:lnTo>
                <a:lnTo>
                  <a:pt x="210" y="30"/>
                </a:lnTo>
                <a:lnTo>
                  <a:pt x="210" y="30"/>
                </a:lnTo>
                <a:lnTo>
                  <a:pt x="206" y="26"/>
                </a:lnTo>
                <a:lnTo>
                  <a:pt x="200" y="26"/>
                </a:lnTo>
                <a:lnTo>
                  <a:pt x="200" y="26"/>
                </a:lnTo>
                <a:lnTo>
                  <a:pt x="194" y="26"/>
                </a:lnTo>
                <a:lnTo>
                  <a:pt x="190" y="28"/>
                </a:lnTo>
                <a:lnTo>
                  <a:pt x="170" y="42"/>
                </a:lnTo>
                <a:lnTo>
                  <a:pt x="170" y="42"/>
                </a:lnTo>
                <a:lnTo>
                  <a:pt x="160" y="38"/>
                </a:lnTo>
                <a:lnTo>
                  <a:pt x="154" y="12"/>
                </a:lnTo>
                <a:lnTo>
                  <a:pt x="154" y="12"/>
                </a:lnTo>
                <a:lnTo>
                  <a:pt x="152" y="8"/>
                </a:lnTo>
                <a:lnTo>
                  <a:pt x="150" y="4"/>
                </a:lnTo>
                <a:lnTo>
                  <a:pt x="144" y="0"/>
                </a:lnTo>
                <a:lnTo>
                  <a:pt x="138" y="0"/>
                </a:lnTo>
                <a:lnTo>
                  <a:pt x="118" y="0"/>
                </a:lnTo>
                <a:lnTo>
                  <a:pt x="118" y="0"/>
                </a:lnTo>
                <a:lnTo>
                  <a:pt x="112" y="0"/>
                </a:lnTo>
                <a:lnTo>
                  <a:pt x="106" y="4"/>
                </a:lnTo>
                <a:lnTo>
                  <a:pt x="104" y="8"/>
                </a:lnTo>
                <a:lnTo>
                  <a:pt x="102" y="12"/>
                </a:lnTo>
                <a:lnTo>
                  <a:pt x="96" y="38"/>
                </a:lnTo>
                <a:lnTo>
                  <a:pt x="96" y="38"/>
                </a:lnTo>
                <a:lnTo>
                  <a:pt x="86" y="42"/>
                </a:lnTo>
                <a:lnTo>
                  <a:pt x="66" y="28"/>
                </a:lnTo>
                <a:lnTo>
                  <a:pt x="66" y="28"/>
                </a:lnTo>
                <a:lnTo>
                  <a:pt x="62" y="26"/>
                </a:lnTo>
                <a:lnTo>
                  <a:pt x="56" y="26"/>
                </a:lnTo>
                <a:lnTo>
                  <a:pt x="56" y="26"/>
                </a:lnTo>
                <a:lnTo>
                  <a:pt x="50" y="26"/>
                </a:lnTo>
                <a:lnTo>
                  <a:pt x="46" y="30"/>
                </a:lnTo>
                <a:lnTo>
                  <a:pt x="30" y="46"/>
                </a:lnTo>
                <a:lnTo>
                  <a:pt x="30" y="46"/>
                </a:lnTo>
                <a:lnTo>
                  <a:pt x="26" y="50"/>
                </a:lnTo>
                <a:lnTo>
                  <a:pt x="26" y="54"/>
                </a:lnTo>
                <a:lnTo>
                  <a:pt x="26" y="60"/>
                </a:lnTo>
                <a:lnTo>
                  <a:pt x="28" y="66"/>
                </a:lnTo>
                <a:lnTo>
                  <a:pt x="42" y="86"/>
                </a:lnTo>
                <a:lnTo>
                  <a:pt x="42" y="86"/>
                </a:lnTo>
                <a:lnTo>
                  <a:pt x="38" y="96"/>
                </a:lnTo>
                <a:lnTo>
                  <a:pt x="12" y="102"/>
                </a:lnTo>
                <a:lnTo>
                  <a:pt x="12" y="102"/>
                </a:lnTo>
                <a:lnTo>
                  <a:pt x="8" y="104"/>
                </a:lnTo>
                <a:lnTo>
                  <a:pt x="4" y="106"/>
                </a:lnTo>
                <a:lnTo>
                  <a:pt x="0" y="112"/>
                </a:lnTo>
                <a:lnTo>
                  <a:pt x="0" y="118"/>
                </a:lnTo>
                <a:lnTo>
                  <a:pt x="0" y="138"/>
                </a:lnTo>
                <a:lnTo>
                  <a:pt x="0" y="138"/>
                </a:lnTo>
                <a:lnTo>
                  <a:pt x="0" y="144"/>
                </a:lnTo>
                <a:lnTo>
                  <a:pt x="4" y="150"/>
                </a:lnTo>
                <a:lnTo>
                  <a:pt x="8" y="152"/>
                </a:lnTo>
                <a:lnTo>
                  <a:pt x="12" y="154"/>
                </a:lnTo>
                <a:lnTo>
                  <a:pt x="38" y="160"/>
                </a:lnTo>
                <a:lnTo>
                  <a:pt x="38" y="160"/>
                </a:lnTo>
                <a:lnTo>
                  <a:pt x="42" y="170"/>
                </a:lnTo>
                <a:lnTo>
                  <a:pt x="28" y="190"/>
                </a:lnTo>
                <a:lnTo>
                  <a:pt x="28" y="190"/>
                </a:lnTo>
                <a:lnTo>
                  <a:pt x="26" y="196"/>
                </a:lnTo>
                <a:lnTo>
                  <a:pt x="26" y="202"/>
                </a:lnTo>
                <a:lnTo>
                  <a:pt x="26" y="206"/>
                </a:lnTo>
                <a:lnTo>
                  <a:pt x="30" y="210"/>
                </a:lnTo>
                <a:lnTo>
                  <a:pt x="46" y="226"/>
                </a:lnTo>
                <a:lnTo>
                  <a:pt x="46" y="226"/>
                </a:lnTo>
                <a:lnTo>
                  <a:pt x="50" y="230"/>
                </a:lnTo>
                <a:lnTo>
                  <a:pt x="56" y="230"/>
                </a:lnTo>
                <a:lnTo>
                  <a:pt x="56" y="230"/>
                </a:lnTo>
                <a:lnTo>
                  <a:pt x="62" y="230"/>
                </a:lnTo>
                <a:lnTo>
                  <a:pt x="66" y="228"/>
                </a:lnTo>
                <a:lnTo>
                  <a:pt x="86" y="214"/>
                </a:lnTo>
                <a:lnTo>
                  <a:pt x="86" y="214"/>
                </a:lnTo>
                <a:lnTo>
                  <a:pt x="96" y="218"/>
                </a:lnTo>
                <a:lnTo>
                  <a:pt x="102" y="244"/>
                </a:lnTo>
                <a:lnTo>
                  <a:pt x="102" y="244"/>
                </a:lnTo>
                <a:lnTo>
                  <a:pt x="104" y="248"/>
                </a:lnTo>
                <a:lnTo>
                  <a:pt x="106" y="252"/>
                </a:lnTo>
                <a:lnTo>
                  <a:pt x="112" y="256"/>
                </a:lnTo>
                <a:lnTo>
                  <a:pt x="118" y="256"/>
                </a:lnTo>
                <a:lnTo>
                  <a:pt x="138" y="256"/>
                </a:lnTo>
                <a:lnTo>
                  <a:pt x="138" y="256"/>
                </a:lnTo>
                <a:lnTo>
                  <a:pt x="144" y="256"/>
                </a:lnTo>
                <a:lnTo>
                  <a:pt x="150" y="252"/>
                </a:lnTo>
                <a:lnTo>
                  <a:pt x="152" y="248"/>
                </a:lnTo>
                <a:lnTo>
                  <a:pt x="154" y="244"/>
                </a:lnTo>
                <a:lnTo>
                  <a:pt x="160" y="218"/>
                </a:lnTo>
                <a:lnTo>
                  <a:pt x="160" y="218"/>
                </a:lnTo>
                <a:lnTo>
                  <a:pt x="170" y="214"/>
                </a:lnTo>
                <a:lnTo>
                  <a:pt x="190" y="228"/>
                </a:lnTo>
                <a:lnTo>
                  <a:pt x="190" y="228"/>
                </a:lnTo>
                <a:lnTo>
                  <a:pt x="194" y="230"/>
                </a:lnTo>
                <a:lnTo>
                  <a:pt x="200" y="230"/>
                </a:lnTo>
                <a:lnTo>
                  <a:pt x="200" y="230"/>
                </a:lnTo>
                <a:lnTo>
                  <a:pt x="206" y="230"/>
                </a:lnTo>
                <a:lnTo>
                  <a:pt x="210" y="226"/>
                </a:lnTo>
                <a:lnTo>
                  <a:pt x="226" y="210"/>
                </a:lnTo>
                <a:lnTo>
                  <a:pt x="226" y="210"/>
                </a:lnTo>
                <a:lnTo>
                  <a:pt x="230" y="206"/>
                </a:lnTo>
                <a:lnTo>
                  <a:pt x="230" y="202"/>
                </a:lnTo>
                <a:lnTo>
                  <a:pt x="230" y="196"/>
                </a:lnTo>
                <a:lnTo>
                  <a:pt x="228" y="190"/>
                </a:lnTo>
                <a:lnTo>
                  <a:pt x="214" y="170"/>
                </a:lnTo>
                <a:lnTo>
                  <a:pt x="214" y="170"/>
                </a:lnTo>
                <a:lnTo>
                  <a:pt x="218" y="160"/>
                </a:lnTo>
                <a:lnTo>
                  <a:pt x="244" y="154"/>
                </a:lnTo>
                <a:lnTo>
                  <a:pt x="244" y="154"/>
                </a:lnTo>
                <a:lnTo>
                  <a:pt x="248" y="152"/>
                </a:lnTo>
                <a:lnTo>
                  <a:pt x="252" y="150"/>
                </a:lnTo>
                <a:lnTo>
                  <a:pt x="256" y="144"/>
                </a:lnTo>
                <a:lnTo>
                  <a:pt x="256" y="138"/>
                </a:lnTo>
                <a:lnTo>
                  <a:pt x="256" y="118"/>
                </a:lnTo>
                <a:lnTo>
                  <a:pt x="256" y="118"/>
                </a:lnTo>
                <a:lnTo>
                  <a:pt x="256" y="112"/>
                </a:lnTo>
                <a:lnTo>
                  <a:pt x="252" y="106"/>
                </a:lnTo>
                <a:lnTo>
                  <a:pt x="248" y="104"/>
                </a:lnTo>
                <a:lnTo>
                  <a:pt x="244" y="102"/>
                </a:lnTo>
                <a:close/>
                <a:moveTo>
                  <a:pt x="216" y="144"/>
                </a:moveTo>
                <a:lnTo>
                  <a:pt x="216" y="144"/>
                </a:lnTo>
                <a:lnTo>
                  <a:pt x="208" y="148"/>
                </a:lnTo>
                <a:lnTo>
                  <a:pt x="204" y="154"/>
                </a:lnTo>
                <a:lnTo>
                  <a:pt x="204" y="154"/>
                </a:lnTo>
                <a:lnTo>
                  <a:pt x="200" y="162"/>
                </a:lnTo>
                <a:lnTo>
                  <a:pt x="200" y="162"/>
                </a:lnTo>
                <a:lnTo>
                  <a:pt x="198" y="170"/>
                </a:lnTo>
                <a:lnTo>
                  <a:pt x="202" y="178"/>
                </a:lnTo>
                <a:lnTo>
                  <a:pt x="214" y="200"/>
                </a:lnTo>
                <a:lnTo>
                  <a:pt x="200" y="214"/>
                </a:lnTo>
                <a:lnTo>
                  <a:pt x="178" y="202"/>
                </a:lnTo>
                <a:lnTo>
                  <a:pt x="178" y="202"/>
                </a:lnTo>
                <a:lnTo>
                  <a:pt x="174" y="198"/>
                </a:lnTo>
                <a:lnTo>
                  <a:pt x="170" y="198"/>
                </a:lnTo>
                <a:lnTo>
                  <a:pt x="170" y="198"/>
                </a:lnTo>
                <a:lnTo>
                  <a:pt x="162" y="200"/>
                </a:lnTo>
                <a:lnTo>
                  <a:pt x="162" y="200"/>
                </a:lnTo>
                <a:lnTo>
                  <a:pt x="154" y="204"/>
                </a:lnTo>
                <a:lnTo>
                  <a:pt x="154" y="204"/>
                </a:lnTo>
                <a:lnTo>
                  <a:pt x="148" y="208"/>
                </a:lnTo>
                <a:lnTo>
                  <a:pt x="144" y="216"/>
                </a:lnTo>
                <a:lnTo>
                  <a:pt x="138" y="240"/>
                </a:lnTo>
                <a:lnTo>
                  <a:pt x="118" y="240"/>
                </a:lnTo>
                <a:lnTo>
                  <a:pt x="112" y="216"/>
                </a:lnTo>
                <a:lnTo>
                  <a:pt x="112" y="216"/>
                </a:lnTo>
                <a:lnTo>
                  <a:pt x="108" y="208"/>
                </a:lnTo>
                <a:lnTo>
                  <a:pt x="102" y="204"/>
                </a:lnTo>
                <a:lnTo>
                  <a:pt x="102" y="204"/>
                </a:lnTo>
                <a:lnTo>
                  <a:pt x="94" y="200"/>
                </a:lnTo>
                <a:lnTo>
                  <a:pt x="94" y="200"/>
                </a:lnTo>
                <a:lnTo>
                  <a:pt x="86" y="198"/>
                </a:lnTo>
                <a:lnTo>
                  <a:pt x="86" y="198"/>
                </a:lnTo>
                <a:lnTo>
                  <a:pt x="82" y="198"/>
                </a:lnTo>
                <a:lnTo>
                  <a:pt x="78" y="202"/>
                </a:lnTo>
                <a:lnTo>
                  <a:pt x="56" y="214"/>
                </a:lnTo>
                <a:lnTo>
                  <a:pt x="42" y="200"/>
                </a:lnTo>
                <a:lnTo>
                  <a:pt x="54" y="178"/>
                </a:lnTo>
                <a:lnTo>
                  <a:pt x="54" y="178"/>
                </a:lnTo>
                <a:lnTo>
                  <a:pt x="58" y="170"/>
                </a:lnTo>
                <a:lnTo>
                  <a:pt x="56" y="162"/>
                </a:lnTo>
                <a:lnTo>
                  <a:pt x="56" y="162"/>
                </a:lnTo>
                <a:lnTo>
                  <a:pt x="52" y="154"/>
                </a:lnTo>
                <a:lnTo>
                  <a:pt x="52" y="154"/>
                </a:lnTo>
                <a:lnTo>
                  <a:pt x="48" y="148"/>
                </a:lnTo>
                <a:lnTo>
                  <a:pt x="40" y="144"/>
                </a:lnTo>
                <a:lnTo>
                  <a:pt x="16" y="138"/>
                </a:lnTo>
                <a:lnTo>
                  <a:pt x="16" y="118"/>
                </a:lnTo>
                <a:lnTo>
                  <a:pt x="40" y="112"/>
                </a:lnTo>
                <a:lnTo>
                  <a:pt x="40" y="112"/>
                </a:lnTo>
                <a:lnTo>
                  <a:pt x="48" y="108"/>
                </a:lnTo>
                <a:lnTo>
                  <a:pt x="52" y="102"/>
                </a:lnTo>
                <a:lnTo>
                  <a:pt x="52" y="102"/>
                </a:lnTo>
                <a:lnTo>
                  <a:pt x="56" y="94"/>
                </a:lnTo>
                <a:lnTo>
                  <a:pt x="56" y="94"/>
                </a:lnTo>
                <a:lnTo>
                  <a:pt x="58" y="86"/>
                </a:lnTo>
                <a:lnTo>
                  <a:pt x="54" y="78"/>
                </a:lnTo>
                <a:lnTo>
                  <a:pt x="42" y="56"/>
                </a:lnTo>
                <a:lnTo>
                  <a:pt x="56" y="42"/>
                </a:lnTo>
                <a:lnTo>
                  <a:pt x="78" y="54"/>
                </a:lnTo>
                <a:lnTo>
                  <a:pt x="78" y="54"/>
                </a:lnTo>
                <a:lnTo>
                  <a:pt x="82" y="58"/>
                </a:lnTo>
                <a:lnTo>
                  <a:pt x="86" y="58"/>
                </a:lnTo>
                <a:lnTo>
                  <a:pt x="86" y="58"/>
                </a:lnTo>
                <a:lnTo>
                  <a:pt x="94" y="56"/>
                </a:lnTo>
                <a:lnTo>
                  <a:pt x="94" y="56"/>
                </a:lnTo>
                <a:lnTo>
                  <a:pt x="102" y="52"/>
                </a:lnTo>
                <a:lnTo>
                  <a:pt x="102" y="52"/>
                </a:lnTo>
                <a:lnTo>
                  <a:pt x="108" y="48"/>
                </a:lnTo>
                <a:lnTo>
                  <a:pt x="112" y="40"/>
                </a:lnTo>
                <a:lnTo>
                  <a:pt x="118" y="16"/>
                </a:lnTo>
                <a:lnTo>
                  <a:pt x="138" y="16"/>
                </a:lnTo>
                <a:lnTo>
                  <a:pt x="144" y="40"/>
                </a:lnTo>
                <a:lnTo>
                  <a:pt x="144" y="40"/>
                </a:lnTo>
                <a:lnTo>
                  <a:pt x="148" y="48"/>
                </a:lnTo>
                <a:lnTo>
                  <a:pt x="154" y="52"/>
                </a:lnTo>
                <a:lnTo>
                  <a:pt x="154" y="52"/>
                </a:lnTo>
                <a:lnTo>
                  <a:pt x="162" y="56"/>
                </a:lnTo>
                <a:lnTo>
                  <a:pt x="162" y="56"/>
                </a:lnTo>
                <a:lnTo>
                  <a:pt x="170" y="58"/>
                </a:lnTo>
                <a:lnTo>
                  <a:pt x="170" y="58"/>
                </a:lnTo>
                <a:lnTo>
                  <a:pt x="174" y="58"/>
                </a:lnTo>
                <a:lnTo>
                  <a:pt x="178" y="54"/>
                </a:lnTo>
                <a:lnTo>
                  <a:pt x="200" y="42"/>
                </a:lnTo>
                <a:lnTo>
                  <a:pt x="214" y="56"/>
                </a:lnTo>
                <a:lnTo>
                  <a:pt x="202" y="78"/>
                </a:lnTo>
                <a:lnTo>
                  <a:pt x="202" y="78"/>
                </a:lnTo>
                <a:lnTo>
                  <a:pt x="198" y="86"/>
                </a:lnTo>
                <a:lnTo>
                  <a:pt x="200" y="94"/>
                </a:lnTo>
                <a:lnTo>
                  <a:pt x="200" y="94"/>
                </a:lnTo>
                <a:lnTo>
                  <a:pt x="204" y="102"/>
                </a:lnTo>
                <a:lnTo>
                  <a:pt x="204" y="102"/>
                </a:lnTo>
                <a:lnTo>
                  <a:pt x="208" y="108"/>
                </a:lnTo>
                <a:lnTo>
                  <a:pt x="216" y="112"/>
                </a:lnTo>
                <a:lnTo>
                  <a:pt x="240" y="118"/>
                </a:lnTo>
                <a:lnTo>
                  <a:pt x="240" y="138"/>
                </a:lnTo>
                <a:lnTo>
                  <a:pt x="216" y="1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cs typeface="+mn-ea"/>
              <a:sym typeface="+mn-lt"/>
            </a:endParaRPr>
          </a:p>
        </p:txBody>
      </p:sp>
      <p:sp>
        <p:nvSpPr>
          <p:cNvPr id="27" name="Freeform 109"/>
          <p:cNvSpPr>
            <a:spLocks noEditPoints="1"/>
          </p:cNvSpPr>
          <p:nvPr/>
        </p:nvSpPr>
        <p:spPr bwMode="auto">
          <a:xfrm>
            <a:off x="7445522" y="4665479"/>
            <a:ext cx="141597" cy="141596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34" y="4"/>
              </a:cxn>
              <a:cxn ang="0">
                <a:pos x="16" y="16"/>
              </a:cxn>
              <a:cxn ang="0">
                <a:pos x="4" y="34"/>
              </a:cxn>
              <a:cxn ang="0">
                <a:pos x="0" y="56"/>
              </a:cxn>
              <a:cxn ang="0">
                <a:pos x="2" y="68"/>
              </a:cxn>
              <a:cxn ang="0">
                <a:pos x="10" y="88"/>
              </a:cxn>
              <a:cxn ang="0">
                <a:pos x="24" y="102"/>
              </a:cxn>
              <a:cxn ang="0">
                <a:pos x="44" y="110"/>
              </a:cxn>
              <a:cxn ang="0">
                <a:pos x="56" y="112"/>
              </a:cxn>
              <a:cxn ang="0">
                <a:pos x="78" y="108"/>
              </a:cxn>
              <a:cxn ang="0">
                <a:pos x="96" y="96"/>
              </a:cxn>
              <a:cxn ang="0">
                <a:pos x="108" y="78"/>
              </a:cxn>
              <a:cxn ang="0">
                <a:pos x="112" y="56"/>
              </a:cxn>
              <a:cxn ang="0">
                <a:pos x="110" y="44"/>
              </a:cxn>
              <a:cxn ang="0">
                <a:pos x="102" y="24"/>
              </a:cxn>
              <a:cxn ang="0">
                <a:pos x="88" y="10"/>
              </a:cxn>
              <a:cxn ang="0">
                <a:pos x="68" y="2"/>
              </a:cxn>
              <a:cxn ang="0">
                <a:pos x="56" y="104"/>
              </a:cxn>
              <a:cxn ang="0">
                <a:pos x="46" y="104"/>
              </a:cxn>
              <a:cxn ang="0">
                <a:pos x="28" y="96"/>
              </a:cxn>
              <a:cxn ang="0">
                <a:pos x="16" y="84"/>
              </a:cxn>
              <a:cxn ang="0">
                <a:pos x="8" y="66"/>
              </a:cxn>
              <a:cxn ang="0">
                <a:pos x="8" y="56"/>
              </a:cxn>
              <a:cxn ang="0">
                <a:pos x="10" y="36"/>
              </a:cxn>
              <a:cxn ang="0">
                <a:pos x="22" y="22"/>
              </a:cxn>
              <a:cxn ang="0">
                <a:pos x="36" y="10"/>
              </a:cxn>
              <a:cxn ang="0">
                <a:pos x="56" y="6"/>
              </a:cxn>
              <a:cxn ang="0">
                <a:pos x="66" y="8"/>
              </a:cxn>
              <a:cxn ang="0">
                <a:pos x="84" y="16"/>
              </a:cxn>
              <a:cxn ang="0">
                <a:pos x="96" y="28"/>
              </a:cxn>
              <a:cxn ang="0">
                <a:pos x="104" y="46"/>
              </a:cxn>
              <a:cxn ang="0">
                <a:pos x="106" y="56"/>
              </a:cxn>
              <a:cxn ang="0">
                <a:pos x="102" y="76"/>
              </a:cxn>
              <a:cxn ang="0">
                <a:pos x="90" y="90"/>
              </a:cxn>
              <a:cxn ang="0">
                <a:pos x="76" y="102"/>
              </a:cxn>
              <a:cxn ang="0">
                <a:pos x="56" y="104"/>
              </a:cxn>
            </a:cxnLst>
            <a:rect l="0" t="0" r="r" b="b"/>
            <a:pathLst>
              <a:path w="112" h="112">
                <a:moveTo>
                  <a:pt x="56" y="0"/>
                </a:moveTo>
                <a:lnTo>
                  <a:pt x="56" y="0"/>
                </a:lnTo>
                <a:lnTo>
                  <a:pt x="44" y="2"/>
                </a:lnTo>
                <a:lnTo>
                  <a:pt x="34" y="4"/>
                </a:lnTo>
                <a:lnTo>
                  <a:pt x="24" y="10"/>
                </a:lnTo>
                <a:lnTo>
                  <a:pt x="16" y="16"/>
                </a:lnTo>
                <a:lnTo>
                  <a:pt x="10" y="24"/>
                </a:lnTo>
                <a:lnTo>
                  <a:pt x="4" y="34"/>
                </a:lnTo>
                <a:lnTo>
                  <a:pt x="2" y="44"/>
                </a:lnTo>
                <a:lnTo>
                  <a:pt x="0" y="56"/>
                </a:lnTo>
                <a:lnTo>
                  <a:pt x="0" y="56"/>
                </a:lnTo>
                <a:lnTo>
                  <a:pt x="2" y="68"/>
                </a:lnTo>
                <a:lnTo>
                  <a:pt x="4" y="78"/>
                </a:lnTo>
                <a:lnTo>
                  <a:pt x="10" y="88"/>
                </a:lnTo>
                <a:lnTo>
                  <a:pt x="16" y="96"/>
                </a:lnTo>
                <a:lnTo>
                  <a:pt x="24" y="102"/>
                </a:lnTo>
                <a:lnTo>
                  <a:pt x="34" y="108"/>
                </a:lnTo>
                <a:lnTo>
                  <a:pt x="44" y="110"/>
                </a:lnTo>
                <a:lnTo>
                  <a:pt x="56" y="112"/>
                </a:lnTo>
                <a:lnTo>
                  <a:pt x="56" y="112"/>
                </a:lnTo>
                <a:lnTo>
                  <a:pt x="68" y="110"/>
                </a:lnTo>
                <a:lnTo>
                  <a:pt x="78" y="108"/>
                </a:lnTo>
                <a:lnTo>
                  <a:pt x="88" y="102"/>
                </a:lnTo>
                <a:lnTo>
                  <a:pt x="96" y="96"/>
                </a:lnTo>
                <a:lnTo>
                  <a:pt x="102" y="88"/>
                </a:lnTo>
                <a:lnTo>
                  <a:pt x="108" y="78"/>
                </a:lnTo>
                <a:lnTo>
                  <a:pt x="110" y="68"/>
                </a:lnTo>
                <a:lnTo>
                  <a:pt x="112" y="56"/>
                </a:lnTo>
                <a:lnTo>
                  <a:pt x="112" y="56"/>
                </a:lnTo>
                <a:lnTo>
                  <a:pt x="110" y="44"/>
                </a:lnTo>
                <a:lnTo>
                  <a:pt x="108" y="34"/>
                </a:lnTo>
                <a:lnTo>
                  <a:pt x="102" y="24"/>
                </a:lnTo>
                <a:lnTo>
                  <a:pt x="96" y="16"/>
                </a:lnTo>
                <a:lnTo>
                  <a:pt x="88" y="10"/>
                </a:lnTo>
                <a:lnTo>
                  <a:pt x="78" y="4"/>
                </a:lnTo>
                <a:lnTo>
                  <a:pt x="68" y="2"/>
                </a:lnTo>
                <a:lnTo>
                  <a:pt x="56" y="0"/>
                </a:lnTo>
                <a:close/>
                <a:moveTo>
                  <a:pt x="56" y="104"/>
                </a:moveTo>
                <a:lnTo>
                  <a:pt x="56" y="104"/>
                </a:lnTo>
                <a:lnTo>
                  <a:pt x="46" y="104"/>
                </a:lnTo>
                <a:lnTo>
                  <a:pt x="36" y="102"/>
                </a:lnTo>
                <a:lnTo>
                  <a:pt x="28" y="96"/>
                </a:lnTo>
                <a:lnTo>
                  <a:pt x="22" y="90"/>
                </a:lnTo>
                <a:lnTo>
                  <a:pt x="16" y="84"/>
                </a:lnTo>
                <a:lnTo>
                  <a:pt x="10" y="76"/>
                </a:lnTo>
                <a:lnTo>
                  <a:pt x="8" y="66"/>
                </a:lnTo>
                <a:lnTo>
                  <a:pt x="8" y="56"/>
                </a:lnTo>
                <a:lnTo>
                  <a:pt x="8" y="56"/>
                </a:lnTo>
                <a:lnTo>
                  <a:pt x="8" y="46"/>
                </a:lnTo>
                <a:lnTo>
                  <a:pt x="10" y="36"/>
                </a:lnTo>
                <a:lnTo>
                  <a:pt x="16" y="28"/>
                </a:lnTo>
                <a:lnTo>
                  <a:pt x="22" y="22"/>
                </a:lnTo>
                <a:lnTo>
                  <a:pt x="28" y="16"/>
                </a:lnTo>
                <a:lnTo>
                  <a:pt x="36" y="10"/>
                </a:lnTo>
                <a:lnTo>
                  <a:pt x="46" y="8"/>
                </a:lnTo>
                <a:lnTo>
                  <a:pt x="56" y="6"/>
                </a:lnTo>
                <a:lnTo>
                  <a:pt x="56" y="6"/>
                </a:lnTo>
                <a:lnTo>
                  <a:pt x="66" y="8"/>
                </a:lnTo>
                <a:lnTo>
                  <a:pt x="76" y="10"/>
                </a:lnTo>
                <a:lnTo>
                  <a:pt x="84" y="16"/>
                </a:lnTo>
                <a:lnTo>
                  <a:pt x="90" y="22"/>
                </a:lnTo>
                <a:lnTo>
                  <a:pt x="96" y="28"/>
                </a:lnTo>
                <a:lnTo>
                  <a:pt x="102" y="36"/>
                </a:lnTo>
                <a:lnTo>
                  <a:pt x="104" y="46"/>
                </a:lnTo>
                <a:lnTo>
                  <a:pt x="106" y="56"/>
                </a:lnTo>
                <a:lnTo>
                  <a:pt x="106" y="56"/>
                </a:lnTo>
                <a:lnTo>
                  <a:pt x="104" y="66"/>
                </a:lnTo>
                <a:lnTo>
                  <a:pt x="102" y="76"/>
                </a:lnTo>
                <a:lnTo>
                  <a:pt x="96" y="84"/>
                </a:lnTo>
                <a:lnTo>
                  <a:pt x="90" y="90"/>
                </a:lnTo>
                <a:lnTo>
                  <a:pt x="84" y="96"/>
                </a:lnTo>
                <a:lnTo>
                  <a:pt x="76" y="102"/>
                </a:lnTo>
                <a:lnTo>
                  <a:pt x="66" y="104"/>
                </a:lnTo>
                <a:lnTo>
                  <a:pt x="56" y="10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cs typeface="+mn-ea"/>
              <a:sym typeface="+mn-lt"/>
            </a:endParaRPr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7475864" y="4695821"/>
            <a:ext cx="80913" cy="80912"/>
          </a:xfrm>
          <a:custGeom>
            <a:avLst/>
            <a:gdLst/>
            <a:ahLst/>
            <a:cxnLst>
              <a:cxn ang="0">
                <a:pos x="32" y="0"/>
              </a:cxn>
              <a:cxn ang="0">
                <a:pos x="32" y="0"/>
              </a:cxn>
              <a:cxn ang="0">
                <a:pos x="26" y="0"/>
              </a:cxn>
              <a:cxn ang="0">
                <a:pos x="20" y="2"/>
              </a:cxn>
              <a:cxn ang="0">
                <a:pos x="10" y="10"/>
              </a:cxn>
              <a:cxn ang="0">
                <a:pos x="2" y="20"/>
              </a:cxn>
              <a:cxn ang="0">
                <a:pos x="0" y="26"/>
              </a:cxn>
              <a:cxn ang="0">
                <a:pos x="0" y="32"/>
              </a:cxn>
              <a:cxn ang="0">
                <a:pos x="0" y="32"/>
              </a:cxn>
              <a:cxn ang="0">
                <a:pos x="0" y="38"/>
              </a:cxn>
              <a:cxn ang="0">
                <a:pos x="2" y="44"/>
              </a:cxn>
              <a:cxn ang="0">
                <a:pos x="10" y="54"/>
              </a:cxn>
              <a:cxn ang="0">
                <a:pos x="20" y="62"/>
              </a:cxn>
              <a:cxn ang="0">
                <a:pos x="26" y="64"/>
              </a:cxn>
              <a:cxn ang="0">
                <a:pos x="32" y="64"/>
              </a:cxn>
              <a:cxn ang="0">
                <a:pos x="32" y="64"/>
              </a:cxn>
              <a:cxn ang="0">
                <a:pos x="38" y="64"/>
              </a:cxn>
              <a:cxn ang="0">
                <a:pos x="44" y="62"/>
              </a:cxn>
              <a:cxn ang="0">
                <a:pos x="54" y="54"/>
              </a:cxn>
              <a:cxn ang="0">
                <a:pos x="62" y="44"/>
              </a:cxn>
              <a:cxn ang="0">
                <a:pos x="64" y="38"/>
              </a:cxn>
              <a:cxn ang="0">
                <a:pos x="64" y="32"/>
              </a:cxn>
              <a:cxn ang="0">
                <a:pos x="64" y="32"/>
              </a:cxn>
              <a:cxn ang="0">
                <a:pos x="64" y="26"/>
              </a:cxn>
              <a:cxn ang="0">
                <a:pos x="62" y="20"/>
              </a:cxn>
              <a:cxn ang="0">
                <a:pos x="54" y="10"/>
              </a:cxn>
              <a:cxn ang="0">
                <a:pos x="44" y="2"/>
              </a:cxn>
              <a:cxn ang="0">
                <a:pos x="38" y="0"/>
              </a:cxn>
              <a:cxn ang="0">
                <a:pos x="32" y="0"/>
              </a:cxn>
              <a:cxn ang="0">
                <a:pos x="32" y="56"/>
              </a:cxn>
              <a:cxn ang="0">
                <a:pos x="32" y="56"/>
              </a:cxn>
              <a:cxn ang="0">
                <a:pos x="22" y="54"/>
              </a:cxn>
              <a:cxn ang="0">
                <a:pos x="16" y="48"/>
              </a:cxn>
              <a:cxn ang="0">
                <a:pos x="10" y="42"/>
              </a:cxn>
              <a:cxn ang="0">
                <a:pos x="8" y="32"/>
              </a:cxn>
              <a:cxn ang="0">
                <a:pos x="8" y="32"/>
              </a:cxn>
              <a:cxn ang="0">
                <a:pos x="10" y="22"/>
              </a:cxn>
              <a:cxn ang="0">
                <a:pos x="16" y="16"/>
              </a:cxn>
              <a:cxn ang="0">
                <a:pos x="22" y="10"/>
              </a:cxn>
              <a:cxn ang="0">
                <a:pos x="32" y="8"/>
              </a:cxn>
              <a:cxn ang="0">
                <a:pos x="32" y="8"/>
              </a:cxn>
              <a:cxn ang="0">
                <a:pos x="42" y="10"/>
              </a:cxn>
              <a:cxn ang="0">
                <a:pos x="48" y="16"/>
              </a:cxn>
              <a:cxn ang="0">
                <a:pos x="54" y="22"/>
              </a:cxn>
              <a:cxn ang="0">
                <a:pos x="56" y="32"/>
              </a:cxn>
              <a:cxn ang="0">
                <a:pos x="56" y="32"/>
              </a:cxn>
              <a:cxn ang="0">
                <a:pos x="54" y="42"/>
              </a:cxn>
              <a:cxn ang="0">
                <a:pos x="48" y="48"/>
              </a:cxn>
              <a:cxn ang="0">
                <a:pos x="42" y="54"/>
              </a:cxn>
              <a:cxn ang="0">
                <a:pos x="32" y="56"/>
              </a:cxn>
            </a:cxnLst>
            <a:rect l="0" t="0" r="r" b="b"/>
            <a:pathLst>
              <a:path w="64" h="64">
                <a:moveTo>
                  <a:pt x="32" y="0"/>
                </a:moveTo>
                <a:lnTo>
                  <a:pt x="32" y="0"/>
                </a:lnTo>
                <a:lnTo>
                  <a:pt x="26" y="0"/>
                </a:lnTo>
                <a:lnTo>
                  <a:pt x="20" y="2"/>
                </a:lnTo>
                <a:lnTo>
                  <a:pt x="10" y="10"/>
                </a:lnTo>
                <a:lnTo>
                  <a:pt x="2" y="20"/>
                </a:lnTo>
                <a:lnTo>
                  <a:pt x="0" y="26"/>
                </a:lnTo>
                <a:lnTo>
                  <a:pt x="0" y="32"/>
                </a:lnTo>
                <a:lnTo>
                  <a:pt x="0" y="32"/>
                </a:lnTo>
                <a:lnTo>
                  <a:pt x="0" y="38"/>
                </a:lnTo>
                <a:lnTo>
                  <a:pt x="2" y="44"/>
                </a:lnTo>
                <a:lnTo>
                  <a:pt x="10" y="54"/>
                </a:lnTo>
                <a:lnTo>
                  <a:pt x="20" y="62"/>
                </a:lnTo>
                <a:lnTo>
                  <a:pt x="26" y="64"/>
                </a:lnTo>
                <a:lnTo>
                  <a:pt x="32" y="64"/>
                </a:lnTo>
                <a:lnTo>
                  <a:pt x="32" y="64"/>
                </a:lnTo>
                <a:lnTo>
                  <a:pt x="38" y="64"/>
                </a:lnTo>
                <a:lnTo>
                  <a:pt x="44" y="62"/>
                </a:lnTo>
                <a:lnTo>
                  <a:pt x="54" y="54"/>
                </a:lnTo>
                <a:lnTo>
                  <a:pt x="62" y="44"/>
                </a:lnTo>
                <a:lnTo>
                  <a:pt x="64" y="38"/>
                </a:lnTo>
                <a:lnTo>
                  <a:pt x="64" y="32"/>
                </a:lnTo>
                <a:lnTo>
                  <a:pt x="64" y="32"/>
                </a:lnTo>
                <a:lnTo>
                  <a:pt x="64" y="26"/>
                </a:lnTo>
                <a:lnTo>
                  <a:pt x="62" y="20"/>
                </a:lnTo>
                <a:lnTo>
                  <a:pt x="54" y="10"/>
                </a:lnTo>
                <a:lnTo>
                  <a:pt x="44" y="2"/>
                </a:lnTo>
                <a:lnTo>
                  <a:pt x="38" y="0"/>
                </a:lnTo>
                <a:lnTo>
                  <a:pt x="32" y="0"/>
                </a:lnTo>
                <a:close/>
                <a:moveTo>
                  <a:pt x="32" y="56"/>
                </a:moveTo>
                <a:lnTo>
                  <a:pt x="32" y="56"/>
                </a:lnTo>
                <a:lnTo>
                  <a:pt x="22" y="54"/>
                </a:lnTo>
                <a:lnTo>
                  <a:pt x="16" y="48"/>
                </a:lnTo>
                <a:lnTo>
                  <a:pt x="10" y="42"/>
                </a:lnTo>
                <a:lnTo>
                  <a:pt x="8" y="32"/>
                </a:lnTo>
                <a:lnTo>
                  <a:pt x="8" y="32"/>
                </a:lnTo>
                <a:lnTo>
                  <a:pt x="10" y="22"/>
                </a:lnTo>
                <a:lnTo>
                  <a:pt x="16" y="16"/>
                </a:lnTo>
                <a:lnTo>
                  <a:pt x="22" y="10"/>
                </a:lnTo>
                <a:lnTo>
                  <a:pt x="32" y="8"/>
                </a:lnTo>
                <a:lnTo>
                  <a:pt x="32" y="8"/>
                </a:lnTo>
                <a:lnTo>
                  <a:pt x="42" y="10"/>
                </a:lnTo>
                <a:lnTo>
                  <a:pt x="48" y="16"/>
                </a:lnTo>
                <a:lnTo>
                  <a:pt x="54" y="22"/>
                </a:lnTo>
                <a:lnTo>
                  <a:pt x="56" y="32"/>
                </a:lnTo>
                <a:lnTo>
                  <a:pt x="56" y="32"/>
                </a:lnTo>
                <a:lnTo>
                  <a:pt x="54" y="42"/>
                </a:lnTo>
                <a:lnTo>
                  <a:pt x="48" y="48"/>
                </a:lnTo>
                <a:lnTo>
                  <a:pt x="42" y="54"/>
                </a:lnTo>
                <a:lnTo>
                  <a:pt x="32" y="5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cs typeface="+mn-ea"/>
              <a:sym typeface="+mn-lt"/>
            </a:endParaRPr>
          </a:p>
        </p:txBody>
      </p:sp>
      <p:sp>
        <p:nvSpPr>
          <p:cNvPr id="29" name="Freeform 115"/>
          <p:cNvSpPr>
            <a:spLocks noEditPoints="1"/>
          </p:cNvSpPr>
          <p:nvPr/>
        </p:nvSpPr>
        <p:spPr bwMode="auto">
          <a:xfrm>
            <a:off x="3570260" y="3832611"/>
            <a:ext cx="323650" cy="323647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122" y="8"/>
              </a:cxn>
              <a:cxn ang="0">
                <a:pos x="92" y="28"/>
              </a:cxn>
              <a:cxn ang="0">
                <a:pos x="72" y="58"/>
              </a:cxn>
              <a:cxn ang="0">
                <a:pos x="64" y="96"/>
              </a:cxn>
              <a:cxn ang="0">
                <a:pos x="64" y="108"/>
              </a:cxn>
              <a:cxn ang="0">
                <a:pos x="70" y="130"/>
              </a:cxn>
              <a:cxn ang="0">
                <a:pos x="8" y="208"/>
              </a:cxn>
              <a:cxn ang="0">
                <a:pos x="8" y="208"/>
              </a:cxn>
              <a:cxn ang="0">
                <a:pos x="0" y="228"/>
              </a:cxn>
              <a:cxn ang="0">
                <a:pos x="2" y="238"/>
              </a:cxn>
              <a:cxn ang="0">
                <a:pos x="18" y="254"/>
              </a:cxn>
              <a:cxn ang="0">
                <a:pos x="28" y="256"/>
              </a:cxn>
              <a:cxn ang="0">
                <a:pos x="48" y="248"/>
              </a:cxn>
              <a:cxn ang="0">
                <a:pos x="116" y="180"/>
              </a:cxn>
              <a:cxn ang="0">
                <a:pos x="126" y="186"/>
              </a:cxn>
              <a:cxn ang="0">
                <a:pos x="148" y="192"/>
              </a:cxn>
              <a:cxn ang="0">
                <a:pos x="160" y="192"/>
              </a:cxn>
              <a:cxn ang="0">
                <a:pos x="198" y="184"/>
              </a:cxn>
              <a:cxn ang="0">
                <a:pos x="228" y="164"/>
              </a:cxn>
              <a:cxn ang="0">
                <a:pos x="248" y="134"/>
              </a:cxn>
              <a:cxn ang="0">
                <a:pos x="256" y="96"/>
              </a:cxn>
              <a:cxn ang="0">
                <a:pos x="254" y="76"/>
              </a:cxn>
              <a:cxn ang="0">
                <a:pos x="240" y="42"/>
              </a:cxn>
              <a:cxn ang="0">
                <a:pos x="214" y="16"/>
              </a:cxn>
              <a:cxn ang="0">
                <a:pos x="180" y="2"/>
              </a:cxn>
              <a:cxn ang="0">
                <a:pos x="38" y="238"/>
              </a:cxn>
              <a:cxn ang="0">
                <a:pos x="34" y="240"/>
              </a:cxn>
              <a:cxn ang="0">
                <a:pos x="28" y="242"/>
              </a:cxn>
              <a:cxn ang="0">
                <a:pos x="18" y="238"/>
              </a:cxn>
              <a:cxn ang="0">
                <a:pos x="14" y="228"/>
              </a:cxn>
              <a:cxn ang="0">
                <a:pos x="16" y="222"/>
              </a:cxn>
              <a:cxn ang="0">
                <a:pos x="18" y="218"/>
              </a:cxn>
              <a:cxn ang="0">
                <a:pos x="82" y="154"/>
              </a:cxn>
              <a:cxn ang="0">
                <a:pos x="102" y="174"/>
              </a:cxn>
              <a:cxn ang="0">
                <a:pos x="160" y="176"/>
              </a:cxn>
              <a:cxn ang="0">
                <a:pos x="144" y="174"/>
              </a:cxn>
              <a:cxn ang="0">
                <a:pos x="116" y="162"/>
              </a:cxn>
              <a:cxn ang="0">
                <a:pos x="94" y="140"/>
              </a:cxn>
              <a:cxn ang="0">
                <a:pos x="82" y="112"/>
              </a:cxn>
              <a:cxn ang="0">
                <a:pos x="80" y="96"/>
              </a:cxn>
              <a:cxn ang="0">
                <a:pos x="86" y="64"/>
              </a:cxn>
              <a:cxn ang="0">
                <a:pos x="104" y="40"/>
              </a:cxn>
              <a:cxn ang="0">
                <a:pos x="128" y="22"/>
              </a:cxn>
              <a:cxn ang="0">
                <a:pos x="160" y="16"/>
              </a:cxn>
              <a:cxn ang="0">
                <a:pos x="176" y="18"/>
              </a:cxn>
              <a:cxn ang="0">
                <a:pos x="204" y="30"/>
              </a:cxn>
              <a:cxn ang="0">
                <a:pos x="226" y="52"/>
              </a:cxn>
              <a:cxn ang="0">
                <a:pos x="238" y="80"/>
              </a:cxn>
              <a:cxn ang="0">
                <a:pos x="240" y="96"/>
              </a:cxn>
              <a:cxn ang="0">
                <a:pos x="234" y="128"/>
              </a:cxn>
              <a:cxn ang="0">
                <a:pos x="216" y="152"/>
              </a:cxn>
              <a:cxn ang="0">
                <a:pos x="192" y="170"/>
              </a:cxn>
              <a:cxn ang="0">
                <a:pos x="160" y="176"/>
              </a:cxn>
            </a:cxnLst>
            <a:rect l="0" t="0" r="r" b="b"/>
            <a:pathLst>
              <a:path w="256" h="256">
                <a:moveTo>
                  <a:pt x="160" y="0"/>
                </a:moveTo>
                <a:lnTo>
                  <a:pt x="160" y="0"/>
                </a:lnTo>
                <a:lnTo>
                  <a:pt x="140" y="2"/>
                </a:lnTo>
                <a:lnTo>
                  <a:pt x="122" y="8"/>
                </a:lnTo>
                <a:lnTo>
                  <a:pt x="106" y="16"/>
                </a:lnTo>
                <a:lnTo>
                  <a:pt x="92" y="28"/>
                </a:lnTo>
                <a:lnTo>
                  <a:pt x="80" y="42"/>
                </a:lnTo>
                <a:lnTo>
                  <a:pt x="72" y="58"/>
                </a:lnTo>
                <a:lnTo>
                  <a:pt x="66" y="76"/>
                </a:lnTo>
                <a:lnTo>
                  <a:pt x="64" y="96"/>
                </a:lnTo>
                <a:lnTo>
                  <a:pt x="64" y="96"/>
                </a:lnTo>
                <a:lnTo>
                  <a:pt x="64" y="108"/>
                </a:lnTo>
                <a:lnTo>
                  <a:pt x="66" y="120"/>
                </a:lnTo>
                <a:lnTo>
                  <a:pt x="70" y="130"/>
                </a:lnTo>
                <a:lnTo>
                  <a:pt x="76" y="140"/>
                </a:lnTo>
                <a:lnTo>
                  <a:pt x="8" y="208"/>
                </a:lnTo>
                <a:lnTo>
                  <a:pt x="8" y="208"/>
                </a:lnTo>
                <a:lnTo>
                  <a:pt x="8" y="208"/>
                </a:lnTo>
                <a:lnTo>
                  <a:pt x="2" y="216"/>
                </a:lnTo>
                <a:lnTo>
                  <a:pt x="0" y="228"/>
                </a:lnTo>
                <a:lnTo>
                  <a:pt x="0" y="228"/>
                </a:lnTo>
                <a:lnTo>
                  <a:pt x="2" y="238"/>
                </a:lnTo>
                <a:lnTo>
                  <a:pt x="8" y="248"/>
                </a:lnTo>
                <a:lnTo>
                  <a:pt x="18" y="254"/>
                </a:lnTo>
                <a:lnTo>
                  <a:pt x="28" y="256"/>
                </a:lnTo>
                <a:lnTo>
                  <a:pt x="28" y="256"/>
                </a:lnTo>
                <a:lnTo>
                  <a:pt x="40" y="254"/>
                </a:lnTo>
                <a:lnTo>
                  <a:pt x="48" y="248"/>
                </a:lnTo>
                <a:lnTo>
                  <a:pt x="48" y="248"/>
                </a:lnTo>
                <a:lnTo>
                  <a:pt x="116" y="180"/>
                </a:lnTo>
                <a:lnTo>
                  <a:pt x="116" y="180"/>
                </a:lnTo>
                <a:lnTo>
                  <a:pt x="126" y="186"/>
                </a:lnTo>
                <a:lnTo>
                  <a:pt x="136" y="190"/>
                </a:lnTo>
                <a:lnTo>
                  <a:pt x="148" y="192"/>
                </a:lnTo>
                <a:lnTo>
                  <a:pt x="160" y="192"/>
                </a:lnTo>
                <a:lnTo>
                  <a:pt x="160" y="192"/>
                </a:lnTo>
                <a:lnTo>
                  <a:pt x="180" y="190"/>
                </a:lnTo>
                <a:lnTo>
                  <a:pt x="198" y="184"/>
                </a:lnTo>
                <a:lnTo>
                  <a:pt x="214" y="176"/>
                </a:lnTo>
                <a:lnTo>
                  <a:pt x="228" y="164"/>
                </a:lnTo>
                <a:lnTo>
                  <a:pt x="240" y="150"/>
                </a:lnTo>
                <a:lnTo>
                  <a:pt x="248" y="134"/>
                </a:lnTo>
                <a:lnTo>
                  <a:pt x="254" y="116"/>
                </a:lnTo>
                <a:lnTo>
                  <a:pt x="256" y="96"/>
                </a:lnTo>
                <a:lnTo>
                  <a:pt x="256" y="96"/>
                </a:lnTo>
                <a:lnTo>
                  <a:pt x="254" y="76"/>
                </a:lnTo>
                <a:lnTo>
                  <a:pt x="248" y="58"/>
                </a:lnTo>
                <a:lnTo>
                  <a:pt x="240" y="42"/>
                </a:lnTo>
                <a:lnTo>
                  <a:pt x="228" y="28"/>
                </a:lnTo>
                <a:lnTo>
                  <a:pt x="214" y="16"/>
                </a:lnTo>
                <a:lnTo>
                  <a:pt x="198" y="8"/>
                </a:lnTo>
                <a:lnTo>
                  <a:pt x="180" y="2"/>
                </a:lnTo>
                <a:lnTo>
                  <a:pt x="160" y="0"/>
                </a:lnTo>
                <a:close/>
                <a:moveTo>
                  <a:pt x="38" y="238"/>
                </a:moveTo>
                <a:lnTo>
                  <a:pt x="38" y="238"/>
                </a:lnTo>
                <a:lnTo>
                  <a:pt x="34" y="240"/>
                </a:lnTo>
                <a:lnTo>
                  <a:pt x="28" y="242"/>
                </a:lnTo>
                <a:lnTo>
                  <a:pt x="28" y="242"/>
                </a:lnTo>
                <a:lnTo>
                  <a:pt x="22" y="240"/>
                </a:lnTo>
                <a:lnTo>
                  <a:pt x="18" y="238"/>
                </a:lnTo>
                <a:lnTo>
                  <a:pt x="16" y="234"/>
                </a:lnTo>
                <a:lnTo>
                  <a:pt x="14" y="228"/>
                </a:lnTo>
                <a:lnTo>
                  <a:pt x="14" y="228"/>
                </a:lnTo>
                <a:lnTo>
                  <a:pt x="16" y="222"/>
                </a:lnTo>
                <a:lnTo>
                  <a:pt x="18" y="218"/>
                </a:lnTo>
                <a:lnTo>
                  <a:pt x="18" y="218"/>
                </a:lnTo>
                <a:lnTo>
                  <a:pt x="82" y="154"/>
                </a:lnTo>
                <a:lnTo>
                  <a:pt x="82" y="154"/>
                </a:lnTo>
                <a:lnTo>
                  <a:pt x="92" y="164"/>
                </a:lnTo>
                <a:lnTo>
                  <a:pt x="102" y="174"/>
                </a:lnTo>
                <a:lnTo>
                  <a:pt x="38" y="238"/>
                </a:lnTo>
                <a:close/>
                <a:moveTo>
                  <a:pt x="160" y="176"/>
                </a:moveTo>
                <a:lnTo>
                  <a:pt x="160" y="176"/>
                </a:lnTo>
                <a:lnTo>
                  <a:pt x="144" y="174"/>
                </a:lnTo>
                <a:lnTo>
                  <a:pt x="128" y="170"/>
                </a:lnTo>
                <a:lnTo>
                  <a:pt x="116" y="162"/>
                </a:lnTo>
                <a:lnTo>
                  <a:pt x="104" y="152"/>
                </a:lnTo>
                <a:lnTo>
                  <a:pt x="94" y="140"/>
                </a:lnTo>
                <a:lnTo>
                  <a:pt x="86" y="128"/>
                </a:lnTo>
                <a:lnTo>
                  <a:pt x="82" y="112"/>
                </a:lnTo>
                <a:lnTo>
                  <a:pt x="80" y="96"/>
                </a:lnTo>
                <a:lnTo>
                  <a:pt x="80" y="96"/>
                </a:lnTo>
                <a:lnTo>
                  <a:pt x="82" y="80"/>
                </a:lnTo>
                <a:lnTo>
                  <a:pt x="86" y="64"/>
                </a:lnTo>
                <a:lnTo>
                  <a:pt x="94" y="52"/>
                </a:lnTo>
                <a:lnTo>
                  <a:pt x="104" y="40"/>
                </a:lnTo>
                <a:lnTo>
                  <a:pt x="116" y="30"/>
                </a:lnTo>
                <a:lnTo>
                  <a:pt x="128" y="22"/>
                </a:lnTo>
                <a:lnTo>
                  <a:pt x="144" y="18"/>
                </a:lnTo>
                <a:lnTo>
                  <a:pt x="160" y="16"/>
                </a:lnTo>
                <a:lnTo>
                  <a:pt x="160" y="16"/>
                </a:lnTo>
                <a:lnTo>
                  <a:pt x="176" y="18"/>
                </a:lnTo>
                <a:lnTo>
                  <a:pt x="192" y="22"/>
                </a:lnTo>
                <a:lnTo>
                  <a:pt x="204" y="30"/>
                </a:lnTo>
                <a:lnTo>
                  <a:pt x="216" y="40"/>
                </a:lnTo>
                <a:lnTo>
                  <a:pt x="226" y="52"/>
                </a:lnTo>
                <a:lnTo>
                  <a:pt x="234" y="64"/>
                </a:lnTo>
                <a:lnTo>
                  <a:pt x="238" y="80"/>
                </a:lnTo>
                <a:lnTo>
                  <a:pt x="240" y="96"/>
                </a:lnTo>
                <a:lnTo>
                  <a:pt x="240" y="96"/>
                </a:lnTo>
                <a:lnTo>
                  <a:pt x="238" y="112"/>
                </a:lnTo>
                <a:lnTo>
                  <a:pt x="234" y="128"/>
                </a:lnTo>
                <a:lnTo>
                  <a:pt x="226" y="140"/>
                </a:lnTo>
                <a:lnTo>
                  <a:pt x="216" y="152"/>
                </a:lnTo>
                <a:lnTo>
                  <a:pt x="204" y="162"/>
                </a:lnTo>
                <a:lnTo>
                  <a:pt x="192" y="170"/>
                </a:lnTo>
                <a:lnTo>
                  <a:pt x="176" y="174"/>
                </a:lnTo>
                <a:lnTo>
                  <a:pt x="160" y="17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cs typeface="+mn-ea"/>
              <a:sym typeface="+mn-lt"/>
            </a:endParaRPr>
          </a:p>
        </p:txBody>
      </p:sp>
      <p:sp>
        <p:nvSpPr>
          <p:cNvPr id="30" name="Freeform 119"/>
          <p:cNvSpPr>
            <a:spLocks/>
          </p:cNvSpPr>
          <p:nvPr/>
        </p:nvSpPr>
        <p:spPr bwMode="auto">
          <a:xfrm>
            <a:off x="3701743" y="3883181"/>
            <a:ext cx="75855" cy="75855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56" y="0"/>
              </a:cxn>
              <a:cxn ang="0">
                <a:pos x="44" y="2"/>
              </a:cxn>
              <a:cxn ang="0">
                <a:pos x="34" y="4"/>
              </a:cxn>
              <a:cxn ang="0">
                <a:pos x="24" y="10"/>
              </a:cxn>
              <a:cxn ang="0">
                <a:pos x="16" y="16"/>
              </a:cxn>
              <a:cxn ang="0">
                <a:pos x="10" y="24"/>
              </a:cxn>
              <a:cxn ang="0">
                <a:pos x="4" y="34"/>
              </a:cxn>
              <a:cxn ang="0">
                <a:pos x="2" y="44"/>
              </a:cxn>
              <a:cxn ang="0">
                <a:pos x="0" y="56"/>
              </a:cxn>
              <a:cxn ang="0">
                <a:pos x="0" y="56"/>
              </a:cxn>
              <a:cxn ang="0">
                <a:pos x="2" y="58"/>
              </a:cxn>
              <a:cxn ang="0">
                <a:pos x="4" y="60"/>
              </a:cxn>
              <a:cxn ang="0">
                <a:pos x="4" y="60"/>
              </a:cxn>
              <a:cxn ang="0">
                <a:pos x="6" y="58"/>
              </a:cxn>
              <a:cxn ang="0">
                <a:pos x="8" y="56"/>
              </a:cxn>
              <a:cxn ang="0">
                <a:pos x="8" y="56"/>
              </a:cxn>
              <a:cxn ang="0">
                <a:pos x="8" y="46"/>
              </a:cxn>
              <a:cxn ang="0">
                <a:pos x="12" y="38"/>
              </a:cxn>
              <a:cxn ang="0">
                <a:pos x="16" y="30"/>
              </a:cxn>
              <a:cxn ang="0">
                <a:pos x="22" y="22"/>
              </a:cxn>
              <a:cxn ang="0">
                <a:pos x="30" y="16"/>
              </a:cxn>
              <a:cxn ang="0">
                <a:pos x="38" y="12"/>
              </a:cxn>
              <a:cxn ang="0">
                <a:pos x="46" y="8"/>
              </a:cxn>
              <a:cxn ang="0">
                <a:pos x="56" y="8"/>
              </a:cxn>
              <a:cxn ang="0">
                <a:pos x="56" y="8"/>
              </a:cxn>
              <a:cxn ang="0">
                <a:pos x="58" y="6"/>
              </a:cxn>
              <a:cxn ang="0">
                <a:pos x="60" y="4"/>
              </a:cxn>
              <a:cxn ang="0">
                <a:pos x="60" y="4"/>
              </a:cxn>
              <a:cxn ang="0">
                <a:pos x="58" y="2"/>
              </a:cxn>
              <a:cxn ang="0">
                <a:pos x="56" y="0"/>
              </a:cxn>
            </a:cxnLst>
            <a:rect l="0" t="0" r="r" b="b"/>
            <a:pathLst>
              <a:path w="60" h="60">
                <a:moveTo>
                  <a:pt x="56" y="0"/>
                </a:moveTo>
                <a:lnTo>
                  <a:pt x="56" y="0"/>
                </a:lnTo>
                <a:lnTo>
                  <a:pt x="44" y="2"/>
                </a:lnTo>
                <a:lnTo>
                  <a:pt x="34" y="4"/>
                </a:lnTo>
                <a:lnTo>
                  <a:pt x="24" y="10"/>
                </a:lnTo>
                <a:lnTo>
                  <a:pt x="16" y="16"/>
                </a:lnTo>
                <a:lnTo>
                  <a:pt x="10" y="24"/>
                </a:lnTo>
                <a:lnTo>
                  <a:pt x="4" y="34"/>
                </a:lnTo>
                <a:lnTo>
                  <a:pt x="2" y="44"/>
                </a:lnTo>
                <a:lnTo>
                  <a:pt x="0" y="56"/>
                </a:lnTo>
                <a:lnTo>
                  <a:pt x="0" y="56"/>
                </a:lnTo>
                <a:lnTo>
                  <a:pt x="2" y="58"/>
                </a:lnTo>
                <a:lnTo>
                  <a:pt x="4" y="60"/>
                </a:lnTo>
                <a:lnTo>
                  <a:pt x="4" y="60"/>
                </a:lnTo>
                <a:lnTo>
                  <a:pt x="6" y="58"/>
                </a:lnTo>
                <a:lnTo>
                  <a:pt x="8" y="56"/>
                </a:lnTo>
                <a:lnTo>
                  <a:pt x="8" y="56"/>
                </a:lnTo>
                <a:lnTo>
                  <a:pt x="8" y="46"/>
                </a:lnTo>
                <a:lnTo>
                  <a:pt x="12" y="38"/>
                </a:lnTo>
                <a:lnTo>
                  <a:pt x="16" y="30"/>
                </a:lnTo>
                <a:lnTo>
                  <a:pt x="22" y="22"/>
                </a:lnTo>
                <a:lnTo>
                  <a:pt x="30" y="16"/>
                </a:lnTo>
                <a:lnTo>
                  <a:pt x="38" y="12"/>
                </a:lnTo>
                <a:lnTo>
                  <a:pt x="46" y="8"/>
                </a:lnTo>
                <a:lnTo>
                  <a:pt x="56" y="8"/>
                </a:lnTo>
                <a:lnTo>
                  <a:pt x="56" y="8"/>
                </a:lnTo>
                <a:lnTo>
                  <a:pt x="58" y="6"/>
                </a:lnTo>
                <a:lnTo>
                  <a:pt x="60" y="4"/>
                </a:lnTo>
                <a:lnTo>
                  <a:pt x="60" y="4"/>
                </a:lnTo>
                <a:lnTo>
                  <a:pt x="58" y="2"/>
                </a:lnTo>
                <a:lnTo>
                  <a:pt x="56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cs typeface="+mn-ea"/>
              <a:sym typeface="+mn-lt"/>
            </a:endParaRPr>
          </a:p>
        </p:txBody>
      </p:sp>
      <p:sp>
        <p:nvSpPr>
          <p:cNvPr id="31" name="Freeform 120"/>
          <p:cNvSpPr>
            <a:spLocks/>
          </p:cNvSpPr>
          <p:nvPr/>
        </p:nvSpPr>
        <p:spPr bwMode="auto">
          <a:xfrm>
            <a:off x="3701743" y="3883181"/>
            <a:ext cx="75855" cy="75855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56" y="0"/>
              </a:cxn>
              <a:cxn ang="0">
                <a:pos x="44" y="2"/>
              </a:cxn>
              <a:cxn ang="0">
                <a:pos x="34" y="4"/>
              </a:cxn>
              <a:cxn ang="0">
                <a:pos x="24" y="10"/>
              </a:cxn>
              <a:cxn ang="0">
                <a:pos x="16" y="16"/>
              </a:cxn>
              <a:cxn ang="0">
                <a:pos x="10" y="24"/>
              </a:cxn>
              <a:cxn ang="0">
                <a:pos x="4" y="34"/>
              </a:cxn>
              <a:cxn ang="0">
                <a:pos x="2" y="44"/>
              </a:cxn>
              <a:cxn ang="0">
                <a:pos x="0" y="56"/>
              </a:cxn>
              <a:cxn ang="0">
                <a:pos x="0" y="56"/>
              </a:cxn>
              <a:cxn ang="0">
                <a:pos x="2" y="58"/>
              </a:cxn>
              <a:cxn ang="0">
                <a:pos x="4" y="60"/>
              </a:cxn>
              <a:cxn ang="0">
                <a:pos x="4" y="60"/>
              </a:cxn>
              <a:cxn ang="0">
                <a:pos x="6" y="58"/>
              </a:cxn>
              <a:cxn ang="0">
                <a:pos x="8" y="56"/>
              </a:cxn>
              <a:cxn ang="0">
                <a:pos x="8" y="56"/>
              </a:cxn>
              <a:cxn ang="0">
                <a:pos x="8" y="46"/>
              </a:cxn>
              <a:cxn ang="0">
                <a:pos x="12" y="38"/>
              </a:cxn>
              <a:cxn ang="0">
                <a:pos x="16" y="30"/>
              </a:cxn>
              <a:cxn ang="0">
                <a:pos x="22" y="22"/>
              </a:cxn>
              <a:cxn ang="0">
                <a:pos x="30" y="16"/>
              </a:cxn>
              <a:cxn ang="0">
                <a:pos x="38" y="12"/>
              </a:cxn>
              <a:cxn ang="0">
                <a:pos x="46" y="8"/>
              </a:cxn>
              <a:cxn ang="0">
                <a:pos x="56" y="8"/>
              </a:cxn>
              <a:cxn ang="0">
                <a:pos x="56" y="8"/>
              </a:cxn>
              <a:cxn ang="0">
                <a:pos x="58" y="6"/>
              </a:cxn>
              <a:cxn ang="0">
                <a:pos x="60" y="4"/>
              </a:cxn>
              <a:cxn ang="0">
                <a:pos x="60" y="4"/>
              </a:cxn>
              <a:cxn ang="0">
                <a:pos x="58" y="2"/>
              </a:cxn>
              <a:cxn ang="0">
                <a:pos x="56" y="0"/>
              </a:cxn>
            </a:cxnLst>
            <a:rect l="0" t="0" r="r" b="b"/>
            <a:pathLst>
              <a:path w="60" h="60">
                <a:moveTo>
                  <a:pt x="56" y="0"/>
                </a:moveTo>
                <a:lnTo>
                  <a:pt x="56" y="0"/>
                </a:lnTo>
                <a:lnTo>
                  <a:pt x="44" y="2"/>
                </a:lnTo>
                <a:lnTo>
                  <a:pt x="34" y="4"/>
                </a:lnTo>
                <a:lnTo>
                  <a:pt x="24" y="10"/>
                </a:lnTo>
                <a:lnTo>
                  <a:pt x="16" y="16"/>
                </a:lnTo>
                <a:lnTo>
                  <a:pt x="10" y="24"/>
                </a:lnTo>
                <a:lnTo>
                  <a:pt x="4" y="34"/>
                </a:lnTo>
                <a:lnTo>
                  <a:pt x="2" y="44"/>
                </a:lnTo>
                <a:lnTo>
                  <a:pt x="0" y="56"/>
                </a:lnTo>
                <a:lnTo>
                  <a:pt x="0" y="56"/>
                </a:lnTo>
                <a:lnTo>
                  <a:pt x="2" y="58"/>
                </a:lnTo>
                <a:lnTo>
                  <a:pt x="4" y="60"/>
                </a:lnTo>
                <a:lnTo>
                  <a:pt x="4" y="60"/>
                </a:lnTo>
                <a:lnTo>
                  <a:pt x="6" y="58"/>
                </a:lnTo>
                <a:lnTo>
                  <a:pt x="8" y="56"/>
                </a:lnTo>
                <a:lnTo>
                  <a:pt x="8" y="56"/>
                </a:lnTo>
                <a:lnTo>
                  <a:pt x="8" y="46"/>
                </a:lnTo>
                <a:lnTo>
                  <a:pt x="12" y="38"/>
                </a:lnTo>
                <a:lnTo>
                  <a:pt x="16" y="30"/>
                </a:lnTo>
                <a:lnTo>
                  <a:pt x="22" y="22"/>
                </a:lnTo>
                <a:lnTo>
                  <a:pt x="30" y="16"/>
                </a:lnTo>
                <a:lnTo>
                  <a:pt x="38" y="12"/>
                </a:lnTo>
                <a:lnTo>
                  <a:pt x="46" y="8"/>
                </a:lnTo>
                <a:lnTo>
                  <a:pt x="56" y="8"/>
                </a:lnTo>
                <a:lnTo>
                  <a:pt x="56" y="8"/>
                </a:lnTo>
                <a:lnTo>
                  <a:pt x="58" y="6"/>
                </a:lnTo>
                <a:lnTo>
                  <a:pt x="60" y="4"/>
                </a:lnTo>
                <a:lnTo>
                  <a:pt x="60" y="4"/>
                </a:lnTo>
                <a:lnTo>
                  <a:pt x="58" y="2"/>
                </a:lnTo>
                <a:lnTo>
                  <a:pt x="56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cs typeface="+mn-ea"/>
              <a:sym typeface="+mn-lt"/>
            </a:endParaRPr>
          </a:p>
        </p:txBody>
      </p:sp>
      <p:sp>
        <p:nvSpPr>
          <p:cNvPr id="32" name="Freeform 52"/>
          <p:cNvSpPr>
            <a:spLocks noEditPoints="1"/>
          </p:cNvSpPr>
          <p:nvPr/>
        </p:nvSpPr>
        <p:spPr bwMode="auto">
          <a:xfrm>
            <a:off x="6070529" y="3642587"/>
            <a:ext cx="304110" cy="304110"/>
          </a:xfrm>
          <a:custGeom>
            <a:avLst/>
            <a:gdLst/>
            <a:ahLst/>
            <a:cxnLst>
              <a:cxn ang="0">
                <a:pos x="224" y="12"/>
              </a:cxn>
              <a:cxn ang="0">
                <a:pos x="188" y="0"/>
              </a:cxn>
              <a:cxn ang="0">
                <a:pos x="168" y="4"/>
              </a:cxn>
              <a:cxn ang="0">
                <a:pos x="112" y="54"/>
              </a:cxn>
              <a:cxn ang="0">
                <a:pos x="110" y="54"/>
              </a:cxn>
              <a:cxn ang="0">
                <a:pos x="28" y="138"/>
              </a:cxn>
              <a:cxn ang="0">
                <a:pos x="20" y="152"/>
              </a:cxn>
              <a:cxn ang="0">
                <a:pos x="0" y="228"/>
              </a:cxn>
              <a:cxn ang="0">
                <a:pos x="8" y="248"/>
              </a:cxn>
              <a:cxn ang="0">
                <a:pos x="28" y="256"/>
              </a:cxn>
              <a:cxn ang="0">
                <a:pos x="106" y="236"/>
              </a:cxn>
              <a:cxn ang="0">
                <a:pos x="240" y="106"/>
              </a:cxn>
              <a:cxn ang="0">
                <a:pos x="252" y="86"/>
              </a:cxn>
              <a:cxn ang="0">
                <a:pos x="254" y="52"/>
              </a:cxn>
              <a:cxn ang="0">
                <a:pos x="236" y="20"/>
              </a:cxn>
              <a:cxn ang="0">
                <a:pos x="126" y="180"/>
              </a:cxn>
              <a:cxn ang="0">
                <a:pos x="198" y="94"/>
              </a:cxn>
              <a:cxn ang="0">
                <a:pos x="196" y="126"/>
              </a:cxn>
              <a:cxn ang="0">
                <a:pos x="190" y="134"/>
              </a:cxn>
              <a:cxn ang="0">
                <a:pos x="128" y="196"/>
              </a:cxn>
              <a:cxn ang="0">
                <a:pos x="118" y="162"/>
              </a:cxn>
              <a:cxn ang="0">
                <a:pos x="100" y="142"/>
              </a:cxn>
              <a:cxn ang="0">
                <a:pos x="168" y="60"/>
              </a:cxn>
              <a:cxn ang="0">
                <a:pos x="184" y="72"/>
              </a:cxn>
              <a:cxn ang="0">
                <a:pos x="118" y="162"/>
              </a:cxn>
              <a:cxn ang="0">
                <a:pos x="72" y="130"/>
              </a:cxn>
              <a:cxn ang="0">
                <a:pos x="122" y="66"/>
              </a:cxn>
              <a:cxn ang="0">
                <a:pos x="150" y="56"/>
              </a:cxn>
              <a:cxn ang="0">
                <a:pos x="34" y="238"/>
              </a:cxn>
              <a:cxn ang="0">
                <a:pos x="28" y="240"/>
              </a:cxn>
              <a:cxn ang="0">
                <a:pos x="16" y="232"/>
              </a:cxn>
              <a:cxn ang="0">
                <a:pos x="16" y="224"/>
              </a:cxn>
              <a:cxn ang="0">
                <a:pos x="32" y="194"/>
              </a:cxn>
              <a:cxn ang="0">
                <a:pos x="52" y="204"/>
              </a:cxn>
              <a:cxn ang="0">
                <a:pos x="60" y="218"/>
              </a:cxn>
              <a:cxn ang="0">
                <a:pos x="34" y="238"/>
              </a:cxn>
              <a:cxn ang="0">
                <a:pos x="70" y="222"/>
              </a:cxn>
              <a:cxn ang="0">
                <a:pos x="58" y="198"/>
              </a:cxn>
              <a:cxn ang="0">
                <a:pos x="44" y="188"/>
              </a:cxn>
              <a:cxn ang="0">
                <a:pos x="36" y="156"/>
              </a:cxn>
              <a:cxn ang="0">
                <a:pos x="38" y="150"/>
              </a:cxn>
              <a:cxn ang="0">
                <a:pos x="60" y="144"/>
              </a:cxn>
              <a:cxn ang="0">
                <a:pos x="82" y="150"/>
              </a:cxn>
              <a:cxn ang="0">
                <a:pos x="96" y="160"/>
              </a:cxn>
              <a:cxn ang="0">
                <a:pos x="110" y="182"/>
              </a:cxn>
              <a:cxn ang="0">
                <a:pos x="110" y="206"/>
              </a:cxn>
              <a:cxn ang="0">
                <a:pos x="104" y="220"/>
              </a:cxn>
              <a:cxn ang="0">
                <a:pos x="230" y="94"/>
              </a:cxn>
              <a:cxn ang="0">
                <a:pos x="216" y="102"/>
              </a:cxn>
              <a:cxn ang="0">
                <a:pos x="210" y="80"/>
              </a:cxn>
              <a:cxn ang="0">
                <a:pos x="196" y="60"/>
              </a:cxn>
              <a:cxn ang="0">
                <a:pos x="162" y="42"/>
              </a:cxn>
              <a:cxn ang="0">
                <a:pos x="162" y="26"/>
              </a:cxn>
              <a:cxn ang="0">
                <a:pos x="180" y="16"/>
              </a:cxn>
              <a:cxn ang="0">
                <a:pos x="198" y="18"/>
              </a:cxn>
              <a:cxn ang="0">
                <a:pos x="224" y="32"/>
              </a:cxn>
              <a:cxn ang="0">
                <a:pos x="236" y="48"/>
              </a:cxn>
              <a:cxn ang="0">
                <a:pos x="240" y="66"/>
              </a:cxn>
              <a:cxn ang="0">
                <a:pos x="234" y="88"/>
              </a:cxn>
            </a:cxnLst>
            <a:rect l="0" t="0" r="r" b="b"/>
            <a:pathLst>
              <a:path w="256" h="256">
                <a:moveTo>
                  <a:pt x="236" y="20"/>
                </a:moveTo>
                <a:lnTo>
                  <a:pt x="236" y="20"/>
                </a:lnTo>
                <a:lnTo>
                  <a:pt x="224" y="12"/>
                </a:lnTo>
                <a:lnTo>
                  <a:pt x="212" y="6"/>
                </a:lnTo>
                <a:lnTo>
                  <a:pt x="200" y="2"/>
                </a:lnTo>
                <a:lnTo>
                  <a:pt x="188" y="0"/>
                </a:lnTo>
                <a:lnTo>
                  <a:pt x="188" y="0"/>
                </a:lnTo>
                <a:lnTo>
                  <a:pt x="178" y="0"/>
                </a:lnTo>
                <a:lnTo>
                  <a:pt x="168" y="4"/>
                </a:lnTo>
                <a:lnTo>
                  <a:pt x="158" y="8"/>
                </a:lnTo>
                <a:lnTo>
                  <a:pt x="150" y="16"/>
                </a:lnTo>
                <a:lnTo>
                  <a:pt x="112" y="54"/>
                </a:lnTo>
                <a:lnTo>
                  <a:pt x="112" y="54"/>
                </a:lnTo>
                <a:lnTo>
                  <a:pt x="110" y="54"/>
                </a:lnTo>
                <a:lnTo>
                  <a:pt x="110" y="54"/>
                </a:lnTo>
                <a:lnTo>
                  <a:pt x="110" y="54"/>
                </a:lnTo>
                <a:lnTo>
                  <a:pt x="110" y="54"/>
                </a:lnTo>
                <a:lnTo>
                  <a:pt x="28" y="138"/>
                </a:lnTo>
                <a:lnTo>
                  <a:pt x="28" y="138"/>
                </a:lnTo>
                <a:lnTo>
                  <a:pt x="24" y="144"/>
                </a:lnTo>
                <a:lnTo>
                  <a:pt x="20" y="152"/>
                </a:lnTo>
                <a:lnTo>
                  <a:pt x="2" y="220"/>
                </a:lnTo>
                <a:lnTo>
                  <a:pt x="2" y="220"/>
                </a:lnTo>
                <a:lnTo>
                  <a:pt x="0" y="228"/>
                </a:lnTo>
                <a:lnTo>
                  <a:pt x="0" y="228"/>
                </a:lnTo>
                <a:lnTo>
                  <a:pt x="2" y="238"/>
                </a:lnTo>
                <a:lnTo>
                  <a:pt x="8" y="248"/>
                </a:lnTo>
                <a:lnTo>
                  <a:pt x="18" y="254"/>
                </a:lnTo>
                <a:lnTo>
                  <a:pt x="28" y="256"/>
                </a:lnTo>
                <a:lnTo>
                  <a:pt x="28" y="256"/>
                </a:lnTo>
                <a:lnTo>
                  <a:pt x="38" y="254"/>
                </a:lnTo>
                <a:lnTo>
                  <a:pt x="106" y="236"/>
                </a:lnTo>
                <a:lnTo>
                  <a:pt x="106" y="236"/>
                </a:lnTo>
                <a:lnTo>
                  <a:pt x="112" y="234"/>
                </a:lnTo>
                <a:lnTo>
                  <a:pt x="118" y="228"/>
                </a:lnTo>
                <a:lnTo>
                  <a:pt x="240" y="106"/>
                </a:lnTo>
                <a:lnTo>
                  <a:pt x="240" y="106"/>
                </a:lnTo>
                <a:lnTo>
                  <a:pt x="248" y="96"/>
                </a:lnTo>
                <a:lnTo>
                  <a:pt x="252" y="86"/>
                </a:lnTo>
                <a:lnTo>
                  <a:pt x="256" y="76"/>
                </a:lnTo>
                <a:lnTo>
                  <a:pt x="256" y="64"/>
                </a:lnTo>
                <a:lnTo>
                  <a:pt x="254" y="52"/>
                </a:lnTo>
                <a:lnTo>
                  <a:pt x="250" y="42"/>
                </a:lnTo>
                <a:lnTo>
                  <a:pt x="244" y="30"/>
                </a:lnTo>
                <a:lnTo>
                  <a:pt x="236" y="20"/>
                </a:lnTo>
                <a:close/>
                <a:moveTo>
                  <a:pt x="128" y="190"/>
                </a:moveTo>
                <a:lnTo>
                  <a:pt x="128" y="190"/>
                </a:lnTo>
                <a:lnTo>
                  <a:pt x="126" y="180"/>
                </a:lnTo>
                <a:lnTo>
                  <a:pt x="122" y="170"/>
                </a:lnTo>
                <a:lnTo>
                  <a:pt x="198" y="94"/>
                </a:lnTo>
                <a:lnTo>
                  <a:pt x="198" y="94"/>
                </a:lnTo>
                <a:lnTo>
                  <a:pt x="200" y="104"/>
                </a:lnTo>
                <a:lnTo>
                  <a:pt x="200" y="116"/>
                </a:lnTo>
                <a:lnTo>
                  <a:pt x="196" y="126"/>
                </a:lnTo>
                <a:lnTo>
                  <a:pt x="190" y="134"/>
                </a:lnTo>
                <a:lnTo>
                  <a:pt x="190" y="134"/>
                </a:lnTo>
                <a:lnTo>
                  <a:pt x="190" y="134"/>
                </a:lnTo>
                <a:lnTo>
                  <a:pt x="190" y="134"/>
                </a:lnTo>
                <a:lnTo>
                  <a:pt x="128" y="196"/>
                </a:lnTo>
                <a:lnTo>
                  <a:pt x="128" y="196"/>
                </a:lnTo>
                <a:lnTo>
                  <a:pt x="128" y="190"/>
                </a:lnTo>
                <a:close/>
                <a:moveTo>
                  <a:pt x="118" y="162"/>
                </a:moveTo>
                <a:lnTo>
                  <a:pt x="118" y="162"/>
                </a:lnTo>
                <a:lnTo>
                  <a:pt x="108" y="148"/>
                </a:lnTo>
                <a:lnTo>
                  <a:pt x="108" y="148"/>
                </a:lnTo>
                <a:lnTo>
                  <a:pt x="100" y="142"/>
                </a:lnTo>
                <a:lnTo>
                  <a:pt x="92" y="136"/>
                </a:lnTo>
                <a:lnTo>
                  <a:pt x="168" y="60"/>
                </a:lnTo>
                <a:lnTo>
                  <a:pt x="168" y="60"/>
                </a:lnTo>
                <a:lnTo>
                  <a:pt x="176" y="64"/>
                </a:lnTo>
                <a:lnTo>
                  <a:pt x="184" y="72"/>
                </a:lnTo>
                <a:lnTo>
                  <a:pt x="184" y="72"/>
                </a:lnTo>
                <a:lnTo>
                  <a:pt x="190" y="78"/>
                </a:lnTo>
                <a:lnTo>
                  <a:pt x="194" y="86"/>
                </a:lnTo>
                <a:lnTo>
                  <a:pt x="118" y="162"/>
                </a:lnTo>
                <a:close/>
                <a:moveTo>
                  <a:pt x="84" y="132"/>
                </a:moveTo>
                <a:lnTo>
                  <a:pt x="84" y="132"/>
                </a:lnTo>
                <a:lnTo>
                  <a:pt x="72" y="130"/>
                </a:lnTo>
                <a:lnTo>
                  <a:pt x="60" y="128"/>
                </a:lnTo>
                <a:lnTo>
                  <a:pt x="122" y="66"/>
                </a:lnTo>
                <a:lnTo>
                  <a:pt x="122" y="66"/>
                </a:lnTo>
                <a:lnTo>
                  <a:pt x="130" y="60"/>
                </a:lnTo>
                <a:lnTo>
                  <a:pt x="140" y="56"/>
                </a:lnTo>
                <a:lnTo>
                  <a:pt x="150" y="56"/>
                </a:lnTo>
                <a:lnTo>
                  <a:pt x="160" y="58"/>
                </a:lnTo>
                <a:lnTo>
                  <a:pt x="84" y="132"/>
                </a:lnTo>
                <a:close/>
                <a:moveTo>
                  <a:pt x="34" y="238"/>
                </a:moveTo>
                <a:lnTo>
                  <a:pt x="34" y="238"/>
                </a:lnTo>
                <a:lnTo>
                  <a:pt x="28" y="240"/>
                </a:lnTo>
                <a:lnTo>
                  <a:pt x="28" y="240"/>
                </a:lnTo>
                <a:lnTo>
                  <a:pt x="24" y="240"/>
                </a:lnTo>
                <a:lnTo>
                  <a:pt x="20" y="236"/>
                </a:lnTo>
                <a:lnTo>
                  <a:pt x="16" y="232"/>
                </a:lnTo>
                <a:lnTo>
                  <a:pt x="16" y="228"/>
                </a:lnTo>
                <a:lnTo>
                  <a:pt x="16" y="228"/>
                </a:lnTo>
                <a:lnTo>
                  <a:pt x="16" y="224"/>
                </a:lnTo>
                <a:lnTo>
                  <a:pt x="26" y="192"/>
                </a:lnTo>
                <a:lnTo>
                  <a:pt x="26" y="192"/>
                </a:lnTo>
                <a:lnTo>
                  <a:pt x="32" y="194"/>
                </a:lnTo>
                <a:lnTo>
                  <a:pt x="40" y="196"/>
                </a:lnTo>
                <a:lnTo>
                  <a:pt x="46" y="200"/>
                </a:lnTo>
                <a:lnTo>
                  <a:pt x="52" y="204"/>
                </a:lnTo>
                <a:lnTo>
                  <a:pt x="52" y="204"/>
                </a:lnTo>
                <a:lnTo>
                  <a:pt x="58" y="210"/>
                </a:lnTo>
                <a:lnTo>
                  <a:pt x="60" y="218"/>
                </a:lnTo>
                <a:lnTo>
                  <a:pt x="62" y="224"/>
                </a:lnTo>
                <a:lnTo>
                  <a:pt x="64" y="232"/>
                </a:lnTo>
                <a:lnTo>
                  <a:pt x="34" y="238"/>
                </a:lnTo>
                <a:close/>
                <a:moveTo>
                  <a:pt x="70" y="230"/>
                </a:moveTo>
                <a:lnTo>
                  <a:pt x="70" y="230"/>
                </a:lnTo>
                <a:lnTo>
                  <a:pt x="70" y="222"/>
                </a:lnTo>
                <a:lnTo>
                  <a:pt x="68" y="214"/>
                </a:lnTo>
                <a:lnTo>
                  <a:pt x="64" y="206"/>
                </a:lnTo>
                <a:lnTo>
                  <a:pt x="58" y="198"/>
                </a:lnTo>
                <a:lnTo>
                  <a:pt x="58" y="198"/>
                </a:lnTo>
                <a:lnTo>
                  <a:pt x="50" y="192"/>
                </a:lnTo>
                <a:lnTo>
                  <a:pt x="44" y="188"/>
                </a:lnTo>
                <a:lnTo>
                  <a:pt x="36" y="186"/>
                </a:lnTo>
                <a:lnTo>
                  <a:pt x="28" y="184"/>
                </a:lnTo>
                <a:lnTo>
                  <a:pt x="36" y="156"/>
                </a:lnTo>
                <a:lnTo>
                  <a:pt x="36" y="156"/>
                </a:lnTo>
                <a:lnTo>
                  <a:pt x="38" y="150"/>
                </a:lnTo>
                <a:lnTo>
                  <a:pt x="38" y="150"/>
                </a:lnTo>
                <a:lnTo>
                  <a:pt x="44" y="146"/>
                </a:lnTo>
                <a:lnTo>
                  <a:pt x="52" y="144"/>
                </a:lnTo>
                <a:lnTo>
                  <a:pt x="60" y="144"/>
                </a:lnTo>
                <a:lnTo>
                  <a:pt x="68" y="144"/>
                </a:lnTo>
                <a:lnTo>
                  <a:pt x="74" y="146"/>
                </a:lnTo>
                <a:lnTo>
                  <a:pt x="82" y="150"/>
                </a:lnTo>
                <a:lnTo>
                  <a:pt x="90" y="154"/>
                </a:lnTo>
                <a:lnTo>
                  <a:pt x="96" y="160"/>
                </a:lnTo>
                <a:lnTo>
                  <a:pt x="96" y="160"/>
                </a:lnTo>
                <a:lnTo>
                  <a:pt x="102" y="166"/>
                </a:lnTo>
                <a:lnTo>
                  <a:pt x="108" y="174"/>
                </a:lnTo>
                <a:lnTo>
                  <a:pt x="110" y="182"/>
                </a:lnTo>
                <a:lnTo>
                  <a:pt x="112" y="190"/>
                </a:lnTo>
                <a:lnTo>
                  <a:pt x="112" y="198"/>
                </a:lnTo>
                <a:lnTo>
                  <a:pt x="110" y="206"/>
                </a:lnTo>
                <a:lnTo>
                  <a:pt x="108" y="214"/>
                </a:lnTo>
                <a:lnTo>
                  <a:pt x="104" y="220"/>
                </a:lnTo>
                <a:lnTo>
                  <a:pt x="104" y="220"/>
                </a:lnTo>
                <a:lnTo>
                  <a:pt x="100" y="222"/>
                </a:lnTo>
                <a:lnTo>
                  <a:pt x="70" y="230"/>
                </a:lnTo>
                <a:close/>
                <a:moveTo>
                  <a:pt x="230" y="94"/>
                </a:moveTo>
                <a:lnTo>
                  <a:pt x="216" y="108"/>
                </a:lnTo>
                <a:lnTo>
                  <a:pt x="216" y="108"/>
                </a:lnTo>
                <a:lnTo>
                  <a:pt x="216" y="102"/>
                </a:lnTo>
                <a:lnTo>
                  <a:pt x="216" y="102"/>
                </a:lnTo>
                <a:lnTo>
                  <a:pt x="214" y="90"/>
                </a:lnTo>
                <a:lnTo>
                  <a:pt x="210" y="80"/>
                </a:lnTo>
                <a:lnTo>
                  <a:pt x="204" y="70"/>
                </a:lnTo>
                <a:lnTo>
                  <a:pt x="196" y="60"/>
                </a:lnTo>
                <a:lnTo>
                  <a:pt x="196" y="60"/>
                </a:lnTo>
                <a:lnTo>
                  <a:pt x="186" y="52"/>
                </a:lnTo>
                <a:lnTo>
                  <a:pt x="174" y="46"/>
                </a:lnTo>
                <a:lnTo>
                  <a:pt x="162" y="42"/>
                </a:lnTo>
                <a:lnTo>
                  <a:pt x="148" y="40"/>
                </a:lnTo>
                <a:lnTo>
                  <a:pt x="162" y="26"/>
                </a:lnTo>
                <a:lnTo>
                  <a:pt x="162" y="26"/>
                </a:lnTo>
                <a:lnTo>
                  <a:pt x="168" y="22"/>
                </a:lnTo>
                <a:lnTo>
                  <a:pt x="174" y="18"/>
                </a:lnTo>
                <a:lnTo>
                  <a:pt x="180" y="16"/>
                </a:lnTo>
                <a:lnTo>
                  <a:pt x="188" y="16"/>
                </a:lnTo>
                <a:lnTo>
                  <a:pt x="188" y="16"/>
                </a:lnTo>
                <a:lnTo>
                  <a:pt x="198" y="18"/>
                </a:lnTo>
                <a:lnTo>
                  <a:pt x="206" y="20"/>
                </a:lnTo>
                <a:lnTo>
                  <a:pt x="216" y="26"/>
                </a:lnTo>
                <a:lnTo>
                  <a:pt x="224" y="32"/>
                </a:lnTo>
                <a:lnTo>
                  <a:pt x="224" y="32"/>
                </a:lnTo>
                <a:lnTo>
                  <a:pt x="230" y="40"/>
                </a:lnTo>
                <a:lnTo>
                  <a:pt x="236" y="48"/>
                </a:lnTo>
                <a:lnTo>
                  <a:pt x="238" y="56"/>
                </a:lnTo>
                <a:lnTo>
                  <a:pt x="240" y="66"/>
                </a:lnTo>
                <a:lnTo>
                  <a:pt x="240" y="66"/>
                </a:lnTo>
                <a:lnTo>
                  <a:pt x="240" y="74"/>
                </a:lnTo>
                <a:lnTo>
                  <a:pt x="238" y="82"/>
                </a:lnTo>
                <a:lnTo>
                  <a:pt x="234" y="88"/>
                </a:lnTo>
                <a:lnTo>
                  <a:pt x="230" y="94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>
              <a:cs typeface="+mn-ea"/>
              <a:sym typeface="+mn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345300" y="2429580"/>
            <a:ext cx="2039297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Product Clean Solution</a:t>
            </a:r>
          </a:p>
          <a:p>
            <a:pPr>
              <a:lnSpc>
                <a:spcPct val="130000"/>
              </a:lnSpc>
            </a:pPr>
            <a:r>
              <a:rPr lang="en-US" sz="110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Objectively disintermediate leveraged manufactured products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313687" y="3775981"/>
            <a:ext cx="2039297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Product Clean Solution</a:t>
            </a:r>
          </a:p>
          <a:p>
            <a:pPr>
              <a:lnSpc>
                <a:spcPct val="130000"/>
              </a:lnSpc>
            </a:pPr>
            <a:r>
              <a:rPr lang="en-US" sz="110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Objectively disintermediate leveraged manufactured team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153400" y="5122382"/>
            <a:ext cx="2039297" cy="958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Product Clean Solution</a:t>
            </a:r>
          </a:p>
          <a:p>
            <a:pPr>
              <a:lnSpc>
                <a:spcPct val="130000"/>
              </a:lnSpc>
            </a:pPr>
            <a:r>
              <a:rPr lang="en-US" sz="110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Objectively disintermediate leveraged manufactured team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809337" y="5122382"/>
            <a:ext cx="2183861" cy="732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1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Product Clean Solution</a:t>
            </a:r>
          </a:p>
          <a:p>
            <a:pPr algn="r">
              <a:lnSpc>
                <a:spcPct val="130000"/>
              </a:lnSpc>
            </a:pPr>
            <a:r>
              <a:rPr lang="en-US" sz="110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Objectively disintermediate leveraged manufactured team</a:t>
            </a:r>
          </a:p>
        </p:txBody>
      </p:sp>
      <p:sp>
        <p:nvSpPr>
          <p:cNvPr id="39" name="Rectangle 38"/>
          <p:cNvSpPr/>
          <p:nvPr/>
        </p:nvSpPr>
        <p:spPr>
          <a:xfrm>
            <a:off x="921369" y="2762598"/>
            <a:ext cx="2183861" cy="732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100" b="1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Product Clean Solution</a:t>
            </a:r>
          </a:p>
          <a:p>
            <a:pPr algn="r">
              <a:lnSpc>
                <a:spcPct val="130000"/>
              </a:lnSpc>
            </a:pPr>
            <a:r>
              <a:rPr lang="en-US" sz="1100">
                <a:solidFill>
                  <a:schemeClr val="accent6">
                    <a:lumMod val="50000"/>
                  </a:schemeClr>
                </a:solidFill>
                <a:cs typeface="+mn-ea"/>
                <a:sym typeface="+mn-lt"/>
              </a:rPr>
              <a:t>Objectively disintermediate leveraged manufactured team</a:t>
            </a:r>
          </a:p>
        </p:txBody>
      </p:sp>
    </p:spTree>
    <p:extLst>
      <p:ext uri="{BB962C8B-B14F-4D97-AF65-F5344CB8AC3E}">
        <p14:creationId xmlns:p14="http://schemas.microsoft.com/office/powerpoint/2010/main" val="3820291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7"/>
          <p:cNvSpPr>
            <a:spLocks/>
          </p:cNvSpPr>
          <p:nvPr/>
        </p:nvSpPr>
        <p:spPr bwMode="auto">
          <a:xfrm>
            <a:off x="2360085" y="613882"/>
            <a:ext cx="5657849" cy="6951133"/>
          </a:xfrm>
          <a:custGeom>
            <a:avLst/>
            <a:gdLst>
              <a:gd name="T0" fmla="*/ 1015 w 1450"/>
              <a:gd name="T1" fmla="*/ 55 h 1784"/>
              <a:gd name="T2" fmla="*/ 1015 w 1450"/>
              <a:gd name="T3" fmla="*/ 157 h 1784"/>
              <a:gd name="T4" fmla="*/ 1172 w 1450"/>
              <a:gd name="T5" fmla="*/ 281 h 1784"/>
              <a:gd name="T6" fmla="*/ 1316 w 1450"/>
              <a:gd name="T7" fmla="*/ 614 h 1784"/>
              <a:gd name="T8" fmla="*/ 1318 w 1450"/>
              <a:gd name="T9" fmla="*/ 631 h 1784"/>
              <a:gd name="T10" fmla="*/ 1024 w 1450"/>
              <a:gd name="T11" fmla="*/ 948 h 1784"/>
              <a:gd name="T12" fmla="*/ 852 w 1450"/>
              <a:gd name="T13" fmla="*/ 817 h 1784"/>
              <a:gd name="T14" fmla="*/ 829 w 1450"/>
              <a:gd name="T15" fmla="*/ 818 h 1784"/>
              <a:gd name="T16" fmla="*/ 669 w 1450"/>
              <a:gd name="T17" fmla="*/ 643 h 1784"/>
              <a:gd name="T18" fmla="*/ 278 w 1450"/>
              <a:gd name="T19" fmla="*/ 537 h 1784"/>
              <a:gd name="T20" fmla="*/ 219 w 1450"/>
              <a:gd name="T21" fmla="*/ 439 h 1784"/>
              <a:gd name="T22" fmla="*/ 279 w 1450"/>
              <a:gd name="T23" fmla="*/ 255 h 1784"/>
              <a:gd name="T24" fmla="*/ 678 w 1450"/>
              <a:gd name="T25" fmla="*/ 95 h 1784"/>
              <a:gd name="T26" fmla="*/ 858 w 1450"/>
              <a:gd name="T27" fmla="*/ 109 h 1784"/>
              <a:gd name="T28" fmla="*/ 858 w 1450"/>
              <a:gd name="T29" fmla="*/ 14 h 1784"/>
              <a:gd name="T30" fmla="*/ 684 w 1450"/>
              <a:gd name="T31" fmla="*/ 1 h 1784"/>
              <a:gd name="T32" fmla="*/ 210 w 1450"/>
              <a:gd name="T33" fmla="*/ 190 h 1784"/>
              <a:gd name="T34" fmla="*/ 71 w 1450"/>
              <a:gd name="T35" fmla="*/ 609 h 1784"/>
              <a:gd name="T36" fmla="*/ 93 w 1450"/>
              <a:gd name="T37" fmla="*/ 786 h 1784"/>
              <a:gd name="T38" fmla="*/ 3 w 1450"/>
              <a:gd name="T39" fmla="*/ 978 h 1784"/>
              <a:gd name="T40" fmla="*/ 79 w 1450"/>
              <a:gd name="T41" fmla="*/ 1029 h 1784"/>
              <a:gd name="T42" fmla="*/ 93 w 1450"/>
              <a:gd name="T43" fmla="*/ 1074 h 1784"/>
              <a:gd name="T44" fmla="*/ 92 w 1450"/>
              <a:gd name="T45" fmla="*/ 1136 h 1784"/>
              <a:gd name="T46" fmla="*/ 128 w 1450"/>
              <a:gd name="T47" fmla="*/ 1166 h 1784"/>
              <a:gd name="T48" fmla="*/ 125 w 1450"/>
              <a:gd name="T49" fmla="*/ 1185 h 1784"/>
              <a:gd name="T50" fmla="*/ 138 w 1450"/>
              <a:gd name="T51" fmla="*/ 1247 h 1784"/>
              <a:gd name="T52" fmla="*/ 156 w 1450"/>
              <a:gd name="T53" fmla="*/ 1323 h 1784"/>
              <a:gd name="T54" fmla="*/ 172 w 1450"/>
              <a:gd name="T55" fmla="*/ 1420 h 1784"/>
              <a:gd name="T56" fmla="*/ 347 w 1450"/>
              <a:gd name="T57" fmla="*/ 1444 h 1784"/>
              <a:gd name="T58" fmla="*/ 540 w 1450"/>
              <a:gd name="T59" fmla="*/ 1482 h 1784"/>
              <a:gd name="T60" fmla="*/ 679 w 1450"/>
              <a:gd name="T61" fmla="*/ 1784 h 1784"/>
              <a:gd name="T62" fmla="*/ 1258 w 1450"/>
              <a:gd name="T63" fmla="*/ 1677 h 1784"/>
              <a:gd name="T64" fmla="*/ 1235 w 1450"/>
              <a:gd name="T65" fmla="*/ 994 h 1784"/>
              <a:gd name="T66" fmla="*/ 1406 w 1450"/>
              <a:gd name="T67" fmla="*/ 654 h 1784"/>
              <a:gd name="T68" fmla="*/ 1242 w 1450"/>
              <a:gd name="T69" fmla="*/ 218 h 1784"/>
              <a:gd name="T70" fmla="*/ 1015 w 1450"/>
              <a:gd name="T71" fmla="*/ 55 h 1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50" h="1784">
                <a:moveTo>
                  <a:pt x="1015" y="55"/>
                </a:moveTo>
                <a:cubicBezTo>
                  <a:pt x="1015" y="157"/>
                  <a:pt x="1015" y="157"/>
                  <a:pt x="1015" y="157"/>
                </a:cubicBezTo>
                <a:cubicBezTo>
                  <a:pt x="1086" y="191"/>
                  <a:pt x="1132" y="236"/>
                  <a:pt x="1172" y="281"/>
                </a:cubicBezTo>
                <a:cubicBezTo>
                  <a:pt x="1310" y="434"/>
                  <a:pt x="1318" y="566"/>
                  <a:pt x="1316" y="614"/>
                </a:cubicBezTo>
                <a:cubicBezTo>
                  <a:pt x="1316" y="620"/>
                  <a:pt x="1318" y="625"/>
                  <a:pt x="1318" y="631"/>
                </a:cubicBezTo>
                <a:cubicBezTo>
                  <a:pt x="1318" y="806"/>
                  <a:pt x="1186" y="942"/>
                  <a:pt x="1024" y="948"/>
                </a:cubicBezTo>
                <a:cubicBezTo>
                  <a:pt x="911" y="952"/>
                  <a:pt x="906" y="876"/>
                  <a:pt x="852" y="817"/>
                </a:cubicBezTo>
                <a:cubicBezTo>
                  <a:pt x="845" y="818"/>
                  <a:pt x="837" y="818"/>
                  <a:pt x="829" y="818"/>
                </a:cubicBezTo>
                <a:cubicBezTo>
                  <a:pt x="696" y="822"/>
                  <a:pt x="721" y="681"/>
                  <a:pt x="669" y="643"/>
                </a:cubicBezTo>
                <a:cubicBezTo>
                  <a:pt x="545" y="550"/>
                  <a:pt x="370" y="631"/>
                  <a:pt x="278" y="537"/>
                </a:cubicBezTo>
                <a:cubicBezTo>
                  <a:pt x="249" y="507"/>
                  <a:pt x="223" y="479"/>
                  <a:pt x="219" y="439"/>
                </a:cubicBezTo>
                <a:cubicBezTo>
                  <a:pt x="210" y="345"/>
                  <a:pt x="232" y="304"/>
                  <a:pt x="279" y="255"/>
                </a:cubicBezTo>
                <a:cubicBezTo>
                  <a:pt x="404" y="123"/>
                  <a:pt x="565" y="95"/>
                  <a:pt x="678" y="95"/>
                </a:cubicBezTo>
                <a:cubicBezTo>
                  <a:pt x="748" y="95"/>
                  <a:pt x="807" y="100"/>
                  <a:pt x="858" y="109"/>
                </a:cubicBezTo>
                <a:cubicBezTo>
                  <a:pt x="858" y="14"/>
                  <a:pt x="858" y="14"/>
                  <a:pt x="858" y="14"/>
                </a:cubicBezTo>
                <a:cubicBezTo>
                  <a:pt x="807" y="6"/>
                  <a:pt x="749" y="1"/>
                  <a:pt x="684" y="1"/>
                </a:cubicBezTo>
                <a:cubicBezTo>
                  <a:pt x="557" y="0"/>
                  <a:pt x="362" y="30"/>
                  <a:pt x="210" y="190"/>
                </a:cubicBezTo>
                <a:cubicBezTo>
                  <a:pt x="119" y="287"/>
                  <a:pt x="51" y="409"/>
                  <a:pt x="71" y="609"/>
                </a:cubicBezTo>
                <a:cubicBezTo>
                  <a:pt x="75" y="652"/>
                  <a:pt x="137" y="702"/>
                  <a:pt x="93" y="786"/>
                </a:cubicBezTo>
                <a:cubicBezTo>
                  <a:pt x="93" y="786"/>
                  <a:pt x="0" y="950"/>
                  <a:pt x="3" y="978"/>
                </a:cubicBezTo>
                <a:cubicBezTo>
                  <a:pt x="3" y="978"/>
                  <a:pt x="2" y="1027"/>
                  <a:pt x="79" y="1029"/>
                </a:cubicBezTo>
                <a:cubicBezTo>
                  <a:pt x="79" y="1029"/>
                  <a:pt x="98" y="1032"/>
                  <a:pt x="93" y="1074"/>
                </a:cubicBezTo>
                <a:cubicBezTo>
                  <a:pt x="92" y="1136"/>
                  <a:pt x="92" y="1136"/>
                  <a:pt x="92" y="1136"/>
                </a:cubicBezTo>
                <a:cubicBezTo>
                  <a:pt x="92" y="1136"/>
                  <a:pt x="94" y="1155"/>
                  <a:pt x="128" y="1166"/>
                </a:cubicBezTo>
                <a:cubicBezTo>
                  <a:pt x="128" y="1166"/>
                  <a:pt x="135" y="1172"/>
                  <a:pt x="125" y="1185"/>
                </a:cubicBezTo>
                <a:cubicBezTo>
                  <a:pt x="125" y="1185"/>
                  <a:pt x="107" y="1205"/>
                  <a:pt x="138" y="1247"/>
                </a:cubicBezTo>
                <a:cubicBezTo>
                  <a:pt x="149" y="1263"/>
                  <a:pt x="167" y="1283"/>
                  <a:pt x="156" y="1323"/>
                </a:cubicBezTo>
                <a:cubicBezTo>
                  <a:pt x="156" y="1323"/>
                  <a:pt x="142" y="1401"/>
                  <a:pt x="172" y="1420"/>
                </a:cubicBezTo>
                <a:cubicBezTo>
                  <a:pt x="172" y="1420"/>
                  <a:pt x="207" y="1461"/>
                  <a:pt x="347" y="1444"/>
                </a:cubicBezTo>
                <a:cubicBezTo>
                  <a:pt x="396" y="1438"/>
                  <a:pt x="486" y="1414"/>
                  <a:pt x="540" y="1482"/>
                </a:cubicBezTo>
                <a:cubicBezTo>
                  <a:pt x="540" y="1482"/>
                  <a:pt x="669" y="1726"/>
                  <a:pt x="679" y="1784"/>
                </a:cubicBezTo>
                <a:cubicBezTo>
                  <a:pt x="679" y="1784"/>
                  <a:pt x="990" y="1738"/>
                  <a:pt x="1258" y="1677"/>
                </a:cubicBezTo>
                <a:cubicBezTo>
                  <a:pt x="1258" y="1677"/>
                  <a:pt x="1058" y="1261"/>
                  <a:pt x="1235" y="994"/>
                </a:cubicBezTo>
                <a:cubicBezTo>
                  <a:pt x="1235" y="994"/>
                  <a:pt x="1401" y="775"/>
                  <a:pt x="1406" y="654"/>
                </a:cubicBezTo>
                <a:cubicBezTo>
                  <a:pt x="1406" y="654"/>
                  <a:pt x="1450" y="450"/>
                  <a:pt x="1242" y="218"/>
                </a:cubicBezTo>
                <a:cubicBezTo>
                  <a:pt x="1186" y="156"/>
                  <a:pt x="1120" y="96"/>
                  <a:pt x="1015" y="55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5786189" y="-540152"/>
            <a:ext cx="456641" cy="2098067"/>
          </a:xfrm>
          <a:custGeom>
            <a:avLst/>
            <a:gdLst>
              <a:gd name="connsiteX0" fmla="*/ 0 w 342481"/>
              <a:gd name="connsiteY0" fmla="*/ 0 h 1573550"/>
              <a:gd name="connsiteX1" fmla="*/ 342481 w 342481"/>
              <a:gd name="connsiteY1" fmla="*/ 0 h 1573550"/>
              <a:gd name="connsiteX2" fmla="*/ 342481 w 342481"/>
              <a:gd name="connsiteY2" fmla="*/ 93322 h 1573550"/>
              <a:gd name="connsiteX3" fmla="*/ 342481 w 342481"/>
              <a:gd name="connsiteY3" fmla="*/ 1573550 h 1573550"/>
              <a:gd name="connsiteX4" fmla="*/ 222466 w 342481"/>
              <a:gd name="connsiteY4" fmla="*/ 1573550 h 1573550"/>
              <a:gd name="connsiteX5" fmla="*/ 0 w 342481"/>
              <a:gd name="connsiteY5" fmla="*/ 1357230 h 1573550"/>
              <a:gd name="connsiteX6" fmla="*/ 0 w 342481"/>
              <a:gd name="connsiteY6" fmla="*/ 51727 h 157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481" h="1573550">
                <a:moveTo>
                  <a:pt x="0" y="0"/>
                </a:moveTo>
                <a:lnTo>
                  <a:pt x="342481" y="0"/>
                </a:lnTo>
                <a:lnTo>
                  <a:pt x="342481" y="93322"/>
                </a:lnTo>
                <a:cubicBezTo>
                  <a:pt x="342481" y="342591"/>
                  <a:pt x="342481" y="785736"/>
                  <a:pt x="342481" y="1573550"/>
                </a:cubicBezTo>
                <a:cubicBezTo>
                  <a:pt x="342481" y="1573550"/>
                  <a:pt x="342481" y="1573550"/>
                  <a:pt x="222466" y="1573550"/>
                </a:cubicBezTo>
                <a:cubicBezTo>
                  <a:pt x="222466" y="1573550"/>
                  <a:pt x="222466" y="1573550"/>
                  <a:pt x="0" y="1357230"/>
                </a:cubicBezTo>
                <a:cubicBezTo>
                  <a:pt x="0" y="1357230"/>
                  <a:pt x="0" y="1357230"/>
                  <a:pt x="0" y="51727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514799" y="2001079"/>
            <a:ext cx="1876999" cy="1879972"/>
            <a:chOff x="4136099" y="1500809"/>
            <a:chExt cx="1407749" cy="1409979"/>
          </a:xfrm>
        </p:grpSpPr>
        <p:sp>
          <p:nvSpPr>
            <p:cNvPr id="17" name="Freeform 11"/>
            <p:cNvSpPr>
              <a:spLocks/>
            </p:cNvSpPr>
            <p:nvPr/>
          </p:nvSpPr>
          <p:spPr bwMode="auto">
            <a:xfrm rot="20700949">
              <a:off x="4136099" y="1500809"/>
              <a:ext cx="1407749" cy="1409979"/>
            </a:xfrm>
            <a:custGeom>
              <a:avLst/>
              <a:gdLst>
                <a:gd name="T0" fmla="*/ 1130 w 1146"/>
                <a:gd name="T1" fmla="*/ 598 h 1147"/>
                <a:gd name="T2" fmla="*/ 1017 w 1146"/>
                <a:gd name="T3" fmla="*/ 558 h 1147"/>
                <a:gd name="T4" fmla="*/ 980 w 1146"/>
                <a:gd name="T5" fmla="*/ 393 h 1147"/>
                <a:gd name="T6" fmla="*/ 1062 w 1146"/>
                <a:gd name="T7" fmla="*/ 310 h 1147"/>
                <a:gd name="T8" fmla="*/ 1062 w 1146"/>
                <a:gd name="T9" fmla="*/ 278 h 1147"/>
                <a:gd name="T10" fmla="*/ 1012 w 1146"/>
                <a:gd name="T11" fmla="*/ 209 h 1147"/>
                <a:gd name="T12" fmla="*/ 983 w 1146"/>
                <a:gd name="T13" fmla="*/ 198 h 1147"/>
                <a:gd name="T14" fmla="*/ 877 w 1146"/>
                <a:gd name="T15" fmla="*/ 248 h 1147"/>
                <a:gd name="T16" fmla="*/ 733 w 1146"/>
                <a:gd name="T17" fmla="*/ 156 h 1147"/>
                <a:gd name="T18" fmla="*/ 732 w 1146"/>
                <a:gd name="T19" fmla="*/ 40 h 1147"/>
                <a:gd name="T20" fmla="*/ 710 w 1146"/>
                <a:gd name="T21" fmla="*/ 16 h 1147"/>
                <a:gd name="T22" fmla="*/ 626 w 1146"/>
                <a:gd name="T23" fmla="*/ 2 h 1147"/>
                <a:gd name="T24" fmla="*/ 597 w 1146"/>
                <a:gd name="T25" fmla="*/ 17 h 1147"/>
                <a:gd name="T26" fmla="*/ 558 w 1146"/>
                <a:gd name="T27" fmla="*/ 127 h 1147"/>
                <a:gd name="T28" fmla="*/ 391 w 1146"/>
                <a:gd name="T29" fmla="*/ 166 h 1147"/>
                <a:gd name="T30" fmla="*/ 308 w 1146"/>
                <a:gd name="T31" fmla="*/ 83 h 1147"/>
                <a:gd name="T32" fmla="*/ 275 w 1146"/>
                <a:gd name="T33" fmla="*/ 82 h 1147"/>
                <a:gd name="T34" fmla="*/ 206 w 1146"/>
                <a:gd name="T35" fmla="*/ 132 h 1147"/>
                <a:gd name="T36" fmla="*/ 196 w 1146"/>
                <a:gd name="T37" fmla="*/ 163 h 1147"/>
                <a:gd name="T38" fmla="*/ 247 w 1146"/>
                <a:gd name="T39" fmla="*/ 270 h 1147"/>
                <a:gd name="T40" fmla="*/ 159 w 1146"/>
                <a:gd name="T41" fmla="*/ 414 h 1147"/>
                <a:gd name="T42" fmla="*/ 39 w 1146"/>
                <a:gd name="T43" fmla="*/ 414 h 1147"/>
                <a:gd name="T44" fmla="*/ 16 w 1146"/>
                <a:gd name="T45" fmla="*/ 437 h 1147"/>
                <a:gd name="T46" fmla="*/ 2 w 1146"/>
                <a:gd name="T47" fmla="*/ 521 h 1147"/>
                <a:gd name="T48" fmla="*/ 16 w 1146"/>
                <a:gd name="T49" fmla="*/ 550 h 1147"/>
                <a:gd name="T50" fmla="*/ 130 w 1146"/>
                <a:gd name="T51" fmla="*/ 590 h 1147"/>
                <a:gd name="T52" fmla="*/ 131 w 1146"/>
                <a:gd name="T53" fmla="*/ 590 h 1147"/>
                <a:gd name="T54" fmla="*/ 169 w 1146"/>
                <a:gd name="T55" fmla="*/ 751 h 1147"/>
                <a:gd name="T56" fmla="*/ 168 w 1146"/>
                <a:gd name="T57" fmla="*/ 753 h 1147"/>
                <a:gd name="T58" fmla="*/ 82 w 1146"/>
                <a:gd name="T59" fmla="*/ 839 h 1147"/>
                <a:gd name="T60" fmla="*/ 81 w 1146"/>
                <a:gd name="T61" fmla="*/ 872 h 1147"/>
                <a:gd name="T62" fmla="*/ 131 w 1146"/>
                <a:gd name="T63" fmla="*/ 941 h 1147"/>
                <a:gd name="T64" fmla="*/ 161 w 1146"/>
                <a:gd name="T65" fmla="*/ 951 h 1147"/>
                <a:gd name="T66" fmla="*/ 271 w 1146"/>
                <a:gd name="T67" fmla="*/ 898 h 1147"/>
                <a:gd name="T68" fmla="*/ 274 w 1146"/>
                <a:gd name="T69" fmla="*/ 897 h 1147"/>
                <a:gd name="T70" fmla="*/ 413 w 1146"/>
                <a:gd name="T71" fmla="*/ 983 h 1147"/>
                <a:gd name="T72" fmla="*/ 413 w 1146"/>
                <a:gd name="T73" fmla="*/ 987 h 1147"/>
                <a:gd name="T74" fmla="*/ 414 w 1146"/>
                <a:gd name="T75" fmla="*/ 1108 h 1147"/>
                <a:gd name="T76" fmla="*/ 436 w 1146"/>
                <a:gd name="T77" fmla="*/ 1131 h 1147"/>
                <a:gd name="T78" fmla="*/ 520 w 1146"/>
                <a:gd name="T79" fmla="*/ 1145 h 1147"/>
                <a:gd name="T80" fmla="*/ 549 w 1146"/>
                <a:gd name="T81" fmla="*/ 1131 h 1147"/>
                <a:gd name="T82" fmla="*/ 589 w 1146"/>
                <a:gd name="T83" fmla="*/ 1016 h 1147"/>
                <a:gd name="T84" fmla="*/ 590 w 1146"/>
                <a:gd name="T85" fmla="*/ 1013 h 1147"/>
                <a:gd name="T86" fmla="*/ 749 w 1146"/>
                <a:gd name="T87" fmla="*/ 977 h 1147"/>
                <a:gd name="T88" fmla="*/ 752 w 1146"/>
                <a:gd name="T89" fmla="*/ 979 h 1147"/>
                <a:gd name="T90" fmla="*/ 837 w 1146"/>
                <a:gd name="T91" fmla="*/ 1064 h 1147"/>
                <a:gd name="T92" fmla="*/ 869 w 1146"/>
                <a:gd name="T93" fmla="*/ 1063 h 1147"/>
                <a:gd name="T94" fmla="*/ 938 w 1146"/>
                <a:gd name="T95" fmla="*/ 1014 h 1147"/>
                <a:gd name="T96" fmla="*/ 949 w 1146"/>
                <a:gd name="T97" fmla="*/ 984 h 1147"/>
                <a:gd name="T98" fmla="*/ 897 w 1146"/>
                <a:gd name="T99" fmla="*/ 875 h 1147"/>
                <a:gd name="T100" fmla="*/ 896 w 1146"/>
                <a:gd name="T101" fmla="*/ 873 h 1147"/>
                <a:gd name="T102" fmla="*/ 985 w 1146"/>
                <a:gd name="T103" fmla="*/ 734 h 1147"/>
                <a:gd name="T104" fmla="*/ 986 w 1146"/>
                <a:gd name="T105" fmla="*/ 734 h 1147"/>
                <a:gd name="T106" fmla="*/ 1107 w 1146"/>
                <a:gd name="T107" fmla="*/ 733 h 1147"/>
                <a:gd name="T108" fmla="*/ 1130 w 1146"/>
                <a:gd name="T109" fmla="*/ 711 h 1147"/>
                <a:gd name="T110" fmla="*/ 1144 w 1146"/>
                <a:gd name="T111" fmla="*/ 626 h 1147"/>
                <a:gd name="T112" fmla="*/ 1130 w 1146"/>
                <a:gd name="T113" fmla="*/ 598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46" h="1147">
                  <a:moveTo>
                    <a:pt x="1130" y="598"/>
                  </a:moveTo>
                  <a:cubicBezTo>
                    <a:pt x="1017" y="558"/>
                    <a:pt x="1017" y="558"/>
                    <a:pt x="1017" y="558"/>
                  </a:cubicBezTo>
                  <a:cubicBezTo>
                    <a:pt x="1015" y="502"/>
                    <a:pt x="1003" y="446"/>
                    <a:pt x="980" y="393"/>
                  </a:cubicBezTo>
                  <a:cubicBezTo>
                    <a:pt x="1062" y="310"/>
                    <a:pt x="1062" y="310"/>
                    <a:pt x="1062" y="310"/>
                  </a:cubicBezTo>
                  <a:cubicBezTo>
                    <a:pt x="1070" y="302"/>
                    <a:pt x="1069" y="288"/>
                    <a:pt x="1062" y="278"/>
                  </a:cubicBezTo>
                  <a:cubicBezTo>
                    <a:pt x="1012" y="209"/>
                    <a:pt x="1012" y="209"/>
                    <a:pt x="1012" y="209"/>
                  </a:cubicBezTo>
                  <a:cubicBezTo>
                    <a:pt x="1005" y="198"/>
                    <a:pt x="992" y="193"/>
                    <a:pt x="983" y="198"/>
                  </a:cubicBezTo>
                  <a:cubicBezTo>
                    <a:pt x="877" y="248"/>
                    <a:pt x="877" y="248"/>
                    <a:pt x="877" y="248"/>
                  </a:cubicBezTo>
                  <a:cubicBezTo>
                    <a:pt x="835" y="208"/>
                    <a:pt x="786" y="177"/>
                    <a:pt x="733" y="156"/>
                  </a:cubicBezTo>
                  <a:cubicBezTo>
                    <a:pt x="732" y="40"/>
                    <a:pt x="732" y="40"/>
                    <a:pt x="732" y="40"/>
                  </a:cubicBezTo>
                  <a:cubicBezTo>
                    <a:pt x="732" y="29"/>
                    <a:pt x="722" y="19"/>
                    <a:pt x="710" y="16"/>
                  </a:cubicBezTo>
                  <a:cubicBezTo>
                    <a:pt x="626" y="2"/>
                    <a:pt x="626" y="2"/>
                    <a:pt x="626" y="2"/>
                  </a:cubicBezTo>
                  <a:cubicBezTo>
                    <a:pt x="613" y="0"/>
                    <a:pt x="601" y="7"/>
                    <a:pt x="597" y="17"/>
                  </a:cubicBezTo>
                  <a:cubicBezTo>
                    <a:pt x="558" y="127"/>
                    <a:pt x="558" y="127"/>
                    <a:pt x="558" y="127"/>
                  </a:cubicBezTo>
                  <a:cubicBezTo>
                    <a:pt x="502" y="129"/>
                    <a:pt x="445" y="142"/>
                    <a:pt x="391" y="166"/>
                  </a:cubicBezTo>
                  <a:cubicBezTo>
                    <a:pt x="308" y="83"/>
                    <a:pt x="308" y="83"/>
                    <a:pt x="308" y="83"/>
                  </a:cubicBezTo>
                  <a:cubicBezTo>
                    <a:pt x="300" y="76"/>
                    <a:pt x="286" y="75"/>
                    <a:pt x="275" y="82"/>
                  </a:cubicBezTo>
                  <a:cubicBezTo>
                    <a:pt x="206" y="132"/>
                    <a:pt x="206" y="132"/>
                    <a:pt x="206" y="132"/>
                  </a:cubicBezTo>
                  <a:cubicBezTo>
                    <a:pt x="196" y="139"/>
                    <a:pt x="191" y="153"/>
                    <a:pt x="196" y="163"/>
                  </a:cubicBezTo>
                  <a:cubicBezTo>
                    <a:pt x="247" y="270"/>
                    <a:pt x="247" y="270"/>
                    <a:pt x="247" y="270"/>
                  </a:cubicBezTo>
                  <a:cubicBezTo>
                    <a:pt x="208" y="312"/>
                    <a:pt x="179" y="361"/>
                    <a:pt x="159" y="414"/>
                  </a:cubicBezTo>
                  <a:cubicBezTo>
                    <a:pt x="39" y="414"/>
                    <a:pt x="39" y="414"/>
                    <a:pt x="39" y="414"/>
                  </a:cubicBezTo>
                  <a:cubicBezTo>
                    <a:pt x="28" y="414"/>
                    <a:pt x="18" y="424"/>
                    <a:pt x="16" y="437"/>
                  </a:cubicBezTo>
                  <a:cubicBezTo>
                    <a:pt x="2" y="521"/>
                    <a:pt x="2" y="521"/>
                    <a:pt x="2" y="521"/>
                  </a:cubicBezTo>
                  <a:cubicBezTo>
                    <a:pt x="0" y="533"/>
                    <a:pt x="6" y="546"/>
                    <a:pt x="16" y="550"/>
                  </a:cubicBezTo>
                  <a:cubicBezTo>
                    <a:pt x="130" y="590"/>
                    <a:pt x="130" y="590"/>
                    <a:pt x="130" y="590"/>
                  </a:cubicBezTo>
                  <a:cubicBezTo>
                    <a:pt x="131" y="590"/>
                    <a:pt x="131" y="590"/>
                    <a:pt x="131" y="590"/>
                  </a:cubicBezTo>
                  <a:cubicBezTo>
                    <a:pt x="133" y="645"/>
                    <a:pt x="146" y="699"/>
                    <a:pt x="169" y="751"/>
                  </a:cubicBezTo>
                  <a:cubicBezTo>
                    <a:pt x="169" y="752"/>
                    <a:pt x="168" y="752"/>
                    <a:pt x="168" y="753"/>
                  </a:cubicBezTo>
                  <a:cubicBezTo>
                    <a:pt x="82" y="839"/>
                    <a:pt x="82" y="839"/>
                    <a:pt x="82" y="839"/>
                  </a:cubicBezTo>
                  <a:cubicBezTo>
                    <a:pt x="74" y="847"/>
                    <a:pt x="74" y="861"/>
                    <a:pt x="81" y="872"/>
                  </a:cubicBezTo>
                  <a:cubicBezTo>
                    <a:pt x="131" y="941"/>
                    <a:pt x="131" y="941"/>
                    <a:pt x="131" y="941"/>
                  </a:cubicBezTo>
                  <a:cubicBezTo>
                    <a:pt x="138" y="951"/>
                    <a:pt x="152" y="956"/>
                    <a:pt x="161" y="951"/>
                  </a:cubicBezTo>
                  <a:cubicBezTo>
                    <a:pt x="271" y="898"/>
                    <a:pt x="271" y="898"/>
                    <a:pt x="271" y="898"/>
                  </a:cubicBezTo>
                  <a:cubicBezTo>
                    <a:pt x="272" y="898"/>
                    <a:pt x="273" y="897"/>
                    <a:pt x="274" y="897"/>
                  </a:cubicBezTo>
                  <a:cubicBezTo>
                    <a:pt x="315" y="934"/>
                    <a:pt x="363" y="963"/>
                    <a:pt x="413" y="983"/>
                  </a:cubicBezTo>
                  <a:cubicBezTo>
                    <a:pt x="413" y="984"/>
                    <a:pt x="413" y="985"/>
                    <a:pt x="413" y="987"/>
                  </a:cubicBezTo>
                  <a:cubicBezTo>
                    <a:pt x="414" y="1108"/>
                    <a:pt x="414" y="1108"/>
                    <a:pt x="414" y="1108"/>
                  </a:cubicBezTo>
                  <a:cubicBezTo>
                    <a:pt x="414" y="1119"/>
                    <a:pt x="424" y="1129"/>
                    <a:pt x="436" y="1131"/>
                  </a:cubicBezTo>
                  <a:cubicBezTo>
                    <a:pt x="520" y="1145"/>
                    <a:pt x="520" y="1145"/>
                    <a:pt x="520" y="1145"/>
                  </a:cubicBezTo>
                  <a:cubicBezTo>
                    <a:pt x="533" y="1147"/>
                    <a:pt x="545" y="1141"/>
                    <a:pt x="549" y="1131"/>
                  </a:cubicBezTo>
                  <a:cubicBezTo>
                    <a:pt x="589" y="1016"/>
                    <a:pt x="589" y="1016"/>
                    <a:pt x="589" y="1016"/>
                  </a:cubicBezTo>
                  <a:cubicBezTo>
                    <a:pt x="590" y="1015"/>
                    <a:pt x="590" y="1014"/>
                    <a:pt x="590" y="1013"/>
                  </a:cubicBezTo>
                  <a:cubicBezTo>
                    <a:pt x="644" y="1011"/>
                    <a:pt x="698" y="999"/>
                    <a:pt x="749" y="977"/>
                  </a:cubicBezTo>
                  <a:cubicBezTo>
                    <a:pt x="750" y="977"/>
                    <a:pt x="751" y="978"/>
                    <a:pt x="752" y="979"/>
                  </a:cubicBezTo>
                  <a:cubicBezTo>
                    <a:pt x="837" y="1064"/>
                    <a:pt x="837" y="1064"/>
                    <a:pt x="837" y="1064"/>
                  </a:cubicBezTo>
                  <a:cubicBezTo>
                    <a:pt x="845" y="1071"/>
                    <a:pt x="859" y="1070"/>
                    <a:pt x="869" y="1063"/>
                  </a:cubicBezTo>
                  <a:cubicBezTo>
                    <a:pt x="938" y="1014"/>
                    <a:pt x="938" y="1014"/>
                    <a:pt x="938" y="1014"/>
                  </a:cubicBezTo>
                  <a:cubicBezTo>
                    <a:pt x="949" y="1006"/>
                    <a:pt x="954" y="994"/>
                    <a:pt x="949" y="984"/>
                  </a:cubicBezTo>
                  <a:cubicBezTo>
                    <a:pt x="897" y="875"/>
                    <a:pt x="897" y="875"/>
                    <a:pt x="897" y="875"/>
                  </a:cubicBezTo>
                  <a:cubicBezTo>
                    <a:pt x="897" y="874"/>
                    <a:pt x="897" y="874"/>
                    <a:pt x="896" y="873"/>
                  </a:cubicBezTo>
                  <a:cubicBezTo>
                    <a:pt x="935" y="832"/>
                    <a:pt x="965" y="785"/>
                    <a:pt x="985" y="734"/>
                  </a:cubicBezTo>
                  <a:cubicBezTo>
                    <a:pt x="985" y="734"/>
                    <a:pt x="986" y="734"/>
                    <a:pt x="986" y="734"/>
                  </a:cubicBezTo>
                  <a:cubicBezTo>
                    <a:pt x="1107" y="733"/>
                    <a:pt x="1107" y="733"/>
                    <a:pt x="1107" y="733"/>
                  </a:cubicBezTo>
                  <a:cubicBezTo>
                    <a:pt x="1118" y="733"/>
                    <a:pt x="1128" y="723"/>
                    <a:pt x="1130" y="711"/>
                  </a:cubicBezTo>
                  <a:cubicBezTo>
                    <a:pt x="1144" y="626"/>
                    <a:pt x="1144" y="626"/>
                    <a:pt x="1144" y="626"/>
                  </a:cubicBezTo>
                  <a:cubicBezTo>
                    <a:pt x="1146" y="614"/>
                    <a:pt x="1140" y="601"/>
                    <a:pt x="1130" y="5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4418872" y="1784697"/>
              <a:ext cx="842202" cy="84220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536736" y="1220997"/>
            <a:ext cx="1398461" cy="1396976"/>
            <a:chOff x="3402552" y="915748"/>
            <a:chExt cx="1048846" cy="1047732"/>
          </a:xfrm>
        </p:grpSpPr>
        <p:sp>
          <p:nvSpPr>
            <p:cNvPr id="15" name="Freeform 9"/>
            <p:cNvSpPr>
              <a:spLocks/>
            </p:cNvSpPr>
            <p:nvPr/>
          </p:nvSpPr>
          <p:spPr bwMode="auto">
            <a:xfrm rot="21194948">
              <a:off x="3402552" y="915748"/>
              <a:ext cx="1048846" cy="1047732"/>
            </a:xfrm>
            <a:custGeom>
              <a:avLst/>
              <a:gdLst>
                <a:gd name="T0" fmla="*/ 844 w 854"/>
                <a:gd name="T1" fmla="*/ 542 h 853"/>
                <a:gd name="T2" fmla="*/ 766 w 854"/>
                <a:gd name="T3" fmla="*/ 492 h 853"/>
                <a:gd name="T4" fmla="*/ 767 w 854"/>
                <a:gd name="T5" fmla="*/ 361 h 853"/>
                <a:gd name="T6" fmla="*/ 843 w 854"/>
                <a:gd name="T7" fmla="*/ 312 h 853"/>
                <a:gd name="T8" fmla="*/ 848 w 854"/>
                <a:gd name="T9" fmla="*/ 288 h 853"/>
                <a:gd name="T10" fmla="*/ 823 w 854"/>
                <a:gd name="T11" fmla="*/ 227 h 853"/>
                <a:gd name="T12" fmla="*/ 802 w 854"/>
                <a:gd name="T13" fmla="*/ 214 h 853"/>
                <a:gd name="T14" fmla="*/ 714 w 854"/>
                <a:gd name="T15" fmla="*/ 234 h 853"/>
                <a:gd name="T16" fmla="*/ 621 w 854"/>
                <a:gd name="T17" fmla="*/ 139 h 853"/>
                <a:gd name="T18" fmla="*/ 641 w 854"/>
                <a:gd name="T19" fmla="*/ 51 h 853"/>
                <a:gd name="T20" fmla="*/ 628 w 854"/>
                <a:gd name="T21" fmla="*/ 30 h 853"/>
                <a:gd name="T22" fmla="*/ 567 w 854"/>
                <a:gd name="T23" fmla="*/ 4 h 853"/>
                <a:gd name="T24" fmla="*/ 542 w 854"/>
                <a:gd name="T25" fmla="*/ 10 h 853"/>
                <a:gd name="T26" fmla="*/ 494 w 854"/>
                <a:gd name="T27" fmla="*/ 87 h 853"/>
                <a:gd name="T28" fmla="*/ 361 w 854"/>
                <a:gd name="T29" fmla="*/ 87 h 853"/>
                <a:gd name="T30" fmla="*/ 312 w 854"/>
                <a:gd name="T31" fmla="*/ 10 h 853"/>
                <a:gd name="T32" fmla="*/ 288 w 854"/>
                <a:gd name="T33" fmla="*/ 4 h 853"/>
                <a:gd name="T34" fmla="*/ 227 w 854"/>
                <a:gd name="T35" fmla="*/ 29 h 853"/>
                <a:gd name="T36" fmla="*/ 214 w 854"/>
                <a:gd name="T37" fmla="*/ 51 h 853"/>
                <a:gd name="T38" fmla="*/ 234 w 854"/>
                <a:gd name="T39" fmla="*/ 141 h 853"/>
                <a:gd name="T40" fmla="*/ 142 w 854"/>
                <a:gd name="T41" fmla="*/ 234 h 853"/>
                <a:gd name="T42" fmla="*/ 51 w 854"/>
                <a:gd name="T43" fmla="*/ 214 h 853"/>
                <a:gd name="T44" fmla="*/ 30 w 854"/>
                <a:gd name="T45" fmla="*/ 227 h 853"/>
                <a:gd name="T46" fmla="*/ 5 w 854"/>
                <a:gd name="T47" fmla="*/ 288 h 853"/>
                <a:gd name="T48" fmla="*/ 11 w 854"/>
                <a:gd name="T49" fmla="*/ 312 h 853"/>
                <a:gd name="T50" fmla="*/ 90 w 854"/>
                <a:gd name="T51" fmla="*/ 362 h 853"/>
                <a:gd name="T52" fmla="*/ 91 w 854"/>
                <a:gd name="T53" fmla="*/ 363 h 853"/>
                <a:gd name="T54" fmla="*/ 92 w 854"/>
                <a:gd name="T55" fmla="*/ 491 h 853"/>
                <a:gd name="T56" fmla="*/ 90 w 854"/>
                <a:gd name="T57" fmla="*/ 492 h 853"/>
                <a:gd name="T58" fmla="*/ 10 w 854"/>
                <a:gd name="T59" fmla="*/ 542 h 853"/>
                <a:gd name="T60" fmla="*/ 4 w 854"/>
                <a:gd name="T61" fmla="*/ 567 h 853"/>
                <a:gd name="T62" fmla="*/ 29 w 854"/>
                <a:gd name="T63" fmla="*/ 628 h 853"/>
                <a:gd name="T64" fmla="*/ 51 w 854"/>
                <a:gd name="T65" fmla="*/ 641 h 853"/>
                <a:gd name="T66" fmla="*/ 143 w 854"/>
                <a:gd name="T67" fmla="*/ 620 h 853"/>
                <a:gd name="T68" fmla="*/ 146 w 854"/>
                <a:gd name="T69" fmla="*/ 619 h 853"/>
                <a:gd name="T70" fmla="*/ 236 w 854"/>
                <a:gd name="T71" fmla="*/ 708 h 853"/>
                <a:gd name="T72" fmla="*/ 235 w 854"/>
                <a:gd name="T73" fmla="*/ 711 h 853"/>
                <a:gd name="T74" fmla="*/ 214 w 854"/>
                <a:gd name="T75" fmla="*/ 803 h 853"/>
                <a:gd name="T76" fmla="*/ 227 w 854"/>
                <a:gd name="T77" fmla="*/ 824 h 853"/>
                <a:gd name="T78" fmla="*/ 289 w 854"/>
                <a:gd name="T79" fmla="*/ 849 h 853"/>
                <a:gd name="T80" fmla="*/ 313 w 854"/>
                <a:gd name="T81" fmla="*/ 844 h 853"/>
                <a:gd name="T82" fmla="*/ 363 w 854"/>
                <a:gd name="T83" fmla="*/ 764 h 853"/>
                <a:gd name="T84" fmla="*/ 364 w 854"/>
                <a:gd name="T85" fmla="*/ 762 h 853"/>
                <a:gd name="T86" fmla="*/ 491 w 854"/>
                <a:gd name="T87" fmla="*/ 762 h 853"/>
                <a:gd name="T88" fmla="*/ 492 w 854"/>
                <a:gd name="T89" fmla="*/ 764 h 853"/>
                <a:gd name="T90" fmla="*/ 542 w 854"/>
                <a:gd name="T91" fmla="*/ 843 h 853"/>
                <a:gd name="T92" fmla="*/ 566 w 854"/>
                <a:gd name="T93" fmla="*/ 848 h 853"/>
                <a:gd name="T94" fmla="*/ 627 w 854"/>
                <a:gd name="T95" fmla="*/ 823 h 853"/>
                <a:gd name="T96" fmla="*/ 641 w 854"/>
                <a:gd name="T97" fmla="*/ 802 h 853"/>
                <a:gd name="T98" fmla="*/ 620 w 854"/>
                <a:gd name="T99" fmla="*/ 711 h 853"/>
                <a:gd name="T100" fmla="*/ 620 w 854"/>
                <a:gd name="T101" fmla="*/ 709 h 853"/>
                <a:gd name="T102" fmla="*/ 711 w 854"/>
                <a:gd name="T103" fmla="*/ 619 h 853"/>
                <a:gd name="T104" fmla="*/ 712 w 854"/>
                <a:gd name="T105" fmla="*/ 620 h 853"/>
                <a:gd name="T106" fmla="*/ 804 w 854"/>
                <a:gd name="T107" fmla="*/ 640 h 853"/>
                <a:gd name="T108" fmla="*/ 825 w 854"/>
                <a:gd name="T109" fmla="*/ 627 h 853"/>
                <a:gd name="T110" fmla="*/ 850 w 854"/>
                <a:gd name="T111" fmla="*/ 566 h 853"/>
                <a:gd name="T112" fmla="*/ 844 w 854"/>
                <a:gd name="T113" fmla="*/ 542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4" h="853">
                  <a:moveTo>
                    <a:pt x="844" y="542"/>
                  </a:moveTo>
                  <a:cubicBezTo>
                    <a:pt x="766" y="492"/>
                    <a:pt x="766" y="492"/>
                    <a:pt x="766" y="492"/>
                  </a:cubicBezTo>
                  <a:cubicBezTo>
                    <a:pt x="774" y="449"/>
                    <a:pt x="775" y="405"/>
                    <a:pt x="767" y="361"/>
                  </a:cubicBezTo>
                  <a:cubicBezTo>
                    <a:pt x="843" y="312"/>
                    <a:pt x="843" y="312"/>
                    <a:pt x="843" y="312"/>
                  </a:cubicBezTo>
                  <a:cubicBezTo>
                    <a:pt x="850" y="308"/>
                    <a:pt x="852" y="297"/>
                    <a:pt x="848" y="288"/>
                  </a:cubicBezTo>
                  <a:cubicBezTo>
                    <a:pt x="823" y="227"/>
                    <a:pt x="823" y="227"/>
                    <a:pt x="823" y="227"/>
                  </a:cubicBezTo>
                  <a:cubicBezTo>
                    <a:pt x="819" y="218"/>
                    <a:pt x="810" y="212"/>
                    <a:pt x="802" y="214"/>
                  </a:cubicBezTo>
                  <a:cubicBezTo>
                    <a:pt x="714" y="234"/>
                    <a:pt x="714" y="234"/>
                    <a:pt x="714" y="234"/>
                  </a:cubicBezTo>
                  <a:cubicBezTo>
                    <a:pt x="689" y="196"/>
                    <a:pt x="657" y="164"/>
                    <a:pt x="621" y="139"/>
                  </a:cubicBezTo>
                  <a:cubicBezTo>
                    <a:pt x="641" y="51"/>
                    <a:pt x="641" y="51"/>
                    <a:pt x="641" y="51"/>
                  </a:cubicBezTo>
                  <a:cubicBezTo>
                    <a:pt x="642" y="43"/>
                    <a:pt x="637" y="33"/>
                    <a:pt x="628" y="30"/>
                  </a:cubicBezTo>
                  <a:cubicBezTo>
                    <a:pt x="567" y="4"/>
                    <a:pt x="567" y="4"/>
                    <a:pt x="567" y="4"/>
                  </a:cubicBezTo>
                  <a:cubicBezTo>
                    <a:pt x="558" y="0"/>
                    <a:pt x="547" y="3"/>
                    <a:pt x="542" y="10"/>
                  </a:cubicBezTo>
                  <a:cubicBezTo>
                    <a:pt x="494" y="87"/>
                    <a:pt x="494" y="87"/>
                    <a:pt x="494" y="87"/>
                  </a:cubicBezTo>
                  <a:cubicBezTo>
                    <a:pt x="451" y="78"/>
                    <a:pt x="406" y="78"/>
                    <a:pt x="361" y="87"/>
                  </a:cubicBezTo>
                  <a:cubicBezTo>
                    <a:pt x="312" y="10"/>
                    <a:pt x="312" y="10"/>
                    <a:pt x="312" y="10"/>
                  </a:cubicBezTo>
                  <a:cubicBezTo>
                    <a:pt x="308" y="3"/>
                    <a:pt x="297" y="0"/>
                    <a:pt x="288" y="4"/>
                  </a:cubicBezTo>
                  <a:cubicBezTo>
                    <a:pt x="227" y="29"/>
                    <a:pt x="227" y="29"/>
                    <a:pt x="227" y="29"/>
                  </a:cubicBezTo>
                  <a:cubicBezTo>
                    <a:pt x="218" y="33"/>
                    <a:pt x="212" y="43"/>
                    <a:pt x="214" y="51"/>
                  </a:cubicBezTo>
                  <a:cubicBezTo>
                    <a:pt x="234" y="141"/>
                    <a:pt x="234" y="141"/>
                    <a:pt x="234" y="141"/>
                  </a:cubicBezTo>
                  <a:cubicBezTo>
                    <a:pt x="197" y="166"/>
                    <a:pt x="166" y="198"/>
                    <a:pt x="142" y="23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43" y="212"/>
                    <a:pt x="34" y="218"/>
                    <a:pt x="30" y="227"/>
                  </a:cubicBezTo>
                  <a:cubicBezTo>
                    <a:pt x="5" y="288"/>
                    <a:pt x="5" y="288"/>
                    <a:pt x="5" y="288"/>
                  </a:cubicBezTo>
                  <a:cubicBezTo>
                    <a:pt x="1" y="297"/>
                    <a:pt x="4" y="308"/>
                    <a:pt x="11" y="312"/>
                  </a:cubicBezTo>
                  <a:cubicBezTo>
                    <a:pt x="90" y="362"/>
                    <a:pt x="90" y="362"/>
                    <a:pt x="90" y="362"/>
                  </a:cubicBezTo>
                  <a:cubicBezTo>
                    <a:pt x="90" y="363"/>
                    <a:pt x="91" y="363"/>
                    <a:pt x="91" y="363"/>
                  </a:cubicBezTo>
                  <a:cubicBezTo>
                    <a:pt x="83" y="404"/>
                    <a:pt x="83" y="448"/>
                    <a:pt x="92" y="491"/>
                  </a:cubicBezTo>
                  <a:cubicBezTo>
                    <a:pt x="91" y="491"/>
                    <a:pt x="91" y="491"/>
                    <a:pt x="90" y="492"/>
                  </a:cubicBezTo>
                  <a:cubicBezTo>
                    <a:pt x="10" y="542"/>
                    <a:pt x="10" y="542"/>
                    <a:pt x="10" y="542"/>
                  </a:cubicBezTo>
                  <a:cubicBezTo>
                    <a:pt x="3" y="547"/>
                    <a:pt x="0" y="558"/>
                    <a:pt x="4" y="567"/>
                  </a:cubicBezTo>
                  <a:cubicBezTo>
                    <a:pt x="29" y="628"/>
                    <a:pt x="29" y="628"/>
                    <a:pt x="29" y="628"/>
                  </a:cubicBezTo>
                  <a:cubicBezTo>
                    <a:pt x="33" y="637"/>
                    <a:pt x="43" y="643"/>
                    <a:pt x="51" y="641"/>
                  </a:cubicBezTo>
                  <a:cubicBezTo>
                    <a:pt x="143" y="620"/>
                    <a:pt x="143" y="620"/>
                    <a:pt x="143" y="620"/>
                  </a:cubicBezTo>
                  <a:cubicBezTo>
                    <a:pt x="144" y="620"/>
                    <a:pt x="145" y="619"/>
                    <a:pt x="146" y="619"/>
                  </a:cubicBezTo>
                  <a:cubicBezTo>
                    <a:pt x="170" y="655"/>
                    <a:pt x="201" y="685"/>
                    <a:pt x="236" y="708"/>
                  </a:cubicBezTo>
                  <a:cubicBezTo>
                    <a:pt x="235" y="709"/>
                    <a:pt x="235" y="710"/>
                    <a:pt x="235" y="711"/>
                  </a:cubicBezTo>
                  <a:cubicBezTo>
                    <a:pt x="214" y="803"/>
                    <a:pt x="214" y="803"/>
                    <a:pt x="214" y="803"/>
                  </a:cubicBezTo>
                  <a:cubicBezTo>
                    <a:pt x="213" y="811"/>
                    <a:pt x="218" y="820"/>
                    <a:pt x="227" y="824"/>
                  </a:cubicBezTo>
                  <a:cubicBezTo>
                    <a:pt x="289" y="849"/>
                    <a:pt x="289" y="849"/>
                    <a:pt x="289" y="849"/>
                  </a:cubicBezTo>
                  <a:cubicBezTo>
                    <a:pt x="298" y="853"/>
                    <a:pt x="308" y="851"/>
                    <a:pt x="313" y="844"/>
                  </a:cubicBezTo>
                  <a:cubicBezTo>
                    <a:pt x="363" y="764"/>
                    <a:pt x="363" y="764"/>
                    <a:pt x="363" y="764"/>
                  </a:cubicBezTo>
                  <a:cubicBezTo>
                    <a:pt x="364" y="763"/>
                    <a:pt x="364" y="762"/>
                    <a:pt x="364" y="762"/>
                  </a:cubicBezTo>
                  <a:cubicBezTo>
                    <a:pt x="406" y="769"/>
                    <a:pt x="448" y="770"/>
                    <a:pt x="491" y="762"/>
                  </a:cubicBezTo>
                  <a:cubicBezTo>
                    <a:pt x="491" y="763"/>
                    <a:pt x="492" y="763"/>
                    <a:pt x="492" y="764"/>
                  </a:cubicBezTo>
                  <a:cubicBezTo>
                    <a:pt x="542" y="843"/>
                    <a:pt x="542" y="843"/>
                    <a:pt x="542" y="843"/>
                  </a:cubicBezTo>
                  <a:cubicBezTo>
                    <a:pt x="547" y="850"/>
                    <a:pt x="557" y="852"/>
                    <a:pt x="566" y="848"/>
                  </a:cubicBezTo>
                  <a:cubicBezTo>
                    <a:pt x="627" y="823"/>
                    <a:pt x="627" y="823"/>
                    <a:pt x="627" y="823"/>
                  </a:cubicBezTo>
                  <a:cubicBezTo>
                    <a:pt x="636" y="819"/>
                    <a:pt x="642" y="810"/>
                    <a:pt x="641" y="802"/>
                  </a:cubicBezTo>
                  <a:cubicBezTo>
                    <a:pt x="620" y="711"/>
                    <a:pt x="620" y="711"/>
                    <a:pt x="620" y="711"/>
                  </a:cubicBezTo>
                  <a:cubicBezTo>
                    <a:pt x="620" y="710"/>
                    <a:pt x="620" y="710"/>
                    <a:pt x="620" y="709"/>
                  </a:cubicBezTo>
                  <a:cubicBezTo>
                    <a:pt x="656" y="685"/>
                    <a:pt x="687" y="654"/>
                    <a:pt x="711" y="619"/>
                  </a:cubicBezTo>
                  <a:cubicBezTo>
                    <a:pt x="711" y="619"/>
                    <a:pt x="712" y="620"/>
                    <a:pt x="712" y="620"/>
                  </a:cubicBezTo>
                  <a:cubicBezTo>
                    <a:pt x="804" y="640"/>
                    <a:pt x="804" y="640"/>
                    <a:pt x="804" y="640"/>
                  </a:cubicBezTo>
                  <a:cubicBezTo>
                    <a:pt x="812" y="642"/>
                    <a:pt x="821" y="636"/>
                    <a:pt x="825" y="627"/>
                  </a:cubicBezTo>
                  <a:cubicBezTo>
                    <a:pt x="850" y="566"/>
                    <a:pt x="850" y="566"/>
                    <a:pt x="850" y="566"/>
                  </a:cubicBezTo>
                  <a:cubicBezTo>
                    <a:pt x="854" y="557"/>
                    <a:pt x="851" y="546"/>
                    <a:pt x="844" y="5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3607504" y="1120143"/>
              <a:ext cx="638942" cy="63894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405237" y="1525981"/>
            <a:ext cx="1232015" cy="1232015"/>
            <a:chOff x="2553927" y="1144485"/>
            <a:chExt cx="924011" cy="924011"/>
          </a:xfrm>
        </p:grpSpPr>
        <p:sp>
          <p:nvSpPr>
            <p:cNvPr id="16" name="Freeform 10"/>
            <p:cNvSpPr>
              <a:spLocks/>
            </p:cNvSpPr>
            <p:nvPr/>
          </p:nvSpPr>
          <p:spPr bwMode="auto">
            <a:xfrm rot="1395950">
              <a:off x="2553927" y="1144485"/>
              <a:ext cx="924011" cy="924011"/>
            </a:xfrm>
            <a:custGeom>
              <a:avLst/>
              <a:gdLst>
                <a:gd name="T0" fmla="*/ 11 w 752"/>
                <a:gd name="T1" fmla="*/ 364 h 752"/>
                <a:gd name="T2" fmla="*/ 86 w 752"/>
                <a:gd name="T3" fmla="*/ 390 h 752"/>
                <a:gd name="T4" fmla="*/ 89 w 752"/>
                <a:gd name="T5" fmla="*/ 391 h 752"/>
                <a:gd name="T6" fmla="*/ 114 w 752"/>
                <a:gd name="T7" fmla="*/ 495 h 752"/>
                <a:gd name="T8" fmla="*/ 112 w 752"/>
                <a:gd name="T9" fmla="*/ 497 h 752"/>
                <a:gd name="T10" fmla="*/ 57 w 752"/>
                <a:gd name="T11" fmla="*/ 554 h 752"/>
                <a:gd name="T12" fmla="*/ 57 w 752"/>
                <a:gd name="T13" fmla="*/ 575 h 752"/>
                <a:gd name="T14" fmla="*/ 90 w 752"/>
                <a:gd name="T15" fmla="*/ 620 h 752"/>
                <a:gd name="T16" fmla="*/ 109 w 752"/>
                <a:gd name="T17" fmla="*/ 627 h 752"/>
                <a:gd name="T18" fmla="*/ 181 w 752"/>
                <a:gd name="T19" fmla="*/ 592 h 752"/>
                <a:gd name="T20" fmla="*/ 183 w 752"/>
                <a:gd name="T21" fmla="*/ 590 h 752"/>
                <a:gd name="T22" fmla="*/ 274 w 752"/>
                <a:gd name="T23" fmla="*/ 647 h 752"/>
                <a:gd name="T24" fmla="*/ 274 w 752"/>
                <a:gd name="T25" fmla="*/ 649 h 752"/>
                <a:gd name="T26" fmla="*/ 275 w 752"/>
                <a:gd name="T27" fmla="*/ 728 h 752"/>
                <a:gd name="T28" fmla="*/ 290 w 752"/>
                <a:gd name="T29" fmla="*/ 742 h 752"/>
                <a:gd name="T30" fmla="*/ 346 w 752"/>
                <a:gd name="T31" fmla="*/ 751 h 752"/>
                <a:gd name="T32" fmla="*/ 364 w 752"/>
                <a:gd name="T33" fmla="*/ 742 h 752"/>
                <a:gd name="T34" fmla="*/ 390 w 752"/>
                <a:gd name="T35" fmla="*/ 667 h 752"/>
                <a:gd name="T36" fmla="*/ 390 w 752"/>
                <a:gd name="T37" fmla="*/ 666 h 752"/>
                <a:gd name="T38" fmla="*/ 496 w 752"/>
                <a:gd name="T39" fmla="*/ 641 h 752"/>
                <a:gd name="T40" fmla="*/ 497 w 752"/>
                <a:gd name="T41" fmla="*/ 642 h 752"/>
                <a:gd name="T42" fmla="*/ 554 w 752"/>
                <a:gd name="T43" fmla="*/ 697 h 752"/>
                <a:gd name="T44" fmla="*/ 575 w 752"/>
                <a:gd name="T45" fmla="*/ 697 h 752"/>
                <a:gd name="T46" fmla="*/ 620 w 752"/>
                <a:gd name="T47" fmla="*/ 664 h 752"/>
                <a:gd name="T48" fmla="*/ 627 w 752"/>
                <a:gd name="T49" fmla="*/ 644 h 752"/>
                <a:gd name="T50" fmla="*/ 592 w 752"/>
                <a:gd name="T51" fmla="*/ 574 h 752"/>
                <a:gd name="T52" fmla="*/ 651 w 752"/>
                <a:gd name="T53" fmla="*/ 480 h 752"/>
                <a:gd name="T54" fmla="*/ 728 w 752"/>
                <a:gd name="T55" fmla="*/ 478 h 752"/>
                <a:gd name="T56" fmla="*/ 742 w 752"/>
                <a:gd name="T57" fmla="*/ 463 h 752"/>
                <a:gd name="T58" fmla="*/ 751 w 752"/>
                <a:gd name="T59" fmla="*/ 408 h 752"/>
                <a:gd name="T60" fmla="*/ 742 w 752"/>
                <a:gd name="T61" fmla="*/ 389 h 752"/>
                <a:gd name="T62" fmla="*/ 669 w 752"/>
                <a:gd name="T63" fmla="*/ 364 h 752"/>
                <a:gd name="T64" fmla="*/ 644 w 752"/>
                <a:gd name="T65" fmla="*/ 255 h 752"/>
                <a:gd name="T66" fmla="*/ 697 w 752"/>
                <a:gd name="T67" fmla="*/ 200 h 752"/>
                <a:gd name="T68" fmla="*/ 698 w 752"/>
                <a:gd name="T69" fmla="*/ 179 h 752"/>
                <a:gd name="T70" fmla="*/ 665 w 752"/>
                <a:gd name="T71" fmla="*/ 134 h 752"/>
                <a:gd name="T72" fmla="*/ 644 w 752"/>
                <a:gd name="T73" fmla="*/ 127 h 752"/>
                <a:gd name="T74" fmla="*/ 576 w 752"/>
                <a:gd name="T75" fmla="*/ 161 h 752"/>
                <a:gd name="T76" fmla="*/ 480 w 752"/>
                <a:gd name="T77" fmla="*/ 102 h 752"/>
                <a:gd name="T78" fmla="*/ 478 w 752"/>
                <a:gd name="T79" fmla="*/ 25 h 752"/>
                <a:gd name="T80" fmla="*/ 464 w 752"/>
                <a:gd name="T81" fmla="*/ 10 h 752"/>
                <a:gd name="T82" fmla="*/ 408 w 752"/>
                <a:gd name="T83" fmla="*/ 1 h 752"/>
                <a:gd name="T84" fmla="*/ 390 w 752"/>
                <a:gd name="T85" fmla="*/ 11 h 752"/>
                <a:gd name="T86" fmla="*/ 364 w 752"/>
                <a:gd name="T87" fmla="*/ 85 h 752"/>
                <a:gd name="T88" fmla="*/ 257 w 752"/>
                <a:gd name="T89" fmla="*/ 111 h 752"/>
                <a:gd name="T90" fmla="*/ 200 w 752"/>
                <a:gd name="T91" fmla="*/ 56 h 752"/>
                <a:gd name="T92" fmla="*/ 179 w 752"/>
                <a:gd name="T93" fmla="*/ 56 h 752"/>
                <a:gd name="T94" fmla="*/ 134 w 752"/>
                <a:gd name="T95" fmla="*/ 89 h 752"/>
                <a:gd name="T96" fmla="*/ 127 w 752"/>
                <a:gd name="T97" fmla="*/ 109 h 752"/>
                <a:gd name="T98" fmla="*/ 162 w 752"/>
                <a:gd name="T99" fmla="*/ 181 h 752"/>
                <a:gd name="T100" fmla="*/ 163 w 752"/>
                <a:gd name="T101" fmla="*/ 181 h 752"/>
                <a:gd name="T102" fmla="*/ 106 w 752"/>
                <a:gd name="T103" fmla="*/ 274 h 752"/>
                <a:gd name="T104" fmla="*/ 105 w 752"/>
                <a:gd name="T105" fmla="*/ 274 h 752"/>
                <a:gd name="T106" fmla="*/ 25 w 752"/>
                <a:gd name="T107" fmla="*/ 275 h 752"/>
                <a:gd name="T108" fmla="*/ 10 w 752"/>
                <a:gd name="T109" fmla="*/ 290 h 752"/>
                <a:gd name="T110" fmla="*/ 1 w 752"/>
                <a:gd name="T111" fmla="*/ 345 h 752"/>
                <a:gd name="T112" fmla="*/ 11 w 752"/>
                <a:gd name="T113" fmla="*/ 364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2" h="752">
                  <a:moveTo>
                    <a:pt x="11" y="364"/>
                  </a:moveTo>
                  <a:cubicBezTo>
                    <a:pt x="86" y="390"/>
                    <a:pt x="86" y="390"/>
                    <a:pt x="86" y="390"/>
                  </a:cubicBezTo>
                  <a:cubicBezTo>
                    <a:pt x="87" y="390"/>
                    <a:pt x="88" y="390"/>
                    <a:pt x="89" y="391"/>
                  </a:cubicBezTo>
                  <a:cubicBezTo>
                    <a:pt x="90" y="427"/>
                    <a:pt x="99" y="462"/>
                    <a:pt x="114" y="495"/>
                  </a:cubicBezTo>
                  <a:cubicBezTo>
                    <a:pt x="113" y="495"/>
                    <a:pt x="113" y="496"/>
                    <a:pt x="112" y="497"/>
                  </a:cubicBezTo>
                  <a:cubicBezTo>
                    <a:pt x="57" y="554"/>
                    <a:pt x="57" y="554"/>
                    <a:pt x="57" y="554"/>
                  </a:cubicBezTo>
                  <a:cubicBezTo>
                    <a:pt x="52" y="559"/>
                    <a:pt x="52" y="568"/>
                    <a:pt x="57" y="575"/>
                  </a:cubicBezTo>
                  <a:cubicBezTo>
                    <a:pt x="90" y="620"/>
                    <a:pt x="90" y="620"/>
                    <a:pt x="90" y="620"/>
                  </a:cubicBezTo>
                  <a:cubicBezTo>
                    <a:pt x="94" y="627"/>
                    <a:pt x="103" y="630"/>
                    <a:pt x="109" y="627"/>
                  </a:cubicBezTo>
                  <a:cubicBezTo>
                    <a:pt x="181" y="592"/>
                    <a:pt x="181" y="592"/>
                    <a:pt x="181" y="592"/>
                  </a:cubicBezTo>
                  <a:cubicBezTo>
                    <a:pt x="182" y="591"/>
                    <a:pt x="183" y="591"/>
                    <a:pt x="183" y="590"/>
                  </a:cubicBezTo>
                  <a:cubicBezTo>
                    <a:pt x="209" y="614"/>
                    <a:pt x="240" y="633"/>
                    <a:pt x="274" y="647"/>
                  </a:cubicBezTo>
                  <a:cubicBezTo>
                    <a:pt x="274" y="647"/>
                    <a:pt x="274" y="648"/>
                    <a:pt x="274" y="649"/>
                  </a:cubicBezTo>
                  <a:cubicBezTo>
                    <a:pt x="275" y="728"/>
                    <a:pt x="275" y="728"/>
                    <a:pt x="275" y="728"/>
                  </a:cubicBezTo>
                  <a:cubicBezTo>
                    <a:pt x="276" y="735"/>
                    <a:pt x="282" y="741"/>
                    <a:pt x="290" y="742"/>
                  </a:cubicBezTo>
                  <a:cubicBezTo>
                    <a:pt x="346" y="751"/>
                    <a:pt x="346" y="751"/>
                    <a:pt x="346" y="751"/>
                  </a:cubicBezTo>
                  <a:cubicBezTo>
                    <a:pt x="354" y="752"/>
                    <a:pt x="362" y="749"/>
                    <a:pt x="364" y="742"/>
                  </a:cubicBezTo>
                  <a:cubicBezTo>
                    <a:pt x="390" y="667"/>
                    <a:pt x="390" y="667"/>
                    <a:pt x="390" y="667"/>
                  </a:cubicBezTo>
                  <a:cubicBezTo>
                    <a:pt x="390" y="666"/>
                    <a:pt x="390" y="666"/>
                    <a:pt x="390" y="666"/>
                  </a:cubicBezTo>
                  <a:cubicBezTo>
                    <a:pt x="428" y="664"/>
                    <a:pt x="464" y="656"/>
                    <a:pt x="496" y="641"/>
                  </a:cubicBezTo>
                  <a:cubicBezTo>
                    <a:pt x="496" y="642"/>
                    <a:pt x="497" y="642"/>
                    <a:pt x="497" y="642"/>
                  </a:cubicBezTo>
                  <a:cubicBezTo>
                    <a:pt x="554" y="697"/>
                    <a:pt x="554" y="697"/>
                    <a:pt x="554" y="697"/>
                  </a:cubicBezTo>
                  <a:cubicBezTo>
                    <a:pt x="559" y="702"/>
                    <a:pt x="568" y="702"/>
                    <a:pt x="575" y="697"/>
                  </a:cubicBezTo>
                  <a:cubicBezTo>
                    <a:pt x="620" y="664"/>
                    <a:pt x="620" y="664"/>
                    <a:pt x="620" y="664"/>
                  </a:cubicBezTo>
                  <a:cubicBezTo>
                    <a:pt x="627" y="660"/>
                    <a:pt x="630" y="651"/>
                    <a:pt x="627" y="644"/>
                  </a:cubicBezTo>
                  <a:cubicBezTo>
                    <a:pt x="592" y="574"/>
                    <a:pt x="592" y="574"/>
                    <a:pt x="592" y="574"/>
                  </a:cubicBezTo>
                  <a:cubicBezTo>
                    <a:pt x="617" y="547"/>
                    <a:pt x="637" y="515"/>
                    <a:pt x="651" y="480"/>
                  </a:cubicBezTo>
                  <a:cubicBezTo>
                    <a:pt x="728" y="478"/>
                    <a:pt x="728" y="478"/>
                    <a:pt x="728" y="478"/>
                  </a:cubicBezTo>
                  <a:cubicBezTo>
                    <a:pt x="735" y="478"/>
                    <a:pt x="740" y="471"/>
                    <a:pt x="742" y="463"/>
                  </a:cubicBezTo>
                  <a:cubicBezTo>
                    <a:pt x="751" y="408"/>
                    <a:pt x="751" y="408"/>
                    <a:pt x="751" y="408"/>
                  </a:cubicBezTo>
                  <a:cubicBezTo>
                    <a:pt x="752" y="400"/>
                    <a:pt x="748" y="392"/>
                    <a:pt x="742" y="389"/>
                  </a:cubicBezTo>
                  <a:cubicBezTo>
                    <a:pt x="669" y="364"/>
                    <a:pt x="669" y="364"/>
                    <a:pt x="669" y="364"/>
                  </a:cubicBezTo>
                  <a:cubicBezTo>
                    <a:pt x="668" y="326"/>
                    <a:pt x="659" y="289"/>
                    <a:pt x="644" y="255"/>
                  </a:cubicBezTo>
                  <a:cubicBezTo>
                    <a:pt x="697" y="200"/>
                    <a:pt x="697" y="200"/>
                    <a:pt x="697" y="200"/>
                  </a:cubicBezTo>
                  <a:cubicBezTo>
                    <a:pt x="702" y="195"/>
                    <a:pt x="702" y="186"/>
                    <a:pt x="698" y="179"/>
                  </a:cubicBezTo>
                  <a:cubicBezTo>
                    <a:pt x="665" y="134"/>
                    <a:pt x="665" y="134"/>
                    <a:pt x="665" y="134"/>
                  </a:cubicBezTo>
                  <a:cubicBezTo>
                    <a:pt x="660" y="127"/>
                    <a:pt x="651" y="124"/>
                    <a:pt x="644" y="127"/>
                  </a:cubicBezTo>
                  <a:cubicBezTo>
                    <a:pt x="576" y="161"/>
                    <a:pt x="576" y="161"/>
                    <a:pt x="576" y="161"/>
                  </a:cubicBezTo>
                  <a:cubicBezTo>
                    <a:pt x="548" y="136"/>
                    <a:pt x="516" y="116"/>
                    <a:pt x="480" y="102"/>
                  </a:cubicBezTo>
                  <a:cubicBezTo>
                    <a:pt x="478" y="25"/>
                    <a:pt x="478" y="25"/>
                    <a:pt x="478" y="25"/>
                  </a:cubicBezTo>
                  <a:cubicBezTo>
                    <a:pt x="478" y="18"/>
                    <a:pt x="472" y="11"/>
                    <a:pt x="464" y="10"/>
                  </a:cubicBezTo>
                  <a:cubicBezTo>
                    <a:pt x="408" y="1"/>
                    <a:pt x="408" y="1"/>
                    <a:pt x="408" y="1"/>
                  </a:cubicBezTo>
                  <a:cubicBezTo>
                    <a:pt x="400" y="0"/>
                    <a:pt x="392" y="4"/>
                    <a:pt x="390" y="11"/>
                  </a:cubicBezTo>
                  <a:cubicBezTo>
                    <a:pt x="364" y="85"/>
                    <a:pt x="364" y="85"/>
                    <a:pt x="364" y="85"/>
                  </a:cubicBezTo>
                  <a:cubicBezTo>
                    <a:pt x="326" y="87"/>
                    <a:pt x="290" y="96"/>
                    <a:pt x="257" y="111"/>
                  </a:cubicBezTo>
                  <a:cubicBezTo>
                    <a:pt x="200" y="56"/>
                    <a:pt x="200" y="56"/>
                    <a:pt x="200" y="56"/>
                  </a:cubicBezTo>
                  <a:cubicBezTo>
                    <a:pt x="195" y="52"/>
                    <a:pt x="186" y="52"/>
                    <a:pt x="179" y="56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27" y="94"/>
                    <a:pt x="124" y="103"/>
                    <a:pt x="127" y="109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62" y="181"/>
                    <a:pt x="162" y="181"/>
                    <a:pt x="163" y="181"/>
                  </a:cubicBezTo>
                  <a:cubicBezTo>
                    <a:pt x="139" y="208"/>
                    <a:pt x="119" y="239"/>
                    <a:pt x="106" y="274"/>
                  </a:cubicBezTo>
                  <a:cubicBezTo>
                    <a:pt x="106" y="274"/>
                    <a:pt x="105" y="274"/>
                    <a:pt x="105" y="274"/>
                  </a:cubicBezTo>
                  <a:cubicBezTo>
                    <a:pt x="25" y="275"/>
                    <a:pt x="25" y="275"/>
                    <a:pt x="25" y="275"/>
                  </a:cubicBezTo>
                  <a:cubicBezTo>
                    <a:pt x="18" y="275"/>
                    <a:pt x="11" y="282"/>
                    <a:pt x="10" y="290"/>
                  </a:cubicBezTo>
                  <a:cubicBezTo>
                    <a:pt x="1" y="345"/>
                    <a:pt x="1" y="345"/>
                    <a:pt x="1" y="345"/>
                  </a:cubicBezTo>
                  <a:cubicBezTo>
                    <a:pt x="0" y="353"/>
                    <a:pt x="4" y="362"/>
                    <a:pt x="11" y="3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2764229" y="1354787"/>
              <a:ext cx="503407" cy="503407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 rot="3600000">
            <a:off x="6224594" y="2582640"/>
            <a:ext cx="375489" cy="693067"/>
            <a:chOff x="1612900" y="4708526"/>
            <a:chExt cx="319087" cy="588962"/>
          </a:xfrm>
          <a:solidFill>
            <a:schemeClr val="bg2"/>
          </a:solidFill>
        </p:grpSpPr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1752600" y="5151438"/>
              <a:ext cx="179387" cy="146050"/>
            </a:xfrm>
            <a:custGeom>
              <a:avLst/>
              <a:gdLst>
                <a:gd name="T0" fmla="*/ 113 w 113"/>
                <a:gd name="T1" fmla="*/ 0 h 92"/>
                <a:gd name="T2" fmla="*/ 96 w 113"/>
                <a:gd name="T3" fmla="*/ 47 h 92"/>
                <a:gd name="T4" fmla="*/ 81 w 113"/>
                <a:gd name="T5" fmla="*/ 92 h 92"/>
                <a:gd name="T6" fmla="*/ 40 w 113"/>
                <a:gd name="T7" fmla="*/ 64 h 92"/>
                <a:gd name="T8" fmla="*/ 0 w 113"/>
                <a:gd name="T9" fmla="*/ 35 h 92"/>
                <a:gd name="T10" fmla="*/ 56 w 113"/>
                <a:gd name="T11" fmla="*/ 18 h 92"/>
                <a:gd name="T12" fmla="*/ 113 w 113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92">
                  <a:moveTo>
                    <a:pt x="113" y="0"/>
                  </a:moveTo>
                  <a:lnTo>
                    <a:pt x="96" y="47"/>
                  </a:lnTo>
                  <a:lnTo>
                    <a:pt x="81" y="92"/>
                  </a:lnTo>
                  <a:lnTo>
                    <a:pt x="40" y="64"/>
                  </a:lnTo>
                  <a:lnTo>
                    <a:pt x="0" y="35"/>
                  </a:lnTo>
                  <a:lnTo>
                    <a:pt x="56" y="18"/>
                  </a:lnTo>
                  <a:lnTo>
                    <a:pt x="1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1647825" y="4821238"/>
              <a:ext cx="276225" cy="355600"/>
            </a:xfrm>
            <a:custGeom>
              <a:avLst/>
              <a:gdLst>
                <a:gd name="T0" fmla="*/ 73 w 174"/>
                <a:gd name="T1" fmla="*/ 199 h 224"/>
                <a:gd name="T2" fmla="*/ 91 w 174"/>
                <a:gd name="T3" fmla="*/ 194 h 224"/>
                <a:gd name="T4" fmla="*/ 39 w 174"/>
                <a:gd name="T5" fmla="*/ 25 h 224"/>
                <a:gd name="T6" fmla="*/ 76 w 174"/>
                <a:gd name="T7" fmla="*/ 14 h 224"/>
                <a:gd name="T8" fmla="*/ 130 w 174"/>
                <a:gd name="T9" fmla="*/ 182 h 224"/>
                <a:gd name="T10" fmla="*/ 149 w 174"/>
                <a:gd name="T11" fmla="*/ 176 h 224"/>
                <a:gd name="T12" fmla="*/ 95 w 174"/>
                <a:gd name="T13" fmla="*/ 7 h 224"/>
                <a:gd name="T14" fmla="*/ 113 w 174"/>
                <a:gd name="T15" fmla="*/ 0 h 224"/>
                <a:gd name="T16" fmla="*/ 174 w 174"/>
                <a:gd name="T17" fmla="*/ 189 h 224"/>
                <a:gd name="T18" fmla="*/ 61 w 174"/>
                <a:gd name="T19" fmla="*/ 224 h 224"/>
                <a:gd name="T20" fmla="*/ 0 w 174"/>
                <a:gd name="T21" fmla="*/ 37 h 224"/>
                <a:gd name="T22" fmla="*/ 20 w 174"/>
                <a:gd name="T23" fmla="*/ 31 h 224"/>
                <a:gd name="T24" fmla="*/ 73 w 174"/>
                <a:gd name="T25" fmla="*/ 19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224">
                  <a:moveTo>
                    <a:pt x="73" y="199"/>
                  </a:moveTo>
                  <a:lnTo>
                    <a:pt x="91" y="194"/>
                  </a:lnTo>
                  <a:lnTo>
                    <a:pt x="39" y="25"/>
                  </a:lnTo>
                  <a:lnTo>
                    <a:pt x="76" y="14"/>
                  </a:lnTo>
                  <a:lnTo>
                    <a:pt x="130" y="182"/>
                  </a:lnTo>
                  <a:lnTo>
                    <a:pt x="149" y="176"/>
                  </a:lnTo>
                  <a:lnTo>
                    <a:pt x="95" y="7"/>
                  </a:lnTo>
                  <a:lnTo>
                    <a:pt x="113" y="0"/>
                  </a:lnTo>
                  <a:lnTo>
                    <a:pt x="174" y="189"/>
                  </a:lnTo>
                  <a:lnTo>
                    <a:pt x="61" y="224"/>
                  </a:lnTo>
                  <a:lnTo>
                    <a:pt x="0" y="37"/>
                  </a:lnTo>
                  <a:lnTo>
                    <a:pt x="20" y="31"/>
                  </a:lnTo>
                  <a:lnTo>
                    <a:pt x="73" y="1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1612900" y="4708526"/>
              <a:ext cx="203200" cy="142875"/>
            </a:xfrm>
            <a:custGeom>
              <a:avLst/>
              <a:gdLst>
                <a:gd name="T0" fmla="*/ 9 w 76"/>
                <a:gd name="T1" fmla="*/ 16 h 53"/>
                <a:gd name="T2" fmla="*/ 54 w 76"/>
                <a:gd name="T3" fmla="*/ 2 h 53"/>
                <a:gd name="T4" fmla="*/ 69 w 76"/>
                <a:gd name="T5" fmla="*/ 9 h 53"/>
                <a:gd name="T6" fmla="*/ 69 w 76"/>
                <a:gd name="T7" fmla="*/ 10 h 53"/>
                <a:gd name="T8" fmla="*/ 69 w 76"/>
                <a:gd name="T9" fmla="*/ 10 h 53"/>
                <a:gd name="T10" fmla="*/ 76 w 76"/>
                <a:gd name="T11" fmla="*/ 31 h 53"/>
                <a:gd name="T12" fmla="*/ 9 w 76"/>
                <a:gd name="T13" fmla="*/ 53 h 53"/>
                <a:gd name="T14" fmla="*/ 2 w 76"/>
                <a:gd name="T15" fmla="*/ 31 h 53"/>
                <a:gd name="T16" fmla="*/ 2 w 76"/>
                <a:gd name="T17" fmla="*/ 31 h 53"/>
                <a:gd name="T18" fmla="*/ 2 w 76"/>
                <a:gd name="T19" fmla="*/ 30 h 53"/>
                <a:gd name="T20" fmla="*/ 9 w 76"/>
                <a:gd name="T21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3">
                  <a:moveTo>
                    <a:pt x="9" y="16"/>
                  </a:moveTo>
                  <a:cubicBezTo>
                    <a:pt x="54" y="2"/>
                    <a:pt x="54" y="2"/>
                    <a:pt x="54" y="2"/>
                  </a:cubicBezTo>
                  <a:cubicBezTo>
                    <a:pt x="60" y="0"/>
                    <a:pt x="67" y="3"/>
                    <a:pt x="69" y="9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24"/>
                    <a:pt x="3" y="18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974397" y="1643260"/>
            <a:ext cx="522164" cy="517144"/>
            <a:chOff x="7219950" y="3429000"/>
            <a:chExt cx="495300" cy="490538"/>
          </a:xfrm>
          <a:solidFill>
            <a:schemeClr val="bg2"/>
          </a:solidFill>
        </p:grpSpPr>
        <p:sp>
          <p:nvSpPr>
            <p:cNvPr id="29" name="Freeform 32"/>
            <p:cNvSpPr>
              <a:spLocks noEditPoints="1"/>
            </p:cNvSpPr>
            <p:nvPr/>
          </p:nvSpPr>
          <p:spPr bwMode="auto">
            <a:xfrm>
              <a:off x="7219950" y="3475038"/>
              <a:ext cx="452438" cy="444500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0" name="Freeform 33"/>
            <p:cNvSpPr>
              <a:spLocks noEditPoints="1"/>
            </p:cNvSpPr>
            <p:nvPr/>
          </p:nvSpPr>
          <p:spPr bwMode="auto">
            <a:xfrm>
              <a:off x="7439025" y="3675063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7639050" y="3429000"/>
              <a:ext cx="76200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7346950" y="3659188"/>
              <a:ext cx="61913" cy="61913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7408863" y="376713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7653338" y="3536950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832732" y="1959685"/>
            <a:ext cx="371208" cy="371209"/>
            <a:chOff x="8756835" y="3387391"/>
            <a:chExt cx="380133" cy="380134"/>
          </a:xfrm>
          <a:solidFill>
            <a:schemeClr val="bg2"/>
          </a:solidFill>
        </p:grpSpPr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8957479" y="3387391"/>
              <a:ext cx="179489" cy="179490"/>
            </a:xfrm>
            <a:custGeom>
              <a:avLst/>
              <a:gdLst>
                <a:gd name="T0" fmla="*/ 12 w 117"/>
                <a:gd name="T1" fmla="*/ 98 h 117"/>
                <a:gd name="T2" fmla="*/ 16 w 117"/>
                <a:gd name="T3" fmla="*/ 94 h 117"/>
                <a:gd name="T4" fmla="*/ 23 w 117"/>
                <a:gd name="T5" fmla="*/ 94 h 117"/>
                <a:gd name="T6" fmla="*/ 23 w 117"/>
                <a:gd name="T7" fmla="*/ 101 h 117"/>
                <a:gd name="T8" fmla="*/ 19 w 117"/>
                <a:gd name="T9" fmla="*/ 105 h 117"/>
                <a:gd name="T10" fmla="*/ 31 w 117"/>
                <a:gd name="T11" fmla="*/ 117 h 117"/>
                <a:gd name="T12" fmla="*/ 53 w 117"/>
                <a:gd name="T13" fmla="*/ 95 h 117"/>
                <a:gd name="T14" fmla="*/ 101 w 117"/>
                <a:gd name="T15" fmla="*/ 83 h 117"/>
                <a:gd name="T16" fmla="*/ 113 w 117"/>
                <a:gd name="T17" fmla="*/ 39 h 117"/>
                <a:gd name="T18" fmla="*/ 87 w 117"/>
                <a:gd name="T19" fmla="*/ 65 h 117"/>
                <a:gd name="T20" fmla="*/ 68 w 117"/>
                <a:gd name="T21" fmla="*/ 65 h 117"/>
                <a:gd name="T22" fmla="*/ 52 w 117"/>
                <a:gd name="T23" fmla="*/ 49 h 117"/>
                <a:gd name="T24" fmla="*/ 52 w 117"/>
                <a:gd name="T25" fmla="*/ 30 h 117"/>
                <a:gd name="T26" fmla="*/ 78 w 117"/>
                <a:gd name="T27" fmla="*/ 4 h 117"/>
                <a:gd name="T28" fmla="*/ 34 w 117"/>
                <a:gd name="T29" fmla="*/ 17 h 117"/>
                <a:gd name="T30" fmla="*/ 22 w 117"/>
                <a:gd name="T31" fmla="*/ 64 h 117"/>
                <a:gd name="T32" fmla="*/ 0 w 117"/>
                <a:gd name="T33" fmla="*/ 86 h 117"/>
                <a:gd name="T34" fmla="*/ 12 w 117"/>
                <a:gd name="T35" fmla="*/ 9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117">
                  <a:moveTo>
                    <a:pt x="12" y="98"/>
                  </a:moveTo>
                  <a:cubicBezTo>
                    <a:pt x="16" y="94"/>
                    <a:pt x="16" y="94"/>
                    <a:pt x="16" y="94"/>
                  </a:cubicBezTo>
                  <a:cubicBezTo>
                    <a:pt x="18" y="92"/>
                    <a:pt x="21" y="92"/>
                    <a:pt x="23" y="94"/>
                  </a:cubicBezTo>
                  <a:cubicBezTo>
                    <a:pt x="25" y="96"/>
                    <a:pt x="25" y="99"/>
                    <a:pt x="23" y="101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69" y="100"/>
                    <a:pt x="88" y="96"/>
                    <a:pt x="101" y="83"/>
                  </a:cubicBezTo>
                  <a:cubicBezTo>
                    <a:pt x="113" y="71"/>
                    <a:pt x="117" y="54"/>
                    <a:pt x="113" y="39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2" y="70"/>
                    <a:pt x="74" y="70"/>
                    <a:pt x="68" y="65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47" y="44"/>
                    <a:pt x="47" y="35"/>
                    <a:pt x="52" y="30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63" y="0"/>
                    <a:pt x="46" y="5"/>
                    <a:pt x="34" y="17"/>
                  </a:cubicBezTo>
                  <a:cubicBezTo>
                    <a:pt x="21" y="29"/>
                    <a:pt x="17" y="48"/>
                    <a:pt x="22" y="64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12" y="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7" name="Freeform 12"/>
            <p:cNvSpPr>
              <a:spLocks/>
            </p:cNvSpPr>
            <p:nvPr/>
          </p:nvSpPr>
          <p:spPr bwMode="auto">
            <a:xfrm>
              <a:off x="8756835" y="3589958"/>
              <a:ext cx="177566" cy="177567"/>
            </a:xfrm>
            <a:custGeom>
              <a:avLst/>
              <a:gdLst>
                <a:gd name="T0" fmla="*/ 105 w 116"/>
                <a:gd name="T1" fmla="*/ 19 h 116"/>
                <a:gd name="T2" fmla="*/ 101 w 116"/>
                <a:gd name="T3" fmla="*/ 23 h 116"/>
                <a:gd name="T4" fmla="*/ 93 w 116"/>
                <a:gd name="T5" fmla="*/ 23 h 116"/>
                <a:gd name="T6" fmla="*/ 93 w 116"/>
                <a:gd name="T7" fmla="*/ 15 h 116"/>
                <a:gd name="T8" fmla="*/ 97 w 116"/>
                <a:gd name="T9" fmla="*/ 11 h 116"/>
                <a:gd name="T10" fmla="*/ 86 w 116"/>
                <a:gd name="T11" fmla="*/ 0 h 116"/>
                <a:gd name="T12" fmla="*/ 64 w 116"/>
                <a:gd name="T13" fmla="*/ 22 h 116"/>
                <a:gd name="T14" fmla="*/ 16 w 116"/>
                <a:gd name="T15" fmla="*/ 34 h 116"/>
                <a:gd name="T16" fmla="*/ 4 w 116"/>
                <a:gd name="T17" fmla="*/ 78 h 116"/>
                <a:gd name="T18" fmla="*/ 30 w 116"/>
                <a:gd name="T19" fmla="*/ 52 h 116"/>
                <a:gd name="T20" fmla="*/ 48 w 116"/>
                <a:gd name="T21" fmla="*/ 52 h 116"/>
                <a:gd name="T22" fmla="*/ 64 w 116"/>
                <a:gd name="T23" fmla="*/ 68 h 116"/>
                <a:gd name="T24" fmla="*/ 64 w 116"/>
                <a:gd name="T25" fmla="*/ 86 h 116"/>
                <a:gd name="T26" fmla="*/ 38 w 116"/>
                <a:gd name="T27" fmla="*/ 113 h 116"/>
                <a:gd name="T28" fmla="*/ 83 w 116"/>
                <a:gd name="T29" fmla="*/ 100 h 116"/>
                <a:gd name="T30" fmla="*/ 94 w 116"/>
                <a:gd name="T31" fmla="*/ 52 h 116"/>
                <a:gd name="T32" fmla="*/ 116 w 116"/>
                <a:gd name="T33" fmla="*/ 30 h 116"/>
                <a:gd name="T34" fmla="*/ 105 w 116"/>
                <a:gd name="T35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116">
                  <a:moveTo>
                    <a:pt x="105" y="19"/>
                  </a:moveTo>
                  <a:cubicBezTo>
                    <a:pt x="101" y="23"/>
                    <a:pt x="101" y="23"/>
                    <a:pt x="101" y="23"/>
                  </a:cubicBezTo>
                  <a:cubicBezTo>
                    <a:pt x="99" y="25"/>
                    <a:pt x="95" y="25"/>
                    <a:pt x="93" y="23"/>
                  </a:cubicBezTo>
                  <a:cubicBezTo>
                    <a:pt x="91" y="21"/>
                    <a:pt x="91" y="17"/>
                    <a:pt x="93" y="15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47" y="17"/>
                    <a:pt x="29" y="21"/>
                    <a:pt x="16" y="34"/>
                  </a:cubicBezTo>
                  <a:cubicBezTo>
                    <a:pt x="4" y="46"/>
                    <a:pt x="0" y="63"/>
                    <a:pt x="4" y="78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5" y="47"/>
                    <a:pt x="43" y="47"/>
                    <a:pt x="48" y="52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9" y="73"/>
                    <a:pt x="69" y="81"/>
                    <a:pt x="64" y="86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53" y="116"/>
                    <a:pt x="71" y="112"/>
                    <a:pt x="83" y="100"/>
                  </a:cubicBezTo>
                  <a:cubicBezTo>
                    <a:pt x="95" y="87"/>
                    <a:pt x="99" y="69"/>
                    <a:pt x="94" y="52"/>
                  </a:cubicBezTo>
                  <a:cubicBezTo>
                    <a:pt x="116" y="30"/>
                    <a:pt x="116" y="30"/>
                    <a:pt x="116" y="30"/>
                  </a:cubicBezTo>
                  <a:lnTo>
                    <a:pt x="10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8756835" y="3387391"/>
              <a:ext cx="380133" cy="380134"/>
            </a:xfrm>
            <a:custGeom>
              <a:avLst/>
              <a:gdLst>
                <a:gd name="T0" fmla="*/ 232 w 248"/>
                <a:gd name="T1" fmla="*/ 166 h 248"/>
                <a:gd name="T2" fmla="*/ 184 w 248"/>
                <a:gd name="T3" fmla="*/ 154 h 248"/>
                <a:gd name="T4" fmla="*/ 94 w 248"/>
                <a:gd name="T5" fmla="*/ 64 h 248"/>
                <a:gd name="T6" fmla="*/ 83 w 248"/>
                <a:gd name="T7" fmla="*/ 17 h 248"/>
                <a:gd name="T8" fmla="*/ 38 w 248"/>
                <a:gd name="T9" fmla="*/ 4 h 248"/>
                <a:gd name="T10" fmla="*/ 64 w 248"/>
                <a:gd name="T11" fmla="*/ 30 h 248"/>
                <a:gd name="T12" fmla="*/ 64 w 248"/>
                <a:gd name="T13" fmla="*/ 49 h 248"/>
                <a:gd name="T14" fmla="*/ 48 w 248"/>
                <a:gd name="T15" fmla="*/ 65 h 248"/>
                <a:gd name="T16" fmla="*/ 30 w 248"/>
                <a:gd name="T17" fmla="*/ 65 h 248"/>
                <a:gd name="T18" fmla="*/ 4 w 248"/>
                <a:gd name="T19" fmla="*/ 39 h 248"/>
                <a:gd name="T20" fmla="*/ 16 w 248"/>
                <a:gd name="T21" fmla="*/ 83 h 248"/>
                <a:gd name="T22" fmla="*/ 64 w 248"/>
                <a:gd name="T23" fmla="*/ 95 h 248"/>
                <a:gd name="T24" fmla="*/ 153 w 248"/>
                <a:gd name="T25" fmla="*/ 184 h 248"/>
                <a:gd name="T26" fmla="*/ 165 w 248"/>
                <a:gd name="T27" fmla="*/ 232 h 248"/>
                <a:gd name="T28" fmla="*/ 209 w 248"/>
                <a:gd name="T29" fmla="*/ 245 h 248"/>
                <a:gd name="T30" fmla="*/ 183 w 248"/>
                <a:gd name="T31" fmla="*/ 218 h 248"/>
                <a:gd name="T32" fmla="*/ 183 w 248"/>
                <a:gd name="T33" fmla="*/ 200 h 248"/>
                <a:gd name="T34" fmla="*/ 199 w 248"/>
                <a:gd name="T35" fmla="*/ 184 h 248"/>
                <a:gd name="T36" fmla="*/ 218 w 248"/>
                <a:gd name="T37" fmla="*/ 184 h 248"/>
                <a:gd name="T38" fmla="*/ 244 w 248"/>
                <a:gd name="T39" fmla="*/ 210 h 248"/>
                <a:gd name="T40" fmla="*/ 232 w 248"/>
                <a:gd name="T41" fmla="*/ 166 h 248"/>
                <a:gd name="T42" fmla="*/ 154 w 248"/>
                <a:gd name="T43" fmla="*/ 155 h 248"/>
                <a:gd name="T44" fmla="*/ 147 w 248"/>
                <a:gd name="T45" fmla="*/ 155 h 248"/>
                <a:gd name="T46" fmla="*/ 93 w 248"/>
                <a:gd name="T47" fmla="*/ 101 h 248"/>
                <a:gd name="T48" fmla="*/ 93 w 248"/>
                <a:gd name="T49" fmla="*/ 94 h 248"/>
                <a:gd name="T50" fmla="*/ 101 w 248"/>
                <a:gd name="T51" fmla="*/ 94 h 248"/>
                <a:gd name="T52" fmla="*/ 154 w 248"/>
                <a:gd name="T53" fmla="*/ 147 h 248"/>
                <a:gd name="T54" fmla="*/ 154 w 248"/>
                <a:gd name="T55" fmla="*/ 15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8" h="248">
                  <a:moveTo>
                    <a:pt x="232" y="166"/>
                  </a:moveTo>
                  <a:cubicBezTo>
                    <a:pt x="219" y="153"/>
                    <a:pt x="200" y="149"/>
                    <a:pt x="184" y="15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9" y="48"/>
                    <a:pt x="95" y="29"/>
                    <a:pt x="83" y="17"/>
                  </a:cubicBezTo>
                  <a:cubicBezTo>
                    <a:pt x="71" y="5"/>
                    <a:pt x="53" y="0"/>
                    <a:pt x="38" y="4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9" y="35"/>
                    <a:pt x="69" y="44"/>
                    <a:pt x="64" y="49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3" y="70"/>
                    <a:pt x="35" y="70"/>
                    <a:pt x="30" y="6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54"/>
                    <a:pt x="4" y="71"/>
                    <a:pt x="16" y="83"/>
                  </a:cubicBezTo>
                  <a:cubicBezTo>
                    <a:pt x="29" y="96"/>
                    <a:pt x="47" y="100"/>
                    <a:pt x="64" y="9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8" y="201"/>
                    <a:pt x="152" y="219"/>
                    <a:pt x="165" y="232"/>
                  </a:cubicBezTo>
                  <a:cubicBezTo>
                    <a:pt x="177" y="244"/>
                    <a:pt x="194" y="248"/>
                    <a:pt x="209" y="245"/>
                  </a:cubicBezTo>
                  <a:cubicBezTo>
                    <a:pt x="183" y="218"/>
                    <a:pt x="183" y="218"/>
                    <a:pt x="183" y="218"/>
                  </a:cubicBezTo>
                  <a:cubicBezTo>
                    <a:pt x="178" y="213"/>
                    <a:pt x="178" y="205"/>
                    <a:pt x="183" y="200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205" y="179"/>
                    <a:pt x="213" y="179"/>
                    <a:pt x="218" y="184"/>
                  </a:cubicBezTo>
                  <a:cubicBezTo>
                    <a:pt x="244" y="210"/>
                    <a:pt x="244" y="210"/>
                    <a:pt x="244" y="210"/>
                  </a:cubicBezTo>
                  <a:cubicBezTo>
                    <a:pt x="248" y="195"/>
                    <a:pt x="244" y="178"/>
                    <a:pt x="232" y="166"/>
                  </a:cubicBezTo>
                  <a:close/>
                  <a:moveTo>
                    <a:pt x="154" y="155"/>
                  </a:moveTo>
                  <a:cubicBezTo>
                    <a:pt x="152" y="157"/>
                    <a:pt x="149" y="157"/>
                    <a:pt x="147" y="155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1" y="99"/>
                    <a:pt x="91" y="96"/>
                    <a:pt x="93" y="94"/>
                  </a:cubicBezTo>
                  <a:cubicBezTo>
                    <a:pt x="95" y="92"/>
                    <a:pt x="99" y="92"/>
                    <a:pt x="101" y="94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6" y="149"/>
                    <a:pt x="156" y="153"/>
                    <a:pt x="154" y="1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1239954" y="1682491"/>
            <a:ext cx="1099981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67" dirty="0">
                <a:cs typeface="+mn-ea"/>
                <a:sym typeface="+mn-lt"/>
              </a:rPr>
              <a:t>Content 01</a:t>
            </a:r>
            <a:endParaRPr lang="id-ID" sz="1467" dirty="0">
              <a:cs typeface="+mn-ea"/>
              <a:sym typeface="+mn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-126896" y="1887601"/>
            <a:ext cx="24668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Suitable for all categories business and personal presentation.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014557" y="723710"/>
            <a:ext cx="1132041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7" dirty="0">
                <a:cs typeface="+mn-ea"/>
                <a:sym typeface="+mn-lt"/>
              </a:rPr>
              <a:t>Content 02</a:t>
            </a:r>
            <a:endParaRPr lang="id-ID" sz="1467" dirty="0">
              <a:cs typeface="+mn-ea"/>
              <a:sym typeface="+mn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8014558" y="928820"/>
            <a:ext cx="24668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Suitable for all categories business and personal presentation.</a:t>
            </a:r>
          </a:p>
        </p:txBody>
      </p:sp>
      <p:sp>
        <p:nvSpPr>
          <p:cNvPr id="43" name="TextBox 42"/>
          <p:cNvSpPr txBox="1"/>
          <p:nvPr/>
        </p:nvSpPr>
        <p:spPr>
          <a:xfrm flipH="1">
            <a:off x="8464212" y="3947110"/>
            <a:ext cx="1132041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7" dirty="0">
                <a:cs typeface="+mn-ea"/>
                <a:sym typeface="+mn-lt"/>
              </a:rPr>
              <a:t>Content 03</a:t>
            </a:r>
            <a:endParaRPr lang="id-ID" sz="1467" dirty="0">
              <a:cs typeface="+mn-ea"/>
              <a:sym typeface="+mn-lt"/>
            </a:endParaRPr>
          </a:p>
        </p:txBody>
      </p:sp>
      <p:sp>
        <p:nvSpPr>
          <p:cNvPr id="44" name="Rectangle 43"/>
          <p:cNvSpPr/>
          <p:nvPr/>
        </p:nvSpPr>
        <p:spPr>
          <a:xfrm flipH="1">
            <a:off x="8464213" y="4152220"/>
            <a:ext cx="246683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Suitable for all categories business and personal presentation.</a:t>
            </a:r>
          </a:p>
        </p:txBody>
      </p:sp>
      <p:cxnSp>
        <p:nvCxnSpPr>
          <p:cNvPr id="45" name="Straight Connector 44"/>
          <p:cNvCxnSpPr/>
          <p:nvPr/>
        </p:nvCxnSpPr>
        <p:spPr>
          <a:xfrm>
            <a:off x="2409887" y="2031304"/>
            <a:ext cx="120000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5691585" y="995637"/>
            <a:ext cx="2249063" cy="762563"/>
            <a:chOff x="4268688" y="746728"/>
            <a:chExt cx="1686797" cy="571922"/>
          </a:xfrm>
        </p:grpSpPr>
        <p:cxnSp>
          <p:nvCxnSpPr>
            <p:cNvPr id="46" name="Straight Connector 45"/>
            <p:cNvCxnSpPr/>
            <p:nvPr/>
          </p:nvCxnSpPr>
          <p:spPr>
            <a:xfrm flipH="1">
              <a:off x="4268688" y="749810"/>
              <a:ext cx="574900" cy="56884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4839485" y="746728"/>
              <a:ext cx="1116000" cy="0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6669869" y="3603830"/>
            <a:ext cx="1732452" cy="661613"/>
            <a:chOff x="5002401" y="2702872"/>
            <a:chExt cx="1299339" cy="496210"/>
          </a:xfrm>
        </p:grpSpPr>
        <p:cxnSp>
          <p:nvCxnSpPr>
            <p:cNvPr id="51" name="Straight Connector 50"/>
            <p:cNvCxnSpPr/>
            <p:nvPr/>
          </p:nvCxnSpPr>
          <p:spPr>
            <a:xfrm flipH="1">
              <a:off x="5497032" y="3199082"/>
              <a:ext cx="804708" cy="0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5002401" y="2702872"/>
              <a:ext cx="494630" cy="489414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00986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39" grpId="0"/>
      <p:bldP spid="40" grpId="0" build="p"/>
      <p:bldP spid="41" grpId="0"/>
      <p:bldP spid="42" grpId="0" build="p"/>
      <p:bldP spid="43" grpId="0"/>
      <p:bldP spid="4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2821490" y="2351751"/>
            <a:ext cx="6528532" cy="2936232"/>
            <a:chOff x="2821490" y="2351751"/>
            <a:chExt cx="6528532" cy="2936232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26" name="Rectangle 25"/>
            <p:cNvSpPr/>
            <p:nvPr/>
          </p:nvSpPr>
          <p:spPr>
            <a:xfrm rot="874805">
              <a:off x="2821490" y="4806047"/>
              <a:ext cx="2777896" cy="4819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 rot="20725195" flipH="1">
              <a:off x="6572126" y="4806047"/>
              <a:ext cx="2777896" cy="4819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785031" y="2351751"/>
              <a:ext cx="2583666" cy="2777896"/>
              <a:chOff x="4724302" y="2224979"/>
              <a:chExt cx="2583666" cy="2777896"/>
            </a:xfrm>
            <a:grpFill/>
          </p:grpSpPr>
          <p:sp>
            <p:nvSpPr>
              <p:cNvPr id="29" name="Rectangle 28"/>
              <p:cNvSpPr/>
              <p:nvPr/>
            </p:nvSpPr>
            <p:spPr>
              <a:xfrm rot="3386071">
                <a:off x="3576322" y="3372959"/>
                <a:ext cx="2777896" cy="4819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 rot="18213929" flipH="1">
                <a:off x="5678052" y="3372959"/>
                <a:ext cx="2777896" cy="48193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37" name="Oval 36"/>
          <p:cNvSpPr/>
          <p:nvPr/>
        </p:nvSpPr>
        <p:spPr>
          <a:xfrm>
            <a:off x="8563266" y="4086640"/>
            <a:ext cx="1287933" cy="1287933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2302529" y="4086640"/>
            <a:ext cx="1287933" cy="1287933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3551748" y="1916364"/>
            <a:ext cx="1287933" cy="1287933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7275333" y="1916364"/>
            <a:ext cx="1287933" cy="1287933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+mn-ea"/>
                <a:cs typeface="+mn-ea"/>
                <a:sym typeface="+mn-lt"/>
              </a:rPr>
              <a:t>GEAR DIAGRAM</a:t>
            </a:r>
          </a:p>
        </p:txBody>
      </p:sp>
      <p:sp>
        <p:nvSpPr>
          <p:cNvPr id="3" name="Oval 2"/>
          <p:cNvSpPr/>
          <p:nvPr/>
        </p:nvSpPr>
        <p:spPr>
          <a:xfrm>
            <a:off x="5076668" y="4314668"/>
            <a:ext cx="2038663" cy="2038663"/>
          </a:xfrm>
          <a:prstGeom prst="ellipse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5351523" y="4589523"/>
            <a:ext cx="1488952" cy="1488952"/>
          </a:xfrm>
          <a:custGeom>
            <a:avLst/>
            <a:gdLst>
              <a:gd name="connsiteX0" fmla="*/ 1862114 w 2623419"/>
              <a:gd name="connsiteY0" fmla="*/ 418274 h 2623419"/>
              <a:gd name="connsiteX1" fmla="*/ 2066174 w 2623419"/>
              <a:gd name="connsiteY1" fmla="*/ 247038 h 2623419"/>
              <a:gd name="connsiteX2" fmla="*/ 2229195 w 2623419"/>
              <a:gd name="connsiteY2" fmla="*/ 383828 h 2623419"/>
              <a:gd name="connsiteX3" fmla="*/ 2095995 w 2623419"/>
              <a:gd name="connsiteY3" fmla="*/ 614523 h 2623419"/>
              <a:gd name="connsiteX4" fmla="*/ 2307633 w 2623419"/>
              <a:gd name="connsiteY4" fmla="*/ 981091 h 2623419"/>
              <a:gd name="connsiteX5" fmla="*/ 2574021 w 2623419"/>
              <a:gd name="connsiteY5" fmla="*/ 981084 h 2623419"/>
              <a:gd name="connsiteX6" fmla="*/ 2610975 w 2623419"/>
              <a:gd name="connsiteY6" fmla="*/ 1190660 h 2623419"/>
              <a:gd name="connsiteX7" fmla="*/ 2360650 w 2623419"/>
              <a:gd name="connsiteY7" fmla="*/ 1281763 h 2623419"/>
              <a:gd name="connsiteX8" fmla="*/ 2287149 w 2623419"/>
              <a:gd name="connsiteY8" fmla="*/ 1698609 h 2623419"/>
              <a:gd name="connsiteX9" fmla="*/ 2491218 w 2623419"/>
              <a:gd name="connsiteY9" fmla="*/ 1869834 h 2623419"/>
              <a:gd name="connsiteX10" fmla="*/ 2384814 w 2623419"/>
              <a:gd name="connsiteY10" fmla="*/ 2054131 h 2623419"/>
              <a:gd name="connsiteX11" fmla="*/ 2134494 w 2623419"/>
              <a:gd name="connsiteY11" fmla="*/ 1963015 h 2623419"/>
              <a:gd name="connsiteX12" fmla="*/ 1810246 w 2623419"/>
              <a:gd name="connsiteY12" fmla="*/ 2235092 h 2623419"/>
              <a:gd name="connsiteX13" fmla="*/ 1856510 w 2623419"/>
              <a:gd name="connsiteY13" fmla="*/ 2497431 h 2623419"/>
              <a:gd name="connsiteX14" fmla="*/ 1656535 w 2623419"/>
              <a:gd name="connsiteY14" fmla="*/ 2570216 h 2623419"/>
              <a:gd name="connsiteX15" fmla="*/ 1523348 w 2623419"/>
              <a:gd name="connsiteY15" fmla="*/ 2339514 h 2623419"/>
              <a:gd name="connsiteX16" fmla="*/ 1100072 w 2623419"/>
              <a:gd name="connsiteY16" fmla="*/ 2339514 h 2623419"/>
              <a:gd name="connsiteX17" fmla="*/ 966884 w 2623419"/>
              <a:gd name="connsiteY17" fmla="*/ 2570216 h 2623419"/>
              <a:gd name="connsiteX18" fmla="*/ 766909 w 2623419"/>
              <a:gd name="connsiteY18" fmla="*/ 2497431 h 2623419"/>
              <a:gd name="connsiteX19" fmla="*/ 813174 w 2623419"/>
              <a:gd name="connsiteY19" fmla="*/ 2235092 h 2623419"/>
              <a:gd name="connsiteX20" fmla="*/ 488925 w 2623419"/>
              <a:gd name="connsiteY20" fmla="*/ 1963015 h 2623419"/>
              <a:gd name="connsiteX21" fmla="*/ 238605 w 2623419"/>
              <a:gd name="connsiteY21" fmla="*/ 2054131 h 2623419"/>
              <a:gd name="connsiteX22" fmla="*/ 132201 w 2623419"/>
              <a:gd name="connsiteY22" fmla="*/ 1869834 h 2623419"/>
              <a:gd name="connsiteX23" fmla="*/ 336270 w 2623419"/>
              <a:gd name="connsiteY23" fmla="*/ 1698609 h 2623419"/>
              <a:gd name="connsiteX24" fmla="*/ 262769 w 2623419"/>
              <a:gd name="connsiteY24" fmla="*/ 1281763 h 2623419"/>
              <a:gd name="connsiteX25" fmla="*/ 12444 w 2623419"/>
              <a:gd name="connsiteY25" fmla="*/ 1190660 h 2623419"/>
              <a:gd name="connsiteX26" fmla="*/ 49398 w 2623419"/>
              <a:gd name="connsiteY26" fmla="*/ 981084 h 2623419"/>
              <a:gd name="connsiteX27" fmla="*/ 315786 w 2623419"/>
              <a:gd name="connsiteY27" fmla="*/ 981091 h 2623419"/>
              <a:gd name="connsiteX28" fmla="*/ 527424 w 2623419"/>
              <a:gd name="connsiteY28" fmla="*/ 614523 h 2623419"/>
              <a:gd name="connsiteX29" fmla="*/ 394224 w 2623419"/>
              <a:gd name="connsiteY29" fmla="*/ 383828 h 2623419"/>
              <a:gd name="connsiteX30" fmla="*/ 557245 w 2623419"/>
              <a:gd name="connsiteY30" fmla="*/ 247038 h 2623419"/>
              <a:gd name="connsiteX31" fmla="*/ 761305 w 2623419"/>
              <a:gd name="connsiteY31" fmla="*/ 418274 h 2623419"/>
              <a:gd name="connsiteX32" fmla="*/ 1159055 w 2623419"/>
              <a:gd name="connsiteY32" fmla="*/ 273505 h 2623419"/>
              <a:gd name="connsiteX33" fmla="*/ 1205305 w 2623419"/>
              <a:gd name="connsiteY33" fmla="*/ 11163 h 2623419"/>
              <a:gd name="connsiteX34" fmla="*/ 1418114 w 2623419"/>
              <a:gd name="connsiteY34" fmla="*/ 11163 h 2623419"/>
              <a:gd name="connsiteX35" fmla="*/ 1464365 w 2623419"/>
              <a:gd name="connsiteY35" fmla="*/ 273505 h 2623419"/>
              <a:gd name="connsiteX36" fmla="*/ 1862115 w 2623419"/>
              <a:gd name="connsiteY36" fmla="*/ 418274 h 2623419"/>
              <a:gd name="connsiteX37" fmla="*/ 1862114 w 2623419"/>
              <a:gd name="connsiteY37" fmla="*/ 418274 h 2623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623419" h="2623419">
                <a:moveTo>
                  <a:pt x="1862114" y="418274"/>
                </a:moveTo>
                <a:lnTo>
                  <a:pt x="2066174" y="247038"/>
                </a:lnTo>
                <a:lnTo>
                  <a:pt x="2229195" y="383828"/>
                </a:lnTo>
                <a:lnTo>
                  <a:pt x="2095995" y="614523"/>
                </a:lnTo>
                <a:cubicBezTo>
                  <a:pt x="2190708" y="721068"/>
                  <a:pt x="2262719" y="845795"/>
                  <a:pt x="2307633" y="981091"/>
                </a:cubicBezTo>
                <a:lnTo>
                  <a:pt x="2574021" y="981084"/>
                </a:lnTo>
                <a:lnTo>
                  <a:pt x="2610975" y="1190660"/>
                </a:lnTo>
                <a:lnTo>
                  <a:pt x="2360650" y="1281763"/>
                </a:lnTo>
                <a:cubicBezTo>
                  <a:pt x="2364718" y="1424262"/>
                  <a:pt x="2339709" y="1566095"/>
                  <a:pt x="2287149" y="1698609"/>
                </a:cubicBezTo>
                <a:lnTo>
                  <a:pt x="2491218" y="1869834"/>
                </a:lnTo>
                <a:lnTo>
                  <a:pt x="2384814" y="2054131"/>
                </a:lnTo>
                <a:lnTo>
                  <a:pt x="2134494" y="1963015"/>
                </a:lnTo>
                <a:cubicBezTo>
                  <a:pt x="2046014" y="2074790"/>
                  <a:pt x="1935687" y="2167366"/>
                  <a:pt x="1810246" y="2235092"/>
                </a:cubicBezTo>
                <a:lnTo>
                  <a:pt x="1856510" y="2497431"/>
                </a:lnTo>
                <a:lnTo>
                  <a:pt x="1656535" y="2570216"/>
                </a:lnTo>
                <a:lnTo>
                  <a:pt x="1523348" y="2339514"/>
                </a:lnTo>
                <a:cubicBezTo>
                  <a:pt x="1383721" y="2368265"/>
                  <a:pt x="1239699" y="2368265"/>
                  <a:pt x="1100072" y="2339514"/>
                </a:cubicBezTo>
                <a:lnTo>
                  <a:pt x="966884" y="2570216"/>
                </a:lnTo>
                <a:lnTo>
                  <a:pt x="766909" y="2497431"/>
                </a:lnTo>
                <a:lnTo>
                  <a:pt x="813174" y="2235092"/>
                </a:lnTo>
                <a:cubicBezTo>
                  <a:pt x="687732" y="2167366"/>
                  <a:pt x="577405" y="2074791"/>
                  <a:pt x="488925" y="1963015"/>
                </a:cubicBezTo>
                <a:lnTo>
                  <a:pt x="238605" y="2054131"/>
                </a:lnTo>
                <a:lnTo>
                  <a:pt x="132201" y="1869834"/>
                </a:lnTo>
                <a:lnTo>
                  <a:pt x="336270" y="1698609"/>
                </a:lnTo>
                <a:cubicBezTo>
                  <a:pt x="283710" y="1566095"/>
                  <a:pt x="258701" y="1424262"/>
                  <a:pt x="262769" y="1281763"/>
                </a:cubicBezTo>
                <a:lnTo>
                  <a:pt x="12444" y="1190660"/>
                </a:lnTo>
                <a:lnTo>
                  <a:pt x="49398" y="981084"/>
                </a:lnTo>
                <a:lnTo>
                  <a:pt x="315786" y="981091"/>
                </a:lnTo>
                <a:cubicBezTo>
                  <a:pt x="360701" y="845795"/>
                  <a:pt x="432711" y="721068"/>
                  <a:pt x="527424" y="614523"/>
                </a:cubicBezTo>
                <a:lnTo>
                  <a:pt x="394224" y="383828"/>
                </a:lnTo>
                <a:lnTo>
                  <a:pt x="557245" y="247038"/>
                </a:lnTo>
                <a:lnTo>
                  <a:pt x="761305" y="418274"/>
                </a:lnTo>
                <a:cubicBezTo>
                  <a:pt x="882678" y="343501"/>
                  <a:pt x="1018014" y="294243"/>
                  <a:pt x="1159055" y="273505"/>
                </a:cubicBezTo>
                <a:lnTo>
                  <a:pt x="1205305" y="11163"/>
                </a:lnTo>
                <a:lnTo>
                  <a:pt x="1418114" y="11163"/>
                </a:lnTo>
                <a:lnTo>
                  <a:pt x="1464365" y="273505"/>
                </a:lnTo>
                <a:cubicBezTo>
                  <a:pt x="1605405" y="294243"/>
                  <a:pt x="1740741" y="343501"/>
                  <a:pt x="1862115" y="418274"/>
                </a:cubicBezTo>
                <a:lnTo>
                  <a:pt x="1862114" y="4182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2664" tIns="629763" rIns="542664" bIns="675644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200" kern="1200" dirty="0">
              <a:cs typeface="+mn-ea"/>
              <a:sym typeface="+mn-lt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3314762" y="1697230"/>
            <a:ext cx="1761906" cy="1735973"/>
          </a:xfrm>
          <a:custGeom>
            <a:avLst/>
            <a:gdLst>
              <a:gd name="T0" fmla="*/ 739 w 818"/>
              <a:gd name="T1" fmla="*/ 400 h 806"/>
              <a:gd name="T2" fmla="*/ 818 w 818"/>
              <a:gd name="T3" fmla="*/ 371 h 806"/>
              <a:gd name="T4" fmla="*/ 807 w 818"/>
              <a:gd name="T5" fmla="*/ 305 h 806"/>
              <a:gd name="T6" fmla="*/ 723 w 818"/>
              <a:gd name="T7" fmla="*/ 305 h 806"/>
              <a:gd name="T8" fmla="*/ 656 w 818"/>
              <a:gd name="T9" fmla="*/ 190 h 806"/>
              <a:gd name="T10" fmla="*/ 698 w 818"/>
              <a:gd name="T11" fmla="*/ 117 h 806"/>
              <a:gd name="T12" fmla="*/ 647 w 818"/>
              <a:gd name="T13" fmla="*/ 74 h 806"/>
              <a:gd name="T14" fmla="*/ 582 w 818"/>
              <a:gd name="T15" fmla="*/ 128 h 806"/>
              <a:gd name="T16" fmla="*/ 457 w 818"/>
              <a:gd name="T17" fmla="*/ 83 h 806"/>
              <a:gd name="T18" fmla="*/ 442 w 818"/>
              <a:gd name="T19" fmla="*/ 0 h 806"/>
              <a:gd name="T20" fmla="*/ 375 w 818"/>
              <a:gd name="T21" fmla="*/ 0 h 806"/>
              <a:gd name="T22" fmla="*/ 361 w 818"/>
              <a:gd name="T23" fmla="*/ 83 h 806"/>
              <a:gd name="T24" fmla="*/ 236 w 818"/>
              <a:gd name="T25" fmla="*/ 128 h 806"/>
              <a:gd name="T26" fmla="*/ 171 w 818"/>
              <a:gd name="T27" fmla="*/ 74 h 806"/>
              <a:gd name="T28" fmla="*/ 120 w 818"/>
              <a:gd name="T29" fmla="*/ 117 h 806"/>
              <a:gd name="T30" fmla="*/ 162 w 818"/>
              <a:gd name="T31" fmla="*/ 190 h 806"/>
              <a:gd name="T32" fmla="*/ 95 w 818"/>
              <a:gd name="T33" fmla="*/ 305 h 806"/>
              <a:gd name="T34" fmla="*/ 11 w 818"/>
              <a:gd name="T35" fmla="*/ 305 h 806"/>
              <a:gd name="T36" fmla="*/ 0 w 818"/>
              <a:gd name="T37" fmla="*/ 371 h 806"/>
              <a:gd name="T38" fmla="*/ 78 w 818"/>
              <a:gd name="T39" fmla="*/ 400 h 806"/>
              <a:gd name="T40" fmla="*/ 102 w 818"/>
              <a:gd name="T41" fmla="*/ 531 h 806"/>
              <a:gd name="T42" fmla="*/ 37 w 818"/>
              <a:gd name="T43" fmla="*/ 585 h 806"/>
              <a:gd name="T44" fmla="*/ 71 w 818"/>
              <a:gd name="T45" fmla="*/ 643 h 806"/>
              <a:gd name="T46" fmla="*/ 150 w 818"/>
              <a:gd name="T47" fmla="*/ 615 h 806"/>
              <a:gd name="T48" fmla="*/ 252 w 818"/>
              <a:gd name="T49" fmla="*/ 700 h 806"/>
              <a:gd name="T50" fmla="*/ 237 w 818"/>
              <a:gd name="T51" fmla="*/ 783 h 806"/>
              <a:gd name="T52" fmla="*/ 300 w 818"/>
              <a:gd name="T53" fmla="*/ 806 h 806"/>
              <a:gd name="T54" fmla="*/ 342 w 818"/>
              <a:gd name="T55" fmla="*/ 733 h 806"/>
              <a:gd name="T56" fmla="*/ 476 w 818"/>
              <a:gd name="T57" fmla="*/ 733 h 806"/>
              <a:gd name="T58" fmla="*/ 518 w 818"/>
              <a:gd name="T59" fmla="*/ 806 h 806"/>
              <a:gd name="T60" fmla="*/ 581 w 818"/>
              <a:gd name="T61" fmla="*/ 783 h 806"/>
              <a:gd name="T62" fmla="*/ 566 w 818"/>
              <a:gd name="T63" fmla="*/ 700 h 806"/>
              <a:gd name="T64" fmla="*/ 668 w 818"/>
              <a:gd name="T65" fmla="*/ 615 h 806"/>
              <a:gd name="T66" fmla="*/ 747 w 818"/>
              <a:gd name="T67" fmla="*/ 643 h 806"/>
              <a:gd name="T68" fmla="*/ 781 w 818"/>
              <a:gd name="T69" fmla="*/ 585 h 806"/>
              <a:gd name="T70" fmla="*/ 716 w 818"/>
              <a:gd name="T71" fmla="*/ 531 h 806"/>
              <a:gd name="T72" fmla="*/ 739 w 818"/>
              <a:gd name="T73" fmla="*/ 400 h 806"/>
              <a:gd name="T74" fmla="*/ 409 w 818"/>
              <a:gd name="T75" fmla="*/ 660 h 806"/>
              <a:gd name="T76" fmla="*/ 152 w 818"/>
              <a:gd name="T77" fmla="*/ 403 h 806"/>
              <a:gd name="T78" fmla="*/ 409 w 818"/>
              <a:gd name="T79" fmla="*/ 146 h 806"/>
              <a:gd name="T80" fmla="*/ 666 w 818"/>
              <a:gd name="T81" fmla="*/ 403 h 806"/>
              <a:gd name="T82" fmla="*/ 409 w 818"/>
              <a:gd name="T83" fmla="*/ 660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8" h="806">
                <a:moveTo>
                  <a:pt x="739" y="400"/>
                </a:moveTo>
                <a:cubicBezTo>
                  <a:pt x="818" y="371"/>
                  <a:pt x="818" y="371"/>
                  <a:pt x="818" y="371"/>
                </a:cubicBezTo>
                <a:cubicBezTo>
                  <a:pt x="807" y="305"/>
                  <a:pt x="807" y="305"/>
                  <a:pt x="807" y="305"/>
                </a:cubicBezTo>
                <a:cubicBezTo>
                  <a:pt x="723" y="305"/>
                  <a:pt x="723" y="305"/>
                  <a:pt x="723" y="305"/>
                </a:cubicBezTo>
                <a:cubicBezTo>
                  <a:pt x="709" y="263"/>
                  <a:pt x="686" y="224"/>
                  <a:pt x="656" y="190"/>
                </a:cubicBezTo>
                <a:cubicBezTo>
                  <a:pt x="698" y="117"/>
                  <a:pt x="698" y="117"/>
                  <a:pt x="698" y="117"/>
                </a:cubicBezTo>
                <a:cubicBezTo>
                  <a:pt x="647" y="74"/>
                  <a:pt x="647" y="74"/>
                  <a:pt x="647" y="74"/>
                </a:cubicBezTo>
                <a:cubicBezTo>
                  <a:pt x="582" y="128"/>
                  <a:pt x="582" y="128"/>
                  <a:pt x="582" y="128"/>
                </a:cubicBezTo>
                <a:cubicBezTo>
                  <a:pt x="544" y="105"/>
                  <a:pt x="501" y="89"/>
                  <a:pt x="457" y="83"/>
                </a:cubicBezTo>
                <a:cubicBezTo>
                  <a:pt x="442" y="0"/>
                  <a:pt x="442" y="0"/>
                  <a:pt x="442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61" y="83"/>
                  <a:pt x="361" y="83"/>
                  <a:pt x="361" y="83"/>
                </a:cubicBezTo>
                <a:cubicBezTo>
                  <a:pt x="316" y="89"/>
                  <a:pt x="274" y="105"/>
                  <a:pt x="236" y="128"/>
                </a:cubicBezTo>
                <a:cubicBezTo>
                  <a:pt x="171" y="74"/>
                  <a:pt x="171" y="74"/>
                  <a:pt x="171" y="74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62" y="190"/>
                  <a:pt x="162" y="190"/>
                  <a:pt x="162" y="190"/>
                </a:cubicBezTo>
                <a:cubicBezTo>
                  <a:pt x="132" y="224"/>
                  <a:pt x="109" y="263"/>
                  <a:pt x="95" y="305"/>
                </a:cubicBezTo>
                <a:cubicBezTo>
                  <a:pt x="11" y="305"/>
                  <a:pt x="11" y="305"/>
                  <a:pt x="11" y="305"/>
                </a:cubicBezTo>
                <a:cubicBezTo>
                  <a:pt x="0" y="371"/>
                  <a:pt x="0" y="371"/>
                  <a:pt x="0" y="371"/>
                </a:cubicBezTo>
                <a:cubicBezTo>
                  <a:pt x="78" y="400"/>
                  <a:pt x="78" y="400"/>
                  <a:pt x="78" y="400"/>
                </a:cubicBezTo>
                <a:cubicBezTo>
                  <a:pt x="77" y="445"/>
                  <a:pt x="85" y="490"/>
                  <a:pt x="102" y="531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71" y="643"/>
                  <a:pt x="71" y="643"/>
                  <a:pt x="71" y="643"/>
                </a:cubicBezTo>
                <a:cubicBezTo>
                  <a:pt x="150" y="615"/>
                  <a:pt x="150" y="615"/>
                  <a:pt x="150" y="615"/>
                </a:cubicBezTo>
                <a:cubicBezTo>
                  <a:pt x="178" y="650"/>
                  <a:pt x="212" y="679"/>
                  <a:pt x="252" y="700"/>
                </a:cubicBezTo>
                <a:cubicBezTo>
                  <a:pt x="237" y="783"/>
                  <a:pt x="237" y="783"/>
                  <a:pt x="237" y="783"/>
                </a:cubicBezTo>
                <a:cubicBezTo>
                  <a:pt x="300" y="806"/>
                  <a:pt x="300" y="806"/>
                  <a:pt x="300" y="806"/>
                </a:cubicBezTo>
                <a:cubicBezTo>
                  <a:pt x="342" y="733"/>
                  <a:pt x="342" y="733"/>
                  <a:pt x="342" y="733"/>
                </a:cubicBezTo>
                <a:cubicBezTo>
                  <a:pt x="386" y="742"/>
                  <a:pt x="432" y="742"/>
                  <a:pt x="476" y="733"/>
                </a:cubicBezTo>
                <a:cubicBezTo>
                  <a:pt x="518" y="806"/>
                  <a:pt x="518" y="806"/>
                  <a:pt x="518" y="806"/>
                </a:cubicBezTo>
                <a:cubicBezTo>
                  <a:pt x="581" y="783"/>
                  <a:pt x="581" y="783"/>
                  <a:pt x="581" y="783"/>
                </a:cubicBezTo>
                <a:cubicBezTo>
                  <a:pt x="566" y="700"/>
                  <a:pt x="566" y="700"/>
                  <a:pt x="566" y="700"/>
                </a:cubicBezTo>
                <a:cubicBezTo>
                  <a:pt x="606" y="679"/>
                  <a:pt x="640" y="650"/>
                  <a:pt x="668" y="615"/>
                </a:cubicBezTo>
                <a:cubicBezTo>
                  <a:pt x="747" y="643"/>
                  <a:pt x="747" y="643"/>
                  <a:pt x="747" y="643"/>
                </a:cubicBezTo>
                <a:cubicBezTo>
                  <a:pt x="781" y="585"/>
                  <a:pt x="781" y="585"/>
                  <a:pt x="781" y="585"/>
                </a:cubicBezTo>
                <a:cubicBezTo>
                  <a:pt x="716" y="531"/>
                  <a:pt x="716" y="531"/>
                  <a:pt x="716" y="531"/>
                </a:cubicBezTo>
                <a:cubicBezTo>
                  <a:pt x="733" y="490"/>
                  <a:pt x="741" y="445"/>
                  <a:pt x="739" y="400"/>
                </a:cubicBezTo>
                <a:close/>
                <a:moveTo>
                  <a:pt x="409" y="660"/>
                </a:moveTo>
                <a:cubicBezTo>
                  <a:pt x="267" y="660"/>
                  <a:pt x="152" y="545"/>
                  <a:pt x="152" y="403"/>
                </a:cubicBezTo>
                <a:cubicBezTo>
                  <a:pt x="152" y="261"/>
                  <a:pt x="267" y="146"/>
                  <a:pt x="409" y="146"/>
                </a:cubicBezTo>
                <a:cubicBezTo>
                  <a:pt x="551" y="146"/>
                  <a:pt x="666" y="261"/>
                  <a:pt x="666" y="403"/>
                </a:cubicBezTo>
                <a:cubicBezTo>
                  <a:pt x="666" y="545"/>
                  <a:pt x="551" y="660"/>
                  <a:pt x="409" y="6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3775768" y="2145270"/>
            <a:ext cx="839895" cy="83989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2070358" y="3862621"/>
            <a:ext cx="1761906" cy="1735973"/>
          </a:xfrm>
          <a:custGeom>
            <a:avLst/>
            <a:gdLst>
              <a:gd name="T0" fmla="*/ 739 w 818"/>
              <a:gd name="T1" fmla="*/ 400 h 806"/>
              <a:gd name="T2" fmla="*/ 818 w 818"/>
              <a:gd name="T3" fmla="*/ 371 h 806"/>
              <a:gd name="T4" fmla="*/ 807 w 818"/>
              <a:gd name="T5" fmla="*/ 305 h 806"/>
              <a:gd name="T6" fmla="*/ 723 w 818"/>
              <a:gd name="T7" fmla="*/ 305 h 806"/>
              <a:gd name="T8" fmla="*/ 656 w 818"/>
              <a:gd name="T9" fmla="*/ 190 h 806"/>
              <a:gd name="T10" fmla="*/ 698 w 818"/>
              <a:gd name="T11" fmla="*/ 117 h 806"/>
              <a:gd name="T12" fmla="*/ 647 w 818"/>
              <a:gd name="T13" fmla="*/ 74 h 806"/>
              <a:gd name="T14" fmla="*/ 582 w 818"/>
              <a:gd name="T15" fmla="*/ 128 h 806"/>
              <a:gd name="T16" fmla="*/ 457 w 818"/>
              <a:gd name="T17" fmla="*/ 83 h 806"/>
              <a:gd name="T18" fmla="*/ 442 w 818"/>
              <a:gd name="T19" fmla="*/ 0 h 806"/>
              <a:gd name="T20" fmla="*/ 375 w 818"/>
              <a:gd name="T21" fmla="*/ 0 h 806"/>
              <a:gd name="T22" fmla="*/ 361 w 818"/>
              <a:gd name="T23" fmla="*/ 83 h 806"/>
              <a:gd name="T24" fmla="*/ 236 w 818"/>
              <a:gd name="T25" fmla="*/ 128 h 806"/>
              <a:gd name="T26" fmla="*/ 171 w 818"/>
              <a:gd name="T27" fmla="*/ 74 h 806"/>
              <a:gd name="T28" fmla="*/ 120 w 818"/>
              <a:gd name="T29" fmla="*/ 117 h 806"/>
              <a:gd name="T30" fmla="*/ 162 w 818"/>
              <a:gd name="T31" fmla="*/ 190 h 806"/>
              <a:gd name="T32" fmla="*/ 95 w 818"/>
              <a:gd name="T33" fmla="*/ 305 h 806"/>
              <a:gd name="T34" fmla="*/ 11 w 818"/>
              <a:gd name="T35" fmla="*/ 305 h 806"/>
              <a:gd name="T36" fmla="*/ 0 w 818"/>
              <a:gd name="T37" fmla="*/ 371 h 806"/>
              <a:gd name="T38" fmla="*/ 78 w 818"/>
              <a:gd name="T39" fmla="*/ 400 h 806"/>
              <a:gd name="T40" fmla="*/ 102 w 818"/>
              <a:gd name="T41" fmla="*/ 531 h 806"/>
              <a:gd name="T42" fmla="*/ 37 w 818"/>
              <a:gd name="T43" fmla="*/ 585 h 806"/>
              <a:gd name="T44" fmla="*/ 71 w 818"/>
              <a:gd name="T45" fmla="*/ 643 h 806"/>
              <a:gd name="T46" fmla="*/ 150 w 818"/>
              <a:gd name="T47" fmla="*/ 615 h 806"/>
              <a:gd name="T48" fmla="*/ 252 w 818"/>
              <a:gd name="T49" fmla="*/ 700 h 806"/>
              <a:gd name="T50" fmla="*/ 237 w 818"/>
              <a:gd name="T51" fmla="*/ 783 h 806"/>
              <a:gd name="T52" fmla="*/ 300 w 818"/>
              <a:gd name="T53" fmla="*/ 806 h 806"/>
              <a:gd name="T54" fmla="*/ 342 w 818"/>
              <a:gd name="T55" fmla="*/ 733 h 806"/>
              <a:gd name="T56" fmla="*/ 476 w 818"/>
              <a:gd name="T57" fmla="*/ 733 h 806"/>
              <a:gd name="T58" fmla="*/ 518 w 818"/>
              <a:gd name="T59" fmla="*/ 806 h 806"/>
              <a:gd name="T60" fmla="*/ 581 w 818"/>
              <a:gd name="T61" fmla="*/ 783 h 806"/>
              <a:gd name="T62" fmla="*/ 566 w 818"/>
              <a:gd name="T63" fmla="*/ 700 h 806"/>
              <a:gd name="T64" fmla="*/ 668 w 818"/>
              <a:gd name="T65" fmla="*/ 615 h 806"/>
              <a:gd name="T66" fmla="*/ 747 w 818"/>
              <a:gd name="T67" fmla="*/ 643 h 806"/>
              <a:gd name="T68" fmla="*/ 781 w 818"/>
              <a:gd name="T69" fmla="*/ 585 h 806"/>
              <a:gd name="T70" fmla="*/ 716 w 818"/>
              <a:gd name="T71" fmla="*/ 531 h 806"/>
              <a:gd name="T72" fmla="*/ 739 w 818"/>
              <a:gd name="T73" fmla="*/ 400 h 806"/>
              <a:gd name="T74" fmla="*/ 409 w 818"/>
              <a:gd name="T75" fmla="*/ 660 h 806"/>
              <a:gd name="T76" fmla="*/ 152 w 818"/>
              <a:gd name="T77" fmla="*/ 403 h 806"/>
              <a:gd name="T78" fmla="*/ 409 w 818"/>
              <a:gd name="T79" fmla="*/ 146 h 806"/>
              <a:gd name="T80" fmla="*/ 666 w 818"/>
              <a:gd name="T81" fmla="*/ 403 h 806"/>
              <a:gd name="T82" fmla="*/ 409 w 818"/>
              <a:gd name="T83" fmla="*/ 660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8" h="806">
                <a:moveTo>
                  <a:pt x="739" y="400"/>
                </a:moveTo>
                <a:cubicBezTo>
                  <a:pt x="818" y="371"/>
                  <a:pt x="818" y="371"/>
                  <a:pt x="818" y="371"/>
                </a:cubicBezTo>
                <a:cubicBezTo>
                  <a:pt x="807" y="305"/>
                  <a:pt x="807" y="305"/>
                  <a:pt x="807" y="305"/>
                </a:cubicBezTo>
                <a:cubicBezTo>
                  <a:pt x="723" y="305"/>
                  <a:pt x="723" y="305"/>
                  <a:pt x="723" y="305"/>
                </a:cubicBezTo>
                <a:cubicBezTo>
                  <a:pt x="709" y="263"/>
                  <a:pt x="686" y="224"/>
                  <a:pt x="656" y="190"/>
                </a:cubicBezTo>
                <a:cubicBezTo>
                  <a:pt x="698" y="117"/>
                  <a:pt x="698" y="117"/>
                  <a:pt x="698" y="117"/>
                </a:cubicBezTo>
                <a:cubicBezTo>
                  <a:pt x="647" y="74"/>
                  <a:pt x="647" y="74"/>
                  <a:pt x="647" y="74"/>
                </a:cubicBezTo>
                <a:cubicBezTo>
                  <a:pt x="582" y="128"/>
                  <a:pt x="582" y="128"/>
                  <a:pt x="582" y="128"/>
                </a:cubicBezTo>
                <a:cubicBezTo>
                  <a:pt x="544" y="105"/>
                  <a:pt x="501" y="89"/>
                  <a:pt x="457" y="83"/>
                </a:cubicBezTo>
                <a:cubicBezTo>
                  <a:pt x="442" y="0"/>
                  <a:pt x="442" y="0"/>
                  <a:pt x="442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61" y="83"/>
                  <a:pt x="361" y="83"/>
                  <a:pt x="361" y="83"/>
                </a:cubicBezTo>
                <a:cubicBezTo>
                  <a:pt x="316" y="89"/>
                  <a:pt x="274" y="105"/>
                  <a:pt x="236" y="128"/>
                </a:cubicBezTo>
                <a:cubicBezTo>
                  <a:pt x="171" y="74"/>
                  <a:pt x="171" y="74"/>
                  <a:pt x="171" y="74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62" y="190"/>
                  <a:pt x="162" y="190"/>
                  <a:pt x="162" y="190"/>
                </a:cubicBezTo>
                <a:cubicBezTo>
                  <a:pt x="132" y="224"/>
                  <a:pt x="109" y="263"/>
                  <a:pt x="95" y="305"/>
                </a:cubicBezTo>
                <a:cubicBezTo>
                  <a:pt x="11" y="305"/>
                  <a:pt x="11" y="305"/>
                  <a:pt x="11" y="305"/>
                </a:cubicBezTo>
                <a:cubicBezTo>
                  <a:pt x="0" y="371"/>
                  <a:pt x="0" y="371"/>
                  <a:pt x="0" y="371"/>
                </a:cubicBezTo>
                <a:cubicBezTo>
                  <a:pt x="78" y="400"/>
                  <a:pt x="78" y="400"/>
                  <a:pt x="78" y="400"/>
                </a:cubicBezTo>
                <a:cubicBezTo>
                  <a:pt x="77" y="445"/>
                  <a:pt x="85" y="490"/>
                  <a:pt x="102" y="531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71" y="643"/>
                  <a:pt x="71" y="643"/>
                  <a:pt x="71" y="643"/>
                </a:cubicBezTo>
                <a:cubicBezTo>
                  <a:pt x="150" y="615"/>
                  <a:pt x="150" y="615"/>
                  <a:pt x="150" y="615"/>
                </a:cubicBezTo>
                <a:cubicBezTo>
                  <a:pt x="178" y="650"/>
                  <a:pt x="212" y="679"/>
                  <a:pt x="252" y="700"/>
                </a:cubicBezTo>
                <a:cubicBezTo>
                  <a:pt x="237" y="783"/>
                  <a:pt x="237" y="783"/>
                  <a:pt x="237" y="783"/>
                </a:cubicBezTo>
                <a:cubicBezTo>
                  <a:pt x="300" y="806"/>
                  <a:pt x="300" y="806"/>
                  <a:pt x="300" y="806"/>
                </a:cubicBezTo>
                <a:cubicBezTo>
                  <a:pt x="342" y="733"/>
                  <a:pt x="342" y="733"/>
                  <a:pt x="342" y="733"/>
                </a:cubicBezTo>
                <a:cubicBezTo>
                  <a:pt x="386" y="742"/>
                  <a:pt x="432" y="742"/>
                  <a:pt x="476" y="733"/>
                </a:cubicBezTo>
                <a:cubicBezTo>
                  <a:pt x="518" y="806"/>
                  <a:pt x="518" y="806"/>
                  <a:pt x="518" y="806"/>
                </a:cubicBezTo>
                <a:cubicBezTo>
                  <a:pt x="581" y="783"/>
                  <a:pt x="581" y="783"/>
                  <a:pt x="581" y="783"/>
                </a:cubicBezTo>
                <a:cubicBezTo>
                  <a:pt x="566" y="700"/>
                  <a:pt x="566" y="700"/>
                  <a:pt x="566" y="700"/>
                </a:cubicBezTo>
                <a:cubicBezTo>
                  <a:pt x="606" y="679"/>
                  <a:pt x="640" y="650"/>
                  <a:pt x="668" y="615"/>
                </a:cubicBezTo>
                <a:cubicBezTo>
                  <a:pt x="747" y="643"/>
                  <a:pt x="747" y="643"/>
                  <a:pt x="747" y="643"/>
                </a:cubicBezTo>
                <a:cubicBezTo>
                  <a:pt x="781" y="585"/>
                  <a:pt x="781" y="585"/>
                  <a:pt x="781" y="585"/>
                </a:cubicBezTo>
                <a:cubicBezTo>
                  <a:pt x="716" y="531"/>
                  <a:pt x="716" y="531"/>
                  <a:pt x="716" y="531"/>
                </a:cubicBezTo>
                <a:cubicBezTo>
                  <a:pt x="733" y="490"/>
                  <a:pt x="741" y="445"/>
                  <a:pt x="739" y="400"/>
                </a:cubicBezTo>
                <a:close/>
                <a:moveTo>
                  <a:pt x="409" y="660"/>
                </a:moveTo>
                <a:cubicBezTo>
                  <a:pt x="267" y="660"/>
                  <a:pt x="152" y="545"/>
                  <a:pt x="152" y="403"/>
                </a:cubicBezTo>
                <a:cubicBezTo>
                  <a:pt x="152" y="261"/>
                  <a:pt x="267" y="146"/>
                  <a:pt x="409" y="146"/>
                </a:cubicBezTo>
                <a:cubicBezTo>
                  <a:pt x="551" y="146"/>
                  <a:pt x="666" y="261"/>
                  <a:pt x="666" y="403"/>
                </a:cubicBezTo>
                <a:cubicBezTo>
                  <a:pt x="666" y="545"/>
                  <a:pt x="551" y="660"/>
                  <a:pt x="409" y="6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2531364" y="4310661"/>
            <a:ext cx="839895" cy="8398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7038347" y="1704287"/>
            <a:ext cx="1761906" cy="1735973"/>
          </a:xfrm>
          <a:custGeom>
            <a:avLst/>
            <a:gdLst>
              <a:gd name="T0" fmla="*/ 739 w 818"/>
              <a:gd name="T1" fmla="*/ 400 h 806"/>
              <a:gd name="T2" fmla="*/ 818 w 818"/>
              <a:gd name="T3" fmla="*/ 371 h 806"/>
              <a:gd name="T4" fmla="*/ 807 w 818"/>
              <a:gd name="T5" fmla="*/ 305 h 806"/>
              <a:gd name="T6" fmla="*/ 723 w 818"/>
              <a:gd name="T7" fmla="*/ 305 h 806"/>
              <a:gd name="T8" fmla="*/ 656 w 818"/>
              <a:gd name="T9" fmla="*/ 190 h 806"/>
              <a:gd name="T10" fmla="*/ 698 w 818"/>
              <a:gd name="T11" fmla="*/ 117 h 806"/>
              <a:gd name="T12" fmla="*/ 647 w 818"/>
              <a:gd name="T13" fmla="*/ 74 h 806"/>
              <a:gd name="T14" fmla="*/ 582 w 818"/>
              <a:gd name="T15" fmla="*/ 128 h 806"/>
              <a:gd name="T16" fmla="*/ 457 w 818"/>
              <a:gd name="T17" fmla="*/ 83 h 806"/>
              <a:gd name="T18" fmla="*/ 442 w 818"/>
              <a:gd name="T19" fmla="*/ 0 h 806"/>
              <a:gd name="T20" fmla="*/ 375 w 818"/>
              <a:gd name="T21" fmla="*/ 0 h 806"/>
              <a:gd name="T22" fmla="*/ 361 w 818"/>
              <a:gd name="T23" fmla="*/ 83 h 806"/>
              <a:gd name="T24" fmla="*/ 236 w 818"/>
              <a:gd name="T25" fmla="*/ 128 h 806"/>
              <a:gd name="T26" fmla="*/ 171 w 818"/>
              <a:gd name="T27" fmla="*/ 74 h 806"/>
              <a:gd name="T28" fmla="*/ 120 w 818"/>
              <a:gd name="T29" fmla="*/ 117 h 806"/>
              <a:gd name="T30" fmla="*/ 162 w 818"/>
              <a:gd name="T31" fmla="*/ 190 h 806"/>
              <a:gd name="T32" fmla="*/ 95 w 818"/>
              <a:gd name="T33" fmla="*/ 305 h 806"/>
              <a:gd name="T34" fmla="*/ 11 w 818"/>
              <a:gd name="T35" fmla="*/ 305 h 806"/>
              <a:gd name="T36" fmla="*/ 0 w 818"/>
              <a:gd name="T37" fmla="*/ 371 h 806"/>
              <a:gd name="T38" fmla="*/ 78 w 818"/>
              <a:gd name="T39" fmla="*/ 400 h 806"/>
              <a:gd name="T40" fmla="*/ 102 w 818"/>
              <a:gd name="T41" fmla="*/ 531 h 806"/>
              <a:gd name="T42" fmla="*/ 37 w 818"/>
              <a:gd name="T43" fmla="*/ 585 h 806"/>
              <a:gd name="T44" fmla="*/ 71 w 818"/>
              <a:gd name="T45" fmla="*/ 643 h 806"/>
              <a:gd name="T46" fmla="*/ 150 w 818"/>
              <a:gd name="T47" fmla="*/ 615 h 806"/>
              <a:gd name="T48" fmla="*/ 252 w 818"/>
              <a:gd name="T49" fmla="*/ 700 h 806"/>
              <a:gd name="T50" fmla="*/ 237 w 818"/>
              <a:gd name="T51" fmla="*/ 783 h 806"/>
              <a:gd name="T52" fmla="*/ 300 w 818"/>
              <a:gd name="T53" fmla="*/ 806 h 806"/>
              <a:gd name="T54" fmla="*/ 342 w 818"/>
              <a:gd name="T55" fmla="*/ 733 h 806"/>
              <a:gd name="T56" fmla="*/ 476 w 818"/>
              <a:gd name="T57" fmla="*/ 733 h 806"/>
              <a:gd name="T58" fmla="*/ 518 w 818"/>
              <a:gd name="T59" fmla="*/ 806 h 806"/>
              <a:gd name="T60" fmla="*/ 581 w 818"/>
              <a:gd name="T61" fmla="*/ 783 h 806"/>
              <a:gd name="T62" fmla="*/ 566 w 818"/>
              <a:gd name="T63" fmla="*/ 700 h 806"/>
              <a:gd name="T64" fmla="*/ 668 w 818"/>
              <a:gd name="T65" fmla="*/ 615 h 806"/>
              <a:gd name="T66" fmla="*/ 747 w 818"/>
              <a:gd name="T67" fmla="*/ 643 h 806"/>
              <a:gd name="T68" fmla="*/ 781 w 818"/>
              <a:gd name="T69" fmla="*/ 585 h 806"/>
              <a:gd name="T70" fmla="*/ 716 w 818"/>
              <a:gd name="T71" fmla="*/ 531 h 806"/>
              <a:gd name="T72" fmla="*/ 739 w 818"/>
              <a:gd name="T73" fmla="*/ 400 h 806"/>
              <a:gd name="T74" fmla="*/ 409 w 818"/>
              <a:gd name="T75" fmla="*/ 660 h 806"/>
              <a:gd name="T76" fmla="*/ 152 w 818"/>
              <a:gd name="T77" fmla="*/ 403 h 806"/>
              <a:gd name="T78" fmla="*/ 409 w 818"/>
              <a:gd name="T79" fmla="*/ 146 h 806"/>
              <a:gd name="T80" fmla="*/ 666 w 818"/>
              <a:gd name="T81" fmla="*/ 403 h 806"/>
              <a:gd name="T82" fmla="*/ 409 w 818"/>
              <a:gd name="T83" fmla="*/ 660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8" h="806">
                <a:moveTo>
                  <a:pt x="739" y="400"/>
                </a:moveTo>
                <a:cubicBezTo>
                  <a:pt x="818" y="371"/>
                  <a:pt x="818" y="371"/>
                  <a:pt x="818" y="371"/>
                </a:cubicBezTo>
                <a:cubicBezTo>
                  <a:pt x="807" y="305"/>
                  <a:pt x="807" y="305"/>
                  <a:pt x="807" y="305"/>
                </a:cubicBezTo>
                <a:cubicBezTo>
                  <a:pt x="723" y="305"/>
                  <a:pt x="723" y="305"/>
                  <a:pt x="723" y="305"/>
                </a:cubicBezTo>
                <a:cubicBezTo>
                  <a:pt x="709" y="263"/>
                  <a:pt x="686" y="224"/>
                  <a:pt x="656" y="190"/>
                </a:cubicBezTo>
                <a:cubicBezTo>
                  <a:pt x="698" y="117"/>
                  <a:pt x="698" y="117"/>
                  <a:pt x="698" y="117"/>
                </a:cubicBezTo>
                <a:cubicBezTo>
                  <a:pt x="647" y="74"/>
                  <a:pt x="647" y="74"/>
                  <a:pt x="647" y="74"/>
                </a:cubicBezTo>
                <a:cubicBezTo>
                  <a:pt x="582" y="128"/>
                  <a:pt x="582" y="128"/>
                  <a:pt x="582" y="128"/>
                </a:cubicBezTo>
                <a:cubicBezTo>
                  <a:pt x="544" y="105"/>
                  <a:pt x="501" y="89"/>
                  <a:pt x="457" y="83"/>
                </a:cubicBezTo>
                <a:cubicBezTo>
                  <a:pt x="442" y="0"/>
                  <a:pt x="442" y="0"/>
                  <a:pt x="442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61" y="83"/>
                  <a:pt x="361" y="83"/>
                  <a:pt x="361" y="83"/>
                </a:cubicBezTo>
                <a:cubicBezTo>
                  <a:pt x="316" y="89"/>
                  <a:pt x="274" y="105"/>
                  <a:pt x="236" y="128"/>
                </a:cubicBezTo>
                <a:cubicBezTo>
                  <a:pt x="171" y="74"/>
                  <a:pt x="171" y="74"/>
                  <a:pt x="171" y="74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62" y="190"/>
                  <a:pt x="162" y="190"/>
                  <a:pt x="162" y="190"/>
                </a:cubicBezTo>
                <a:cubicBezTo>
                  <a:pt x="132" y="224"/>
                  <a:pt x="109" y="263"/>
                  <a:pt x="95" y="305"/>
                </a:cubicBezTo>
                <a:cubicBezTo>
                  <a:pt x="11" y="305"/>
                  <a:pt x="11" y="305"/>
                  <a:pt x="11" y="305"/>
                </a:cubicBezTo>
                <a:cubicBezTo>
                  <a:pt x="0" y="371"/>
                  <a:pt x="0" y="371"/>
                  <a:pt x="0" y="371"/>
                </a:cubicBezTo>
                <a:cubicBezTo>
                  <a:pt x="78" y="400"/>
                  <a:pt x="78" y="400"/>
                  <a:pt x="78" y="400"/>
                </a:cubicBezTo>
                <a:cubicBezTo>
                  <a:pt x="77" y="445"/>
                  <a:pt x="85" y="490"/>
                  <a:pt x="102" y="531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71" y="643"/>
                  <a:pt x="71" y="643"/>
                  <a:pt x="71" y="643"/>
                </a:cubicBezTo>
                <a:cubicBezTo>
                  <a:pt x="150" y="615"/>
                  <a:pt x="150" y="615"/>
                  <a:pt x="150" y="615"/>
                </a:cubicBezTo>
                <a:cubicBezTo>
                  <a:pt x="178" y="650"/>
                  <a:pt x="212" y="679"/>
                  <a:pt x="252" y="700"/>
                </a:cubicBezTo>
                <a:cubicBezTo>
                  <a:pt x="237" y="783"/>
                  <a:pt x="237" y="783"/>
                  <a:pt x="237" y="783"/>
                </a:cubicBezTo>
                <a:cubicBezTo>
                  <a:pt x="300" y="806"/>
                  <a:pt x="300" y="806"/>
                  <a:pt x="300" y="806"/>
                </a:cubicBezTo>
                <a:cubicBezTo>
                  <a:pt x="342" y="733"/>
                  <a:pt x="342" y="733"/>
                  <a:pt x="342" y="733"/>
                </a:cubicBezTo>
                <a:cubicBezTo>
                  <a:pt x="386" y="742"/>
                  <a:pt x="432" y="742"/>
                  <a:pt x="476" y="733"/>
                </a:cubicBezTo>
                <a:cubicBezTo>
                  <a:pt x="518" y="806"/>
                  <a:pt x="518" y="806"/>
                  <a:pt x="518" y="806"/>
                </a:cubicBezTo>
                <a:cubicBezTo>
                  <a:pt x="581" y="783"/>
                  <a:pt x="581" y="783"/>
                  <a:pt x="581" y="783"/>
                </a:cubicBezTo>
                <a:cubicBezTo>
                  <a:pt x="566" y="700"/>
                  <a:pt x="566" y="700"/>
                  <a:pt x="566" y="700"/>
                </a:cubicBezTo>
                <a:cubicBezTo>
                  <a:pt x="606" y="679"/>
                  <a:pt x="640" y="650"/>
                  <a:pt x="668" y="615"/>
                </a:cubicBezTo>
                <a:cubicBezTo>
                  <a:pt x="747" y="643"/>
                  <a:pt x="747" y="643"/>
                  <a:pt x="747" y="643"/>
                </a:cubicBezTo>
                <a:cubicBezTo>
                  <a:pt x="781" y="585"/>
                  <a:pt x="781" y="585"/>
                  <a:pt x="781" y="585"/>
                </a:cubicBezTo>
                <a:cubicBezTo>
                  <a:pt x="716" y="531"/>
                  <a:pt x="716" y="531"/>
                  <a:pt x="716" y="531"/>
                </a:cubicBezTo>
                <a:cubicBezTo>
                  <a:pt x="733" y="490"/>
                  <a:pt x="741" y="445"/>
                  <a:pt x="739" y="400"/>
                </a:cubicBezTo>
                <a:close/>
                <a:moveTo>
                  <a:pt x="409" y="660"/>
                </a:moveTo>
                <a:cubicBezTo>
                  <a:pt x="267" y="660"/>
                  <a:pt x="152" y="545"/>
                  <a:pt x="152" y="403"/>
                </a:cubicBezTo>
                <a:cubicBezTo>
                  <a:pt x="152" y="261"/>
                  <a:pt x="267" y="146"/>
                  <a:pt x="409" y="146"/>
                </a:cubicBezTo>
                <a:cubicBezTo>
                  <a:pt x="551" y="146"/>
                  <a:pt x="666" y="261"/>
                  <a:pt x="666" y="403"/>
                </a:cubicBezTo>
                <a:cubicBezTo>
                  <a:pt x="666" y="545"/>
                  <a:pt x="551" y="660"/>
                  <a:pt x="409" y="66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Oval 6"/>
          <p:cNvSpPr>
            <a:spLocks noChangeArrowheads="1"/>
          </p:cNvSpPr>
          <p:nvPr/>
        </p:nvSpPr>
        <p:spPr bwMode="auto">
          <a:xfrm>
            <a:off x="7499353" y="2152327"/>
            <a:ext cx="839895" cy="8398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8339247" y="3862621"/>
            <a:ext cx="1761906" cy="1735973"/>
          </a:xfrm>
          <a:custGeom>
            <a:avLst/>
            <a:gdLst>
              <a:gd name="T0" fmla="*/ 739 w 818"/>
              <a:gd name="T1" fmla="*/ 400 h 806"/>
              <a:gd name="T2" fmla="*/ 818 w 818"/>
              <a:gd name="T3" fmla="*/ 371 h 806"/>
              <a:gd name="T4" fmla="*/ 807 w 818"/>
              <a:gd name="T5" fmla="*/ 305 h 806"/>
              <a:gd name="T6" fmla="*/ 723 w 818"/>
              <a:gd name="T7" fmla="*/ 305 h 806"/>
              <a:gd name="T8" fmla="*/ 656 w 818"/>
              <a:gd name="T9" fmla="*/ 190 h 806"/>
              <a:gd name="T10" fmla="*/ 698 w 818"/>
              <a:gd name="T11" fmla="*/ 117 h 806"/>
              <a:gd name="T12" fmla="*/ 647 w 818"/>
              <a:gd name="T13" fmla="*/ 74 h 806"/>
              <a:gd name="T14" fmla="*/ 582 w 818"/>
              <a:gd name="T15" fmla="*/ 128 h 806"/>
              <a:gd name="T16" fmla="*/ 457 w 818"/>
              <a:gd name="T17" fmla="*/ 83 h 806"/>
              <a:gd name="T18" fmla="*/ 442 w 818"/>
              <a:gd name="T19" fmla="*/ 0 h 806"/>
              <a:gd name="T20" fmla="*/ 375 w 818"/>
              <a:gd name="T21" fmla="*/ 0 h 806"/>
              <a:gd name="T22" fmla="*/ 361 w 818"/>
              <a:gd name="T23" fmla="*/ 83 h 806"/>
              <a:gd name="T24" fmla="*/ 236 w 818"/>
              <a:gd name="T25" fmla="*/ 128 h 806"/>
              <a:gd name="T26" fmla="*/ 171 w 818"/>
              <a:gd name="T27" fmla="*/ 74 h 806"/>
              <a:gd name="T28" fmla="*/ 120 w 818"/>
              <a:gd name="T29" fmla="*/ 117 h 806"/>
              <a:gd name="T30" fmla="*/ 162 w 818"/>
              <a:gd name="T31" fmla="*/ 190 h 806"/>
              <a:gd name="T32" fmla="*/ 95 w 818"/>
              <a:gd name="T33" fmla="*/ 305 h 806"/>
              <a:gd name="T34" fmla="*/ 11 w 818"/>
              <a:gd name="T35" fmla="*/ 305 h 806"/>
              <a:gd name="T36" fmla="*/ 0 w 818"/>
              <a:gd name="T37" fmla="*/ 371 h 806"/>
              <a:gd name="T38" fmla="*/ 78 w 818"/>
              <a:gd name="T39" fmla="*/ 400 h 806"/>
              <a:gd name="T40" fmla="*/ 102 w 818"/>
              <a:gd name="T41" fmla="*/ 531 h 806"/>
              <a:gd name="T42" fmla="*/ 37 w 818"/>
              <a:gd name="T43" fmla="*/ 585 h 806"/>
              <a:gd name="T44" fmla="*/ 71 w 818"/>
              <a:gd name="T45" fmla="*/ 643 h 806"/>
              <a:gd name="T46" fmla="*/ 150 w 818"/>
              <a:gd name="T47" fmla="*/ 615 h 806"/>
              <a:gd name="T48" fmla="*/ 252 w 818"/>
              <a:gd name="T49" fmla="*/ 700 h 806"/>
              <a:gd name="T50" fmla="*/ 237 w 818"/>
              <a:gd name="T51" fmla="*/ 783 h 806"/>
              <a:gd name="T52" fmla="*/ 300 w 818"/>
              <a:gd name="T53" fmla="*/ 806 h 806"/>
              <a:gd name="T54" fmla="*/ 342 w 818"/>
              <a:gd name="T55" fmla="*/ 733 h 806"/>
              <a:gd name="T56" fmla="*/ 476 w 818"/>
              <a:gd name="T57" fmla="*/ 733 h 806"/>
              <a:gd name="T58" fmla="*/ 518 w 818"/>
              <a:gd name="T59" fmla="*/ 806 h 806"/>
              <a:gd name="T60" fmla="*/ 581 w 818"/>
              <a:gd name="T61" fmla="*/ 783 h 806"/>
              <a:gd name="T62" fmla="*/ 566 w 818"/>
              <a:gd name="T63" fmla="*/ 700 h 806"/>
              <a:gd name="T64" fmla="*/ 668 w 818"/>
              <a:gd name="T65" fmla="*/ 615 h 806"/>
              <a:gd name="T66" fmla="*/ 747 w 818"/>
              <a:gd name="T67" fmla="*/ 643 h 806"/>
              <a:gd name="T68" fmla="*/ 781 w 818"/>
              <a:gd name="T69" fmla="*/ 585 h 806"/>
              <a:gd name="T70" fmla="*/ 716 w 818"/>
              <a:gd name="T71" fmla="*/ 531 h 806"/>
              <a:gd name="T72" fmla="*/ 739 w 818"/>
              <a:gd name="T73" fmla="*/ 400 h 806"/>
              <a:gd name="T74" fmla="*/ 409 w 818"/>
              <a:gd name="T75" fmla="*/ 660 h 806"/>
              <a:gd name="T76" fmla="*/ 152 w 818"/>
              <a:gd name="T77" fmla="*/ 403 h 806"/>
              <a:gd name="T78" fmla="*/ 409 w 818"/>
              <a:gd name="T79" fmla="*/ 146 h 806"/>
              <a:gd name="T80" fmla="*/ 666 w 818"/>
              <a:gd name="T81" fmla="*/ 403 h 806"/>
              <a:gd name="T82" fmla="*/ 409 w 818"/>
              <a:gd name="T83" fmla="*/ 660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8" h="806">
                <a:moveTo>
                  <a:pt x="739" y="400"/>
                </a:moveTo>
                <a:cubicBezTo>
                  <a:pt x="818" y="371"/>
                  <a:pt x="818" y="371"/>
                  <a:pt x="818" y="371"/>
                </a:cubicBezTo>
                <a:cubicBezTo>
                  <a:pt x="807" y="305"/>
                  <a:pt x="807" y="305"/>
                  <a:pt x="807" y="305"/>
                </a:cubicBezTo>
                <a:cubicBezTo>
                  <a:pt x="723" y="305"/>
                  <a:pt x="723" y="305"/>
                  <a:pt x="723" y="305"/>
                </a:cubicBezTo>
                <a:cubicBezTo>
                  <a:pt x="709" y="263"/>
                  <a:pt x="686" y="224"/>
                  <a:pt x="656" y="190"/>
                </a:cubicBezTo>
                <a:cubicBezTo>
                  <a:pt x="698" y="117"/>
                  <a:pt x="698" y="117"/>
                  <a:pt x="698" y="117"/>
                </a:cubicBezTo>
                <a:cubicBezTo>
                  <a:pt x="647" y="74"/>
                  <a:pt x="647" y="74"/>
                  <a:pt x="647" y="74"/>
                </a:cubicBezTo>
                <a:cubicBezTo>
                  <a:pt x="582" y="128"/>
                  <a:pt x="582" y="128"/>
                  <a:pt x="582" y="128"/>
                </a:cubicBezTo>
                <a:cubicBezTo>
                  <a:pt x="544" y="105"/>
                  <a:pt x="501" y="89"/>
                  <a:pt x="457" y="83"/>
                </a:cubicBezTo>
                <a:cubicBezTo>
                  <a:pt x="442" y="0"/>
                  <a:pt x="442" y="0"/>
                  <a:pt x="442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61" y="83"/>
                  <a:pt x="361" y="83"/>
                  <a:pt x="361" y="83"/>
                </a:cubicBezTo>
                <a:cubicBezTo>
                  <a:pt x="316" y="89"/>
                  <a:pt x="274" y="105"/>
                  <a:pt x="236" y="128"/>
                </a:cubicBezTo>
                <a:cubicBezTo>
                  <a:pt x="171" y="74"/>
                  <a:pt x="171" y="74"/>
                  <a:pt x="171" y="74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62" y="190"/>
                  <a:pt x="162" y="190"/>
                  <a:pt x="162" y="190"/>
                </a:cubicBezTo>
                <a:cubicBezTo>
                  <a:pt x="132" y="224"/>
                  <a:pt x="109" y="263"/>
                  <a:pt x="95" y="305"/>
                </a:cubicBezTo>
                <a:cubicBezTo>
                  <a:pt x="11" y="305"/>
                  <a:pt x="11" y="305"/>
                  <a:pt x="11" y="305"/>
                </a:cubicBezTo>
                <a:cubicBezTo>
                  <a:pt x="0" y="371"/>
                  <a:pt x="0" y="371"/>
                  <a:pt x="0" y="371"/>
                </a:cubicBezTo>
                <a:cubicBezTo>
                  <a:pt x="78" y="400"/>
                  <a:pt x="78" y="400"/>
                  <a:pt x="78" y="400"/>
                </a:cubicBezTo>
                <a:cubicBezTo>
                  <a:pt x="77" y="445"/>
                  <a:pt x="85" y="490"/>
                  <a:pt x="102" y="531"/>
                </a:cubicBezTo>
                <a:cubicBezTo>
                  <a:pt x="37" y="585"/>
                  <a:pt x="37" y="585"/>
                  <a:pt x="37" y="585"/>
                </a:cubicBezTo>
                <a:cubicBezTo>
                  <a:pt x="71" y="643"/>
                  <a:pt x="71" y="643"/>
                  <a:pt x="71" y="643"/>
                </a:cubicBezTo>
                <a:cubicBezTo>
                  <a:pt x="150" y="615"/>
                  <a:pt x="150" y="615"/>
                  <a:pt x="150" y="615"/>
                </a:cubicBezTo>
                <a:cubicBezTo>
                  <a:pt x="178" y="650"/>
                  <a:pt x="212" y="679"/>
                  <a:pt x="252" y="700"/>
                </a:cubicBezTo>
                <a:cubicBezTo>
                  <a:pt x="237" y="783"/>
                  <a:pt x="237" y="783"/>
                  <a:pt x="237" y="783"/>
                </a:cubicBezTo>
                <a:cubicBezTo>
                  <a:pt x="300" y="806"/>
                  <a:pt x="300" y="806"/>
                  <a:pt x="300" y="806"/>
                </a:cubicBezTo>
                <a:cubicBezTo>
                  <a:pt x="342" y="733"/>
                  <a:pt x="342" y="733"/>
                  <a:pt x="342" y="733"/>
                </a:cubicBezTo>
                <a:cubicBezTo>
                  <a:pt x="386" y="742"/>
                  <a:pt x="432" y="742"/>
                  <a:pt x="476" y="733"/>
                </a:cubicBezTo>
                <a:cubicBezTo>
                  <a:pt x="518" y="806"/>
                  <a:pt x="518" y="806"/>
                  <a:pt x="518" y="806"/>
                </a:cubicBezTo>
                <a:cubicBezTo>
                  <a:pt x="581" y="783"/>
                  <a:pt x="581" y="783"/>
                  <a:pt x="581" y="783"/>
                </a:cubicBezTo>
                <a:cubicBezTo>
                  <a:pt x="566" y="700"/>
                  <a:pt x="566" y="700"/>
                  <a:pt x="566" y="700"/>
                </a:cubicBezTo>
                <a:cubicBezTo>
                  <a:pt x="606" y="679"/>
                  <a:pt x="640" y="650"/>
                  <a:pt x="668" y="615"/>
                </a:cubicBezTo>
                <a:cubicBezTo>
                  <a:pt x="747" y="643"/>
                  <a:pt x="747" y="643"/>
                  <a:pt x="747" y="643"/>
                </a:cubicBezTo>
                <a:cubicBezTo>
                  <a:pt x="781" y="585"/>
                  <a:pt x="781" y="585"/>
                  <a:pt x="781" y="585"/>
                </a:cubicBezTo>
                <a:cubicBezTo>
                  <a:pt x="716" y="531"/>
                  <a:pt x="716" y="531"/>
                  <a:pt x="716" y="531"/>
                </a:cubicBezTo>
                <a:cubicBezTo>
                  <a:pt x="733" y="490"/>
                  <a:pt x="741" y="445"/>
                  <a:pt x="739" y="400"/>
                </a:cubicBezTo>
                <a:close/>
                <a:moveTo>
                  <a:pt x="409" y="660"/>
                </a:moveTo>
                <a:cubicBezTo>
                  <a:pt x="267" y="660"/>
                  <a:pt x="152" y="545"/>
                  <a:pt x="152" y="403"/>
                </a:cubicBezTo>
                <a:cubicBezTo>
                  <a:pt x="152" y="261"/>
                  <a:pt x="267" y="146"/>
                  <a:pt x="409" y="146"/>
                </a:cubicBezTo>
                <a:cubicBezTo>
                  <a:pt x="551" y="146"/>
                  <a:pt x="666" y="261"/>
                  <a:pt x="666" y="403"/>
                </a:cubicBezTo>
                <a:cubicBezTo>
                  <a:pt x="666" y="545"/>
                  <a:pt x="551" y="660"/>
                  <a:pt x="409" y="6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auto">
          <a:xfrm>
            <a:off x="8800253" y="4310661"/>
            <a:ext cx="839895" cy="83989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1440555" y="2086838"/>
            <a:ext cx="1883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cs typeface="+mn-ea"/>
                <a:sym typeface="+mn-lt"/>
              </a:rPr>
              <a:t>Suitable for all categories business and personal presentation, eaque ipsa quae ab illo inventore veritatis et quasi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35752" y="1756666"/>
            <a:ext cx="13169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3"/>
                </a:solidFill>
                <a:cs typeface="+mn-ea"/>
                <a:sym typeface="+mn-lt"/>
              </a:rPr>
              <a:t>DATA TAMPLE</a:t>
            </a:r>
          </a:p>
        </p:txBody>
      </p:sp>
      <p:sp>
        <p:nvSpPr>
          <p:cNvPr id="40" name="Rectangle 39"/>
          <p:cNvSpPr/>
          <p:nvPr/>
        </p:nvSpPr>
        <p:spPr>
          <a:xfrm>
            <a:off x="201436" y="4262923"/>
            <a:ext cx="1883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cs typeface="+mn-ea"/>
                <a:sym typeface="+mn-lt"/>
              </a:rPr>
              <a:t>Suitable for all categories business and personal presentation, eaque ipsa quae ab illo inventore veritatis et quasi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6633" y="3932751"/>
            <a:ext cx="13169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2"/>
                </a:solidFill>
                <a:cs typeface="+mn-ea"/>
                <a:sym typeface="+mn-lt"/>
              </a:rPr>
              <a:t>DATA TAMPLE</a:t>
            </a:r>
          </a:p>
        </p:txBody>
      </p:sp>
      <p:sp>
        <p:nvSpPr>
          <p:cNvPr id="42" name="Rectangle 41"/>
          <p:cNvSpPr/>
          <p:nvPr/>
        </p:nvSpPr>
        <p:spPr>
          <a:xfrm>
            <a:off x="8795358" y="2062970"/>
            <a:ext cx="1883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cs typeface="+mn-ea"/>
                <a:sym typeface="+mn-lt"/>
              </a:rPr>
              <a:t>Suitable for all categories business and personal presentation, eaque ipsa quae ab illo inventore veritatis et quasi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090555" y="1732798"/>
            <a:ext cx="13169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4"/>
                </a:solidFill>
                <a:cs typeface="+mn-ea"/>
                <a:sym typeface="+mn-lt"/>
              </a:rPr>
              <a:t>DATA TAMPLE</a:t>
            </a:r>
          </a:p>
        </p:txBody>
      </p:sp>
      <p:sp>
        <p:nvSpPr>
          <p:cNvPr id="44" name="Rectangle 43"/>
          <p:cNvSpPr/>
          <p:nvPr/>
        </p:nvSpPr>
        <p:spPr>
          <a:xfrm>
            <a:off x="10064950" y="4215188"/>
            <a:ext cx="1883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cs typeface="+mn-ea"/>
                <a:sym typeface="+mn-lt"/>
              </a:rPr>
              <a:t>Suitable for all categories business and personal presentation, eaque ipsa quae ab illo inventore veritatis et quasi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360147" y="3885016"/>
            <a:ext cx="13169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5"/>
                </a:solidFill>
                <a:cs typeface="+mn-ea"/>
                <a:sym typeface="+mn-lt"/>
              </a:rPr>
              <a:t>DATA TAMPLE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632037" y="5054533"/>
            <a:ext cx="9224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DATA TAMPLE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2816019" y="4551816"/>
            <a:ext cx="260873" cy="387560"/>
            <a:chOff x="1299545" y="2435356"/>
            <a:chExt cx="402565" cy="598061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68" name="Oval 35"/>
            <p:cNvSpPr>
              <a:spLocks noChangeArrowheads="1"/>
            </p:cNvSpPr>
            <p:nvPr/>
          </p:nvSpPr>
          <p:spPr bwMode="auto">
            <a:xfrm>
              <a:off x="1339415" y="2435356"/>
              <a:ext cx="322824" cy="3202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Freeform 36"/>
            <p:cNvSpPr>
              <a:spLocks/>
            </p:cNvSpPr>
            <p:nvPr/>
          </p:nvSpPr>
          <p:spPr bwMode="auto">
            <a:xfrm>
              <a:off x="1299545" y="2762039"/>
              <a:ext cx="402565" cy="271378"/>
            </a:xfrm>
            <a:custGeom>
              <a:avLst/>
              <a:gdLst>
                <a:gd name="T0" fmla="*/ 65 w 130"/>
                <a:gd name="T1" fmla="*/ 12 h 88"/>
                <a:gd name="T2" fmla="*/ 24 w 130"/>
                <a:gd name="T3" fmla="*/ 0 h 88"/>
                <a:gd name="T4" fmla="*/ 0 w 130"/>
                <a:gd name="T5" fmla="*/ 88 h 88"/>
                <a:gd name="T6" fmla="*/ 130 w 130"/>
                <a:gd name="T7" fmla="*/ 88 h 88"/>
                <a:gd name="T8" fmla="*/ 106 w 130"/>
                <a:gd name="T9" fmla="*/ 0 h 88"/>
                <a:gd name="T10" fmla="*/ 65 w 130"/>
                <a:gd name="T11" fmla="*/ 1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88">
                  <a:moveTo>
                    <a:pt x="65" y="12"/>
                  </a:moveTo>
                  <a:cubicBezTo>
                    <a:pt x="50" y="12"/>
                    <a:pt x="36" y="7"/>
                    <a:pt x="24" y="0"/>
                  </a:cubicBezTo>
                  <a:cubicBezTo>
                    <a:pt x="10" y="20"/>
                    <a:pt x="0" y="52"/>
                    <a:pt x="0" y="88"/>
                  </a:cubicBezTo>
                  <a:cubicBezTo>
                    <a:pt x="130" y="88"/>
                    <a:pt x="130" y="88"/>
                    <a:pt x="130" y="88"/>
                  </a:cubicBezTo>
                  <a:cubicBezTo>
                    <a:pt x="130" y="52"/>
                    <a:pt x="120" y="20"/>
                    <a:pt x="106" y="0"/>
                  </a:cubicBezTo>
                  <a:cubicBezTo>
                    <a:pt x="94" y="7"/>
                    <a:pt x="80" y="12"/>
                    <a:pt x="6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036817" y="2354915"/>
            <a:ext cx="326406" cy="413329"/>
            <a:chOff x="3660259" y="2415473"/>
            <a:chExt cx="503691" cy="637826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71" name="Oval 40"/>
            <p:cNvSpPr>
              <a:spLocks noChangeArrowheads="1"/>
            </p:cNvSpPr>
            <p:nvPr/>
          </p:nvSpPr>
          <p:spPr bwMode="auto">
            <a:xfrm>
              <a:off x="3706796" y="2415473"/>
              <a:ext cx="339444" cy="34218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41"/>
            <p:cNvSpPr>
              <a:spLocks/>
            </p:cNvSpPr>
            <p:nvPr/>
          </p:nvSpPr>
          <p:spPr bwMode="auto">
            <a:xfrm>
              <a:off x="3660259" y="2760392"/>
              <a:ext cx="395562" cy="292907"/>
            </a:xfrm>
            <a:custGeom>
              <a:avLst/>
              <a:gdLst>
                <a:gd name="T0" fmla="*/ 86 w 120"/>
                <a:gd name="T1" fmla="*/ 50 h 89"/>
                <a:gd name="T2" fmla="*/ 114 w 120"/>
                <a:gd name="T3" fmla="*/ 13 h 89"/>
                <a:gd name="T4" fmla="*/ 106 w 120"/>
                <a:gd name="T5" fmla="*/ 0 h 89"/>
                <a:gd name="T6" fmla="*/ 65 w 120"/>
                <a:gd name="T7" fmla="*/ 12 h 89"/>
                <a:gd name="T8" fmla="*/ 24 w 120"/>
                <a:gd name="T9" fmla="*/ 0 h 89"/>
                <a:gd name="T10" fmla="*/ 0 w 120"/>
                <a:gd name="T11" fmla="*/ 89 h 89"/>
                <a:gd name="T12" fmla="*/ 120 w 120"/>
                <a:gd name="T13" fmla="*/ 89 h 89"/>
                <a:gd name="T14" fmla="*/ 86 w 120"/>
                <a:gd name="T15" fmla="*/ 5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89">
                  <a:moveTo>
                    <a:pt x="86" y="50"/>
                  </a:moveTo>
                  <a:cubicBezTo>
                    <a:pt x="86" y="33"/>
                    <a:pt x="98" y="18"/>
                    <a:pt x="114" y="13"/>
                  </a:cubicBezTo>
                  <a:cubicBezTo>
                    <a:pt x="112" y="8"/>
                    <a:pt x="109" y="4"/>
                    <a:pt x="106" y="0"/>
                  </a:cubicBezTo>
                  <a:cubicBezTo>
                    <a:pt x="95" y="8"/>
                    <a:pt x="80" y="12"/>
                    <a:pt x="65" y="12"/>
                  </a:cubicBezTo>
                  <a:cubicBezTo>
                    <a:pt x="50" y="12"/>
                    <a:pt x="36" y="8"/>
                    <a:pt x="24" y="0"/>
                  </a:cubicBezTo>
                  <a:cubicBezTo>
                    <a:pt x="10" y="21"/>
                    <a:pt x="1" y="53"/>
                    <a:pt x="0" y="89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01" y="86"/>
                    <a:pt x="86" y="70"/>
                    <a:pt x="8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Freeform 42"/>
            <p:cNvSpPr>
              <a:spLocks noEditPoints="1"/>
            </p:cNvSpPr>
            <p:nvPr/>
          </p:nvSpPr>
          <p:spPr bwMode="auto">
            <a:xfrm>
              <a:off x="3980541" y="2832935"/>
              <a:ext cx="183409" cy="184778"/>
            </a:xfrm>
            <a:custGeom>
              <a:avLst/>
              <a:gdLst>
                <a:gd name="T0" fmla="*/ 28 w 56"/>
                <a:gd name="T1" fmla="*/ 0 h 56"/>
                <a:gd name="T2" fmla="*/ 21 w 56"/>
                <a:gd name="T3" fmla="*/ 1 h 56"/>
                <a:gd name="T4" fmla="*/ 0 w 56"/>
                <a:gd name="T5" fmla="*/ 28 h 56"/>
                <a:gd name="T6" fmla="*/ 28 w 56"/>
                <a:gd name="T7" fmla="*/ 56 h 56"/>
                <a:gd name="T8" fmla="*/ 33 w 56"/>
                <a:gd name="T9" fmla="*/ 56 h 56"/>
                <a:gd name="T10" fmla="*/ 56 w 56"/>
                <a:gd name="T11" fmla="*/ 28 h 56"/>
                <a:gd name="T12" fmla="*/ 28 w 56"/>
                <a:gd name="T13" fmla="*/ 0 h 56"/>
                <a:gd name="T14" fmla="*/ 47 w 56"/>
                <a:gd name="T15" fmla="*/ 34 h 56"/>
                <a:gd name="T16" fmla="*/ 33 w 56"/>
                <a:gd name="T17" fmla="*/ 34 h 56"/>
                <a:gd name="T18" fmla="*/ 33 w 56"/>
                <a:gd name="T19" fmla="*/ 48 h 56"/>
                <a:gd name="T20" fmla="*/ 33 w 56"/>
                <a:gd name="T21" fmla="*/ 48 h 56"/>
                <a:gd name="T22" fmla="*/ 22 w 56"/>
                <a:gd name="T23" fmla="*/ 48 h 56"/>
                <a:gd name="T24" fmla="*/ 22 w 56"/>
                <a:gd name="T25" fmla="*/ 34 h 56"/>
                <a:gd name="T26" fmla="*/ 8 w 56"/>
                <a:gd name="T27" fmla="*/ 34 h 56"/>
                <a:gd name="T28" fmla="*/ 8 w 56"/>
                <a:gd name="T29" fmla="*/ 23 h 56"/>
                <a:gd name="T30" fmla="*/ 22 w 56"/>
                <a:gd name="T31" fmla="*/ 23 h 56"/>
                <a:gd name="T32" fmla="*/ 22 w 56"/>
                <a:gd name="T33" fmla="*/ 9 h 56"/>
                <a:gd name="T34" fmla="*/ 24 w 56"/>
                <a:gd name="T35" fmla="*/ 9 h 56"/>
                <a:gd name="T36" fmla="*/ 33 w 56"/>
                <a:gd name="T37" fmla="*/ 9 h 56"/>
                <a:gd name="T38" fmla="*/ 33 w 56"/>
                <a:gd name="T39" fmla="*/ 23 h 56"/>
                <a:gd name="T40" fmla="*/ 47 w 56"/>
                <a:gd name="T41" fmla="*/ 23 h 56"/>
                <a:gd name="T42" fmla="*/ 47 w 56"/>
                <a:gd name="T43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26" y="0"/>
                    <a:pt x="23" y="0"/>
                    <a:pt x="21" y="1"/>
                  </a:cubicBezTo>
                  <a:cubicBezTo>
                    <a:pt x="9" y="4"/>
                    <a:pt x="0" y="15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30" y="56"/>
                    <a:pt x="31" y="56"/>
                    <a:pt x="33" y="56"/>
                  </a:cubicBezTo>
                  <a:cubicBezTo>
                    <a:pt x="46" y="53"/>
                    <a:pt x="56" y="42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47" y="34"/>
                  </a:moveTo>
                  <a:cubicBezTo>
                    <a:pt x="33" y="34"/>
                    <a:pt x="33" y="34"/>
                    <a:pt x="33" y="34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47" y="23"/>
                    <a:pt x="47" y="23"/>
                    <a:pt x="47" y="23"/>
                  </a:cubicBezTo>
                  <a:lnTo>
                    <a:pt x="47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018756" y="4544423"/>
            <a:ext cx="420056" cy="432326"/>
            <a:chOff x="8207906" y="2400815"/>
            <a:chExt cx="648206" cy="667141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75" name="Freeform 25"/>
            <p:cNvSpPr>
              <a:spLocks noEditPoints="1"/>
            </p:cNvSpPr>
            <p:nvPr/>
          </p:nvSpPr>
          <p:spPr bwMode="auto">
            <a:xfrm>
              <a:off x="8317155" y="2498410"/>
              <a:ext cx="426796" cy="569546"/>
            </a:xfrm>
            <a:custGeom>
              <a:avLst/>
              <a:gdLst>
                <a:gd name="T0" fmla="*/ 61 w 122"/>
                <a:gd name="T1" fmla="*/ 0 h 163"/>
                <a:gd name="T2" fmla="*/ 0 w 122"/>
                <a:gd name="T3" fmla="*/ 61 h 163"/>
                <a:gd name="T4" fmla="*/ 41 w 122"/>
                <a:gd name="T5" fmla="*/ 118 h 163"/>
                <a:gd name="T6" fmla="*/ 41 w 122"/>
                <a:gd name="T7" fmla="*/ 152 h 163"/>
                <a:gd name="T8" fmla="*/ 47 w 122"/>
                <a:gd name="T9" fmla="*/ 156 h 163"/>
                <a:gd name="T10" fmla="*/ 52 w 122"/>
                <a:gd name="T11" fmla="*/ 163 h 163"/>
                <a:gd name="T12" fmla="*/ 70 w 122"/>
                <a:gd name="T13" fmla="*/ 163 h 163"/>
                <a:gd name="T14" fmla="*/ 75 w 122"/>
                <a:gd name="T15" fmla="*/ 156 h 163"/>
                <a:gd name="T16" fmla="*/ 81 w 122"/>
                <a:gd name="T17" fmla="*/ 152 h 163"/>
                <a:gd name="T18" fmla="*/ 81 w 122"/>
                <a:gd name="T19" fmla="*/ 152 h 163"/>
                <a:gd name="T20" fmla="*/ 81 w 122"/>
                <a:gd name="T21" fmla="*/ 118 h 163"/>
                <a:gd name="T22" fmla="*/ 122 w 122"/>
                <a:gd name="T23" fmla="*/ 61 h 163"/>
                <a:gd name="T24" fmla="*/ 61 w 122"/>
                <a:gd name="T25" fmla="*/ 0 h 163"/>
                <a:gd name="T26" fmla="*/ 61 w 122"/>
                <a:gd name="T27" fmla="*/ 113 h 163"/>
                <a:gd name="T28" fmla="*/ 9 w 122"/>
                <a:gd name="T29" fmla="*/ 61 h 163"/>
                <a:gd name="T30" fmla="*/ 61 w 122"/>
                <a:gd name="T31" fmla="*/ 9 h 163"/>
                <a:gd name="T32" fmla="*/ 113 w 122"/>
                <a:gd name="T33" fmla="*/ 61 h 163"/>
                <a:gd name="T34" fmla="*/ 61 w 122"/>
                <a:gd name="T35" fmla="*/ 11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2" h="163">
                  <a:moveTo>
                    <a:pt x="61" y="0"/>
                  </a:moveTo>
                  <a:cubicBezTo>
                    <a:pt x="28" y="0"/>
                    <a:pt x="0" y="27"/>
                    <a:pt x="0" y="61"/>
                  </a:cubicBezTo>
                  <a:cubicBezTo>
                    <a:pt x="0" y="87"/>
                    <a:pt x="17" y="110"/>
                    <a:pt x="41" y="118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52" y="163"/>
                    <a:pt x="52" y="163"/>
                    <a:pt x="52" y="163"/>
                  </a:cubicBezTo>
                  <a:cubicBezTo>
                    <a:pt x="70" y="163"/>
                    <a:pt x="70" y="163"/>
                    <a:pt x="70" y="163"/>
                  </a:cubicBezTo>
                  <a:cubicBezTo>
                    <a:pt x="75" y="156"/>
                    <a:pt x="75" y="156"/>
                    <a:pt x="75" y="156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18"/>
                    <a:pt x="81" y="118"/>
                    <a:pt x="81" y="118"/>
                  </a:cubicBezTo>
                  <a:cubicBezTo>
                    <a:pt x="105" y="110"/>
                    <a:pt x="122" y="87"/>
                    <a:pt x="122" y="61"/>
                  </a:cubicBezTo>
                  <a:cubicBezTo>
                    <a:pt x="122" y="27"/>
                    <a:pt x="95" y="0"/>
                    <a:pt x="61" y="0"/>
                  </a:cubicBezTo>
                  <a:close/>
                  <a:moveTo>
                    <a:pt x="61" y="113"/>
                  </a:moveTo>
                  <a:cubicBezTo>
                    <a:pt x="32" y="113"/>
                    <a:pt x="9" y="89"/>
                    <a:pt x="9" y="61"/>
                  </a:cubicBezTo>
                  <a:cubicBezTo>
                    <a:pt x="9" y="32"/>
                    <a:pt x="32" y="9"/>
                    <a:pt x="61" y="9"/>
                  </a:cubicBezTo>
                  <a:cubicBezTo>
                    <a:pt x="90" y="9"/>
                    <a:pt x="113" y="32"/>
                    <a:pt x="113" y="61"/>
                  </a:cubicBezTo>
                  <a:cubicBezTo>
                    <a:pt x="113" y="89"/>
                    <a:pt x="90" y="113"/>
                    <a:pt x="61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26"/>
            <p:cNvSpPr>
              <a:spLocks/>
            </p:cNvSpPr>
            <p:nvPr/>
          </p:nvSpPr>
          <p:spPr bwMode="auto">
            <a:xfrm>
              <a:off x="8207906" y="2805761"/>
              <a:ext cx="97595" cy="59722"/>
            </a:xfrm>
            <a:custGeom>
              <a:avLst/>
              <a:gdLst>
                <a:gd name="T0" fmla="*/ 0 w 28"/>
                <a:gd name="T1" fmla="*/ 7 h 17"/>
                <a:gd name="T2" fmla="*/ 4 w 28"/>
                <a:gd name="T3" fmla="*/ 17 h 17"/>
                <a:gd name="T4" fmla="*/ 28 w 28"/>
                <a:gd name="T5" fmla="*/ 5 h 17"/>
                <a:gd name="T6" fmla="*/ 26 w 28"/>
                <a:gd name="T7" fmla="*/ 0 h 17"/>
                <a:gd name="T8" fmla="*/ 0 w 28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7"/>
                  </a:moveTo>
                  <a:cubicBezTo>
                    <a:pt x="1" y="11"/>
                    <a:pt x="3" y="14"/>
                    <a:pt x="4" y="1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7" y="3"/>
                    <a:pt x="27" y="2"/>
                    <a:pt x="26" y="0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Freeform 27"/>
            <p:cNvSpPr>
              <a:spLocks/>
            </p:cNvSpPr>
            <p:nvPr/>
          </p:nvSpPr>
          <p:spPr bwMode="auto">
            <a:xfrm>
              <a:off x="8757060" y="2578525"/>
              <a:ext cx="99052" cy="59722"/>
            </a:xfrm>
            <a:custGeom>
              <a:avLst/>
              <a:gdLst>
                <a:gd name="T0" fmla="*/ 28 w 28"/>
                <a:gd name="T1" fmla="*/ 10 h 17"/>
                <a:gd name="T2" fmla="*/ 24 w 28"/>
                <a:gd name="T3" fmla="*/ 0 h 17"/>
                <a:gd name="T4" fmla="*/ 0 w 28"/>
                <a:gd name="T5" fmla="*/ 12 h 17"/>
                <a:gd name="T6" fmla="*/ 2 w 28"/>
                <a:gd name="T7" fmla="*/ 17 h 17"/>
                <a:gd name="T8" fmla="*/ 28 w 28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8" y="10"/>
                  </a:moveTo>
                  <a:cubicBezTo>
                    <a:pt x="27" y="6"/>
                    <a:pt x="25" y="3"/>
                    <a:pt x="24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4"/>
                    <a:pt x="1" y="15"/>
                    <a:pt x="2" y="17"/>
                  </a:cubicBezTo>
                  <a:lnTo>
                    <a:pt x="2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28"/>
            <p:cNvSpPr>
              <a:spLocks/>
            </p:cNvSpPr>
            <p:nvPr/>
          </p:nvSpPr>
          <p:spPr bwMode="auto">
            <a:xfrm>
              <a:off x="8207906" y="2575612"/>
              <a:ext cx="97595" cy="62635"/>
            </a:xfrm>
            <a:custGeom>
              <a:avLst/>
              <a:gdLst>
                <a:gd name="T0" fmla="*/ 0 w 28"/>
                <a:gd name="T1" fmla="*/ 10 h 18"/>
                <a:gd name="T2" fmla="*/ 26 w 28"/>
                <a:gd name="T3" fmla="*/ 18 h 18"/>
                <a:gd name="T4" fmla="*/ 28 w 28"/>
                <a:gd name="T5" fmla="*/ 13 h 18"/>
                <a:gd name="T6" fmla="*/ 4 w 28"/>
                <a:gd name="T7" fmla="*/ 0 h 18"/>
                <a:gd name="T8" fmla="*/ 0 w 28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8">
                  <a:moveTo>
                    <a:pt x="0" y="10"/>
                  </a:moveTo>
                  <a:cubicBezTo>
                    <a:pt x="26" y="18"/>
                    <a:pt x="26" y="18"/>
                    <a:pt x="26" y="18"/>
                  </a:cubicBezTo>
                  <a:cubicBezTo>
                    <a:pt x="27" y="16"/>
                    <a:pt x="27" y="15"/>
                    <a:pt x="28" y="1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1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8757060" y="2808674"/>
              <a:ext cx="99052" cy="59722"/>
            </a:xfrm>
            <a:custGeom>
              <a:avLst/>
              <a:gdLst>
                <a:gd name="T0" fmla="*/ 0 w 28"/>
                <a:gd name="T1" fmla="*/ 4 h 17"/>
                <a:gd name="T2" fmla="*/ 23 w 28"/>
                <a:gd name="T3" fmla="*/ 17 h 17"/>
                <a:gd name="T4" fmla="*/ 28 w 28"/>
                <a:gd name="T5" fmla="*/ 7 h 17"/>
                <a:gd name="T6" fmla="*/ 2 w 28"/>
                <a:gd name="T7" fmla="*/ 0 h 17"/>
                <a:gd name="T8" fmla="*/ 0 w 28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0" y="4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5" y="13"/>
                    <a:pt x="26" y="10"/>
                    <a:pt x="28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8387073" y="2400815"/>
              <a:ext cx="58266" cy="93225"/>
            </a:xfrm>
            <a:custGeom>
              <a:avLst/>
              <a:gdLst>
                <a:gd name="T0" fmla="*/ 17 w 17"/>
                <a:gd name="T1" fmla="*/ 26 h 27"/>
                <a:gd name="T2" fmla="*/ 10 w 17"/>
                <a:gd name="T3" fmla="*/ 0 h 27"/>
                <a:gd name="T4" fmla="*/ 0 w 17"/>
                <a:gd name="T5" fmla="*/ 4 h 27"/>
                <a:gd name="T6" fmla="*/ 13 w 17"/>
                <a:gd name="T7" fmla="*/ 27 h 27"/>
                <a:gd name="T8" fmla="*/ 17 w 17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2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3" y="2"/>
                    <a:pt x="0" y="4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6" y="26"/>
                    <a:pt x="1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Freeform 31"/>
            <p:cNvSpPr>
              <a:spLocks/>
            </p:cNvSpPr>
            <p:nvPr/>
          </p:nvSpPr>
          <p:spPr bwMode="auto">
            <a:xfrm>
              <a:off x="8617223" y="2400815"/>
              <a:ext cx="59723" cy="93225"/>
            </a:xfrm>
            <a:custGeom>
              <a:avLst/>
              <a:gdLst>
                <a:gd name="T0" fmla="*/ 17 w 17"/>
                <a:gd name="T1" fmla="*/ 4 h 27"/>
                <a:gd name="T2" fmla="*/ 7 w 17"/>
                <a:gd name="T3" fmla="*/ 0 h 27"/>
                <a:gd name="T4" fmla="*/ 0 w 17"/>
                <a:gd name="T5" fmla="*/ 26 h 27"/>
                <a:gd name="T6" fmla="*/ 4 w 17"/>
                <a:gd name="T7" fmla="*/ 27 h 27"/>
                <a:gd name="T8" fmla="*/ 17 w 17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7">
                  <a:moveTo>
                    <a:pt x="17" y="4"/>
                  </a:moveTo>
                  <a:cubicBezTo>
                    <a:pt x="14" y="2"/>
                    <a:pt x="10" y="1"/>
                    <a:pt x="7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26"/>
                    <a:pt x="3" y="27"/>
                    <a:pt x="4" y="27"/>
                  </a:cubicBezTo>
                  <a:lnTo>
                    <a:pt x="1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758635" y="2364160"/>
            <a:ext cx="335492" cy="416225"/>
            <a:chOff x="5854905" y="2413239"/>
            <a:chExt cx="517713" cy="642295"/>
          </a:xfrm>
          <a:solidFill>
            <a:schemeClr val="tx1">
              <a:lumMod val="20000"/>
              <a:lumOff val="80000"/>
            </a:schemeClr>
          </a:solidFill>
        </p:grpSpPr>
        <p:sp>
          <p:nvSpPr>
            <p:cNvPr id="83" name="Oval 50"/>
            <p:cNvSpPr>
              <a:spLocks noChangeArrowheads="1"/>
            </p:cNvSpPr>
            <p:nvPr/>
          </p:nvSpPr>
          <p:spPr bwMode="auto">
            <a:xfrm>
              <a:off x="5892280" y="2413239"/>
              <a:ext cx="276851" cy="2768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Freeform 51"/>
            <p:cNvSpPr>
              <a:spLocks/>
            </p:cNvSpPr>
            <p:nvPr/>
          </p:nvSpPr>
          <p:spPr bwMode="auto">
            <a:xfrm>
              <a:off x="5854905" y="2692859"/>
              <a:ext cx="290694" cy="235324"/>
            </a:xfrm>
            <a:custGeom>
              <a:avLst/>
              <a:gdLst>
                <a:gd name="T0" fmla="*/ 87 w 87"/>
                <a:gd name="T1" fmla="*/ 49 h 71"/>
                <a:gd name="T2" fmla="*/ 78 w 87"/>
                <a:gd name="T3" fmla="*/ 24 h 71"/>
                <a:gd name="T4" fmla="*/ 86 w 87"/>
                <a:gd name="T5" fmla="*/ 0 h 71"/>
                <a:gd name="T6" fmla="*/ 85 w 87"/>
                <a:gd name="T7" fmla="*/ 0 h 71"/>
                <a:gd name="T8" fmla="*/ 53 w 87"/>
                <a:gd name="T9" fmla="*/ 10 h 71"/>
                <a:gd name="T10" fmla="*/ 20 w 87"/>
                <a:gd name="T11" fmla="*/ 0 h 71"/>
                <a:gd name="T12" fmla="*/ 0 w 87"/>
                <a:gd name="T13" fmla="*/ 71 h 71"/>
                <a:gd name="T14" fmla="*/ 76 w 87"/>
                <a:gd name="T15" fmla="*/ 71 h 71"/>
                <a:gd name="T16" fmla="*/ 85 w 87"/>
                <a:gd name="T17" fmla="*/ 52 h 71"/>
                <a:gd name="T18" fmla="*/ 87 w 87"/>
                <a:gd name="T19" fmla="*/ 4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71">
                  <a:moveTo>
                    <a:pt x="87" y="49"/>
                  </a:moveTo>
                  <a:cubicBezTo>
                    <a:pt x="81" y="42"/>
                    <a:pt x="78" y="33"/>
                    <a:pt x="78" y="24"/>
                  </a:cubicBezTo>
                  <a:cubicBezTo>
                    <a:pt x="78" y="15"/>
                    <a:pt x="81" y="7"/>
                    <a:pt x="86" y="0"/>
                  </a:cubicBezTo>
                  <a:cubicBezTo>
                    <a:pt x="86" y="0"/>
                    <a:pt x="85" y="0"/>
                    <a:pt x="85" y="0"/>
                  </a:cubicBezTo>
                  <a:cubicBezTo>
                    <a:pt x="76" y="6"/>
                    <a:pt x="65" y="10"/>
                    <a:pt x="53" y="10"/>
                  </a:cubicBezTo>
                  <a:cubicBezTo>
                    <a:pt x="40" y="10"/>
                    <a:pt x="29" y="6"/>
                    <a:pt x="20" y="0"/>
                  </a:cubicBezTo>
                  <a:cubicBezTo>
                    <a:pt x="8" y="17"/>
                    <a:pt x="1" y="42"/>
                    <a:pt x="0" y="7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8" y="64"/>
                    <a:pt x="81" y="57"/>
                    <a:pt x="85" y="52"/>
                  </a:cubicBezTo>
                  <a:lnTo>
                    <a:pt x="87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Freeform 52"/>
            <p:cNvSpPr>
              <a:spLocks/>
            </p:cNvSpPr>
            <p:nvPr/>
          </p:nvSpPr>
          <p:spPr bwMode="auto">
            <a:xfrm>
              <a:off x="6138678" y="2669327"/>
              <a:ext cx="206255" cy="206255"/>
            </a:xfrm>
            <a:custGeom>
              <a:avLst/>
              <a:gdLst>
                <a:gd name="T0" fmla="*/ 0 w 62"/>
                <a:gd name="T1" fmla="*/ 31 h 62"/>
                <a:gd name="T2" fmla="*/ 19 w 62"/>
                <a:gd name="T3" fmla="*/ 59 h 62"/>
                <a:gd name="T4" fmla="*/ 31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5 w 62"/>
                <a:gd name="T11" fmla="*/ 14 h 62"/>
                <a:gd name="T12" fmla="*/ 0 w 62"/>
                <a:gd name="T13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2">
                  <a:moveTo>
                    <a:pt x="0" y="31"/>
                  </a:moveTo>
                  <a:cubicBezTo>
                    <a:pt x="0" y="44"/>
                    <a:pt x="7" y="55"/>
                    <a:pt x="19" y="59"/>
                  </a:cubicBezTo>
                  <a:cubicBezTo>
                    <a:pt x="22" y="61"/>
                    <a:pt x="26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ubicBezTo>
                    <a:pt x="20" y="0"/>
                    <a:pt x="10" y="5"/>
                    <a:pt x="5" y="14"/>
                  </a:cubicBezTo>
                  <a:cubicBezTo>
                    <a:pt x="1" y="19"/>
                    <a:pt x="0" y="25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Freeform 53"/>
            <p:cNvSpPr>
              <a:spLocks/>
            </p:cNvSpPr>
            <p:nvPr/>
          </p:nvSpPr>
          <p:spPr bwMode="auto">
            <a:xfrm>
              <a:off x="6108224" y="2878349"/>
              <a:ext cx="264394" cy="177185"/>
            </a:xfrm>
            <a:custGeom>
              <a:avLst/>
              <a:gdLst>
                <a:gd name="T0" fmla="*/ 64 w 79"/>
                <a:gd name="T1" fmla="*/ 0 h 53"/>
                <a:gd name="T2" fmla="*/ 40 w 79"/>
                <a:gd name="T3" fmla="*/ 7 h 53"/>
                <a:gd name="T4" fmla="*/ 28 w 79"/>
                <a:gd name="T5" fmla="*/ 6 h 53"/>
                <a:gd name="T6" fmla="*/ 15 w 79"/>
                <a:gd name="T7" fmla="*/ 0 h 53"/>
                <a:gd name="T8" fmla="*/ 7 w 79"/>
                <a:gd name="T9" fmla="*/ 15 h 53"/>
                <a:gd name="T10" fmla="*/ 0 w 79"/>
                <a:gd name="T11" fmla="*/ 53 h 53"/>
                <a:gd name="T12" fmla="*/ 79 w 79"/>
                <a:gd name="T13" fmla="*/ 53 h 53"/>
                <a:gd name="T14" fmla="*/ 64 w 79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64" y="0"/>
                  </a:moveTo>
                  <a:cubicBezTo>
                    <a:pt x="57" y="5"/>
                    <a:pt x="49" y="7"/>
                    <a:pt x="40" y="7"/>
                  </a:cubicBezTo>
                  <a:cubicBezTo>
                    <a:pt x="36" y="7"/>
                    <a:pt x="32" y="7"/>
                    <a:pt x="28" y="6"/>
                  </a:cubicBezTo>
                  <a:cubicBezTo>
                    <a:pt x="24" y="5"/>
                    <a:pt x="19" y="3"/>
                    <a:pt x="15" y="0"/>
                  </a:cubicBezTo>
                  <a:cubicBezTo>
                    <a:pt x="12" y="4"/>
                    <a:pt x="9" y="9"/>
                    <a:pt x="7" y="15"/>
                  </a:cubicBezTo>
                  <a:cubicBezTo>
                    <a:pt x="3" y="26"/>
                    <a:pt x="1" y="39"/>
                    <a:pt x="0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8" y="31"/>
                    <a:pt x="73" y="12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9499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/>
          <p:cNvCxnSpPr>
            <a:cxnSpLocks/>
          </p:cNvCxnSpPr>
          <p:nvPr/>
        </p:nvCxnSpPr>
        <p:spPr>
          <a:xfrm>
            <a:off x="6967503" y="3043560"/>
            <a:ext cx="0" cy="3814440"/>
          </a:xfrm>
          <a:prstGeom prst="line">
            <a:avLst/>
          </a:prstGeom>
          <a:ln w="381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>
            <a:off x="6186453" y="3043560"/>
            <a:ext cx="0" cy="3814440"/>
          </a:xfrm>
          <a:prstGeom prst="line">
            <a:avLst/>
          </a:prstGeom>
          <a:ln w="381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/>
          </p:cNvCxnSpPr>
          <p:nvPr/>
        </p:nvCxnSpPr>
        <p:spPr>
          <a:xfrm>
            <a:off x="1774832" y="0"/>
            <a:ext cx="0" cy="3814440"/>
          </a:xfrm>
          <a:prstGeom prst="line">
            <a:avLst/>
          </a:prstGeom>
          <a:ln w="381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>
            <a:off x="993782" y="0"/>
            <a:ext cx="0" cy="3814440"/>
          </a:xfrm>
          <a:prstGeom prst="line">
            <a:avLst/>
          </a:prstGeom>
          <a:ln w="381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+mn-ea"/>
                <a:cs typeface="+mn-ea"/>
                <a:sym typeface="+mn-lt"/>
              </a:rPr>
              <a:t>GEAR DIAGRAM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09600" y="2913278"/>
            <a:ext cx="1544282" cy="1557121"/>
            <a:chOff x="5495926" y="1852613"/>
            <a:chExt cx="1336675" cy="1347788"/>
          </a:xfrm>
          <a:solidFill>
            <a:schemeClr val="accent1"/>
          </a:solidFill>
        </p:grpSpPr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5724526" y="2089150"/>
              <a:ext cx="877888" cy="874713"/>
            </a:xfrm>
            <a:custGeom>
              <a:avLst/>
              <a:gdLst>
                <a:gd name="T0" fmla="*/ 165 w 428"/>
                <a:gd name="T1" fmla="*/ 27 h 428"/>
                <a:gd name="T2" fmla="*/ 27 w 428"/>
                <a:gd name="T3" fmla="*/ 262 h 428"/>
                <a:gd name="T4" fmla="*/ 263 w 428"/>
                <a:gd name="T5" fmla="*/ 401 h 428"/>
                <a:gd name="T6" fmla="*/ 401 w 428"/>
                <a:gd name="T7" fmla="*/ 165 h 428"/>
                <a:gd name="T8" fmla="*/ 165 w 428"/>
                <a:gd name="T9" fmla="*/ 2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28">
                  <a:moveTo>
                    <a:pt x="165" y="27"/>
                  </a:moveTo>
                  <a:cubicBezTo>
                    <a:pt x="62" y="53"/>
                    <a:pt x="0" y="159"/>
                    <a:pt x="27" y="262"/>
                  </a:cubicBezTo>
                  <a:cubicBezTo>
                    <a:pt x="54" y="366"/>
                    <a:pt x="159" y="428"/>
                    <a:pt x="263" y="401"/>
                  </a:cubicBezTo>
                  <a:cubicBezTo>
                    <a:pt x="366" y="374"/>
                    <a:pt x="428" y="269"/>
                    <a:pt x="401" y="165"/>
                  </a:cubicBezTo>
                  <a:cubicBezTo>
                    <a:pt x="374" y="62"/>
                    <a:pt x="269" y="0"/>
                    <a:pt x="16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13"/>
            <p:cNvSpPr>
              <a:spLocks noEditPoints="1"/>
            </p:cNvSpPr>
            <p:nvPr/>
          </p:nvSpPr>
          <p:spPr bwMode="auto">
            <a:xfrm>
              <a:off x="5495926" y="1852613"/>
              <a:ext cx="1336675" cy="1347788"/>
            </a:xfrm>
            <a:custGeom>
              <a:avLst/>
              <a:gdLst>
                <a:gd name="T0" fmla="*/ 287 w 653"/>
                <a:gd name="T1" fmla="*/ 65 h 658"/>
                <a:gd name="T2" fmla="*/ 256 w 653"/>
                <a:gd name="T3" fmla="*/ 6 h 658"/>
                <a:gd name="T4" fmla="*/ 201 w 653"/>
                <a:gd name="T5" fmla="*/ 93 h 658"/>
                <a:gd name="T6" fmla="*/ 164 w 653"/>
                <a:gd name="T7" fmla="*/ 115 h 658"/>
                <a:gd name="T8" fmla="*/ 64 w 653"/>
                <a:gd name="T9" fmla="*/ 129 h 658"/>
                <a:gd name="T10" fmla="*/ 82 w 653"/>
                <a:gd name="T11" fmla="*/ 220 h 658"/>
                <a:gd name="T12" fmla="*/ 17 w 653"/>
                <a:gd name="T13" fmla="*/ 215 h 658"/>
                <a:gd name="T14" fmla="*/ 60 w 653"/>
                <a:gd name="T15" fmla="*/ 308 h 658"/>
                <a:gd name="T16" fmla="*/ 59 w 653"/>
                <a:gd name="T17" fmla="*/ 352 h 658"/>
                <a:gd name="T18" fmla="*/ 19 w 653"/>
                <a:gd name="T19" fmla="*/ 442 h 658"/>
                <a:gd name="T20" fmla="*/ 112 w 653"/>
                <a:gd name="T21" fmla="*/ 487 h 658"/>
                <a:gd name="T22" fmla="*/ 75 w 653"/>
                <a:gd name="T23" fmla="*/ 542 h 658"/>
                <a:gd name="T24" fmla="*/ 177 w 653"/>
                <a:gd name="T25" fmla="*/ 550 h 658"/>
                <a:gd name="T26" fmla="*/ 234 w 653"/>
                <a:gd name="T27" fmla="*/ 581 h 658"/>
                <a:gd name="T28" fmla="*/ 299 w 653"/>
                <a:gd name="T29" fmla="*/ 658 h 658"/>
                <a:gd name="T30" fmla="*/ 324 w 653"/>
                <a:gd name="T31" fmla="*/ 595 h 658"/>
                <a:gd name="T32" fmla="*/ 367 w 653"/>
                <a:gd name="T33" fmla="*/ 594 h 658"/>
                <a:gd name="T34" fmla="*/ 461 w 653"/>
                <a:gd name="T35" fmla="*/ 630 h 658"/>
                <a:gd name="T36" fmla="*/ 452 w 653"/>
                <a:gd name="T37" fmla="*/ 564 h 658"/>
                <a:gd name="T38" fmla="*/ 490 w 653"/>
                <a:gd name="T39" fmla="*/ 542 h 658"/>
                <a:gd name="T40" fmla="*/ 589 w 653"/>
                <a:gd name="T41" fmla="*/ 529 h 658"/>
                <a:gd name="T42" fmla="*/ 549 w 653"/>
                <a:gd name="T43" fmla="*/ 474 h 658"/>
                <a:gd name="T44" fmla="*/ 572 w 653"/>
                <a:gd name="T45" fmla="*/ 438 h 658"/>
                <a:gd name="T46" fmla="*/ 653 w 653"/>
                <a:gd name="T47" fmla="*/ 378 h 658"/>
                <a:gd name="T48" fmla="*/ 591 w 653"/>
                <a:gd name="T49" fmla="*/ 345 h 658"/>
                <a:gd name="T50" fmla="*/ 592 w 653"/>
                <a:gd name="T51" fmla="*/ 297 h 658"/>
                <a:gd name="T52" fmla="*/ 629 w 653"/>
                <a:gd name="T53" fmla="*/ 217 h 658"/>
                <a:gd name="T54" fmla="*/ 567 w 653"/>
                <a:gd name="T55" fmla="*/ 220 h 658"/>
                <a:gd name="T56" fmla="*/ 542 w 653"/>
                <a:gd name="T57" fmla="*/ 170 h 658"/>
                <a:gd name="T58" fmla="*/ 531 w 653"/>
                <a:gd name="T59" fmla="*/ 70 h 658"/>
                <a:gd name="T60" fmla="*/ 476 w 653"/>
                <a:gd name="T61" fmla="*/ 108 h 658"/>
                <a:gd name="T62" fmla="*/ 419 w 653"/>
                <a:gd name="T63" fmla="*/ 77 h 658"/>
                <a:gd name="T64" fmla="*/ 354 w 653"/>
                <a:gd name="T65" fmla="*/ 0 h 658"/>
                <a:gd name="T66" fmla="*/ 540 w 653"/>
                <a:gd name="T67" fmla="*/ 273 h 658"/>
                <a:gd name="T68" fmla="*/ 112 w 653"/>
                <a:gd name="T69" fmla="*/ 384 h 658"/>
                <a:gd name="T70" fmla="*/ 540 w 653"/>
                <a:gd name="T71" fmla="*/ 273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3" h="658">
                  <a:moveTo>
                    <a:pt x="330" y="62"/>
                  </a:moveTo>
                  <a:cubicBezTo>
                    <a:pt x="316" y="62"/>
                    <a:pt x="301" y="63"/>
                    <a:pt x="287" y="65"/>
                  </a:cubicBezTo>
                  <a:cubicBezTo>
                    <a:pt x="287" y="63"/>
                    <a:pt x="287" y="63"/>
                    <a:pt x="287" y="63"/>
                  </a:cubicBezTo>
                  <a:cubicBezTo>
                    <a:pt x="256" y="6"/>
                    <a:pt x="256" y="6"/>
                    <a:pt x="256" y="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188" y="100"/>
                    <a:pt x="176" y="108"/>
                    <a:pt x="165" y="116"/>
                  </a:cubicBezTo>
                  <a:cubicBezTo>
                    <a:pt x="164" y="115"/>
                    <a:pt x="164" y="115"/>
                    <a:pt x="164" y="115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95" y="194"/>
                    <a:pt x="88" y="207"/>
                    <a:pt x="82" y="220"/>
                  </a:cubicBezTo>
                  <a:cubicBezTo>
                    <a:pt x="81" y="220"/>
                    <a:pt x="81" y="220"/>
                    <a:pt x="81" y="220"/>
                  </a:cubicBezTo>
                  <a:cubicBezTo>
                    <a:pt x="17" y="215"/>
                    <a:pt x="17" y="215"/>
                    <a:pt x="17" y="215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60" y="308"/>
                    <a:pt x="60" y="308"/>
                    <a:pt x="60" y="308"/>
                  </a:cubicBezTo>
                  <a:cubicBezTo>
                    <a:pt x="59" y="323"/>
                    <a:pt x="58" y="330"/>
                    <a:pt x="61" y="352"/>
                  </a:cubicBezTo>
                  <a:cubicBezTo>
                    <a:pt x="59" y="352"/>
                    <a:pt x="59" y="352"/>
                    <a:pt x="59" y="352"/>
                  </a:cubicBezTo>
                  <a:cubicBezTo>
                    <a:pt x="2" y="378"/>
                    <a:pt x="2" y="378"/>
                    <a:pt x="2" y="378"/>
                  </a:cubicBezTo>
                  <a:cubicBezTo>
                    <a:pt x="19" y="442"/>
                    <a:pt x="19" y="442"/>
                    <a:pt x="19" y="442"/>
                  </a:cubicBezTo>
                  <a:cubicBezTo>
                    <a:pt x="84" y="438"/>
                    <a:pt x="84" y="438"/>
                    <a:pt x="84" y="438"/>
                  </a:cubicBezTo>
                  <a:cubicBezTo>
                    <a:pt x="92" y="456"/>
                    <a:pt x="101" y="472"/>
                    <a:pt x="112" y="487"/>
                  </a:cubicBezTo>
                  <a:cubicBezTo>
                    <a:pt x="111" y="488"/>
                    <a:pt x="111" y="488"/>
                    <a:pt x="111" y="488"/>
                  </a:cubicBezTo>
                  <a:cubicBezTo>
                    <a:pt x="75" y="542"/>
                    <a:pt x="75" y="542"/>
                    <a:pt x="75" y="542"/>
                  </a:cubicBezTo>
                  <a:cubicBezTo>
                    <a:pt x="122" y="588"/>
                    <a:pt x="122" y="588"/>
                    <a:pt x="122" y="588"/>
                  </a:cubicBezTo>
                  <a:cubicBezTo>
                    <a:pt x="177" y="550"/>
                    <a:pt x="177" y="550"/>
                    <a:pt x="177" y="550"/>
                  </a:cubicBezTo>
                  <a:cubicBezTo>
                    <a:pt x="195" y="562"/>
                    <a:pt x="214" y="572"/>
                    <a:pt x="235" y="579"/>
                  </a:cubicBezTo>
                  <a:cubicBezTo>
                    <a:pt x="234" y="581"/>
                    <a:pt x="234" y="581"/>
                    <a:pt x="234" y="581"/>
                  </a:cubicBezTo>
                  <a:cubicBezTo>
                    <a:pt x="234" y="645"/>
                    <a:pt x="234" y="645"/>
                    <a:pt x="234" y="645"/>
                  </a:cubicBezTo>
                  <a:cubicBezTo>
                    <a:pt x="299" y="658"/>
                    <a:pt x="299" y="658"/>
                    <a:pt x="299" y="658"/>
                  </a:cubicBezTo>
                  <a:cubicBezTo>
                    <a:pt x="324" y="595"/>
                    <a:pt x="324" y="595"/>
                    <a:pt x="324" y="595"/>
                  </a:cubicBezTo>
                  <a:cubicBezTo>
                    <a:pt x="324" y="595"/>
                    <a:pt x="324" y="595"/>
                    <a:pt x="324" y="595"/>
                  </a:cubicBezTo>
                  <a:cubicBezTo>
                    <a:pt x="338" y="595"/>
                    <a:pt x="352" y="595"/>
                    <a:pt x="366" y="593"/>
                  </a:cubicBezTo>
                  <a:cubicBezTo>
                    <a:pt x="367" y="594"/>
                    <a:pt x="367" y="594"/>
                    <a:pt x="367" y="594"/>
                  </a:cubicBezTo>
                  <a:cubicBezTo>
                    <a:pt x="397" y="651"/>
                    <a:pt x="397" y="651"/>
                    <a:pt x="397" y="651"/>
                  </a:cubicBezTo>
                  <a:cubicBezTo>
                    <a:pt x="461" y="630"/>
                    <a:pt x="461" y="630"/>
                    <a:pt x="461" y="630"/>
                  </a:cubicBezTo>
                  <a:cubicBezTo>
                    <a:pt x="452" y="564"/>
                    <a:pt x="452" y="564"/>
                    <a:pt x="452" y="564"/>
                  </a:cubicBezTo>
                  <a:cubicBezTo>
                    <a:pt x="452" y="564"/>
                    <a:pt x="452" y="564"/>
                    <a:pt x="452" y="564"/>
                  </a:cubicBezTo>
                  <a:cubicBezTo>
                    <a:pt x="465" y="557"/>
                    <a:pt x="477" y="549"/>
                    <a:pt x="488" y="541"/>
                  </a:cubicBezTo>
                  <a:cubicBezTo>
                    <a:pt x="490" y="542"/>
                    <a:pt x="490" y="542"/>
                    <a:pt x="490" y="542"/>
                  </a:cubicBezTo>
                  <a:cubicBezTo>
                    <a:pt x="544" y="577"/>
                    <a:pt x="544" y="577"/>
                    <a:pt x="544" y="577"/>
                  </a:cubicBezTo>
                  <a:cubicBezTo>
                    <a:pt x="589" y="529"/>
                    <a:pt x="589" y="529"/>
                    <a:pt x="589" y="529"/>
                  </a:cubicBezTo>
                  <a:cubicBezTo>
                    <a:pt x="550" y="475"/>
                    <a:pt x="550" y="475"/>
                    <a:pt x="550" y="475"/>
                  </a:cubicBezTo>
                  <a:cubicBezTo>
                    <a:pt x="549" y="474"/>
                    <a:pt x="549" y="474"/>
                    <a:pt x="549" y="474"/>
                  </a:cubicBezTo>
                  <a:cubicBezTo>
                    <a:pt x="557" y="462"/>
                    <a:pt x="564" y="450"/>
                    <a:pt x="570" y="437"/>
                  </a:cubicBezTo>
                  <a:cubicBezTo>
                    <a:pt x="572" y="438"/>
                    <a:pt x="572" y="438"/>
                    <a:pt x="572" y="438"/>
                  </a:cubicBezTo>
                  <a:cubicBezTo>
                    <a:pt x="637" y="442"/>
                    <a:pt x="637" y="442"/>
                    <a:pt x="637" y="442"/>
                  </a:cubicBezTo>
                  <a:cubicBezTo>
                    <a:pt x="653" y="378"/>
                    <a:pt x="653" y="378"/>
                    <a:pt x="653" y="378"/>
                  </a:cubicBezTo>
                  <a:cubicBezTo>
                    <a:pt x="593" y="349"/>
                    <a:pt x="593" y="349"/>
                    <a:pt x="593" y="349"/>
                  </a:cubicBezTo>
                  <a:cubicBezTo>
                    <a:pt x="591" y="345"/>
                    <a:pt x="591" y="345"/>
                    <a:pt x="591" y="345"/>
                  </a:cubicBezTo>
                  <a:cubicBezTo>
                    <a:pt x="592" y="331"/>
                    <a:pt x="592" y="319"/>
                    <a:pt x="589" y="298"/>
                  </a:cubicBezTo>
                  <a:cubicBezTo>
                    <a:pt x="592" y="297"/>
                    <a:pt x="592" y="297"/>
                    <a:pt x="592" y="297"/>
                  </a:cubicBezTo>
                  <a:cubicBezTo>
                    <a:pt x="645" y="281"/>
                    <a:pt x="645" y="281"/>
                    <a:pt x="645" y="281"/>
                  </a:cubicBezTo>
                  <a:cubicBezTo>
                    <a:pt x="629" y="217"/>
                    <a:pt x="629" y="217"/>
                    <a:pt x="629" y="217"/>
                  </a:cubicBezTo>
                  <a:cubicBezTo>
                    <a:pt x="566" y="220"/>
                    <a:pt x="566" y="220"/>
                    <a:pt x="566" y="220"/>
                  </a:cubicBezTo>
                  <a:cubicBezTo>
                    <a:pt x="567" y="220"/>
                    <a:pt x="567" y="220"/>
                    <a:pt x="567" y="220"/>
                  </a:cubicBezTo>
                  <a:cubicBezTo>
                    <a:pt x="559" y="202"/>
                    <a:pt x="551" y="186"/>
                    <a:pt x="540" y="171"/>
                  </a:cubicBezTo>
                  <a:cubicBezTo>
                    <a:pt x="542" y="170"/>
                    <a:pt x="542" y="170"/>
                    <a:pt x="542" y="170"/>
                  </a:cubicBezTo>
                  <a:cubicBezTo>
                    <a:pt x="579" y="116"/>
                    <a:pt x="579" y="116"/>
                    <a:pt x="579" y="116"/>
                  </a:cubicBezTo>
                  <a:cubicBezTo>
                    <a:pt x="531" y="70"/>
                    <a:pt x="531" y="70"/>
                    <a:pt x="531" y="70"/>
                  </a:cubicBezTo>
                  <a:cubicBezTo>
                    <a:pt x="476" y="108"/>
                    <a:pt x="476" y="108"/>
                    <a:pt x="476" y="108"/>
                  </a:cubicBezTo>
                  <a:cubicBezTo>
                    <a:pt x="476" y="108"/>
                    <a:pt x="476" y="108"/>
                    <a:pt x="476" y="108"/>
                  </a:cubicBezTo>
                  <a:cubicBezTo>
                    <a:pt x="458" y="96"/>
                    <a:pt x="439" y="86"/>
                    <a:pt x="419" y="79"/>
                  </a:cubicBezTo>
                  <a:cubicBezTo>
                    <a:pt x="419" y="77"/>
                    <a:pt x="419" y="77"/>
                    <a:pt x="419" y="77"/>
                  </a:cubicBezTo>
                  <a:cubicBezTo>
                    <a:pt x="420" y="12"/>
                    <a:pt x="420" y="12"/>
                    <a:pt x="420" y="12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30" y="62"/>
                    <a:pt x="330" y="62"/>
                    <a:pt x="330" y="62"/>
                  </a:cubicBezTo>
                  <a:close/>
                  <a:moveTo>
                    <a:pt x="540" y="273"/>
                  </a:moveTo>
                  <a:cubicBezTo>
                    <a:pt x="571" y="391"/>
                    <a:pt x="500" y="512"/>
                    <a:pt x="382" y="543"/>
                  </a:cubicBezTo>
                  <a:cubicBezTo>
                    <a:pt x="263" y="574"/>
                    <a:pt x="143" y="503"/>
                    <a:pt x="112" y="384"/>
                  </a:cubicBezTo>
                  <a:cubicBezTo>
                    <a:pt x="81" y="266"/>
                    <a:pt x="152" y="145"/>
                    <a:pt x="270" y="115"/>
                  </a:cubicBezTo>
                  <a:cubicBezTo>
                    <a:pt x="389" y="84"/>
                    <a:pt x="509" y="155"/>
                    <a:pt x="540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5" name="Freeform 5"/>
          <p:cNvSpPr>
            <a:spLocks noEditPoints="1"/>
          </p:cNvSpPr>
          <p:nvPr/>
        </p:nvSpPr>
        <p:spPr bwMode="auto">
          <a:xfrm rot="20856645">
            <a:off x="1999799" y="3831538"/>
            <a:ext cx="962706" cy="969597"/>
          </a:xfrm>
          <a:custGeom>
            <a:avLst/>
            <a:gdLst>
              <a:gd name="T0" fmla="*/ 474 w 486"/>
              <a:gd name="T1" fmla="*/ 329 h 489"/>
              <a:gd name="T2" fmla="*/ 441 w 486"/>
              <a:gd name="T3" fmla="*/ 260 h 489"/>
              <a:gd name="T4" fmla="*/ 438 w 486"/>
              <a:gd name="T5" fmla="*/ 222 h 489"/>
              <a:gd name="T6" fmla="*/ 480 w 486"/>
              <a:gd name="T7" fmla="*/ 209 h 489"/>
              <a:gd name="T8" fmla="*/ 422 w 486"/>
              <a:gd name="T9" fmla="*/ 164 h 489"/>
              <a:gd name="T10" fmla="*/ 421 w 486"/>
              <a:gd name="T11" fmla="*/ 164 h 489"/>
              <a:gd name="T12" fmla="*/ 402 w 486"/>
              <a:gd name="T13" fmla="*/ 127 h 489"/>
              <a:gd name="T14" fmla="*/ 431 w 486"/>
              <a:gd name="T15" fmla="*/ 86 h 489"/>
              <a:gd name="T16" fmla="*/ 354 w 486"/>
              <a:gd name="T17" fmla="*/ 80 h 489"/>
              <a:gd name="T18" fmla="*/ 312 w 486"/>
              <a:gd name="T19" fmla="*/ 57 h 489"/>
              <a:gd name="T20" fmla="*/ 263 w 486"/>
              <a:gd name="T21" fmla="*/ 0 h 489"/>
              <a:gd name="T22" fmla="*/ 213 w 486"/>
              <a:gd name="T23" fmla="*/ 48 h 489"/>
              <a:gd name="T24" fmla="*/ 190 w 486"/>
              <a:gd name="T25" fmla="*/ 4 h 489"/>
              <a:gd name="T26" fmla="*/ 149 w 486"/>
              <a:gd name="T27" fmla="*/ 69 h 489"/>
              <a:gd name="T28" fmla="*/ 122 w 486"/>
              <a:gd name="T29" fmla="*/ 86 h 489"/>
              <a:gd name="T30" fmla="*/ 48 w 486"/>
              <a:gd name="T31" fmla="*/ 96 h 489"/>
              <a:gd name="T32" fmla="*/ 61 w 486"/>
              <a:gd name="T33" fmla="*/ 164 h 489"/>
              <a:gd name="T34" fmla="*/ 13 w 486"/>
              <a:gd name="T35" fmla="*/ 160 h 489"/>
              <a:gd name="T36" fmla="*/ 45 w 486"/>
              <a:gd name="T37" fmla="*/ 229 h 489"/>
              <a:gd name="T38" fmla="*/ 44 w 486"/>
              <a:gd name="T39" fmla="*/ 262 h 489"/>
              <a:gd name="T40" fmla="*/ 14 w 486"/>
              <a:gd name="T41" fmla="*/ 329 h 489"/>
              <a:gd name="T42" fmla="*/ 83 w 486"/>
              <a:gd name="T43" fmla="*/ 362 h 489"/>
              <a:gd name="T44" fmla="*/ 56 w 486"/>
              <a:gd name="T45" fmla="*/ 403 h 489"/>
              <a:gd name="T46" fmla="*/ 132 w 486"/>
              <a:gd name="T47" fmla="*/ 409 h 489"/>
              <a:gd name="T48" fmla="*/ 174 w 486"/>
              <a:gd name="T49" fmla="*/ 432 h 489"/>
              <a:gd name="T50" fmla="*/ 222 w 486"/>
              <a:gd name="T51" fmla="*/ 489 h 489"/>
              <a:gd name="T52" fmla="*/ 272 w 486"/>
              <a:gd name="T53" fmla="*/ 441 h 489"/>
              <a:gd name="T54" fmla="*/ 295 w 486"/>
              <a:gd name="T55" fmla="*/ 484 h 489"/>
              <a:gd name="T56" fmla="*/ 336 w 486"/>
              <a:gd name="T57" fmla="*/ 420 h 489"/>
              <a:gd name="T58" fmla="*/ 365 w 486"/>
              <a:gd name="T59" fmla="*/ 403 h 489"/>
              <a:gd name="T60" fmla="*/ 438 w 486"/>
              <a:gd name="T61" fmla="*/ 394 h 489"/>
              <a:gd name="T62" fmla="*/ 408 w 486"/>
              <a:gd name="T63" fmla="*/ 353 h 489"/>
              <a:gd name="T64" fmla="*/ 426 w 486"/>
              <a:gd name="T65" fmla="*/ 326 h 489"/>
              <a:gd name="T66" fmla="*/ 274 w 486"/>
              <a:gd name="T67" fmla="*/ 365 h 489"/>
              <a:gd name="T68" fmla="*/ 122 w 486"/>
              <a:gd name="T69" fmla="*/ 276 h 489"/>
              <a:gd name="T70" fmla="*/ 211 w 486"/>
              <a:gd name="T71" fmla="*/ 124 h 489"/>
              <a:gd name="T72" fmla="*/ 363 w 486"/>
              <a:gd name="T73" fmla="*/ 213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6" h="489">
                <a:moveTo>
                  <a:pt x="426" y="326"/>
                </a:moveTo>
                <a:cubicBezTo>
                  <a:pt x="474" y="329"/>
                  <a:pt x="474" y="329"/>
                  <a:pt x="474" y="329"/>
                </a:cubicBezTo>
                <a:cubicBezTo>
                  <a:pt x="486" y="281"/>
                  <a:pt x="486" y="281"/>
                  <a:pt x="486" y="281"/>
                </a:cubicBezTo>
                <a:cubicBezTo>
                  <a:pt x="441" y="260"/>
                  <a:pt x="441" y="260"/>
                  <a:pt x="441" y="260"/>
                </a:cubicBezTo>
                <a:cubicBezTo>
                  <a:pt x="440" y="257"/>
                  <a:pt x="440" y="257"/>
                  <a:pt x="440" y="257"/>
                </a:cubicBezTo>
                <a:cubicBezTo>
                  <a:pt x="440" y="246"/>
                  <a:pt x="440" y="237"/>
                  <a:pt x="438" y="222"/>
                </a:cubicBezTo>
                <a:cubicBezTo>
                  <a:pt x="440" y="221"/>
                  <a:pt x="440" y="221"/>
                  <a:pt x="440" y="221"/>
                </a:cubicBezTo>
                <a:cubicBezTo>
                  <a:pt x="480" y="209"/>
                  <a:pt x="480" y="209"/>
                  <a:pt x="480" y="209"/>
                </a:cubicBezTo>
                <a:cubicBezTo>
                  <a:pt x="468" y="161"/>
                  <a:pt x="468" y="161"/>
                  <a:pt x="468" y="161"/>
                </a:cubicBezTo>
                <a:cubicBezTo>
                  <a:pt x="433" y="163"/>
                  <a:pt x="424" y="164"/>
                  <a:pt x="422" y="164"/>
                </a:cubicBezTo>
                <a:cubicBezTo>
                  <a:pt x="422" y="164"/>
                  <a:pt x="422" y="164"/>
                  <a:pt x="422" y="164"/>
                </a:cubicBezTo>
                <a:cubicBezTo>
                  <a:pt x="422" y="164"/>
                  <a:pt x="422" y="164"/>
                  <a:pt x="421" y="164"/>
                </a:cubicBezTo>
                <a:cubicBezTo>
                  <a:pt x="421" y="164"/>
                  <a:pt x="421" y="164"/>
                  <a:pt x="422" y="164"/>
                </a:cubicBezTo>
                <a:cubicBezTo>
                  <a:pt x="416" y="150"/>
                  <a:pt x="410" y="138"/>
                  <a:pt x="402" y="127"/>
                </a:cubicBezTo>
                <a:cubicBezTo>
                  <a:pt x="403" y="126"/>
                  <a:pt x="403" y="126"/>
                  <a:pt x="403" y="126"/>
                </a:cubicBezTo>
                <a:cubicBezTo>
                  <a:pt x="431" y="86"/>
                  <a:pt x="431" y="86"/>
                  <a:pt x="431" y="86"/>
                </a:cubicBezTo>
                <a:cubicBezTo>
                  <a:pt x="395" y="52"/>
                  <a:pt x="395" y="52"/>
                  <a:pt x="395" y="52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41" y="71"/>
                  <a:pt x="327" y="64"/>
                  <a:pt x="312" y="59"/>
                </a:cubicBezTo>
                <a:cubicBezTo>
                  <a:pt x="312" y="57"/>
                  <a:pt x="312" y="57"/>
                  <a:pt x="312" y="57"/>
                </a:cubicBezTo>
                <a:cubicBezTo>
                  <a:pt x="312" y="9"/>
                  <a:pt x="312" y="9"/>
                  <a:pt x="312" y="9"/>
                </a:cubicBezTo>
                <a:cubicBezTo>
                  <a:pt x="263" y="0"/>
                  <a:pt x="263" y="0"/>
                  <a:pt x="263" y="0"/>
                </a:cubicBezTo>
                <a:cubicBezTo>
                  <a:pt x="245" y="46"/>
                  <a:pt x="245" y="46"/>
                  <a:pt x="245" y="46"/>
                </a:cubicBezTo>
                <a:cubicBezTo>
                  <a:pt x="235" y="46"/>
                  <a:pt x="224" y="47"/>
                  <a:pt x="213" y="48"/>
                </a:cubicBezTo>
                <a:cubicBezTo>
                  <a:pt x="213" y="47"/>
                  <a:pt x="213" y="47"/>
                  <a:pt x="213" y="47"/>
                </a:cubicBezTo>
                <a:cubicBezTo>
                  <a:pt x="190" y="4"/>
                  <a:pt x="190" y="4"/>
                  <a:pt x="190" y="4"/>
                </a:cubicBezTo>
                <a:cubicBezTo>
                  <a:pt x="144" y="20"/>
                  <a:pt x="144" y="20"/>
                  <a:pt x="144" y="20"/>
                </a:cubicBezTo>
                <a:cubicBezTo>
                  <a:pt x="149" y="69"/>
                  <a:pt x="149" y="69"/>
                  <a:pt x="149" y="69"/>
                </a:cubicBezTo>
                <a:cubicBezTo>
                  <a:pt x="140" y="74"/>
                  <a:pt x="131" y="80"/>
                  <a:pt x="123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82" y="60"/>
                  <a:pt x="82" y="60"/>
                  <a:pt x="82" y="60"/>
                </a:cubicBezTo>
                <a:cubicBezTo>
                  <a:pt x="48" y="96"/>
                  <a:pt x="48" y="96"/>
                  <a:pt x="48" y="96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71" y="144"/>
                  <a:pt x="65" y="154"/>
                  <a:pt x="61" y="164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13" y="160"/>
                  <a:pt x="13" y="160"/>
                  <a:pt x="13" y="160"/>
                </a:cubicBezTo>
                <a:cubicBezTo>
                  <a:pt x="0" y="208"/>
                  <a:pt x="0" y="208"/>
                  <a:pt x="0" y="208"/>
                </a:cubicBezTo>
                <a:cubicBezTo>
                  <a:pt x="45" y="229"/>
                  <a:pt x="45" y="229"/>
                  <a:pt x="45" y="229"/>
                </a:cubicBezTo>
                <a:cubicBezTo>
                  <a:pt x="44" y="240"/>
                  <a:pt x="43" y="245"/>
                  <a:pt x="45" y="262"/>
                </a:cubicBezTo>
                <a:cubicBezTo>
                  <a:pt x="44" y="262"/>
                  <a:pt x="44" y="262"/>
                  <a:pt x="44" y="262"/>
                </a:cubicBezTo>
                <a:cubicBezTo>
                  <a:pt x="1" y="281"/>
                  <a:pt x="1" y="281"/>
                  <a:pt x="1" y="281"/>
                </a:cubicBezTo>
                <a:cubicBezTo>
                  <a:pt x="14" y="329"/>
                  <a:pt x="14" y="329"/>
                  <a:pt x="14" y="329"/>
                </a:cubicBezTo>
                <a:cubicBezTo>
                  <a:pt x="62" y="326"/>
                  <a:pt x="62" y="326"/>
                  <a:pt x="62" y="326"/>
                </a:cubicBezTo>
                <a:cubicBezTo>
                  <a:pt x="68" y="339"/>
                  <a:pt x="75" y="351"/>
                  <a:pt x="83" y="362"/>
                </a:cubicBezTo>
                <a:cubicBezTo>
                  <a:pt x="82" y="363"/>
                  <a:pt x="82" y="363"/>
                  <a:pt x="82" y="363"/>
                </a:cubicBezTo>
                <a:cubicBezTo>
                  <a:pt x="56" y="403"/>
                  <a:pt x="56" y="403"/>
                  <a:pt x="56" y="403"/>
                </a:cubicBezTo>
                <a:cubicBezTo>
                  <a:pt x="91" y="437"/>
                  <a:pt x="91" y="437"/>
                  <a:pt x="91" y="437"/>
                </a:cubicBezTo>
                <a:cubicBezTo>
                  <a:pt x="132" y="409"/>
                  <a:pt x="132" y="409"/>
                  <a:pt x="132" y="409"/>
                </a:cubicBezTo>
                <a:cubicBezTo>
                  <a:pt x="145" y="418"/>
                  <a:pt x="159" y="425"/>
                  <a:pt x="175" y="431"/>
                </a:cubicBezTo>
                <a:cubicBezTo>
                  <a:pt x="174" y="432"/>
                  <a:pt x="174" y="432"/>
                  <a:pt x="174" y="432"/>
                </a:cubicBezTo>
                <a:cubicBezTo>
                  <a:pt x="174" y="480"/>
                  <a:pt x="174" y="480"/>
                  <a:pt x="174" y="480"/>
                </a:cubicBezTo>
                <a:cubicBezTo>
                  <a:pt x="222" y="489"/>
                  <a:pt x="222" y="489"/>
                  <a:pt x="222" y="489"/>
                </a:cubicBezTo>
                <a:cubicBezTo>
                  <a:pt x="241" y="443"/>
                  <a:pt x="241" y="443"/>
                  <a:pt x="241" y="443"/>
                </a:cubicBezTo>
                <a:cubicBezTo>
                  <a:pt x="251" y="443"/>
                  <a:pt x="262" y="443"/>
                  <a:pt x="272" y="441"/>
                </a:cubicBezTo>
                <a:cubicBezTo>
                  <a:pt x="273" y="442"/>
                  <a:pt x="273" y="442"/>
                  <a:pt x="273" y="442"/>
                </a:cubicBezTo>
                <a:cubicBezTo>
                  <a:pt x="295" y="484"/>
                  <a:pt x="295" y="484"/>
                  <a:pt x="295" y="484"/>
                </a:cubicBezTo>
                <a:cubicBezTo>
                  <a:pt x="343" y="469"/>
                  <a:pt x="343" y="469"/>
                  <a:pt x="343" y="469"/>
                </a:cubicBezTo>
                <a:cubicBezTo>
                  <a:pt x="336" y="420"/>
                  <a:pt x="336" y="420"/>
                  <a:pt x="336" y="420"/>
                </a:cubicBezTo>
                <a:cubicBezTo>
                  <a:pt x="346" y="414"/>
                  <a:pt x="355" y="408"/>
                  <a:pt x="363" y="402"/>
                </a:cubicBezTo>
                <a:cubicBezTo>
                  <a:pt x="365" y="403"/>
                  <a:pt x="365" y="403"/>
                  <a:pt x="365" y="403"/>
                </a:cubicBezTo>
                <a:cubicBezTo>
                  <a:pt x="405" y="429"/>
                  <a:pt x="405" y="429"/>
                  <a:pt x="405" y="429"/>
                </a:cubicBezTo>
                <a:cubicBezTo>
                  <a:pt x="438" y="394"/>
                  <a:pt x="438" y="394"/>
                  <a:pt x="438" y="394"/>
                </a:cubicBezTo>
                <a:cubicBezTo>
                  <a:pt x="409" y="353"/>
                  <a:pt x="409" y="353"/>
                  <a:pt x="409" y="353"/>
                </a:cubicBezTo>
                <a:cubicBezTo>
                  <a:pt x="408" y="353"/>
                  <a:pt x="408" y="353"/>
                  <a:pt x="408" y="353"/>
                </a:cubicBezTo>
                <a:cubicBezTo>
                  <a:pt x="414" y="344"/>
                  <a:pt x="420" y="335"/>
                  <a:pt x="424" y="325"/>
                </a:cubicBezTo>
                <a:cubicBezTo>
                  <a:pt x="426" y="326"/>
                  <a:pt x="426" y="326"/>
                  <a:pt x="426" y="326"/>
                </a:cubicBezTo>
                <a:close/>
                <a:moveTo>
                  <a:pt x="350" y="308"/>
                </a:moveTo>
                <a:cubicBezTo>
                  <a:pt x="333" y="336"/>
                  <a:pt x="306" y="357"/>
                  <a:pt x="274" y="365"/>
                </a:cubicBezTo>
                <a:cubicBezTo>
                  <a:pt x="264" y="368"/>
                  <a:pt x="253" y="369"/>
                  <a:pt x="242" y="369"/>
                </a:cubicBezTo>
                <a:cubicBezTo>
                  <a:pt x="186" y="369"/>
                  <a:pt x="136" y="331"/>
                  <a:pt x="122" y="276"/>
                </a:cubicBezTo>
                <a:cubicBezTo>
                  <a:pt x="113" y="243"/>
                  <a:pt x="118" y="210"/>
                  <a:pt x="135" y="181"/>
                </a:cubicBezTo>
                <a:cubicBezTo>
                  <a:pt x="152" y="153"/>
                  <a:pt x="179" y="132"/>
                  <a:pt x="211" y="124"/>
                </a:cubicBezTo>
                <a:cubicBezTo>
                  <a:pt x="221" y="122"/>
                  <a:pt x="232" y="120"/>
                  <a:pt x="243" y="120"/>
                </a:cubicBezTo>
                <a:cubicBezTo>
                  <a:pt x="299" y="120"/>
                  <a:pt x="349" y="158"/>
                  <a:pt x="363" y="213"/>
                </a:cubicBezTo>
                <a:cubicBezTo>
                  <a:pt x="372" y="245"/>
                  <a:pt x="367" y="279"/>
                  <a:pt x="350" y="308"/>
                </a:cubicBez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6" name="Group 15"/>
          <p:cNvGrpSpPr/>
          <p:nvPr/>
        </p:nvGrpSpPr>
        <p:grpSpPr>
          <a:xfrm rot="21079158">
            <a:off x="2740154" y="2862477"/>
            <a:ext cx="1544282" cy="1557121"/>
            <a:chOff x="5495926" y="1852613"/>
            <a:chExt cx="1336675" cy="1347788"/>
          </a:xfrm>
          <a:solidFill>
            <a:schemeClr val="accent2"/>
          </a:solidFill>
        </p:grpSpPr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5724526" y="2089150"/>
              <a:ext cx="877888" cy="874713"/>
            </a:xfrm>
            <a:custGeom>
              <a:avLst/>
              <a:gdLst>
                <a:gd name="T0" fmla="*/ 165 w 428"/>
                <a:gd name="T1" fmla="*/ 27 h 428"/>
                <a:gd name="T2" fmla="*/ 27 w 428"/>
                <a:gd name="T3" fmla="*/ 262 h 428"/>
                <a:gd name="T4" fmla="*/ 263 w 428"/>
                <a:gd name="T5" fmla="*/ 401 h 428"/>
                <a:gd name="T6" fmla="*/ 401 w 428"/>
                <a:gd name="T7" fmla="*/ 165 h 428"/>
                <a:gd name="T8" fmla="*/ 165 w 428"/>
                <a:gd name="T9" fmla="*/ 2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28">
                  <a:moveTo>
                    <a:pt x="165" y="27"/>
                  </a:moveTo>
                  <a:cubicBezTo>
                    <a:pt x="62" y="53"/>
                    <a:pt x="0" y="159"/>
                    <a:pt x="27" y="262"/>
                  </a:cubicBezTo>
                  <a:cubicBezTo>
                    <a:pt x="54" y="366"/>
                    <a:pt x="159" y="428"/>
                    <a:pt x="263" y="401"/>
                  </a:cubicBezTo>
                  <a:cubicBezTo>
                    <a:pt x="366" y="374"/>
                    <a:pt x="428" y="269"/>
                    <a:pt x="401" y="165"/>
                  </a:cubicBezTo>
                  <a:cubicBezTo>
                    <a:pt x="374" y="62"/>
                    <a:pt x="269" y="0"/>
                    <a:pt x="16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5495926" y="1852613"/>
              <a:ext cx="1336675" cy="1347788"/>
            </a:xfrm>
            <a:custGeom>
              <a:avLst/>
              <a:gdLst>
                <a:gd name="T0" fmla="*/ 287 w 653"/>
                <a:gd name="T1" fmla="*/ 65 h 658"/>
                <a:gd name="T2" fmla="*/ 256 w 653"/>
                <a:gd name="T3" fmla="*/ 6 h 658"/>
                <a:gd name="T4" fmla="*/ 201 w 653"/>
                <a:gd name="T5" fmla="*/ 93 h 658"/>
                <a:gd name="T6" fmla="*/ 164 w 653"/>
                <a:gd name="T7" fmla="*/ 115 h 658"/>
                <a:gd name="T8" fmla="*/ 64 w 653"/>
                <a:gd name="T9" fmla="*/ 129 h 658"/>
                <a:gd name="T10" fmla="*/ 82 w 653"/>
                <a:gd name="T11" fmla="*/ 220 h 658"/>
                <a:gd name="T12" fmla="*/ 17 w 653"/>
                <a:gd name="T13" fmla="*/ 215 h 658"/>
                <a:gd name="T14" fmla="*/ 60 w 653"/>
                <a:gd name="T15" fmla="*/ 308 h 658"/>
                <a:gd name="T16" fmla="*/ 59 w 653"/>
                <a:gd name="T17" fmla="*/ 352 h 658"/>
                <a:gd name="T18" fmla="*/ 19 w 653"/>
                <a:gd name="T19" fmla="*/ 442 h 658"/>
                <a:gd name="T20" fmla="*/ 112 w 653"/>
                <a:gd name="T21" fmla="*/ 487 h 658"/>
                <a:gd name="T22" fmla="*/ 75 w 653"/>
                <a:gd name="T23" fmla="*/ 542 h 658"/>
                <a:gd name="T24" fmla="*/ 177 w 653"/>
                <a:gd name="T25" fmla="*/ 550 h 658"/>
                <a:gd name="T26" fmla="*/ 234 w 653"/>
                <a:gd name="T27" fmla="*/ 581 h 658"/>
                <a:gd name="T28" fmla="*/ 299 w 653"/>
                <a:gd name="T29" fmla="*/ 658 h 658"/>
                <a:gd name="T30" fmla="*/ 324 w 653"/>
                <a:gd name="T31" fmla="*/ 595 h 658"/>
                <a:gd name="T32" fmla="*/ 367 w 653"/>
                <a:gd name="T33" fmla="*/ 594 h 658"/>
                <a:gd name="T34" fmla="*/ 461 w 653"/>
                <a:gd name="T35" fmla="*/ 630 h 658"/>
                <a:gd name="T36" fmla="*/ 452 w 653"/>
                <a:gd name="T37" fmla="*/ 564 h 658"/>
                <a:gd name="T38" fmla="*/ 490 w 653"/>
                <a:gd name="T39" fmla="*/ 542 h 658"/>
                <a:gd name="T40" fmla="*/ 589 w 653"/>
                <a:gd name="T41" fmla="*/ 529 h 658"/>
                <a:gd name="T42" fmla="*/ 549 w 653"/>
                <a:gd name="T43" fmla="*/ 474 h 658"/>
                <a:gd name="T44" fmla="*/ 572 w 653"/>
                <a:gd name="T45" fmla="*/ 438 h 658"/>
                <a:gd name="T46" fmla="*/ 653 w 653"/>
                <a:gd name="T47" fmla="*/ 378 h 658"/>
                <a:gd name="T48" fmla="*/ 591 w 653"/>
                <a:gd name="T49" fmla="*/ 345 h 658"/>
                <a:gd name="T50" fmla="*/ 592 w 653"/>
                <a:gd name="T51" fmla="*/ 297 h 658"/>
                <a:gd name="T52" fmla="*/ 629 w 653"/>
                <a:gd name="T53" fmla="*/ 217 h 658"/>
                <a:gd name="T54" fmla="*/ 567 w 653"/>
                <a:gd name="T55" fmla="*/ 220 h 658"/>
                <a:gd name="T56" fmla="*/ 542 w 653"/>
                <a:gd name="T57" fmla="*/ 170 h 658"/>
                <a:gd name="T58" fmla="*/ 531 w 653"/>
                <a:gd name="T59" fmla="*/ 70 h 658"/>
                <a:gd name="T60" fmla="*/ 476 w 653"/>
                <a:gd name="T61" fmla="*/ 108 h 658"/>
                <a:gd name="T62" fmla="*/ 419 w 653"/>
                <a:gd name="T63" fmla="*/ 77 h 658"/>
                <a:gd name="T64" fmla="*/ 354 w 653"/>
                <a:gd name="T65" fmla="*/ 0 h 658"/>
                <a:gd name="T66" fmla="*/ 540 w 653"/>
                <a:gd name="T67" fmla="*/ 273 h 658"/>
                <a:gd name="T68" fmla="*/ 112 w 653"/>
                <a:gd name="T69" fmla="*/ 384 h 658"/>
                <a:gd name="T70" fmla="*/ 540 w 653"/>
                <a:gd name="T71" fmla="*/ 273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3" h="658">
                  <a:moveTo>
                    <a:pt x="330" y="62"/>
                  </a:moveTo>
                  <a:cubicBezTo>
                    <a:pt x="316" y="62"/>
                    <a:pt x="301" y="63"/>
                    <a:pt x="287" y="65"/>
                  </a:cubicBezTo>
                  <a:cubicBezTo>
                    <a:pt x="287" y="63"/>
                    <a:pt x="287" y="63"/>
                    <a:pt x="287" y="63"/>
                  </a:cubicBezTo>
                  <a:cubicBezTo>
                    <a:pt x="256" y="6"/>
                    <a:pt x="256" y="6"/>
                    <a:pt x="256" y="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188" y="100"/>
                    <a:pt x="176" y="108"/>
                    <a:pt x="165" y="116"/>
                  </a:cubicBezTo>
                  <a:cubicBezTo>
                    <a:pt x="164" y="115"/>
                    <a:pt x="164" y="115"/>
                    <a:pt x="164" y="115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95" y="194"/>
                    <a:pt x="88" y="207"/>
                    <a:pt x="82" y="220"/>
                  </a:cubicBezTo>
                  <a:cubicBezTo>
                    <a:pt x="81" y="220"/>
                    <a:pt x="81" y="220"/>
                    <a:pt x="81" y="220"/>
                  </a:cubicBezTo>
                  <a:cubicBezTo>
                    <a:pt x="17" y="215"/>
                    <a:pt x="17" y="215"/>
                    <a:pt x="17" y="215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60" y="308"/>
                    <a:pt x="60" y="308"/>
                    <a:pt x="60" y="308"/>
                  </a:cubicBezTo>
                  <a:cubicBezTo>
                    <a:pt x="59" y="323"/>
                    <a:pt x="58" y="330"/>
                    <a:pt x="61" y="352"/>
                  </a:cubicBezTo>
                  <a:cubicBezTo>
                    <a:pt x="59" y="352"/>
                    <a:pt x="59" y="352"/>
                    <a:pt x="59" y="352"/>
                  </a:cubicBezTo>
                  <a:cubicBezTo>
                    <a:pt x="2" y="378"/>
                    <a:pt x="2" y="378"/>
                    <a:pt x="2" y="378"/>
                  </a:cubicBezTo>
                  <a:cubicBezTo>
                    <a:pt x="19" y="442"/>
                    <a:pt x="19" y="442"/>
                    <a:pt x="19" y="442"/>
                  </a:cubicBezTo>
                  <a:cubicBezTo>
                    <a:pt x="84" y="438"/>
                    <a:pt x="84" y="438"/>
                    <a:pt x="84" y="438"/>
                  </a:cubicBezTo>
                  <a:cubicBezTo>
                    <a:pt x="92" y="456"/>
                    <a:pt x="101" y="472"/>
                    <a:pt x="112" y="487"/>
                  </a:cubicBezTo>
                  <a:cubicBezTo>
                    <a:pt x="111" y="488"/>
                    <a:pt x="111" y="488"/>
                    <a:pt x="111" y="488"/>
                  </a:cubicBezTo>
                  <a:cubicBezTo>
                    <a:pt x="75" y="542"/>
                    <a:pt x="75" y="542"/>
                    <a:pt x="75" y="542"/>
                  </a:cubicBezTo>
                  <a:cubicBezTo>
                    <a:pt x="122" y="588"/>
                    <a:pt x="122" y="588"/>
                    <a:pt x="122" y="588"/>
                  </a:cubicBezTo>
                  <a:cubicBezTo>
                    <a:pt x="177" y="550"/>
                    <a:pt x="177" y="550"/>
                    <a:pt x="177" y="550"/>
                  </a:cubicBezTo>
                  <a:cubicBezTo>
                    <a:pt x="195" y="562"/>
                    <a:pt x="214" y="572"/>
                    <a:pt x="235" y="579"/>
                  </a:cubicBezTo>
                  <a:cubicBezTo>
                    <a:pt x="234" y="581"/>
                    <a:pt x="234" y="581"/>
                    <a:pt x="234" y="581"/>
                  </a:cubicBezTo>
                  <a:cubicBezTo>
                    <a:pt x="234" y="645"/>
                    <a:pt x="234" y="645"/>
                    <a:pt x="234" y="645"/>
                  </a:cubicBezTo>
                  <a:cubicBezTo>
                    <a:pt x="299" y="658"/>
                    <a:pt x="299" y="658"/>
                    <a:pt x="299" y="658"/>
                  </a:cubicBezTo>
                  <a:cubicBezTo>
                    <a:pt x="324" y="595"/>
                    <a:pt x="324" y="595"/>
                    <a:pt x="324" y="595"/>
                  </a:cubicBezTo>
                  <a:cubicBezTo>
                    <a:pt x="324" y="595"/>
                    <a:pt x="324" y="595"/>
                    <a:pt x="324" y="595"/>
                  </a:cubicBezTo>
                  <a:cubicBezTo>
                    <a:pt x="338" y="595"/>
                    <a:pt x="352" y="595"/>
                    <a:pt x="366" y="593"/>
                  </a:cubicBezTo>
                  <a:cubicBezTo>
                    <a:pt x="367" y="594"/>
                    <a:pt x="367" y="594"/>
                    <a:pt x="367" y="594"/>
                  </a:cubicBezTo>
                  <a:cubicBezTo>
                    <a:pt x="397" y="651"/>
                    <a:pt x="397" y="651"/>
                    <a:pt x="397" y="651"/>
                  </a:cubicBezTo>
                  <a:cubicBezTo>
                    <a:pt x="461" y="630"/>
                    <a:pt x="461" y="630"/>
                    <a:pt x="461" y="630"/>
                  </a:cubicBezTo>
                  <a:cubicBezTo>
                    <a:pt x="452" y="564"/>
                    <a:pt x="452" y="564"/>
                    <a:pt x="452" y="564"/>
                  </a:cubicBezTo>
                  <a:cubicBezTo>
                    <a:pt x="452" y="564"/>
                    <a:pt x="452" y="564"/>
                    <a:pt x="452" y="564"/>
                  </a:cubicBezTo>
                  <a:cubicBezTo>
                    <a:pt x="465" y="557"/>
                    <a:pt x="477" y="549"/>
                    <a:pt x="488" y="541"/>
                  </a:cubicBezTo>
                  <a:cubicBezTo>
                    <a:pt x="490" y="542"/>
                    <a:pt x="490" y="542"/>
                    <a:pt x="490" y="542"/>
                  </a:cubicBezTo>
                  <a:cubicBezTo>
                    <a:pt x="544" y="577"/>
                    <a:pt x="544" y="577"/>
                    <a:pt x="544" y="577"/>
                  </a:cubicBezTo>
                  <a:cubicBezTo>
                    <a:pt x="589" y="529"/>
                    <a:pt x="589" y="529"/>
                    <a:pt x="589" y="529"/>
                  </a:cubicBezTo>
                  <a:cubicBezTo>
                    <a:pt x="550" y="475"/>
                    <a:pt x="550" y="475"/>
                    <a:pt x="550" y="475"/>
                  </a:cubicBezTo>
                  <a:cubicBezTo>
                    <a:pt x="549" y="474"/>
                    <a:pt x="549" y="474"/>
                    <a:pt x="549" y="474"/>
                  </a:cubicBezTo>
                  <a:cubicBezTo>
                    <a:pt x="557" y="462"/>
                    <a:pt x="564" y="450"/>
                    <a:pt x="570" y="437"/>
                  </a:cubicBezTo>
                  <a:cubicBezTo>
                    <a:pt x="572" y="438"/>
                    <a:pt x="572" y="438"/>
                    <a:pt x="572" y="438"/>
                  </a:cubicBezTo>
                  <a:cubicBezTo>
                    <a:pt x="637" y="442"/>
                    <a:pt x="637" y="442"/>
                    <a:pt x="637" y="442"/>
                  </a:cubicBezTo>
                  <a:cubicBezTo>
                    <a:pt x="653" y="378"/>
                    <a:pt x="653" y="378"/>
                    <a:pt x="653" y="378"/>
                  </a:cubicBezTo>
                  <a:cubicBezTo>
                    <a:pt x="593" y="349"/>
                    <a:pt x="593" y="349"/>
                    <a:pt x="593" y="349"/>
                  </a:cubicBezTo>
                  <a:cubicBezTo>
                    <a:pt x="591" y="345"/>
                    <a:pt x="591" y="345"/>
                    <a:pt x="591" y="345"/>
                  </a:cubicBezTo>
                  <a:cubicBezTo>
                    <a:pt x="592" y="331"/>
                    <a:pt x="592" y="319"/>
                    <a:pt x="589" y="298"/>
                  </a:cubicBezTo>
                  <a:cubicBezTo>
                    <a:pt x="592" y="297"/>
                    <a:pt x="592" y="297"/>
                    <a:pt x="592" y="297"/>
                  </a:cubicBezTo>
                  <a:cubicBezTo>
                    <a:pt x="645" y="281"/>
                    <a:pt x="645" y="281"/>
                    <a:pt x="645" y="281"/>
                  </a:cubicBezTo>
                  <a:cubicBezTo>
                    <a:pt x="629" y="217"/>
                    <a:pt x="629" y="217"/>
                    <a:pt x="629" y="217"/>
                  </a:cubicBezTo>
                  <a:cubicBezTo>
                    <a:pt x="566" y="220"/>
                    <a:pt x="566" y="220"/>
                    <a:pt x="566" y="220"/>
                  </a:cubicBezTo>
                  <a:cubicBezTo>
                    <a:pt x="567" y="220"/>
                    <a:pt x="567" y="220"/>
                    <a:pt x="567" y="220"/>
                  </a:cubicBezTo>
                  <a:cubicBezTo>
                    <a:pt x="559" y="202"/>
                    <a:pt x="551" y="186"/>
                    <a:pt x="540" y="171"/>
                  </a:cubicBezTo>
                  <a:cubicBezTo>
                    <a:pt x="542" y="170"/>
                    <a:pt x="542" y="170"/>
                    <a:pt x="542" y="170"/>
                  </a:cubicBezTo>
                  <a:cubicBezTo>
                    <a:pt x="579" y="116"/>
                    <a:pt x="579" y="116"/>
                    <a:pt x="579" y="116"/>
                  </a:cubicBezTo>
                  <a:cubicBezTo>
                    <a:pt x="531" y="70"/>
                    <a:pt x="531" y="70"/>
                    <a:pt x="531" y="70"/>
                  </a:cubicBezTo>
                  <a:cubicBezTo>
                    <a:pt x="476" y="108"/>
                    <a:pt x="476" y="108"/>
                    <a:pt x="476" y="108"/>
                  </a:cubicBezTo>
                  <a:cubicBezTo>
                    <a:pt x="476" y="108"/>
                    <a:pt x="476" y="108"/>
                    <a:pt x="476" y="108"/>
                  </a:cubicBezTo>
                  <a:cubicBezTo>
                    <a:pt x="458" y="96"/>
                    <a:pt x="439" y="86"/>
                    <a:pt x="419" y="79"/>
                  </a:cubicBezTo>
                  <a:cubicBezTo>
                    <a:pt x="419" y="77"/>
                    <a:pt x="419" y="77"/>
                    <a:pt x="419" y="77"/>
                  </a:cubicBezTo>
                  <a:cubicBezTo>
                    <a:pt x="420" y="12"/>
                    <a:pt x="420" y="12"/>
                    <a:pt x="420" y="12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30" y="62"/>
                    <a:pt x="330" y="62"/>
                    <a:pt x="330" y="62"/>
                  </a:cubicBezTo>
                  <a:close/>
                  <a:moveTo>
                    <a:pt x="540" y="273"/>
                  </a:moveTo>
                  <a:cubicBezTo>
                    <a:pt x="571" y="391"/>
                    <a:pt x="500" y="512"/>
                    <a:pt x="382" y="543"/>
                  </a:cubicBezTo>
                  <a:cubicBezTo>
                    <a:pt x="263" y="574"/>
                    <a:pt x="143" y="503"/>
                    <a:pt x="112" y="384"/>
                  </a:cubicBezTo>
                  <a:cubicBezTo>
                    <a:pt x="81" y="266"/>
                    <a:pt x="152" y="145"/>
                    <a:pt x="270" y="115"/>
                  </a:cubicBezTo>
                  <a:cubicBezTo>
                    <a:pt x="389" y="84"/>
                    <a:pt x="509" y="155"/>
                    <a:pt x="540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9" name="Freeform 5"/>
          <p:cNvSpPr>
            <a:spLocks noEditPoints="1"/>
          </p:cNvSpPr>
          <p:nvPr/>
        </p:nvSpPr>
        <p:spPr bwMode="auto">
          <a:xfrm rot="20856645">
            <a:off x="4062086" y="2480940"/>
            <a:ext cx="962706" cy="969597"/>
          </a:xfrm>
          <a:custGeom>
            <a:avLst/>
            <a:gdLst>
              <a:gd name="T0" fmla="*/ 474 w 486"/>
              <a:gd name="T1" fmla="*/ 329 h 489"/>
              <a:gd name="T2" fmla="*/ 441 w 486"/>
              <a:gd name="T3" fmla="*/ 260 h 489"/>
              <a:gd name="T4" fmla="*/ 438 w 486"/>
              <a:gd name="T5" fmla="*/ 222 h 489"/>
              <a:gd name="T6" fmla="*/ 480 w 486"/>
              <a:gd name="T7" fmla="*/ 209 h 489"/>
              <a:gd name="T8" fmla="*/ 422 w 486"/>
              <a:gd name="T9" fmla="*/ 164 h 489"/>
              <a:gd name="T10" fmla="*/ 421 w 486"/>
              <a:gd name="T11" fmla="*/ 164 h 489"/>
              <a:gd name="T12" fmla="*/ 402 w 486"/>
              <a:gd name="T13" fmla="*/ 127 h 489"/>
              <a:gd name="T14" fmla="*/ 431 w 486"/>
              <a:gd name="T15" fmla="*/ 86 h 489"/>
              <a:gd name="T16" fmla="*/ 354 w 486"/>
              <a:gd name="T17" fmla="*/ 80 h 489"/>
              <a:gd name="T18" fmla="*/ 312 w 486"/>
              <a:gd name="T19" fmla="*/ 57 h 489"/>
              <a:gd name="T20" fmla="*/ 263 w 486"/>
              <a:gd name="T21" fmla="*/ 0 h 489"/>
              <a:gd name="T22" fmla="*/ 213 w 486"/>
              <a:gd name="T23" fmla="*/ 48 h 489"/>
              <a:gd name="T24" fmla="*/ 190 w 486"/>
              <a:gd name="T25" fmla="*/ 4 h 489"/>
              <a:gd name="T26" fmla="*/ 149 w 486"/>
              <a:gd name="T27" fmla="*/ 69 h 489"/>
              <a:gd name="T28" fmla="*/ 122 w 486"/>
              <a:gd name="T29" fmla="*/ 86 h 489"/>
              <a:gd name="T30" fmla="*/ 48 w 486"/>
              <a:gd name="T31" fmla="*/ 96 h 489"/>
              <a:gd name="T32" fmla="*/ 61 w 486"/>
              <a:gd name="T33" fmla="*/ 164 h 489"/>
              <a:gd name="T34" fmla="*/ 13 w 486"/>
              <a:gd name="T35" fmla="*/ 160 h 489"/>
              <a:gd name="T36" fmla="*/ 45 w 486"/>
              <a:gd name="T37" fmla="*/ 229 h 489"/>
              <a:gd name="T38" fmla="*/ 44 w 486"/>
              <a:gd name="T39" fmla="*/ 262 h 489"/>
              <a:gd name="T40" fmla="*/ 14 w 486"/>
              <a:gd name="T41" fmla="*/ 329 h 489"/>
              <a:gd name="T42" fmla="*/ 83 w 486"/>
              <a:gd name="T43" fmla="*/ 362 h 489"/>
              <a:gd name="T44" fmla="*/ 56 w 486"/>
              <a:gd name="T45" fmla="*/ 403 h 489"/>
              <a:gd name="T46" fmla="*/ 132 w 486"/>
              <a:gd name="T47" fmla="*/ 409 h 489"/>
              <a:gd name="T48" fmla="*/ 174 w 486"/>
              <a:gd name="T49" fmla="*/ 432 h 489"/>
              <a:gd name="T50" fmla="*/ 222 w 486"/>
              <a:gd name="T51" fmla="*/ 489 h 489"/>
              <a:gd name="T52" fmla="*/ 272 w 486"/>
              <a:gd name="T53" fmla="*/ 441 h 489"/>
              <a:gd name="T54" fmla="*/ 295 w 486"/>
              <a:gd name="T55" fmla="*/ 484 h 489"/>
              <a:gd name="T56" fmla="*/ 336 w 486"/>
              <a:gd name="T57" fmla="*/ 420 h 489"/>
              <a:gd name="T58" fmla="*/ 365 w 486"/>
              <a:gd name="T59" fmla="*/ 403 h 489"/>
              <a:gd name="T60" fmla="*/ 438 w 486"/>
              <a:gd name="T61" fmla="*/ 394 h 489"/>
              <a:gd name="T62" fmla="*/ 408 w 486"/>
              <a:gd name="T63" fmla="*/ 353 h 489"/>
              <a:gd name="T64" fmla="*/ 426 w 486"/>
              <a:gd name="T65" fmla="*/ 326 h 489"/>
              <a:gd name="T66" fmla="*/ 274 w 486"/>
              <a:gd name="T67" fmla="*/ 365 h 489"/>
              <a:gd name="T68" fmla="*/ 122 w 486"/>
              <a:gd name="T69" fmla="*/ 276 h 489"/>
              <a:gd name="T70" fmla="*/ 211 w 486"/>
              <a:gd name="T71" fmla="*/ 124 h 489"/>
              <a:gd name="T72" fmla="*/ 363 w 486"/>
              <a:gd name="T73" fmla="*/ 213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6" h="489">
                <a:moveTo>
                  <a:pt x="426" y="326"/>
                </a:moveTo>
                <a:cubicBezTo>
                  <a:pt x="474" y="329"/>
                  <a:pt x="474" y="329"/>
                  <a:pt x="474" y="329"/>
                </a:cubicBezTo>
                <a:cubicBezTo>
                  <a:pt x="486" y="281"/>
                  <a:pt x="486" y="281"/>
                  <a:pt x="486" y="281"/>
                </a:cubicBezTo>
                <a:cubicBezTo>
                  <a:pt x="441" y="260"/>
                  <a:pt x="441" y="260"/>
                  <a:pt x="441" y="260"/>
                </a:cubicBezTo>
                <a:cubicBezTo>
                  <a:pt x="440" y="257"/>
                  <a:pt x="440" y="257"/>
                  <a:pt x="440" y="257"/>
                </a:cubicBezTo>
                <a:cubicBezTo>
                  <a:pt x="440" y="246"/>
                  <a:pt x="440" y="237"/>
                  <a:pt x="438" y="222"/>
                </a:cubicBezTo>
                <a:cubicBezTo>
                  <a:pt x="440" y="221"/>
                  <a:pt x="440" y="221"/>
                  <a:pt x="440" y="221"/>
                </a:cubicBezTo>
                <a:cubicBezTo>
                  <a:pt x="480" y="209"/>
                  <a:pt x="480" y="209"/>
                  <a:pt x="480" y="209"/>
                </a:cubicBezTo>
                <a:cubicBezTo>
                  <a:pt x="468" y="161"/>
                  <a:pt x="468" y="161"/>
                  <a:pt x="468" y="161"/>
                </a:cubicBezTo>
                <a:cubicBezTo>
                  <a:pt x="433" y="163"/>
                  <a:pt x="424" y="164"/>
                  <a:pt x="422" y="164"/>
                </a:cubicBezTo>
                <a:cubicBezTo>
                  <a:pt x="422" y="164"/>
                  <a:pt x="422" y="164"/>
                  <a:pt x="422" y="164"/>
                </a:cubicBezTo>
                <a:cubicBezTo>
                  <a:pt x="422" y="164"/>
                  <a:pt x="422" y="164"/>
                  <a:pt x="421" y="164"/>
                </a:cubicBezTo>
                <a:cubicBezTo>
                  <a:pt x="421" y="164"/>
                  <a:pt x="421" y="164"/>
                  <a:pt x="422" y="164"/>
                </a:cubicBezTo>
                <a:cubicBezTo>
                  <a:pt x="416" y="150"/>
                  <a:pt x="410" y="138"/>
                  <a:pt x="402" y="127"/>
                </a:cubicBezTo>
                <a:cubicBezTo>
                  <a:pt x="403" y="126"/>
                  <a:pt x="403" y="126"/>
                  <a:pt x="403" y="126"/>
                </a:cubicBezTo>
                <a:cubicBezTo>
                  <a:pt x="431" y="86"/>
                  <a:pt x="431" y="86"/>
                  <a:pt x="431" y="86"/>
                </a:cubicBezTo>
                <a:cubicBezTo>
                  <a:pt x="395" y="52"/>
                  <a:pt x="395" y="52"/>
                  <a:pt x="395" y="52"/>
                </a:cubicBezTo>
                <a:cubicBezTo>
                  <a:pt x="354" y="80"/>
                  <a:pt x="354" y="80"/>
                  <a:pt x="354" y="80"/>
                </a:cubicBezTo>
                <a:cubicBezTo>
                  <a:pt x="341" y="71"/>
                  <a:pt x="327" y="64"/>
                  <a:pt x="312" y="59"/>
                </a:cubicBezTo>
                <a:cubicBezTo>
                  <a:pt x="312" y="57"/>
                  <a:pt x="312" y="57"/>
                  <a:pt x="312" y="57"/>
                </a:cubicBezTo>
                <a:cubicBezTo>
                  <a:pt x="312" y="9"/>
                  <a:pt x="312" y="9"/>
                  <a:pt x="312" y="9"/>
                </a:cubicBezTo>
                <a:cubicBezTo>
                  <a:pt x="263" y="0"/>
                  <a:pt x="263" y="0"/>
                  <a:pt x="263" y="0"/>
                </a:cubicBezTo>
                <a:cubicBezTo>
                  <a:pt x="245" y="46"/>
                  <a:pt x="245" y="46"/>
                  <a:pt x="245" y="46"/>
                </a:cubicBezTo>
                <a:cubicBezTo>
                  <a:pt x="235" y="46"/>
                  <a:pt x="224" y="47"/>
                  <a:pt x="213" y="48"/>
                </a:cubicBezTo>
                <a:cubicBezTo>
                  <a:pt x="213" y="47"/>
                  <a:pt x="213" y="47"/>
                  <a:pt x="213" y="47"/>
                </a:cubicBezTo>
                <a:cubicBezTo>
                  <a:pt x="190" y="4"/>
                  <a:pt x="190" y="4"/>
                  <a:pt x="190" y="4"/>
                </a:cubicBezTo>
                <a:cubicBezTo>
                  <a:pt x="144" y="20"/>
                  <a:pt x="144" y="20"/>
                  <a:pt x="144" y="20"/>
                </a:cubicBezTo>
                <a:cubicBezTo>
                  <a:pt x="149" y="69"/>
                  <a:pt x="149" y="69"/>
                  <a:pt x="149" y="69"/>
                </a:cubicBezTo>
                <a:cubicBezTo>
                  <a:pt x="140" y="74"/>
                  <a:pt x="131" y="80"/>
                  <a:pt x="123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82" y="60"/>
                  <a:pt x="82" y="60"/>
                  <a:pt x="82" y="60"/>
                </a:cubicBezTo>
                <a:cubicBezTo>
                  <a:pt x="48" y="96"/>
                  <a:pt x="48" y="96"/>
                  <a:pt x="48" y="96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71" y="144"/>
                  <a:pt x="65" y="154"/>
                  <a:pt x="61" y="164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13" y="160"/>
                  <a:pt x="13" y="160"/>
                  <a:pt x="13" y="160"/>
                </a:cubicBezTo>
                <a:cubicBezTo>
                  <a:pt x="0" y="208"/>
                  <a:pt x="0" y="208"/>
                  <a:pt x="0" y="208"/>
                </a:cubicBezTo>
                <a:cubicBezTo>
                  <a:pt x="45" y="229"/>
                  <a:pt x="45" y="229"/>
                  <a:pt x="45" y="229"/>
                </a:cubicBezTo>
                <a:cubicBezTo>
                  <a:pt x="44" y="240"/>
                  <a:pt x="43" y="245"/>
                  <a:pt x="45" y="262"/>
                </a:cubicBezTo>
                <a:cubicBezTo>
                  <a:pt x="44" y="262"/>
                  <a:pt x="44" y="262"/>
                  <a:pt x="44" y="262"/>
                </a:cubicBezTo>
                <a:cubicBezTo>
                  <a:pt x="1" y="281"/>
                  <a:pt x="1" y="281"/>
                  <a:pt x="1" y="281"/>
                </a:cubicBezTo>
                <a:cubicBezTo>
                  <a:pt x="14" y="329"/>
                  <a:pt x="14" y="329"/>
                  <a:pt x="14" y="329"/>
                </a:cubicBezTo>
                <a:cubicBezTo>
                  <a:pt x="62" y="326"/>
                  <a:pt x="62" y="326"/>
                  <a:pt x="62" y="326"/>
                </a:cubicBezTo>
                <a:cubicBezTo>
                  <a:pt x="68" y="339"/>
                  <a:pt x="75" y="351"/>
                  <a:pt x="83" y="362"/>
                </a:cubicBezTo>
                <a:cubicBezTo>
                  <a:pt x="82" y="363"/>
                  <a:pt x="82" y="363"/>
                  <a:pt x="82" y="363"/>
                </a:cubicBezTo>
                <a:cubicBezTo>
                  <a:pt x="56" y="403"/>
                  <a:pt x="56" y="403"/>
                  <a:pt x="56" y="403"/>
                </a:cubicBezTo>
                <a:cubicBezTo>
                  <a:pt x="91" y="437"/>
                  <a:pt x="91" y="437"/>
                  <a:pt x="91" y="437"/>
                </a:cubicBezTo>
                <a:cubicBezTo>
                  <a:pt x="132" y="409"/>
                  <a:pt x="132" y="409"/>
                  <a:pt x="132" y="409"/>
                </a:cubicBezTo>
                <a:cubicBezTo>
                  <a:pt x="145" y="418"/>
                  <a:pt x="159" y="425"/>
                  <a:pt x="175" y="431"/>
                </a:cubicBezTo>
                <a:cubicBezTo>
                  <a:pt x="174" y="432"/>
                  <a:pt x="174" y="432"/>
                  <a:pt x="174" y="432"/>
                </a:cubicBezTo>
                <a:cubicBezTo>
                  <a:pt x="174" y="480"/>
                  <a:pt x="174" y="480"/>
                  <a:pt x="174" y="480"/>
                </a:cubicBezTo>
                <a:cubicBezTo>
                  <a:pt x="222" y="489"/>
                  <a:pt x="222" y="489"/>
                  <a:pt x="222" y="489"/>
                </a:cubicBezTo>
                <a:cubicBezTo>
                  <a:pt x="241" y="443"/>
                  <a:pt x="241" y="443"/>
                  <a:pt x="241" y="443"/>
                </a:cubicBezTo>
                <a:cubicBezTo>
                  <a:pt x="251" y="443"/>
                  <a:pt x="262" y="443"/>
                  <a:pt x="272" y="441"/>
                </a:cubicBezTo>
                <a:cubicBezTo>
                  <a:pt x="273" y="442"/>
                  <a:pt x="273" y="442"/>
                  <a:pt x="273" y="442"/>
                </a:cubicBezTo>
                <a:cubicBezTo>
                  <a:pt x="295" y="484"/>
                  <a:pt x="295" y="484"/>
                  <a:pt x="295" y="484"/>
                </a:cubicBezTo>
                <a:cubicBezTo>
                  <a:pt x="343" y="469"/>
                  <a:pt x="343" y="469"/>
                  <a:pt x="343" y="469"/>
                </a:cubicBezTo>
                <a:cubicBezTo>
                  <a:pt x="336" y="420"/>
                  <a:pt x="336" y="420"/>
                  <a:pt x="336" y="420"/>
                </a:cubicBezTo>
                <a:cubicBezTo>
                  <a:pt x="346" y="414"/>
                  <a:pt x="355" y="408"/>
                  <a:pt x="363" y="402"/>
                </a:cubicBezTo>
                <a:cubicBezTo>
                  <a:pt x="365" y="403"/>
                  <a:pt x="365" y="403"/>
                  <a:pt x="365" y="403"/>
                </a:cubicBezTo>
                <a:cubicBezTo>
                  <a:pt x="405" y="429"/>
                  <a:pt x="405" y="429"/>
                  <a:pt x="405" y="429"/>
                </a:cubicBezTo>
                <a:cubicBezTo>
                  <a:pt x="438" y="394"/>
                  <a:pt x="438" y="394"/>
                  <a:pt x="438" y="394"/>
                </a:cubicBezTo>
                <a:cubicBezTo>
                  <a:pt x="409" y="353"/>
                  <a:pt x="409" y="353"/>
                  <a:pt x="409" y="353"/>
                </a:cubicBezTo>
                <a:cubicBezTo>
                  <a:pt x="408" y="353"/>
                  <a:pt x="408" y="353"/>
                  <a:pt x="408" y="353"/>
                </a:cubicBezTo>
                <a:cubicBezTo>
                  <a:pt x="414" y="344"/>
                  <a:pt x="420" y="335"/>
                  <a:pt x="424" y="325"/>
                </a:cubicBezTo>
                <a:cubicBezTo>
                  <a:pt x="426" y="326"/>
                  <a:pt x="426" y="326"/>
                  <a:pt x="426" y="326"/>
                </a:cubicBezTo>
                <a:close/>
                <a:moveTo>
                  <a:pt x="350" y="308"/>
                </a:moveTo>
                <a:cubicBezTo>
                  <a:pt x="333" y="336"/>
                  <a:pt x="306" y="357"/>
                  <a:pt x="274" y="365"/>
                </a:cubicBezTo>
                <a:cubicBezTo>
                  <a:pt x="264" y="368"/>
                  <a:pt x="253" y="369"/>
                  <a:pt x="242" y="369"/>
                </a:cubicBezTo>
                <a:cubicBezTo>
                  <a:pt x="186" y="369"/>
                  <a:pt x="136" y="331"/>
                  <a:pt x="122" y="276"/>
                </a:cubicBezTo>
                <a:cubicBezTo>
                  <a:pt x="113" y="243"/>
                  <a:pt x="118" y="210"/>
                  <a:pt x="135" y="181"/>
                </a:cubicBezTo>
                <a:cubicBezTo>
                  <a:pt x="152" y="153"/>
                  <a:pt x="179" y="132"/>
                  <a:pt x="211" y="124"/>
                </a:cubicBezTo>
                <a:cubicBezTo>
                  <a:pt x="221" y="122"/>
                  <a:pt x="232" y="120"/>
                  <a:pt x="243" y="120"/>
                </a:cubicBezTo>
                <a:cubicBezTo>
                  <a:pt x="299" y="120"/>
                  <a:pt x="349" y="158"/>
                  <a:pt x="363" y="213"/>
                </a:cubicBezTo>
                <a:cubicBezTo>
                  <a:pt x="372" y="245"/>
                  <a:pt x="367" y="279"/>
                  <a:pt x="350" y="308"/>
                </a:cubicBez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20" name="Group 19"/>
          <p:cNvGrpSpPr/>
          <p:nvPr/>
        </p:nvGrpSpPr>
        <p:grpSpPr>
          <a:xfrm rot="21079158">
            <a:off x="4514459" y="3217177"/>
            <a:ext cx="1544282" cy="1557121"/>
            <a:chOff x="5495926" y="1852613"/>
            <a:chExt cx="1336675" cy="1347788"/>
          </a:xfrm>
          <a:solidFill>
            <a:schemeClr val="accent4"/>
          </a:solidFill>
        </p:grpSpPr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5724526" y="2089150"/>
              <a:ext cx="877888" cy="874713"/>
            </a:xfrm>
            <a:custGeom>
              <a:avLst/>
              <a:gdLst>
                <a:gd name="T0" fmla="*/ 165 w 428"/>
                <a:gd name="T1" fmla="*/ 27 h 428"/>
                <a:gd name="T2" fmla="*/ 27 w 428"/>
                <a:gd name="T3" fmla="*/ 262 h 428"/>
                <a:gd name="T4" fmla="*/ 263 w 428"/>
                <a:gd name="T5" fmla="*/ 401 h 428"/>
                <a:gd name="T6" fmla="*/ 401 w 428"/>
                <a:gd name="T7" fmla="*/ 165 h 428"/>
                <a:gd name="T8" fmla="*/ 165 w 428"/>
                <a:gd name="T9" fmla="*/ 2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28">
                  <a:moveTo>
                    <a:pt x="165" y="27"/>
                  </a:moveTo>
                  <a:cubicBezTo>
                    <a:pt x="62" y="53"/>
                    <a:pt x="0" y="159"/>
                    <a:pt x="27" y="262"/>
                  </a:cubicBezTo>
                  <a:cubicBezTo>
                    <a:pt x="54" y="366"/>
                    <a:pt x="159" y="428"/>
                    <a:pt x="263" y="401"/>
                  </a:cubicBezTo>
                  <a:cubicBezTo>
                    <a:pt x="366" y="374"/>
                    <a:pt x="428" y="269"/>
                    <a:pt x="401" y="165"/>
                  </a:cubicBezTo>
                  <a:cubicBezTo>
                    <a:pt x="374" y="62"/>
                    <a:pt x="269" y="0"/>
                    <a:pt x="16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5495926" y="1852613"/>
              <a:ext cx="1336675" cy="1347788"/>
            </a:xfrm>
            <a:custGeom>
              <a:avLst/>
              <a:gdLst>
                <a:gd name="T0" fmla="*/ 287 w 653"/>
                <a:gd name="T1" fmla="*/ 65 h 658"/>
                <a:gd name="T2" fmla="*/ 256 w 653"/>
                <a:gd name="T3" fmla="*/ 6 h 658"/>
                <a:gd name="T4" fmla="*/ 201 w 653"/>
                <a:gd name="T5" fmla="*/ 93 h 658"/>
                <a:gd name="T6" fmla="*/ 164 w 653"/>
                <a:gd name="T7" fmla="*/ 115 h 658"/>
                <a:gd name="T8" fmla="*/ 64 w 653"/>
                <a:gd name="T9" fmla="*/ 129 h 658"/>
                <a:gd name="T10" fmla="*/ 82 w 653"/>
                <a:gd name="T11" fmla="*/ 220 h 658"/>
                <a:gd name="T12" fmla="*/ 17 w 653"/>
                <a:gd name="T13" fmla="*/ 215 h 658"/>
                <a:gd name="T14" fmla="*/ 60 w 653"/>
                <a:gd name="T15" fmla="*/ 308 h 658"/>
                <a:gd name="T16" fmla="*/ 59 w 653"/>
                <a:gd name="T17" fmla="*/ 352 h 658"/>
                <a:gd name="T18" fmla="*/ 19 w 653"/>
                <a:gd name="T19" fmla="*/ 442 h 658"/>
                <a:gd name="T20" fmla="*/ 112 w 653"/>
                <a:gd name="T21" fmla="*/ 487 h 658"/>
                <a:gd name="T22" fmla="*/ 75 w 653"/>
                <a:gd name="T23" fmla="*/ 542 h 658"/>
                <a:gd name="T24" fmla="*/ 177 w 653"/>
                <a:gd name="T25" fmla="*/ 550 h 658"/>
                <a:gd name="T26" fmla="*/ 234 w 653"/>
                <a:gd name="T27" fmla="*/ 581 h 658"/>
                <a:gd name="T28" fmla="*/ 299 w 653"/>
                <a:gd name="T29" fmla="*/ 658 h 658"/>
                <a:gd name="T30" fmla="*/ 324 w 653"/>
                <a:gd name="T31" fmla="*/ 595 h 658"/>
                <a:gd name="T32" fmla="*/ 367 w 653"/>
                <a:gd name="T33" fmla="*/ 594 h 658"/>
                <a:gd name="T34" fmla="*/ 461 w 653"/>
                <a:gd name="T35" fmla="*/ 630 h 658"/>
                <a:gd name="T36" fmla="*/ 452 w 653"/>
                <a:gd name="T37" fmla="*/ 564 h 658"/>
                <a:gd name="T38" fmla="*/ 490 w 653"/>
                <a:gd name="T39" fmla="*/ 542 h 658"/>
                <a:gd name="T40" fmla="*/ 589 w 653"/>
                <a:gd name="T41" fmla="*/ 529 h 658"/>
                <a:gd name="T42" fmla="*/ 549 w 653"/>
                <a:gd name="T43" fmla="*/ 474 h 658"/>
                <a:gd name="T44" fmla="*/ 572 w 653"/>
                <a:gd name="T45" fmla="*/ 438 h 658"/>
                <a:gd name="T46" fmla="*/ 653 w 653"/>
                <a:gd name="T47" fmla="*/ 378 h 658"/>
                <a:gd name="T48" fmla="*/ 591 w 653"/>
                <a:gd name="T49" fmla="*/ 345 h 658"/>
                <a:gd name="T50" fmla="*/ 592 w 653"/>
                <a:gd name="T51" fmla="*/ 297 h 658"/>
                <a:gd name="T52" fmla="*/ 629 w 653"/>
                <a:gd name="T53" fmla="*/ 217 h 658"/>
                <a:gd name="T54" fmla="*/ 567 w 653"/>
                <a:gd name="T55" fmla="*/ 220 h 658"/>
                <a:gd name="T56" fmla="*/ 542 w 653"/>
                <a:gd name="T57" fmla="*/ 170 h 658"/>
                <a:gd name="T58" fmla="*/ 531 w 653"/>
                <a:gd name="T59" fmla="*/ 70 h 658"/>
                <a:gd name="T60" fmla="*/ 476 w 653"/>
                <a:gd name="T61" fmla="*/ 108 h 658"/>
                <a:gd name="T62" fmla="*/ 419 w 653"/>
                <a:gd name="T63" fmla="*/ 77 h 658"/>
                <a:gd name="T64" fmla="*/ 354 w 653"/>
                <a:gd name="T65" fmla="*/ 0 h 658"/>
                <a:gd name="T66" fmla="*/ 540 w 653"/>
                <a:gd name="T67" fmla="*/ 273 h 658"/>
                <a:gd name="T68" fmla="*/ 112 w 653"/>
                <a:gd name="T69" fmla="*/ 384 h 658"/>
                <a:gd name="T70" fmla="*/ 540 w 653"/>
                <a:gd name="T71" fmla="*/ 273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3" h="658">
                  <a:moveTo>
                    <a:pt x="330" y="62"/>
                  </a:moveTo>
                  <a:cubicBezTo>
                    <a:pt x="316" y="62"/>
                    <a:pt x="301" y="63"/>
                    <a:pt x="287" y="65"/>
                  </a:cubicBezTo>
                  <a:cubicBezTo>
                    <a:pt x="287" y="63"/>
                    <a:pt x="287" y="63"/>
                    <a:pt x="287" y="63"/>
                  </a:cubicBezTo>
                  <a:cubicBezTo>
                    <a:pt x="256" y="6"/>
                    <a:pt x="256" y="6"/>
                    <a:pt x="256" y="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188" y="100"/>
                    <a:pt x="176" y="108"/>
                    <a:pt x="165" y="116"/>
                  </a:cubicBezTo>
                  <a:cubicBezTo>
                    <a:pt x="164" y="115"/>
                    <a:pt x="164" y="115"/>
                    <a:pt x="164" y="115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95" y="194"/>
                    <a:pt x="88" y="207"/>
                    <a:pt x="82" y="220"/>
                  </a:cubicBezTo>
                  <a:cubicBezTo>
                    <a:pt x="81" y="220"/>
                    <a:pt x="81" y="220"/>
                    <a:pt x="81" y="220"/>
                  </a:cubicBezTo>
                  <a:cubicBezTo>
                    <a:pt x="17" y="215"/>
                    <a:pt x="17" y="215"/>
                    <a:pt x="17" y="215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60" y="308"/>
                    <a:pt x="60" y="308"/>
                    <a:pt x="60" y="308"/>
                  </a:cubicBezTo>
                  <a:cubicBezTo>
                    <a:pt x="59" y="323"/>
                    <a:pt x="58" y="330"/>
                    <a:pt x="61" y="352"/>
                  </a:cubicBezTo>
                  <a:cubicBezTo>
                    <a:pt x="59" y="352"/>
                    <a:pt x="59" y="352"/>
                    <a:pt x="59" y="352"/>
                  </a:cubicBezTo>
                  <a:cubicBezTo>
                    <a:pt x="2" y="378"/>
                    <a:pt x="2" y="378"/>
                    <a:pt x="2" y="378"/>
                  </a:cubicBezTo>
                  <a:cubicBezTo>
                    <a:pt x="19" y="442"/>
                    <a:pt x="19" y="442"/>
                    <a:pt x="19" y="442"/>
                  </a:cubicBezTo>
                  <a:cubicBezTo>
                    <a:pt x="84" y="438"/>
                    <a:pt x="84" y="438"/>
                    <a:pt x="84" y="438"/>
                  </a:cubicBezTo>
                  <a:cubicBezTo>
                    <a:pt x="92" y="456"/>
                    <a:pt x="101" y="472"/>
                    <a:pt x="112" y="487"/>
                  </a:cubicBezTo>
                  <a:cubicBezTo>
                    <a:pt x="111" y="488"/>
                    <a:pt x="111" y="488"/>
                    <a:pt x="111" y="488"/>
                  </a:cubicBezTo>
                  <a:cubicBezTo>
                    <a:pt x="75" y="542"/>
                    <a:pt x="75" y="542"/>
                    <a:pt x="75" y="542"/>
                  </a:cubicBezTo>
                  <a:cubicBezTo>
                    <a:pt x="122" y="588"/>
                    <a:pt x="122" y="588"/>
                    <a:pt x="122" y="588"/>
                  </a:cubicBezTo>
                  <a:cubicBezTo>
                    <a:pt x="177" y="550"/>
                    <a:pt x="177" y="550"/>
                    <a:pt x="177" y="550"/>
                  </a:cubicBezTo>
                  <a:cubicBezTo>
                    <a:pt x="195" y="562"/>
                    <a:pt x="214" y="572"/>
                    <a:pt x="235" y="579"/>
                  </a:cubicBezTo>
                  <a:cubicBezTo>
                    <a:pt x="234" y="581"/>
                    <a:pt x="234" y="581"/>
                    <a:pt x="234" y="581"/>
                  </a:cubicBezTo>
                  <a:cubicBezTo>
                    <a:pt x="234" y="645"/>
                    <a:pt x="234" y="645"/>
                    <a:pt x="234" y="645"/>
                  </a:cubicBezTo>
                  <a:cubicBezTo>
                    <a:pt x="299" y="658"/>
                    <a:pt x="299" y="658"/>
                    <a:pt x="299" y="658"/>
                  </a:cubicBezTo>
                  <a:cubicBezTo>
                    <a:pt x="324" y="595"/>
                    <a:pt x="324" y="595"/>
                    <a:pt x="324" y="595"/>
                  </a:cubicBezTo>
                  <a:cubicBezTo>
                    <a:pt x="324" y="595"/>
                    <a:pt x="324" y="595"/>
                    <a:pt x="324" y="595"/>
                  </a:cubicBezTo>
                  <a:cubicBezTo>
                    <a:pt x="338" y="595"/>
                    <a:pt x="352" y="595"/>
                    <a:pt x="366" y="593"/>
                  </a:cubicBezTo>
                  <a:cubicBezTo>
                    <a:pt x="367" y="594"/>
                    <a:pt x="367" y="594"/>
                    <a:pt x="367" y="594"/>
                  </a:cubicBezTo>
                  <a:cubicBezTo>
                    <a:pt x="397" y="651"/>
                    <a:pt x="397" y="651"/>
                    <a:pt x="397" y="651"/>
                  </a:cubicBezTo>
                  <a:cubicBezTo>
                    <a:pt x="461" y="630"/>
                    <a:pt x="461" y="630"/>
                    <a:pt x="461" y="630"/>
                  </a:cubicBezTo>
                  <a:cubicBezTo>
                    <a:pt x="452" y="564"/>
                    <a:pt x="452" y="564"/>
                    <a:pt x="452" y="564"/>
                  </a:cubicBezTo>
                  <a:cubicBezTo>
                    <a:pt x="452" y="564"/>
                    <a:pt x="452" y="564"/>
                    <a:pt x="452" y="564"/>
                  </a:cubicBezTo>
                  <a:cubicBezTo>
                    <a:pt x="465" y="557"/>
                    <a:pt x="477" y="549"/>
                    <a:pt x="488" y="541"/>
                  </a:cubicBezTo>
                  <a:cubicBezTo>
                    <a:pt x="490" y="542"/>
                    <a:pt x="490" y="542"/>
                    <a:pt x="490" y="542"/>
                  </a:cubicBezTo>
                  <a:cubicBezTo>
                    <a:pt x="544" y="577"/>
                    <a:pt x="544" y="577"/>
                    <a:pt x="544" y="577"/>
                  </a:cubicBezTo>
                  <a:cubicBezTo>
                    <a:pt x="589" y="529"/>
                    <a:pt x="589" y="529"/>
                    <a:pt x="589" y="529"/>
                  </a:cubicBezTo>
                  <a:cubicBezTo>
                    <a:pt x="550" y="475"/>
                    <a:pt x="550" y="475"/>
                    <a:pt x="550" y="475"/>
                  </a:cubicBezTo>
                  <a:cubicBezTo>
                    <a:pt x="549" y="474"/>
                    <a:pt x="549" y="474"/>
                    <a:pt x="549" y="474"/>
                  </a:cubicBezTo>
                  <a:cubicBezTo>
                    <a:pt x="557" y="462"/>
                    <a:pt x="564" y="450"/>
                    <a:pt x="570" y="437"/>
                  </a:cubicBezTo>
                  <a:cubicBezTo>
                    <a:pt x="572" y="438"/>
                    <a:pt x="572" y="438"/>
                    <a:pt x="572" y="438"/>
                  </a:cubicBezTo>
                  <a:cubicBezTo>
                    <a:pt x="637" y="442"/>
                    <a:pt x="637" y="442"/>
                    <a:pt x="637" y="442"/>
                  </a:cubicBezTo>
                  <a:cubicBezTo>
                    <a:pt x="653" y="378"/>
                    <a:pt x="653" y="378"/>
                    <a:pt x="653" y="378"/>
                  </a:cubicBezTo>
                  <a:cubicBezTo>
                    <a:pt x="593" y="349"/>
                    <a:pt x="593" y="349"/>
                    <a:pt x="593" y="349"/>
                  </a:cubicBezTo>
                  <a:cubicBezTo>
                    <a:pt x="591" y="345"/>
                    <a:pt x="591" y="345"/>
                    <a:pt x="591" y="345"/>
                  </a:cubicBezTo>
                  <a:cubicBezTo>
                    <a:pt x="592" y="331"/>
                    <a:pt x="592" y="319"/>
                    <a:pt x="589" y="298"/>
                  </a:cubicBezTo>
                  <a:cubicBezTo>
                    <a:pt x="592" y="297"/>
                    <a:pt x="592" y="297"/>
                    <a:pt x="592" y="297"/>
                  </a:cubicBezTo>
                  <a:cubicBezTo>
                    <a:pt x="645" y="281"/>
                    <a:pt x="645" y="281"/>
                    <a:pt x="645" y="281"/>
                  </a:cubicBezTo>
                  <a:cubicBezTo>
                    <a:pt x="629" y="217"/>
                    <a:pt x="629" y="217"/>
                    <a:pt x="629" y="217"/>
                  </a:cubicBezTo>
                  <a:cubicBezTo>
                    <a:pt x="566" y="220"/>
                    <a:pt x="566" y="220"/>
                    <a:pt x="566" y="220"/>
                  </a:cubicBezTo>
                  <a:cubicBezTo>
                    <a:pt x="567" y="220"/>
                    <a:pt x="567" y="220"/>
                    <a:pt x="567" y="220"/>
                  </a:cubicBezTo>
                  <a:cubicBezTo>
                    <a:pt x="559" y="202"/>
                    <a:pt x="551" y="186"/>
                    <a:pt x="540" y="171"/>
                  </a:cubicBezTo>
                  <a:cubicBezTo>
                    <a:pt x="542" y="170"/>
                    <a:pt x="542" y="170"/>
                    <a:pt x="542" y="170"/>
                  </a:cubicBezTo>
                  <a:cubicBezTo>
                    <a:pt x="579" y="116"/>
                    <a:pt x="579" y="116"/>
                    <a:pt x="579" y="116"/>
                  </a:cubicBezTo>
                  <a:cubicBezTo>
                    <a:pt x="531" y="70"/>
                    <a:pt x="531" y="70"/>
                    <a:pt x="531" y="70"/>
                  </a:cubicBezTo>
                  <a:cubicBezTo>
                    <a:pt x="476" y="108"/>
                    <a:pt x="476" y="108"/>
                    <a:pt x="476" y="108"/>
                  </a:cubicBezTo>
                  <a:cubicBezTo>
                    <a:pt x="476" y="108"/>
                    <a:pt x="476" y="108"/>
                    <a:pt x="476" y="108"/>
                  </a:cubicBezTo>
                  <a:cubicBezTo>
                    <a:pt x="458" y="96"/>
                    <a:pt x="439" y="86"/>
                    <a:pt x="419" y="79"/>
                  </a:cubicBezTo>
                  <a:cubicBezTo>
                    <a:pt x="419" y="77"/>
                    <a:pt x="419" y="77"/>
                    <a:pt x="419" y="77"/>
                  </a:cubicBezTo>
                  <a:cubicBezTo>
                    <a:pt x="420" y="12"/>
                    <a:pt x="420" y="12"/>
                    <a:pt x="420" y="12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30" y="62"/>
                    <a:pt x="330" y="62"/>
                    <a:pt x="330" y="62"/>
                  </a:cubicBezTo>
                  <a:close/>
                  <a:moveTo>
                    <a:pt x="540" y="273"/>
                  </a:moveTo>
                  <a:cubicBezTo>
                    <a:pt x="571" y="391"/>
                    <a:pt x="500" y="512"/>
                    <a:pt x="382" y="543"/>
                  </a:cubicBezTo>
                  <a:cubicBezTo>
                    <a:pt x="263" y="574"/>
                    <a:pt x="143" y="503"/>
                    <a:pt x="112" y="384"/>
                  </a:cubicBezTo>
                  <a:cubicBezTo>
                    <a:pt x="81" y="266"/>
                    <a:pt x="152" y="145"/>
                    <a:pt x="270" y="115"/>
                  </a:cubicBezTo>
                  <a:cubicBezTo>
                    <a:pt x="389" y="84"/>
                    <a:pt x="509" y="155"/>
                    <a:pt x="540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 rot="21079158">
            <a:off x="5807316" y="2407993"/>
            <a:ext cx="1544282" cy="1557121"/>
            <a:chOff x="5495926" y="1852613"/>
            <a:chExt cx="1336675" cy="1347788"/>
          </a:xfrm>
          <a:solidFill>
            <a:schemeClr val="accent5"/>
          </a:solidFill>
        </p:grpSpPr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5724526" y="2089150"/>
              <a:ext cx="877888" cy="874713"/>
            </a:xfrm>
            <a:custGeom>
              <a:avLst/>
              <a:gdLst>
                <a:gd name="T0" fmla="*/ 165 w 428"/>
                <a:gd name="T1" fmla="*/ 27 h 428"/>
                <a:gd name="T2" fmla="*/ 27 w 428"/>
                <a:gd name="T3" fmla="*/ 262 h 428"/>
                <a:gd name="T4" fmla="*/ 263 w 428"/>
                <a:gd name="T5" fmla="*/ 401 h 428"/>
                <a:gd name="T6" fmla="*/ 401 w 428"/>
                <a:gd name="T7" fmla="*/ 165 h 428"/>
                <a:gd name="T8" fmla="*/ 165 w 428"/>
                <a:gd name="T9" fmla="*/ 2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" h="428">
                  <a:moveTo>
                    <a:pt x="165" y="27"/>
                  </a:moveTo>
                  <a:cubicBezTo>
                    <a:pt x="62" y="53"/>
                    <a:pt x="0" y="159"/>
                    <a:pt x="27" y="262"/>
                  </a:cubicBezTo>
                  <a:cubicBezTo>
                    <a:pt x="54" y="366"/>
                    <a:pt x="159" y="428"/>
                    <a:pt x="263" y="401"/>
                  </a:cubicBezTo>
                  <a:cubicBezTo>
                    <a:pt x="366" y="374"/>
                    <a:pt x="428" y="269"/>
                    <a:pt x="401" y="165"/>
                  </a:cubicBezTo>
                  <a:cubicBezTo>
                    <a:pt x="374" y="62"/>
                    <a:pt x="269" y="0"/>
                    <a:pt x="16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5495926" y="1852613"/>
              <a:ext cx="1336675" cy="1347788"/>
            </a:xfrm>
            <a:custGeom>
              <a:avLst/>
              <a:gdLst>
                <a:gd name="T0" fmla="*/ 287 w 653"/>
                <a:gd name="T1" fmla="*/ 65 h 658"/>
                <a:gd name="T2" fmla="*/ 256 w 653"/>
                <a:gd name="T3" fmla="*/ 6 h 658"/>
                <a:gd name="T4" fmla="*/ 201 w 653"/>
                <a:gd name="T5" fmla="*/ 93 h 658"/>
                <a:gd name="T6" fmla="*/ 164 w 653"/>
                <a:gd name="T7" fmla="*/ 115 h 658"/>
                <a:gd name="T8" fmla="*/ 64 w 653"/>
                <a:gd name="T9" fmla="*/ 129 h 658"/>
                <a:gd name="T10" fmla="*/ 82 w 653"/>
                <a:gd name="T11" fmla="*/ 220 h 658"/>
                <a:gd name="T12" fmla="*/ 17 w 653"/>
                <a:gd name="T13" fmla="*/ 215 h 658"/>
                <a:gd name="T14" fmla="*/ 60 w 653"/>
                <a:gd name="T15" fmla="*/ 308 h 658"/>
                <a:gd name="T16" fmla="*/ 59 w 653"/>
                <a:gd name="T17" fmla="*/ 352 h 658"/>
                <a:gd name="T18" fmla="*/ 19 w 653"/>
                <a:gd name="T19" fmla="*/ 442 h 658"/>
                <a:gd name="T20" fmla="*/ 112 w 653"/>
                <a:gd name="T21" fmla="*/ 487 h 658"/>
                <a:gd name="T22" fmla="*/ 75 w 653"/>
                <a:gd name="T23" fmla="*/ 542 h 658"/>
                <a:gd name="T24" fmla="*/ 177 w 653"/>
                <a:gd name="T25" fmla="*/ 550 h 658"/>
                <a:gd name="T26" fmla="*/ 234 w 653"/>
                <a:gd name="T27" fmla="*/ 581 h 658"/>
                <a:gd name="T28" fmla="*/ 299 w 653"/>
                <a:gd name="T29" fmla="*/ 658 h 658"/>
                <a:gd name="T30" fmla="*/ 324 w 653"/>
                <a:gd name="T31" fmla="*/ 595 h 658"/>
                <a:gd name="T32" fmla="*/ 367 w 653"/>
                <a:gd name="T33" fmla="*/ 594 h 658"/>
                <a:gd name="T34" fmla="*/ 461 w 653"/>
                <a:gd name="T35" fmla="*/ 630 h 658"/>
                <a:gd name="T36" fmla="*/ 452 w 653"/>
                <a:gd name="T37" fmla="*/ 564 h 658"/>
                <a:gd name="T38" fmla="*/ 490 w 653"/>
                <a:gd name="T39" fmla="*/ 542 h 658"/>
                <a:gd name="T40" fmla="*/ 589 w 653"/>
                <a:gd name="T41" fmla="*/ 529 h 658"/>
                <a:gd name="T42" fmla="*/ 549 w 653"/>
                <a:gd name="T43" fmla="*/ 474 h 658"/>
                <a:gd name="T44" fmla="*/ 572 w 653"/>
                <a:gd name="T45" fmla="*/ 438 h 658"/>
                <a:gd name="T46" fmla="*/ 653 w 653"/>
                <a:gd name="T47" fmla="*/ 378 h 658"/>
                <a:gd name="T48" fmla="*/ 591 w 653"/>
                <a:gd name="T49" fmla="*/ 345 h 658"/>
                <a:gd name="T50" fmla="*/ 592 w 653"/>
                <a:gd name="T51" fmla="*/ 297 h 658"/>
                <a:gd name="T52" fmla="*/ 629 w 653"/>
                <a:gd name="T53" fmla="*/ 217 h 658"/>
                <a:gd name="T54" fmla="*/ 567 w 653"/>
                <a:gd name="T55" fmla="*/ 220 h 658"/>
                <a:gd name="T56" fmla="*/ 542 w 653"/>
                <a:gd name="T57" fmla="*/ 170 h 658"/>
                <a:gd name="T58" fmla="*/ 531 w 653"/>
                <a:gd name="T59" fmla="*/ 70 h 658"/>
                <a:gd name="T60" fmla="*/ 476 w 653"/>
                <a:gd name="T61" fmla="*/ 108 h 658"/>
                <a:gd name="T62" fmla="*/ 419 w 653"/>
                <a:gd name="T63" fmla="*/ 77 h 658"/>
                <a:gd name="T64" fmla="*/ 354 w 653"/>
                <a:gd name="T65" fmla="*/ 0 h 658"/>
                <a:gd name="T66" fmla="*/ 540 w 653"/>
                <a:gd name="T67" fmla="*/ 273 h 658"/>
                <a:gd name="T68" fmla="*/ 112 w 653"/>
                <a:gd name="T69" fmla="*/ 384 h 658"/>
                <a:gd name="T70" fmla="*/ 540 w 653"/>
                <a:gd name="T71" fmla="*/ 273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3" h="658">
                  <a:moveTo>
                    <a:pt x="330" y="62"/>
                  </a:moveTo>
                  <a:cubicBezTo>
                    <a:pt x="316" y="62"/>
                    <a:pt x="301" y="63"/>
                    <a:pt x="287" y="65"/>
                  </a:cubicBezTo>
                  <a:cubicBezTo>
                    <a:pt x="287" y="63"/>
                    <a:pt x="287" y="63"/>
                    <a:pt x="287" y="63"/>
                  </a:cubicBezTo>
                  <a:cubicBezTo>
                    <a:pt x="256" y="6"/>
                    <a:pt x="256" y="6"/>
                    <a:pt x="256" y="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188" y="100"/>
                    <a:pt x="176" y="108"/>
                    <a:pt x="165" y="116"/>
                  </a:cubicBezTo>
                  <a:cubicBezTo>
                    <a:pt x="164" y="115"/>
                    <a:pt x="164" y="115"/>
                    <a:pt x="164" y="115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64" y="129"/>
                    <a:pt x="64" y="129"/>
                    <a:pt x="64" y="129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95" y="194"/>
                    <a:pt x="88" y="207"/>
                    <a:pt x="82" y="220"/>
                  </a:cubicBezTo>
                  <a:cubicBezTo>
                    <a:pt x="81" y="220"/>
                    <a:pt x="81" y="220"/>
                    <a:pt x="81" y="220"/>
                  </a:cubicBezTo>
                  <a:cubicBezTo>
                    <a:pt x="17" y="215"/>
                    <a:pt x="17" y="215"/>
                    <a:pt x="17" y="215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60" y="308"/>
                    <a:pt x="60" y="308"/>
                    <a:pt x="60" y="308"/>
                  </a:cubicBezTo>
                  <a:cubicBezTo>
                    <a:pt x="59" y="323"/>
                    <a:pt x="58" y="330"/>
                    <a:pt x="61" y="352"/>
                  </a:cubicBezTo>
                  <a:cubicBezTo>
                    <a:pt x="59" y="352"/>
                    <a:pt x="59" y="352"/>
                    <a:pt x="59" y="352"/>
                  </a:cubicBezTo>
                  <a:cubicBezTo>
                    <a:pt x="2" y="378"/>
                    <a:pt x="2" y="378"/>
                    <a:pt x="2" y="378"/>
                  </a:cubicBezTo>
                  <a:cubicBezTo>
                    <a:pt x="19" y="442"/>
                    <a:pt x="19" y="442"/>
                    <a:pt x="19" y="442"/>
                  </a:cubicBezTo>
                  <a:cubicBezTo>
                    <a:pt x="84" y="438"/>
                    <a:pt x="84" y="438"/>
                    <a:pt x="84" y="438"/>
                  </a:cubicBezTo>
                  <a:cubicBezTo>
                    <a:pt x="92" y="456"/>
                    <a:pt x="101" y="472"/>
                    <a:pt x="112" y="487"/>
                  </a:cubicBezTo>
                  <a:cubicBezTo>
                    <a:pt x="111" y="488"/>
                    <a:pt x="111" y="488"/>
                    <a:pt x="111" y="488"/>
                  </a:cubicBezTo>
                  <a:cubicBezTo>
                    <a:pt x="75" y="542"/>
                    <a:pt x="75" y="542"/>
                    <a:pt x="75" y="542"/>
                  </a:cubicBezTo>
                  <a:cubicBezTo>
                    <a:pt x="122" y="588"/>
                    <a:pt x="122" y="588"/>
                    <a:pt x="122" y="588"/>
                  </a:cubicBezTo>
                  <a:cubicBezTo>
                    <a:pt x="177" y="550"/>
                    <a:pt x="177" y="550"/>
                    <a:pt x="177" y="550"/>
                  </a:cubicBezTo>
                  <a:cubicBezTo>
                    <a:pt x="195" y="562"/>
                    <a:pt x="214" y="572"/>
                    <a:pt x="235" y="579"/>
                  </a:cubicBezTo>
                  <a:cubicBezTo>
                    <a:pt x="234" y="581"/>
                    <a:pt x="234" y="581"/>
                    <a:pt x="234" y="581"/>
                  </a:cubicBezTo>
                  <a:cubicBezTo>
                    <a:pt x="234" y="645"/>
                    <a:pt x="234" y="645"/>
                    <a:pt x="234" y="645"/>
                  </a:cubicBezTo>
                  <a:cubicBezTo>
                    <a:pt x="299" y="658"/>
                    <a:pt x="299" y="658"/>
                    <a:pt x="299" y="658"/>
                  </a:cubicBezTo>
                  <a:cubicBezTo>
                    <a:pt x="324" y="595"/>
                    <a:pt x="324" y="595"/>
                    <a:pt x="324" y="595"/>
                  </a:cubicBezTo>
                  <a:cubicBezTo>
                    <a:pt x="324" y="595"/>
                    <a:pt x="324" y="595"/>
                    <a:pt x="324" y="595"/>
                  </a:cubicBezTo>
                  <a:cubicBezTo>
                    <a:pt x="338" y="595"/>
                    <a:pt x="352" y="595"/>
                    <a:pt x="366" y="593"/>
                  </a:cubicBezTo>
                  <a:cubicBezTo>
                    <a:pt x="367" y="594"/>
                    <a:pt x="367" y="594"/>
                    <a:pt x="367" y="594"/>
                  </a:cubicBezTo>
                  <a:cubicBezTo>
                    <a:pt x="397" y="651"/>
                    <a:pt x="397" y="651"/>
                    <a:pt x="397" y="651"/>
                  </a:cubicBezTo>
                  <a:cubicBezTo>
                    <a:pt x="461" y="630"/>
                    <a:pt x="461" y="630"/>
                    <a:pt x="461" y="630"/>
                  </a:cubicBezTo>
                  <a:cubicBezTo>
                    <a:pt x="452" y="564"/>
                    <a:pt x="452" y="564"/>
                    <a:pt x="452" y="564"/>
                  </a:cubicBezTo>
                  <a:cubicBezTo>
                    <a:pt x="452" y="564"/>
                    <a:pt x="452" y="564"/>
                    <a:pt x="452" y="564"/>
                  </a:cubicBezTo>
                  <a:cubicBezTo>
                    <a:pt x="465" y="557"/>
                    <a:pt x="477" y="549"/>
                    <a:pt x="488" y="541"/>
                  </a:cubicBezTo>
                  <a:cubicBezTo>
                    <a:pt x="490" y="542"/>
                    <a:pt x="490" y="542"/>
                    <a:pt x="490" y="542"/>
                  </a:cubicBezTo>
                  <a:cubicBezTo>
                    <a:pt x="544" y="577"/>
                    <a:pt x="544" y="577"/>
                    <a:pt x="544" y="577"/>
                  </a:cubicBezTo>
                  <a:cubicBezTo>
                    <a:pt x="589" y="529"/>
                    <a:pt x="589" y="529"/>
                    <a:pt x="589" y="529"/>
                  </a:cubicBezTo>
                  <a:cubicBezTo>
                    <a:pt x="550" y="475"/>
                    <a:pt x="550" y="475"/>
                    <a:pt x="550" y="475"/>
                  </a:cubicBezTo>
                  <a:cubicBezTo>
                    <a:pt x="549" y="474"/>
                    <a:pt x="549" y="474"/>
                    <a:pt x="549" y="474"/>
                  </a:cubicBezTo>
                  <a:cubicBezTo>
                    <a:pt x="557" y="462"/>
                    <a:pt x="564" y="450"/>
                    <a:pt x="570" y="437"/>
                  </a:cubicBezTo>
                  <a:cubicBezTo>
                    <a:pt x="572" y="438"/>
                    <a:pt x="572" y="438"/>
                    <a:pt x="572" y="438"/>
                  </a:cubicBezTo>
                  <a:cubicBezTo>
                    <a:pt x="637" y="442"/>
                    <a:pt x="637" y="442"/>
                    <a:pt x="637" y="442"/>
                  </a:cubicBezTo>
                  <a:cubicBezTo>
                    <a:pt x="653" y="378"/>
                    <a:pt x="653" y="378"/>
                    <a:pt x="653" y="378"/>
                  </a:cubicBezTo>
                  <a:cubicBezTo>
                    <a:pt x="593" y="349"/>
                    <a:pt x="593" y="349"/>
                    <a:pt x="593" y="349"/>
                  </a:cubicBezTo>
                  <a:cubicBezTo>
                    <a:pt x="591" y="345"/>
                    <a:pt x="591" y="345"/>
                    <a:pt x="591" y="345"/>
                  </a:cubicBezTo>
                  <a:cubicBezTo>
                    <a:pt x="592" y="331"/>
                    <a:pt x="592" y="319"/>
                    <a:pt x="589" y="298"/>
                  </a:cubicBezTo>
                  <a:cubicBezTo>
                    <a:pt x="592" y="297"/>
                    <a:pt x="592" y="297"/>
                    <a:pt x="592" y="297"/>
                  </a:cubicBezTo>
                  <a:cubicBezTo>
                    <a:pt x="645" y="281"/>
                    <a:pt x="645" y="281"/>
                    <a:pt x="645" y="281"/>
                  </a:cubicBezTo>
                  <a:cubicBezTo>
                    <a:pt x="629" y="217"/>
                    <a:pt x="629" y="217"/>
                    <a:pt x="629" y="217"/>
                  </a:cubicBezTo>
                  <a:cubicBezTo>
                    <a:pt x="566" y="220"/>
                    <a:pt x="566" y="220"/>
                    <a:pt x="566" y="220"/>
                  </a:cubicBezTo>
                  <a:cubicBezTo>
                    <a:pt x="567" y="220"/>
                    <a:pt x="567" y="220"/>
                    <a:pt x="567" y="220"/>
                  </a:cubicBezTo>
                  <a:cubicBezTo>
                    <a:pt x="559" y="202"/>
                    <a:pt x="551" y="186"/>
                    <a:pt x="540" y="171"/>
                  </a:cubicBezTo>
                  <a:cubicBezTo>
                    <a:pt x="542" y="170"/>
                    <a:pt x="542" y="170"/>
                    <a:pt x="542" y="170"/>
                  </a:cubicBezTo>
                  <a:cubicBezTo>
                    <a:pt x="579" y="116"/>
                    <a:pt x="579" y="116"/>
                    <a:pt x="579" y="116"/>
                  </a:cubicBezTo>
                  <a:cubicBezTo>
                    <a:pt x="531" y="70"/>
                    <a:pt x="531" y="70"/>
                    <a:pt x="531" y="70"/>
                  </a:cubicBezTo>
                  <a:cubicBezTo>
                    <a:pt x="476" y="108"/>
                    <a:pt x="476" y="108"/>
                    <a:pt x="476" y="108"/>
                  </a:cubicBezTo>
                  <a:cubicBezTo>
                    <a:pt x="476" y="108"/>
                    <a:pt x="476" y="108"/>
                    <a:pt x="476" y="108"/>
                  </a:cubicBezTo>
                  <a:cubicBezTo>
                    <a:pt x="458" y="96"/>
                    <a:pt x="439" y="86"/>
                    <a:pt x="419" y="79"/>
                  </a:cubicBezTo>
                  <a:cubicBezTo>
                    <a:pt x="419" y="77"/>
                    <a:pt x="419" y="77"/>
                    <a:pt x="419" y="77"/>
                  </a:cubicBezTo>
                  <a:cubicBezTo>
                    <a:pt x="420" y="12"/>
                    <a:pt x="420" y="12"/>
                    <a:pt x="420" y="12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30" y="62"/>
                    <a:pt x="330" y="62"/>
                    <a:pt x="330" y="62"/>
                  </a:cubicBezTo>
                  <a:close/>
                  <a:moveTo>
                    <a:pt x="540" y="273"/>
                  </a:moveTo>
                  <a:cubicBezTo>
                    <a:pt x="571" y="391"/>
                    <a:pt x="500" y="512"/>
                    <a:pt x="382" y="543"/>
                  </a:cubicBezTo>
                  <a:cubicBezTo>
                    <a:pt x="263" y="574"/>
                    <a:pt x="143" y="503"/>
                    <a:pt x="112" y="384"/>
                  </a:cubicBezTo>
                  <a:cubicBezTo>
                    <a:pt x="81" y="266"/>
                    <a:pt x="152" y="145"/>
                    <a:pt x="270" y="115"/>
                  </a:cubicBezTo>
                  <a:cubicBezTo>
                    <a:pt x="389" y="84"/>
                    <a:pt x="509" y="155"/>
                    <a:pt x="540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2" name="Arrow: Right 31"/>
          <p:cNvSpPr/>
          <p:nvPr/>
        </p:nvSpPr>
        <p:spPr>
          <a:xfrm>
            <a:off x="7750629" y="2610655"/>
            <a:ext cx="1872342" cy="2271262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9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10147770" y="2610655"/>
            <a:ext cx="1206030" cy="1864018"/>
            <a:chOff x="8750300" y="1981200"/>
            <a:chExt cx="1131888" cy="1749426"/>
          </a:xfrm>
          <a:solidFill>
            <a:schemeClr val="accent3"/>
          </a:solidFill>
        </p:grpSpPr>
        <p:sp>
          <p:nvSpPr>
            <p:cNvPr id="63" name="Freeform 39"/>
            <p:cNvSpPr>
              <a:spLocks/>
            </p:cNvSpPr>
            <p:nvPr/>
          </p:nvSpPr>
          <p:spPr bwMode="auto">
            <a:xfrm>
              <a:off x="9072563" y="3576638"/>
              <a:ext cx="488950" cy="63500"/>
            </a:xfrm>
            <a:custGeom>
              <a:avLst/>
              <a:gdLst>
                <a:gd name="T0" fmla="*/ 216 w 231"/>
                <a:gd name="T1" fmla="*/ 30 h 30"/>
                <a:gd name="T2" fmla="*/ 15 w 231"/>
                <a:gd name="T3" fmla="*/ 30 h 30"/>
                <a:gd name="T4" fmla="*/ 0 w 231"/>
                <a:gd name="T5" fmla="*/ 15 h 30"/>
                <a:gd name="T6" fmla="*/ 0 w 231"/>
                <a:gd name="T7" fmla="*/ 15 h 30"/>
                <a:gd name="T8" fmla="*/ 15 w 231"/>
                <a:gd name="T9" fmla="*/ 0 h 30"/>
                <a:gd name="T10" fmla="*/ 216 w 231"/>
                <a:gd name="T11" fmla="*/ 0 h 30"/>
                <a:gd name="T12" fmla="*/ 231 w 231"/>
                <a:gd name="T13" fmla="*/ 15 h 30"/>
                <a:gd name="T14" fmla="*/ 231 w 231"/>
                <a:gd name="T15" fmla="*/ 15 h 30"/>
                <a:gd name="T16" fmla="*/ 216 w 231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30">
                  <a:moveTo>
                    <a:pt x="216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7" y="30"/>
                    <a:pt x="0" y="2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4" y="0"/>
                    <a:pt x="231" y="7"/>
                    <a:pt x="231" y="15"/>
                  </a:cubicBezTo>
                  <a:cubicBezTo>
                    <a:pt x="231" y="15"/>
                    <a:pt x="231" y="15"/>
                    <a:pt x="231" y="15"/>
                  </a:cubicBezTo>
                  <a:cubicBezTo>
                    <a:pt x="231" y="23"/>
                    <a:pt x="224" y="30"/>
                    <a:pt x="21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4" name="Freeform 40"/>
            <p:cNvSpPr>
              <a:spLocks/>
            </p:cNvSpPr>
            <p:nvPr/>
          </p:nvSpPr>
          <p:spPr bwMode="auto">
            <a:xfrm>
              <a:off x="9155113" y="3665538"/>
              <a:ext cx="323850" cy="65088"/>
            </a:xfrm>
            <a:custGeom>
              <a:avLst/>
              <a:gdLst>
                <a:gd name="T0" fmla="*/ 141 w 153"/>
                <a:gd name="T1" fmla="*/ 31 h 31"/>
                <a:gd name="T2" fmla="*/ 12 w 153"/>
                <a:gd name="T3" fmla="*/ 31 h 31"/>
                <a:gd name="T4" fmla="*/ 0 w 153"/>
                <a:gd name="T5" fmla="*/ 19 h 31"/>
                <a:gd name="T6" fmla="*/ 0 w 153"/>
                <a:gd name="T7" fmla="*/ 13 h 31"/>
                <a:gd name="T8" fmla="*/ 12 w 153"/>
                <a:gd name="T9" fmla="*/ 0 h 31"/>
                <a:gd name="T10" fmla="*/ 141 w 153"/>
                <a:gd name="T11" fmla="*/ 0 h 31"/>
                <a:gd name="T12" fmla="*/ 153 w 153"/>
                <a:gd name="T13" fmla="*/ 13 h 31"/>
                <a:gd name="T14" fmla="*/ 153 w 153"/>
                <a:gd name="T15" fmla="*/ 19 h 31"/>
                <a:gd name="T16" fmla="*/ 141 w 153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31">
                  <a:moveTo>
                    <a:pt x="141" y="31"/>
                  </a:moveTo>
                  <a:cubicBezTo>
                    <a:pt x="12" y="31"/>
                    <a:pt x="12" y="31"/>
                    <a:pt x="12" y="31"/>
                  </a:cubicBezTo>
                  <a:cubicBezTo>
                    <a:pt x="5" y="31"/>
                    <a:pt x="0" y="25"/>
                    <a:pt x="0" y="1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8" y="0"/>
                    <a:pt x="153" y="6"/>
                    <a:pt x="153" y="13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25"/>
                    <a:pt x="148" y="31"/>
                    <a:pt x="14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41"/>
            <p:cNvSpPr>
              <a:spLocks/>
            </p:cNvSpPr>
            <p:nvPr/>
          </p:nvSpPr>
          <p:spPr bwMode="auto">
            <a:xfrm>
              <a:off x="9072563" y="3486150"/>
              <a:ext cx="488950" cy="65088"/>
            </a:xfrm>
            <a:custGeom>
              <a:avLst/>
              <a:gdLst>
                <a:gd name="T0" fmla="*/ 216 w 231"/>
                <a:gd name="T1" fmla="*/ 31 h 31"/>
                <a:gd name="T2" fmla="*/ 15 w 231"/>
                <a:gd name="T3" fmla="*/ 31 h 31"/>
                <a:gd name="T4" fmla="*/ 0 w 231"/>
                <a:gd name="T5" fmla="*/ 15 h 31"/>
                <a:gd name="T6" fmla="*/ 0 w 231"/>
                <a:gd name="T7" fmla="*/ 15 h 31"/>
                <a:gd name="T8" fmla="*/ 15 w 231"/>
                <a:gd name="T9" fmla="*/ 0 h 31"/>
                <a:gd name="T10" fmla="*/ 216 w 231"/>
                <a:gd name="T11" fmla="*/ 0 h 31"/>
                <a:gd name="T12" fmla="*/ 231 w 231"/>
                <a:gd name="T13" fmla="*/ 15 h 31"/>
                <a:gd name="T14" fmla="*/ 231 w 231"/>
                <a:gd name="T15" fmla="*/ 15 h 31"/>
                <a:gd name="T16" fmla="*/ 216 w 231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31">
                  <a:moveTo>
                    <a:pt x="216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24" y="0"/>
                    <a:pt x="231" y="7"/>
                    <a:pt x="231" y="15"/>
                  </a:cubicBezTo>
                  <a:cubicBezTo>
                    <a:pt x="231" y="15"/>
                    <a:pt x="231" y="15"/>
                    <a:pt x="231" y="15"/>
                  </a:cubicBezTo>
                  <a:cubicBezTo>
                    <a:pt x="231" y="24"/>
                    <a:pt x="224" y="31"/>
                    <a:pt x="216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Freeform 42"/>
            <p:cNvSpPr>
              <a:spLocks/>
            </p:cNvSpPr>
            <p:nvPr/>
          </p:nvSpPr>
          <p:spPr bwMode="auto">
            <a:xfrm>
              <a:off x="8750300" y="1981200"/>
              <a:ext cx="1131888" cy="1479550"/>
            </a:xfrm>
            <a:custGeom>
              <a:avLst/>
              <a:gdLst>
                <a:gd name="T0" fmla="*/ 382 w 535"/>
                <a:gd name="T1" fmla="*/ 668 h 699"/>
                <a:gd name="T2" fmla="*/ 379 w 535"/>
                <a:gd name="T3" fmla="*/ 668 h 699"/>
                <a:gd name="T4" fmla="*/ 535 w 535"/>
                <a:gd name="T5" fmla="*/ 248 h 699"/>
                <a:gd name="T6" fmla="*/ 268 w 535"/>
                <a:gd name="T7" fmla="*/ 0 h 699"/>
                <a:gd name="T8" fmla="*/ 0 w 535"/>
                <a:gd name="T9" fmla="*/ 248 h 699"/>
                <a:gd name="T10" fmla="*/ 156 w 535"/>
                <a:gd name="T11" fmla="*/ 668 h 699"/>
                <a:gd name="T12" fmla="*/ 154 w 535"/>
                <a:gd name="T13" fmla="*/ 668 h 699"/>
                <a:gd name="T14" fmla="*/ 136 w 535"/>
                <a:gd name="T15" fmla="*/ 684 h 699"/>
                <a:gd name="T16" fmla="*/ 154 w 535"/>
                <a:gd name="T17" fmla="*/ 699 h 699"/>
                <a:gd name="T18" fmla="*/ 382 w 535"/>
                <a:gd name="T19" fmla="*/ 699 h 699"/>
                <a:gd name="T20" fmla="*/ 399 w 535"/>
                <a:gd name="T21" fmla="*/ 684 h 699"/>
                <a:gd name="T22" fmla="*/ 382 w 535"/>
                <a:gd name="T23" fmla="*/ 668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5" h="699">
                  <a:moveTo>
                    <a:pt x="382" y="668"/>
                  </a:moveTo>
                  <a:cubicBezTo>
                    <a:pt x="379" y="668"/>
                    <a:pt x="379" y="668"/>
                    <a:pt x="379" y="668"/>
                  </a:cubicBezTo>
                  <a:cubicBezTo>
                    <a:pt x="379" y="506"/>
                    <a:pt x="535" y="404"/>
                    <a:pt x="535" y="248"/>
                  </a:cubicBezTo>
                  <a:cubicBezTo>
                    <a:pt x="535" y="136"/>
                    <a:pt x="426" y="0"/>
                    <a:pt x="268" y="0"/>
                  </a:cubicBezTo>
                  <a:cubicBezTo>
                    <a:pt x="88" y="0"/>
                    <a:pt x="0" y="136"/>
                    <a:pt x="0" y="248"/>
                  </a:cubicBezTo>
                  <a:cubicBezTo>
                    <a:pt x="0" y="404"/>
                    <a:pt x="156" y="506"/>
                    <a:pt x="156" y="668"/>
                  </a:cubicBezTo>
                  <a:cubicBezTo>
                    <a:pt x="154" y="668"/>
                    <a:pt x="154" y="668"/>
                    <a:pt x="154" y="668"/>
                  </a:cubicBezTo>
                  <a:cubicBezTo>
                    <a:pt x="144" y="668"/>
                    <a:pt x="136" y="675"/>
                    <a:pt x="136" y="684"/>
                  </a:cubicBezTo>
                  <a:cubicBezTo>
                    <a:pt x="136" y="692"/>
                    <a:pt x="144" y="699"/>
                    <a:pt x="154" y="699"/>
                  </a:cubicBezTo>
                  <a:cubicBezTo>
                    <a:pt x="382" y="699"/>
                    <a:pt x="382" y="699"/>
                    <a:pt x="382" y="699"/>
                  </a:cubicBezTo>
                  <a:cubicBezTo>
                    <a:pt x="391" y="699"/>
                    <a:pt x="399" y="692"/>
                    <a:pt x="399" y="684"/>
                  </a:cubicBezTo>
                  <a:cubicBezTo>
                    <a:pt x="399" y="675"/>
                    <a:pt x="391" y="668"/>
                    <a:pt x="382" y="6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9721516" y="2162411"/>
            <a:ext cx="2058539" cy="1857252"/>
            <a:chOff x="8350250" y="1560512"/>
            <a:chExt cx="1931988" cy="1743076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9272588" y="1560512"/>
              <a:ext cx="66675" cy="301625"/>
            </a:xfrm>
            <a:custGeom>
              <a:avLst/>
              <a:gdLst>
                <a:gd name="T0" fmla="*/ 15 w 31"/>
                <a:gd name="T1" fmla="*/ 0 h 143"/>
                <a:gd name="T2" fmla="*/ 0 w 31"/>
                <a:gd name="T3" fmla="*/ 17 h 143"/>
                <a:gd name="T4" fmla="*/ 6 w 31"/>
                <a:gd name="T5" fmla="*/ 143 h 143"/>
                <a:gd name="T6" fmla="*/ 21 w 31"/>
                <a:gd name="T7" fmla="*/ 142 h 143"/>
                <a:gd name="T8" fmla="*/ 28 w 31"/>
                <a:gd name="T9" fmla="*/ 143 h 143"/>
                <a:gd name="T10" fmla="*/ 31 w 31"/>
                <a:gd name="T11" fmla="*/ 16 h 143"/>
                <a:gd name="T12" fmla="*/ 31 w 31"/>
                <a:gd name="T13" fmla="*/ 15 h 143"/>
                <a:gd name="T14" fmla="*/ 15 w 31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43">
                  <a:moveTo>
                    <a:pt x="15" y="0"/>
                  </a:moveTo>
                  <a:cubicBezTo>
                    <a:pt x="6" y="1"/>
                    <a:pt x="0" y="8"/>
                    <a:pt x="0" y="17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11" y="143"/>
                    <a:pt x="16" y="142"/>
                    <a:pt x="21" y="142"/>
                  </a:cubicBezTo>
                  <a:cubicBezTo>
                    <a:pt x="23" y="142"/>
                    <a:pt x="26" y="143"/>
                    <a:pt x="28" y="14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6"/>
                    <a:pt x="24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9" name="Line 43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0" name="Line 44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Line 45"/>
            <p:cNvSpPr>
              <a:spLocks noChangeShapeType="1"/>
            </p:cNvSpPr>
            <p:nvPr/>
          </p:nvSpPr>
          <p:spPr bwMode="auto">
            <a:xfrm>
              <a:off x="8434388" y="28702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Line 46"/>
            <p:cNvSpPr>
              <a:spLocks noChangeShapeType="1"/>
            </p:cNvSpPr>
            <p:nvPr/>
          </p:nvSpPr>
          <p:spPr bwMode="auto">
            <a:xfrm>
              <a:off x="8434388" y="287020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Line 47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Line 48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Line 49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Line 50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7" name="Line 51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Line 52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Line 53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Line 54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Line 55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Line 56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Line 57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4" name="Line 58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5" name="Line 59"/>
            <p:cNvSpPr>
              <a:spLocks noChangeShapeType="1"/>
            </p:cNvSpPr>
            <p:nvPr/>
          </p:nvSpPr>
          <p:spPr bwMode="auto">
            <a:xfrm>
              <a:off x="10045700" y="3133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Line 60"/>
            <p:cNvSpPr>
              <a:spLocks noChangeShapeType="1"/>
            </p:cNvSpPr>
            <p:nvPr/>
          </p:nvSpPr>
          <p:spPr bwMode="auto">
            <a:xfrm>
              <a:off x="10045700" y="3133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7" name="Line 61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8" name="Line 62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Line 63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0" name="Line 64"/>
            <p:cNvSpPr>
              <a:spLocks noChangeShapeType="1"/>
            </p:cNvSpPr>
            <p:nvPr/>
          </p:nvSpPr>
          <p:spPr bwMode="auto">
            <a:xfrm>
              <a:off x="9317038" y="25368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1" name="Freeform 65"/>
            <p:cNvSpPr>
              <a:spLocks/>
            </p:cNvSpPr>
            <p:nvPr/>
          </p:nvSpPr>
          <p:spPr bwMode="auto">
            <a:xfrm>
              <a:off x="9518650" y="1608138"/>
              <a:ext cx="147638" cy="298450"/>
            </a:xfrm>
            <a:custGeom>
              <a:avLst/>
              <a:gdLst>
                <a:gd name="T0" fmla="*/ 57 w 70"/>
                <a:gd name="T1" fmla="*/ 3 h 141"/>
                <a:gd name="T2" fmla="*/ 37 w 70"/>
                <a:gd name="T3" fmla="*/ 13 h 141"/>
                <a:gd name="T4" fmla="*/ 0 w 70"/>
                <a:gd name="T5" fmla="*/ 134 h 141"/>
                <a:gd name="T6" fmla="*/ 21 w 70"/>
                <a:gd name="T7" fmla="*/ 141 h 141"/>
                <a:gd name="T8" fmla="*/ 67 w 70"/>
                <a:gd name="T9" fmla="*/ 24 h 141"/>
                <a:gd name="T10" fmla="*/ 67 w 70"/>
                <a:gd name="T11" fmla="*/ 23 h 141"/>
                <a:gd name="T12" fmla="*/ 57 w 70"/>
                <a:gd name="T13" fmla="*/ 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41">
                  <a:moveTo>
                    <a:pt x="57" y="3"/>
                  </a:moveTo>
                  <a:cubicBezTo>
                    <a:pt x="49" y="0"/>
                    <a:pt x="40" y="5"/>
                    <a:pt x="37" y="1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7" y="136"/>
                    <a:pt x="14" y="139"/>
                    <a:pt x="21" y="141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70" y="14"/>
                    <a:pt x="65" y="6"/>
                    <a:pt x="5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Freeform 67"/>
            <p:cNvSpPr>
              <a:spLocks/>
            </p:cNvSpPr>
            <p:nvPr/>
          </p:nvSpPr>
          <p:spPr bwMode="auto">
            <a:xfrm>
              <a:off x="8947150" y="1617663"/>
              <a:ext cx="153988" cy="295275"/>
            </a:xfrm>
            <a:custGeom>
              <a:avLst/>
              <a:gdLst>
                <a:gd name="T0" fmla="*/ 32 w 73"/>
                <a:gd name="T1" fmla="*/ 12 h 140"/>
                <a:gd name="T2" fmla="*/ 32 w 73"/>
                <a:gd name="T3" fmla="*/ 11 h 140"/>
                <a:gd name="T4" fmla="*/ 11 w 73"/>
                <a:gd name="T5" fmla="*/ 3 h 140"/>
                <a:gd name="T6" fmla="*/ 3 w 73"/>
                <a:gd name="T7" fmla="*/ 23 h 140"/>
                <a:gd name="T8" fmla="*/ 52 w 73"/>
                <a:gd name="T9" fmla="*/ 140 h 140"/>
                <a:gd name="T10" fmla="*/ 73 w 73"/>
                <a:gd name="T11" fmla="*/ 132 h 140"/>
                <a:gd name="T12" fmla="*/ 32 w 73"/>
                <a:gd name="T13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40">
                  <a:moveTo>
                    <a:pt x="32" y="12"/>
                  </a:moveTo>
                  <a:cubicBezTo>
                    <a:pt x="32" y="12"/>
                    <a:pt x="32" y="12"/>
                    <a:pt x="32" y="11"/>
                  </a:cubicBezTo>
                  <a:cubicBezTo>
                    <a:pt x="29" y="3"/>
                    <a:pt x="19" y="0"/>
                    <a:pt x="11" y="3"/>
                  </a:cubicBezTo>
                  <a:cubicBezTo>
                    <a:pt x="3" y="6"/>
                    <a:pt x="0" y="15"/>
                    <a:pt x="3" y="23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58" y="137"/>
                    <a:pt x="66" y="135"/>
                    <a:pt x="73" y="132"/>
                  </a:cubicBezTo>
                  <a:lnTo>
                    <a:pt x="3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Freeform 68"/>
            <p:cNvSpPr>
              <a:spLocks/>
            </p:cNvSpPr>
            <p:nvPr/>
          </p:nvSpPr>
          <p:spPr bwMode="auto">
            <a:xfrm>
              <a:off x="8666163" y="1784350"/>
              <a:ext cx="228600" cy="255588"/>
            </a:xfrm>
            <a:custGeom>
              <a:avLst/>
              <a:gdLst>
                <a:gd name="T0" fmla="*/ 29 w 108"/>
                <a:gd name="T1" fmla="*/ 8 h 121"/>
                <a:gd name="T2" fmla="*/ 29 w 108"/>
                <a:gd name="T3" fmla="*/ 7 h 121"/>
                <a:gd name="T4" fmla="*/ 7 w 108"/>
                <a:gd name="T5" fmla="*/ 6 h 121"/>
                <a:gd name="T6" fmla="*/ 6 w 108"/>
                <a:gd name="T7" fmla="*/ 28 h 121"/>
                <a:gd name="T8" fmla="*/ 91 w 108"/>
                <a:gd name="T9" fmla="*/ 121 h 121"/>
                <a:gd name="T10" fmla="*/ 108 w 108"/>
                <a:gd name="T11" fmla="*/ 106 h 121"/>
                <a:gd name="T12" fmla="*/ 29 w 108"/>
                <a:gd name="T13" fmla="*/ 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21">
                  <a:moveTo>
                    <a:pt x="29" y="8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2"/>
                    <a:pt x="0" y="22"/>
                    <a:pt x="6" y="28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7" y="116"/>
                    <a:pt x="103" y="111"/>
                    <a:pt x="108" y="106"/>
                  </a:cubicBezTo>
                  <a:lnTo>
                    <a:pt x="2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Freeform 69"/>
            <p:cNvSpPr>
              <a:spLocks/>
            </p:cNvSpPr>
            <p:nvPr/>
          </p:nvSpPr>
          <p:spPr bwMode="auto">
            <a:xfrm>
              <a:off x="9885363" y="2019300"/>
              <a:ext cx="280988" cy="195263"/>
            </a:xfrm>
            <a:custGeom>
              <a:avLst/>
              <a:gdLst>
                <a:gd name="T0" fmla="*/ 124 w 133"/>
                <a:gd name="T1" fmla="*/ 31 h 92"/>
                <a:gd name="T2" fmla="*/ 128 w 133"/>
                <a:gd name="T3" fmla="*/ 9 h 92"/>
                <a:gd name="T4" fmla="*/ 107 w 133"/>
                <a:gd name="T5" fmla="*/ 4 h 92"/>
                <a:gd name="T6" fmla="*/ 0 w 133"/>
                <a:gd name="T7" fmla="*/ 72 h 92"/>
                <a:gd name="T8" fmla="*/ 12 w 133"/>
                <a:gd name="T9" fmla="*/ 92 h 92"/>
                <a:gd name="T10" fmla="*/ 123 w 133"/>
                <a:gd name="T11" fmla="*/ 31 h 92"/>
                <a:gd name="T12" fmla="*/ 124 w 133"/>
                <a:gd name="T13" fmla="*/ 3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92">
                  <a:moveTo>
                    <a:pt x="124" y="31"/>
                  </a:moveTo>
                  <a:cubicBezTo>
                    <a:pt x="131" y="26"/>
                    <a:pt x="133" y="16"/>
                    <a:pt x="128" y="9"/>
                  </a:cubicBezTo>
                  <a:cubicBezTo>
                    <a:pt x="124" y="2"/>
                    <a:pt x="114" y="0"/>
                    <a:pt x="107" y="4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9"/>
                    <a:pt x="8" y="85"/>
                    <a:pt x="12" y="9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4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Freeform 70"/>
            <p:cNvSpPr>
              <a:spLocks/>
            </p:cNvSpPr>
            <p:nvPr/>
          </p:nvSpPr>
          <p:spPr bwMode="auto">
            <a:xfrm>
              <a:off x="9975850" y="2325688"/>
              <a:ext cx="304800" cy="109538"/>
            </a:xfrm>
            <a:custGeom>
              <a:avLst/>
              <a:gdLst>
                <a:gd name="T0" fmla="*/ 130 w 144"/>
                <a:gd name="T1" fmla="*/ 33 h 52"/>
                <a:gd name="T2" fmla="*/ 142 w 144"/>
                <a:gd name="T3" fmla="*/ 14 h 52"/>
                <a:gd name="T4" fmla="*/ 123 w 144"/>
                <a:gd name="T5" fmla="*/ 2 h 52"/>
                <a:gd name="T6" fmla="*/ 0 w 144"/>
                <a:gd name="T7" fmla="*/ 30 h 52"/>
                <a:gd name="T8" fmla="*/ 4 w 144"/>
                <a:gd name="T9" fmla="*/ 52 h 52"/>
                <a:gd name="T10" fmla="*/ 129 w 144"/>
                <a:gd name="T11" fmla="*/ 33 h 52"/>
                <a:gd name="T12" fmla="*/ 130 w 144"/>
                <a:gd name="T13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52">
                  <a:moveTo>
                    <a:pt x="130" y="33"/>
                  </a:moveTo>
                  <a:cubicBezTo>
                    <a:pt x="139" y="31"/>
                    <a:pt x="144" y="22"/>
                    <a:pt x="142" y="14"/>
                  </a:cubicBezTo>
                  <a:cubicBezTo>
                    <a:pt x="140" y="5"/>
                    <a:pt x="132" y="0"/>
                    <a:pt x="123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7"/>
                    <a:pt x="3" y="44"/>
                    <a:pt x="4" y="52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30" y="33"/>
                    <a:pt x="130" y="33"/>
                    <a:pt x="13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6" name="Freeform 71"/>
            <p:cNvSpPr>
              <a:spLocks/>
            </p:cNvSpPr>
            <p:nvPr/>
          </p:nvSpPr>
          <p:spPr bwMode="auto">
            <a:xfrm>
              <a:off x="8456613" y="2036763"/>
              <a:ext cx="282575" cy="190500"/>
            </a:xfrm>
            <a:custGeom>
              <a:avLst/>
              <a:gdLst>
                <a:gd name="T0" fmla="*/ 134 w 134"/>
                <a:gd name="T1" fmla="*/ 71 h 90"/>
                <a:gd name="T2" fmla="*/ 26 w 134"/>
                <a:gd name="T3" fmla="*/ 5 h 90"/>
                <a:gd name="T4" fmla="*/ 25 w 134"/>
                <a:gd name="T5" fmla="*/ 4 h 90"/>
                <a:gd name="T6" fmla="*/ 4 w 134"/>
                <a:gd name="T7" fmla="*/ 11 h 90"/>
                <a:gd name="T8" fmla="*/ 11 w 134"/>
                <a:gd name="T9" fmla="*/ 32 h 90"/>
                <a:gd name="T10" fmla="*/ 123 w 134"/>
                <a:gd name="T11" fmla="*/ 90 h 90"/>
                <a:gd name="T12" fmla="*/ 134 w 134"/>
                <a:gd name="T13" fmla="*/ 7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90">
                  <a:moveTo>
                    <a:pt x="134" y="71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5" y="4"/>
                    <a:pt x="25" y="4"/>
                  </a:cubicBezTo>
                  <a:cubicBezTo>
                    <a:pt x="17" y="0"/>
                    <a:pt x="8" y="3"/>
                    <a:pt x="4" y="11"/>
                  </a:cubicBezTo>
                  <a:cubicBezTo>
                    <a:pt x="0" y="19"/>
                    <a:pt x="3" y="28"/>
                    <a:pt x="11" y="32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7" y="83"/>
                    <a:pt x="130" y="77"/>
                    <a:pt x="134" y="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7" name="Freeform 72"/>
            <p:cNvSpPr>
              <a:spLocks/>
            </p:cNvSpPr>
            <p:nvPr/>
          </p:nvSpPr>
          <p:spPr bwMode="auto">
            <a:xfrm>
              <a:off x="8350250" y="2349500"/>
              <a:ext cx="304800" cy="101600"/>
            </a:xfrm>
            <a:custGeom>
              <a:avLst/>
              <a:gdLst>
                <a:gd name="T0" fmla="*/ 144 w 144"/>
                <a:gd name="T1" fmla="*/ 26 h 48"/>
                <a:gd name="T2" fmla="*/ 20 w 144"/>
                <a:gd name="T3" fmla="*/ 1 h 48"/>
                <a:gd name="T4" fmla="*/ 19 w 144"/>
                <a:gd name="T5" fmla="*/ 1 h 48"/>
                <a:gd name="T6" fmla="*/ 1 w 144"/>
                <a:gd name="T7" fmla="*/ 14 h 48"/>
                <a:gd name="T8" fmla="*/ 15 w 144"/>
                <a:gd name="T9" fmla="*/ 32 h 48"/>
                <a:gd name="T10" fmla="*/ 140 w 144"/>
                <a:gd name="T11" fmla="*/ 48 h 48"/>
                <a:gd name="T12" fmla="*/ 144 w 144"/>
                <a:gd name="T13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48">
                  <a:moveTo>
                    <a:pt x="144" y="26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0" y="0"/>
                    <a:pt x="2" y="6"/>
                    <a:pt x="1" y="14"/>
                  </a:cubicBezTo>
                  <a:cubicBezTo>
                    <a:pt x="0" y="23"/>
                    <a:pt x="6" y="31"/>
                    <a:pt x="15" y="32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1" y="40"/>
                    <a:pt x="142" y="33"/>
                    <a:pt x="144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8" name="Freeform 73"/>
            <p:cNvSpPr>
              <a:spLocks/>
            </p:cNvSpPr>
            <p:nvPr/>
          </p:nvSpPr>
          <p:spPr bwMode="auto">
            <a:xfrm>
              <a:off x="8351838" y="2638425"/>
              <a:ext cx="304800" cy="107950"/>
            </a:xfrm>
            <a:custGeom>
              <a:avLst/>
              <a:gdLst>
                <a:gd name="T0" fmla="*/ 140 w 144"/>
                <a:gd name="T1" fmla="*/ 0 h 51"/>
                <a:gd name="T2" fmla="*/ 15 w 144"/>
                <a:gd name="T3" fmla="*/ 19 h 51"/>
                <a:gd name="T4" fmla="*/ 14 w 144"/>
                <a:gd name="T5" fmla="*/ 19 h 51"/>
                <a:gd name="T6" fmla="*/ 2 w 144"/>
                <a:gd name="T7" fmla="*/ 37 h 51"/>
                <a:gd name="T8" fmla="*/ 21 w 144"/>
                <a:gd name="T9" fmla="*/ 49 h 51"/>
                <a:gd name="T10" fmla="*/ 144 w 144"/>
                <a:gd name="T11" fmla="*/ 22 h 51"/>
                <a:gd name="T12" fmla="*/ 140 w 144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51">
                  <a:moveTo>
                    <a:pt x="140" y="0"/>
                  </a:move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4" y="19"/>
                    <a:pt x="14" y="19"/>
                  </a:cubicBezTo>
                  <a:cubicBezTo>
                    <a:pt x="5" y="21"/>
                    <a:pt x="0" y="29"/>
                    <a:pt x="2" y="37"/>
                  </a:cubicBezTo>
                  <a:cubicBezTo>
                    <a:pt x="4" y="46"/>
                    <a:pt x="12" y="51"/>
                    <a:pt x="21" y="49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2" y="14"/>
                    <a:pt x="141" y="7"/>
                    <a:pt x="1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9" name="Freeform 74"/>
            <p:cNvSpPr>
              <a:spLocks/>
            </p:cNvSpPr>
            <p:nvPr/>
          </p:nvSpPr>
          <p:spPr bwMode="auto">
            <a:xfrm>
              <a:off x="8466138" y="2860675"/>
              <a:ext cx="282575" cy="195263"/>
            </a:xfrm>
            <a:custGeom>
              <a:avLst/>
              <a:gdLst>
                <a:gd name="T0" fmla="*/ 121 w 133"/>
                <a:gd name="T1" fmla="*/ 0 h 92"/>
                <a:gd name="T2" fmla="*/ 10 w 133"/>
                <a:gd name="T3" fmla="*/ 60 h 92"/>
                <a:gd name="T4" fmla="*/ 9 w 133"/>
                <a:gd name="T5" fmla="*/ 61 h 92"/>
                <a:gd name="T6" fmla="*/ 5 w 133"/>
                <a:gd name="T7" fmla="*/ 82 h 92"/>
                <a:gd name="T8" fmla="*/ 26 w 133"/>
                <a:gd name="T9" fmla="*/ 87 h 92"/>
                <a:gd name="T10" fmla="*/ 133 w 133"/>
                <a:gd name="T11" fmla="*/ 19 h 92"/>
                <a:gd name="T12" fmla="*/ 121 w 133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92">
                  <a:moveTo>
                    <a:pt x="121" y="0"/>
                  </a:move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10" y="61"/>
                    <a:pt x="9" y="61"/>
                  </a:cubicBezTo>
                  <a:cubicBezTo>
                    <a:pt x="2" y="65"/>
                    <a:pt x="0" y="75"/>
                    <a:pt x="5" y="82"/>
                  </a:cubicBezTo>
                  <a:cubicBezTo>
                    <a:pt x="9" y="90"/>
                    <a:pt x="19" y="92"/>
                    <a:pt x="26" y="87"/>
                  </a:cubicBezTo>
                  <a:cubicBezTo>
                    <a:pt x="133" y="19"/>
                    <a:pt x="133" y="19"/>
                    <a:pt x="133" y="19"/>
                  </a:cubicBezTo>
                  <a:cubicBezTo>
                    <a:pt x="129" y="13"/>
                    <a:pt x="125" y="6"/>
                    <a:pt x="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0" name="Freeform 75"/>
            <p:cNvSpPr>
              <a:spLocks/>
            </p:cNvSpPr>
            <p:nvPr/>
          </p:nvSpPr>
          <p:spPr bwMode="auto">
            <a:xfrm>
              <a:off x="9726613" y="1770063"/>
              <a:ext cx="225425" cy="260350"/>
            </a:xfrm>
            <a:custGeom>
              <a:avLst/>
              <a:gdLst>
                <a:gd name="T0" fmla="*/ 99 w 107"/>
                <a:gd name="T1" fmla="*/ 5 h 123"/>
                <a:gd name="T2" fmla="*/ 77 w 107"/>
                <a:gd name="T3" fmla="*/ 8 h 123"/>
                <a:gd name="T4" fmla="*/ 0 w 107"/>
                <a:gd name="T5" fmla="*/ 109 h 123"/>
                <a:gd name="T6" fmla="*/ 17 w 107"/>
                <a:gd name="T7" fmla="*/ 123 h 123"/>
                <a:gd name="T8" fmla="*/ 101 w 107"/>
                <a:gd name="T9" fmla="*/ 28 h 123"/>
                <a:gd name="T10" fmla="*/ 102 w 107"/>
                <a:gd name="T11" fmla="*/ 27 h 123"/>
                <a:gd name="T12" fmla="*/ 99 w 107"/>
                <a:gd name="T13" fmla="*/ 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3">
                  <a:moveTo>
                    <a:pt x="99" y="5"/>
                  </a:moveTo>
                  <a:cubicBezTo>
                    <a:pt x="92" y="0"/>
                    <a:pt x="82" y="1"/>
                    <a:pt x="77" y="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6" y="114"/>
                    <a:pt x="12" y="118"/>
                    <a:pt x="17" y="123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01" y="28"/>
                    <a:pt x="102" y="28"/>
                    <a:pt x="102" y="27"/>
                  </a:cubicBezTo>
                  <a:cubicBezTo>
                    <a:pt x="107" y="21"/>
                    <a:pt x="106" y="11"/>
                    <a:pt x="99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1" name="Freeform 76"/>
            <p:cNvSpPr>
              <a:spLocks/>
            </p:cNvSpPr>
            <p:nvPr/>
          </p:nvSpPr>
          <p:spPr bwMode="auto">
            <a:xfrm>
              <a:off x="9980613" y="2622550"/>
              <a:ext cx="301625" cy="103188"/>
            </a:xfrm>
            <a:custGeom>
              <a:avLst/>
              <a:gdLst>
                <a:gd name="T0" fmla="*/ 125 w 143"/>
                <a:gd name="T1" fmla="*/ 48 h 49"/>
                <a:gd name="T2" fmla="*/ 142 w 143"/>
                <a:gd name="T3" fmla="*/ 34 h 49"/>
                <a:gd name="T4" fmla="*/ 129 w 143"/>
                <a:gd name="T5" fmla="*/ 17 h 49"/>
                <a:gd name="T6" fmla="*/ 3 w 143"/>
                <a:gd name="T7" fmla="*/ 0 h 49"/>
                <a:gd name="T8" fmla="*/ 0 w 143"/>
                <a:gd name="T9" fmla="*/ 23 h 49"/>
                <a:gd name="T10" fmla="*/ 124 w 143"/>
                <a:gd name="T11" fmla="*/ 48 h 49"/>
                <a:gd name="T12" fmla="*/ 125 w 143"/>
                <a:gd name="T13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49">
                  <a:moveTo>
                    <a:pt x="125" y="48"/>
                  </a:moveTo>
                  <a:cubicBezTo>
                    <a:pt x="133" y="49"/>
                    <a:pt x="141" y="43"/>
                    <a:pt x="142" y="34"/>
                  </a:cubicBezTo>
                  <a:cubicBezTo>
                    <a:pt x="143" y="26"/>
                    <a:pt x="137" y="18"/>
                    <a:pt x="129" y="17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8"/>
                    <a:pt x="1" y="15"/>
                    <a:pt x="0" y="23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24" y="48"/>
                    <a:pt x="124" y="48"/>
                    <a:pt x="125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auto">
            <a:xfrm>
              <a:off x="9893300" y="2846388"/>
              <a:ext cx="284163" cy="190500"/>
            </a:xfrm>
            <a:custGeom>
              <a:avLst/>
              <a:gdLst>
                <a:gd name="T0" fmla="*/ 109 w 134"/>
                <a:gd name="T1" fmla="*/ 86 h 90"/>
                <a:gd name="T2" fmla="*/ 130 w 134"/>
                <a:gd name="T3" fmla="*/ 80 h 90"/>
                <a:gd name="T4" fmla="*/ 123 w 134"/>
                <a:gd name="T5" fmla="*/ 58 h 90"/>
                <a:gd name="T6" fmla="*/ 11 w 134"/>
                <a:gd name="T7" fmla="*/ 0 h 90"/>
                <a:gd name="T8" fmla="*/ 0 w 134"/>
                <a:gd name="T9" fmla="*/ 20 h 90"/>
                <a:gd name="T10" fmla="*/ 108 w 134"/>
                <a:gd name="T11" fmla="*/ 86 h 90"/>
                <a:gd name="T12" fmla="*/ 109 w 134"/>
                <a:gd name="T13" fmla="*/ 8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90">
                  <a:moveTo>
                    <a:pt x="109" y="86"/>
                  </a:moveTo>
                  <a:cubicBezTo>
                    <a:pt x="117" y="90"/>
                    <a:pt x="126" y="87"/>
                    <a:pt x="130" y="80"/>
                  </a:cubicBezTo>
                  <a:cubicBezTo>
                    <a:pt x="134" y="72"/>
                    <a:pt x="131" y="62"/>
                    <a:pt x="123" y="5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7"/>
                    <a:pt x="4" y="13"/>
                    <a:pt x="0" y="20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6"/>
                    <a:pt x="109" y="86"/>
                    <a:pt x="109" y="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3" name="Freeform 78"/>
            <p:cNvSpPr>
              <a:spLocks/>
            </p:cNvSpPr>
            <p:nvPr/>
          </p:nvSpPr>
          <p:spPr bwMode="auto">
            <a:xfrm>
              <a:off x="9739313" y="3032125"/>
              <a:ext cx="228600" cy="257175"/>
            </a:xfrm>
            <a:custGeom>
              <a:avLst/>
              <a:gdLst>
                <a:gd name="T0" fmla="*/ 80 w 108"/>
                <a:gd name="T1" fmla="*/ 115 h 121"/>
                <a:gd name="T2" fmla="*/ 102 w 108"/>
                <a:gd name="T3" fmla="*/ 116 h 121"/>
                <a:gd name="T4" fmla="*/ 103 w 108"/>
                <a:gd name="T5" fmla="*/ 93 h 121"/>
                <a:gd name="T6" fmla="*/ 17 w 108"/>
                <a:gd name="T7" fmla="*/ 0 h 121"/>
                <a:gd name="T8" fmla="*/ 0 w 108"/>
                <a:gd name="T9" fmla="*/ 15 h 121"/>
                <a:gd name="T10" fmla="*/ 79 w 108"/>
                <a:gd name="T11" fmla="*/ 114 h 121"/>
                <a:gd name="T12" fmla="*/ 80 w 108"/>
                <a:gd name="T13" fmla="*/ 11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21">
                  <a:moveTo>
                    <a:pt x="80" y="115"/>
                  </a:moveTo>
                  <a:cubicBezTo>
                    <a:pt x="85" y="121"/>
                    <a:pt x="95" y="121"/>
                    <a:pt x="102" y="116"/>
                  </a:cubicBezTo>
                  <a:cubicBezTo>
                    <a:pt x="108" y="110"/>
                    <a:pt x="108" y="100"/>
                    <a:pt x="103" y="9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1" y="5"/>
                    <a:pt x="6" y="10"/>
                    <a:pt x="0" y="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9" y="114"/>
                    <a:pt x="79" y="114"/>
                    <a:pt x="80" y="1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4" name="Freeform 79"/>
            <p:cNvSpPr>
              <a:spLocks/>
            </p:cNvSpPr>
            <p:nvPr/>
          </p:nvSpPr>
          <p:spPr bwMode="auto">
            <a:xfrm>
              <a:off x="8680450" y="3043238"/>
              <a:ext cx="227013" cy="260350"/>
            </a:xfrm>
            <a:custGeom>
              <a:avLst/>
              <a:gdLst>
                <a:gd name="T0" fmla="*/ 90 w 107"/>
                <a:gd name="T1" fmla="*/ 0 h 123"/>
                <a:gd name="T2" fmla="*/ 6 w 107"/>
                <a:gd name="T3" fmla="*/ 95 h 123"/>
                <a:gd name="T4" fmla="*/ 5 w 107"/>
                <a:gd name="T5" fmla="*/ 96 h 123"/>
                <a:gd name="T6" fmla="*/ 8 w 107"/>
                <a:gd name="T7" fmla="*/ 118 h 123"/>
                <a:gd name="T8" fmla="*/ 30 w 107"/>
                <a:gd name="T9" fmla="*/ 115 h 123"/>
                <a:gd name="T10" fmla="*/ 107 w 107"/>
                <a:gd name="T11" fmla="*/ 14 h 123"/>
                <a:gd name="T12" fmla="*/ 90 w 107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123">
                  <a:moveTo>
                    <a:pt x="90" y="0"/>
                  </a:moveTo>
                  <a:cubicBezTo>
                    <a:pt x="6" y="95"/>
                    <a:pt x="6" y="95"/>
                    <a:pt x="6" y="95"/>
                  </a:cubicBezTo>
                  <a:cubicBezTo>
                    <a:pt x="6" y="95"/>
                    <a:pt x="6" y="96"/>
                    <a:pt x="5" y="96"/>
                  </a:cubicBezTo>
                  <a:cubicBezTo>
                    <a:pt x="0" y="103"/>
                    <a:pt x="1" y="113"/>
                    <a:pt x="8" y="118"/>
                  </a:cubicBezTo>
                  <a:cubicBezTo>
                    <a:pt x="15" y="123"/>
                    <a:pt x="25" y="122"/>
                    <a:pt x="30" y="115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1" y="10"/>
                    <a:pt x="95" y="5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05" name="TextBox 104"/>
          <p:cNvSpPr txBox="1"/>
          <p:nvPr/>
        </p:nvSpPr>
        <p:spPr>
          <a:xfrm>
            <a:off x="844208" y="4628170"/>
            <a:ext cx="1140056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67" b="1" dirty="0">
                <a:cs typeface="+mn-ea"/>
                <a:sym typeface="+mn-lt"/>
              </a:rPr>
              <a:t>Description</a:t>
            </a:r>
            <a:endParaRPr lang="id-ID" sz="1467" b="1" dirty="0">
              <a:cs typeface="+mn-ea"/>
              <a:sym typeface="+mn-lt"/>
            </a:endParaRPr>
          </a:p>
        </p:txBody>
      </p:sp>
      <p:sp>
        <p:nvSpPr>
          <p:cNvPr id="106" name="Rectangle 105"/>
          <p:cNvSpPr/>
          <p:nvPr/>
        </p:nvSpPr>
        <p:spPr>
          <a:xfrm>
            <a:off x="280911" y="4896684"/>
            <a:ext cx="2266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2856055" y="1856350"/>
            <a:ext cx="1140056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67" b="1" dirty="0">
                <a:cs typeface="+mn-ea"/>
                <a:sym typeface="+mn-lt"/>
              </a:rPr>
              <a:t>Description</a:t>
            </a:r>
            <a:endParaRPr lang="id-ID" sz="1467" b="1" dirty="0">
              <a:cs typeface="+mn-ea"/>
              <a:sym typeface="+mn-lt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2292758" y="2124864"/>
            <a:ext cx="2266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4532577" y="4893121"/>
            <a:ext cx="1140056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67" b="1" dirty="0">
                <a:cs typeface="+mn-ea"/>
                <a:sym typeface="+mn-lt"/>
              </a:rPr>
              <a:t>Description</a:t>
            </a:r>
            <a:endParaRPr lang="id-ID" sz="1467" b="1" dirty="0">
              <a:cs typeface="+mn-ea"/>
              <a:sym typeface="+mn-lt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3969280" y="5161635"/>
            <a:ext cx="2266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6001933" y="1486066"/>
            <a:ext cx="1140056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67" b="1" dirty="0">
                <a:cs typeface="+mn-ea"/>
                <a:sym typeface="+mn-lt"/>
              </a:rPr>
              <a:t>Description</a:t>
            </a:r>
            <a:endParaRPr lang="id-ID" sz="1467" b="1" dirty="0">
              <a:cs typeface="+mn-ea"/>
              <a:sym typeface="+mn-lt"/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5438636" y="1754580"/>
            <a:ext cx="2266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10383071" y="4669754"/>
            <a:ext cx="768159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67" b="1" dirty="0">
                <a:cs typeface="+mn-ea"/>
                <a:sym typeface="+mn-lt"/>
              </a:rPr>
              <a:t>Results</a:t>
            </a:r>
            <a:endParaRPr lang="id-ID" sz="1467" b="1" dirty="0">
              <a:cs typeface="+mn-ea"/>
              <a:sym typeface="+mn-lt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9633825" y="4938268"/>
            <a:ext cx="2266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116" name="Freeform 118"/>
          <p:cNvSpPr>
            <a:spLocks noEditPoints="1"/>
          </p:cNvSpPr>
          <p:nvPr/>
        </p:nvSpPr>
        <p:spPr bwMode="auto">
          <a:xfrm>
            <a:off x="1128773" y="3500214"/>
            <a:ext cx="521658" cy="390813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117" name="Group 116"/>
          <p:cNvGrpSpPr/>
          <p:nvPr/>
        </p:nvGrpSpPr>
        <p:grpSpPr>
          <a:xfrm>
            <a:off x="5028817" y="3703560"/>
            <a:ext cx="521658" cy="519935"/>
            <a:chOff x="6146802" y="1144829"/>
            <a:chExt cx="400024" cy="398703"/>
          </a:xfrm>
          <a:solidFill>
            <a:schemeClr val="bg2"/>
          </a:solidFill>
        </p:grpSpPr>
        <p:sp>
          <p:nvSpPr>
            <p:cNvPr id="118" name="Freeform 127"/>
            <p:cNvSpPr>
              <a:spLocks noEditPoints="1"/>
            </p:cNvSpPr>
            <p:nvPr/>
          </p:nvSpPr>
          <p:spPr bwMode="auto">
            <a:xfrm>
              <a:off x="6146802" y="1144829"/>
              <a:ext cx="400024" cy="398703"/>
            </a:xfrm>
            <a:custGeom>
              <a:avLst/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9" name="Freeform 128"/>
            <p:cNvSpPr>
              <a:spLocks/>
            </p:cNvSpPr>
            <p:nvPr/>
          </p:nvSpPr>
          <p:spPr bwMode="auto">
            <a:xfrm>
              <a:off x="6309188" y="1206880"/>
              <a:ext cx="93735" cy="93735"/>
            </a:xfrm>
            <a:custGeom>
              <a:avLst/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273587" y="3337868"/>
            <a:ext cx="521658" cy="519935"/>
            <a:chOff x="2437300" y="1144829"/>
            <a:chExt cx="400024" cy="398703"/>
          </a:xfrm>
          <a:solidFill>
            <a:schemeClr val="bg2"/>
          </a:solidFill>
        </p:grpSpPr>
        <p:sp>
          <p:nvSpPr>
            <p:cNvPr id="121" name="Freeform 129"/>
            <p:cNvSpPr>
              <a:spLocks noEditPoints="1"/>
            </p:cNvSpPr>
            <p:nvPr/>
          </p:nvSpPr>
          <p:spPr bwMode="auto">
            <a:xfrm>
              <a:off x="2437300" y="1144829"/>
              <a:ext cx="400024" cy="398703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2" name="Freeform 130"/>
            <p:cNvSpPr>
              <a:spLocks noEditPoints="1"/>
            </p:cNvSpPr>
            <p:nvPr/>
          </p:nvSpPr>
          <p:spPr bwMode="auto">
            <a:xfrm>
              <a:off x="2686820" y="1193678"/>
              <a:ext cx="100336" cy="100336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301736" y="2971757"/>
            <a:ext cx="533709" cy="406308"/>
            <a:chOff x="2430699" y="394950"/>
            <a:chExt cx="409265" cy="311570"/>
          </a:xfrm>
          <a:solidFill>
            <a:schemeClr val="bg2"/>
          </a:solidFill>
        </p:grpSpPr>
        <p:sp>
          <p:nvSpPr>
            <p:cNvPr id="124" name="Freeform 141"/>
            <p:cNvSpPr>
              <a:spLocks noEditPoints="1"/>
            </p:cNvSpPr>
            <p:nvPr/>
          </p:nvSpPr>
          <p:spPr bwMode="auto">
            <a:xfrm>
              <a:off x="2483507" y="441158"/>
              <a:ext cx="256121" cy="203312"/>
            </a:xfrm>
            <a:custGeom>
              <a:avLst/>
              <a:gdLst>
                <a:gd name="T0" fmla="*/ 74 w 82"/>
                <a:gd name="T1" fmla="*/ 3 h 65"/>
                <a:gd name="T2" fmla="*/ 41 w 82"/>
                <a:gd name="T3" fmla="*/ 0 h 65"/>
                <a:gd name="T4" fmla="*/ 8 w 82"/>
                <a:gd name="T5" fmla="*/ 3 h 65"/>
                <a:gd name="T6" fmla="*/ 5 w 82"/>
                <a:gd name="T7" fmla="*/ 6 h 65"/>
                <a:gd name="T8" fmla="*/ 5 w 82"/>
                <a:gd name="T9" fmla="*/ 59 h 65"/>
                <a:gd name="T10" fmla="*/ 8 w 82"/>
                <a:gd name="T11" fmla="*/ 62 h 65"/>
                <a:gd name="T12" fmla="*/ 41 w 82"/>
                <a:gd name="T13" fmla="*/ 65 h 65"/>
                <a:gd name="T14" fmla="*/ 74 w 82"/>
                <a:gd name="T15" fmla="*/ 62 h 65"/>
                <a:gd name="T16" fmla="*/ 77 w 82"/>
                <a:gd name="T17" fmla="*/ 59 h 65"/>
                <a:gd name="T18" fmla="*/ 77 w 82"/>
                <a:gd name="T19" fmla="*/ 6 h 65"/>
                <a:gd name="T20" fmla="*/ 74 w 82"/>
                <a:gd name="T21" fmla="*/ 3 h 65"/>
                <a:gd name="T22" fmla="*/ 73 w 82"/>
                <a:gd name="T23" fmla="*/ 58 h 65"/>
                <a:gd name="T24" fmla="*/ 9 w 82"/>
                <a:gd name="T25" fmla="*/ 58 h 65"/>
                <a:gd name="T26" fmla="*/ 9 w 82"/>
                <a:gd name="T27" fmla="*/ 7 h 65"/>
                <a:gd name="T28" fmla="*/ 73 w 82"/>
                <a:gd name="T29" fmla="*/ 7 h 65"/>
                <a:gd name="T30" fmla="*/ 73 w 82"/>
                <a:gd name="T31" fmla="*/ 5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" h="65">
                  <a:moveTo>
                    <a:pt x="74" y="3"/>
                  </a:moveTo>
                  <a:cubicBezTo>
                    <a:pt x="63" y="1"/>
                    <a:pt x="52" y="0"/>
                    <a:pt x="41" y="0"/>
                  </a:cubicBezTo>
                  <a:cubicBezTo>
                    <a:pt x="30" y="0"/>
                    <a:pt x="19" y="1"/>
                    <a:pt x="8" y="3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0" y="24"/>
                    <a:pt x="0" y="41"/>
                    <a:pt x="5" y="59"/>
                  </a:cubicBezTo>
                  <a:cubicBezTo>
                    <a:pt x="6" y="60"/>
                    <a:pt x="7" y="61"/>
                    <a:pt x="8" y="62"/>
                  </a:cubicBezTo>
                  <a:cubicBezTo>
                    <a:pt x="19" y="64"/>
                    <a:pt x="30" y="65"/>
                    <a:pt x="41" y="65"/>
                  </a:cubicBezTo>
                  <a:cubicBezTo>
                    <a:pt x="52" y="65"/>
                    <a:pt x="63" y="64"/>
                    <a:pt x="74" y="62"/>
                  </a:cubicBezTo>
                  <a:cubicBezTo>
                    <a:pt x="75" y="61"/>
                    <a:pt x="76" y="60"/>
                    <a:pt x="77" y="59"/>
                  </a:cubicBezTo>
                  <a:cubicBezTo>
                    <a:pt x="82" y="41"/>
                    <a:pt x="82" y="24"/>
                    <a:pt x="77" y="6"/>
                  </a:cubicBezTo>
                  <a:cubicBezTo>
                    <a:pt x="76" y="5"/>
                    <a:pt x="75" y="4"/>
                    <a:pt x="74" y="3"/>
                  </a:cubicBezTo>
                  <a:close/>
                  <a:moveTo>
                    <a:pt x="73" y="58"/>
                  </a:moveTo>
                  <a:cubicBezTo>
                    <a:pt x="52" y="62"/>
                    <a:pt x="30" y="62"/>
                    <a:pt x="9" y="58"/>
                  </a:cubicBezTo>
                  <a:cubicBezTo>
                    <a:pt x="4" y="41"/>
                    <a:pt x="4" y="24"/>
                    <a:pt x="9" y="7"/>
                  </a:cubicBezTo>
                  <a:cubicBezTo>
                    <a:pt x="30" y="3"/>
                    <a:pt x="52" y="3"/>
                    <a:pt x="73" y="7"/>
                  </a:cubicBezTo>
                  <a:cubicBezTo>
                    <a:pt x="78" y="24"/>
                    <a:pt x="78" y="41"/>
                    <a:pt x="7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5" name="Freeform 142"/>
            <p:cNvSpPr>
              <a:spLocks noEditPoints="1"/>
            </p:cNvSpPr>
            <p:nvPr/>
          </p:nvSpPr>
          <p:spPr bwMode="auto">
            <a:xfrm>
              <a:off x="2430699" y="394950"/>
              <a:ext cx="409265" cy="311570"/>
            </a:xfrm>
            <a:custGeom>
              <a:avLst/>
              <a:gdLst>
                <a:gd name="T0" fmla="*/ 125 w 131"/>
                <a:gd name="T1" fmla="*/ 9 h 100"/>
                <a:gd name="T2" fmla="*/ 119 w 131"/>
                <a:gd name="T3" fmla="*/ 3 h 100"/>
                <a:gd name="T4" fmla="*/ 66 w 131"/>
                <a:gd name="T5" fmla="*/ 0 h 100"/>
                <a:gd name="T6" fmla="*/ 13 w 131"/>
                <a:gd name="T7" fmla="*/ 3 h 100"/>
                <a:gd name="T8" fmla="*/ 7 w 131"/>
                <a:gd name="T9" fmla="*/ 9 h 100"/>
                <a:gd name="T10" fmla="*/ 7 w 131"/>
                <a:gd name="T11" fmla="*/ 87 h 100"/>
                <a:gd name="T12" fmla="*/ 13 w 131"/>
                <a:gd name="T13" fmla="*/ 93 h 100"/>
                <a:gd name="T14" fmla="*/ 39 w 131"/>
                <a:gd name="T15" fmla="*/ 95 h 100"/>
                <a:gd name="T16" fmla="*/ 38 w 131"/>
                <a:gd name="T17" fmla="*/ 96 h 100"/>
                <a:gd name="T18" fmla="*/ 66 w 131"/>
                <a:gd name="T19" fmla="*/ 100 h 100"/>
                <a:gd name="T20" fmla="*/ 94 w 131"/>
                <a:gd name="T21" fmla="*/ 96 h 100"/>
                <a:gd name="T22" fmla="*/ 93 w 131"/>
                <a:gd name="T23" fmla="*/ 95 h 100"/>
                <a:gd name="T24" fmla="*/ 119 w 131"/>
                <a:gd name="T25" fmla="*/ 93 h 100"/>
                <a:gd name="T26" fmla="*/ 125 w 131"/>
                <a:gd name="T27" fmla="*/ 87 h 100"/>
                <a:gd name="T28" fmla="*/ 125 w 131"/>
                <a:gd name="T29" fmla="*/ 9 h 100"/>
                <a:gd name="T30" fmla="*/ 118 w 131"/>
                <a:gd name="T31" fmla="*/ 85 h 100"/>
                <a:gd name="T32" fmla="*/ 14 w 131"/>
                <a:gd name="T33" fmla="*/ 85 h 100"/>
                <a:gd name="T34" fmla="*/ 14 w 131"/>
                <a:gd name="T35" fmla="*/ 11 h 100"/>
                <a:gd name="T36" fmla="*/ 118 w 131"/>
                <a:gd name="T37" fmla="*/ 11 h 100"/>
                <a:gd name="T38" fmla="*/ 118 w 131"/>
                <a:gd name="T39" fmla="*/ 8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1" h="100">
                  <a:moveTo>
                    <a:pt x="125" y="9"/>
                  </a:moveTo>
                  <a:cubicBezTo>
                    <a:pt x="125" y="6"/>
                    <a:pt x="122" y="4"/>
                    <a:pt x="119" y="3"/>
                  </a:cubicBezTo>
                  <a:cubicBezTo>
                    <a:pt x="101" y="1"/>
                    <a:pt x="83" y="0"/>
                    <a:pt x="66" y="0"/>
                  </a:cubicBezTo>
                  <a:cubicBezTo>
                    <a:pt x="49" y="0"/>
                    <a:pt x="31" y="1"/>
                    <a:pt x="13" y="3"/>
                  </a:cubicBezTo>
                  <a:cubicBezTo>
                    <a:pt x="10" y="4"/>
                    <a:pt x="7" y="6"/>
                    <a:pt x="7" y="9"/>
                  </a:cubicBezTo>
                  <a:cubicBezTo>
                    <a:pt x="0" y="35"/>
                    <a:pt x="0" y="61"/>
                    <a:pt x="7" y="87"/>
                  </a:cubicBezTo>
                  <a:cubicBezTo>
                    <a:pt x="7" y="90"/>
                    <a:pt x="10" y="92"/>
                    <a:pt x="13" y="93"/>
                  </a:cubicBezTo>
                  <a:cubicBezTo>
                    <a:pt x="22" y="94"/>
                    <a:pt x="30" y="95"/>
                    <a:pt x="39" y="95"/>
                  </a:cubicBezTo>
                  <a:cubicBezTo>
                    <a:pt x="38" y="95"/>
                    <a:pt x="38" y="96"/>
                    <a:pt x="38" y="96"/>
                  </a:cubicBezTo>
                  <a:cubicBezTo>
                    <a:pt x="38" y="98"/>
                    <a:pt x="51" y="100"/>
                    <a:pt x="66" y="100"/>
                  </a:cubicBezTo>
                  <a:cubicBezTo>
                    <a:pt x="81" y="100"/>
                    <a:pt x="94" y="98"/>
                    <a:pt x="94" y="96"/>
                  </a:cubicBezTo>
                  <a:cubicBezTo>
                    <a:pt x="94" y="96"/>
                    <a:pt x="94" y="95"/>
                    <a:pt x="93" y="95"/>
                  </a:cubicBezTo>
                  <a:cubicBezTo>
                    <a:pt x="102" y="95"/>
                    <a:pt x="110" y="94"/>
                    <a:pt x="119" y="93"/>
                  </a:cubicBezTo>
                  <a:cubicBezTo>
                    <a:pt x="122" y="92"/>
                    <a:pt x="125" y="90"/>
                    <a:pt x="125" y="87"/>
                  </a:cubicBezTo>
                  <a:cubicBezTo>
                    <a:pt x="131" y="61"/>
                    <a:pt x="131" y="35"/>
                    <a:pt x="125" y="9"/>
                  </a:cubicBezTo>
                  <a:close/>
                  <a:moveTo>
                    <a:pt x="118" y="85"/>
                  </a:moveTo>
                  <a:cubicBezTo>
                    <a:pt x="83" y="89"/>
                    <a:pt x="49" y="89"/>
                    <a:pt x="14" y="85"/>
                  </a:cubicBezTo>
                  <a:cubicBezTo>
                    <a:pt x="9" y="60"/>
                    <a:pt x="9" y="36"/>
                    <a:pt x="14" y="11"/>
                  </a:cubicBezTo>
                  <a:cubicBezTo>
                    <a:pt x="49" y="7"/>
                    <a:pt x="83" y="7"/>
                    <a:pt x="118" y="11"/>
                  </a:cubicBezTo>
                  <a:cubicBezTo>
                    <a:pt x="123" y="36"/>
                    <a:pt x="123" y="60"/>
                    <a:pt x="118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6" name="Freeform 143"/>
            <p:cNvSpPr>
              <a:spLocks noEditPoints="1"/>
            </p:cNvSpPr>
            <p:nvPr/>
          </p:nvSpPr>
          <p:spPr bwMode="auto">
            <a:xfrm>
              <a:off x="2748869" y="457000"/>
              <a:ext cx="38287" cy="38287"/>
            </a:xfrm>
            <a:custGeom>
              <a:avLst/>
              <a:gdLst>
                <a:gd name="T0" fmla="*/ 6 w 12"/>
                <a:gd name="T1" fmla="*/ 12 h 12"/>
                <a:gd name="T2" fmla="*/ 12 w 12"/>
                <a:gd name="T3" fmla="*/ 6 h 12"/>
                <a:gd name="T4" fmla="*/ 6 w 12"/>
                <a:gd name="T5" fmla="*/ 0 h 12"/>
                <a:gd name="T6" fmla="*/ 0 w 12"/>
                <a:gd name="T7" fmla="*/ 6 h 12"/>
                <a:gd name="T8" fmla="*/ 6 w 12"/>
                <a:gd name="T9" fmla="*/ 12 h 12"/>
                <a:gd name="T10" fmla="*/ 6 w 12"/>
                <a:gd name="T11" fmla="*/ 4 h 12"/>
                <a:gd name="T12" fmla="*/ 8 w 12"/>
                <a:gd name="T13" fmla="*/ 6 h 12"/>
                <a:gd name="T14" fmla="*/ 6 w 12"/>
                <a:gd name="T15" fmla="*/ 8 h 12"/>
                <a:gd name="T16" fmla="*/ 4 w 12"/>
                <a:gd name="T17" fmla="*/ 6 h 12"/>
                <a:gd name="T18" fmla="*/ 6 w 12"/>
                <a:gd name="T1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12"/>
                  </a:move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lose/>
                  <a:moveTo>
                    <a:pt x="6" y="4"/>
                  </a:move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7" name="Freeform 144"/>
            <p:cNvSpPr>
              <a:spLocks/>
            </p:cNvSpPr>
            <p:nvPr/>
          </p:nvSpPr>
          <p:spPr bwMode="auto">
            <a:xfrm>
              <a:off x="2736988" y="619386"/>
              <a:ext cx="50168" cy="1320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8" name="Freeform 145"/>
            <p:cNvSpPr>
              <a:spLocks/>
            </p:cNvSpPr>
            <p:nvPr/>
          </p:nvSpPr>
          <p:spPr bwMode="auto">
            <a:xfrm>
              <a:off x="2748869" y="582420"/>
              <a:ext cx="50168" cy="1188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9" name="Freeform 146"/>
            <p:cNvSpPr>
              <a:spLocks/>
            </p:cNvSpPr>
            <p:nvPr/>
          </p:nvSpPr>
          <p:spPr bwMode="auto">
            <a:xfrm>
              <a:off x="2748869" y="544134"/>
              <a:ext cx="50168" cy="13202"/>
            </a:xfrm>
            <a:custGeom>
              <a:avLst/>
              <a:gdLst>
                <a:gd name="T0" fmla="*/ 14 w 16"/>
                <a:gd name="T1" fmla="*/ 0 h 4"/>
                <a:gd name="T2" fmla="*/ 2 w 16"/>
                <a:gd name="T3" fmla="*/ 0 h 4"/>
                <a:gd name="T4" fmla="*/ 0 w 16"/>
                <a:gd name="T5" fmla="*/ 2 h 4"/>
                <a:gd name="T6" fmla="*/ 2 w 16"/>
                <a:gd name="T7" fmla="*/ 4 h 4"/>
                <a:gd name="T8" fmla="*/ 14 w 16"/>
                <a:gd name="T9" fmla="*/ 4 h 4"/>
                <a:gd name="T10" fmla="*/ 16 w 16"/>
                <a:gd name="T11" fmla="*/ 2 h 4"/>
                <a:gd name="T12" fmla="*/ 14 w 1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">
                  <a:moveTo>
                    <a:pt x="1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0" name="Freeform 147"/>
            <p:cNvSpPr>
              <a:spLocks/>
            </p:cNvSpPr>
            <p:nvPr/>
          </p:nvSpPr>
          <p:spPr bwMode="auto">
            <a:xfrm>
              <a:off x="2537636" y="491326"/>
              <a:ext cx="73932" cy="52808"/>
            </a:xfrm>
            <a:custGeom>
              <a:avLst/>
              <a:gdLst>
                <a:gd name="T0" fmla="*/ 22 w 24"/>
                <a:gd name="T1" fmla="*/ 0 h 17"/>
                <a:gd name="T2" fmla="*/ 4 w 24"/>
                <a:gd name="T3" fmla="*/ 2 h 17"/>
                <a:gd name="T4" fmla="*/ 1 w 24"/>
                <a:gd name="T5" fmla="*/ 4 h 17"/>
                <a:gd name="T6" fmla="*/ 0 w 24"/>
                <a:gd name="T7" fmla="*/ 15 h 17"/>
                <a:gd name="T8" fmla="*/ 2 w 24"/>
                <a:gd name="T9" fmla="*/ 17 h 17"/>
                <a:gd name="T10" fmla="*/ 4 w 24"/>
                <a:gd name="T11" fmla="*/ 15 h 17"/>
                <a:gd name="T12" fmla="*/ 5 w 24"/>
                <a:gd name="T13" fmla="*/ 7 h 17"/>
                <a:gd name="T14" fmla="*/ 7 w 24"/>
                <a:gd name="T15" fmla="*/ 5 h 17"/>
                <a:gd name="T16" fmla="*/ 22 w 24"/>
                <a:gd name="T17" fmla="*/ 4 h 17"/>
                <a:gd name="T18" fmla="*/ 24 w 24"/>
                <a:gd name="T19" fmla="*/ 2 h 17"/>
                <a:gd name="T20" fmla="*/ 22 w 24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7">
                  <a:moveTo>
                    <a:pt x="22" y="0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1" y="3"/>
                    <a:pt x="1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6355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>
          <a:xfrm>
            <a:off x="609599" y="1385773"/>
            <a:ext cx="2628901" cy="318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33" name="Straight Connector 32"/>
          <p:cNvCxnSpPr>
            <a:cxnSpLocks/>
          </p:cNvCxnSpPr>
          <p:nvPr/>
        </p:nvCxnSpPr>
        <p:spPr>
          <a:xfrm>
            <a:off x="7346230" y="5734710"/>
            <a:ext cx="2945522" cy="35488"/>
          </a:xfrm>
          <a:prstGeom prst="line">
            <a:avLst/>
          </a:prstGeom>
          <a:ln w="508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7525747" y="4216149"/>
            <a:ext cx="2976423" cy="263950"/>
          </a:xfrm>
          <a:prstGeom prst="line">
            <a:avLst/>
          </a:prstGeom>
          <a:ln w="508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</p:cNvCxnSpPr>
          <p:nvPr/>
        </p:nvCxnSpPr>
        <p:spPr>
          <a:xfrm>
            <a:off x="4894023" y="5699788"/>
            <a:ext cx="2945522" cy="35488"/>
          </a:xfrm>
          <a:prstGeom prst="line">
            <a:avLst/>
          </a:prstGeom>
          <a:ln w="508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>
            <a:off x="5073540" y="3998351"/>
            <a:ext cx="2976423" cy="263950"/>
          </a:xfrm>
          <a:prstGeom prst="line">
            <a:avLst/>
          </a:prstGeom>
          <a:ln w="508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2201583" y="5709588"/>
            <a:ext cx="2945522" cy="35488"/>
          </a:xfrm>
          <a:prstGeom prst="line">
            <a:avLst/>
          </a:prstGeom>
          <a:ln w="508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2170682" y="3653776"/>
            <a:ext cx="2976423" cy="263950"/>
          </a:xfrm>
          <a:prstGeom prst="line">
            <a:avLst/>
          </a:prstGeom>
          <a:ln w="50800"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+mn-ea"/>
                <a:cs typeface="+mn-ea"/>
                <a:sym typeface="+mn-lt"/>
              </a:rPr>
              <a:t>Gears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67656" y="3189288"/>
            <a:ext cx="3006053" cy="3008312"/>
            <a:chOff x="5427663" y="2528888"/>
            <a:chExt cx="2111375" cy="211296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427663" y="2528888"/>
              <a:ext cx="2111375" cy="2112962"/>
            </a:xfrm>
            <a:custGeom>
              <a:avLst/>
              <a:gdLst>
                <a:gd name="T0" fmla="*/ 48 w 662"/>
                <a:gd name="T1" fmla="*/ 407 h 662"/>
                <a:gd name="T2" fmla="*/ 31 w 662"/>
                <a:gd name="T3" fmla="*/ 469 h 662"/>
                <a:gd name="T4" fmla="*/ 89 w 662"/>
                <a:gd name="T5" fmla="*/ 495 h 662"/>
                <a:gd name="T6" fmla="*/ 93 w 662"/>
                <a:gd name="T7" fmla="*/ 557 h 662"/>
                <a:gd name="T8" fmla="*/ 155 w 662"/>
                <a:gd name="T9" fmla="*/ 564 h 662"/>
                <a:gd name="T10" fmla="*/ 182 w 662"/>
                <a:gd name="T11" fmla="*/ 624 h 662"/>
                <a:gd name="T12" fmla="*/ 239 w 662"/>
                <a:gd name="T13" fmla="*/ 610 h 662"/>
                <a:gd name="T14" fmla="*/ 282 w 662"/>
                <a:gd name="T15" fmla="*/ 657 h 662"/>
                <a:gd name="T16" fmla="*/ 334 w 662"/>
                <a:gd name="T17" fmla="*/ 626 h 662"/>
                <a:gd name="T18" fmla="*/ 389 w 662"/>
                <a:gd name="T19" fmla="*/ 657 h 662"/>
                <a:gd name="T20" fmla="*/ 427 w 662"/>
                <a:gd name="T21" fmla="*/ 610 h 662"/>
                <a:gd name="T22" fmla="*/ 492 w 662"/>
                <a:gd name="T23" fmla="*/ 622 h 662"/>
                <a:gd name="T24" fmla="*/ 513 w 662"/>
                <a:gd name="T25" fmla="*/ 564 h 662"/>
                <a:gd name="T26" fmla="*/ 575 w 662"/>
                <a:gd name="T27" fmla="*/ 555 h 662"/>
                <a:gd name="T28" fmla="*/ 580 w 662"/>
                <a:gd name="T29" fmla="*/ 493 h 662"/>
                <a:gd name="T30" fmla="*/ 635 w 662"/>
                <a:gd name="T31" fmla="*/ 464 h 662"/>
                <a:gd name="T32" fmla="*/ 618 w 662"/>
                <a:gd name="T33" fmla="*/ 405 h 662"/>
                <a:gd name="T34" fmla="*/ 659 w 662"/>
                <a:gd name="T35" fmla="*/ 357 h 662"/>
                <a:gd name="T36" fmla="*/ 628 w 662"/>
                <a:gd name="T37" fmla="*/ 307 h 662"/>
                <a:gd name="T38" fmla="*/ 652 w 662"/>
                <a:gd name="T39" fmla="*/ 252 h 662"/>
                <a:gd name="T40" fmla="*/ 604 w 662"/>
                <a:gd name="T41" fmla="*/ 216 h 662"/>
                <a:gd name="T42" fmla="*/ 609 w 662"/>
                <a:gd name="T43" fmla="*/ 152 h 662"/>
                <a:gd name="T44" fmla="*/ 551 w 662"/>
                <a:gd name="T45" fmla="*/ 133 h 662"/>
                <a:gd name="T46" fmla="*/ 535 w 662"/>
                <a:gd name="T47" fmla="*/ 73 h 662"/>
                <a:gd name="T48" fmla="*/ 475 w 662"/>
                <a:gd name="T49" fmla="*/ 73 h 662"/>
                <a:gd name="T50" fmla="*/ 437 w 662"/>
                <a:gd name="T51" fmla="*/ 23 h 662"/>
                <a:gd name="T52" fmla="*/ 382 w 662"/>
                <a:gd name="T53" fmla="*/ 42 h 662"/>
                <a:gd name="T54" fmla="*/ 325 w 662"/>
                <a:gd name="T55" fmla="*/ 6 h 662"/>
                <a:gd name="T56" fmla="*/ 279 w 662"/>
                <a:gd name="T57" fmla="*/ 42 h 662"/>
                <a:gd name="T58" fmla="*/ 220 w 662"/>
                <a:gd name="T59" fmla="*/ 23 h 662"/>
                <a:gd name="T60" fmla="*/ 189 w 662"/>
                <a:gd name="T61" fmla="*/ 75 h 662"/>
                <a:gd name="T62" fmla="*/ 127 w 662"/>
                <a:gd name="T63" fmla="*/ 78 h 662"/>
                <a:gd name="T64" fmla="*/ 129 w 662"/>
                <a:gd name="T65" fmla="*/ 121 h 662"/>
                <a:gd name="T66" fmla="*/ 89 w 662"/>
                <a:gd name="T67" fmla="*/ 116 h 662"/>
                <a:gd name="T68" fmla="*/ 81 w 662"/>
                <a:gd name="T69" fmla="*/ 176 h 662"/>
                <a:gd name="T70" fmla="*/ 29 w 662"/>
                <a:gd name="T71" fmla="*/ 207 h 662"/>
                <a:gd name="T72" fmla="*/ 46 w 662"/>
                <a:gd name="T73" fmla="*/ 266 h 662"/>
                <a:gd name="T74" fmla="*/ 5 w 662"/>
                <a:gd name="T75" fmla="*/ 312 h 662"/>
                <a:gd name="T76" fmla="*/ 39 w 662"/>
                <a:gd name="T77" fmla="*/ 3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62" h="662">
                  <a:moveTo>
                    <a:pt x="39" y="362"/>
                  </a:moveTo>
                  <a:cubicBezTo>
                    <a:pt x="43" y="375"/>
                    <a:pt x="45" y="392"/>
                    <a:pt x="48" y="407"/>
                  </a:cubicBezTo>
                  <a:cubicBezTo>
                    <a:pt x="39" y="412"/>
                    <a:pt x="28" y="415"/>
                    <a:pt x="15" y="417"/>
                  </a:cubicBezTo>
                  <a:cubicBezTo>
                    <a:pt x="18" y="436"/>
                    <a:pt x="27" y="451"/>
                    <a:pt x="31" y="469"/>
                  </a:cubicBezTo>
                  <a:cubicBezTo>
                    <a:pt x="45" y="466"/>
                    <a:pt x="55" y="460"/>
                    <a:pt x="65" y="455"/>
                  </a:cubicBezTo>
                  <a:cubicBezTo>
                    <a:pt x="74" y="467"/>
                    <a:pt x="79" y="484"/>
                    <a:pt x="89" y="495"/>
                  </a:cubicBezTo>
                  <a:cubicBezTo>
                    <a:pt x="80" y="502"/>
                    <a:pt x="70" y="509"/>
                    <a:pt x="60" y="514"/>
                  </a:cubicBezTo>
                  <a:cubicBezTo>
                    <a:pt x="68" y="532"/>
                    <a:pt x="79" y="546"/>
                    <a:pt x="93" y="557"/>
                  </a:cubicBezTo>
                  <a:cubicBezTo>
                    <a:pt x="106" y="554"/>
                    <a:pt x="109" y="541"/>
                    <a:pt x="120" y="536"/>
                  </a:cubicBezTo>
                  <a:cubicBezTo>
                    <a:pt x="132" y="545"/>
                    <a:pt x="140" y="558"/>
                    <a:pt x="155" y="564"/>
                  </a:cubicBezTo>
                  <a:cubicBezTo>
                    <a:pt x="150" y="576"/>
                    <a:pt x="138" y="582"/>
                    <a:pt x="134" y="595"/>
                  </a:cubicBezTo>
                  <a:cubicBezTo>
                    <a:pt x="149" y="605"/>
                    <a:pt x="163" y="617"/>
                    <a:pt x="182" y="624"/>
                  </a:cubicBezTo>
                  <a:cubicBezTo>
                    <a:pt x="185" y="612"/>
                    <a:pt x="191" y="604"/>
                    <a:pt x="196" y="593"/>
                  </a:cubicBezTo>
                  <a:cubicBezTo>
                    <a:pt x="212" y="597"/>
                    <a:pt x="222" y="607"/>
                    <a:pt x="239" y="610"/>
                  </a:cubicBezTo>
                  <a:cubicBezTo>
                    <a:pt x="238" y="624"/>
                    <a:pt x="230" y="631"/>
                    <a:pt x="229" y="645"/>
                  </a:cubicBezTo>
                  <a:cubicBezTo>
                    <a:pt x="246" y="650"/>
                    <a:pt x="262" y="656"/>
                    <a:pt x="282" y="657"/>
                  </a:cubicBezTo>
                  <a:cubicBezTo>
                    <a:pt x="285" y="648"/>
                    <a:pt x="286" y="636"/>
                    <a:pt x="287" y="624"/>
                  </a:cubicBezTo>
                  <a:cubicBezTo>
                    <a:pt x="305" y="622"/>
                    <a:pt x="316" y="628"/>
                    <a:pt x="334" y="626"/>
                  </a:cubicBezTo>
                  <a:cubicBezTo>
                    <a:pt x="335" y="638"/>
                    <a:pt x="332" y="654"/>
                    <a:pt x="337" y="662"/>
                  </a:cubicBezTo>
                  <a:cubicBezTo>
                    <a:pt x="356" y="662"/>
                    <a:pt x="371" y="658"/>
                    <a:pt x="389" y="657"/>
                  </a:cubicBezTo>
                  <a:cubicBezTo>
                    <a:pt x="390" y="644"/>
                    <a:pt x="386" y="635"/>
                    <a:pt x="384" y="624"/>
                  </a:cubicBezTo>
                  <a:cubicBezTo>
                    <a:pt x="396" y="616"/>
                    <a:pt x="417" y="618"/>
                    <a:pt x="427" y="610"/>
                  </a:cubicBezTo>
                  <a:cubicBezTo>
                    <a:pt x="436" y="618"/>
                    <a:pt x="436" y="633"/>
                    <a:pt x="442" y="643"/>
                  </a:cubicBezTo>
                  <a:cubicBezTo>
                    <a:pt x="460" y="637"/>
                    <a:pt x="475" y="629"/>
                    <a:pt x="492" y="622"/>
                  </a:cubicBezTo>
                  <a:cubicBezTo>
                    <a:pt x="489" y="610"/>
                    <a:pt x="481" y="604"/>
                    <a:pt x="477" y="593"/>
                  </a:cubicBezTo>
                  <a:cubicBezTo>
                    <a:pt x="485" y="579"/>
                    <a:pt x="504" y="577"/>
                    <a:pt x="513" y="564"/>
                  </a:cubicBezTo>
                  <a:cubicBezTo>
                    <a:pt x="522" y="571"/>
                    <a:pt x="529" y="581"/>
                    <a:pt x="535" y="591"/>
                  </a:cubicBezTo>
                  <a:cubicBezTo>
                    <a:pt x="550" y="580"/>
                    <a:pt x="564" y="569"/>
                    <a:pt x="575" y="555"/>
                  </a:cubicBezTo>
                  <a:cubicBezTo>
                    <a:pt x="570" y="544"/>
                    <a:pt x="559" y="539"/>
                    <a:pt x="551" y="531"/>
                  </a:cubicBezTo>
                  <a:cubicBezTo>
                    <a:pt x="561" y="519"/>
                    <a:pt x="572" y="507"/>
                    <a:pt x="580" y="493"/>
                  </a:cubicBezTo>
                  <a:cubicBezTo>
                    <a:pt x="590" y="498"/>
                    <a:pt x="597" y="507"/>
                    <a:pt x="611" y="510"/>
                  </a:cubicBezTo>
                  <a:cubicBezTo>
                    <a:pt x="619" y="494"/>
                    <a:pt x="628" y="480"/>
                    <a:pt x="635" y="464"/>
                  </a:cubicBezTo>
                  <a:cubicBezTo>
                    <a:pt x="627" y="457"/>
                    <a:pt x="615" y="454"/>
                    <a:pt x="604" y="450"/>
                  </a:cubicBezTo>
                  <a:cubicBezTo>
                    <a:pt x="610" y="436"/>
                    <a:pt x="616" y="422"/>
                    <a:pt x="618" y="405"/>
                  </a:cubicBezTo>
                  <a:cubicBezTo>
                    <a:pt x="631" y="406"/>
                    <a:pt x="639" y="411"/>
                    <a:pt x="652" y="412"/>
                  </a:cubicBezTo>
                  <a:cubicBezTo>
                    <a:pt x="656" y="397"/>
                    <a:pt x="662" y="371"/>
                    <a:pt x="659" y="357"/>
                  </a:cubicBezTo>
                  <a:cubicBezTo>
                    <a:pt x="648" y="357"/>
                    <a:pt x="635" y="358"/>
                    <a:pt x="628" y="354"/>
                  </a:cubicBezTo>
                  <a:cubicBezTo>
                    <a:pt x="628" y="339"/>
                    <a:pt x="628" y="323"/>
                    <a:pt x="628" y="307"/>
                  </a:cubicBezTo>
                  <a:cubicBezTo>
                    <a:pt x="641" y="308"/>
                    <a:pt x="650" y="305"/>
                    <a:pt x="661" y="304"/>
                  </a:cubicBezTo>
                  <a:cubicBezTo>
                    <a:pt x="657" y="288"/>
                    <a:pt x="656" y="268"/>
                    <a:pt x="652" y="252"/>
                  </a:cubicBezTo>
                  <a:cubicBezTo>
                    <a:pt x="638" y="251"/>
                    <a:pt x="633" y="257"/>
                    <a:pt x="621" y="257"/>
                  </a:cubicBezTo>
                  <a:cubicBezTo>
                    <a:pt x="613" y="245"/>
                    <a:pt x="613" y="226"/>
                    <a:pt x="604" y="216"/>
                  </a:cubicBezTo>
                  <a:cubicBezTo>
                    <a:pt x="610" y="208"/>
                    <a:pt x="622" y="206"/>
                    <a:pt x="632" y="202"/>
                  </a:cubicBezTo>
                  <a:cubicBezTo>
                    <a:pt x="629" y="181"/>
                    <a:pt x="615" y="170"/>
                    <a:pt x="609" y="152"/>
                  </a:cubicBezTo>
                  <a:cubicBezTo>
                    <a:pt x="598" y="157"/>
                    <a:pt x="591" y="164"/>
                    <a:pt x="580" y="168"/>
                  </a:cubicBezTo>
                  <a:cubicBezTo>
                    <a:pt x="571" y="156"/>
                    <a:pt x="562" y="144"/>
                    <a:pt x="551" y="133"/>
                  </a:cubicBezTo>
                  <a:cubicBezTo>
                    <a:pt x="556" y="123"/>
                    <a:pt x="567" y="120"/>
                    <a:pt x="573" y="111"/>
                  </a:cubicBezTo>
                  <a:cubicBezTo>
                    <a:pt x="564" y="94"/>
                    <a:pt x="546" y="87"/>
                    <a:pt x="535" y="73"/>
                  </a:cubicBezTo>
                  <a:cubicBezTo>
                    <a:pt x="526" y="79"/>
                    <a:pt x="522" y="89"/>
                    <a:pt x="516" y="97"/>
                  </a:cubicBezTo>
                  <a:cubicBezTo>
                    <a:pt x="500" y="91"/>
                    <a:pt x="490" y="79"/>
                    <a:pt x="475" y="73"/>
                  </a:cubicBezTo>
                  <a:cubicBezTo>
                    <a:pt x="479" y="63"/>
                    <a:pt x="482" y="53"/>
                    <a:pt x="489" y="47"/>
                  </a:cubicBezTo>
                  <a:cubicBezTo>
                    <a:pt x="476" y="35"/>
                    <a:pt x="458" y="28"/>
                    <a:pt x="437" y="23"/>
                  </a:cubicBezTo>
                  <a:cubicBezTo>
                    <a:pt x="437" y="35"/>
                    <a:pt x="430" y="40"/>
                    <a:pt x="430" y="52"/>
                  </a:cubicBezTo>
                  <a:cubicBezTo>
                    <a:pt x="412" y="51"/>
                    <a:pt x="401" y="42"/>
                    <a:pt x="382" y="42"/>
                  </a:cubicBezTo>
                  <a:cubicBezTo>
                    <a:pt x="382" y="30"/>
                    <a:pt x="386" y="21"/>
                    <a:pt x="387" y="9"/>
                  </a:cubicBezTo>
                  <a:cubicBezTo>
                    <a:pt x="367" y="8"/>
                    <a:pt x="343" y="0"/>
                    <a:pt x="325" y="6"/>
                  </a:cubicBezTo>
                  <a:cubicBezTo>
                    <a:pt x="325" y="16"/>
                    <a:pt x="325" y="25"/>
                    <a:pt x="325" y="35"/>
                  </a:cubicBezTo>
                  <a:cubicBezTo>
                    <a:pt x="312" y="40"/>
                    <a:pt x="293" y="39"/>
                    <a:pt x="279" y="42"/>
                  </a:cubicBezTo>
                  <a:cubicBezTo>
                    <a:pt x="275" y="34"/>
                    <a:pt x="275" y="21"/>
                    <a:pt x="272" y="11"/>
                  </a:cubicBezTo>
                  <a:cubicBezTo>
                    <a:pt x="251" y="11"/>
                    <a:pt x="238" y="20"/>
                    <a:pt x="220" y="23"/>
                  </a:cubicBezTo>
                  <a:cubicBezTo>
                    <a:pt x="221" y="35"/>
                    <a:pt x="226" y="44"/>
                    <a:pt x="229" y="54"/>
                  </a:cubicBezTo>
                  <a:cubicBezTo>
                    <a:pt x="218" y="64"/>
                    <a:pt x="201" y="66"/>
                    <a:pt x="189" y="75"/>
                  </a:cubicBezTo>
                  <a:cubicBezTo>
                    <a:pt x="181" y="68"/>
                    <a:pt x="176" y="58"/>
                    <a:pt x="172" y="47"/>
                  </a:cubicBezTo>
                  <a:cubicBezTo>
                    <a:pt x="155" y="55"/>
                    <a:pt x="139" y="65"/>
                    <a:pt x="127" y="78"/>
                  </a:cubicBezTo>
                  <a:cubicBezTo>
                    <a:pt x="131" y="89"/>
                    <a:pt x="140" y="95"/>
                    <a:pt x="146" y="104"/>
                  </a:cubicBezTo>
                  <a:cubicBezTo>
                    <a:pt x="138" y="110"/>
                    <a:pt x="136" y="115"/>
                    <a:pt x="129" y="121"/>
                  </a:cubicBezTo>
                  <a:cubicBezTo>
                    <a:pt x="128" y="122"/>
                    <a:pt x="115" y="137"/>
                    <a:pt x="113" y="137"/>
                  </a:cubicBezTo>
                  <a:cubicBezTo>
                    <a:pt x="103" y="138"/>
                    <a:pt x="96" y="116"/>
                    <a:pt x="89" y="116"/>
                  </a:cubicBezTo>
                  <a:cubicBezTo>
                    <a:pt x="77" y="116"/>
                    <a:pt x="63" y="147"/>
                    <a:pt x="55" y="157"/>
                  </a:cubicBezTo>
                  <a:cubicBezTo>
                    <a:pt x="60" y="167"/>
                    <a:pt x="72" y="170"/>
                    <a:pt x="81" y="176"/>
                  </a:cubicBezTo>
                  <a:cubicBezTo>
                    <a:pt x="77" y="192"/>
                    <a:pt x="66" y="201"/>
                    <a:pt x="62" y="219"/>
                  </a:cubicBezTo>
                  <a:cubicBezTo>
                    <a:pt x="49" y="216"/>
                    <a:pt x="42" y="209"/>
                    <a:pt x="29" y="207"/>
                  </a:cubicBezTo>
                  <a:cubicBezTo>
                    <a:pt x="22" y="223"/>
                    <a:pt x="16" y="239"/>
                    <a:pt x="12" y="259"/>
                  </a:cubicBezTo>
                  <a:cubicBezTo>
                    <a:pt x="24" y="261"/>
                    <a:pt x="35" y="264"/>
                    <a:pt x="46" y="266"/>
                  </a:cubicBezTo>
                  <a:cubicBezTo>
                    <a:pt x="45" y="281"/>
                    <a:pt x="39" y="291"/>
                    <a:pt x="41" y="309"/>
                  </a:cubicBezTo>
                  <a:cubicBezTo>
                    <a:pt x="33" y="314"/>
                    <a:pt x="17" y="311"/>
                    <a:pt x="5" y="312"/>
                  </a:cubicBezTo>
                  <a:cubicBezTo>
                    <a:pt x="0" y="327"/>
                    <a:pt x="4" y="351"/>
                    <a:pt x="5" y="366"/>
                  </a:cubicBezTo>
                  <a:cubicBezTo>
                    <a:pt x="14" y="363"/>
                    <a:pt x="30" y="366"/>
                    <a:pt x="39" y="3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5827713" y="2928938"/>
              <a:ext cx="1311275" cy="131286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6028980" y="3135390"/>
              <a:ext cx="908741" cy="8999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3" name="Freeform 5"/>
          <p:cNvSpPr>
            <a:spLocks/>
          </p:cNvSpPr>
          <p:nvPr/>
        </p:nvSpPr>
        <p:spPr bwMode="auto">
          <a:xfrm rot="679757">
            <a:off x="3746284" y="3541187"/>
            <a:ext cx="2654514" cy="2656509"/>
          </a:xfrm>
          <a:custGeom>
            <a:avLst/>
            <a:gdLst>
              <a:gd name="T0" fmla="*/ 48 w 662"/>
              <a:gd name="T1" fmla="*/ 407 h 662"/>
              <a:gd name="T2" fmla="*/ 31 w 662"/>
              <a:gd name="T3" fmla="*/ 469 h 662"/>
              <a:gd name="T4" fmla="*/ 89 w 662"/>
              <a:gd name="T5" fmla="*/ 495 h 662"/>
              <a:gd name="T6" fmla="*/ 93 w 662"/>
              <a:gd name="T7" fmla="*/ 557 h 662"/>
              <a:gd name="T8" fmla="*/ 155 w 662"/>
              <a:gd name="T9" fmla="*/ 564 h 662"/>
              <a:gd name="T10" fmla="*/ 182 w 662"/>
              <a:gd name="T11" fmla="*/ 624 h 662"/>
              <a:gd name="T12" fmla="*/ 239 w 662"/>
              <a:gd name="T13" fmla="*/ 610 h 662"/>
              <a:gd name="T14" fmla="*/ 282 w 662"/>
              <a:gd name="T15" fmla="*/ 657 h 662"/>
              <a:gd name="T16" fmla="*/ 334 w 662"/>
              <a:gd name="T17" fmla="*/ 626 h 662"/>
              <a:gd name="T18" fmla="*/ 389 w 662"/>
              <a:gd name="T19" fmla="*/ 657 h 662"/>
              <a:gd name="T20" fmla="*/ 427 w 662"/>
              <a:gd name="T21" fmla="*/ 610 h 662"/>
              <a:gd name="T22" fmla="*/ 492 w 662"/>
              <a:gd name="T23" fmla="*/ 622 h 662"/>
              <a:gd name="T24" fmla="*/ 513 w 662"/>
              <a:gd name="T25" fmla="*/ 564 h 662"/>
              <a:gd name="T26" fmla="*/ 575 w 662"/>
              <a:gd name="T27" fmla="*/ 555 h 662"/>
              <a:gd name="T28" fmla="*/ 580 w 662"/>
              <a:gd name="T29" fmla="*/ 493 h 662"/>
              <a:gd name="T30" fmla="*/ 635 w 662"/>
              <a:gd name="T31" fmla="*/ 464 h 662"/>
              <a:gd name="T32" fmla="*/ 618 w 662"/>
              <a:gd name="T33" fmla="*/ 405 h 662"/>
              <a:gd name="T34" fmla="*/ 659 w 662"/>
              <a:gd name="T35" fmla="*/ 357 h 662"/>
              <a:gd name="T36" fmla="*/ 628 w 662"/>
              <a:gd name="T37" fmla="*/ 307 h 662"/>
              <a:gd name="T38" fmla="*/ 652 w 662"/>
              <a:gd name="T39" fmla="*/ 252 h 662"/>
              <a:gd name="T40" fmla="*/ 604 w 662"/>
              <a:gd name="T41" fmla="*/ 216 h 662"/>
              <a:gd name="T42" fmla="*/ 609 w 662"/>
              <a:gd name="T43" fmla="*/ 152 h 662"/>
              <a:gd name="T44" fmla="*/ 551 w 662"/>
              <a:gd name="T45" fmla="*/ 133 h 662"/>
              <a:gd name="T46" fmla="*/ 535 w 662"/>
              <a:gd name="T47" fmla="*/ 73 h 662"/>
              <a:gd name="T48" fmla="*/ 475 w 662"/>
              <a:gd name="T49" fmla="*/ 73 h 662"/>
              <a:gd name="T50" fmla="*/ 437 w 662"/>
              <a:gd name="T51" fmla="*/ 23 h 662"/>
              <a:gd name="T52" fmla="*/ 382 w 662"/>
              <a:gd name="T53" fmla="*/ 42 h 662"/>
              <a:gd name="T54" fmla="*/ 325 w 662"/>
              <a:gd name="T55" fmla="*/ 6 h 662"/>
              <a:gd name="T56" fmla="*/ 279 w 662"/>
              <a:gd name="T57" fmla="*/ 42 h 662"/>
              <a:gd name="T58" fmla="*/ 220 w 662"/>
              <a:gd name="T59" fmla="*/ 23 h 662"/>
              <a:gd name="T60" fmla="*/ 189 w 662"/>
              <a:gd name="T61" fmla="*/ 75 h 662"/>
              <a:gd name="T62" fmla="*/ 127 w 662"/>
              <a:gd name="T63" fmla="*/ 78 h 662"/>
              <a:gd name="T64" fmla="*/ 129 w 662"/>
              <a:gd name="T65" fmla="*/ 121 h 662"/>
              <a:gd name="T66" fmla="*/ 89 w 662"/>
              <a:gd name="T67" fmla="*/ 116 h 662"/>
              <a:gd name="T68" fmla="*/ 81 w 662"/>
              <a:gd name="T69" fmla="*/ 176 h 662"/>
              <a:gd name="T70" fmla="*/ 29 w 662"/>
              <a:gd name="T71" fmla="*/ 207 h 662"/>
              <a:gd name="T72" fmla="*/ 46 w 662"/>
              <a:gd name="T73" fmla="*/ 266 h 662"/>
              <a:gd name="T74" fmla="*/ 5 w 662"/>
              <a:gd name="T75" fmla="*/ 312 h 662"/>
              <a:gd name="T76" fmla="*/ 39 w 662"/>
              <a:gd name="T77" fmla="*/ 362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2" h="662">
                <a:moveTo>
                  <a:pt x="39" y="362"/>
                </a:moveTo>
                <a:cubicBezTo>
                  <a:pt x="43" y="375"/>
                  <a:pt x="45" y="392"/>
                  <a:pt x="48" y="407"/>
                </a:cubicBezTo>
                <a:cubicBezTo>
                  <a:pt x="39" y="412"/>
                  <a:pt x="28" y="415"/>
                  <a:pt x="15" y="417"/>
                </a:cubicBezTo>
                <a:cubicBezTo>
                  <a:pt x="18" y="436"/>
                  <a:pt x="27" y="451"/>
                  <a:pt x="31" y="469"/>
                </a:cubicBezTo>
                <a:cubicBezTo>
                  <a:pt x="45" y="466"/>
                  <a:pt x="55" y="460"/>
                  <a:pt x="65" y="455"/>
                </a:cubicBezTo>
                <a:cubicBezTo>
                  <a:pt x="74" y="467"/>
                  <a:pt x="79" y="484"/>
                  <a:pt x="89" y="495"/>
                </a:cubicBezTo>
                <a:cubicBezTo>
                  <a:pt x="80" y="502"/>
                  <a:pt x="70" y="509"/>
                  <a:pt x="60" y="514"/>
                </a:cubicBezTo>
                <a:cubicBezTo>
                  <a:pt x="68" y="532"/>
                  <a:pt x="79" y="546"/>
                  <a:pt x="93" y="557"/>
                </a:cubicBezTo>
                <a:cubicBezTo>
                  <a:pt x="106" y="554"/>
                  <a:pt x="109" y="541"/>
                  <a:pt x="120" y="536"/>
                </a:cubicBezTo>
                <a:cubicBezTo>
                  <a:pt x="132" y="545"/>
                  <a:pt x="140" y="558"/>
                  <a:pt x="155" y="564"/>
                </a:cubicBezTo>
                <a:cubicBezTo>
                  <a:pt x="150" y="576"/>
                  <a:pt x="138" y="582"/>
                  <a:pt x="134" y="595"/>
                </a:cubicBezTo>
                <a:cubicBezTo>
                  <a:pt x="149" y="605"/>
                  <a:pt x="163" y="617"/>
                  <a:pt x="182" y="624"/>
                </a:cubicBezTo>
                <a:cubicBezTo>
                  <a:pt x="185" y="612"/>
                  <a:pt x="191" y="604"/>
                  <a:pt x="196" y="593"/>
                </a:cubicBezTo>
                <a:cubicBezTo>
                  <a:pt x="212" y="597"/>
                  <a:pt x="222" y="607"/>
                  <a:pt x="239" y="610"/>
                </a:cubicBezTo>
                <a:cubicBezTo>
                  <a:pt x="238" y="624"/>
                  <a:pt x="230" y="631"/>
                  <a:pt x="229" y="645"/>
                </a:cubicBezTo>
                <a:cubicBezTo>
                  <a:pt x="246" y="650"/>
                  <a:pt x="262" y="656"/>
                  <a:pt x="282" y="657"/>
                </a:cubicBezTo>
                <a:cubicBezTo>
                  <a:pt x="285" y="648"/>
                  <a:pt x="286" y="636"/>
                  <a:pt x="287" y="624"/>
                </a:cubicBezTo>
                <a:cubicBezTo>
                  <a:pt x="305" y="622"/>
                  <a:pt x="316" y="628"/>
                  <a:pt x="334" y="626"/>
                </a:cubicBezTo>
                <a:cubicBezTo>
                  <a:pt x="335" y="638"/>
                  <a:pt x="332" y="654"/>
                  <a:pt x="337" y="662"/>
                </a:cubicBezTo>
                <a:cubicBezTo>
                  <a:pt x="356" y="662"/>
                  <a:pt x="371" y="658"/>
                  <a:pt x="389" y="657"/>
                </a:cubicBezTo>
                <a:cubicBezTo>
                  <a:pt x="390" y="644"/>
                  <a:pt x="386" y="635"/>
                  <a:pt x="384" y="624"/>
                </a:cubicBezTo>
                <a:cubicBezTo>
                  <a:pt x="396" y="616"/>
                  <a:pt x="417" y="618"/>
                  <a:pt x="427" y="610"/>
                </a:cubicBezTo>
                <a:cubicBezTo>
                  <a:pt x="436" y="618"/>
                  <a:pt x="436" y="633"/>
                  <a:pt x="442" y="643"/>
                </a:cubicBezTo>
                <a:cubicBezTo>
                  <a:pt x="460" y="637"/>
                  <a:pt x="475" y="629"/>
                  <a:pt x="492" y="622"/>
                </a:cubicBezTo>
                <a:cubicBezTo>
                  <a:pt x="489" y="610"/>
                  <a:pt x="481" y="604"/>
                  <a:pt x="477" y="593"/>
                </a:cubicBezTo>
                <a:cubicBezTo>
                  <a:pt x="485" y="579"/>
                  <a:pt x="504" y="577"/>
                  <a:pt x="513" y="564"/>
                </a:cubicBezTo>
                <a:cubicBezTo>
                  <a:pt x="522" y="571"/>
                  <a:pt x="529" y="581"/>
                  <a:pt x="535" y="591"/>
                </a:cubicBezTo>
                <a:cubicBezTo>
                  <a:pt x="550" y="580"/>
                  <a:pt x="564" y="569"/>
                  <a:pt x="575" y="555"/>
                </a:cubicBezTo>
                <a:cubicBezTo>
                  <a:pt x="570" y="544"/>
                  <a:pt x="559" y="539"/>
                  <a:pt x="551" y="531"/>
                </a:cubicBezTo>
                <a:cubicBezTo>
                  <a:pt x="561" y="519"/>
                  <a:pt x="572" y="507"/>
                  <a:pt x="580" y="493"/>
                </a:cubicBezTo>
                <a:cubicBezTo>
                  <a:pt x="590" y="498"/>
                  <a:pt x="597" y="507"/>
                  <a:pt x="611" y="510"/>
                </a:cubicBezTo>
                <a:cubicBezTo>
                  <a:pt x="619" y="494"/>
                  <a:pt x="628" y="480"/>
                  <a:pt x="635" y="464"/>
                </a:cubicBezTo>
                <a:cubicBezTo>
                  <a:pt x="627" y="457"/>
                  <a:pt x="615" y="454"/>
                  <a:pt x="604" y="450"/>
                </a:cubicBezTo>
                <a:cubicBezTo>
                  <a:pt x="610" y="436"/>
                  <a:pt x="616" y="422"/>
                  <a:pt x="618" y="405"/>
                </a:cubicBezTo>
                <a:cubicBezTo>
                  <a:pt x="631" y="406"/>
                  <a:pt x="639" y="411"/>
                  <a:pt x="652" y="412"/>
                </a:cubicBezTo>
                <a:cubicBezTo>
                  <a:pt x="656" y="397"/>
                  <a:pt x="662" y="371"/>
                  <a:pt x="659" y="357"/>
                </a:cubicBezTo>
                <a:cubicBezTo>
                  <a:pt x="648" y="357"/>
                  <a:pt x="635" y="358"/>
                  <a:pt x="628" y="354"/>
                </a:cubicBezTo>
                <a:cubicBezTo>
                  <a:pt x="628" y="339"/>
                  <a:pt x="628" y="323"/>
                  <a:pt x="628" y="307"/>
                </a:cubicBezTo>
                <a:cubicBezTo>
                  <a:pt x="641" y="308"/>
                  <a:pt x="650" y="305"/>
                  <a:pt x="661" y="304"/>
                </a:cubicBezTo>
                <a:cubicBezTo>
                  <a:pt x="657" y="288"/>
                  <a:pt x="656" y="268"/>
                  <a:pt x="652" y="252"/>
                </a:cubicBezTo>
                <a:cubicBezTo>
                  <a:pt x="638" y="251"/>
                  <a:pt x="633" y="257"/>
                  <a:pt x="621" y="257"/>
                </a:cubicBezTo>
                <a:cubicBezTo>
                  <a:pt x="613" y="245"/>
                  <a:pt x="613" y="226"/>
                  <a:pt x="604" y="216"/>
                </a:cubicBezTo>
                <a:cubicBezTo>
                  <a:pt x="610" y="208"/>
                  <a:pt x="622" y="206"/>
                  <a:pt x="632" y="202"/>
                </a:cubicBezTo>
                <a:cubicBezTo>
                  <a:pt x="629" y="181"/>
                  <a:pt x="615" y="170"/>
                  <a:pt x="609" y="152"/>
                </a:cubicBezTo>
                <a:cubicBezTo>
                  <a:pt x="598" y="157"/>
                  <a:pt x="591" y="164"/>
                  <a:pt x="580" y="168"/>
                </a:cubicBezTo>
                <a:cubicBezTo>
                  <a:pt x="571" y="156"/>
                  <a:pt x="562" y="144"/>
                  <a:pt x="551" y="133"/>
                </a:cubicBezTo>
                <a:cubicBezTo>
                  <a:pt x="556" y="123"/>
                  <a:pt x="567" y="120"/>
                  <a:pt x="573" y="111"/>
                </a:cubicBezTo>
                <a:cubicBezTo>
                  <a:pt x="564" y="94"/>
                  <a:pt x="546" y="87"/>
                  <a:pt x="535" y="73"/>
                </a:cubicBezTo>
                <a:cubicBezTo>
                  <a:pt x="526" y="79"/>
                  <a:pt x="522" y="89"/>
                  <a:pt x="516" y="97"/>
                </a:cubicBezTo>
                <a:cubicBezTo>
                  <a:pt x="500" y="91"/>
                  <a:pt x="490" y="79"/>
                  <a:pt x="475" y="73"/>
                </a:cubicBezTo>
                <a:cubicBezTo>
                  <a:pt x="479" y="63"/>
                  <a:pt x="482" y="53"/>
                  <a:pt x="489" y="47"/>
                </a:cubicBezTo>
                <a:cubicBezTo>
                  <a:pt x="476" y="35"/>
                  <a:pt x="458" y="28"/>
                  <a:pt x="437" y="23"/>
                </a:cubicBezTo>
                <a:cubicBezTo>
                  <a:pt x="437" y="35"/>
                  <a:pt x="430" y="40"/>
                  <a:pt x="430" y="52"/>
                </a:cubicBezTo>
                <a:cubicBezTo>
                  <a:pt x="412" y="51"/>
                  <a:pt x="401" y="42"/>
                  <a:pt x="382" y="42"/>
                </a:cubicBezTo>
                <a:cubicBezTo>
                  <a:pt x="382" y="30"/>
                  <a:pt x="386" y="21"/>
                  <a:pt x="387" y="9"/>
                </a:cubicBezTo>
                <a:cubicBezTo>
                  <a:pt x="367" y="8"/>
                  <a:pt x="343" y="0"/>
                  <a:pt x="325" y="6"/>
                </a:cubicBezTo>
                <a:cubicBezTo>
                  <a:pt x="325" y="16"/>
                  <a:pt x="325" y="25"/>
                  <a:pt x="325" y="35"/>
                </a:cubicBezTo>
                <a:cubicBezTo>
                  <a:pt x="312" y="40"/>
                  <a:pt x="293" y="39"/>
                  <a:pt x="279" y="42"/>
                </a:cubicBezTo>
                <a:cubicBezTo>
                  <a:pt x="275" y="34"/>
                  <a:pt x="275" y="21"/>
                  <a:pt x="272" y="11"/>
                </a:cubicBezTo>
                <a:cubicBezTo>
                  <a:pt x="251" y="11"/>
                  <a:pt x="238" y="20"/>
                  <a:pt x="220" y="23"/>
                </a:cubicBezTo>
                <a:cubicBezTo>
                  <a:pt x="221" y="35"/>
                  <a:pt x="226" y="44"/>
                  <a:pt x="229" y="54"/>
                </a:cubicBezTo>
                <a:cubicBezTo>
                  <a:pt x="218" y="64"/>
                  <a:pt x="201" y="66"/>
                  <a:pt x="189" y="75"/>
                </a:cubicBezTo>
                <a:cubicBezTo>
                  <a:pt x="181" y="68"/>
                  <a:pt x="176" y="58"/>
                  <a:pt x="172" y="47"/>
                </a:cubicBezTo>
                <a:cubicBezTo>
                  <a:pt x="155" y="55"/>
                  <a:pt x="139" y="65"/>
                  <a:pt x="127" y="78"/>
                </a:cubicBezTo>
                <a:cubicBezTo>
                  <a:pt x="131" y="89"/>
                  <a:pt x="140" y="95"/>
                  <a:pt x="146" y="104"/>
                </a:cubicBezTo>
                <a:cubicBezTo>
                  <a:pt x="138" y="110"/>
                  <a:pt x="136" y="115"/>
                  <a:pt x="129" y="121"/>
                </a:cubicBezTo>
                <a:cubicBezTo>
                  <a:pt x="128" y="122"/>
                  <a:pt x="115" y="137"/>
                  <a:pt x="113" y="137"/>
                </a:cubicBezTo>
                <a:cubicBezTo>
                  <a:pt x="103" y="138"/>
                  <a:pt x="96" y="116"/>
                  <a:pt x="89" y="116"/>
                </a:cubicBezTo>
                <a:cubicBezTo>
                  <a:pt x="77" y="116"/>
                  <a:pt x="63" y="147"/>
                  <a:pt x="55" y="157"/>
                </a:cubicBezTo>
                <a:cubicBezTo>
                  <a:pt x="60" y="167"/>
                  <a:pt x="72" y="170"/>
                  <a:pt x="81" y="176"/>
                </a:cubicBezTo>
                <a:cubicBezTo>
                  <a:pt x="77" y="192"/>
                  <a:pt x="66" y="201"/>
                  <a:pt x="62" y="219"/>
                </a:cubicBezTo>
                <a:cubicBezTo>
                  <a:pt x="49" y="216"/>
                  <a:pt x="42" y="209"/>
                  <a:pt x="29" y="207"/>
                </a:cubicBezTo>
                <a:cubicBezTo>
                  <a:pt x="22" y="223"/>
                  <a:pt x="16" y="239"/>
                  <a:pt x="12" y="259"/>
                </a:cubicBezTo>
                <a:cubicBezTo>
                  <a:pt x="24" y="261"/>
                  <a:pt x="35" y="264"/>
                  <a:pt x="46" y="266"/>
                </a:cubicBezTo>
                <a:cubicBezTo>
                  <a:pt x="45" y="281"/>
                  <a:pt x="39" y="291"/>
                  <a:pt x="41" y="309"/>
                </a:cubicBezTo>
                <a:cubicBezTo>
                  <a:pt x="33" y="314"/>
                  <a:pt x="17" y="311"/>
                  <a:pt x="5" y="312"/>
                </a:cubicBezTo>
                <a:cubicBezTo>
                  <a:pt x="0" y="327"/>
                  <a:pt x="4" y="351"/>
                  <a:pt x="5" y="366"/>
                </a:cubicBezTo>
                <a:cubicBezTo>
                  <a:pt x="14" y="363"/>
                  <a:pt x="30" y="366"/>
                  <a:pt x="39" y="36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Oval 6"/>
          <p:cNvSpPr>
            <a:spLocks noChangeArrowheads="1"/>
          </p:cNvSpPr>
          <p:nvPr/>
        </p:nvSpPr>
        <p:spPr bwMode="auto">
          <a:xfrm rot="679757">
            <a:off x="4249245" y="4044148"/>
            <a:ext cx="1648593" cy="165058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 rot="679757">
            <a:off x="4502286" y="4303708"/>
            <a:ext cx="1142509" cy="11314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rot="738618">
            <a:off x="6480678" y="3806962"/>
            <a:ext cx="2377170" cy="2378957"/>
          </a:xfrm>
          <a:custGeom>
            <a:avLst/>
            <a:gdLst>
              <a:gd name="T0" fmla="*/ 48 w 662"/>
              <a:gd name="T1" fmla="*/ 407 h 662"/>
              <a:gd name="T2" fmla="*/ 31 w 662"/>
              <a:gd name="T3" fmla="*/ 469 h 662"/>
              <a:gd name="T4" fmla="*/ 89 w 662"/>
              <a:gd name="T5" fmla="*/ 495 h 662"/>
              <a:gd name="T6" fmla="*/ 93 w 662"/>
              <a:gd name="T7" fmla="*/ 557 h 662"/>
              <a:gd name="T8" fmla="*/ 155 w 662"/>
              <a:gd name="T9" fmla="*/ 564 h 662"/>
              <a:gd name="T10" fmla="*/ 182 w 662"/>
              <a:gd name="T11" fmla="*/ 624 h 662"/>
              <a:gd name="T12" fmla="*/ 239 w 662"/>
              <a:gd name="T13" fmla="*/ 610 h 662"/>
              <a:gd name="T14" fmla="*/ 282 w 662"/>
              <a:gd name="T15" fmla="*/ 657 h 662"/>
              <a:gd name="T16" fmla="*/ 334 w 662"/>
              <a:gd name="T17" fmla="*/ 626 h 662"/>
              <a:gd name="T18" fmla="*/ 389 w 662"/>
              <a:gd name="T19" fmla="*/ 657 h 662"/>
              <a:gd name="T20" fmla="*/ 427 w 662"/>
              <a:gd name="T21" fmla="*/ 610 h 662"/>
              <a:gd name="T22" fmla="*/ 492 w 662"/>
              <a:gd name="T23" fmla="*/ 622 h 662"/>
              <a:gd name="T24" fmla="*/ 513 w 662"/>
              <a:gd name="T25" fmla="*/ 564 h 662"/>
              <a:gd name="T26" fmla="*/ 575 w 662"/>
              <a:gd name="T27" fmla="*/ 555 h 662"/>
              <a:gd name="T28" fmla="*/ 580 w 662"/>
              <a:gd name="T29" fmla="*/ 493 h 662"/>
              <a:gd name="T30" fmla="*/ 635 w 662"/>
              <a:gd name="T31" fmla="*/ 464 h 662"/>
              <a:gd name="T32" fmla="*/ 618 w 662"/>
              <a:gd name="T33" fmla="*/ 405 h 662"/>
              <a:gd name="T34" fmla="*/ 659 w 662"/>
              <a:gd name="T35" fmla="*/ 357 h 662"/>
              <a:gd name="T36" fmla="*/ 628 w 662"/>
              <a:gd name="T37" fmla="*/ 307 h 662"/>
              <a:gd name="T38" fmla="*/ 652 w 662"/>
              <a:gd name="T39" fmla="*/ 252 h 662"/>
              <a:gd name="T40" fmla="*/ 604 w 662"/>
              <a:gd name="T41" fmla="*/ 216 h 662"/>
              <a:gd name="T42" fmla="*/ 609 w 662"/>
              <a:gd name="T43" fmla="*/ 152 h 662"/>
              <a:gd name="T44" fmla="*/ 551 w 662"/>
              <a:gd name="T45" fmla="*/ 133 h 662"/>
              <a:gd name="T46" fmla="*/ 535 w 662"/>
              <a:gd name="T47" fmla="*/ 73 h 662"/>
              <a:gd name="T48" fmla="*/ 475 w 662"/>
              <a:gd name="T49" fmla="*/ 73 h 662"/>
              <a:gd name="T50" fmla="*/ 437 w 662"/>
              <a:gd name="T51" fmla="*/ 23 h 662"/>
              <a:gd name="T52" fmla="*/ 382 w 662"/>
              <a:gd name="T53" fmla="*/ 42 h 662"/>
              <a:gd name="T54" fmla="*/ 325 w 662"/>
              <a:gd name="T55" fmla="*/ 6 h 662"/>
              <a:gd name="T56" fmla="*/ 279 w 662"/>
              <a:gd name="T57" fmla="*/ 42 h 662"/>
              <a:gd name="T58" fmla="*/ 220 w 662"/>
              <a:gd name="T59" fmla="*/ 23 h 662"/>
              <a:gd name="T60" fmla="*/ 189 w 662"/>
              <a:gd name="T61" fmla="*/ 75 h 662"/>
              <a:gd name="T62" fmla="*/ 127 w 662"/>
              <a:gd name="T63" fmla="*/ 78 h 662"/>
              <a:gd name="T64" fmla="*/ 129 w 662"/>
              <a:gd name="T65" fmla="*/ 121 h 662"/>
              <a:gd name="T66" fmla="*/ 89 w 662"/>
              <a:gd name="T67" fmla="*/ 116 h 662"/>
              <a:gd name="T68" fmla="*/ 81 w 662"/>
              <a:gd name="T69" fmla="*/ 176 h 662"/>
              <a:gd name="T70" fmla="*/ 29 w 662"/>
              <a:gd name="T71" fmla="*/ 207 h 662"/>
              <a:gd name="T72" fmla="*/ 46 w 662"/>
              <a:gd name="T73" fmla="*/ 266 h 662"/>
              <a:gd name="T74" fmla="*/ 5 w 662"/>
              <a:gd name="T75" fmla="*/ 312 h 662"/>
              <a:gd name="T76" fmla="*/ 39 w 662"/>
              <a:gd name="T77" fmla="*/ 362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2" h="662">
                <a:moveTo>
                  <a:pt x="39" y="362"/>
                </a:moveTo>
                <a:cubicBezTo>
                  <a:pt x="43" y="375"/>
                  <a:pt x="45" y="392"/>
                  <a:pt x="48" y="407"/>
                </a:cubicBezTo>
                <a:cubicBezTo>
                  <a:pt x="39" y="412"/>
                  <a:pt x="28" y="415"/>
                  <a:pt x="15" y="417"/>
                </a:cubicBezTo>
                <a:cubicBezTo>
                  <a:pt x="18" y="436"/>
                  <a:pt x="27" y="451"/>
                  <a:pt x="31" y="469"/>
                </a:cubicBezTo>
                <a:cubicBezTo>
                  <a:pt x="45" y="466"/>
                  <a:pt x="55" y="460"/>
                  <a:pt x="65" y="455"/>
                </a:cubicBezTo>
                <a:cubicBezTo>
                  <a:pt x="74" y="467"/>
                  <a:pt x="79" y="484"/>
                  <a:pt x="89" y="495"/>
                </a:cubicBezTo>
                <a:cubicBezTo>
                  <a:pt x="80" y="502"/>
                  <a:pt x="70" y="509"/>
                  <a:pt x="60" y="514"/>
                </a:cubicBezTo>
                <a:cubicBezTo>
                  <a:pt x="68" y="532"/>
                  <a:pt x="79" y="546"/>
                  <a:pt x="93" y="557"/>
                </a:cubicBezTo>
                <a:cubicBezTo>
                  <a:pt x="106" y="554"/>
                  <a:pt x="109" y="541"/>
                  <a:pt x="120" y="536"/>
                </a:cubicBezTo>
                <a:cubicBezTo>
                  <a:pt x="132" y="545"/>
                  <a:pt x="140" y="558"/>
                  <a:pt x="155" y="564"/>
                </a:cubicBezTo>
                <a:cubicBezTo>
                  <a:pt x="150" y="576"/>
                  <a:pt x="138" y="582"/>
                  <a:pt x="134" y="595"/>
                </a:cubicBezTo>
                <a:cubicBezTo>
                  <a:pt x="149" y="605"/>
                  <a:pt x="163" y="617"/>
                  <a:pt x="182" y="624"/>
                </a:cubicBezTo>
                <a:cubicBezTo>
                  <a:pt x="185" y="612"/>
                  <a:pt x="191" y="604"/>
                  <a:pt x="196" y="593"/>
                </a:cubicBezTo>
                <a:cubicBezTo>
                  <a:pt x="212" y="597"/>
                  <a:pt x="222" y="607"/>
                  <a:pt x="239" y="610"/>
                </a:cubicBezTo>
                <a:cubicBezTo>
                  <a:pt x="238" y="624"/>
                  <a:pt x="230" y="631"/>
                  <a:pt x="229" y="645"/>
                </a:cubicBezTo>
                <a:cubicBezTo>
                  <a:pt x="246" y="650"/>
                  <a:pt x="262" y="656"/>
                  <a:pt x="282" y="657"/>
                </a:cubicBezTo>
                <a:cubicBezTo>
                  <a:pt x="285" y="648"/>
                  <a:pt x="286" y="636"/>
                  <a:pt x="287" y="624"/>
                </a:cubicBezTo>
                <a:cubicBezTo>
                  <a:pt x="305" y="622"/>
                  <a:pt x="316" y="628"/>
                  <a:pt x="334" y="626"/>
                </a:cubicBezTo>
                <a:cubicBezTo>
                  <a:pt x="335" y="638"/>
                  <a:pt x="332" y="654"/>
                  <a:pt x="337" y="662"/>
                </a:cubicBezTo>
                <a:cubicBezTo>
                  <a:pt x="356" y="662"/>
                  <a:pt x="371" y="658"/>
                  <a:pt x="389" y="657"/>
                </a:cubicBezTo>
                <a:cubicBezTo>
                  <a:pt x="390" y="644"/>
                  <a:pt x="386" y="635"/>
                  <a:pt x="384" y="624"/>
                </a:cubicBezTo>
                <a:cubicBezTo>
                  <a:pt x="396" y="616"/>
                  <a:pt x="417" y="618"/>
                  <a:pt x="427" y="610"/>
                </a:cubicBezTo>
                <a:cubicBezTo>
                  <a:pt x="436" y="618"/>
                  <a:pt x="436" y="633"/>
                  <a:pt x="442" y="643"/>
                </a:cubicBezTo>
                <a:cubicBezTo>
                  <a:pt x="460" y="637"/>
                  <a:pt x="475" y="629"/>
                  <a:pt x="492" y="622"/>
                </a:cubicBezTo>
                <a:cubicBezTo>
                  <a:pt x="489" y="610"/>
                  <a:pt x="481" y="604"/>
                  <a:pt x="477" y="593"/>
                </a:cubicBezTo>
                <a:cubicBezTo>
                  <a:pt x="485" y="579"/>
                  <a:pt x="504" y="577"/>
                  <a:pt x="513" y="564"/>
                </a:cubicBezTo>
                <a:cubicBezTo>
                  <a:pt x="522" y="571"/>
                  <a:pt x="529" y="581"/>
                  <a:pt x="535" y="591"/>
                </a:cubicBezTo>
                <a:cubicBezTo>
                  <a:pt x="550" y="580"/>
                  <a:pt x="564" y="569"/>
                  <a:pt x="575" y="555"/>
                </a:cubicBezTo>
                <a:cubicBezTo>
                  <a:pt x="570" y="544"/>
                  <a:pt x="559" y="539"/>
                  <a:pt x="551" y="531"/>
                </a:cubicBezTo>
                <a:cubicBezTo>
                  <a:pt x="561" y="519"/>
                  <a:pt x="572" y="507"/>
                  <a:pt x="580" y="493"/>
                </a:cubicBezTo>
                <a:cubicBezTo>
                  <a:pt x="590" y="498"/>
                  <a:pt x="597" y="507"/>
                  <a:pt x="611" y="510"/>
                </a:cubicBezTo>
                <a:cubicBezTo>
                  <a:pt x="619" y="494"/>
                  <a:pt x="628" y="480"/>
                  <a:pt x="635" y="464"/>
                </a:cubicBezTo>
                <a:cubicBezTo>
                  <a:pt x="627" y="457"/>
                  <a:pt x="615" y="454"/>
                  <a:pt x="604" y="450"/>
                </a:cubicBezTo>
                <a:cubicBezTo>
                  <a:pt x="610" y="436"/>
                  <a:pt x="616" y="422"/>
                  <a:pt x="618" y="405"/>
                </a:cubicBezTo>
                <a:cubicBezTo>
                  <a:pt x="631" y="406"/>
                  <a:pt x="639" y="411"/>
                  <a:pt x="652" y="412"/>
                </a:cubicBezTo>
                <a:cubicBezTo>
                  <a:pt x="656" y="397"/>
                  <a:pt x="662" y="371"/>
                  <a:pt x="659" y="357"/>
                </a:cubicBezTo>
                <a:cubicBezTo>
                  <a:pt x="648" y="357"/>
                  <a:pt x="635" y="358"/>
                  <a:pt x="628" y="354"/>
                </a:cubicBezTo>
                <a:cubicBezTo>
                  <a:pt x="628" y="339"/>
                  <a:pt x="628" y="323"/>
                  <a:pt x="628" y="307"/>
                </a:cubicBezTo>
                <a:cubicBezTo>
                  <a:pt x="641" y="308"/>
                  <a:pt x="650" y="305"/>
                  <a:pt x="661" y="304"/>
                </a:cubicBezTo>
                <a:cubicBezTo>
                  <a:pt x="657" y="288"/>
                  <a:pt x="656" y="268"/>
                  <a:pt x="652" y="252"/>
                </a:cubicBezTo>
                <a:cubicBezTo>
                  <a:pt x="638" y="251"/>
                  <a:pt x="633" y="257"/>
                  <a:pt x="621" y="257"/>
                </a:cubicBezTo>
                <a:cubicBezTo>
                  <a:pt x="613" y="245"/>
                  <a:pt x="613" y="226"/>
                  <a:pt x="604" y="216"/>
                </a:cubicBezTo>
                <a:cubicBezTo>
                  <a:pt x="610" y="208"/>
                  <a:pt x="622" y="206"/>
                  <a:pt x="632" y="202"/>
                </a:cubicBezTo>
                <a:cubicBezTo>
                  <a:pt x="629" y="181"/>
                  <a:pt x="615" y="170"/>
                  <a:pt x="609" y="152"/>
                </a:cubicBezTo>
                <a:cubicBezTo>
                  <a:pt x="598" y="157"/>
                  <a:pt x="591" y="164"/>
                  <a:pt x="580" y="168"/>
                </a:cubicBezTo>
                <a:cubicBezTo>
                  <a:pt x="571" y="156"/>
                  <a:pt x="562" y="144"/>
                  <a:pt x="551" y="133"/>
                </a:cubicBezTo>
                <a:cubicBezTo>
                  <a:pt x="556" y="123"/>
                  <a:pt x="567" y="120"/>
                  <a:pt x="573" y="111"/>
                </a:cubicBezTo>
                <a:cubicBezTo>
                  <a:pt x="564" y="94"/>
                  <a:pt x="546" y="87"/>
                  <a:pt x="535" y="73"/>
                </a:cubicBezTo>
                <a:cubicBezTo>
                  <a:pt x="526" y="79"/>
                  <a:pt x="522" y="89"/>
                  <a:pt x="516" y="97"/>
                </a:cubicBezTo>
                <a:cubicBezTo>
                  <a:pt x="500" y="91"/>
                  <a:pt x="490" y="79"/>
                  <a:pt x="475" y="73"/>
                </a:cubicBezTo>
                <a:cubicBezTo>
                  <a:pt x="479" y="63"/>
                  <a:pt x="482" y="53"/>
                  <a:pt x="489" y="47"/>
                </a:cubicBezTo>
                <a:cubicBezTo>
                  <a:pt x="476" y="35"/>
                  <a:pt x="458" y="28"/>
                  <a:pt x="437" y="23"/>
                </a:cubicBezTo>
                <a:cubicBezTo>
                  <a:pt x="437" y="35"/>
                  <a:pt x="430" y="40"/>
                  <a:pt x="430" y="52"/>
                </a:cubicBezTo>
                <a:cubicBezTo>
                  <a:pt x="412" y="51"/>
                  <a:pt x="401" y="42"/>
                  <a:pt x="382" y="42"/>
                </a:cubicBezTo>
                <a:cubicBezTo>
                  <a:pt x="382" y="30"/>
                  <a:pt x="386" y="21"/>
                  <a:pt x="387" y="9"/>
                </a:cubicBezTo>
                <a:cubicBezTo>
                  <a:pt x="367" y="8"/>
                  <a:pt x="343" y="0"/>
                  <a:pt x="325" y="6"/>
                </a:cubicBezTo>
                <a:cubicBezTo>
                  <a:pt x="325" y="16"/>
                  <a:pt x="325" y="25"/>
                  <a:pt x="325" y="35"/>
                </a:cubicBezTo>
                <a:cubicBezTo>
                  <a:pt x="312" y="40"/>
                  <a:pt x="293" y="39"/>
                  <a:pt x="279" y="42"/>
                </a:cubicBezTo>
                <a:cubicBezTo>
                  <a:pt x="275" y="34"/>
                  <a:pt x="275" y="21"/>
                  <a:pt x="272" y="11"/>
                </a:cubicBezTo>
                <a:cubicBezTo>
                  <a:pt x="251" y="11"/>
                  <a:pt x="238" y="20"/>
                  <a:pt x="220" y="23"/>
                </a:cubicBezTo>
                <a:cubicBezTo>
                  <a:pt x="221" y="35"/>
                  <a:pt x="226" y="44"/>
                  <a:pt x="229" y="54"/>
                </a:cubicBezTo>
                <a:cubicBezTo>
                  <a:pt x="218" y="64"/>
                  <a:pt x="201" y="66"/>
                  <a:pt x="189" y="75"/>
                </a:cubicBezTo>
                <a:cubicBezTo>
                  <a:pt x="181" y="68"/>
                  <a:pt x="176" y="58"/>
                  <a:pt x="172" y="47"/>
                </a:cubicBezTo>
                <a:cubicBezTo>
                  <a:pt x="155" y="55"/>
                  <a:pt x="139" y="65"/>
                  <a:pt x="127" y="78"/>
                </a:cubicBezTo>
                <a:cubicBezTo>
                  <a:pt x="131" y="89"/>
                  <a:pt x="140" y="95"/>
                  <a:pt x="146" y="104"/>
                </a:cubicBezTo>
                <a:cubicBezTo>
                  <a:pt x="138" y="110"/>
                  <a:pt x="136" y="115"/>
                  <a:pt x="129" y="121"/>
                </a:cubicBezTo>
                <a:cubicBezTo>
                  <a:pt x="128" y="122"/>
                  <a:pt x="115" y="137"/>
                  <a:pt x="113" y="137"/>
                </a:cubicBezTo>
                <a:cubicBezTo>
                  <a:pt x="103" y="138"/>
                  <a:pt x="96" y="116"/>
                  <a:pt x="89" y="116"/>
                </a:cubicBezTo>
                <a:cubicBezTo>
                  <a:pt x="77" y="116"/>
                  <a:pt x="63" y="147"/>
                  <a:pt x="55" y="157"/>
                </a:cubicBezTo>
                <a:cubicBezTo>
                  <a:pt x="60" y="167"/>
                  <a:pt x="72" y="170"/>
                  <a:pt x="81" y="176"/>
                </a:cubicBezTo>
                <a:cubicBezTo>
                  <a:pt x="77" y="192"/>
                  <a:pt x="66" y="201"/>
                  <a:pt x="62" y="219"/>
                </a:cubicBezTo>
                <a:cubicBezTo>
                  <a:pt x="49" y="216"/>
                  <a:pt x="42" y="209"/>
                  <a:pt x="29" y="207"/>
                </a:cubicBezTo>
                <a:cubicBezTo>
                  <a:pt x="22" y="223"/>
                  <a:pt x="16" y="239"/>
                  <a:pt x="12" y="259"/>
                </a:cubicBezTo>
                <a:cubicBezTo>
                  <a:pt x="24" y="261"/>
                  <a:pt x="35" y="264"/>
                  <a:pt x="46" y="266"/>
                </a:cubicBezTo>
                <a:cubicBezTo>
                  <a:pt x="45" y="281"/>
                  <a:pt x="39" y="291"/>
                  <a:pt x="41" y="309"/>
                </a:cubicBezTo>
                <a:cubicBezTo>
                  <a:pt x="33" y="314"/>
                  <a:pt x="17" y="311"/>
                  <a:pt x="5" y="312"/>
                </a:cubicBezTo>
                <a:cubicBezTo>
                  <a:pt x="0" y="327"/>
                  <a:pt x="4" y="351"/>
                  <a:pt x="5" y="366"/>
                </a:cubicBezTo>
                <a:cubicBezTo>
                  <a:pt x="14" y="363"/>
                  <a:pt x="30" y="366"/>
                  <a:pt x="39" y="36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Oval 6"/>
          <p:cNvSpPr>
            <a:spLocks noChangeArrowheads="1"/>
          </p:cNvSpPr>
          <p:nvPr/>
        </p:nvSpPr>
        <p:spPr bwMode="auto">
          <a:xfrm rot="738618">
            <a:off x="6931089" y="4257373"/>
            <a:ext cx="1476348" cy="147813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Oval 7"/>
          <p:cNvSpPr>
            <a:spLocks noChangeArrowheads="1"/>
          </p:cNvSpPr>
          <p:nvPr/>
        </p:nvSpPr>
        <p:spPr bwMode="auto">
          <a:xfrm rot="738618">
            <a:off x="7157693" y="4489815"/>
            <a:ext cx="1023140" cy="10132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 rot="912447">
            <a:off x="8942933" y="4136259"/>
            <a:ext cx="2027394" cy="2028918"/>
          </a:xfrm>
          <a:custGeom>
            <a:avLst/>
            <a:gdLst>
              <a:gd name="T0" fmla="*/ 48 w 662"/>
              <a:gd name="T1" fmla="*/ 407 h 662"/>
              <a:gd name="T2" fmla="*/ 31 w 662"/>
              <a:gd name="T3" fmla="*/ 469 h 662"/>
              <a:gd name="T4" fmla="*/ 89 w 662"/>
              <a:gd name="T5" fmla="*/ 495 h 662"/>
              <a:gd name="T6" fmla="*/ 93 w 662"/>
              <a:gd name="T7" fmla="*/ 557 h 662"/>
              <a:gd name="T8" fmla="*/ 155 w 662"/>
              <a:gd name="T9" fmla="*/ 564 h 662"/>
              <a:gd name="T10" fmla="*/ 182 w 662"/>
              <a:gd name="T11" fmla="*/ 624 h 662"/>
              <a:gd name="T12" fmla="*/ 239 w 662"/>
              <a:gd name="T13" fmla="*/ 610 h 662"/>
              <a:gd name="T14" fmla="*/ 282 w 662"/>
              <a:gd name="T15" fmla="*/ 657 h 662"/>
              <a:gd name="T16" fmla="*/ 334 w 662"/>
              <a:gd name="T17" fmla="*/ 626 h 662"/>
              <a:gd name="T18" fmla="*/ 389 w 662"/>
              <a:gd name="T19" fmla="*/ 657 h 662"/>
              <a:gd name="T20" fmla="*/ 427 w 662"/>
              <a:gd name="T21" fmla="*/ 610 h 662"/>
              <a:gd name="T22" fmla="*/ 492 w 662"/>
              <a:gd name="T23" fmla="*/ 622 h 662"/>
              <a:gd name="T24" fmla="*/ 513 w 662"/>
              <a:gd name="T25" fmla="*/ 564 h 662"/>
              <a:gd name="T26" fmla="*/ 575 w 662"/>
              <a:gd name="T27" fmla="*/ 555 h 662"/>
              <a:gd name="T28" fmla="*/ 580 w 662"/>
              <a:gd name="T29" fmla="*/ 493 h 662"/>
              <a:gd name="T30" fmla="*/ 635 w 662"/>
              <a:gd name="T31" fmla="*/ 464 h 662"/>
              <a:gd name="T32" fmla="*/ 618 w 662"/>
              <a:gd name="T33" fmla="*/ 405 h 662"/>
              <a:gd name="T34" fmla="*/ 659 w 662"/>
              <a:gd name="T35" fmla="*/ 357 h 662"/>
              <a:gd name="T36" fmla="*/ 628 w 662"/>
              <a:gd name="T37" fmla="*/ 307 h 662"/>
              <a:gd name="T38" fmla="*/ 652 w 662"/>
              <a:gd name="T39" fmla="*/ 252 h 662"/>
              <a:gd name="T40" fmla="*/ 604 w 662"/>
              <a:gd name="T41" fmla="*/ 216 h 662"/>
              <a:gd name="T42" fmla="*/ 609 w 662"/>
              <a:gd name="T43" fmla="*/ 152 h 662"/>
              <a:gd name="T44" fmla="*/ 551 w 662"/>
              <a:gd name="T45" fmla="*/ 133 h 662"/>
              <a:gd name="T46" fmla="*/ 535 w 662"/>
              <a:gd name="T47" fmla="*/ 73 h 662"/>
              <a:gd name="T48" fmla="*/ 475 w 662"/>
              <a:gd name="T49" fmla="*/ 73 h 662"/>
              <a:gd name="T50" fmla="*/ 437 w 662"/>
              <a:gd name="T51" fmla="*/ 23 h 662"/>
              <a:gd name="T52" fmla="*/ 382 w 662"/>
              <a:gd name="T53" fmla="*/ 42 h 662"/>
              <a:gd name="T54" fmla="*/ 325 w 662"/>
              <a:gd name="T55" fmla="*/ 6 h 662"/>
              <a:gd name="T56" fmla="*/ 279 w 662"/>
              <a:gd name="T57" fmla="*/ 42 h 662"/>
              <a:gd name="T58" fmla="*/ 220 w 662"/>
              <a:gd name="T59" fmla="*/ 23 h 662"/>
              <a:gd name="T60" fmla="*/ 189 w 662"/>
              <a:gd name="T61" fmla="*/ 75 h 662"/>
              <a:gd name="T62" fmla="*/ 127 w 662"/>
              <a:gd name="T63" fmla="*/ 78 h 662"/>
              <a:gd name="T64" fmla="*/ 129 w 662"/>
              <a:gd name="T65" fmla="*/ 121 h 662"/>
              <a:gd name="T66" fmla="*/ 89 w 662"/>
              <a:gd name="T67" fmla="*/ 116 h 662"/>
              <a:gd name="T68" fmla="*/ 81 w 662"/>
              <a:gd name="T69" fmla="*/ 176 h 662"/>
              <a:gd name="T70" fmla="*/ 29 w 662"/>
              <a:gd name="T71" fmla="*/ 207 h 662"/>
              <a:gd name="T72" fmla="*/ 46 w 662"/>
              <a:gd name="T73" fmla="*/ 266 h 662"/>
              <a:gd name="T74" fmla="*/ 5 w 662"/>
              <a:gd name="T75" fmla="*/ 312 h 662"/>
              <a:gd name="T76" fmla="*/ 39 w 662"/>
              <a:gd name="T77" fmla="*/ 362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62" h="662">
                <a:moveTo>
                  <a:pt x="39" y="362"/>
                </a:moveTo>
                <a:cubicBezTo>
                  <a:pt x="43" y="375"/>
                  <a:pt x="45" y="392"/>
                  <a:pt x="48" y="407"/>
                </a:cubicBezTo>
                <a:cubicBezTo>
                  <a:pt x="39" y="412"/>
                  <a:pt x="28" y="415"/>
                  <a:pt x="15" y="417"/>
                </a:cubicBezTo>
                <a:cubicBezTo>
                  <a:pt x="18" y="436"/>
                  <a:pt x="27" y="451"/>
                  <a:pt x="31" y="469"/>
                </a:cubicBezTo>
                <a:cubicBezTo>
                  <a:pt x="45" y="466"/>
                  <a:pt x="55" y="460"/>
                  <a:pt x="65" y="455"/>
                </a:cubicBezTo>
                <a:cubicBezTo>
                  <a:pt x="74" y="467"/>
                  <a:pt x="79" y="484"/>
                  <a:pt x="89" y="495"/>
                </a:cubicBezTo>
                <a:cubicBezTo>
                  <a:pt x="80" y="502"/>
                  <a:pt x="70" y="509"/>
                  <a:pt x="60" y="514"/>
                </a:cubicBezTo>
                <a:cubicBezTo>
                  <a:pt x="68" y="532"/>
                  <a:pt x="79" y="546"/>
                  <a:pt x="93" y="557"/>
                </a:cubicBezTo>
                <a:cubicBezTo>
                  <a:pt x="106" y="554"/>
                  <a:pt x="109" y="541"/>
                  <a:pt x="120" y="536"/>
                </a:cubicBezTo>
                <a:cubicBezTo>
                  <a:pt x="132" y="545"/>
                  <a:pt x="140" y="558"/>
                  <a:pt x="155" y="564"/>
                </a:cubicBezTo>
                <a:cubicBezTo>
                  <a:pt x="150" y="576"/>
                  <a:pt x="138" y="582"/>
                  <a:pt x="134" y="595"/>
                </a:cubicBezTo>
                <a:cubicBezTo>
                  <a:pt x="149" y="605"/>
                  <a:pt x="163" y="617"/>
                  <a:pt x="182" y="624"/>
                </a:cubicBezTo>
                <a:cubicBezTo>
                  <a:pt x="185" y="612"/>
                  <a:pt x="191" y="604"/>
                  <a:pt x="196" y="593"/>
                </a:cubicBezTo>
                <a:cubicBezTo>
                  <a:pt x="212" y="597"/>
                  <a:pt x="222" y="607"/>
                  <a:pt x="239" y="610"/>
                </a:cubicBezTo>
                <a:cubicBezTo>
                  <a:pt x="238" y="624"/>
                  <a:pt x="230" y="631"/>
                  <a:pt x="229" y="645"/>
                </a:cubicBezTo>
                <a:cubicBezTo>
                  <a:pt x="246" y="650"/>
                  <a:pt x="262" y="656"/>
                  <a:pt x="282" y="657"/>
                </a:cubicBezTo>
                <a:cubicBezTo>
                  <a:pt x="285" y="648"/>
                  <a:pt x="286" y="636"/>
                  <a:pt x="287" y="624"/>
                </a:cubicBezTo>
                <a:cubicBezTo>
                  <a:pt x="305" y="622"/>
                  <a:pt x="316" y="628"/>
                  <a:pt x="334" y="626"/>
                </a:cubicBezTo>
                <a:cubicBezTo>
                  <a:pt x="335" y="638"/>
                  <a:pt x="332" y="654"/>
                  <a:pt x="337" y="662"/>
                </a:cubicBezTo>
                <a:cubicBezTo>
                  <a:pt x="356" y="662"/>
                  <a:pt x="371" y="658"/>
                  <a:pt x="389" y="657"/>
                </a:cubicBezTo>
                <a:cubicBezTo>
                  <a:pt x="390" y="644"/>
                  <a:pt x="386" y="635"/>
                  <a:pt x="384" y="624"/>
                </a:cubicBezTo>
                <a:cubicBezTo>
                  <a:pt x="396" y="616"/>
                  <a:pt x="417" y="618"/>
                  <a:pt x="427" y="610"/>
                </a:cubicBezTo>
                <a:cubicBezTo>
                  <a:pt x="436" y="618"/>
                  <a:pt x="436" y="633"/>
                  <a:pt x="442" y="643"/>
                </a:cubicBezTo>
                <a:cubicBezTo>
                  <a:pt x="460" y="637"/>
                  <a:pt x="475" y="629"/>
                  <a:pt x="492" y="622"/>
                </a:cubicBezTo>
                <a:cubicBezTo>
                  <a:pt x="489" y="610"/>
                  <a:pt x="481" y="604"/>
                  <a:pt x="477" y="593"/>
                </a:cubicBezTo>
                <a:cubicBezTo>
                  <a:pt x="485" y="579"/>
                  <a:pt x="504" y="577"/>
                  <a:pt x="513" y="564"/>
                </a:cubicBezTo>
                <a:cubicBezTo>
                  <a:pt x="522" y="571"/>
                  <a:pt x="529" y="581"/>
                  <a:pt x="535" y="591"/>
                </a:cubicBezTo>
                <a:cubicBezTo>
                  <a:pt x="550" y="580"/>
                  <a:pt x="564" y="569"/>
                  <a:pt x="575" y="555"/>
                </a:cubicBezTo>
                <a:cubicBezTo>
                  <a:pt x="570" y="544"/>
                  <a:pt x="559" y="539"/>
                  <a:pt x="551" y="531"/>
                </a:cubicBezTo>
                <a:cubicBezTo>
                  <a:pt x="561" y="519"/>
                  <a:pt x="572" y="507"/>
                  <a:pt x="580" y="493"/>
                </a:cubicBezTo>
                <a:cubicBezTo>
                  <a:pt x="590" y="498"/>
                  <a:pt x="597" y="507"/>
                  <a:pt x="611" y="510"/>
                </a:cubicBezTo>
                <a:cubicBezTo>
                  <a:pt x="619" y="494"/>
                  <a:pt x="628" y="480"/>
                  <a:pt x="635" y="464"/>
                </a:cubicBezTo>
                <a:cubicBezTo>
                  <a:pt x="627" y="457"/>
                  <a:pt x="615" y="454"/>
                  <a:pt x="604" y="450"/>
                </a:cubicBezTo>
                <a:cubicBezTo>
                  <a:pt x="610" y="436"/>
                  <a:pt x="616" y="422"/>
                  <a:pt x="618" y="405"/>
                </a:cubicBezTo>
                <a:cubicBezTo>
                  <a:pt x="631" y="406"/>
                  <a:pt x="639" y="411"/>
                  <a:pt x="652" y="412"/>
                </a:cubicBezTo>
                <a:cubicBezTo>
                  <a:pt x="656" y="397"/>
                  <a:pt x="662" y="371"/>
                  <a:pt x="659" y="357"/>
                </a:cubicBezTo>
                <a:cubicBezTo>
                  <a:pt x="648" y="357"/>
                  <a:pt x="635" y="358"/>
                  <a:pt x="628" y="354"/>
                </a:cubicBezTo>
                <a:cubicBezTo>
                  <a:pt x="628" y="339"/>
                  <a:pt x="628" y="323"/>
                  <a:pt x="628" y="307"/>
                </a:cubicBezTo>
                <a:cubicBezTo>
                  <a:pt x="641" y="308"/>
                  <a:pt x="650" y="305"/>
                  <a:pt x="661" y="304"/>
                </a:cubicBezTo>
                <a:cubicBezTo>
                  <a:pt x="657" y="288"/>
                  <a:pt x="656" y="268"/>
                  <a:pt x="652" y="252"/>
                </a:cubicBezTo>
                <a:cubicBezTo>
                  <a:pt x="638" y="251"/>
                  <a:pt x="633" y="257"/>
                  <a:pt x="621" y="257"/>
                </a:cubicBezTo>
                <a:cubicBezTo>
                  <a:pt x="613" y="245"/>
                  <a:pt x="613" y="226"/>
                  <a:pt x="604" y="216"/>
                </a:cubicBezTo>
                <a:cubicBezTo>
                  <a:pt x="610" y="208"/>
                  <a:pt x="622" y="206"/>
                  <a:pt x="632" y="202"/>
                </a:cubicBezTo>
                <a:cubicBezTo>
                  <a:pt x="629" y="181"/>
                  <a:pt x="615" y="170"/>
                  <a:pt x="609" y="152"/>
                </a:cubicBezTo>
                <a:cubicBezTo>
                  <a:pt x="598" y="157"/>
                  <a:pt x="591" y="164"/>
                  <a:pt x="580" y="168"/>
                </a:cubicBezTo>
                <a:cubicBezTo>
                  <a:pt x="571" y="156"/>
                  <a:pt x="562" y="144"/>
                  <a:pt x="551" y="133"/>
                </a:cubicBezTo>
                <a:cubicBezTo>
                  <a:pt x="556" y="123"/>
                  <a:pt x="567" y="120"/>
                  <a:pt x="573" y="111"/>
                </a:cubicBezTo>
                <a:cubicBezTo>
                  <a:pt x="564" y="94"/>
                  <a:pt x="546" y="87"/>
                  <a:pt x="535" y="73"/>
                </a:cubicBezTo>
                <a:cubicBezTo>
                  <a:pt x="526" y="79"/>
                  <a:pt x="522" y="89"/>
                  <a:pt x="516" y="97"/>
                </a:cubicBezTo>
                <a:cubicBezTo>
                  <a:pt x="500" y="91"/>
                  <a:pt x="490" y="79"/>
                  <a:pt x="475" y="73"/>
                </a:cubicBezTo>
                <a:cubicBezTo>
                  <a:pt x="479" y="63"/>
                  <a:pt x="482" y="53"/>
                  <a:pt x="489" y="47"/>
                </a:cubicBezTo>
                <a:cubicBezTo>
                  <a:pt x="476" y="35"/>
                  <a:pt x="458" y="28"/>
                  <a:pt x="437" y="23"/>
                </a:cubicBezTo>
                <a:cubicBezTo>
                  <a:pt x="437" y="35"/>
                  <a:pt x="430" y="40"/>
                  <a:pt x="430" y="52"/>
                </a:cubicBezTo>
                <a:cubicBezTo>
                  <a:pt x="412" y="51"/>
                  <a:pt x="401" y="42"/>
                  <a:pt x="382" y="42"/>
                </a:cubicBezTo>
                <a:cubicBezTo>
                  <a:pt x="382" y="30"/>
                  <a:pt x="386" y="21"/>
                  <a:pt x="387" y="9"/>
                </a:cubicBezTo>
                <a:cubicBezTo>
                  <a:pt x="367" y="8"/>
                  <a:pt x="343" y="0"/>
                  <a:pt x="325" y="6"/>
                </a:cubicBezTo>
                <a:cubicBezTo>
                  <a:pt x="325" y="16"/>
                  <a:pt x="325" y="25"/>
                  <a:pt x="325" y="35"/>
                </a:cubicBezTo>
                <a:cubicBezTo>
                  <a:pt x="312" y="40"/>
                  <a:pt x="293" y="39"/>
                  <a:pt x="279" y="42"/>
                </a:cubicBezTo>
                <a:cubicBezTo>
                  <a:pt x="275" y="34"/>
                  <a:pt x="275" y="21"/>
                  <a:pt x="272" y="11"/>
                </a:cubicBezTo>
                <a:cubicBezTo>
                  <a:pt x="251" y="11"/>
                  <a:pt x="238" y="20"/>
                  <a:pt x="220" y="23"/>
                </a:cubicBezTo>
                <a:cubicBezTo>
                  <a:pt x="221" y="35"/>
                  <a:pt x="226" y="44"/>
                  <a:pt x="229" y="54"/>
                </a:cubicBezTo>
                <a:cubicBezTo>
                  <a:pt x="218" y="64"/>
                  <a:pt x="201" y="66"/>
                  <a:pt x="189" y="75"/>
                </a:cubicBezTo>
                <a:cubicBezTo>
                  <a:pt x="181" y="68"/>
                  <a:pt x="176" y="58"/>
                  <a:pt x="172" y="47"/>
                </a:cubicBezTo>
                <a:cubicBezTo>
                  <a:pt x="155" y="55"/>
                  <a:pt x="139" y="65"/>
                  <a:pt x="127" y="78"/>
                </a:cubicBezTo>
                <a:cubicBezTo>
                  <a:pt x="131" y="89"/>
                  <a:pt x="140" y="95"/>
                  <a:pt x="146" y="104"/>
                </a:cubicBezTo>
                <a:cubicBezTo>
                  <a:pt x="138" y="110"/>
                  <a:pt x="136" y="115"/>
                  <a:pt x="129" y="121"/>
                </a:cubicBezTo>
                <a:cubicBezTo>
                  <a:pt x="128" y="122"/>
                  <a:pt x="115" y="137"/>
                  <a:pt x="113" y="137"/>
                </a:cubicBezTo>
                <a:cubicBezTo>
                  <a:pt x="103" y="138"/>
                  <a:pt x="96" y="116"/>
                  <a:pt x="89" y="116"/>
                </a:cubicBezTo>
                <a:cubicBezTo>
                  <a:pt x="77" y="116"/>
                  <a:pt x="63" y="147"/>
                  <a:pt x="55" y="157"/>
                </a:cubicBezTo>
                <a:cubicBezTo>
                  <a:pt x="60" y="167"/>
                  <a:pt x="72" y="170"/>
                  <a:pt x="81" y="176"/>
                </a:cubicBezTo>
                <a:cubicBezTo>
                  <a:pt x="77" y="192"/>
                  <a:pt x="66" y="201"/>
                  <a:pt x="62" y="219"/>
                </a:cubicBezTo>
                <a:cubicBezTo>
                  <a:pt x="49" y="216"/>
                  <a:pt x="42" y="209"/>
                  <a:pt x="29" y="207"/>
                </a:cubicBezTo>
                <a:cubicBezTo>
                  <a:pt x="22" y="223"/>
                  <a:pt x="16" y="239"/>
                  <a:pt x="12" y="259"/>
                </a:cubicBezTo>
                <a:cubicBezTo>
                  <a:pt x="24" y="261"/>
                  <a:pt x="35" y="264"/>
                  <a:pt x="46" y="266"/>
                </a:cubicBezTo>
                <a:cubicBezTo>
                  <a:pt x="45" y="281"/>
                  <a:pt x="39" y="291"/>
                  <a:pt x="41" y="309"/>
                </a:cubicBezTo>
                <a:cubicBezTo>
                  <a:pt x="33" y="314"/>
                  <a:pt x="17" y="311"/>
                  <a:pt x="5" y="312"/>
                </a:cubicBezTo>
                <a:cubicBezTo>
                  <a:pt x="0" y="327"/>
                  <a:pt x="4" y="351"/>
                  <a:pt x="5" y="366"/>
                </a:cubicBezTo>
                <a:cubicBezTo>
                  <a:pt x="14" y="363"/>
                  <a:pt x="30" y="366"/>
                  <a:pt x="39" y="3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Oval 6"/>
          <p:cNvSpPr>
            <a:spLocks noChangeArrowheads="1"/>
          </p:cNvSpPr>
          <p:nvPr/>
        </p:nvSpPr>
        <p:spPr bwMode="auto">
          <a:xfrm rot="912447">
            <a:off x="9327071" y="4520397"/>
            <a:ext cx="1259118" cy="126064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Oval 7"/>
          <p:cNvSpPr>
            <a:spLocks noChangeArrowheads="1"/>
          </p:cNvSpPr>
          <p:nvPr/>
        </p:nvSpPr>
        <p:spPr bwMode="auto">
          <a:xfrm rot="912447">
            <a:off x="9520332" y="4718637"/>
            <a:ext cx="872595" cy="8641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75145" y="1805822"/>
            <a:ext cx="26633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dirty="0">
                <a:cs typeface="+mn-ea"/>
                <a:sym typeface="+mn-lt"/>
              </a:rPr>
              <a:t>Suitable for all categories business and personal presentation, eaque ipsa quae ab illo inventore veritatis et quasi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87277" y="1391244"/>
            <a:ext cx="10999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38" name="Rectangle 37"/>
          <p:cNvSpPr/>
          <p:nvPr/>
        </p:nvSpPr>
        <p:spPr>
          <a:xfrm>
            <a:off x="3813404" y="1391861"/>
            <a:ext cx="2628901" cy="318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778950" y="1811910"/>
            <a:ext cx="26633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dirty="0">
                <a:cs typeface="+mn-ea"/>
                <a:sym typeface="+mn-lt"/>
              </a:rPr>
              <a:t>Suitable for all categories business and personal presentation, eaque ipsa quae ab illo inventore veritatis et quasi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791082" y="1397332"/>
            <a:ext cx="10999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679186" y="1391570"/>
            <a:ext cx="2301186" cy="318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644732" y="1811619"/>
            <a:ext cx="22490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dirty="0">
                <a:cs typeface="+mn-ea"/>
                <a:sym typeface="+mn-lt"/>
              </a:rPr>
              <a:t>Suitable for all categories business and personal presentation, eaque ipsa quae ab illo inventore veritatis et quasi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56863" y="1397041"/>
            <a:ext cx="10999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44" name="Rectangle 43"/>
          <p:cNvSpPr/>
          <p:nvPr/>
        </p:nvSpPr>
        <p:spPr>
          <a:xfrm>
            <a:off x="9211162" y="1391570"/>
            <a:ext cx="2301186" cy="318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9176708" y="1811619"/>
            <a:ext cx="22490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dirty="0">
                <a:cs typeface="+mn-ea"/>
                <a:sym typeface="+mn-lt"/>
              </a:rPr>
              <a:t>Suitable for all categories business and personal presentation, eaque ipsa quae ab illo inventore veritatis et quasi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188839" y="1397041"/>
            <a:ext cx="10999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2"/>
                </a:solidFill>
                <a:cs typeface="+mn-ea"/>
                <a:sym typeface="+mn-lt"/>
              </a:rPr>
              <a:t>Description</a:t>
            </a:r>
          </a:p>
        </p:txBody>
      </p:sp>
      <p:sp>
        <p:nvSpPr>
          <p:cNvPr id="47" name="Freeform 22"/>
          <p:cNvSpPr>
            <a:spLocks noEditPoints="1"/>
          </p:cNvSpPr>
          <p:nvPr/>
        </p:nvSpPr>
        <p:spPr bwMode="auto">
          <a:xfrm>
            <a:off x="4765658" y="4567296"/>
            <a:ext cx="615577" cy="515127"/>
          </a:xfrm>
          <a:custGeom>
            <a:avLst/>
            <a:gdLst>
              <a:gd name="T0" fmla="*/ 138 w 202"/>
              <a:gd name="T1" fmla="*/ 143 h 169"/>
              <a:gd name="T2" fmla="*/ 142 w 202"/>
              <a:gd name="T3" fmla="*/ 154 h 169"/>
              <a:gd name="T4" fmla="*/ 126 w 202"/>
              <a:gd name="T5" fmla="*/ 154 h 169"/>
              <a:gd name="T6" fmla="*/ 97 w 202"/>
              <a:gd name="T7" fmla="*/ 149 h 169"/>
              <a:gd name="T8" fmla="*/ 86 w 202"/>
              <a:gd name="T9" fmla="*/ 151 h 169"/>
              <a:gd name="T10" fmla="*/ 71 w 202"/>
              <a:gd name="T11" fmla="*/ 147 h 169"/>
              <a:gd name="T12" fmla="*/ 60 w 202"/>
              <a:gd name="T13" fmla="*/ 147 h 169"/>
              <a:gd name="T14" fmla="*/ 60 w 202"/>
              <a:gd name="T15" fmla="*/ 73 h 169"/>
              <a:gd name="T16" fmla="*/ 80 w 202"/>
              <a:gd name="T17" fmla="*/ 70 h 169"/>
              <a:gd name="T18" fmla="*/ 101 w 202"/>
              <a:gd name="T19" fmla="*/ 48 h 169"/>
              <a:gd name="T20" fmla="*/ 122 w 202"/>
              <a:gd name="T21" fmla="*/ 21 h 169"/>
              <a:gd name="T22" fmla="*/ 133 w 202"/>
              <a:gd name="T23" fmla="*/ 4 h 169"/>
              <a:gd name="T24" fmla="*/ 144 w 202"/>
              <a:gd name="T25" fmla="*/ 29 h 169"/>
              <a:gd name="T26" fmla="*/ 132 w 202"/>
              <a:gd name="T27" fmla="*/ 67 h 169"/>
              <a:gd name="T28" fmla="*/ 131 w 202"/>
              <a:gd name="T29" fmla="*/ 92 h 169"/>
              <a:gd name="T30" fmla="*/ 123 w 202"/>
              <a:gd name="T31" fmla="*/ 113 h 169"/>
              <a:gd name="T32" fmla="*/ 135 w 202"/>
              <a:gd name="T33" fmla="*/ 98 h 169"/>
              <a:gd name="T34" fmla="*/ 141 w 202"/>
              <a:gd name="T35" fmla="*/ 71 h 169"/>
              <a:gd name="T36" fmla="*/ 145 w 202"/>
              <a:gd name="T37" fmla="*/ 67 h 169"/>
              <a:gd name="T38" fmla="*/ 142 w 202"/>
              <a:gd name="T39" fmla="*/ 77 h 169"/>
              <a:gd name="T40" fmla="*/ 148 w 202"/>
              <a:gd name="T41" fmla="*/ 90 h 169"/>
              <a:gd name="T42" fmla="*/ 146 w 202"/>
              <a:gd name="T43" fmla="*/ 99 h 169"/>
              <a:gd name="T44" fmla="*/ 148 w 202"/>
              <a:gd name="T45" fmla="*/ 108 h 169"/>
              <a:gd name="T46" fmla="*/ 142 w 202"/>
              <a:gd name="T47" fmla="*/ 121 h 169"/>
              <a:gd name="T48" fmla="*/ 144 w 202"/>
              <a:gd name="T49" fmla="*/ 129 h 169"/>
              <a:gd name="T50" fmla="*/ 138 w 202"/>
              <a:gd name="T51" fmla="*/ 143 h 169"/>
              <a:gd name="T52" fmla="*/ 202 w 202"/>
              <a:gd name="T53" fmla="*/ 99 h 169"/>
              <a:gd name="T54" fmla="*/ 190 w 202"/>
              <a:gd name="T55" fmla="*/ 88 h 169"/>
              <a:gd name="T56" fmla="*/ 185 w 202"/>
              <a:gd name="T57" fmla="*/ 88 h 169"/>
              <a:gd name="T58" fmla="*/ 194 w 202"/>
              <a:gd name="T59" fmla="*/ 77 h 169"/>
              <a:gd name="T60" fmla="*/ 182 w 202"/>
              <a:gd name="T61" fmla="*/ 66 h 169"/>
              <a:gd name="T62" fmla="*/ 159 w 202"/>
              <a:gd name="T63" fmla="*/ 66 h 169"/>
              <a:gd name="T64" fmla="*/ 148 w 202"/>
              <a:gd name="T65" fmla="*/ 77 h 169"/>
              <a:gd name="T66" fmla="*/ 160 w 202"/>
              <a:gd name="T67" fmla="*/ 88 h 169"/>
              <a:gd name="T68" fmla="*/ 161 w 202"/>
              <a:gd name="T69" fmla="*/ 88 h 169"/>
              <a:gd name="T70" fmla="*/ 152 w 202"/>
              <a:gd name="T71" fmla="*/ 99 h 169"/>
              <a:gd name="T72" fmla="*/ 161 w 202"/>
              <a:gd name="T73" fmla="*/ 110 h 169"/>
              <a:gd name="T74" fmla="*/ 160 w 202"/>
              <a:gd name="T75" fmla="*/ 110 h 169"/>
              <a:gd name="T76" fmla="*/ 148 w 202"/>
              <a:gd name="T77" fmla="*/ 121 h 169"/>
              <a:gd name="T78" fmla="*/ 157 w 202"/>
              <a:gd name="T79" fmla="*/ 132 h 169"/>
              <a:gd name="T80" fmla="*/ 156 w 202"/>
              <a:gd name="T81" fmla="*/ 132 h 169"/>
              <a:gd name="T82" fmla="*/ 144 w 202"/>
              <a:gd name="T83" fmla="*/ 143 h 169"/>
              <a:gd name="T84" fmla="*/ 156 w 202"/>
              <a:gd name="T85" fmla="*/ 154 h 169"/>
              <a:gd name="T86" fmla="*/ 167 w 202"/>
              <a:gd name="T87" fmla="*/ 154 h 169"/>
              <a:gd name="T88" fmla="*/ 179 w 202"/>
              <a:gd name="T89" fmla="*/ 154 h 169"/>
              <a:gd name="T90" fmla="*/ 191 w 202"/>
              <a:gd name="T91" fmla="*/ 143 h 169"/>
              <a:gd name="T92" fmla="*/ 181 w 202"/>
              <a:gd name="T93" fmla="*/ 132 h 169"/>
              <a:gd name="T94" fmla="*/ 186 w 202"/>
              <a:gd name="T95" fmla="*/ 132 h 169"/>
              <a:gd name="T96" fmla="*/ 198 w 202"/>
              <a:gd name="T97" fmla="*/ 121 h 169"/>
              <a:gd name="T98" fmla="*/ 189 w 202"/>
              <a:gd name="T99" fmla="*/ 110 h 169"/>
              <a:gd name="T100" fmla="*/ 190 w 202"/>
              <a:gd name="T101" fmla="*/ 110 h 169"/>
              <a:gd name="T102" fmla="*/ 202 w 202"/>
              <a:gd name="T103" fmla="*/ 99 h 169"/>
              <a:gd name="T104" fmla="*/ 0 w 202"/>
              <a:gd name="T105" fmla="*/ 67 h 169"/>
              <a:gd name="T106" fmla="*/ 53 w 202"/>
              <a:gd name="T107" fmla="*/ 67 h 169"/>
              <a:gd name="T108" fmla="*/ 53 w 202"/>
              <a:gd name="T109" fmla="*/ 169 h 169"/>
              <a:gd name="T110" fmla="*/ 0 w 202"/>
              <a:gd name="T111" fmla="*/ 169 h 169"/>
              <a:gd name="T112" fmla="*/ 0 w 202"/>
              <a:gd name="T113" fmla="*/ 67 h 169"/>
              <a:gd name="T114" fmla="*/ 32 w 202"/>
              <a:gd name="T115" fmla="*/ 153 h 169"/>
              <a:gd name="T116" fmla="*/ 38 w 202"/>
              <a:gd name="T117" fmla="*/ 159 h 169"/>
              <a:gd name="T118" fmla="*/ 45 w 202"/>
              <a:gd name="T119" fmla="*/ 153 h 169"/>
              <a:gd name="T120" fmla="*/ 38 w 202"/>
              <a:gd name="T121" fmla="*/ 146 h 169"/>
              <a:gd name="T122" fmla="*/ 32 w 202"/>
              <a:gd name="T123" fmla="*/ 153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169">
                <a:moveTo>
                  <a:pt x="138" y="143"/>
                </a:moveTo>
                <a:cubicBezTo>
                  <a:pt x="138" y="147"/>
                  <a:pt x="139" y="151"/>
                  <a:pt x="142" y="154"/>
                </a:cubicBezTo>
                <a:cubicBezTo>
                  <a:pt x="126" y="154"/>
                  <a:pt x="126" y="154"/>
                  <a:pt x="126" y="154"/>
                </a:cubicBezTo>
                <a:cubicBezTo>
                  <a:pt x="119" y="154"/>
                  <a:pt x="102" y="149"/>
                  <a:pt x="97" y="149"/>
                </a:cubicBezTo>
                <a:cubicBezTo>
                  <a:pt x="92" y="149"/>
                  <a:pt x="90" y="151"/>
                  <a:pt x="86" y="151"/>
                </a:cubicBezTo>
                <a:cubicBezTo>
                  <a:pt x="82" y="151"/>
                  <a:pt x="75" y="147"/>
                  <a:pt x="71" y="147"/>
                </a:cubicBezTo>
                <a:cubicBezTo>
                  <a:pt x="60" y="147"/>
                  <a:pt x="60" y="147"/>
                  <a:pt x="60" y="147"/>
                </a:cubicBezTo>
                <a:cubicBezTo>
                  <a:pt x="60" y="73"/>
                  <a:pt x="60" y="73"/>
                  <a:pt x="60" y="73"/>
                </a:cubicBezTo>
                <a:cubicBezTo>
                  <a:pt x="64" y="74"/>
                  <a:pt x="73" y="75"/>
                  <a:pt x="80" y="70"/>
                </a:cubicBezTo>
                <a:cubicBezTo>
                  <a:pt x="89" y="64"/>
                  <a:pt x="97" y="55"/>
                  <a:pt x="101" y="48"/>
                </a:cubicBezTo>
                <a:cubicBezTo>
                  <a:pt x="106" y="42"/>
                  <a:pt x="116" y="36"/>
                  <a:pt x="122" y="21"/>
                </a:cubicBezTo>
                <a:cubicBezTo>
                  <a:pt x="125" y="15"/>
                  <a:pt x="123" y="0"/>
                  <a:pt x="133" y="4"/>
                </a:cubicBezTo>
                <a:cubicBezTo>
                  <a:pt x="144" y="7"/>
                  <a:pt x="144" y="18"/>
                  <a:pt x="144" y="29"/>
                </a:cubicBezTo>
                <a:cubicBezTo>
                  <a:pt x="143" y="41"/>
                  <a:pt x="132" y="63"/>
                  <a:pt x="132" y="67"/>
                </a:cubicBezTo>
                <a:cubicBezTo>
                  <a:pt x="130" y="77"/>
                  <a:pt x="131" y="83"/>
                  <a:pt x="131" y="92"/>
                </a:cubicBezTo>
                <a:cubicBezTo>
                  <a:pt x="130" y="104"/>
                  <a:pt x="123" y="113"/>
                  <a:pt x="123" y="113"/>
                </a:cubicBezTo>
                <a:cubicBezTo>
                  <a:pt x="123" y="113"/>
                  <a:pt x="133" y="107"/>
                  <a:pt x="135" y="98"/>
                </a:cubicBezTo>
                <a:cubicBezTo>
                  <a:pt x="137" y="89"/>
                  <a:pt x="135" y="80"/>
                  <a:pt x="141" y="71"/>
                </a:cubicBezTo>
                <a:cubicBezTo>
                  <a:pt x="142" y="69"/>
                  <a:pt x="143" y="68"/>
                  <a:pt x="145" y="67"/>
                </a:cubicBezTo>
                <a:cubicBezTo>
                  <a:pt x="143" y="69"/>
                  <a:pt x="142" y="73"/>
                  <a:pt x="142" y="77"/>
                </a:cubicBezTo>
                <a:cubicBezTo>
                  <a:pt x="142" y="82"/>
                  <a:pt x="144" y="87"/>
                  <a:pt x="148" y="90"/>
                </a:cubicBezTo>
                <a:cubicBezTo>
                  <a:pt x="147" y="93"/>
                  <a:pt x="146" y="96"/>
                  <a:pt x="146" y="99"/>
                </a:cubicBezTo>
                <a:cubicBezTo>
                  <a:pt x="146" y="102"/>
                  <a:pt x="147" y="105"/>
                  <a:pt x="148" y="108"/>
                </a:cubicBezTo>
                <a:cubicBezTo>
                  <a:pt x="144" y="111"/>
                  <a:pt x="142" y="115"/>
                  <a:pt x="142" y="121"/>
                </a:cubicBezTo>
                <a:cubicBezTo>
                  <a:pt x="142" y="124"/>
                  <a:pt x="143" y="127"/>
                  <a:pt x="144" y="129"/>
                </a:cubicBezTo>
                <a:cubicBezTo>
                  <a:pt x="140" y="133"/>
                  <a:pt x="138" y="137"/>
                  <a:pt x="138" y="143"/>
                </a:cubicBezTo>
                <a:moveTo>
                  <a:pt x="202" y="99"/>
                </a:moveTo>
                <a:cubicBezTo>
                  <a:pt x="202" y="93"/>
                  <a:pt x="197" y="88"/>
                  <a:pt x="190" y="88"/>
                </a:cubicBezTo>
                <a:cubicBezTo>
                  <a:pt x="185" y="88"/>
                  <a:pt x="185" y="88"/>
                  <a:pt x="185" y="88"/>
                </a:cubicBezTo>
                <a:cubicBezTo>
                  <a:pt x="190" y="87"/>
                  <a:pt x="194" y="82"/>
                  <a:pt x="194" y="77"/>
                </a:cubicBezTo>
                <a:cubicBezTo>
                  <a:pt x="194" y="71"/>
                  <a:pt x="189" y="66"/>
                  <a:pt x="182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2" y="66"/>
                  <a:pt x="148" y="71"/>
                  <a:pt x="148" y="77"/>
                </a:cubicBezTo>
                <a:cubicBezTo>
                  <a:pt x="148" y="83"/>
                  <a:pt x="153" y="88"/>
                  <a:pt x="160" y="88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56" y="89"/>
                  <a:pt x="152" y="94"/>
                  <a:pt x="152" y="99"/>
                </a:cubicBezTo>
                <a:cubicBezTo>
                  <a:pt x="152" y="104"/>
                  <a:pt x="156" y="109"/>
                  <a:pt x="161" y="110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3" y="110"/>
                  <a:pt x="148" y="115"/>
                  <a:pt x="148" y="121"/>
                </a:cubicBezTo>
                <a:cubicBezTo>
                  <a:pt x="148" y="126"/>
                  <a:pt x="152" y="130"/>
                  <a:pt x="157" y="132"/>
                </a:cubicBezTo>
                <a:cubicBezTo>
                  <a:pt x="156" y="132"/>
                  <a:pt x="156" y="132"/>
                  <a:pt x="156" y="132"/>
                </a:cubicBezTo>
                <a:cubicBezTo>
                  <a:pt x="149" y="132"/>
                  <a:pt x="144" y="137"/>
                  <a:pt x="144" y="143"/>
                </a:cubicBezTo>
                <a:cubicBezTo>
                  <a:pt x="144" y="149"/>
                  <a:pt x="149" y="154"/>
                  <a:pt x="156" y="154"/>
                </a:cubicBezTo>
                <a:cubicBezTo>
                  <a:pt x="167" y="154"/>
                  <a:pt x="167" y="154"/>
                  <a:pt x="167" y="154"/>
                </a:cubicBezTo>
                <a:cubicBezTo>
                  <a:pt x="179" y="154"/>
                  <a:pt x="179" y="154"/>
                  <a:pt x="179" y="154"/>
                </a:cubicBezTo>
                <a:cubicBezTo>
                  <a:pt x="185" y="154"/>
                  <a:pt x="191" y="149"/>
                  <a:pt x="191" y="143"/>
                </a:cubicBezTo>
                <a:cubicBezTo>
                  <a:pt x="191" y="137"/>
                  <a:pt x="187" y="133"/>
                  <a:pt x="181" y="132"/>
                </a:cubicBezTo>
                <a:cubicBezTo>
                  <a:pt x="186" y="132"/>
                  <a:pt x="186" y="132"/>
                  <a:pt x="186" y="132"/>
                </a:cubicBezTo>
                <a:cubicBezTo>
                  <a:pt x="193" y="132"/>
                  <a:pt x="198" y="127"/>
                  <a:pt x="198" y="121"/>
                </a:cubicBezTo>
                <a:cubicBezTo>
                  <a:pt x="198" y="115"/>
                  <a:pt x="194" y="111"/>
                  <a:pt x="189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7" y="110"/>
                  <a:pt x="202" y="105"/>
                  <a:pt x="202" y="99"/>
                </a:cubicBezTo>
                <a:moveTo>
                  <a:pt x="0" y="67"/>
                </a:moveTo>
                <a:cubicBezTo>
                  <a:pt x="53" y="67"/>
                  <a:pt x="53" y="67"/>
                  <a:pt x="53" y="67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0" y="169"/>
                  <a:pt x="0" y="169"/>
                  <a:pt x="0" y="169"/>
                </a:cubicBezTo>
                <a:lnTo>
                  <a:pt x="0" y="67"/>
                </a:lnTo>
                <a:close/>
                <a:moveTo>
                  <a:pt x="32" y="153"/>
                </a:moveTo>
                <a:cubicBezTo>
                  <a:pt x="32" y="156"/>
                  <a:pt x="35" y="159"/>
                  <a:pt x="38" y="159"/>
                </a:cubicBezTo>
                <a:cubicBezTo>
                  <a:pt x="42" y="159"/>
                  <a:pt x="45" y="156"/>
                  <a:pt x="45" y="153"/>
                </a:cubicBezTo>
                <a:cubicBezTo>
                  <a:pt x="45" y="149"/>
                  <a:pt x="42" y="146"/>
                  <a:pt x="38" y="146"/>
                </a:cubicBezTo>
                <a:cubicBezTo>
                  <a:pt x="35" y="146"/>
                  <a:pt x="32" y="149"/>
                  <a:pt x="32" y="153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8" name="Freeform 41"/>
          <p:cNvSpPr>
            <a:spLocks noEditPoints="1"/>
          </p:cNvSpPr>
          <p:nvPr/>
        </p:nvSpPr>
        <p:spPr bwMode="auto">
          <a:xfrm>
            <a:off x="1978004" y="4428681"/>
            <a:ext cx="450736" cy="583382"/>
          </a:xfrm>
          <a:custGeom>
            <a:avLst/>
            <a:gdLst>
              <a:gd name="T0" fmla="*/ 130 w 148"/>
              <a:gd name="T1" fmla="*/ 112 h 191"/>
              <a:gd name="T2" fmla="*/ 148 w 148"/>
              <a:gd name="T3" fmla="*/ 67 h 191"/>
              <a:gd name="T4" fmla="*/ 82 w 148"/>
              <a:gd name="T5" fmla="*/ 0 h 191"/>
              <a:gd name="T6" fmla="*/ 45 w 148"/>
              <a:gd name="T7" fmla="*/ 12 h 191"/>
              <a:gd name="T8" fmla="*/ 44 w 148"/>
              <a:gd name="T9" fmla="*/ 12 h 191"/>
              <a:gd name="T10" fmla="*/ 43 w 148"/>
              <a:gd name="T11" fmla="*/ 13 h 191"/>
              <a:gd name="T12" fmla="*/ 28 w 148"/>
              <a:gd name="T13" fmla="*/ 28 h 191"/>
              <a:gd name="T14" fmla="*/ 17 w 148"/>
              <a:gd name="T15" fmla="*/ 53 h 191"/>
              <a:gd name="T16" fmla="*/ 20 w 148"/>
              <a:gd name="T17" fmla="*/ 74 h 191"/>
              <a:gd name="T18" fmla="*/ 2 w 148"/>
              <a:gd name="T19" fmla="*/ 101 h 191"/>
              <a:gd name="T20" fmla="*/ 7 w 148"/>
              <a:gd name="T21" fmla="*/ 110 h 191"/>
              <a:gd name="T22" fmla="*/ 18 w 148"/>
              <a:gd name="T23" fmla="*/ 110 h 191"/>
              <a:gd name="T24" fmla="*/ 19 w 148"/>
              <a:gd name="T25" fmla="*/ 118 h 191"/>
              <a:gd name="T26" fmla="*/ 22 w 148"/>
              <a:gd name="T27" fmla="*/ 122 h 191"/>
              <a:gd name="T28" fmla="*/ 20 w 148"/>
              <a:gd name="T29" fmla="*/ 129 h 191"/>
              <a:gd name="T30" fmla="*/ 25 w 148"/>
              <a:gd name="T31" fmla="*/ 133 h 191"/>
              <a:gd name="T32" fmla="*/ 35 w 148"/>
              <a:gd name="T33" fmla="*/ 152 h 191"/>
              <a:gd name="T34" fmla="*/ 44 w 148"/>
              <a:gd name="T35" fmla="*/ 151 h 191"/>
              <a:gd name="T36" fmla="*/ 51 w 148"/>
              <a:gd name="T37" fmla="*/ 150 h 191"/>
              <a:gd name="T38" fmla="*/ 60 w 148"/>
              <a:gd name="T39" fmla="*/ 159 h 191"/>
              <a:gd name="T40" fmla="*/ 58 w 148"/>
              <a:gd name="T41" fmla="*/ 171 h 191"/>
              <a:gd name="T42" fmla="*/ 49 w 148"/>
              <a:gd name="T43" fmla="*/ 191 h 191"/>
              <a:gd name="T44" fmla="*/ 89 w 148"/>
              <a:gd name="T45" fmla="*/ 171 h 191"/>
              <a:gd name="T46" fmla="*/ 131 w 148"/>
              <a:gd name="T47" fmla="*/ 163 h 191"/>
              <a:gd name="T48" fmla="*/ 130 w 148"/>
              <a:gd name="T49" fmla="*/ 112 h 191"/>
              <a:gd name="T50" fmla="*/ 104 w 148"/>
              <a:gd name="T51" fmla="*/ 76 h 191"/>
              <a:gd name="T52" fmla="*/ 101 w 148"/>
              <a:gd name="T53" fmla="*/ 72 h 191"/>
              <a:gd name="T54" fmla="*/ 70 w 148"/>
              <a:gd name="T55" fmla="*/ 114 h 191"/>
              <a:gd name="T56" fmla="*/ 76 w 148"/>
              <a:gd name="T57" fmla="*/ 78 h 191"/>
              <a:gd name="T58" fmla="*/ 63 w 148"/>
              <a:gd name="T59" fmla="*/ 78 h 191"/>
              <a:gd name="T60" fmla="*/ 68 w 148"/>
              <a:gd name="T61" fmla="*/ 59 h 191"/>
              <a:gd name="T62" fmla="*/ 62 w 148"/>
              <a:gd name="T63" fmla="*/ 59 h 191"/>
              <a:gd name="T64" fmla="*/ 49 w 148"/>
              <a:gd name="T65" fmla="*/ 22 h 191"/>
              <a:gd name="T66" fmla="*/ 49 w 148"/>
              <a:gd name="T67" fmla="*/ 21 h 191"/>
              <a:gd name="T68" fmla="*/ 49 w 148"/>
              <a:gd name="T69" fmla="*/ 21 h 191"/>
              <a:gd name="T70" fmla="*/ 49 w 148"/>
              <a:gd name="T71" fmla="*/ 21 h 191"/>
              <a:gd name="T72" fmla="*/ 50 w 148"/>
              <a:gd name="T73" fmla="*/ 21 h 191"/>
              <a:gd name="T74" fmla="*/ 82 w 148"/>
              <a:gd name="T75" fmla="*/ 11 h 191"/>
              <a:gd name="T76" fmla="*/ 135 w 148"/>
              <a:gd name="T77" fmla="*/ 48 h 191"/>
              <a:gd name="T78" fmla="*/ 135 w 148"/>
              <a:gd name="T79" fmla="*/ 70 h 191"/>
              <a:gd name="T80" fmla="*/ 104 w 148"/>
              <a:gd name="T81" fmla="*/ 76 h 191"/>
              <a:gd name="T82" fmla="*/ 90 w 148"/>
              <a:gd name="T83" fmla="*/ 61 h 191"/>
              <a:gd name="T84" fmla="*/ 103 w 148"/>
              <a:gd name="T85" fmla="*/ 61 h 191"/>
              <a:gd name="T86" fmla="*/ 75 w 148"/>
              <a:gd name="T87" fmla="*/ 102 h 191"/>
              <a:gd name="T88" fmla="*/ 81 w 148"/>
              <a:gd name="T89" fmla="*/ 74 h 191"/>
              <a:gd name="T90" fmla="*/ 68 w 148"/>
              <a:gd name="T91" fmla="*/ 74 h 191"/>
              <a:gd name="T92" fmla="*/ 76 w 148"/>
              <a:gd name="T93" fmla="*/ 40 h 191"/>
              <a:gd name="T94" fmla="*/ 97 w 148"/>
              <a:gd name="T95" fmla="*/ 40 h 191"/>
              <a:gd name="T96" fmla="*/ 90 w 148"/>
              <a:gd name="T97" fmla="*/ 6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8" h="191">
                <a:moveTo>
                  <a:pt x="130" y="112"/>
                </a:moveTo>
                <a:cubicBezTo>
                  <a:pt x="142" y="92"/>
                  <a:pt x="148" y="84"/>
                  <a:pt x="148" y="67"/>
                </a:cubicBezTo>
                <a:cubicBezTo>
                  <a:pt x="148" y="30"/>
                  <a:pt x="118" y="0"/>
                  <a:pt x="82" y="0"/>
                </a:cubicBezTo>
                <a:cubicBezTo>
                  <a:pt x="68" y="0"/>
                  <a:pt x="55" y="5"/>
                  <a:pt x="45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3" y="13"/>
                </a:cubicBezTo>
                <a:cubicBezTo>
                  <a:pt x="37" y="17"/>
                  <a:pt x="32" y="22"/>
                  <a:pt x="28" y="28"/>
                </a:cubicBezTo>
                <a:cubicBezTo>
                  <a:pt x="23" y="35"/>
                  <a:pt x="19" y="44"/>
                  <a:pt x="17" y="53"/>
                </a:cubicBezTo>
                <a:cubicBezTo>
                  <a:pt x="14" y="68"/>
                  <a:pt x="20" y="68"/>
                  <a:pt x="20" y="74"/>
                </a:cubicBezTo>
                <a:cubicBezTo>
                  <a:pt x="20" y="79"/>
                  <a:pt x="11" y="89"/>
                  <a:pt x="2" y="101"/>
                </a:cubicBezTo>
                <a:cubicBezTo>
                  <a:pt x="0" y="104"/>
                  <a:pt x="1" y="110"/>
                  <a:pt x="7" y="110"/>
                </a:cubicBezTo>
                <a:cubicBezTo>
                  <a:pt x="18" y="110"/>
                  <a:pt x="18" y="110"/>
                  <a:pt x="18" y="110"/>
                </a:cubicBezTo>
                <a:cubicBezTo>
                  <a:pt x="25" y="110"/>
                  <a:pt x="20" y="117"/>
                  <a:pt x="19" y="118"/>
                </a:cubicBezTo>
                <a:cubicBezTo>
                  <a:pt x="19" y="119"/>
                  <a:pt x="22" y="122"/>
                  <a:pt x="22" y="122"/>
                </a:cubicBezTo>
                <a:cubicBezTo>
                  <a:pt x="22" y="122"/>
                  <a:pt x="18" y="126"/>
                  <a:pt x="20" y="129"/>
                </a:cubicBezTo>
                <a:cubicBezTo>
                  <a:pt x="20" y="130"/>
                  <a:pt x="26" y="129"/>
                  <a:pt x="25" y="133"/>
                </a:cubicBezTo>
                <a:cubicBezTo>
                  <a:pt x="21" y="150"/>
                  <a:pt x="30" y="152"/>
                  <a:pt x="35" y="152"/>
                </a:cubicBezTo>
                <a:cubicBezTo>
                  <a:pt x="38" y="152"/>
                  <a:pt x="41" y="152"/>
                  <a:pt x="44" y="151"/>
                </a:cubicBezTo>
                <a:cubicBezTo>
                  <a:pt x="46" y="150"/>
                  <a:pt x="49" y="150"/>
                  <a:pt x="51" y="150"/>
                </a:cubicBezTo>
                <a:cubicBezTo>
                  <a:pt x="57" y="150"/>
                  <a:pt x="61" y="153"/>
                  <a:pt x="60" y="159"/>
                </a:cubicBezTo>
                <a:cubicBezTo>
                  <a:pt x="58" y="164"/>
                  <a:pt x="58" y="167"/>
                  <a:pt x="58" y="171"/>
                </a:cubicBezTo>
                <a:cubicBezTo>
                  <a:pt x="57" y="175"/>
                  <a:pt x="49" y="191"/>
                  <a:pt x="49" y="191"/>
                </a:cubicBezTo>
                <a:cubicBezTo>
                  <a:pt x="49" y="191"/>
                  <a:pt x="62" y="182"/>
                  <a:pt x="89" y="171"/>
                </a:cubicBezTo>
                <a:cubicBezTo>
                  <a:pt x="115" y="159"/>
                  <a:pt x="131" y="163"/>
                  <a:pt x="131" y="163"/>
                </a:cubicBezTo>
                <a:cubicBezTo>
                  <a:pt x="131" y="163"/>
                  <a:pt x="118" y="132"/>
                  <a:pt x="130" y="112"/>
                </a:cubicBezTo>
                <a:close/>
                <a:moveTo>
                  <a:pt x="104" y="76"/>
                </a:moveTo>
                <a:cubicBezTo>
                  <a:pt x="103" y="75"/>
                  <a:pt x="102" y="73"/>
                  <a:pt x="101" y="72"/>
                </a:cubicBezTo>
                <a:cubicBezTo>
                  <a:pt x="70" y="114"/>
                  <a:pt x="70" y="114"/>
                  <a:pt x="70" y="114"/>
                </a:cubicBezTo>
                <a:cubicBezTo>
                  <a:pt x="76" y="78"/>
                  <a:pt x="76" y="78"/>
                  <a:pt x="76" y="78"/>
                </a:cubicBezTo>
                <a:cubicBezTo>
                  <a:pt x="63" y="78"/>
                  <a:pt x="63" y="78"/>
                  <a:pt x="63" y="78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4" y="59"/>
                  <a:pt x="62" y="59"/>
                </a:cubicBezTo>
                <a:cubicBezTo>
                  <a:pt x="37" y="62"/>
                  <a:pt x="30" y="36"/>
                  <a:pt x="49" y="22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9" y="14"/>
                  <a:pt x="70" y="11"/>
                  <a:pt x="82" y="11"/>
                </a:cubicBezTo>
                <a:cubicBezTo>
                  <a:pt x="106" y="11"/>
                  <a:pt x="127" y="26"/>
                  <a:pt x="135" y="48"/>
                </a:cubicBezTo>
                <a:cubicBezTo>
                  <a:pt x="138" y="57"/>
                  <a:pt x="138" y="63"/>
                  <a:pt x="135" y="70"/>
                </a:cubicBezTo>
                <a:cubicBezTo>
                  <a:pt x="130" y="82"/>
                  <a:pt x="108" y="83"/>
                  <a:pt x="104" y="76"/>
                </a:cubicBezTo>
                <a:close/>
                <a:moveTo>
                  <a:pt x="90" y="61"/>
                </a:moveTo>
                <a:cubicBezTo>
                  <a:pt x="103" y="61"/>
                  <a:pt x="103" y="61"/>
                  <a:pt x="103" y="61"/>
                </a:cubicBezTo>
                <a:cubicBezTo>
                  <a:pt x="75" y="102"/>
                  <a:pt x="75" y="102"/>
                  <a:pt x="75" y="102"/>
                </a:cubicBezTo>
                <a:cubicBezTo>
                  <a:pt x="81" y="74"/>
                  <a:pt x="81" y="74"/>
                  <a:pt x="81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76" y="40"/>
                  <a:pt x="76" y="40"/>
                  <a:pt x="76" y="40"/>
                </a:cubicBezTo>
                <a:cubicBezTo>
                  <a:pt x="97" y="40"/>
                  <a:pt x="97" y="40"/>
                  <a:pt x="97" y="40"/>
                </a:cubicBezTo>
                <a:lnTo>
                  <a:pt x="90" y="6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9" name="Freeform 54"/>
          <p:cNvSpPr>
            <a:spLocks noEditPoints="1"/>
          </p:cNvSpPr>
          <p:nvPr/>
        </p:nvSpPr>
        <p:spPr bwMode="auto">
          <a:xfrm>
            <a:off x="7451622" y="4692108"/>
            <a:ext cx="435282" cy="567928"/>
          </a:xfrm>
          <a:custGeom>
            <a:avLst/>
            <a:gdLst>
              <a:gd name="T0" fmla="*/ 108 w 143"/>
              <a:gd name="T1" fmla="*/ 72 h 186"/>
              <a:gd name="T2" fmla="*/ 100 w 143"/>
              <a:gd name="T3" fmla="*/ 96 h 186"/>
              <a:gd name="T4" fmla="*/ 92 w 143"/>
              <a:gd name="T5" fmla="*/ 71 h 186"/>
              <a:gd name="T6" fmla="*/ 88 w 143"/>
              <a:gd name="T7" fmla="*/ 65 h 186"/>
              <a:gd name="T8" fmla="*/ 86 w 143"/>
              <a:gd name="T9" fmla="*/ 76 h 186"/>
              <a:gd name="T10" fmla="*/ 70 w 143"/>
              <a:gd name="T11" fmla="*/ 76 h 186"/>
              <a:gd name="T12" fmla="*/ 73 w 143"/>
              <a:gd name="T13" fmla="*/ 60 h 186"/>
              <a:gd name="T14" fmla="*/ 45 w 143"/>
              <a:gd name="T15" fmla="*/ 60 h 186"/>
              <a:gd name="T16" fmla="*/ 0 w 143"/>
              <a:gd name="T17" fmla="*/ 143 h 186"/>
              <a:gd name="T18" fmla="*/ 28 w 143"/>
              <a:gd name="T19" fmla="*/ 186 h 186"/>
              <a:gd name="T20" fmla="*/ 143 w 143"/>
              <a:gd name="T21" fmla="*/ 158 h 186"/>
              <a:gd name="T22" fmla="*/ 133 w 143"/>
              <a:gd name="T23" fmla="*/ 105 h 186"/>
              <a:gd name="T24" fmla="*/ 78 w 143"/>
              <a:gd name="T25" fmla="*/ 171 h 186"/>
              <a:gd name="T26" fmla="*/ 65 w 143"/>
              <a:gd name="T27" fmla="*/ 162 h 186"/>
              <a:gd name="T28" fmla="*/ 52 w 143"/>
              <a:gd name="T29" fmla="*/ 156 h 186"/>
              <a:gd name="T30" fmla="*/ 60 w 143"/>
              <a:gd name="T31" fmla="*/ 146 h 186"/>
              <a:gd name="T32" fmla="*/ 77 w 143"/>
              <a:gd name="T33" fmla="*/ 145 h 186"/>
              <a:gd name="T34" fmla="*/ 53 w 143"/>
              <a:gd name="T35" fmla="*/ 120 h 186"/>
              <a:gd name="T36" fmla="*/ 66 w 143"/>
              <a:gd name="T37" fmla="*/ 94 h 186"/>
              <a:gd name="T38" fmla="*/ 78 w 143"/>
              <a:gd name="T39" fmla="*/ 103 h 186"/>
              <a:gd name="T40" fmla="*/ 90 w 143"/>
              <a:gd name="T41" fmla="*/ 107 h 186"/>
              <a:gd name="T42" fmla="*/ 82 w 143"/>
              <a:gd name="T43" fmla="*/ 118 h 186"/>
              <a:gd name="T44" fmla="*/ 68 w 143"/>
              <a:gd name="T45" fmla="*/ 119 h 186"/>
              <a:gd name="T46" fmla="*/ 91 w 143"/>
              <a:gd name="T47" fmla="*/ 144 h 186"/>
              <a:gd name="T48" fmla="*/ 45 w 143"/>
              <a:gd name="T49" fmla="*/ 42 h 186"/>
              <a:gd name="T50" fmla="*/ 50 w 143"/>
              <a:gd name="T51" fmla="*/ 9 h 186"/>
              <a:gd name="T52" fmla="*/ 93 w 143"/>
              <a:gd name="T53" fmla="*/ 9 h 186"/>
              <a:gd name="T54" fmla="*/ 98 w 143"/>
              <a:gd name="T55" fmla="*/ 42 h 186"/>
              <a:gd name="T56" fmla="*/ 100 w 143"/>
              <a:gd name="T57" fmla="*/ 56 h 186"/>
              <a:gd name="T58" fmla="*/ 104 w 143"/>
              <a:gd name="T59" fmla="*/ 71 h 186"/>
              <a:gd name="T60" fmla="*/ 100 w 143"/>
              <a:gd name="T61" fmla="*/ 92 h 186"/>
              <a:gd name="T62" fmla="*/ 96 w 143"/>
              <a:gd name="T63" fmla="*/ 71 h 186"/>
              <a:gd name="T64" fmla="*/ 88 w 143"/>
              <a:gd name="T65" fmla="*/ 61 h 186"/>
              <a:gd name="T66" fmla="*/ 82 w 143"/>
              <a:gd name="T67" fmla="*/ 71 h 186"/>
              <a:gd name="T68" fmla="*/ 78 w 143"/>
              <a:gd name="T69" fmla="*/ 80 h 186"/>
              <a:gd name="T70" fmla="*/ 74 w 143"/>
              <a:gd name="T71" fmla="*/ 71 h 186"/>
              <a:gd name="T72" fmla="*/ 44 w 143"/>
              <a:gd name="T73" fmla="*/ 56 h 186"/>
              <a:gd name="T74" fmla="*/ 44 w 143"/>
              <a:gd name="T75" fmla="*/ 48 h 186"/>
              <a:gd name="T76" fmla="*/ 88 w 143"/>
              <a:gd name="T77" fmla="*/ 45 h 186"/>
              <a:gd name="T78" fmla="*/ 100 w 143"/>
              <a:gd name="T79" fmla="*/ 48 h 186"/>
              <a:gd name="T80" fmla="*/ 100 w 143"/>
              <a:gd name="T81" fmla="*/ 5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3" h="186">
                <a:moveTo>
                  <a:pt x="133" y="105"/>
                </a:moveTo>
                <a:cubicBezTo>
                  <a:pt x="108" y="72"/>
                  <a:pt x="108" y="72"/>
                  <a:pt x="108" y="72"/>
                </a:cubicBezTo>
                <a:cubicBezTo>
                  <a:pt x="108" y="88"/>
                  <a:pt x="108" y="88"/>
                  <a:pt x="108" y="88"/>
                </a:cubicBezTo>
                <a:cubicBezTo>
                  <a:pt x="108" y="92"/>
                  <a:pt x="104" y="96"/>
                  <a:pt x="100" y="96"/>
                </a:cubicBezTo>
                <a:cubicBezTo>
                  <a:pt x="95" y="96"/>
                  <a:pt x="92" y="92"/>
                  <a:pt x="92" y="88"/>
                </a:cubicBezTo>
                <a:cubicBezTo>
                  <a:pt x="92" y="71"/>
                  <a:pt x="92" y="71"/>
                  <a:pt x="92" y="71"/>
                </a:cubicBezTo>
                <a:cubicBezTo>
                  <a:pt x="92" y="70"/>
                  <a:pt x="91" y="67"/>
                  <a:pt x="90" y="64"/>
                </a:cubicBezTo>
                <a:cubicBezTo>
                  <a:pt x="89" y="65"/>
                  <a:pt x="89" y="65"/>
                  <a:pt x="88" y="65"/>
                </a:cubicBezTo>
                <a:cubicBezTo>
                  <a:pt x="87" y="67"/>
                  <a:pt x="86" y="70"/>
                  <a:pt x="86" y="71"/>
                </a:cubicBezTo>
                <a:cubicBezTo>
                  <a:pt x="86" y="76"/>
                  <a:pt x="86" y="76"/>
                  <a:pt x="86" y="76"/>
                </a:cubicBezTo>
                <a:cubicBezTo>
                  <a:pt x="86" y="81"/>
                  <a:pt x="83" y="84"/>
                  <a:pt x="78" y="84"/>
                </a:cubicBezTo>
                <a:cubicBezTo>
                  <a:pt x="74" y="84"/>
                  <a:pt x="70" y="81"/>
                  <a:pt x="70" y="76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68"/>
                  <a:pt x="71" y="64"/>
                  <a:pt x="73" y="60"/>
                </a:cubicBezTo>
                <a:cubicBezTo>
                  <a:pt x="65" y="60"/>
                  <a:pt x="65" y="60"/>
                  <a:pt x="65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4" y="115"/>
                  <a:pt x="0" y="132"/>
                  <a:pt x="0" y="143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69"/>
                  <a:pt x="17" y="186"/>
                  <a:pt x="28" y="186"/>
                </a:cubicBezTo>
                <a:cubicBezTo>
                  <a:pt x="115" y="186"/>
                  <a:pt x="115" y="186"/>
                  <a:pt x="115" y="186"/>
                </a:cubicBezTo>
                <a:cubicBezTo>
                  <a:pt x="126" y="186"/>
                  <a:pt x="143" y="169"/>
                  <a:pt x="143" y="158"/>
                </a:cubicBezTo>
                <a:cubicBezTo>
                  <a:pt x="143" y="143"/>
                  <a:pt x="143" y="143"/>
                  <a:pt x="143" y="143"/>
                </a:cubicBezTo>
                <a:cubicBezTo>
                  <a:pt x="143" y="132"/>
                  <a:pt x="139" y="115"/>
                  <a:pt x="133" y="105"/>
                </a:cubicBezTo>
                <a:close/>
                <a:moveTo>
                  <a:pt x="78" y="161"/>
                </a:moveTo>
                <a:cubicBezTo>
                  <a:pt x="78" y="171"/>
                  <a:pt x="78" y="171"/>
                  <a:pt x="78" y="171"/>
                </a:cubicBezTo>
                <a:cubicBezTo>
                  <a:pt x="65" y="171"/>
                  <a:pt x="65" y="171"/>
                  <a:pt x="65" y="171"/>
                </a:cubicBezTo>
                <a:cubicBezTo>
                  <a:pt x="65" y="162"/>
                  <a:pt x="65" y="162"/>
                  <a:pt x="65" y="162"/>
                </a:cubicBezTo>
                <a:cubicBezTo>
                  <a:pt x="61" y="161"/>
                  <a:pt x="57" y="160"/>
                  <a:pt x="54" y="158"/>
                </a:cubicBezTo>
                <a:cubicBezTo>
                  <a:pt x="52" y="156"/>
                  <a:pt x="52" y="156"/>
                  <a:pt x="52" y="156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60" y="146"/>
                  <a:pt x="60" y="146"/>
                  <a:pt x="60" y="146"/>
                </a:cubicBezTo>
                <a:cubicBezTo>
                  <a:pt x="63" y="148"/>
                  <a:pt x="67" y="149"/>
                  <a:pt x="70" y="149"/>
                </a:cubicBezTo>
                <a:cubicBezTo>
                  <a:pt x="74" y="149"/>
                  <a:pt x="77" y="147"/>
                  <a:pt x="77" y="145"/>
                </a:cubicBezTo>
                <a:cubicBezTo>
                  <a:pt x="77" y="143"/>
                  <a:pt x="76" y="141"/>
                  <a:pt x="69" y="138"/>
                </a:cubicBezTo>
                <a:cubicBezTo>
                  <a:pt x="61" y="135"/>
                  <a:pt x="53" y="130"/>
                  <a:pt x="53" y="120"/>
                </a:cubicBezTo>
                <a:cubicBezTo>
                  <a:pt x="53" y="112"/>
                  <a:pt x="58" y="106"/>
                  <a:pt x="66" y="103"/>
                </a:cubicBezTo>
                <a:cubicBezTo>
                  <a:pt x="66" y="94"/>
                  <a:pt x="66" y="94"/>
                  <a:pt x="66" y="94"/>
                </a:cubicBezTo>
                <a:cubicBezTo>
                  <a:pt x="78" y="94"/>
                  <a:pt x="78" y="94"/>
                  <a:pt x="78" y="94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82" y="103"/>
                  <a:pt x="85" y="104"/>
                  <a:pt x="88" y="106"/>
                </a:cubicBezTo>
                <a:cubicBezTo>
                  <a:pt x="90" y="107"/>
                  <a:pt x="90" y="107"/>
                  <a:pt x="90" y="107"/>
                </a:cubicBezTo>
                <a:cubicBezTo>
                  <a:pt x="86" y="120"/>
                  <a:pt x="86" y="120"/>
                  <a:pt x="86" y="120"/>
                </a:cubicBezTo>
                <a:cubicBezTo>
                  <a:pt x="82" y="118"/>
                  <a:pt x="82" y="118"/>
                  <a:pt x="82" y="118"/>
                </a:cubicBezTo>
                <a:cubicBezTo>
                  <a:pt x="81" y="117"/>
                  <a:pt x="78" y="115"/>
                  <a:pt x="73" y="115"/>
                </a:cubicBezTo>
                <a:cubicBezTo>
                  <a:pt x="70" y="115"/>
                  <a:pt x="68" y="117"/>
                  <a:pt x="68" y="119"/>
                </a:cubicBezTo>
                <a:cubicBezTo>
                  <a:pt x="68" y="121"/>
                  <a:pt x="68" y="122"/>
                  <a:pt x="76" y="125"/>
                </a:cubicBezTo>
                <a:cubicBezTo>
                  <a:pt x="83" y="128"/>
                  <a:pt x="91" y="133"/>
                  <a:pt x="91" y="144"/>
                </a:cubicBezTo>
                <a:cubicBezTo>
                  <a:pt x="91" y="152"/>
                  <a:pt x="86" y="159"/>
                  <a:pt x="78" y="161"/>
                </a:cubicBezTo>
                <a:close/>
                <a:moveTo>
                  <a:pt x="45" y="42"/>
                </a:moveTo>
                <a:cubicBezTo>
                  <a:pt x="32" y="0"/>
                  <a:pt x="32" y="0"/>
                  <a:pt x="32" y="0"/>
                </a:cubicBezTo>
                <a:cubicBezTo>
                  <a:pt x="40" y="2"/>
                  <a:pt x="41" y="9"/>
                  <a:pt x="50" y="9"/>
                </a:cubicBezTo>
                <a:cubicBezTo>
                  <a:pt x="61" y="9"/>
                  <a:pt x="61" y="0"/>
                  <a:pt x="72" y="0"/>
                </a:cubicBezTo>
                <a:cubicBezTo>
                  <a:pt x="82" y="0"/>
                  <a:pt x="82" y="9"/>
                  <a:pt x="93" y="9"/>
                </a:cubicBezTo>
                <a:cubicBezTo>
                  <a:pt x="102" y="9"/>
                  <a:pt x="103" y="2"/>
                  <a:pt x="111" y="0"/>
                </a:cubicBezTo>
                <a:cubicBezTo>
                  <a:pt x="98" y="42"/>
                  <a:pt x="98" y="42"/>
                  <a:pt x="98" y="42"/>
                </a:cubicBezTo>
                <a:lnTo>
                  <a:pt x="45" y="42"/>
                </a:lnTo>
                <a:close/>
                <a:moveTo>
                  <a:pt x="100" y="56"/>
                </a:moveTo>
                <a:cubicBezTo>
                  <a:pt x="99" y="56"/>
                  <a:pt x="99" y="56"/>
                  <a:pt x="99" y="56"/>
                </a:cubicBezTo>
                <a:cubicBezTo>
                  <a:pt x="101" y="60"/>
                  <a:pt x="104" y="66"/>
                  <a:pt x="104" y="71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4" y="90"/>
                  <a:pt x="102" y="92"/>
                  <a:pt x="100" y="92"/>
                </a:cubicBezTo>
                <a:cubicBezTo>
                  <a:pt x="97" y="92"/>
                  <a:pt x="96" y="90"/>
                  <a:pt x="96" y="88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68"/>
                  <a:pt x="94" y="63"/>
                  <a:pt x="92" y="60"/>
                </a:cubicBezTo>
                <a:cubicBezTo>
                  <a:pt x="91" y="60"/>
                  <a:pt x="89" y="61"/>
                  <a:pt x="88" y="61"/>
                </a:cubicBezTo>
                <a:cubicBezTo>
                  <a:pt x="87" y="61"/>
                  <a:pt x="86" y="60"/>
                  <a:pt x="86" y="60"/>
                </a:cubicBezTo>
                <a:cubicBezTo>
                  <a:pt x="84" y="64"/>
                  <a:pt x="82" y="68"/>
                  <a:pt x="82" y="71"/>
                </a:cubicBezTo>
                <a:cubicBezTo>
                  <a:pt x="82" y="76"/>
                  <a:pt x="82" y="76"/>
                  <a:pt x="82" y="76"/>
                </a:cubicBezTo>
                <a:cubicBezTo>
                  <a:pt x="82" y="79"/>
                  <a:pt x="80" y="80"/>
                  <a:pt x="78" y="80"/>
                </a:cubicBezTo>
                <a:cubicBezTo>
                  <a:pt x="76" y="80"/>
                  <a:pt x="74" y="79"/>
                  <a:pt x="74" y="76"/>
                </a:cubicBezTo>
                <a:cubicBezTo>
                  <a:pt x="74" y="71"/>
                  <a:pt x="74" y="71"/>
                  <a:pt x="74" y="71"/>
                </a:cubicBezTo>
                <a:cubicBezTo>
                  <a:pt x="74" y="66"/>
                  <a:pt x="77" y="60"/>
                  <a:pt x="79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1" y="56"/>
                  <a:pt x="40" y="54"/>
                  <a:pt x="40" y="52"/>
                </a:cubicBezTo>
                <a:cubicBezTo>
                  <a:pt x="40" y="49"/>
                  <a:pt x="41" y="48"/>
                  <a:pt x="44" y="48"/>
                </a:cubicBezTo>
                <a:cubicBezTo>
                  <a:pt x="82" y="48"/>
                  <a:pt x="82" y="48"/>
                  <a:pt x="82" y="48"/>
                </a:cubicBezTo>
                <a:cubicBezTo>
                  <a:pt x="83" y="46"/>
                  <a:pt x="85" y="45"/>
                  <a:pt x="88" y="45"/>
                </a:cubicBezTo>
                <a:cubicBezTo>
                  <a:pt x="90" y="45"/>
                  <a:pt x="92" y="46"/>
                  <a:pt x="94" y="48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2" y="48"/>
                  <a:pt x="104" y="49"/>
                  <a:pt x="104" y="52"/>
                </a:cubicBezTo>
                <a:cubicBezTo>
                  <a:pt x="104" y="54"/>
                  <a:pt x="102" y="56"/>
                  <a:pt x="100" y="5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0" name="Freeform 66"/>
          <p:cNvSpPr>
            <a:spLocks noEditPoints="1"/>
          </p:cNvSpPr>
          <p:nvPr/>
        </p:nvSpPr>
        <p:spPr bwMode="auto">
          <a:xfrm>
            <a:off x="9771159" y="4920241"/>
            <a:ext cx="382018" cy="403295"/>
          </a:xfrm>
          <a:custGeom>
            <a:avLst/>
            <a:gdLst>
              <a:gd name="T0" fmla="*/ 0 w 395"/>
              <a:gd name="T1" fmla="*/ 303 h 417"/>
              <a:gd name="T2" fmla="*/ 86 w 395"/>
              <a:gd name="T3" fmla="*/ 303 h 417"/>
              <a:gd name="T4" fmla="*/ 86 w 395"/>
              <a:gd name="T5" fmla="*/ 417 h 417"/>
              <a:gd name="T6" fmla="*/ 0 w 395"/>
              <a:gd name="T7" fmla="*/ 417 h 417"/>
              <a:gd name="T8" fmla="*/ 0 w 395"/>
              <a:gd name="T9" fmla="*/ 303 h 417"/>
              <a:gd name="T10" fmla="*/ 156 w 395"/>
              <a:gd name="T11" fmla="*/ 417 h 417"/>
              <a:gd name="T12" fmla="*/ 241 w 395"/>
              <a:gd name="T13" fmla="*/ 417 h 417"/>
              <a:gd name="T14" fmla="*/ 241 w 395"/>
              <a:gd name="T15" fmla="*/ 247 h 417"/>
              <a:gd name="T16" fmla="*/ 156 w 395"/>
              <a:gd name="T17" fmla="*/ 247 h 417"/>
              <a:gd name="T18" fmla="*/ 156 w 395"/>
              <a:gd name="T19" fmla="*/ 417 h 417"/>
              <a:gd name="T20" fmla="*/ 310 w 395"/>
              <a:gd name="T21" fmla="*/ 152 h 417"/>
              <a:gd name="T22" fmla="*/ 310 w 395"/>
              <a:gd name="T23" fmla="*/ 417 h 417"/>
              <a:gd name="T24" fmla="*/ 395 w 395"/>
              <a:gd name="T25" fmla="*/ 417 h 417"/>
              <a:gd name="T26" fmla="*/ 395 w 395"/>
              <a:gd name="T27" fmla="*/ 152 h 417"/>
              <a:gd name="T28" fmla="*/ 310 w 395"/>
              <a:gd name="T29" fmla="*/ 152 h 417"/>
              <a:gd name="T30" fmla="*/ 319 w 395"/>
              <a:gd name="T31" fmla="*/ 62 h 417"/>
              <a:gd name="T32" fmla="*/ 338 w 395"/>
              <a:gd name="T33" fmla="*/ 83 h 417"/>
              <a:gd name="T34" fmla="*/ 360 w 395"/>
              <a:gd name="T35" fmla="*/ 0 h 417"/>
              <a:gd name="T36" fmla="*/ 279 w 395"/>
              <a:gd name="T37" fmla="*/ 22 h 417"/>
              <a:gd name="T38" fmla="*/ 298 w 395"/>
              <a:gd name="T39" fmla="*/ 43 h 417"/>
              <a:gd name="T40" fmla="*/ 190 w 395"/>
              <a:gd name="T41" fmla="*/ 152 h 417"/>
              <a:gd name="T42" fmla="*/ 119 w 395"/>
              <a:gd name="T43" fmla="*/ 83 h 417"/>
              <a:gd name="T44" fmla="*/ 12 w 395"/>
              <a:gd name="T45" fmla="*/ 190 h 417"/>
              <a:gd name="T46" fmla="*/ 34 w 395"/>
              <a:gd name="T47" fmla="*/ 209 h 417"/>
              <a:gd name="T48" fmla="*/ 119 w 395"/>
              <a:gd name="T49" fmla="*/ 123 h 417"/>
              <a:gd name="T50" fmla="*/ 190 w 395"/>
              <a:gd name="T51" fmla="*/ 192 h 417"/>
              <a:gd name="T52" fmla="*/ 319 w 395"/>
              <a:gd name="T53" fmla="*/ 6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95" h="417">
                <a:moveTo>
                  <a:pt x="0" y="303"/>
                </a:moveTo>
                <a:lnTo>
                  <a:pt x="86" y="303"/>
                </a:lnTo>
                <a:lnTo>
                  <a:pt x="86" y="417"/>
                </a:lnTo>
                <a:lnTo>
                  <a:pt x="0" y="417"/>
                </a:lnTo>
                <a:lnTo>
                  <a:pt x="0" y="303"/>
                </a:lnTo>
                <a:close/>
                <a:moveTo>
                  <a:pt x="156" y="417"/>
                </a:moveTo>
                <a:lnTo>
                  <a:pt x="241" y="417"/>
                </a:lnTo>
                <a:lnTo>
                  <a:pt x="241" y="247"/>
                </a:lnTo>
                <a:lnTo>
                  <a:pt x="156" y="247"/>
                </a:lnTo>
                <a:lnTo>
                  <a:pt x="156" y="417"/>
                </a:lnTo>
                <a:close/>
                <a:moveTo>
                  <a:pt x="310" y="152"/>
                </a:moveTo>
                <a:lnTo>
                  <a:pt x="310" y="417"/>
                </a:lnTo>
                <a:lnTo>
                  <a:pt x="395" y="417"/>
                </a:lnTo>
                <a:lnTo>
                  <a:pt x="395" y="152"/>
                </a:lnTo>
                <a:lnTo>
                  <a:pt x="310" y="152"/>
                </a:lnTo>
                <a:close/>
                <a:moveTo>
                  <a:pt x="319" y="62"/>
                </a:moveTo>
                <a:lnTo>
                  <a:pt x="338" y="83"/>
                </a:lnTo>
                <a:lnTo>
                  <a:pt x="360" y="0"/>
                </a:lnTo>
                <a:lnTo>
                  <a:pt x="279" y="22"/>
                </a:lnTo>
                <a:lnTo>
                  <a:pt x="298" y="43"/>
                </a:lnTo>
                <a:lnTo>
                  <a:pt x="190" y="152"/>
                </a:lnTo>
                <a:lnTo>
                  <a:pt x="119" y="83"/>
                </a:lnTo>
                <a:lnTo>
                  <a:pt x="12" y="190"/>
                </a:lnTo>
                <a:lnTo>
                  <a:pt x="34" y="209"/>
                </a:lnTo>
                <a:lnTo>
                  <a:pt x="119" y="123"/>
                </a:lnTo>
                <a:lnTo>
                  <a:pt x="190" y="192"/>
                </a:lnTo>
                <a:lnTo>
                  <a:pt x="319" y="6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9409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1262360" y="411797"/>
            <a:ext cx="640080" cy="365125"/>
          </a:xfrm>
        </p:spPr>
        <p:txBody>
          <a:bodyPr/>
          <a:lstStyle/>
          <a:p>
            <a:fld id="{EA01570A-8480-497D-96D4-D725A6D7C6AA}" type="slidenum">
              <a:rPr lang="en-US" smtClean="0">
                <a:cs typeface="+mn-ea"/>
                <a:sym typeface="+mn-lt"/>
              </a:rPr>
              <a:t>8</a:t>
            </a:fld>
            <a:endParaRPr lang="en-US">
              <a:cs typeface="+mn-ea"/>
              <a:sym typeface="+mn-lt"/>
            </a:endParaRPr>
          </a:p>
        </p:txBody>
      </p:sp>
      <p:sp>
        <p:nvSpPr>
          <p:cNvPr id="4" name="Freeform 17"/>
          <p:cNvSpPr>
            <a:spLocks/>
          </p:cNvSpPr>
          <p:nvPr/>
        </p:nvSpPr>
        <p:spPr bwMode="auto">
          <a:xfrm>
            <a:off x="2429536" y="613883"/>
            <a:ext cx="5657849" cy="6951133"/>
          </a:xfrm>
          <a:custGeom>
            <a:avLst/>
            <a:gdLst>
              <a:gd name="T0" fmla="*/ 1015 w 1450"/>
              <a:gd name="T1" fmla="*/ 55 h 1784"/>
              <a:gd name="T2" fmla="*/ 1015 w 1450"/>
              <a:gd name="T3" fmla="*/ 157 h 1784"/>
              <a:gd name="T4" fmla="*/ 1172 w 1450"/>
              <a:gd name="T5" fmla="*/ 281 h 1784"/>
              <a:gd name="T6" fmla="*/ 1316 w 1450"/>
              <a:gd name="T7" fmla="*/ 614 h 1784"/>
              <a:gd name="T8" fmla="*/ 1318 w 1450"/>
              <a:gd name="T9" fmla="*/ 631 h 1784"/>
              <a:gd name="T10" fmla="*/ 1024 w 1450"/>
              <a:gd name="T11" fmla="*/ 948 h 1784"/>
              <a:gd name="T12" fmla="*/ 852 w 1450"/>
              <a:gd name="T13" fmla="*/ 817 h 1784"/>
              <a:gd name="T14" fmla="*/ 829 w 1450"/>
              <a:gd name="T15" fmla="*/ 818 h 1784"/>
              <a:gd name="T16" fmla="*/ 669 w 1450"/>
              <a:gd name="T17" fmla="*/ 643 h 1784"/>
              <a:gd name="T18" fmla="*/ 278 w 1450"/>
              <a:gd name="T19" fmla="*/ 537 h 1784"/>
              <a:gd name="T20" fmla="*/ 219 w 1450"/>
              <a:gd name="T21" fmla="*/ 439 h 1784"/>
              <a:gd name="T22" fmla="*/ 279 w 1450"/>
              <a:gd name="T23" fmla="*/ 255 h 1784"/>
              <a:gd name="T24" fmla="*/ 678 w 1450"/>
              <a:gd name="T25" fmla="*/ 95 h 1784"/>
              <a:gd name="T26" fmla="*/ 858 w 1450"/>
              <a:gd name="T27" fmla="*/ 109 h 1784"/>
              <a:gd name="T28" fmla="*/ 858 w 1450"/>
              <a:gd name="T29" fmla="*/ 14 h 1784"/>
              <a:gd name="T30" fmla="*/ 684 w 1450"/>
              <a:gd name="T31" fmla="*/ 1 h 1784"/>
              <a:gd name="T32" fmla="*/ 210 w 1450"/>
              <a:gd name="T33" fmla="*/ 190 h 1784"/>
              <a:gd name="T34" fmla="*/ 71 w 1450"/>
              <a:gd name="T35" fmla="*/ 609 h 1784"/>
              <a:gd name="T36" fmla="*/ 93 w 1450"/>
              <a:gd name="T37" fmla="*/ 786 h 1784"/>
              <a:gd name="T38" fmla="*/ 3 w 1450"/>
              <a:gd name="T39" fmla="*/ 978 h 1784"/>
              <a:gd name="T40" fmla="*/ 79 w 1450"/>
              <a:gd name="T41" fmla="*/ 1029 h 1784"/>
              <a:gd name="T42" fmla="*/ 93 w 1450"/>
              <a:gd name="T43" fmla="*/ 1074 h 1784"/>
              <a:gd name="T44" fmla="*/ 92 w 1450"/>
              <a:gd name="T45" fmla="*/ 1136 h 1784"/>
              <a:gd name="T46" fmla="*/ 128 w 1450"/>
              <a:gd name="T47" fmla="*/ 1166 h 1784"/>
              <a:gd name="T48" fmla="*/ 125 w 1450"/>
              <a:gd name="T49" fmla="*/ 1185 h 1784"/>
              <a:gd name="T50" fmla="*/ 138 w 1450"/>
              <a:gd name="T51" fmla="*/ 1247 h 1784"/>
              <a:gd name="T52" fmla="*/ 156 w 1450"/>
              <a:gd name="T53" fmla="*/ 1323 h 1784"/>
              <a:gd name="T54" fmla="*/ 172 w 1450"/>
              <a:gd name="T55" fmla="*/ 1420 h 1784"/>
              <a:gd name="T56" fmla="*/ 347 w 1450"/>
              <a:gd name="T57" fmla="*/ 1444 h 1784"/>
              <a:gd name="T58" fmla="*/ 540 w 1450"/>
              <a:gd name="T59" fmla="*/ 1482 h 1784"/>
              <a:gd name="T60" fmla="*/ 679 w 1450"/>
              <a:gd name="T61" fmla="*/ 1784 h 1784"/>
              <a:gd name="T62" fmla="*/ 1258 w 1450"/>
              <a:gd name="T63" fmla="*/ 1677 h 1784"/>
              <a:gd name="T64" fmla="*/ 1235 w 1450"/>
              <a:gd name="T65" fmla="*/ 994 h 1784"/>
              <a:gd name="T66" fmla="*/ 1406 w 1450"/>
              <a:gd name="T67" fmla="*/ 654 h 1784"/>
              <a:gd name="T68" fmla="*/ 1242 w 1450"/>
              <a:gd name="T69" fmla="*/ 218 h 1784"/>
              <a:gd name="T70" fmla="*/ 1015 w 1450"/>
              <a:gd name="T71" fmla="*/ 55 h 1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50" h="1784">
                <a:moveTo>
                  <a:pt x="1015" y="55"/>
                </a:moveTo>
                <a:cubicBezTo>
                  <a:pt x="1015" y="157"/>
                  <a:pt x="1015" y="157"/>
                  <a:pt x="1015" y="157"/>
                </a:cubicBezTo>
                <a:cubicBezTo>
                  <a:pt x="1086" y="191"/>
                  <a:pt x="1132" y="236"/>
                  <a:pt x="1172" y="281"/>
                </a:cubicBezTo>
                <a:cubicBezTo>
                  <a:pt x="1310" y="434"/>
                  <a:pt x="1318" y="566"/>
                  <a:pt x="1316" y="614"/>
                </a:cubicBezTo>
                <a:cubicBezTo>
                  <a:pt x="1316" y="620"/>
                  <a:pt x="1318" y="625"/>
                  <a:pt x="1318" y="631"/>
                </a:cubicBezTo>
                <a:cubicBezTo>
                  <a:pt x="1318" y="806"/>
                  <a:pt x="1186" y="942"/>
                  <a:pt x="1024" y="948"/>
                </a:cubicBezTo>
                <a:cubicBezTo>
                  <a:pt x="911" y="952"/>
                  <a:pt x="906" y="876"/>
                  <a:pt x="852" y="817"/>
                </a:cubicBezTo>
                <a:cubicBezTo>
                  <a:pt x="845" y="818"/>
                  <a:pt x="837" y="818"/>
                  <a:pt x="829" y="818"/>
                </a:cubicBezTo>
                <a:cubicBezTo>
                  <a:pt x="696" y="822"/>
                  <a:pt x="721" y="681"/>
                  <a:pt x="669" y="643"/>
                </a:cubicBezTo>
                <a:cubicBezTo>
                  <a:pt x="545" y="550"/>
                  <a:pt x="370" y="631"/>
                  <a:pt x="278" y="537"/>
                </a:cubicBezTo>
                <a:cubicBezTo>
                  <a:pt x="249" y="507"/>
                  <a:pt x="223" y="479"/>
                  <a:pt x="219" y="439"/>
                </a:cubicBezTo>
                <a:cubicBezTo>
                  <a:pt x="210" y="345"/>
                  <a:pt x="232" y="304"/>
                  <a:pt x="279" y="255"/>
                </a:cubicBezTo>
                <a:cubicBezTo>
                  <a:pt x="404" y="123"/>
                  <a:pt x="565" y="95"/>
                  <a:pt x="678" y="95"/>
                </a:cubicBezTo>
                <a:cubicBezTo>
                  <a:pt x="748" y="95"/>
                  <a:pt x="807" y="100"/>
                  <a:pt x="858" y="109"/>
                </a:cubicBezTo>
                <a:cubicBezTo>
                  <a:pt x="858" y="14"/>
                  <a:pt x="858" y="14"/>
                  <a:pt x="858" y="14"/>
                </a:cubicBezTo>
                <a:cubicBezTo>
                  <a:pt x="807" y="6"/>
                  <a:pt x="749" y="1"/>
                  <a:pt x="684" y="1"/>
                </a:cubicBezTo>
                <a:cubicBezTo>
                  <a:pt x="557" y="0"/>
                  <a:pt x="362" y="30"/>
                  <a:pt x="210" y="190"/>
                </a:cubicBezTo>
                <a:cubicBezTo>
                  <a:pt x="119" y="287"/>
                  <a:pt x="51" y="409"/>
                  <a:pt x="71" y="609"/>
                </a:cubicBezTo>
                <a:cubicBezTo>
                  <a:pt x="75" y="652"/>
                  <a:pt x="137" y="702"/>
                  <a:pt x="93" y="786"/>
                </a:cubicBezTo>
                <a:cubicBezTo>
                  <a:pt x="93" y="786"/>
                  <a:pt x="0" y="950"/>
                  <a:pt x="3" y="978"/>
                </a:cubicBezTo>
                <a:cubicBezTo>
                  <a:pt x="3" y="978"/>
                  <a:pt x="2" y="1027"/>
                  <a:pt x="79" y="1029"/>
                </a:cubicBezTo>
                <a:cubicBezTo>
                  <a:pt x="79" y="1029"/>
                  <a:pt x="98" y="1032"/>
                  <a:pt x="93" y="1074"/>
                </a:cubicBezTo>
                <a:cubicBezTo>
                  <a:pt x="92" y="1136"/>
                  <a:pt x="92" y="1136"/>
                  <a:pt x="92" y="1136"/>
                </a:cubicBezTo>
                <a:cubicBezTo>
                  <a:pt x="92" y="1136"/>
                  <a:pt x="94" y="1155"/>
                  <a:pt x="128" y="1166"/>
                </a:cubicBezTo>
                <a:cubicBezTo>
                  <a:pt x="128" y="1166"/>
                  <a:pt x="135" y="1172"/>
                  <a:pt x="125" y="1185"/>
                </a:cubicBezTo>
                <a:cubicBezTo>
                  <a:pt x="125" y="1185"/>
                  <a:pt x="107" y="1205"/>
                  <a:pt x="138" y="1247"/>
                </a:cubicBezTo>
                <a:cubicBezTo>
                  <a:pt x="149" y="1263"/>
                  <a:pt x="167" y="1283"/>
                  <a:pt x="156" y="1323"/>
                </a:cubicBezTo>
                <a:cubicBezTo>
                  <a:pt x="156" y="1323"/>
                  <a:pt x="142" y="1401"/>
                  <a:pt x="172" y="1420"/>
                </a:cubicBezTo>
                <a:cubicBezTo>
                  <a:pt x="172" y="1420"/>
                  <a:pt x="207" y="1461"/>
                  <a:pt x="347" y="1444"/>
                </a:cubicBezTo>
                <a:cubicBezTo>
                  <a:pt x="396" y="1438"/>
                  <a:pt x="486" y="1414"/>
                  <a:pt x="540" y="1482"/>
                </a:cubicBezTo>
                <a:cubicBezTo>
                  <a:pt x="540" y="1482"/>
                  <a:pt x="669" y="1726"/>
                  <a:pt x="679" y="1784"/>
                </a:cubicBezTo>
                <a:cubicBezTo>
                  <a:pt x="679" y="1784"/>
                  <a:pt x="990" y="1738"/>
                  <a:pt x="1258" y="1677"/>
                </a:cubicBezTo>
                <a:cubicBezTo>
                  <a:pt x="1258" y="1677"/>
                  <a:pt x="1058" y="1261"/>
                  <a:pt x="1235" y="994"/>
                </a:cubicBezTo>
                <a:cubicBezTo>
                  <a:pt x="1235" y="994"/>
                  <a:pt x="1401" y="775"/>
                  <a:pt x="1406" y="654"/>
                </a:cubicBezTo>
                <a:cubicBezTo>
                  <a:pt x="1406" y="654"/>
                  <a:pt x="1450" y="450"/>
                  <a:pt x="1242" y="218"/>
                </a:cubicBezTo>
                <a:cubicBezTo>
                  <a:pt x="1186" y="156"/>
                  <a:pt x="1120" y="96"/>
                  <a:pt x="1015" y="55"/>
                </a:cubicBez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5855640" y="-540152"/>
            <a:ext cx="456641" cy="2098067"/>
          </a:xfrm>
          <a:custGeom>
            <a:avLst/>
            <a:gdLst>
              <a:gd name="connsiteX0" fmla="*/ 0 w 342481"/>
              <a:gd name="connsiteY0" fmla="*/ 0 h 1573550"/>
              <a:gd name="connsiteX1" fmla="*/ 342481 w 342481"/>
              <a:gd name="connsiteY1" fmla="*/ 0 h 1573550"/>
              <a:gd name="connsiteX2" fmla="*/ 342481 w 342481"/>
              <a:gd name="connsiteY2" fmla="*/ 93322 h 1573550"/>
              <a:gd name="connsiteX3" fmla="*/ 342481 w 342481"/>
              <a:gd name="connsiteY3" fmla="*/ 1573550 h 1573550"/>
              <a:gd name="connsiteX4" fmla="*/ 222466 w 342481"/>
              <a:gd name="connsiteY4" fmla="*/ 1573550 h 1573550"/>
              <a:gd name="connsiteX5" fmla="*/ 0 w 342481"/>
              <a:gd name="connsiteY5" fmla="*/ 1357230 h 1573550"/>
              <a:gd name="connsiteX6" fmla="*/ 0 w 342481"/>
              <a:gd name="connsiteY6" fmla="*/ 51727 h 157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481" h="1573550">
                <a:moveTo>
                  <a:pt x="0" y="0"/>
                </a:moveTo>
                <a:lnTo>
                  <a:pt x="342481" y="0"/>
                </a:lnTo>
                <a:lnTo>
                  <a:pt x="342481" y="93322"/>
                </a:lnTo>
                <a:cubicBezTo>
                  <a:pt x="342481" y="342591"/>
                  <a:pt x="342481" y="785736"/>
                  <a:pt x="342481" y="1573550"/>
                </a:cubicBezTo>
                <a:cubicBezTo>
                  <a:pt x="342481" y="1573550"/>
                  <a:pt x="342481" y="1573550"/>
                  <a:pt x="222466" y="1573550"/>
                </a:cubicBezTo>
                <a:cubicBezTo>
                  <a:pt x="222466" y="1573550"/>
                  <a:pt x="222466" y="1573550"/>
                  <a:pt x="0" y="1357230"/>
                </a:cubicBezTo>
                <a:cubicBezTo>
                  <a:pt x="0" y="1357230"/>
                  <a:pt x="0" y="1357230"/>
                  <a:pt x="0" y="51727"/>
                </a:cubicBez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2400">
              <a:cs typeface="+mn-ea"/>
              <a:sym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584251" y="2001079"/>
            <a:ext cx="1876999" cy="1879972"/>
            <a:chOff x="4136099" y="1500809"/>
            <a:chExt cx="1407749" cy="1409979"/>
          </a:xfrm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 rot="20700949">
              <a:off x="4136099" y="1500809"/>
              <a:ext cx="1407749" cy="1409979"/>
            </a:xfrm>
            <a:custGeom>
              <a:avLst/>
              <a:gdLst>
                <a:gd name="T0" fmla="*/ 1130 w 1146"/>
                <a:gd name="T1" fmla="*/ 598 h 1147"/>
                <a:gd name="T2" fmla="*/ 1017 w 1146"/>
                <a:gd name="T3" fmla="*/ 558 h 1147"/>
                <a:gd name="T4" fmla="*/ 980 w 1146"/>
                <a:gd name="T5" fmla="*/ 393 h 1147"/>
                <a:gd name="T6" fmla="*/ 1062 w 1146"/>
                <a:gd name="T7" fmla="*/ 310 h 1147"/>
                <a:gd name="T8" fmla="*/ 1062 w 1146"/>
                <a:gd name="T9" fmla="*/ 278 h 1147"/>
                <a:gd name="T10" fmla="*/ 1012 w 1146"/>
                <a:gd name="T11" fmla="*/ 209 h 1147"/>
                <a:gd name="T12" fmla="*/ 983 w 1146"/>
                <a:gd name="T13" fmla="*/ 198 h 1147"/>
                <a:gd name="T14" fmla="*/ 877 w 1146"/>
                <a:gd name="T15" fmla="*/ 248 h 1147"/>
                <a:gd name="T16" fmla="*/ 733 w 1146"/>
                <a:gd name="T17" fmla="*/ 156 h 1147"/>
                <a:gd name="T18" fmla="*/ 732 w 1146"/>
                <a:gd name="T19" fmla="*/ 40 h 1147"/>
                <a:gd name="T20" fmla="*/ 710 w 1146"/>
                <a:gd name="T21" fmla="*/ 16 h 1147"/>
                <a:gd name="T22" fmla="*/ 626 w 1146"/>
                <a:gd name="T23" fmla="*/ 2 h 1147"/>
                <a:gd name="T24" fmla="*/ 597 w 1146"/>
                <a:gd name="T25" fmla="*/ 17 h 1147"/>
                <a:gd name="T26" fmla="*/ 558 w 1146"/>
                <a:gd name="T27" fmla="*/ 127 h 1147"/>
                <a:gd name="T28" fmla="*/ 391 w 1146"/>
                <a:gd name="T29" fmla="*/ 166 h 1147"/>
                <a:gd name="T30" fmla="*/ 308 w 1146"/>
                <a:gd name="T31" fmla="*/ 83 h 1147"/>
                <a:gd name="T32" fmla="*/ 275 w 1146"/>
                <a:gd name="T33" fmla="*/ 82 h 1147"/>
                <a:gd name="T34" fmla="*/ 206 w 1146"/>
                <a:gd name="T35" fmla="*/ 132 h 1147"/>
                <a:gd name="T36" fmla="*/ 196 w 1146"/>
                <a:gd name="T37" fmla="*/ 163 h 1147"/>
                <a:gd name="T38" fmla="*/ 247 w 1146"/>
                <a:gd name="T39" fmla="*/ 270 h 1147"/>
                <a:gd name="T40" fmla="*/ 159 w 1146"/>
                <a:gd name="T41" fmla="*/ 414 h 1147"/>
                <a:gd name="T42" fmla="*/ 39 w 1146"/>
                <a:gd name="T43" fmla="*/ 414 h 1147"/>
                <a:gd name="T44" fmla="*/ 16 w 1146"/>
                <a:gd name="T45" fmla="*/ 437 h 1147"/>
                <a:gd name="T46" fmla="*/ 2 w 1146"/>
                <a:gd name="T47" fmla="*/ 521 h 1147"/>
                <a:gd name="T48" fmla="*/ 16 w 1146"/>
                <a:gd name="T49" fmla="*/ 550 h 1147"/>
                <a:gd name="T50" fmla="*/ 130 w 1146"/>
                <a:gd name="T51" fmla="*/ 590 h 1147"/>
                <a:gd name="T52" fmla="*/ 131 w 1146"/>
                <a:gd name="T53" fmla="*/ 590 h 1147"/>
                <a:gd name="T54" fmla="*/ 169 w 1146"/>
                <a:gd name="T55" fmla="*/ 751 h 1147"/>
                <a:gd name="T56" fmla="*/ 168 w 1146"/>
                <a:gd name="T57" fmla="*/ 753 h 1147"/>
                <a:gd name="T58" fmla="*/ 82 w 1146"/>
                <a:gd name="T59" fmla="*/ 839 h 1147"/>
                <a:gd name="T60" fmla="*/ 81 w 1146"/>
                <a:gd name="T61" fmla="*/ 872 h 1147"/>
                <a:gd name="T62" fmla="*/ 131 w 1146"/>
                <a:gd name="T63" fmla="*/ 941 h 1147"/>
                <a:gd name="T64" fmla="*/ 161 w 1146"/>
                <a:gd name="T65" fmla="*/ 951 h 1147"/>
                <a:gd name="T66" fmla="*/ 271 w 1146"/>
                <a:gd name="T67" fmla="*/ 898 h 1147"/>
                <a:gd name="T68" fmla="*/ 274 w 1146"/>
                <a:gd name="T69" fmla="*/ 897 h 1147"/>
                <a:gd name="T70" fmla="*/ 413 w 1146"/>
                <a:gd name="T71" fmla="*/ 983 h 1147"/>
                <a:gd name="T72" fmla="*/ 413 w 1146"/>
                <a:gd name="T73" fmla="*/ 987 h 1147"/>
                <a:gd name="T74" fmla="*/ 414 w 1146"/>
                <a:gd name="T75" fmla="*/ 1108 h 1147"/>
                <a:gd name="T76" fmla="*/ 436 w 1146"/>
                <a:gd name="T77" fmla="*/ 1131 h 1147"/>
                <a:gd name="T78" fmla="*/ 520 w 1146"/>
                <a:gd name="T79" fmla="*/ 1145 h 1147"/>
                <a:gd name="T80" fmla="*/ 549 w 1146"/>
                <a:gd name="T81" fmla="*/ 1131 h 1147"/>
                <a:gd name="T82" fmla="*/ 589 w 1146"/>
                <a:gd name="T83" fmla="*/ 1016 h 1147"/>
                <a:gd name="T84" fmla="*/ 590 w 1146"/>
                <a:gd name="T85" fmla="*/ 1013 h 1147"/>
                <a:gd name="T86" fmla="*/ 749 w 1146"/>
                <a:gd name="T87" fmla="*/ 977 h 1147"/>
                <a:gd name="T88" fmla="*/ 752 w 1146"/>
                <a:gd name="T89" fmla="*/ 979 h 1147"/>
                <a:gd name="T90" fmla="*/ 837 w 1146"/>
                <a:gd name="T91" fmla="*/ 1064 h 1147"/>
                <a:gd name="T92" fmla="*/ 869 w 1146"/>
                <a:gd name="T93" fmla="*/ 1063 h 1147"/>
                <a:gd name="T94" fmla="*/ 938 w 1146"/>
                <a:gd name="T95" fmla="*/ 1014 h 1147"/>
                <a:gd name="T96" fmla="*/ 949 w 1146"/>
                <a:gd name="T97" fmla="*/ 984 h 1147"/>
                <a:gd name="T98" fmla="*/ 897 w 1146"/>
                <a:gd name="T99" fmla="*/ 875 h 1147"/>
                <a:gd name="T100" fmla="*/ 896 w 1146"/>
                <a:gd name="T101" fmla="*/ 873 h 1147"/>
                <a:gd name="T102" fmla="*/ 985 w 1146"/>
                <a:gd name="T103" fmla="*/ 734 h 1147"/>
                <a:gd name="T104" fmla="*/ 986 w 1146"/>
                <a:gd name="T105" fmla="*/ 734 h 1147"/>
                <a:gd name="T106" fmla="*/ 1107 w 1146"/>
                <a:gd name="T107" fmla="*/ 733 h 1147"/>
                <a:gd name="T108" fmla="*/ 1130 w 1146"/>
                <a:gd name="T109" fmla="*/ 711 h 1147"/>
                <a:gd name="T110" fmla="*/ 1144 w 1146"/>
                <a:gd name="T111" fmla="*/ 626 h 1147"/>
                <a:gd name="T112" fmla="*/ 1130 w 1146"/>
                <a:gd name="T113" fmla="*/ 598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46" h="1147">
                  <a:moveTo>
                    <a:pt x="1130" y="598"/>
                  </a:moveTo>
                  <a:cubicBezTo>
                    <a:pt x="1017" y="558"/>
                    <a:pt x="1017" y="558"/>
                    <a:pt x="1017" y="558"/>
                  </a:cubicBezTo>
                  <a:cubicBezTo>
                    <a:pt x="1015" y="502"/>
                    <a:pt x="1003" y="446"/>
                    <a:pt x="980" y="393"/>
                  </a:cubicBezTo>
                  <a:cubicBezTo>
                    <a:pt x="1062" y="310"/>
                    <a:pt x="1062" y="310"/>
                    <a:pt x="1062" y="310"/>
                  </a:cubicBezTo>
                  <a:cubicBezTo>
                    <a:pt x="1070" y="302"/>
                    <a:pt x="1069" y="288"/>
                    <a:pt x="1062" y="278"/>
                  </a:cubicBezTo>
                  <a:cubicBezTo>
                    <a:pt x="1012" y="209"/>
                    <a:pt x="1012" y="209"/>
                    <a:pt x="1012" y="209"/>
                  </a:cubicBezTo>
                  <a:cubicBezTo>
                    <a:pt x="1005" y="198"/>
                    <a:pt x="992" y="193"/>
                    <a:pt x="983" y="198"/>
                  </a:cubicBezTo>
                  <a:cubicBezTo>
                    <a:pt x="877" y="248"/>
                    <a:pt x="877" y="248"/>
                    <a:pt x="877" y="248"/>
                  </a:cubicBezTo>
                  <a:cubicBezTo>
                    <a:pt x="835" y="208"/>
                    <a:pt x="786" y="177"/>
                    <a:pt x="733" y="156"/>
                  </a:cubicBezTo>
                  <a:cubicBezTo>
                    <a:pt x="732" y="40"/>
                    <a:pt x="732" y="40"/>
                    <a:pt x="732" y="40"/>
                  </a:cubicBezTo>
                  <a:cubicBezTo>
                    <a:pt x="732" y="29"/>
                    <a:pt x="722" y="19"/>
                    <a:pt x="710" y="16"/>
                  </a:cubicBezTo>
                  <a:cubicBezTo>
                    <a:pt x="626" y="2"/>
                    <a:pt x="626" y="2"/>
                    <a:pt x="626" y="2"/>
                  </a:cubicBezTo>
                  <a:cubicBezTo>
                    <a:pt x="613" y="0"/>
                    <a:pt x="601" y="7"/>
                    <a:pt x="597" y="17"/>
                  </a:cubicBezTo>
                  <a:cubicBezTo>
                    <a:pt x="558" y="127"/>
                    <a:pt x="558" y="127"/>
                    <a:pt x="558" y="127"/>
                  </a:cubicBezTo>
                  <a:cubicBezTo>
                    <a:pt x="502" y="129"/>
                    <a:pt x="445" y="142"/>
                    <a:pt x="391" y="166"/>
                  </a:cubicBezTo>
                  <a:cubicBezTo>
                    <a:pt x="308" y="83"/>
                    <a:pt x="308" y="83"/>
                    <a:pt x="308" y="83"/>
                  </a:cubicBezTo>
                  <a:cubicBezTo>
                    <a:pt x="300" y="76"/>
                    <a:pt x="286" y="75"/>
                    <a:pt x="275" y="82"/>
                  </a:cubicBezTo>
                  <a:cubicBezTo>
                    <a:pt x="206" y="132"/>
                    <a:pt x="206" y="132"/>
                    <a:pt x="206" y="132"/>
                  </a:cubicBezTo>
                  <a:cubicBezTo>
                    <a:pt x="196" y="139"/>
                    <a:pt x="191" y="153"/>
                    <a:pt x="196" y="163"/>
                  </a:cubicBezTo>
                  <a:cubicBezTo>
                    <a:pt x="247" y="270"/>
                    <a:pt x="247" y="270"/>
                    <a:pt x="247" y="270"/>
                  </a:cubicBezTo>
                  <a:cubicBezTo>
                    <a:pt x="208" y="312"/>
                    <a:pt x="179" y="361"/>
                    <a:pt x="159" y="414"/>
                  </a:cubicBezTo>
                  <a:cubicBezTo>
                    <a:pt x="39" y="414"/>
                    <a:pt x="39" y="414"/>
                    <a:pt x="39" y="414"/>
                  </a:cubicBezTo>
                  <a:cubicBezTo>
                    <a:pt x="28" y="414"/>
                    <a:pt x="18" y="424"/>
                    <a:pt x="16" y="437"/>
                  </a:cubicBezTo>
                  <a:cubicBezTo>
                    <a:pt x="2" y="521"/>
                    <a:pt x="2" y="521"/>
                    <a:pt x="2" y="521"/>
                  </a:cubicBezTo>
                  <a:cubicBezTo>
                    <a:pt x="0" y="533"/>
                    <a:pt x="6" y="546"/>
                    <a:pt x="16" y="550"/>
                  </a:cubicBezTo>
                  <a:cubicBezTo>
                    <a:pt x="130" y="590"/>
                    <a:pt x="130" y="590"/>
                    <a:pt x="130" y="590"/>
                  </a:cubicBezTo>
                  <a:cubicBezTo>
                    <a:pt x="131" y="590"/>
                    <a:pt x="131" y="590"/>
                    <a:pt x="131" y="590"/>
                  </a:cubicBezTo>
                  <a:cubicBezTo>
                    <a:pt x="133" y="645"/>
                    <a:pt x="146" y="699"/>
                    <a:pt x="169" y="751"/>
                  </a:cubicBezTo>
                  <a:cubicBezTo>
                    <a:pt x="169" y="752"/>
                    <a:pt x="168" y="752"/>
                    <a:pt x="168" y="753"/>
                  </a:cubicBezTo>
                  <a:cubicBezTo>
                    <a:pt x="82" y="839"/>
                    <a:pt x="82" y="839"/>
                    <a:pt x="82" y="839"/>
                  </a:cubicBezTo>
                  <a:cubicBezTo>
                    <a:pt x="74" y="847"/>
                    <a:pt x="74" y="861"/>
                    <a:pt x="81" y="872"/>
                  </a:cubicBezTo>
                  <a:cubicBezTo>
                    <a:pt x="131" y="941"/>
                    <a:pt x="131" y="941"/>
                    <a:pt x="131" y="941"/>
                  </a:cubicBezTo>
                  <a:cubicBezTo>
                    <a:pt x="138" y="951"/>
                    <a:pt x="152" y="956"/>
                    <a:pt x="161" y="951"/>
                  </a:cubicBezTo>
                  <a:cubicBezTo>
                    <a:pt x="271" y="898"/>
                    <a:pt x="271" y="898"/>
                    <a:pt x="271" y="898"/>
                  </a:cubicBezTo>
                  <a:cubicBezTo>
                    <a:pt x="272" y="898"/>
                    <a:pt x="273" y="897"/>
                    <a:pt x="274" y="897"/>
                  </a:cubicBezTo>
                  <a:cubicBezTo>
                    <a:pt x="315" y="934"/>
                    <a:pt x="363" y="963"/>
                    <a:pt x="413" y="983"/>
                  </a:cubicBezTo>
                  <a:cubicBezTo>
                    <a:pt x="413" y="984"/>
                    <a:pt x="413" y="985"/>
                    <a:pt x="413" y="987"/>
                  </a:cubicBezTo>
                  <a:cubicBezTo>
                    <a:pt x="414" y="1108"/>
                    <a:pt x="414" y="1108"/>
                    <a:pt x="414" y="1108"/>
                  </a:cubicBezTo>
                  <a:cubicBezTo>
                    <a:pt x="414" y="1119"/>
                    <a:pt x="424" y="1129"/>
                    <a:pt x="436" y="1131"/>
                  </a:cubicBezTo>
                  <a:cubicBezTo>
                    <a:pt x="520" y="1145"/>
                    <a:pt x="520" y="1145"/>
                    <a:pt x="520" y="1145"/>
                  </a:cubicBezTo>
                  <a:cubicBezTo>
                    <a:pt x="533" y="1147"/>
                    <a:pt x="545" y="1141"/>
                    <a:pt x="549" y="1131"/>
                  </a:cubicBezTo>
                  <a:cubicBezTo>
                    <a:pt x="589" y="1016"/>
                    <a:pt x="589" y="1016"/>
                    <a:pt x="589" y="1016"/>
                  </a:cubicBezTo>
                  <a:cubicBezTo>
                    <a:pt x="590" y="1015"/>
                    <a:pt x="590" y="1014"/>
                    <a:pt x="590" y="1013"/>
                  </a:cubicBezTo>
                  <a:cubicBezTo>
                    <a:pt x="644" y="1011"/>
                    <a:pt x="698" y="999"/>
                    <a:pt x="749" y="977"/>
                  </a:cubicBezTo>
                  <a:cubicBezTo>
                    <a:pt x="750" y="977"/>
                    <a:pt x="751" y="978"/>
                    <a:pt x="752" y="979"/>
                  </a:cubicBezTo>
                  <a:cubicBezTo>
                    <a:pt x="837" y="1064"/>
                    <a:pt x="837" y="1064"/>
                    <a:pt x="837" y="1064"/>
                  </a:cubicBezTo>
                  <a:cubicBezTo>
                    <a:pt x="845" y="1071"/>
                    <a:pt x="859" y="1070"/>
                    <a:pt x="869" y="1063"/>
                  </a:cubicBezTo>
                  <a:cubicBezTo>
                    <a:pt x="938" y="1014"/>
                    <a:pt x="938" y="1014"/>
                    <a:pt x="938" y="1014"/>
                  </a:cubicBezTo>
                  <a:cubicBezTo>
                    <a:pt x="949" y="1006"/>
                    <a:pt x="954" y="994"/>
                    <a:pt x="949" y="984"/>
                  </a:cubicBezTo>
                  <a:cubicBezTo>
                    <a:pt x="897" y="875"/>
                    <a:pt x="897" y="875"/>
                    <a:pt x="897" y="875"/>
                  </a:cubicBezTo>
                  <a:cubicBezTo>
                    <a:pt x="897" y="874"/>
                    <a:pt x="897" y="874"/>
                    <a:pt x="896" y="873"/>
                  </a:cubicBezTo>
                  <a:cubicBezTo>
                    <a:pt x="935" y="832"/>
                    <a:pt x="965" y="785"/>
                    <a:pt x="985" y="734"/>
                  </a:cubicBezTo>
                  <a:cubicBezTo>
                    <a:pt x="985" y="734"/>
                    <a:pt x="986" y="734"/>
                    <a:pt x="986" y="734"/>
                  </a:cubicBezTo>
                  <a:cubicBezTo>
                    <a:pt x="1107" y="733"/>
                    <a:pt x="1107" y="733"/>
                    <a:pt x="1107" y="733"/>
                  </a:cubicBezTo>
                  <a:cubicBezTo>
                    <a:pt x="1118" y="733"/>
                    <a:pt x="1128" y="723"/>
                    <a:pt x="1130" y="711"/>
                  </a:cubicBezTo>
                  <a:cubicBezTo>
                    <a:pt x="1144" y="626"/>
                    <a:pt x="1144" y="626"/>
                    <a:pt x="1144" y="626"/>
                  </a:cubicBezTo>
                  <a:cubicBezTo>
                    <a:pt x="1146" y="614"/>
                    <a:pt x="1140" y="601"/>
                    <a:pt x="1130" y="5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418872" y="1784697"/>
              <a:ext cx="842202" cy="84220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606186" y="1220997"/>
            <a:ext cx="1398461" cy="1396976"/>
            <a:chOff x="3402552" y="915748"/>
            <a:chExt cx="1048846" cy="1047732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 rot="21194948">
              <a:off x="3402552" y="915748"/>
              <a:ext cx="1048846" cy="1047732"/>
            </a:xfrm>
            <a:custGeom>
              <a:avLst/>
              <a:gdLst>
                <a:gd name="T0" fmla="*/ 844 w 854"/>
                <a:gd name="T1" fmla="*/ 542 h 853"/>
                <a:gd name="T2" fmla="*/ 766 w 854"/>
                <a:gd name="T3" fmla="*/ 492 h 853"/>
                <a:gd name="T4" fmla="*/ 767 w 854"/>
                <a:gd name="T5" fmla="*/ 361 h 853"/>
                <a:gd name="T6" fmla="*/ 843 w 854"/>
                <a:gd name="T7" fmla="*/ 312 h 853"/>
                <a:gd name="T8" fmla="*/ 848 w 854"/>
                <a:gd name="T9" fmla="*/ 288 h 853"/>
                <a:gd name="T10" fmla="*/ 823 w 854"/>
                <a:gd name="T11" fmla="*/ 227 h 853"/>
                <a:gd name="T12" fmla="*/ 802 w 854"/>
                <a:gd name="T13" fmla="*/ 214 h 853"/>
                <a:gd name="T14" fmla="*/ 714 w 854"/>
                <a:gd name="T15" fmla="*/ 234 h 853"/>
                <a:gd name="T16" fmla="*/ 621 w 854"/>
                <a:gd name="T17" fmla="*/ 139 h 853"/>
                <a:gd name="T18" fmla="*/ 641 w 854"/>
                <a:gd name="T19" fmla="*/ 51 h 853"/>
                <a:gd name="T20" fmla="*/ 628 w 854"/>
                <a:gd name="T21" fmla="*/ 30 h 853"/>
                <a:gd name="T22" fmla="*/ 567 w 854"/>
                <a:gd name="T23" fmla="*/ 4 h 853"/>
                <a:gd name="T24" fmla="*/ 542 w 854"/>
                <a:gd name="T25" fmla="*/ 10 h 853"/>
                <a:gd name="T26" fmla="*/ 494 w 854"/>
                <a:gd name="T27" fmla="*/ 87 h 853"/>
                <a:gd name="T28" fmla="*/ 361 w 854"/>
                <a:gd name="T29" fmla="*/ 87 h 853"/>
                <a:gd name="T30" fmla="*/ 312 w 854"/>
                <a:gd name="T31" fmla="*/ 10 h 853"/>
                <a:gd name="T32" fmla="*/ 288 w 854"/>
                <a:gd name="T33" fmla="*/ 4 h 853"/>
                <a:gd name="T34" fmla="*/ 227 w 854"/>
                <a:gd name="T35" fmla="*/ 29 h 853"/>
                <a:gd name="T36" fmla="*/ 214 w 854"/>
                <a:gd name="T37" fmla="*/ 51 h 853"/>
                <a:gd name="T38" fmla="*/ 234 w 854"/>
                <a:gd name="T39" fmla="*/ 141 h 853"/>
                <a:gd name="T40" fmla="*/ 142 w 854"/>
                <a:gd name="T41" fmla="*/ 234 h 853"/>
                <a:gd name="T42" fmla="*/ 51 w 854"/>
                <a:gd name="T43" fmla="*/ 214 h 853"/>
                <a:gd name="T44" fmla="*/ 30 w 854"/>
                <a:gd name="T45" fmla="*/ 227 h 853"/>
                <a:gd name="T46" fmla="*/ 5 w 854"/>
                <a:gd name="T47" fmla="*/ 288 h 853"/>
                <a:gd name="T48" fmla="*/ 11 w 854"/>
                <a:gd name="T49" fmla="*/ 312 h 853"/>
                <a:gd name="T50" fmla="*/ 90 w 854"/>
                <a:gd name="T51" fmla="*/ 362 h 853"/>
                <a:gd name="T52" fmla="*/ 91 w 854"/>
                <a:gd name="T53" fmla="*/ 363 h 853"/>
                <a:gd name="T54" fmla="*/ 92 w 854"/>
                <a:gd name="T55" fmla="*/ 491 h 853"/>
                <a:gd name="T56" fmla="*/ 90 w 854"/>
                <a:gd name="T57" fmla="*/ 492 h 853"/>
                <a:gd name="T58" fmla="*/ 10 w 854"/>
                <a:gd name="T59" fmla="*/ 542 h 853"/>
                <a:gd name="T60" fmla="*/ 4 w 854"/>
                <a:gd name="T61" fmla="*/ 567 h 853"/>
                <a:gd name="T62" fmla="*/ 29 w 854"/>
                <a:gd name="T63" fmla="*/ 628 h 853"/>
                <a:gd name="T64" fmla="*/ 51 w 854"/>
                <a:gd name="T65" fmla="*/ 641 h 853"/>
                <a:gd name="T66" fmla="*/ 143 w 854"/>
                <a:gd name="T67" fmla="*/ 620 h 853"/>
                <a:gd name="T68" fmla="*/ 146 w 854"/>
                <a:gd name="T69" fmla="*/ 619 h 853"/>
                <a:gd name="T70" fmla="*/ 236 w 854"/>
                <a:gd name="T71" fmla="*/ 708 h 853"/>
                <a:gd name="T72" fmla="*/ 235 w 854"/>
                <a:gd name="T73" fmla="*/ 711 h 853"/>
                <a:gd name="T74" fmla="*/ 214 w 854"/>
                <a:gd name="T75" fmla="*/ 803 h 853"/>
                <a:gd name="T76" fmla="*/ 227 w 854"/>
                <a:gd name="T77" fmla="*/ 824 h 853"/>
                <a:gd name="T78" fmla="*/ 289 w 854"/>
                <a:gd name="T79" fmla="*/ 849 h 853"/>
                <a:gd name="T80" fmla="*/ 313 w 854"/>
                <a:gd name="T81" fmla="*/ 844 h 853"/>
                <a:gd name="T82" fmla="*/ 363 w 854"/>
                <a:gd name="T83" fmla="*/ 764 h 853"/>
                <a:gd name="T84" fmla="*/ 364 w 854"/>
                <a:gd name="T85" fmla="*/ 762 h 853"/>
                <a:gd name="T86" fmla="*/ 491 w 854"/>
                <a:gd name="T87" fmla="*/ 762 h 853"/>
                <a:gd name="T88" fmla="*/ 492 w 854"/>
                <a:gd name="T89" fmla="*/ 764 h 853"/>
                <a:gd name="T90" fmla="*/ 542 w 854"/>
                <a:gd name="T91" fmla="*/ 843 h 853"/>
                <a:gd name="T92" fmla="*/ 566 w 854"/>
                <a:gd name="T93" fmla="*/ 848 h 853"/>
                <a:gd name="T94" fmla="*/ 627 w 854"/>
                <a:gd name="T95" fmla="*/ 823 h 853"/>
                <a:gd name="T96" fmla="*/ 641 w 854"/>
                <a:gd name="T97" fmla="*/ 802 h 853"/>
                <a:gd name="T98" fmla="*/ 620 w 854"/>
                <a:gd name="T99" fmla="*/ 711 h 853"/>
                <a:gd name="T100" fmla="*/ 620 w 854"/>
                <a:gd name="T101" fmla="*/ 709 h 853"/>
                <a:gd name="T102" fmla="*/ 711 w 854"/>
                <a:gd name="T103" fmla="*/ 619 h 853"/>
                <a:gd name="T104" fmla="*/ 712 w 854"/>
                <a:gd name="T105" fmla="*/ 620 h 853"/>
                <a:gd name="T106" fmla="*/ 804 w 854"/>
                <a:gd name="T107" fmla="*/ 640 h 853"/>
                <a:gd name="T108" fmla="*/ 825 w 854"/>
                <a:gd name="T109" fmla="*/ 627 h 853"/>
                <a:gd name="T110" fmla="*/ 850 w 854"/>
                <a:gd name="T111" fmla="*/ 566 h 853"/>
                <a:gd name="T112" fmla="*/ 844 w 854"/>
                <a:gd name="T113" fmla="*/ 542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4" h="853">
                  <a:moveTo>
                    <a:pt x="844" y="542"/>
                  </a:moveTo>
                  <a:cubicBezTo>
                    <a:pt x="766" y="492"/>
                    <a:pt x="766" y="492"/>
                    <a:pt x="766" y="492"/>
                  </a:cubicBezTo>
                  <a:cubicBezTo>
                    <a:pt x="774" y="449"/>
                    <a:pt x="775" y="405"/>
                    <a:pt x="767" y="361"/>
                  </a:cubicBezTo>
                  <a:cubicBezTo>
                    <a:pt x="843" y="312"/>
                    <a:pt x="843" y="312"/>
                    <a:pt x="843" y="312"/>
                  </a:cubicBezTo>
                  <a:cubicBezTo>
                    <a:pt x="850" y="308"/>
                    <a:pt x="852" y="297"/>
                    <a:pt x="848" y="288"/>
                  </a:cubicBezTo>
                  <a:cubicBezTo>
                    <a:pt x="823" y="227"/>
                    <a:pt x="823" y="227"/>
                    <a:pt x="823" y="227"/>
                  </a:cubicBezTo>
                  <a:cubicBezTo>
                    <a:pt x="819" y="218"/>
                    <a:pt x="810" y="212"/>
                    <a:pt x="802" y="214"/>
                  </a:cubicBezTo>
                  <a:cubicBezTo>
                    <a:pt x="714" y="234"/>
                    <a:pt x="714" y="234"/>
                    <a:pt x="714" y="234"/>
                  </a:cubicBezTo>
                  <a:cubicBezTo>
                    <a:pt x="689" y="196"/>
                    <a:pt x="657" y="164"/>
                    <a:pt x="621" y="139"/>
                  </a:cubicBezTo>
                  <a:cubicBezTo>
                    <a:pt x="641" y="51"/>
                    <a:pt x="641" y="51"/>
                    <a:pt x="641" y="51"/>
                  </a:cubicBezTo>
                  <a:cubicBezTo>
                    <a:pt x="642" y="43"/>
                    <a:pt x="637" y="33"/>
                    <a:pt x="628" y="30"/>
                  </a:cubicBezTo>
                  <a:cubicBezTo>
                    <a:pt x="567" y="4"/>
                    <a:pt x="567" y="4"/>
                    <a:pt x="567" y="4"/>
                  </a:cubicBezTo>
                  <a:cubicBezTo>
                    <a:pt x="558" y="0"/>
                    <a:pt x="547" y="3"/>
                    <a:pt x="542" y="10"/>
                  </a:cubicBezTo>
                  <a:cubicBezTo>
                    <a:pt x="494" y="87"/>
                    <a:pt x="494" y="87"/>
                    <a:pt x="494" y="87"/>
                  </a:cubicBezTo>
                  <a:cubicBezTo>
                    <a:pt x="451" y="78"/>
                    <a:pt x="406" y="78"/>
                    <a:pt x="361" y="87"/>
                  </a:cubicBezTo>
                  <a:cubicBezTo>
                    <a:pt x="312" y="10"/>
                    <a:pt x="312" y="10"/>
                    <a:pt x="312" y="10"/>
                  </a:cubicBezTo>
                  <a:cubicBezTo>
                    <a:pt x="308" y="3"/>
                    <a:pt x="297" y="0"/>
                    <a:pt x="288" y="4"/>
                  </a:cubicBezTo>
                  <a:cubicBezTo>
                    <a:pt x="227" y="29"/>
                    <a:pt x="227" y="29"/>
                    <a:pt x="227" y="29"/>
                  </a:cubicBezTo>
                  <a:cubicBezTo>
                    <a:pt x="218" y="33"/>
                    <a:pt x="212" y="43"/>
                    <a:pt x="214" y="51"/>
                  </a:cubicBezTo>
                  <a:cubicBezTo>
                    <a:pt x="234" y="141"/>
                    <a:pt x="234" y="141"/>
                    <a:pt x="234" y="141"/>
                  </a:cubicBezTo>
                  <a:cubicBezTo>
                    <a:pt x="197" y="166"/>
                    <a:pt x="166" y="198"/>
                    <a:pt x="142" y="23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43" y="212"/>
                    <a:pt x="34" y="218"/>
                    <a:pt x="30" y="227"/>
                  </a:cubicBezTo>
                  <a:cubicBezTo>
                    <a:pt x="5" y="288"/>
                    <a:pt x="5" y="288"/>
                    <a:pt x="5" y="288"/>
                  </a:cubicBezTo>
                  <a:cubicBezTo>
                    <a:pt x="1" y="297"/>
                    <a:pt x="4" y="308"/>
                    <a:pt x="11" y="312"/>
                  </a:cubicBezTo>
                  <a:cubicBezTo>
                    <a:pt x="90" y="362"/>
                    <a:pt x="90" y="362"/>
                    <a:pt x="90" y="362"/>
                  </a:cubicBezTo>
                  <a:cubicBezTo>
                    <a:pt x="90" y="363"/>
                    <a:pt x="91" y="363"/>
                    <a:pt x="91" y="363"/>
                  </a:cubicBezTo>
                  <a:cubicBezTo>
                    <a:pt x="83" y="404"/>
                    <a:pt x="83" y="448"/>
                    <a:pt x="92" y="491"/>
                  </a:cubicBezTo>
                  <a:cubicBezTo>
                    <a:pt x="91" y="491"/>
                    <a:pt x="91" y="491"/>
                    <a:pt x="90" y="492"/>
                  </a:cubicBezTo>
                  <a:cubicBezTo>
                    <a:pt x="10" y="542"/>
                    <a:pt x="10" y="542"/>
                    <a:pt x="10" y="542"/>
                  </a:cubicBezTo>
                  <a:cubicBezTo>
                    <a:pt x="3" y="547"/>
                    <a:pt x="0" y="558"/>
                    <a:pt x="4" y="567"/>
                  </a:cubicBezTo>
                  <a:cubicBezTo>
                    <a:pt x="29" y="628"/>
                    <a:pt x="29" y="628"/>
                    <a:pt x="29" y="628"/>
                  </a:cubicBezTo>
                  <a:cubicBezTo>
                    <a:pt x="33" y="637"/>
                    <a:pt x="43" y="643"/>
                    <a:pt x="51" y="641"/>
                  </a:cubicBezTo>
                  <a:cubicBezTo>
                    <a:pt x="143" y="620"/>
                    <a:pt x="143" y="620"/>
                    <a:pt x="143" y="620"/>
                  </a:cubicBezTo>
                  <a:cubicBezTo>
                    <a:pt x="144" y="620"/>
                    <a:pt x="145" y="619"/>
                    <a:pt x="146" y="619"/>
                  </a:cubicBezTo>
                  <a:cubicBezTo>
                    <a:pt x="170" y="655"/>
                    <a:pt x="201" y="685"/>
                    <a:pt x="236" y="708"/>
                  </a:cubicBezTo>
                  <a:cubicBezTo>
                    <a:pt x="235" y="709"/>
                    <a:pt x="235" y="710"/>
                    <a:pt x="235" y="711"/>
                  </a:cubicBezTo>
                  <a:cubicBezTo>
                    <a:pt x="214" y="803"/>
                    <a:pt x="214" y="803"/>
                    <a:pt x="214" y="803"/>
                  </a:cubicBezTo>
                  <a:cubicBezTo>
                    <a:pt x="213" y="811"/>
                    <a:pt x="218" y="820"/>
                    <a:pt x="227" y="824"/>
                  </a:cubicBezTo>
                  <a:cubicBezTo>
                    <a:pt x="289" y="849"/>
                    <a:pt x="289" y="849"/>
                    <a:pt x="289" y="849"/>
                  </a:cubicBezTo>
                  <a:cubicBezTo>
                    <a:pt x="298" y="853"/>
                    <a:pt x="308" y="851"/>
                    <a:pt x="313" y="844"/>
                  </a:cubicBezTo>
                  <a:cubicBezTo>
                    <a:pt x="363" y="764"/>
                    <a:pt x="363" y="764"/>
                    <a:pt x="363" y="764"/>
                  </a:cubicBezTo>
                  <a:cubicBezTo>
                    <a:pt x="364" y="763"/>
                    <a:pt x="364" y="762"/>
                    <a:pt x="364" y="762"/>
                  </a:cubicBezTo>
                  <a:cubicBezTo>
                    <a:pt x="406" y="769"/>
                    <a:pt x="448" y="770"/>
                    <a:pt x="491" y="762"/>
                  </a:cubicBezTo>
                  <a:cubicBezTo>
                    <a:pt x="491" y="763"/>
                    <a:pt x="492" y="763"/>
                    <a:pt x="492" y="764"/>
                  </a:cubicBezTo>
                  <a:cubicBezTo>
                    <a:pt x="542" y="843"/>
                    <a:pt x="542" y="843"/>
                    <a:pt x="542" y="843"/>
                  </a:cubicBezTo>
                  <a:cubicBezTo>
                    <a:pt x="547" y="850"/>
                    <a:pt x="557" y="852"/>
                    <a:pt x="566" y="848"/>
                  </a:cubicBezTo>
                  <a:cubicBezTo>
                    <a:pt x="627" y="823"/>
                    <a:pt x="627" y="823"/>
                    <a:pt x="627" y="823"/>
                  </a:cubicBezTo>
                  <a:cubicBezTo>
                    <a:pt x="636" y="819"/>
                    <a:pt x="642" y="810"/>
                    <a:pt x="641" y="802"/>
                  </a:cubicBezTo>
                  <a:cubicBezTo>
                    <a:pt x="620" y="711"/>
                    <a:pt x="620" y="711"/>
                    <a:pt x="620" y="711"/>
                  </a:cubicBezTo>
                  <a:cubicBezTo>
                    <a:pt x="620" y="710"/>
                    <a:pt x="620" y="710"/>
                    <a:pt x="620" y="709"/>
                  </a:cubicBezTo>
                  <a:cubicBezTo>
                    <a:pt x="656" y="685"/>
                    <a:pt x="687" y="654"/>
                    <a:pt x="711" y="619"/>
                  </a:cubicBezTo>
                  <a:cubicBezTo>
                    <a:pt x="711" y="619"/>
                    <a:pt x="712" y="620"/>
                    <a:pt x="712" y="620"/>
                  </a:cubicBezTo>
                  <a:cubicBezTo>
                    <a:pt x="804" y="640"/>
                    <a:pt x="804" y="640"/>
                    <a:pt x="804" y="640"/>
                  </a:cubicBezTo>
                  <a:cubicBezTo>
                    <a:pt x="812" y="642"/>
                    <a:pt x="821" y="636"/>
                    <a:pt x="825" y="627"/>
                  </a:cubicBezTo>
                  <a:cubicBezTo>
                    <a:pt x="850" y="566"/>
                    <a:pt x="850" y="566"/>
                    <a:pt x="850" y="566"/>
                  </a:cubicBezTo>
                  <a:cubicBezTo>
                    <a:pt x="854" y="557"/>
                    <a:pt x="851" y="546"/>
                    <a:pt x="844" y="5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3607504" y="1120143"/>
              <a:ext cx="638942" cy="63894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474688" y="1525982"/>
            <a:ext cx="1232015" cy="1232015"/>
            <a:chOff x="2553927" y="1144485"/>
            <a:chExt cx="924011" cy="924011"/>
          </a:xfrm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 rot="1395950">
              <a:off x="2553927" y="1144485"/>
              <a:ext cx="924011" cy="924011"/>
            </a:xfrm>
            <a:custGeom>
              <a:avLst/>
              <a:gdLst>
                <a:gd name="T0" fmla="*/ 11 w 752"/>
                <a:gd name="T1" fmla="*/ 364 h 752"/>
                <a:gd name="T2" fmla="*/ 86 w 752"/>
                <a:gd name="T3" fmla="*/ 390 h 752"/>
                <a:gd name="T4" fmla="*/ 89 w 752"/>
                <a:gd name="T5" fmla="*/ 391 h 752"/>
                <a:gd name="T6" fmla="*/ 114 w 752"/>
                <a:gd name="T7" fmla="*/ 495 h 752"/>
                <a:gd name="T8" fmla="*/ 112 w 752"/>
                <a:gd name="T9" fmla="*/ 497 h 752"/>
                <a:gd name="T10" fmla="*/ 57 w 752"/>
                <a:gd name="T11" fmla="*/ 554 h 752"/>
                <a:gd name="T12" fmla="*/ 57 w 752"/>
                <a:gd name="T13" fmla="*/ 575 h 752"/>
                <a:gd name="T14" fmla="*/ 90 w 752"/>
                <a:gd name="T15" fmla="*/ 620 h 752"/>
                <a:gd name="T16" fmla="*/ 109 w 752"/>
                <a:gd name="T17" fmla="*/ 627 h 752"/>
                <a:gd name="T18" fmla="*/ 181 w 752"/>
                <a:gd name="T19" fmla="*/ 592 h 752"/>
                <a:gd name="T20" fmla="*/ 183 w 752"/>
                <a:gd name="T21" fmla="*/ 590 h 752"/>
                <a:gd name="T22" fmla="*/ 274 w 752"/>
                <a:gd name="T23" fmla="*/ 647 h 752"/>
                <a:gd name="T24" fmla="*/ 274 w 752"/>
                <a:gd name="T25" fmla="*/ 649 h 752"/>
                <a:gd name="T26" fmla="*/ 275 w 752"/>
                <a:gd name="T27" fmla="*/ 728 h 752"/>
                <a:gd name="T28" fmla="*/ 290 w 752"/>
                <a:gd name="T29" fmla="*/ 742 h 752"/>
                <a:gd name="T30" fmla="*/ 346 w 752"/>
                <a:gd name="T31" fmla="*/ 751 h 752"/>
                <a:gd name="T32" fmla="*/ 364 w 752"/>
                <a:gd name="T33" fmla="*/ 742 h 752"/>
                <a:gd name="T34" fmla="*/ 390 w 752"/>
                <a:gd name="T35" fmla="*/ 667 h 752"/>
                <a:gd name="T36" fmla="*/ 390 w 752"/>
                <a:gd name="T37" fmla="*/ 666 h 752"/>
                <a:gd name="T38" fmla="*/ 496 w 752"/>
                <a:gd name="T39" fmla="*/ 641 h 752"/>
                <a:gd name="T40" fmla="*/ 497 w 752"/>
                <a:gd name="T41" fmla="*/ 642 h 752"/>
                <a:gd name="T42" fmla="*/ 554 w 752"/>
                <a:gd name="T43" fmla="*/ 697 h 752"/>
                <a:gd name="T44" fmla="*/ 575 w 752"/>
                <a:gd name="T45" fmla="*/ 697 h 752"/>
                <a:gd name="T46" fmla="*/ 620 w 752"/>
                <a:gd name="T47" fmla="*/ 664 h 752"/>
                <a:gd name="T48" fmla="*/ 627 w 752"/>
                <a:gd name="T49" fmla="*/ 644 h 752"/>
                <a:gd name="T50" fmla="*/ 592 w 752"/>
                <a:gd name="T51" fmla="*/ 574 h 752"/>
                <a:gd name="T52" fmla="*/ 651 w 752"/>
                <a:gd name="T53" fmla="*/ 480 h 752"/>
                <a:gd name="T54" fmla="*/ 728 w 752"/>
                <a:gd name="T55" fmla="*/ 478 h 752"/>
                <a:gd name="T56" fmla="*/ 742 w 752"/>
                <a:gd name="T57" fmla="*/ 463 h 752"/>
                <a:gd name="T58" fmla="*/ 751 w 752"/>
                <a:gd name="T59" fmla="*/ 408 h 752"/>
                <a:gd name="T60" fmla="*/ 742 w 752"/>
                <a:gd name="T61" fmla="*/ 389 h 752"/>
                <a:gd name="T62" fmla="*/ 669 w 752"/>
                <a:gd name="T63" fmla="*/ 364 h 752"/>
                <a:gd name="T64" fmla="*/ 644 w 752"/>
                <a:gd name="T65" fmla="*/ 255 h 752"/>
                <a:gd name="T66" fmla="*/ 697 w 752"/>
                <a:gd name="T67" fmla="*/ 200 h 752"/>
                <a:gd name="T68" fmla="*/ 698 w 752"/>
                <a:gd name="T69" fmla="*/ 179 h 752"/>
                <a:gd name="T70" fmla="*/ 665 w 752"/>
                <a:gd name="T71" fmla="*/ 134 h 752"/>
                <a:gd name="T72" fmla="*/ 644 w 752"/>
                <a:gd name="T73" fmla="*/ 127 h 752"/>
                <a:gd name="T74" fmla="*/ 576 w 752"/>
                <a:gd name="T75" fmla="*/ 161 h 752"/>
                <a:gd name="T76" fmla="*/ 480 w 752"/>
                <a:gd name="T77" fmla="*/ 102 h 752"/>
                <a:gd name="T78" fmla="*/ 478 w 752"/>
                <a:gd name="T79" fmla="*/ 25 h 752"/>
                <a:gd name="T80" fmla="*/ 464 w 752"/>
                <a:gd name="T81" fmla="*/ 10 h 752"/>
                <a:gd name="T82" fmla="*/ 408 w 752"/>
                <a:gd name="T83" fmla="*/ 1 h 752"/>
                <a:gd name="T84" fmla="*/ 390 w 752"/>
                <a:gd name="T85" fmla="*/ 11 h 752"/>
                <a:gd name="T86" fmla="*/ 364 w 752"/>
                <a:gd name="T87" fmla="*/ 85 h 752"/>
                <a:gd name="T88" fmla="*/ 257 w 752"/>
                <a:gd name="T89" fmla="*/ 111 h 752"/>
                <a:gd name="T90" fmla="*/ 200 w 752"/>
                <a:gd name="T91" fmla="*/ 56 h 752"/>
                <a:gd name="T92" fmla="*/ 179 w 752"/>
                <a:gd name="T93" fmla="*/ 56 h 752"/>
                <a:gd name="T94" fmla="*/ 134 w 752"/>
                <a:gd name="T95" fmla="*/ 89 h 752"/>
                <a:gd name="T96" fmla="*/ 127 w 752"/>
                <a:gd name="T97" fmla="*/ 109 h 752"/>
                <a:gd name="T98" fmla="*/ 162 w 752"/>
                <a:gd name="T99" fmla="*/ 181 h 752"/>
                <a:gd name="T100" fmla="*/ 163 w 752"/>
                <a:gd name="T101" fmla="*/ 181 h 752"/>
                <a:gd name="T102" fmla="*/ 106 w 752"/>
                <a:gd name="T103" fmla="*/ 274 h 752"/>
                <a:gd name="T104" fmla="*/ 105 w 752"/>
                <a:gd name="T105" fmla="*/ 274 h 752"/>
                <a:gd name="T106" fmla="*/ 25 w 752"/>
                <a:gd name="T107" fmla="*/ 275 h 752"/>
                <a:gd name="T108" fmla="*/ 10 w 752"/>
                <a:gd name="T109" fmla="*/ 290 h 752"/>
                <a:gd name="T110" fmla="*/ 1 w 752"/>
                <a:gd name="T111" fmla="*/ 345 h 752"/>
                <a:gd name="T112" fmla="*/ 11 w 752"/>
                <a:gd name="T113" fmla="*/ 364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52" h="752">
                  <a:moveTo>
                    <a:pt x="11" y="364"/>
                  </a:moveTo>
                  <a:cubicBezTo>
                    <a:pt x="86" y="390"/>
                    <a:pt x="86" y="390"/>
                    <a:pt x="86" y="390"/>
                  </a:cubicBezTo>
                  <a:cubicBezTo>
                    <a:pt x="87" y="390"/>
                    <a:pt x="88" y="390"/>
                    <a:pt x="89" y="391"/>
                  </a:cubicBezTo>
                  <a:cubicBezTo>
                    <a:pt x="90" y="427"/>
                    <a:pt x="99" y="462"/>
                    <a:pt x="114" y="495"/>
                  </a:cubicBezTo>
                  <a:cubicBezTo>
                    <a:pt x="113" y="495"/>
                    <a:pt x="113" y="496"/>
                    <a:pt x="112" y="497"/>
                  </a:cubicBezTo>
                  <a:cubicBezTo>
                    <a:pt x="57" y="554"/>
                    <a:pt x="57" y="554"/>
                    <a:pt x="57" y="554"/>
                  </a:cubicBezTo>
                  <a:cubicBezTo>
                    <a:pt x="52" y="559"/>
                    <a:pt x="52" y="568"/>
                    <a:pt x="57" y="575"/>
                  </a:cubicBezTo>
                  <a:cubicBezTo>
                    <a:pt x="90" y="620"/>
                    <a:pt x="90" y="620"/>
                    <a:pt x="90" y="620"/>
                  </a:cubicBezTo>
                  <a:cubicBezTo>
                    <a:pt x="94" y="627"/>
                    <a:pt x="103" y="630"/>
                    <a:pt x="109" y="627"/>
                  </a:cubicBezTo>
                  <a:cubicBezTo>
                    <a:pt x="181" y="592"/>
                    <a:pt x="181" y="592"/>
                    <a:pt x="181" y="592"/>
                  </a:cubicBezTo>
                  <a:cubicBezTo>
                    <a:pt x="182" y="591"/>
                    <a:pt x="183" y="591"/>
                    <a:pt x="183" y="590"/>
                  </a:cubicBezTo>
                  <a:cubicBezTo>
                    <a:pt x="209" y="614"/>
                    <a:pt x="240" y="633"/>
                    <a:pt x="274" y="647"/>
                  </a:cubicBezTo>
                  <a:cubicBezTo>
                    <a:pt x="274" y="647"/>
                    <a:pt x="274" y="648"/>
                    <a:pt x="274" y="649"/>
                  </a:cubicBezTo>
                  <a:cubicBezTo>
                    <a:pt x="275" y="728"/>
                    <a:pt x="275" y="728"/>
                    <a:pt x="275" y="728"/>
                  </a:cubicBezTo>
                  <a:cubicBezTo>
                    <a:pt x="276" y="735"/>
                    <a:pt x="282" y="741"/>
                    <a:pt x="290" y="742"/>
                  </a:cubicBezTo>
                  <a:cubicBezTo>
                    <a:pt x="346" y="751"/>
                    <a:pt x="346" y="751"/>
                    <a:pt x="346" y="751"/>
                  </a:cubicBezTo>
                  <a:cubicBezTo>
                    <a:pt x="354" y="752"/>
                    <a:pt x="362" y="749"/>
                    <a:pt x="364" y="742"/>
                  </a:cubicBezTo>
                  <a:cubicBezTo>
                    <a:pt x="390" y="667"/>
                    <a:pt x="390" y="667"/>
                    <a:pt x="390" y="667"/>
                  </a:cubicBezTo>
                  <a:cubicBezTo>
                    <a:pt x="390" y="666"/>
                    <a:pt x="390" y="666"/>
                    <a:pt x="390" y="666"/>
                  </a:cubicBezTo>
                  <a:cubicBezTo>
                    <a:pt x="428" y="664"/>
                    <a:pt x="464" y="656"/>
                    <a:pt x="496" y="641"/>
                  </a:cubicBezTo>
                  <a:cubicBezTo>
                    <a:pt x="496" y="642"/>
                    <a:pt x="497" y="642"/>
                    <a:pt x="497" y="642"/>
                  </a:cubicBezTo>
                  <a:cubicBezTo>
                    <a:pt x="554" y="697"/>
                    <a:pt x="554" y="697"/>
                    <a:pt x="554" y="697"/>
                  </a:cubicBezTo>
                  <a:cubicBezTo>
                    <a:pt x="559" y="702"/>
                    <a:pt x="568" y="702"/>
                    <a:pt x="575" y="697"/>
                  </a:cubicBezTo>
                  <a:cubicBezTo>
                    <a:pt x="620" y="664"/>
                    <a:pt x="620" y="664"/>
                    <a:pt x="620" y="664"/>
                  </a:cubicBezTo>
                  <a:cubicBezTo>
                    <a:pt x="627" y="660"/>
                    <a:pt x="630" y="651"/>
                    <a:pt x="627" y="644"/>
                  </a:cubicBezTo>
                  <a:cubicBezTo>
                    <a:pt x="592" y="574"/>
                    <a:pt x="592" y="574"/>
                    <a:pt x="592" y="574"/>
                  </a:cubicBezTo>
                  <a:cubicBezTo>
                    <a:pt x="617" y="547"/>
                    <a:pt x="637" y="515"/>
                    <a:pt x="651" y="480"/>
                  </a:cubicBezTo>
                  <a:cubicBezTo>
                    <a:pt x="728" y="478"/>
                    <a:pt x="728" y="478"/>
                    <a:pt x="728" y="478"/>
                  </a:cubicBezTo>
                  <a:cubicBezTo>
                    <a:pt x="735" y="478"/>
                    <a:pt x="740" y="471"/>
                    <a:pt x="742" y="463"/>
                  </a:cubicBezTo>
                  <a:cubicBezTo>
                    <a:pt x="751" y="408"/>
                    <a:pt x="751" y="408"/>
                    <a:pt x="751" y="408"/>
                  </a:cubicBezTo>
                  <a:cubicBezTo>
                    <a:pt x="752" y="400"/>
                    <a:pt x="748" y="392"/>
                    <a:pt x="742" y="389"/>
                  </a:cubicBezTo>
                  <a:cubicBezTo>
                    <a:pt x="669" y="364"/>
                    <a:pt x="669" y="364"/>
                    <a:pt x="669" y="364"/>
                  </a:cubicBezTo>
                  <a:cubicBezTo>
                    <a:pt x="668" y="326"/>
                    <a:pt x="659" y="289"/>
                    <a:pt x="644" y="255"/>
                  </a:cubicBezTo>
                  <a:cubicBezTo>
                    <a:pt x="697" y="200"/>
                    <a:pt x="697" y="200"/>
                    <a:pt x="697" y="200"/>
                  </a:cubicBezTo>
                  <a:cubicBezTo>
                    <a:pt x="702" y="195"/>
                    <a:pt x="702" y="186"/>
                    <a:pt x="698" y="179"/>
                  </a:cubicBezTo>
                  <a:cubicBezTo>
                    <a:pt x="665" y="134"/>
                    <a:pt x="665" y="134"/>
                    <a:pt x="665" y="134"/>
                  </a:cubicBezTo>
                  <a:cubicBezTo>
                    <a:pt x="660" y="127"/>
                    <a:pt x="651" y="124"/>
                    <a:pt x="644" y="127"/>
                  </a:cubicBezTo>
                  <a:cubicBezTo>
                    <a:pt x="576" y="161"/>
                    <a:pt x="576" y="161"/>
                    <a:pt x="576" y="161"/>
                  </a:cubicBezTo>
                  <a:cubicBezTo>
                    <a:pt x="548" y="136"/>
                    <a:pt x="516" y="116"/>
                    <a:pt x="480" y="102"/>
                  </a:cubicBezTo>
                  <a:cubicBezTo>
                    <a:pt x="478" y="25"/>
                    <a:pt x="478" y="25"/>
                    <a:pt x="478" y="25"/>
                  </a:cubicBezTo>
                  <a:cubicBezTo>
                    <a:pt x="478" y="18"/>
                    <a:pt x="472" y="11"/>
                    <a:pt x="464" y="10"/>
                  </a:cubicBezTo>
                  <a:cubicBezTo>
                    <a:pt x="408" y="1"/>
                    <a:pt x="408" y="1"/>
                    <a:pt x="408" y="1"/>
                  </a:cubicBezTo>
                  <a:cubicBezTo>
                    <a:pt x="400" y="0"/>
                    <a:pt x="392" y="4"/>
                    <a:pt x="390" y="11"/>
                  </a:cubicBezTo>
                  <a:cubicBezTo>
                    <a:pt x="364" y="85"/>
                    <a:pt x="364" y="85"/>
                    <a:pt x="364" y="85"/>
                  </a:cubicBezTo>
                  <a:cubicBezTo>
                    <a:pt x="326" y="87"/>
                    <a:pt x="290" y="96"/>
                    <a:pt x="257" y="111"/>
                  </a:cubicBezTo>
                  <a:cubicBezTo>
                    <a:pt x="200" y="56"/>
                    <a:pt x="200" y="56"/>
                    <a:pt x="200" y="56"/>
                  </a:cubicBezTo>
                  <a:cubicBezTo>
                    <a:pt x="195" y="52"/>
                    <a:pt x="186" y="52"/>
                    <a:pt x="179" y="56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27" y="94"/>
                    <a:pt x="124" y="103"/>
                    <a:pt x="127" y="109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62" y="181"/>
                    <a:pt x="162" y="181"/>
                    <a:pt x="163" y="181"/>
                  </a:cubicBezTo>
                  <a:cubicBezTo>
                    <a:pt x="139" y="208"/>
                    <a:pt x="119" y="239"/>
                    <a:pt x="106" y="274"/>
                  </a:cubicBezTo>
                  <a:cubicBezTo>
                    <a:pt x="106" y="274"/>
                    <a:pt x="105" y="274"/>
                    <a:pt x="105" y="274"/>
                  </a:cubicBezTo>
                  <a:cubicBezTo>
                    <a:pt x="25" y="275"/>
                    <a:pt x="25" y="275"/>
                    <a:pt x="25" y="275"/>
                  </a:cubicBezTo>
                  <a:cubicBezTo>
                    <a:pt x="18" y="275"/>
                    <a:pt x="11" y="282"/>
                    <a:pt x="10" y="290"/>
                  </a:cubicBezTo>
                  <a:cubicBezTo>
                    <a:pt x="1" y="345"/>
                    <a:pt x="1" y="345"/>
                    <a:pt x="1" y="345"/>
                  </a:cubicBezTo>
                  <a:cubicBezTo>
                    <a:pt x="0" y="353"/>
                    <a:pt x="4" y="362"/>
                    <a:pt x="11" y="36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764229" y="1354787"/>
              <a:ext cx="503407" cy="503407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cs typeface="+mn-ea"/>
                <a:sym typeface="+mn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 rot="3600000">
            <a:off x="6294046" y="2582641"/>
            <a:ext cx="375489" cy="693067"/>
            <a:chOff x="1612900" y="4708526"/>
            <a:chExt cx="319087" cy="588962"/>
          </a:xfrm>
          <a:solidFill>
            <a:schemeClr val="bg2"/>
          </a:solidFill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1752600" y="5151438"/>
              <a:ext cx="179387" cy="146050"/>
            </a:xfrm>
            <a:custGeom>
              <a:avLst/>
              <a:gdLst>
                <a:gd name="T0" fmla="*/ 113 w 113"/>
                <a:gd name="T1" fmla="*/ 0 h 92"/>
                <a:gd name="T2" fmla="*/ 96 w 113"/>
                <a:gd name="T3" fmla="*/ 47 h 92"/>
                <a:gd name="T4" fmla="*/ 81 w 113"/>
                <a:gd name="T5" fmla="*/ 92 h 92"/>
                <a:gd name="T6" fmla="*/ 40 w 113"/>
                <a:gd name="T7" fmla="*/ 64 h 92"/>
                <a:gd name="T8" fmla="*/ 0 w 113"/>
                <a:gd name="T9" fmla="*/ 35 h 92"/>
                <a:gd name="T10" fmla="*/ 56 w 113"/>
                <a:gd name="T11" fmla="*/ 18 h 92"/>
                <a:gd name="T12" fmla="*/ 113 w 113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92">
                  <a:moveTo>
                    <a:pt x="113" y="0"/>
                  </a:moveTo>
                  <a:lnTo>
                    <a:pt x="96" y="47"/>
                  </a:lnTo>
                  <a:lnTo>
                    <a:pt x="81" y="92"/>
                  </a:lnTo>
                  <a:lnTo>
                    <a:pt x="40" y="64"/>
                  </a:lnTo>
                  <a:lnTo>
                    <a:pt x="0" y="35"/>
                  </a:lnTo>
                  <a:lnTo>
                    <a:pt x="56" y="18"/>
                  </a:lnTo>
                  <a:lnTo>
                    <a:pt x="1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1647825" y="4821238"/>
              <a:ext cx="276225" cy="355600"/>
            </a:xfrm>
            <a:custGeom>
              <a:avLst/>
              <a:gdLst>
                <a:gd name="T0" fmla="*/ 73 w 174"/>
                <a:gd name="T1" fmla="*/ 199 h 224"/>
                <a:gd name="T2" fmla="*/ 91 w 174"/>
                <a:gd name="T3" fmla="*/ 194 h 224"/>
                <a:gd name="T4" fmla="*/ 39 w 174"/>
                <a:gd name="T5" fmla="*/ 25 h 224"/>
                <a:gd name="T6" fmla="*/ 76 w 174"/>
                <a:gd name="T7" fmla="*/ 14 h 224"/>
                <a:gd name="T8" fmla="*/ 130 w 174"/>
                <a:gd name="T9" fmla="*/ 182 h 224"/>
                <a:gd name="T10" fmla="*/ 149 w 174"/>
                <a:gd name="T11" fmla="*/ 176 h 224"/>
                <a:gd name="T12" fmla="*/ 95 w 174"/>
                <a:gd name="T13" fmla="*/ 7 h 224"/>
                <a:gd name="T14" fmla="*/ 113 w 174"/>
                <a:gd name="T15" fmla="*/ 0 h 224"/>
                <a:gd name="T16" fmla="*/ 174 w 174"/>
                <a:gd name="T17" fmla="*/ 189 h 224"/>
                <a:gd name="T18" fmla="*/ 61 w 174"/>
                <a:gd name="T19" fmla="*/ 224 h 224"/>
                <a:gd name="T20" fmla="*/ 0 w 174"/>
                <a:gd name="T21" fmla="*/ 37 h 224"/>
                <a:gd name="T22" fmla="*/ 20 w 174"/>
                <a:gd name="T23" fmla="*/ 31 h 224"/>
                <a:gd name="T24" fmla="*/ 73 w 174"/>
                <a:gd name="T25" fmla="*/ 19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224">
                  <a:moveTo>
                    <a:pt x="73" y="199"/>
                  </a:moveTo>
                  <a:lnTo>
                    <a:pt x="91" y="194"/>
                  </a:lnTo>
                  <a:lnTo>
                    <a:pt x="39" y="25"/>
                  </a:lnTo>
                  <a:lnTo>
                    <a:pt x="76" y="14"/>
                  </a:lnTo>
                  <a:lnTo>
                    <a:pt x="130" y="182"/>
                  </a:lnTo>
                  <a:lnTo>
                    <a:pt x="149" y="176"/>
                  </a:lnTo>
                  <a:lnTo>
                    <a:pt x="95" y="7"/>
                  </a:lnTo>
                  <a:lnTo>
                    <a:pt x="113" y="0"/>
                  </a:lnTo>
                  <a:lnTo>
                    <a:pt x="174" y="189"/>
                  </a:lnTo>
                  <a:lnTo>
                    <a:pt x="61" y="224"/>
                  </a:lnTo>
                  <a:lnTo>
                    <a:pt x="0" y="37"/>
                  </a:lnTo>
                  <a:lnTo>
                    <a:pt x="20" y="31"/>
                  </a:lnTo>
                  <a:lnTo>
                    <a:pt x="73" y="1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1612900" y="4708526"/>
              <a:ext cx="203200" cy="142875"/>
            </a:xfrm>
            <a:custGeom>
              <a:avLst/>
              <a:gdLst>
                <a:gd name="T0" fmla="*/ 9 w 76"/>
                <a:gd name="T1" fmla="*/ 16 h 53"/>
                <a:gd name="T2" fmla="*/ 54 w 76"/>
                <a:gd name="T3" fmla="*/ 2 h 53"/>
                <a:gd name="T4" fmla="*/ 69 w 76"/>
                <a:gd name="T5" fmla="*/ 9 h 53"/>
                <a:gd name="T6" fmla="*/ 69 w 76"/>
                <a:gd name="T7" fmla="*/ 10 h 53"/>
                <a:gd name="T8" fmla="*/ 69 w 76"/>
                <a:gd name="T9" fmla="*/ 10 h 53"/>
                <a:gd name="T10" fmla="*/ 76 w 76"/>
                <a:gd name="T11" fmla="*/ 31 h 53"/>
                <a:gd name="T12" fmla="*/ 9 w 76"/>
                <a:gd name="T13" fmla="*/ 53 h 53"/>
                <a:gd name="T14" fmla="*/ 2 w 76"/>
                <a:gd name="T15" fmla="*/ 31 h 53"/>
                <a:gd name="T16" fmla="*/ 2 w 76"/>
                <a:gd name="T17" fmla="*/ 31 h 53"/>
                <a:gd name="T18" fmla="*/ 2 w 76"/>
                <a:gd name="T19" fmla="*/ 30 h 53"/>
                <a:gd name="T20" fmla="*/ 9 w 76"/>
                <a:gd name="T21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53">
                  <a:moveTo>
                    <a:pt x="9" y="16"/>
                  </a:moveTo>
                  <a:cubicBezTo>
                    <a:pt x="54" y="2"/>
                    <a:pt x="54" y="2"/>
                    <a:pt x="54" y="2"/>
                  </a:cubicBezTo>
                  <a:cubicBezTo>
                    <a:pt x="60" y="0"/>
                    <a:pt x="67" y="3"/>
                    <a:pt x="69" y="9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24"/>
                    <a:pt x="3" y="18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043848" y="1643260"/>
            <a:ext cx="522164" cy="517144"/>
            <a:chOff x="7219950" y="3429000"/>
            <a:chExt cx="495300" cy="490538"/>
          </a:xfrm>
          <a:solidFill>
            <a:schemeClr val="bg2"/>
          </a:solidFill>
        </p:grpSpPr>
        <p:sp>
          <p:nvSpPr>
            <p:cNvPr id="20" name="Freeform 32"/>
            <p:cNvSpPr>
              <a:spLocks noEditPoints="1"/>
            </p:cNvSpPr>
            <p:nvPr/>
          </p:nvSpPr>
          <p:spPr bwMode="auto">
            <a:xfrm>
              <a:off x="7219950" y="3475038"/>
              <a:ext cx="452438" cy="444500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1" name="Freeform 33"/>
            <p:cNvSpPr>
              <a:spLocks noEditPoints="1"/>
            </p:cNvSpPr>
            <p:nvPr/>
          </p:nvSpPr>
          <p:spPr bwMode="auto">
            <a:xfrm>
              <a:off x="7439025" y="3675063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2" name="Freeform 34"/>
            <p:cNvSpPr>
              <a:spLocks noEditPoints="1"/>
            </p:cNvSpPr>
            <p:nvPr/>
          </p:nvSpPr>
          <p:spPr bwMode="auto">
            <a:xfrm>
              <a:off x="7639050" y="3429000"/>
              <a:ext cx="76200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3" name="Freeform 35"/>
            <p:cNvSpPr>
              <a:spLocks noEditPoints="1"/>
            </p:cNvSpPr>
            <p:nvPr/>
          </p:nvSpPr>
          <p:spPr bwMode="auto">
            <a:xfrm>
              <a:off x="7346950" y="3659188"/>
              <a:ext cx="61913" cy="61913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4" name="Oval 36"/>
            <p:cNvSpPr>
              <a:spLocks noChangeArrowheads="1"/>
            </p:cNvSpPr>
            <p:nvPr/>
          </p:nvSpPr>
          <p:spPr bwMode="auto">
            <a:xfrm>
              <a:off x="7408863" y="376713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5" name="Oval 37"/>
            <p:cNvSpPr>
              <a:spLocks noChangeArrowheads="1"/>
            </p:cNvSpPr>
            <p:nvPr/>
          </p:nvSpPr>
          <p:spPr bwMode="auto">
            <a:xfrm>
              <a:off x="7653338" y="3536950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902182" y="1959686"/>
            <a:ext cx="371208" cy="371209"/>
            <a:chOff x="8756835" y="3387391"/>
            <a:chExt cx="380133" cy="380134"/>
          </a:xfrm>
          <a:solidFill>
            <a:schemeClr val="bg2"/>
          </a:solidFill>
        </p:grpSpPr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8957479" y="3387391"/>
              <a:ext cx="179489" cy="179490"/>
            </a:xfrm>
            <a:custGeom>
              <a:avLst/>
              <a:gdLst>
                <a:gd name="T0" fmla="*/ 12 w 117"/>
                <a:gd name="T1" fmla="*/ 98 h 117"/>
                <a:gd name="T2" fmla="*/ 16 w 117"/>
                <a:gd name="T3" fmla="*/ 94 h 117"/>
                <a:gd name="T4" fmla="*/ 23 w 117"/>
                <a:gd name="T5" fmla="*/ 94 h 117"/>
                <a:gd name="T6" fmla="*/ 23 w 117"/>
                <a:gd name="T7" fmla="*/ 101 h 117"/>
                <a:gd name="T8" fmla="*/ 19 w 117"/>
                <a:gd name="T9" fmla="*/ 105 h 117"/>
                <a:gd name="T10" fmla="*/ 31 w 117"/>
                <a:gd name="T11" fmla="*/ 117 h 117"/>
                <a:gd name="T12" fmla="*/ 53 w 117"/>
                <a:gd name="T13" fmla="*/ 95 h 117"/>
                <a:gd name="T14" fmla="*/ 101 w 117"/>
                <a:gd name="T15" fmla="*/ 83 h 117"/>
                <a:gd name="T16" fmla="*/ 113 w 117"/>
                <a:gd name="T17" fmla="*/ 39 h 117"/>
                <a:gd name="T18" fmla="*/ 87 w 117"/>
                <a:gd name="T19" fmla="*/ 65 h 117"/>
                <a:gd name="T20" fmla="*/ 68 w 117"/>
                <a:gd name="T21" fmla="*/ 65 h 117"/>
                <a:gd name="T22" fmla="*/ 52 w 117"/>
                <a:gd name="T23" fmla="*/ 49 h 117"/>
                <a:gd name="T24" fmla="*/ 52 w 117"/>
                <a:gd name="T25" fmla="*/ 30 h 117"/>
                <a:gd name="T26" fmla="*/ 78 w 117"/>
                <a:gd name="T27" fmla="*/ 4 h 117"/>
                <a:gd name="T28" fmla="*/ 34 w 117"/>
                <a:gd name="T29" fmla="*/ 17 h 117"/>
                <a:gd name="T30" fmla="*/ 22 w 117"/>
                <a:gd name="T31" fmla="*/ 64 h 117"/>
                <a:gd name="T32" fmla="*/ 0 w 117"/>
                <a:gd name="T33" fmla="*/ 86 h 117"/>
                <a:gd name="T34" fmla="*/ 12 w 117"/>
                <a:gd name="T35" fmla="*/ 9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7" h="117">
                  <a:moveTo>
                    <a:pt x="12" y="98"/>
                  </a:moveTo>
                  <a:cubicBezTo>
                    <a:pt x="16" y="94"/>
                    <a:pt x="16" y="94"/>
                    <a:pt x="16" y="94"/>
                  </a:cubicBezTo>
                  <a:cubicBezTo>
                    <a:pt x="18" y="92"/>
                    <a:pt x="21" y="92"/>
                    <a:pt x="23" y="94"/>
                  </a:cubicBezTo>
                  <a:cubicBezTo>
                    <a:pt x="25" y="96"/>
                    <a:pt x="25" y="99"/>
                    <a:pt x="23" y="101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69" y="100"/>
                    <a:pt x="88" y="96"/>
                    <a:pt x="101" y="83"/>
                  </a:cubicBezTo>
                  <a:cubicBezTo>
                    <a:pt x="113" y="71"/>
                    <a:pt x="117" y="54"/>
                    <a:pt x="113" y="39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2" y="70"/>
                    <a:pt x="74" y="70"/>
                    <a:pt x="68" y="65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47" y="44"/>
                    <a:pt x="47" y="35"/>
                    <a:pt x="52" y="30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63" y="0"/>
                    <a:pt x="46" y="5"/>
                    <a:pt x="34" y="17"/>
                  </a:cubicBezTo>
                  <a:cubicBezTo>
                    <a:pt x="21" y="29"/>
                    <a:pt x="17" y="48"/>
                    <a:pt x="22" y="64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12" y="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8756835" y="3589958"/>
              <a:ext cx="177566" cy="177567"/>
            </a:xfrm>
            <a:custGeom>
              <a:avLst/>
              <a:gdLst>
                <a:gd name="T0" fmla="*/ 105 w 116"/>
                <a:gd name="T1" fmla="*/ 19 h 116"/>
                <a:gd name="T2" fmla="*/ 101 w 116"/>
                <a:gd name="T3" fmla="*/ 23 h 116"/>
                <a:gd name="T4" fmla="*/ 93 w 116"/>
                <a:gd name="T5" fmla="*/ 23 h 116"/>
                <a:gd name="T6" fmla="*/ 93 w 116"/>
                <a:gd name="T7" fmla="*/ 15 h 116"/>
                <a:gd name="T8" fmla="*/ 97 w 116"/>
                <a:gd name="T9" fmla="*/ 11 h 116"/>
                <a:gd name="T10" fmla="*/ 86 w 116"/>
                <a:gd name="T11" fmla="*/ 0 h 116"/>
                <a:gd name="T12" fmla="*/ 64 w 116"/>
                <a:gd name="T13" fmla="*/ 22 h 116"/>
                <a:gd name="T14" fmla="*/ 16 w 116"/>
                <a:gd name="T15" fmla="*/ 34 h 116"/>
                <a:gd name="T16" fmla="*/ 4 w 116"/>
                <a:gd name="T17" fmla="*/ 78 h 116"/>
                <a:gd name="T18" fmla="*/ 30 w 116"/>
                <a:gd name="T19" fmla="*/ 52 h 116"/>
                <a:gd name="T20" fmla="*/ 48 w 116"/>
                <a:gd name="T21" fmla="*/ 52 h 116"/>
                <a:gd name="T22" fmla="*/ 64 w 116"/>
                <a:gd name="T23" fmla="*/ 68 h 116"/>
                <a:gd name="T24" fmla="*/ 64 w 116"/>
                <a:gd name="T25" fmla="*/ 86 h 116"/>
                <a:gd name="T26" fmla="*/ 38 w 116"/>
                <a:gd name="T27" fmla="*/ 113 h 116"/>
                <a:gd name="T28" fmla="*/ 83 w 116"/>
                <a:gd name="T29" fmla="*/ 100 h 116"/>
                <a:gd name="T30" fmla="*/ 94 w 116"/>
                <a:gd name="T31" fmla="*/ 52 h 116"/>
                <a:gd name="T32" fmla="*/ 116 w 116"/>
                <a:gd name="T33" fmla="*/ 30 h 116"/>
                <a:gd name="T34" fmla="*/ 105 w 116"/>
                <a:gd name="T35" fmla="*/ 1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116">
                  <a:moveTo>
                    <a:pt x="105" y="19"/>
                  </a:moveTo>
                  <a:cubicBezTo>
                    <a:pt x="101" y="23"/>
                    <a:pt x="101" y="23"/>
                    <a:pt x="101" y="23"/>
                  </a:cubicBezTo>
                  <a:cubicBezTo>
                    <a:pt x="99" y="25"/>
                    <a:pt x="95" y="25"/>
                    <a:pt x="93" y="23"/>
                  </a:cubicBezTo>
                  <a:cubicBezTo>
                    <a:pt x="91" y="21"/>
                    <a:pt x="91" y="17"/>
                    <a:pt x="93" y="15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47" y="17"/>
                    <a:pt x="29" y="21"/>
                    <a:pt x="16" y="34"/>
                  </a:cubicBezTo>
                  <a:cubicBezTo>
                    <a:pt x="4" y="46"/>
                    <a:pt x="0" y="63"/>
                    <a:pt x="4" y="78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5" y="47"/>
                    <a:pt x="43" y="47"/>
                    <a:pt x="48" y="52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9" y="73"/>
                    <a:pt x="69" y="81"/>
                    <a:pt x="64" y="86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53" y="116"/>
                    <a:pt x="71" y="112"/>
                    <a:pt x="83" y="100"/>
                  </a:cubicBezTo>
                  <a:cubicBezTo>
                    <a:pt x="95" y="87"/>
                    <a:pt x="99" y="69"/>
                    <a:pt x="94" y="52"/>
                  </a:cubicBezTo>
                  <a:cubicBezTo>
                    <a:pt x="116" y="30"/>
                    <a:pt x="116" y="30"/>
                    <a:pt x="116" y="30"/>
                  </a:cubicBezTo>
                  <a:lnTo>
                    <a:pt x="10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8756835" y="3387391"/>
              <a:ext cx="380133" cy="380134"/>
            </a:xfrm>
            <a:custGeom>
              <a:avLst/>
              <a:gdLst>
                <a:gd name="T0" fmla="*/ 232 w 248"/>
                <a:gd name="T1" fmla="*/ 166 h 248"/>
                <a:gd name="T2" fmla="*/ 184 w 248"/>
                <a:gd name="T3" fmla="*/ 154 h 248"/>
                <a:gd name="T4" fmla="*/ 94 w 248"/>
                <a:gd name="T5" fmla="*/ 64 h 248"/>
                <a:gd name="T6" fmla="*/ 83 w 248"/>
                <a:gd name="T7" fmla="*/ 17 h 248"/>
                <a:gd name="T8" fmla="*/ 38 w 248"/>
                <a:gd name="T9" fmla="*/ 4 h 248"/>
                <a:gd name="T10" fmla="*/ 64 w 248"/>
                <a:gd name="T11" fmla="*/ 30 h 248"/>
                <a:gd name="T12" fmla="*/ 64 w 248"/>
                <a:gd name="T13" fmla="*/ 49 h 248"/>
                <a:gd name="T14" fmla="*/ 48 w 248"/>
                <a:gd name="T15" fmla="*/ 65 h 248"/>
                <a:gd name="T16" fmla="*/ 30 w 248"/>
                <a:gd name="T17" fmla="*/ 65 h 248"/>
                <a:gd name="T18" fmla="*/ 4 w 248"/>
                <a:gd name="T19" fmla="*/ 39 h 248"/>
                <a:gd name="T20" fmla="*/ 16 w 248"/>
                <a:gd name="T21" fmla="*/ 83 h 248"/>
                <a:gd name="T22" fmla="*/ 64 w 248"/>
                <a:gd name="T23" fmla="*/ 95 h 248"/>
                <a:gd name="T24" fmla="*/ 153 w 248"/>
                <a:gd name="T25" fmla="*/ 184 h 248"/>
                <a:gd name="T26" fmla="*/ 165 w 248"/>
                <a:gd name="T27" fmla="*/ 232 h 248"/>
                <a:gd name="T28" fmla="*/ 209 w 248"/>
                <a:gd name="T29" fmla="*/ 245 h 248"/>
                <a:gd name="T30" fmla="*/ 183 w 248"/>
                <a:gd name="T31" fmla="*/ 218 h 248"/>
                <a:gd name="T32" fmla="*/ 183 w 248"/>
                <a:gd name="T33" fmla="*/ 200 h 248"/>
                <a:gd name="T34" fmla="*/ 199 w 248"/>
                <a:gd name="T35" fmla="*/ 184 h 248"/>
                <a:gd name="T36" fmla="*/ 218 w 248"/>
                <a:gd name="T37" fmla="*/ 184 h 248"/>
                <a:gd name="T38" fmla="*/ 244 w 248"/>
                <a:gd name="T39" fmla="*/ 210 h 248"/>
                <a:gd name="T40" fmla="*/ 232 w 248"/>
                <a:gd name="T41" fmla="*/ 166 h 248"/>
                <a:gd name="T42" fmla="*/ 154 w 248"/>
                <a:gd name="T43" fmla="*/ 155 h 248"/>
                <a:gd name="T44" fmla="*/ 147 w 248"/>
                <a:gd name="T45" fmla="*/ 155 h 248"/>
                <a:gd name="T46" fmla="*/ 93 w 248"/>
                <a:gd name="T47" fmla="*/ 101 h 248"/>
                <a:gd name="T48" fmla="*/ 93 w 248"/>
                <a:gd name="T49" fmla="*/ 94 h 248"/>
                <a:gd name="T50" fmla="*/ 101 w 248"/>
                <a:gd name="T51" fmla="*/ 94 h 248"/>
                <a:gd name="T52" fmla="*/ 154 w 248"/>
                <a:gd name="T53" fmla="*/ 147 h 248"/>
                <a:gd name="T54" fmla="*/ 154 w 248"/>
                <a:gd name="T55" fmla="*/ 15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8" h="248">
                  <a:moveTo>
                    <a:pt x="232" y="166"/>
                  </a:moveTo>
                  <a:cubicBezTo>
                    <a:pt x="219" y="153"/>
                    <a:pt x="200" y="149"/>
                    <a:pt x="184" y="15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9" y="48"/>
                    <a:pt x="95" y="29"/>
                    <a:pt x="83" y="17"/>
                  </a:cubicBezTo>
                  <a:cubicBezTo>
                    <a:pt x="71" y="5"/>
                    <a:pt x="53" y="0"/>
                    <a:pt x="38" y="4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9" y="35"/>
                    <a:pt x="69" y="44"/>
                    <a:pt x="64" y="49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3" y="70"/>
                    <a:pt x="35" y="70"/>
                    <a:pt x="30" y="6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54"/>
                    <a:pt x="4" y="71"/>
                    <a:pt x="16" y="83"/>
                  </a:cubicBezTo>
                  <a:cubicBezTo>
                    <a:pt x="29" y="96"/>
                    <a:pt x="47" y="100"/>
                    <a:pt x="64" y="95"/>
                  </a:cubicBezTo>
                  <a:cubicBezTo>
                    <a:pt x="153" y="184"/>
                    <a:pt x="153" y="184"/>
                    <a:pt x="153" y="184"/>
                  </a:cubicBezTo>
                  <a:cubicBezTo>
                    <a:pt x="148" y="201"/>
                    <a:pt x="152" y="219"/>
                    <a:pt x="165" y="232"/>
                  </a:cubicBezTo>
                  <a:cubicBezTo>
                    <a:pt x="177" y="244"/>
                    <a:pt x="194" y="248"/>
                    <a:pt x="209" y="245"/>
                  </a:cubicBezTo>
                  <a:cubicBezTo>
                    <a:pt x="183" y="218"/>
                    <a:pt x="183" y="218"/>
                    <a:pt x="183" y="218"/>
                  </a:cubicBezTo>
                  <a:cubicBezTo>
                    <a:pt x="178" y="213"/>
                    <a:pt x="178" y="205"/>
                    <a:pt x="183" y="200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205" y="179"/>
                    <a:pt x="213" y="179"/>
                    <a:pt x="218" y="184"/>
                  </a:cubicBezTo>
                  <a:cubicBezTo>
                    <a:pt x="244" y="210"/>
                    <a:pt x="244" y="210"/>
                    <a:pt x="244" y="210"/>
                  </a:cubicBezTo>
                  <a:cubicBezTo>
                    <a:pt x="248" y="195"/>
                    <a:pt x="244" y="178"/>
                    <a:pt x="232" y="166"/>
                  </a:cubicBezTo>
                  <a:close/>
                  <a:moveTo>
                    <a:pt x="154" y="155"/>
                  </a:moveTo>
                  <a:cubicBezTo>
                    <a:pt x="152" y="157"/>
                    <a:pt x="149" y="157"/>
                    <a:pt x="147" y="155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1" y="99"/>
                    <a:pt x="91" y="96"/>
                    <a:pt x="93" y="94"/>
                  </a:cubicBezTo>
                  <a:cubicBezTo>
                    <a:pt x="95" y="92"/>
                    <a:pt x="99" y="92"/>
                    <a:pt x="101" y="94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6" y="149"/>
                    <a:pt x="156" y="153"/>
                    <a:pt x="154" y="1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344674" y="1682491"/>
            <a:ext cx="10647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>
                <a:cs typeface="+mn-ea"/>
                <a:sym typeface="+mn-lt"/>
              </a:rPr>
              <a:t>Content 01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70228" y="1887601"/>
            <a:ext cx="21391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200" dirty="0">
                <a:cs typeface="+mn-ea"/>
                <a:sym typeface="+mn-lt"/>
              </a:rPr>
              <a:t>Suitable for all categories business and personal presentation.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084009" y="723710"/>
            <a:ext cx="10871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cs typeface="+mn-ea"/>
                <a:sym typeface="+mn-lt"/>
              </a:rPr>
              <a:t>Content 02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084010" y="928821"/>
            <a:ext cx="2020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dirty="0">
                <a:cs typeface="+mn-ea"/>
                <a:sym typeface="+mn-lt"/>
              </a:rPr>
              <a:t>Suitable for all categories business and personal presentation.</a:t>
            </a:r>
          </a:p>
        </p:txBody>
      </p:sp>
      <p:sp>
        <p:nvSpPr>
          <p:cNvPr id="34" name="TextBox 33"/>
          <p:cNvSpPr txBox="1"/>
          <p:nvPr/>
        </p:nvSpPr>
        <p:spPr>
          <a:xfrm flipH="1">
            <a:off x="8533663" y="3947110"/>
            <a:ext cx="10871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cs typeface="+mn-ea"/>
                <a:sym typeface="+mn-lt"/>
              </a:rPr>
              <a:t>Content 03</a:t>
            </a:r>
            <a:endParaRPr lang="id-ID" sz="1400" b="1" dirty="0">
              <a:cs typeface="+mn-ea"/>
              <a:sym typeface="+mn-lt"/>
            </a:endParaRPr>
          </a:p>
        </p:txBody>
      </p:sp>
      <p:sp>
        <p:nvSpPr>
          <p:cNvPr id="35" name="Rectangle 34"/>
          <p:cNvSpPr/>
          <p:nvPr/>
        </p:nvSpPr>
        <p:spPr>
          <a:xfrm flipH="1">
            <a:off x="8533664" y="4152221"/>
            <a:ext cx="20206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dirty="0">
                <a:cs typeface="+mn-ea"/>
                <a:sym typeface="+mn-lt"/>
              </a:rPr>
              <a:t>Suitable for all categories business and personal presentation.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2479337" y="2031304"/>
            <a:ext cx="1200000" cy="0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/>
          <p:nvPr/>
        </p:nvGrpSpPr>
        <p:grpSpPr>
          <a:xfrm>
            <a:off x="5761036" y="995637"/>
            <a:ext cx="2249063" cy="762563"/>
            <a:chOff x="4268688" y="746728"/>
            <a:chExt cx="1686797" cy="571922"/>
          </a:xfrm>
        </p:grpSpPr>
        <p:cxnSp>
          <p:nvCxnSpPr>
            <p:cNvPr id="38" name="Straight Connector 37"/>
            <p:cNvCxnSpPr/>
            <p:nvPr/>
          </p:nvCxnSpPr>
          <p:spPr>
            <a:xfrm flipH="1">
              <a:off x="4268688" y="749810"/>
              <a:ext cx="574900" cy="56884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4839485" y="746728"/>
              <a:ext cx="1116000" cy="0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6739320" y="3603831"/>
            <a:ext cx="1732452" cy="661613"/>
            <a:chOff x="5002401" y="2702872"/>
            <a:chExt cx="1299339" cy="496210"/>
          </a:xfrm>
        </p:grpSpPr>
        <p:cxnSp>
          <p:nvCxnSpPr>
            <p:cNvPr id="41" name="Straight Connector 40"/>
            <p:cNvCxnSpPr/>
            <p:nvPr/>
          </p:nvCxnSpPr>
          <p:spPr>
            <a:xfrm flipH="1">
              <a:off x="5497032" y="3199082"/>
              <a:ext cx="804708" cy="0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5002401" y="2702872"/>
              <a:ext cx="494630" cy="489414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398329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0" grpId="0"/>
      <p:bldP spid="31" grpId="0" build="p"/>
      <p:bldP spid="32" grpId="0"/>
      <p:bldP spid="33" grpId="0" build="p"/>
      <p:bldP spid="34" grpId="0"/>
      <p:bldP spid="3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  <a:ea typeface="+mn-ea"/>
                <a:cs typeface="+mn-ea"/>
                <a:sym typeface="+mn-lt"/>
              </a:rPr>
              <a:t>BULB &amp; GEAR</a:t>
            </a: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7116397" y="3449054"/>
            <a:ext cx="270613" cy="269219"/>
          </a:xfrm>
          <a:custGeom>
            <a:avLst/>
            <a:gdLst>
              <a:gd name="T0" fmla="*/ 84 w 97"/>
              <a:gd name="T1" fmla="*/ 36 h 96"/>
              <a:gd name="T2" fmla="*/ 82 w 97"/>
              <a:gd name="T3" fmla="*/ 32 h 96"/>
              <a:gd name="T4" fmla="*/ 87 w 97"/>
              <a:gd name="T5" fmla="*/ 17 h 96"/>
              <a:gd name="T6" fmla="*/ 79 w 97"/>
              <a:gd name="T7" fmla="*/ 10 h 96"/>
              <a:gd name="T8" fmla="*/ 79 w 97"/>
              <a:gd name="T9" fmla="*/ 10 h 96"/>
              <a:gd name="T10" fmla="*/ 78 w 97"/>
              <a:gd name="T11" fmla="*/ 10 h 96"/>
              <a:gd name="T12" fmla="*/ 65 w 97"/>
              <a:gd name="T13" fmla="*/ 15 h 96"/>
              <a:gd name="T14" fmla="*/ 61 w 97"/>
              <a:gd name="T15" fmla="*/ 13 h 96"/>
              <a:gd name="T16" fmla="*/ 53 w 97"/>
              <a:gd name="T17" fmla="*/ 0 h 96"/>
              <a:gd name="T18" fmla="*/ 43 w 97"/>
              <a:gd name="T19" fmla="*/ 0 h 96"/>
              <a:gd name="T20" fmla="*/ 36 w 97"/>
              <a:gd name="T21" fmla="*/ 13 h 96"/>
              <a:gd name="T22" fmla="*/ 32 w 97"/>
              <a:gd name="T23" fmla="*/ 15 h 96"/>
              <a:gd name="T24" fmla="*/ 19 w 97"/>
              <a:gd name="T25" fmla="*/ 10 h 96"/>
              <a:gd name="T26" fmla="*/ 18 w 97"/>
              <a:gd name="T27" fmla="*/ 10 h 96"/>
              <a:gd name="T28" fmla="*/ 10 w 97"/>
              <a:gd name="T29" fmla="*/ 18 h 96"/>
              <a:gd name="T30" fmla="*/ 15 w 97"/>
              <a:gd name="T31" fmla="*/ 32 h 96"/>
              <a:gd name="T32" fmla="*/ 13 w 97"/>
              <a:gd name="T33" fmla="*/ 36 h 96"/>
              <a:gd name="T34" fmla="*/ 0 w 97"/>
              <a:gd name="T35" fmla="*/ 43 h 96"/>
              <a:gd name="T36" fmla="*/ 0 w 97"/>
              <a:gd name="T37" fmla="*/ 53 h 96"/>
              <a:gd name="T38" fmla="*/ 13 w 97"/>
              <a:gd name="T39" fmla="*/ 60 h 96"/>
              <a:gd name="T40" fmla="*/ 15 w 97"/>
              <a:gd name="T41" fmla="*/ 64 h 96"/>
              <a:gd name="T42" fmla="*/ 10 w 97"/>
              <a:gd name="T43" fmla="*/ 78 h 96"/>
              <a:gd name="T44" fmla="*/ 18 w 97"/>
              <a:gd name="T45" fmla="*/ 85 h 96"/>
              <a:gd name="T46" fmla="*/ 18 w 97"/>
              <a:gd name="T47" fmla="*/ 86 h 96"/>
              <a:gd name="T48" fmla="*/ 19 w 97"/>
              <a:gd name="T49" fmla="*/ 86 h 96"/>
              <a:gd name="T50" fmla="*/ 32 w 97"/>
              <a:gd name="T51" fmla="*/ 81 h 96"/>
              <a:gd name="T52" fmla="*/ 36 w 97"/>
              <a:gd name="T53" fmla="*/ 83 h 96"/>
              <a:gd name="T54" fmla="*/ 44 w 97"/>
              <a:gd name="T55" fmla="*/ 96 h 96"/>
              <a:gd name="T56" fmla="*/ 54 w 97"/>
              <a:gd name="T57" fmla="*/ 96 h 96"/>
              <a:gd name="T58" fmla="*/ 61 w 97"/>
              <a:gd name="T59" fmla="*/ 83 h 96"/>
              <a:gd name="T60" fmla="*/ 65 w 97"/>
              <a:gd name="T61" fmla="*/ 81 h 96"/>
              <a:gd name="T62" fmla="*/ 78 w 97"/>
              <a:gd name="T63" fmla="*/ 86 h 96"/>
              <a:gd name="T64" fmla="*/ 79 w 97"/>
              <a:gd name="T65" fmla="*/ 86 h 96"/>
              <a:gd name="T66" fmla="*/ 87 w 97"/>
              <a:gd name="T67" fmla="*/ 78 h 96"/>
              <a:gd name="T68" fmla="*/ 82 w 97"/>
              <a:gd name="T69" fmla="*/ 64 h 96"/>
              <a:gd name="T70" fmla="*/ 84 w 97"/>
              <a:gd name="T71" fmla="*/ 60 h 96"/>
              <a:gd name="T72" fmla="*/ 97 w 97"/>
              <a:gd name="T73" fmla="*/ 53 h 96"/>
              <a:gd name="T74" fmla="*/ 97 w 97"/>
              <a:gd name="T75" fmla="*/ 43 h 96"/>
              <a:gd name="T76" fmla="*/ 84 w 97"/>
              <a:gd name="T77" fmla="*/ 36 h 96"/>
              <a:gd name="T78" fmla="*/ 48 w 97"/>
              <a:gd name="T79" fmla="*/ 65 h 96"/>
              <a:gd name="T80" fmla="*/ 31 w 97"/>
              <a:gd name="T81" fmla="*/ 48 h 96"/>
              <a:gd name="T82" fmla="*/ 48 w 97"/>
              <a:gd name="T83" fmla="*/ 31 h 96"/>
              <a:gd name="T84" fmla="*/ 66 w 97"/>
              <a:gd name="T85" fmla="*/ 48 h 96"/>
              <a:gd name="T86" fmla="*/ 48 w 97"/>
              <a:gd name="T87" fmla="*/ 65 h 96"/>
              <a:gd name="T88" fmla="*/ 48 w 97"/>
              <a:gd name="T89" fmla="*/ 65 h 96"/>
              <a:gd name="T90" fmla="*/ 48 w 97"/>
              <a:gd name="T91" fmla="*/ 6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7" h="96">
                <a:moveTo>
                  <a:pt x="84" y="36"/>
                </a:moveTo>
                <a:cubicBezTo>
                  <a:pt x="82" y="32"/>
                  <a:pt x="82" y="32"/>
                  <a:pt x="82" y="32"/>
                </a:cubicBezTo>
                <a:cubicBezTo>
                  <a:pt x="88" y="19"/>
                  <a:pt x="88" y="18"/>
                  <a:pt x="87" y="17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8" y="10"/>
                  <a:pt x="78" y="10"/>
                  <a:pt x="78" y="10"/>
                </a:cubicBezTo>
                <a:cubicBezTo>
                  <a:pt x="77" y="10"/>
                  <a:pt x="76" y="10"/>
                  <a:pt x="65" y="15"/>
                </a:cubicBezTo>
                <a:cubicBezTo>
                  <a:pt x="61" y="13"/>
                  <a:pt x="61" y="13"/>
                  <a:pt x="61" y="13"/>
                </a:cubicBezTo>
                <a:cubicBezTo>
                  <a:pt x="55" y="0"/>
                  <a:pt x="55" y="0"/>
                  <a:pt x="5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2" y="0"/>
                  <a:pt x="41" y="0"/>
                  <a:pt x="36" y="13"/>
                </a:cubicBezTo>
                <a:cubicBezTo>
                  <a:pt x="32" y="15"/>
                  <a:pt x="32" y="15"/>
                  <a:pt x="32" y="15"/>
                </a:cubicBezTo>
                <a:cubicBezTo>
                  <a:pt x="25" y="11"/>
                  <a:pt x="20" y="10"/>
                  <a:pt x="19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9" y="19"/>
                  <a:pt x="8" y="19"/>
                  <a:pt x="15" y="32"/>
                </a:cubicBezTo>
                <a:cubicBezTo>
                  <a:pt x="13" y="36"/>
                  <a:pt x="13" y="36"/>
                  <a:pt x="13" y="36"/>
                </a:cubicBezTo>
                <a:cubicBezTo>
                  <a:pt x="0" y="41"/>
                  <a:pt x="0" y="41"/>
                  <a:pt x="0" y="4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5"/>
                  <a:pt x="0" y="55"/>
                  <a:pt x="13" y="60"/>
                </a:cubicBezTo>
                <a:cubicBezTo>
                  <a:pt x="15" y="64"/>
                  <a:pt x="15" y="64"/>
                  <a:pt x="15" y="64"/>
                </a:cubicBezTo>
                <a:cubicBezTo>
                  <a:pt x="9" y="77"/>
                  <a:pt x="9" y="77"/>
                  <a:pt x="10" y="78"/>
                </a:cubicBezTo>
                <a:cubicBezTo>
                  <a:pt x="18" y="85"/>
                  <a:pt x="18" y="85"/>
                  <a:pt x="18" y="85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20" y="86"/>
                  <a:pt x="21" y="86"/>
                  <a:pt x="32" y="81"/>
                </a:cubicBezTo>
                <a:cubicBezTo>
                  <a:pt x="36" y="83"/>
                  <a:pt x="36" y="83"/>
                  <a:pt x="36" y="83"/>
                </a:cubicBezTo>
                <a:cubicBezTo>
                  <a:pt x="41" y="96"/>
                  <a:pt x="42" y="96"/>
                  <a:pt x="44" y="96"/>
                </a:cubicBezTo>
                <a:cubicBezTo>
                  <a:pt x="54" y="96"/>
                  <a:pt x="54" y="96"/>
                  <a:pt x="54" y="96"/>
                </a:cubicBezTo>
                <a:cubicBezTo>
                  <a:pt x="55" y="96"/>
                  <a:pt x="56" y="96"/>
                  <a:pt x="61" y="83"/>
                </a:cubicBezTo>
                <a:cubicBezTo>
                  <a:pt x="65" y="81"/>
                  <a:pt x="65" y="81"/>
                  <a:pt x="65" y="81"/>
                </a:cubicBezTo>
                <a:cubicBezTo>
                  <a:pt x="72" y="84"/>
                  <a:pt x="77" y="86"/>
                  <a:pt x="78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87" y="78"/>
                  <a:pt x="87" y="78"/>
                  <a:pt x="87" y="78"/>
                </a:cubicBezTo>
                <a:cubicBezTo>
                  <a:pt x="88" y="77"/>
                  <a:pt x="88" y="76"/>
                  <a:pt x="82" y="64"/>
                </a:cubicBezTo>
                <a:cubicBezTo>
                  <a:pt x="84" y="60"/>
                  <a:pt x="84" y="60"/>
                  <a:pt x="84" y="60"/>
                </a:cubicBezTo>
                <a:cubicBezTo>
                  <a:pt x="97" y="55"/>
                  <a:pt x="97" y="54"/>
                  <a:pt x="97" y="53"/>
                </a:cubicBezTo>
                <a:cubicBezTo>
                  <a:pt x="97" y="43"/>
                  <a:pt x="97" y="43"/>
                  <a:pt x="97" y="43"/>
                </a:cubicBezTo>
                <a:cubicBezTo>
                  <a:pt x="97" y="41"/>
                  <a:pt x="97" y="40"/>
                  <a:pt x="84" y="36"/>
                </a:cubicBezTo>
                <a:close/>
                <a:moveTo>
                  <a:pt x="48" y="65"/>
                </a:moveTo>
                <a:cubicBezTo>
                  <a:pt x="39" y="65"/>
                  <a:pt x="31" y="57"/>
                  <a:pt x="31" y="48"/>
                </a:cubicBezTo>
                <a:cubicBezTo>
                  <a:pt x="31" y="39"/>
                  <a:pt x="39" y="31"/>
                  <a:pt x="48" y="31"/>
                </a:cubicBezTo>
                <a:cubicBezTo>
                  <a:pt x="58" y="31"/>
                  <a:pt x="66" y="39"/>
                  <a:pt x="66" y="48"/>
                </a:cubicBezTo>
                <a:cubicBezTo>
                  <a:pt x="66" y="57"/>
                  <a:pt x="58" y="65"/>
                  <a:pt x="48" y="65"/>
                </a:cubicBezTo>
                <a:close/>
                <a:moveTo>
                  <a:pt x="48" y="65"/>
                </a:moveTo>
                <a:cubicBezTo>
                  <a:pt x="48" y="65"/>
                  <a:pt x="48" y="65"/>
                  <a:pt x="48" y="65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7202882" y="2822739"/>
            <a:ext cx="97644" cy="94854"/>
          </a:xfrm>
          <a:custGeom>
            <a:avLst/>
            <a:gdLst>
              <a:gd name="T0" fmla="*/ 30 w 35"/>
              <a:gd name="T1" fmla="*/ 12 h 34"/>
              <a:gd name="T2" fmla="*/ 29 w 35"/>
              <a:gd name="T3" fmla="*/ 11 h 34"/>
              <a:gd name="T4" fmla="*/ 31 w 35"/>
              <a:gd name="T5" fmla="*/ 6 h 34"/>
              <a:gd name="T6" fmla="*/ 28 w 35"/>
              <a:gd name="T7" fmla="*/ 3 h 34"/>
              <a:gd name="T8" fmla="*/ 28 w 35"/>
              <a:gd name="T9" fmla="*/ 3 h 34"/>
              <a:gd name="T10" fmla="*/ 28 w 35"/>
              <a:gd name="T11" fmla="*/ 3 h 34"/>
              <a:gd name="T12" fmla="*/ 23 w 35"/>
              <a:gd name="T13" fmla="*/ 5 h 34"/>
              <a:gd name="T14" fmla="*/ 22 w 35"/>
              <a:gd name="T15" fmla="*/ 4 h 34"/>
              <a:gd name="T16" fmla="*/ 19 w 35"/>
              <a:gd name="T17" fmla="*/ 0 h 34"/>
              <a:gd name="T18" fmla="*/ 16 w 35"/>
              <a:gd name="T19" fmla="*/ 0 h 34"/>
              <a:gd name="T20" fmla="*/ 13 w 35"/>
              <a:gd name="T21" fmla="*/ 4 h 34"/>
              <a:gd name="T22" fmla="*/ 12 w 35"/>
              <a:gd name="T23" fmla="*/ 5 h 34"/>
              <a:gd name="T24" fmla="*/ 7 w 35"/>
              <a:gd name="T25" fmla="*/ 3 h 34"/>
              <a:gd name="T26" fmla="*/ 7 w 35"/>
              <a:gd name="T27" fmla="*/ 3 h 34"/>
              <a:gd name="T28" fmla="*/ 4 w 35"/>
              <a:gd name="T29" fmla="*/ 6 h 34"/>
              <a:gd name="T30" fmla="*/ 5 w 35"/>
              <a:gd name="T31" fmla="*/ 11 h 34"/>
              <a:gd name="T32" fmla="*/ 5 w 35"/>
              <a:gd name="T33" fmla="*/ 12 h 34"/>
              <a:gd name="T34" fmla="*/ 0 w 35"/>
              <a:gd name="T35" fmla="*/ 15 h 34"/>
              <a:gd name="T36" fmla="*/ 0 w 35"/>
              <a:gd name="T37" fmla="*/ 19 h 34"/>
              <a:gd name="T38" fmla="*/ 5 w 35"/>
              <a:gd name="T39" fmla="*/ 21 h 34"/>
              <a:gd name="T40" fmla="*/ 5 w 35"/>
              <a:gd name="T41" fmla="*/ 22 h 34"/>
              <a:gd name="T42" fmla="*/ 4 w 35"/>
              <a:gd name="T43" fmla="*/ 28 h 34"/>
              <a:gd name="T44" fmla="*/ 7 w 35"/>
              <a:gd name="T45" fmla="*/ 30 h 34"/>
              <a:gd name="T46" fmla="*/ 7 w 35"/>
              <a:gd name="T47" fmla="*/ 30 h 34"/>
              <a:gd name="T48" fmla="*/ 7 w 35"/>
              <a:gd name="T49" fmla="*/ 30 h 34"/>
              <a:gd name="T50" fmla="*/ 12 w 35"/>
              <a:gd name="T51" fmla="*/ 29 h 34"/>
              <a:gd name="T52" fmla="*/ 13 w 35"/>
              <a:gd name="T53" fmla="*/ 29 h 34"/>
              <a:gd name="T54" fmla="*/ 16 w 35"/>
              <a:gd name="T55" fmla="*/ 34 h 34"/>
              <a:gd name="T56" fmla="*/ 19 w 35"/>
              <a:gd name="T57" fmla="*/ 34 h 34"/>
              <a:gd name="T58" fmla="*/ 22 w 35"/>
              <a:gd name="T59" fmla="*/ 29 h 34"/>
              <a:gd name="T60" fmla="*/ 23 w 35"/>
              <a:gd name="T61" fmla="*/ 29 h 34"/>
              <a:gd name="T62" fmla="*/ 28 w 35"/>
              <a:gd name="T63" fmla="*/ 30 h 34"/>
              <a:gd name="T64" fmla="*/ 28 w 35"/>
              <a:gd name="T65" fmla="*/ 30 h 34"/>
              <a:gd name="T66" fmla="*/ 31 w 35"/>
              <a:gd name="T67" fmla="*/ 27 h 34"/>
              <a:gd name="T68" fmla="*/ 29 w 35"/>
              <a:gd name="T69" fmla="*/ 22 h 34"/>
              <a:gd name="T70" fmla="*/ 30 w 35"/>
              <a:gd name="T71" fmla="*/ 21 h 34"/>
              <a:gd name="T72" fmla="*/ 35 w 35"/>
              <a:gd name="T73" fmla="*/ 18 h 34"/>
              <a:gd name="T74" fmla="*/ 35 w 35"/>
              <a:gd name="T75" fmla="*/ 15 h 34"/>
              <a:gd name="T76" fmla="*/ 30 w 35"/>
              <a:gd name="T77" fmla="*/ 12 h 34"/>
              <a:gd name="T78" fmla="*/ 17 w 35"/>
              <a:gd name="T79" fmla="*/ 23 h 34"/>
              <a:gd name="T80" fmla="*/ 11 w 35"/>
              <a:gd name="T81" fmla="*/ 17 h 34"/>
              <a:gd name="T82" fmla="*/ 17 w 35"/>
              <a:gd name="T83" fmla="*/ 11 h 34"/>
              <a:gd name="T84" fmla="*/ 24 w 35"/>
              <a:gd name="T85" fmla="*/ 17 h 34"/>
              <a:gd name="T86" fmla="*/ 17 w 35"/>
              <a:gd name="T87" fmla="*/ 23 h 34"/>
              <a:gd name="T88" fmla="*/ 17 w 35"/>
              <a:gd name="T89" fmla="*/ 23 h 34"/>
              <a:gd name="T90" fmla="*/ 17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2"/>
                </a:moveTo>
                <a:cubicBezTo>
                  <a:pt x="29" y="11"/>
                  <a:pt x="29" y="11"/>
                  <a:pt x="29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7" y="3"/>
                  <a:pt x="23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0"/>
                  <a:pt x="20" y="0"/>
                  <a:pt x="1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4"/>
                </a:cubicBezTo>
                <a:cubicBezTo>
                  <a:pt x="12" y="5"/>
                  <a:pt x="12" y="5"/>
                  <a:pt x="12" y="5"/>
                </a:cubicBezTo>
                <a:cubicBezTo>
                  <a:pt x="9" y="4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5" y="11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14"/>
                  <a:pt x="0" y="15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3" y="27"/>
                  <a:pt x="4" y="27"/>
                  <a:pt x="4" y="28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8" y="30"/>
                  <a:pt x="12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5" y="34"/>
                  <a:pt x="15" y="34"/>
                  <a:pt x="16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2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6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2" y="27"/>
                  <a:pt x="29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4"/>
                  <a:pt x="35" y="14"/>
                  <a:pt x="30" y="12"/>
                </a:cubicBezTo>
                <a:close/>
                <a:moveTo>
                  <a:pt x="17" y="23"/>
                </a:moveTo>
                <a:cubicBezTo>
                  <a:pt x="14" y="23"/>
                  <a:pt x="11" y="20"/>
                  <a:pt x="11" y="17"/>
                </a:cubicBezTo>
                <a:cubicBezTo>
                  <a:pt x="11" y="13"/>
                  <a:pt x="14" y="11"/>
                  <a:pt x="17" y="11"/>
                </a:cubicBezTo>
                <a:cubicBezTo>
                  <a:pt x="21" y="11"/>
                  <a:pt x="24" y="13"/>
                  <a:pt x="24" y="17"/>
                </a:cubicBezTo>
                <a:cubicBezTo>
                  <a:pt x="24" y="20"/>
                  <a:pt x="21" y="23"/>
                  <a:pt x="17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7322845" y="3334672"/>
            <a:ext cx="97644" cy="94854"/>
          </a:xfrm>
          <a:custGeom>
            <a:avLst/>
            <a:gdLst>
              <a:gd name="T0" fmla="*/ 30 w 35"/>
              <a:gd name="T1" fmla="*/ 13 h 34"/>
              <a:gd name="T2" fmla="*/ 30 w 35"/>
              <a:gd name="T3" fmla="*/ 11 h 34"/>
              <a:gd name="T4" fmla="*/ 31 w 35"/>
              <a:gd name="T5" fmla="*/ 6 h 34"/>
              <a:gd name="T6" fmla="*/ 29 w 35"/>
              <a:gd name="T7" fmla="*/ 4 h 34"/>
              <a:gd name="T8" fmla="*/ 28 w 35"/>
              <a:gd name="T9" fmla="*/ 3 h 34"/>
              <a:gd name="T10" fmla="*/ 28 w 35"/>
              <a:gd name="T11" fmla="*/ 3 h 34"/>
              <a:gd name="T12" fmla="*/ 23 w 35"/>
              <a:gd name="T13" fmla="*/ 5 h 34"/>
              <a:gd name="T14" fmla="*/ 22 w 35"/>
              <a:gd name="T15" fmla="*/ 5 h 34"/>
              <a:gd name="T16" fmla="*/ 19 w 35"/>
              <a:gd name="T17" fmla="*/ 0 h 34"/>
              <a:gd name="T18" fmla="*/ 16 w 35"/>
              <a:gd name="T19" fmla="*/ 0 h 34"/>
              <a:gd name="T20" fmla="*/ 13 w 35"/>
              <a:gd name="T21" fmla="*/ 5 h 34"/>
              <a:gd name="T22" fmla="*/ 12 w 35"/>
              <a:gd name="T23" fmla="*/ 5 h 34"/>
              <a:gd name="T24" fmla="*/ 7 w 35"/>
              <a:gd name="T25" fmla="*/ 3 h 34"/>
              <a:gd name="T26" fmla="*/ 7 w 35"/>
              <a:gd name="T27" fmla="*/ 3 h 34"/>
              <a:gd name="T28" fmla="*/ 4 w 35"/>
              <a:gd name="T29" fmla="*/ 6 h 34"/>
              <a:gd name="T30" fmla="*/ 6 w 35"/>
              <a:gd name="T31" fmla="*/ 11 h 34"/>
              <a:gd name="T32" fmla="*/ 5 w 35"/>
              <a:gd name="T33" fmla="*/ 13 h 34"/>
              <a:gd name="T34" fmla="*/ 0 w 35"/>
              <a:gd name="T35" fmla="*/ 15 h 34"/>
              <a:gd name="T36" fmla="*/ 0 w 35"/>
              <a:gd name="T37" fmla="*/ 19 h 34"/>
              <a:gd name="T38" fmla="*/ 5 w 35"/>
              <a:gd name="T39" fmla="*/ 21 h 34"/>
              <a:gd name="T40" fmla="*/ 6 w 35"/>
              <a:gd name="T41" fmla="*/ 23 h 34"/>
              <a:gd name="T42" fmla="*/ 4 w 35"/>
              <a:gd name="T43" fmla="*/ 28 h 34"/>
              <a:gd name="T44" fmla="*/ 7 w 35"/>
              <a:gd name="T45" fmla="*/ 30 h 34"/>
              <a:gd name="T46" fmla="*/ 7 w 35"/>
              <a:gd name="T47" fmla="*/ 30 h 34"/>
              <a:gd name="T48" fmla="*/ 7 w 35"/>
              <a:gd name="T49" fmla="*/ 30 h 34"/>
              <a:gd name="T50" fmla="*/ 12 w 35"/>
              <a:gd name="T51" fmla="*/ 29 h 34"/>
              <a:gd name="T52" fmla="*/ 13 w 35"/>
              <a:gd name="T53" fmla="*/ 29 h 34"/>
              <a:gd name="T54" fmla="*/ 16 w 35"/>
              <a:gd name="T55" fmla="*/ 34 h 34"/>
              <a:gd name="T56" fmla="*/ 20 w 35"/>
              <a:gd name="T57" fmla="*/ 34 h 34"/>
              <a:gd name="T58" fmla="*/ 22 w 35"/>
              <a:gd name="T59" fmla="*/ 29 h 34"/>
              <a:gd name="T60" fmla="*/ 24 w 35"/>
              <a:gd name="T61" fmla="*/ 29 h 34"/>
              <a:gd name="T62" fmla="*/ 28 w 35"/>
              <a:gd name="T63" fmla="*/ 30 h 34"/>
              <a:gd name="T64" fmla="*/ 28 w 35"/>
              <a:gd name="T65" fmla="*/ 30 h 34"/>
              <a:gd name="T66" fmla="*/ 31 w 35"/>
              <a:gd name="T67" fmla="*/ 28 h 34"/>
              <a:gd name="T68" fmla="*/ 30 w 35"/>
              <a:gd name="T69" fmla="*/ 23 h 34"/>
              <a:gd name="T70" fmla="*/ 30 w 35"/>
              <a:gd name="T71" fmla="*/ 21 h 34"/>
              <a:gd name="T72" fmla="*/ 35 w 35"/>
              <a:gd name="T73" fmla="*/ 19 h 34"/>
              <a:gd name="T74" fmla="*/ 35 w 35"/>
              <a:gd name="T75" fmla="*/ 15 h 34"/>
              <a:gd name="T76" fmla="*/ 30 w 35"/>
              <a:gd name="T77" fmla="*/ 13 h 34"/>
              <a:gd name="T78" fmla="*/ 18 w 35"/>
              <a:gd name="T79" fmla="*/ 23 h 34"/>
              <a:gd name="T80" fmla="*/ 12 w 35"/>
              <a:gd name="T81" fmla="*/ 17 h 34"/>
              <a:gd name="T82" fmla="*/ 18 w 35"/>
              <a:gd name="T83" fmla="*/ 11 h 34"/>
              <a:gd name="T84" fmla="*/ 24 w 35"/>
              <a:gd name="T85" fmla="*/ 17 h 34"/>
              <a:gd name="T86" fmla="*/ 18 w 35"/>
              <a:gd name="T87" fmla="*/ 23 h 34"/>
              <a:gd name="T88" fmla="*/ 18 w 35"/>
              <a:gd name="T89" fmla="*/ 23 h 34"/>
              <a:gd name="T90" fmla="*/ 18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3"/>
                </a:moveTo>
                <a:cubicBezTo>
                  <a:pt x="30" y="11"/>
                  <a:pt x="30" y="11"/>
                  <a:pt x="30" y="11"/>
                </a:cubicBezTo>
                <a:cubicBezTo>
                  <a:pt x="32" y="7"/>
                  <a:pt x="32" y="7"/>
                  <a:pt x="31" y="6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7" y="3"/>
                  <a:pt x="23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0"/>
                  <a:pt x="20" y="0"/>
                  <a:pt x="1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9" y="4"/>
                  <a:pt x="8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6" y="11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4"/>
                  <a:pt x="0" y="15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5" y="21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7"/>
                  <a:pt x="4" y="27"/>
                  <a:pt x="4" y="28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8" y="30"/>
                  <a:pt x="12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5" y="34"/>
                  <a:pt x="15" y="34"/>
                  <a:pt x="16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2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6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7"/>
                  <a:pt x="32" y="27"/>
                  <a:pt x="30" y="23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4"/>
                  <a:pt x="30" y="13"/>
                </a:cubicBezTo>
                <a:close/>
                <a:moveTo>
                  <a:pt x="18" y="23"/>
                </a:moveTo>
                <a:cubicBezTo>
                  <a:pt x="14" y="23"/>
                  <a:pt x="12" y="20"/>
                  <a:pt x="12" y="17"/>
                </a:cubicBezTo>
                <a:cubicBezTo>
                  <a:pt x="12" y="14"/>
                  <a:pt x="14" y="11"/>
                  <a:pt x="18" y="11"/>
                </a:cubicBezTo>
                <a:cubicBezTo>
                  <a:pt x="21" y="11"/>
                  <a:pt x="24" y="14"/>
                  <a:pt x="24" y="17"/>
                </a:cubicBezTo>
                <a:cubicBezTo>
                  <a:pt x="24" y="20"/>
                  <a:pt x="21" y="23"/>
                  <a:pt x="18" y="23"/>
                </a:cubicBezTo>
                <a:close/>
                <a:moveTo>
                  <a:pt x="18" y="23"/>
                </a:moveTo>
                <a:cubicBezTo>
                  <a:pt x="18" y="23"/>
                  <a:pt x="18" y="23"/>
                  <a:pt x="18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7227991" y="3757331"/>
            <a:ext cx="94854" cy="94854"/>
          </a:xfrm>
          <a:custGeom>
            <a:avLst/>
            <a:gdLst>
              <a:gd name="T0" fmla="*/ 30 w 34"/>
              <a:gd name="T1" fmla="*/ 13 h 34"/>
              <a:gd name="T2" fmla="*/ 29 w 34"/>
              <a:gd name="T3" fmla="*/ 11 h 34"/>
              <a:gd name="T4" fmla="*/ 30 w 34"/>
              <a:gd name="T5" fmla="*/ 6 h 34"/>
              <a:gd name="T6" fmla="*/ 28 w 34"/>
              <a:gd name="T7" fmla="*/ 4 h 34"/>
              <a:gd name="T8" fmla="*/ 28 w 34"/>
              <a:gd name="T9" fmla="*/ 3 h 34"/>
              <a:gd name="T10" fmla="*/ 27 w 34"/>
              <a:gd name="T11" fmla="*/ 3 h 34"/>
              <a:gd name="T12" fmla="*/ 23 w 34"/>
              <a:gd name="T13" fmla="*/ 5 h 34"/>
              <a:gd name="T14" fmla="*/ 21 w 34"/>
              <a:gd name="T15" fmla="*/ 4 h 34"/>
              <a:gd name="T16" fmla="*/ 19 w 34"/>
              <a:gd name="T17" fmla="*/ 0 h 34"/>
              <a:gd name="T18" fmla="*/ 15 w 34"/>
              <a:gd name="T19" fmla="*/ 0 h 34"/>
              <a:gd name="T20" fmla="*/ 13 w 34"/>
              <a:gd name="T21" fmla="*/ 5 h 34"/>
              <a:gd name="T22" fmla="*/ 11 w 34"/>
              <a:gd name="T23" fmla="*/ 5 h 34"/>
              <a:gd name="T24" fmla="*/ 7 w 34"/>
              <a:gd name="T25" fmla="*/ 3 h 34"/>
              <a:gd name="T26" fmla="*/ 6 w 34"/>
              <a:gd name="T27" fmla="*/ 3 h 34"/>
              <a:gd name="T28" fmla="*/ 3 w 34"/>
              <a:gd name="T29" fmla="*/ 6 h 34"/>
              <a:gd name="T30" fmla="*/ 5 w 34"/>
              <a:gd name="T31" fmla="*/ 11 h 34"/>
              <a:gd name="T32" fmla="*/ 4 w 34"/>
              <a:gd name="T33" fmla="*/ 13 h 34"/>
              <a:gd name="T34" fmla="*/ 0 w 34"/>
              <a:gd name="T35" fmla="*/ 15 h 34"/>
              <a:gd name="T36" fmla="*/ 0 w 34"/>
              <a:gd name="T37" fmla="*/ 19 h 34"/>
              <a:gd name="T38" fmla="*/ 4 w 34"/>
              <a:gd name="T39" fmla="*/ 21 h 34"/>
              <a:gd name="T40" fmla="*/ 5 w 34"/>
              <a:gd name="T41" fmla="*/ 23 h 34"/>
              <a:gd name="T42" fmla="*/ 3 w 34"/>
              <a:gd name="T43" fmla="*/ 28 h 34"/>
              <a:gd name="T44" fmla="*/ 6 w 34"/>
              <a:gd name="T45" fmla="*/ 30 h 34"/>
              <a:gd name="T46" fmla="*/ 6 w 34"/>
              <a:gd name="T47" fmla="*/ 30 h 34"/>
              <a:gd name="T48" fmla="*/ 7 w 34"/>
              <a:gd name="T49" fmla="*/ 30 h 34"/>
              <a:gd name="T50" fmla="*/ 11 w 34"/>
              <a:gd name="T51" fmla="*/ 29 h 34"/>
              <a:gd name="T52" fmla="*/ 13 w 34"/>
              <a:gd name="T53" fmla="*/ 29 h 34"/>
              <a:gd name="T54" fmla="*/ 15 w 34"/>
              <a:gd name="T55" fmla="*/ 34 h 34"/>
              <a:gd name="T56" fmla="*/ 19 w 34"/>
              <a:gd name="T57" fmla="*/ 34 h 34"/>
              <a:gd name="T58" fmla="*/ 21 w 34"/>
              <a:gd name="T59" fmla="*/ 29 h 34"/>
              <a:gd name="T60" fmla="*/ 23 w 34"/>
              <a:gd name="T61" fmla="*/ 29 h 34"/>
              <a:gd name="T62" fmla="*/ 27 w 34"/>
              <a:gd name="T63" fmla="*/ 30 h 34"/>
              <a:gd name="T64" fmla="*/ 28 w 34"/>
              <a:gd name="T65" fmla="*/ 30 h 34"/>
              <a:gd name="T66" fmla="*/ 31 w 34"/>
              <a:gd name="T67" fmla="*/ 28 h 34"/>
              <a:gd name="T68" fmla="*/ 29 w 34"/>
              <a:gd name="T69" fmla="*/ 23 h 34"/>
              <a:gd name="T70" fmla="*/ 30 w 34"/>
              <a:gd name="T71" fmla="*/ 21 h 34"/>
              <a:gd name="T72" fmla="*/ 34 w 34"/>
              <a:gd name="T73" fmla="*/ 19 h 34"/>
              <a:gd name="T74" fmla="*/ 34 w 34"/>
              <a:gd name="T75" fmla="*/ 15 h 34"/>
              <a:gd name="T76" fmla="*/ 30 w 34"/>
              <a:gd name="T77" fmla="*/ 13 h 34"/>
              <a:gd name="T78" fmla="*/ 17 w 34"/>
              <a:gd name="T79" fmla="*/ 23 h 34"/>
              <a:gd name="T80" fmla="*/ 11 w 34"/>
              <a:gd name="T81" fmla="*/ 17 h 34"/>
              <a:gd name="T82" fmla="*/ 17 w 34"/>
              <a:gd name="T83" fmla="*/ 11 h 34"/>
              <a:gd name="T84" fmla="*/ 23 w 34"/>
              <a:gd name="T85" fmla="*/ 17 h 34"/>
              <a:gd name="T86" fmla="*/ 17 w 34"/>
              <a:gd name="T87" fmla="*/ 23 h 34"/>
              <a:gd name="T88" fmla="*/ 17 w 34"/>
              <a:gd name="T89" fmla="*/ 23 h 34"/>
              <a:gd name="T90" fmla="*/ 17 w 34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" h="34">
                <a:moveTo>
                  <a:pt x="30" y="13"/>
                </a:moveTo>
                <a:cubicBezTo>
                  <a:pt x="29" y="11"/>
                  <a:pt x="29" y="11"/>
                  <a:pt x="29" y="11"/>
                </a:cubicBezTo>
                <a:cubicBezTo>
                  <a:pt x="31" y="7"/>
                  <a:pt x="31" y="6"/>
                  <a:pt x="30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3"/>
                  <a:pt x="28" y="3"/>
                  <a:pt x="28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3" y="5"/>
                </a:cubicBezTo>
                <a:cubicBezTo>
                  <a:pt x="21" y="4"/>
                  <a:pt x="21" y="4"/>
                  <a:pt x="21" y="4"/>
                </a:cubicBezTo>
                <a:cubicBezTo>
                  <a:pt x="19" y="0"/>
                  <a:pt x="19" y="0"/>
                  <a:pt x="19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4" y="0"/>
                  <a:pt x="13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4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5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0" y="14"/>
                  <a:pt x="0" y="15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4" y="21"/>
                </a:cubicBezTo>
                <a:cubicBezTo>
                  <a:pt x="5" y="23"/>
                  <a:pt x="5" y="23"/>
                  <a:pt x="5" y="23"/>
                </a:cubicBezTo>
                <a:cubicBezTo>
                  <a:pt x="3" y="27"/>
                  <a:pt x="3" y="27"/>
                  <a:pt x="3" y="28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11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34"/>
                  <a:pt x="15" y="34"/>
                  <a:pt x="15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20" y="34"/>
                  <a:pt x="21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5" y="30"/>
                  <a:pt x="27" y="30"/>
                  <a:pt x="27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1" y="27"/>
                  <a:pt x="29" y="23"/>
                </a:cubicBezTo>
                <a:cubicBezTo>
                  <a:pt x="30" y="21"/>
                  <a:pt x="30" y="21"/>
                  <a:pt x="30" y="21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4"/>
                  <a:pt x="34" y="14"/>
                  <a:pt x="30" y="13"/>
                </a:cubicBezTo>
                <a:close/>
                <a:moveTo>
                  <a:pt x="17" y="23"/>
                </a:moveTo>
                <a:cubicBezTo>
                  <a:pt x="14" y="23"/>
                  <a:pt x="11" y="20"/>
                  <a:pt x="11" y="17"/>
                </a:cubicBezTo>
                <a:cubicBezTo>
                  <a:pt x="11" y="14"/>
                  <a:pt x="14" y="11"/>
                  <a:pt x="17" y="11"/>
                </a:cubicBezTo>
                <a:cubicBezTo>
                  <a:pt x="20" y="11"/>
                  <a:pt x="23" y="14"/>
                  <a:pt x="23" y="17"/>
                </a:cubicBezTo>
                <a:cubicBezTo>
                  <a:pt x="23" y="20"/>
                  <a:pt x="20" y="23"/>
                  <a:pt x="17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7094079" y="4027944"/>
            <a:ext cx="97644" cy="96249"/>
          </a:xfrm>
          <a:custGeom>
            <a:avLst/>
            <a:gdLst>
              <a:gd name="T0" fmla="*/ 30 w 35"/>
              <a:gd name="T1" fmla="*/ 12 h 34"/>
              <a:gd name="T2" fmla="*/ 29 w 35"/>
              <a:gd name="T3" fmla="*/ 11 h 34"/>
              <a:gd name="T4" fmla="*/ 31 w 35"/>
              <a:gd name="T5" fmla="*/ 6 h 34"/>
              <a:gd name="T6" fmla="*/ 28 w 35"/>
              <a:gd name="T7" fmla="*/ 3 h 34"/>
              <a:gd name="T8" fmla="*/ 28 w 35"/>
              <a:gd name="T9" fmla="*/ 3 h 34"/>
              <a:gd name="T10" fmla="*/ 28 w 35"/>
              <a:gd name="T11" fmla="*/ 3 h 34"/>
              <a:gd name="T12" fmla="*/ 23 w 35"/>
              <a:gd name="T13" fmla="*/ 5 h 34"/>
              <a:gd name="T14" fmla="*/ 22 w 35"/>
              <a:gd name="T15" fmla="*/ 4 h 34"/>
              <a:gd name="T16" fmla="*/ 19 w 35"/>
              <a:gd name="T17" fmla="*/ 0 h 34"/>
              <a:gd name="T18" fmla="*/ 15 w 35"/>
              <a:gd name="T19" fmla="*/ 0 h 34"/>
              <a:gd name="T20" fmla="*/ 13 w 35"/>
              <a:gd name="T21" fmla="*/ 4 h 34"/>
              <a:gd name="T22" fmla="*/ 11 w 35"/>
              <a:gd name="T23" fmla="*/ 5 h 34"/>
              <a:gd name="T24" fmla="*/ 7 w 35"/>
              <a:gd name="T25" fmla="*/ 3 h 34"/>
              <a:gd name="T26" fmla="*/ 6 w 35"/>
              <a:gd name="T27" fmla="*/ 3 h 34"/>
              <a:gd name="T28" fmla="*/ 4 w 35"/>
              <a:gd name="T29" fmla="*/ 6 h 34"/>
              <a:gd name="T30" fmla="*/ 5 w 35"/>
              <a:gd name="T31" fmla="*/ 11 h 34"/>
              <a:gd name="T32" fmla="*/ 5 w 35"/>
              <a:gd name="T33" fmla="*/ 12 h 34"/>
              <a:gd name="T34" fmla="*/ 0 w 35"/>
              <a:gd name="T35" fmla="*/ 15 h 34"/>
              <a:gd name="T36" fmla="*/ 0 w 35"/>
              <a:gd name="T37" fmla="*/ 19 h 34"/>
              <a:gd name="T38" fmla="*/ 5 w 35"/>
              <a:gd name="T39" fmla="*/ 21 h 34"/>
              <a:gd name="T40" fmla="*/ 5 w 35"/>
              <a:gd name="T41" fmla="*/ 22 h 34"/>
              <a:gd name="T42" fmla="*/ 4 w 35"/>
              <a:gd name="T43" fmla="*/ 28 h 34"/>
              <a:gd name="T44" fmla="*/ 6 w 35"/>
              <a:gd name="T45" fmla="*/ 30 h 34"/>
              <a:gd name="T46" fmla="*/ 7 w 35"/>
              <a:gd name="T47" fmla="*/ 30 h 34"/>
              <a:gd name="T48" fmla="*/ 7 w 35"/>
              <a:gd name="T49" fmla="*/ 30 h 34"/>
              <a:gd name="T50" fmla="*/ 11 w 35"/>
              <a:gd name="T51" fmla="*/ 29 h 34"/>
              <a:gd name="T52" fmla="*/ 13 w 35"/>
              <a:gd name="T53" fmla="*/ 29 h 34"/>
              <a:gd name="T54" fmla="*/ 15 w 35"/>
              <a:gd name="T55" fmla="*/ 34 h 34"/>
              <a:gd name="T56" fmla="*/ 19 w 35"/>
              <a:gd name="T57" fmla="*/ 34 h 34"/>
              <a:gd name="T58" fmla="*/ 22 w 35"/>
              <a:gd name="T59" fmla="*/ 29 h 34"/>
              <a:gd name="T60" fmla="*/ 23 w 35"/>
              <a:gd name="T61" fmla="*/ 28 h 34"/>
              <a:gd name="T62" fmla="*/ 28 w 35"/>
              <a:gd name="T63" fmla="*/ 30 h 34"/>
              <a:gd name="T64" fmla="*/ 28 w 35"/>
              <a:gd name="T65" fmla="*/ 30 h 34"/>
              <a:gd name="T66" fmla="*/ 31 w 35"/>
              <a:gd name="T67" fmla="*/ 27 h 34"/>
              <a:gd name="T68" fmla="*/ 29 w 35"/>
              <a:gd name="T69" fmla="*/ 22 h 34"/>
              <a:gd name="T70" fmla="*/ 30 w 35"/>
              <a:gd name="T71" fmla="*/ 21 h 34"/>
              <a:gd name="T72" fmla="*/ 35 w 35"/>
              <a:gd name="T73" fmla="*/ 18 h 34"/>
              <a:gd name="T74" fmla="*/ 35 w 35"/>
              <a:gd name="T75" fmla="*/ 15 h 34"/>
              <a:gd name="T76" fmla="*/ 30 w 35"/>
              <a:gd name="T77" fmla="*/ 12 h 34"/>
              <a:gd name="T78" fmla="*/ 17 w 35"/>
              <a:gd name="T79" fmla="*/ 23 h 34"/>
              <a:gd name="T80" fmla="*/ 11 w 35"/>
              <a:gd name="T81" fmla="*/ 17 h 34"/>
              <a:gd name="T82" fmla="*/ 17 w 35"/>
              <a:gd name="T83" fmla="*/ 11 h 34"/>
              <a:gd name="T84" fmla="*/ 23 w 35"/>
              <a:gd name="T85" fmla="*/ 17 h 34"/>
              <a:gd name="T86" fmla="*/ 17 w 35"/>
              <a:gd name="T87" fmla="*/ 23 h 34"/>
              <a:gd name="T88" fmla="*/ 17 w 35"/>
              <a:gd name="T89" fmla="*/ 23 h 34"/>
              <a:gd name="T90" fmla="*/ 17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2"/>
                </a:moveTo>
                <a:cubicBezTo>
                  <a:pt x="29" y="11"/>
                  <a:pt x="29" y="11"/>
                  <a:pt x="29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7" y="3"/>
                  <a:pt x="27" y="3"/>
                  <a:pt x="23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0"/>
                  <a:pt x="20" y="0"/>
                  <a:pt x="19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3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4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5" y="11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14"/>
                  <a:pt x="0" y="14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3" y="27"/>
                  <a:pt x="3" y="27"/>
                  <a:pt x="4" y="28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11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5" y="34"/>
                  <a:pt x="15" y="34"/>
                  <a:pt x="15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2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26" y="30"/>
                  <a:pt x="27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29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4"/>
                  <a:pt x="35" y="14"/>
                  <a:pt x="30" y="12"/>
                </a:cubicBezTo>
                <a:close/>
                <a:moveTo>
                  <a:pt x="17" y="23"/>
                </a:moveTo>
                <a:cubicBezTo>
                  <a:pt x="14" y="23"/>
                  <a:pt x="11" y="20"/>
                  <a:pt x="11" y="17"/>
                </a:cubicBezTo>
                <a:cubicBezTo>
                  <a:pt x="11" y="13"/>
                  <a:pt x="14" y="11"/>
                  <a:pt x="17" y="11"/>
                </a:cubicBezTo>
                <a:cubicBezTo>
                  <a:pt x="21" y="11"/>
                  <a:pt x="23" y="13"/>
                  <a:pt x="23" y="17"/>
                </a:cubicBezTo>
                <a:cubicBezTo>
                  <a:pt x="23" y="20"/>
                  <a:pt x="21" y="23"/>
                  <a:pt x="17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6068818" y="3323512"/>
            <a:ext cx="1122906" cy="1101982"/>
          </a:xfrm>
          <a:custGeom>
            <a:avLst/>
            <a:gdLst>
              <a:gd name="T0" fmla="*/ 346 w 402"/>
              <a:gd name="T1" fmla="*/ 147 h 394"/>
              <a:gd name="T2" fmla="*/ 340 w 402"/>
              <a:gd name="T3" fmla="*/ 131 h 394"/>
              <a:gd name="T4" fmla="*/ 357 w 402"/>
              <a:gd name="T5" fmla="*/ 72 h 394"/>
              <a:gd name="T6" fmla="*/ 327 w 402"/>
              <a:gd name="T7" fmla="*/ 43 h 394"/>
              <a:gd name="T8" fmla="*/ 324 w 402"/>
              <a:gd name="T9" fmla="*/ 40 h 394"/>
              <a:gd name="T10" fmla="*/ 321 w 402"/>
              <a:gd name="T11" fmla="*/ 40 h 394"/>
              <a:gd name="T12" fmla="*/ 268 w 402"/>
              <a:gd name="T13" fmla="*/ 61 h 394"/>
              <a:gd name="T14" fmla="*/ 251 w 402"/>
              <a:gd name="T15" fmla="*/ 54 h 394"/>
              <a:gd name="T16" fmla="*/ 221 w 402"/>
              <a:gd name="T17" fmla="*/ 0 h 394"/>
              <a:gd name="T18" fmla="*/ 178 w 402"/>
              <a:gd name="T19" fmla="*/ 0 h 394"/>
              <a:gd name="T20" fmla="*/ 150 w 402"/>
              <a:gd name="T21" fmla="*/ 54 h 394"/>
              <a:gd name="T22" fmla="*/ 133 w 402"/>
              <a:gd name="T23" fmla="*/ 61 h 394"/>
              <a:gd name="T24" fmla="*/ 79 w 402"/>
              <a:gd name="T25" fmla="*/ 41 h 394"/>
              <a:gd name="T26" fmla="*/ 75 w 402"/>
              <a:gd name="T27" fmla="*/ 41 h 394"/>
              <a:gd name="T28" fmla="*/ 43 w 402"/>
              <a:gd name="T29" fmla="*/ 73 h 394"/>
              <a:gd name="T30" fmla="*/ 61 w 402"/>
              <a:gd name="T31" fmla="*/ 131 h 394"/>
              <a:gd name="T32" fmla="*/ 54 w 402"/>
              <a:gd name="T33" fmla="*/ 148 h 394"/>
              <a:gd name="T34" fmla="*/ 0 w 402"/>
              <a:gd name="T35" fmla="*/ 177 h 394"/>
              <a:gd name="T36" fmla="*/ 0 w 402"/>
              <a:gd name="T37" fmla="*/ 219 h 394"/>
              <a:gd name="T38" fmla="*/ 55 w 402"/>
              <a:gd name="T39" fmla="*/ 247 h 394"/>
              <a:gd name="T40" fmla="*/ 61 w 402"/>
              <a:gd name="T41" fmla="*/ 263 h 394"/>
              <a:gd name="T42" fmla="*/ 44 w 402"/>
              <a:gd name="T43" fmla="*/ 323 h 394"/>
              <a:gd name="T44" fmla="*/ 74 w 402"/>
              <a:gd name="T45" fmla="*/ 352 h 394"/>
              <a:gd name="T46" fmla="*/ 77 w 402"/>
              <a:gd name="T47" fmla="*/ 354 h 394"/>
              <a:gd name="T48" fmla="*/ 80 w 402"/>
              <a:gd name="T49" fmla="*/ 354 h 394"/>
              <a:gd name="T50" fmla="*/ 133 w 402"/>
              <a:gd name="T51" fmla="*/ 334 h 394"/>
              <a:gd name="T52" fmla="*/ 150 w 402"/>
              <a:gd name="T53" fmla="*/ 341 h 394"/>
              <a:gd name="T54" fmla="*/ 180 w 402"/>
              <a:gd name="T55" fmla="*/ 394 h 394"/>
              <a:gd name="T56" fmla="*/ 223 w 402"/>
              <a:gd name="T57" fmla="*/ 394 h 394"/>
              <a:gd name="T58" fmla="*/ 251 w 402"/>
              <a:gd name="T59" fmla="*/ 340 h 394"/>
              <a:gd name="T60" fmla="*/ 268 w 402"/>
              <a:gd name="T61" fmla="*/ 334 h 394"/>
              <a:gd name="T62" fmla="*/ 322 w 402"/>
              <a:gd name="T63" fmla="*/ 353 h 394"/>
              <a:gd name="T64" fmla="*/ 326 w 402"/>
              <a:gd name="T65" fmla="*/ 353 h 394"/>
              <a:gd name="T66" fmla="*/ 358 w 402"/>
              <a:gd name="T67" fmla="*/ 321 h 394"/>
              <a:gd name="T68" fmla="*/ 340 w 402"/>
              <a:gd name="T69" fmla="*/ 263 h 394"/>
              <a:gd name="T70" fmla="*/ 347 w 402"/>
              <a:gd name="T71" fmla="*/ 247 h 394"/>
              <a:gd name="T72" fmla="*/ 402 w 402"/>
              <a:gd name="T73" fmla="*/ 217 h 394"/>
              <a:gd name="T74" fmla="*/ 402 w 402"/>
              <a:gd name="T75" fmla="*/ 176 h 394"/>
              <a:gd name="T76" fmla="*/ 346 w 402"/>
              <a:gd name="T77" fmla="*/ 147 h 394"/>
              <a:gd name="T78" fmla="*/ 201 w 402"/>
              <a:gd name="T79" fmla="*/ 266 h 394"/>
              <a:gd name="T80" fmla="*/ 130 w 402"/>
              <a:gd name="T81" fmla="*/ 197 h 394"/>
              <a:gd name="T82" fmla="*/ 201 w 402"/>
              <a:gd name="T83" fmla="*/ 128 h 394"/>
              <a:gd name="T84" fmla="*/ 271 w 402"/>
              <a:gd name="T85" fmla="*/ 197 h 394"/>
              <a:gd name="T86" fmla="*/ 201 w 402"/>
              <a:gd name="T87" fmla="*/ 266 h 394"/>
              <a:gd name="T88" fmla="*/ 201 w 402"/>
              <a:gd name="T89" fmla="*/ 266 h 394"/>
              <a:gd name="T90" fmla="*/ 201 w 402"/>
              <a:gd name="T91" fmla="*/ 266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2" h="394">
                <a:moveTo>
                  <a:pt x="346" y="147"/>
                </a:moveTo>
                <a:cubicBezTo>
                  <a:pt x="340" y="131"/>
                  <a:pt x="340" y="131"/>
                  <a:pt x="340" y="131"/>
                </a:cubicBezTo>
                <a:cubicBezTo>
                  <a:pt x="363" y="78"/>
                  <a:pt x="362" y="76"/>
                  <a:pt x="357" y="72"/>
                </a:cubicBezTo>
                <a:cubicBezTo>
                  <a:pt x="327" y="43"/>
                  <a:pt x="327" y="43"/>
                  <a:pt x="327" y="43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21" y="40"/>
                  <a:pt x="321" y="40"/>
                  <a:pt x="321" y="40"/>
                </a:cubicBezTo>
                <a:cubicBezTo>
                  <a:pt x="319" y="40"/>
                  <a:pt x="313" y="40"/>
                  <a:pt x="268" y="61"/>
                </a:cubicBezTo>
                <a:cubicBezTo>
                  <a:pt x="251" y="54"/>
                  <a:pt x="251" y="54"/>
                  <a:pt x="251" y="54"/>
                </a:cubicBezTo>
                <a:cubicBezTo>
                  <a:pt x="229" y="0"/>
                  <a:pt x="227" y="0"/>
                  <a:pt x="221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72" y="0"/>
                  <a:pt x="170" y="0"/>
                  <a:pt x="150" y="54"/>
                </a:cubicBezTo>
                <a:cubicBezTo>
                  <a:pt x="133" y="61"/>
                  <a:pt x="133" y="61"/>
                  <a:pt x="133" y="61"/>
                </a:cubicBezTo>
                <a:cubicBezTo>
                  <a:pt x="102" y="48"/>
                  <a:pt x="84" y="41"/>
                  <a:pt x="79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43" y="73"/>
                  <a:pt x="43" y="73"/>
                  <a:pt x="43" y="73"/>
                </a:cubicBezTo>
                <a:cubicBezTo>
                  <a:pt x="38" y="78"/>
                  <a:pt x="36" y="79"/>
                  <a:pt x="61" y="13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0" y="169"/>
                  <a:pt x="0" y="171"/>
                  <a:pt x="0" y="177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25"/>
                  <a:pt x="0" y="228"/>
                  <a:pt x="55" y="247"/>
                </a:cubicBezTo>
                <a:cubicBezTo>
                  <a:pt x="61" y="263"/>
                  <a:pt x="61" y="263"/>
                  <a:pt x="61" y="263"/>
                </a:cubicBezTo>
                <a:cubicBezTo>
                  <a:pt x="38" y="316"/>
                  <a:pt x="39" y="318"/>
                  <a:pt x="44" y="323"/>
                </a:cubicBezTo>
                <a:cubicBezTo>
                  <a:pt x="74" y="352"/>
                  <a:pt x="74" y="352"/>
                  <a:pt x="74" y="352"/>
                </a:cubicBezTo>
                <a:cubicBezTo>
                  <a:pt x="77" y="354"/>
                  <a:pt x="77" y="354"/>
                  <a:pt x="77" y="354"/>
                </a:cubicBezTo>
                <a:cubicBezTo>
                  <a:pt x="80" y="354"/>
                  <a:pt x="80" y="354"/>
                  <a:pt x="80" y="354"/>
                </a:cubicBezTo>
                <a:cubicBezTo>
                  <a:pt x="82" y="354"/>
                  <a:pt x="88" y="354"/>
                  <a:pt x="133" y="334"/>
                </a:cubicBezTo>
                <a:cubicBezTo>
                  <a:pt x="150" y="341"/>
                  <a:pt x="150" y="341"/>
                  <a:pt x="150" y="341"/>
                </a:cubicBezTo>
                <a:cubicBezTo>
                  <a:pt x="172" y="394"/>
                  <a:pt x="174" y="394"/>
                  <a:pt x="180" y="394"/>
                </a:cubicBezTo>
                <a:cubicBezTo>
                  <a:pt x="223" y="394"/>
                  <a:pt x="223" y="394"/>
                  <a:pt x="223" y="394"/>
                </a:cubicBezTo>
                <a:cubicBezTo>
                  <a:pt x="229" y="394"/>
                  <a:pt x="231" y="394"/>
                  <a:pt x="251" y="340"/>
                </a:cubicBezTo>
                <a:cubicBezTo>
                  <a:pt x="268" y="334"/>
                  <a:pt x="268" y="334"/>
                  <a:pt x="268" y="334"/>
                </a:cubicBezTo>
                <a:cubicBezTo>
                  <a:pt x="299" y="347"/>
                  <a:pt x="317" y="353"/>
                  <a:pt x="322" y="353"/>
                </a:cubicBezTo>
                <a:cubicBezTo>
                  <a:pt x="326" y="353"/>
                  <a:pt x="326" y="353"/>
                  <a:pt x="326" y="353"/>
                </a:cubicBezTo>
                <a:cubicBezTo>
                  <a:pt x="358" y="321"/>
                  <a:pt x="358" y="321"/>
                  <a:pt x="358" y="321"/>
                </a:cubicBezTo>
                <a:cubicBezTo>
                  <a:pt x="363" y="317"/>
                  <a:pt x="365" y="315"/>
                  <a:pt x="340" y="263"/>
                </a:cubicBezTo>
                <a:cubicBezTo>
                  <a:pt x="347" y="247"/>
                  <a:pt x="347" y="247"/>
                  <a:pt x="347" y="247"/>
                </a:cubicBezTo>
                <a:cubicBezTo>
                  <a:pt x="402" y="226"/>
                  <a:pt x="402" y="223"/>
                  <a:pt x="402" y="217"/>
                </a:cubicBezTo>
                <a:cubicBezTo>
                  <a:pt x="402" y="176"/>
                  <a:pt x="402" y="176"/>
                  <a:pt x="402" y="176"/>
                </a:cubicBezTo>
                <a:cubicBezTo>
                  <a:pt x="402" y="169"/>
                  <a:pt x="402" y="167"/>
                  <a:pt x="346" y="147"/>
                </a:cubicBezTo>
                <a:close/>
                <a:moveTo>
                  <a:pt x="201" y="266"/>
                </a:moveTo>
                <a:cubicBezTo>
                  <a:pt x="162" y="266"/>
                  <a:pt x="130" y="235"/>
                  <a:pt x="130" y="197"/>
                </a:cubicBezTo>
                <a:cubicBezTo>
                  <a:pt x="130" y="159"/>
                  <a:pt x="162" y="128"/>
                  <a:pt x="201" y="128"/>
                </a:cubicBezTo>
                <a:cubicBezTo>
                  <a:pt x="239" y="128"/>
                  <a:pt x="271" y="159"/>
                  <a:pt x="271" y="197"/>
                </a:cubicBezTo>
                <a:cubicBezTo>
                  <a:pt x="271" y="235"/>
                  <a:pt x="239" y="266"/>
                  <a:pt x="201" y="266"/>
                </a:cubicBezTo>
                <a:close/>
                <a:moveTo>
                  <a:pt x="201" y="266"/>
                </a:moveTo>
                <a:cubicBezTo>
                  <a:pt x="201" y="266"/>
                  <a:pt x="201" y="266"/>
                  <a:pt x="201" y="266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5831683" y="2168524"/>
            <a:ext cx="1122906" cy="1101982"/>
          </a:xfrm>
          <a:custGeom>
            <a:avLst/>
            <a:gdLst>
              <a:gd name="T0" fmla="*/ 347 w 402"/>
              <a:gd name="T1" fmla="*/ 147 h 394"/>
              <a:gd name="T2" fmla="*/ 341 w 402"/>
              <a:gd name="T3" fmla="*/ 130 h 394"/>
              <a:gd name="T4" fmla="*/ 358 w 402"/>
              <a:gd name="T5" fmla="*/ 71 h 394"/>
              <a:gd name="T6" fmla="*/ 328 w 402"/>
              <a:gd name="T7" fmla="*/ 42 h 394"/>
              <a:gd name="T8" fmla="*/ 325 w 402"/>
              <a:gd name="T9" fmla="*/ 40 h 394"/>
              <a:gd name="T10" fmla="*/ 321 w 402"/>
              <a:gd name="T11" fmla="*/ 40 h 394"/>
              <a:gd name="T12" fmla="*/ 269 w 402"/>
              <a:gd name="T13" fmla="*/ 60 h 394"/>
              <a:gd name="T14" fmla="*/ 252 w 402"/>
              <a:gd name="T15" fmla="*/ 53 h 394"/>
              <a:gd name="T16" fmla="*/ 222 w 402"/>
              <a:gd name="T17" fmla="*/ 0 h 394"/>
              <a:gd name="T18" fmla="*/ 179 w 402"/>
              <a:gd name="T19" fmla="*/ 0 h 394"/>
              <a:gd name="T20" fmla="*/ 151 w 402"/>
              <a:gd name="T21" fmla="*/ 54 h 394"/>
              <a:gd name="T22" fmla="*/ 134 w 402"/>
              <a:gd name="T23" fmla="*/ 60 h 394"/>
              <a:gd name="T24" fmla="*/ 80 w 402"/>
              <a:gd name="T25" fmla="*/ 41 h 394"/>
              <a:gd name="T26" fmla="*/ 76 w 402"/>
              <a:gd name="T27" fmla="*/ 41 h 394"/>
              <a:gd name="T28" fmla="*/ 44 w 402"/>
              <a:gd name="T29" fmla="*/ 73 h 394"/>
              <a:gd name="T30" fmla="*/ 62 w 402"/>
              <a:gd name="T31" fmla="*/ 131 h 394"/>
              <a:gd name="T32" fmla="*/ 55 w 402"/>
              <a:gd name="T33" fmla="*/ 147 h 394"/>
              <a:gd name="T34" fmla="*/ 0 w 402"/>
              <a:gd name="T35" fmla="*/ 177 h 394"/>
              <a:gd name="T36" fmla="*/ 0 w 402"/>
              <a:gd name="T37" fmla="*/ 218 h 394"/>
              <a:gd name="T38" fmla="*/ 55 w 402"/>
              <a:gd name="T39" fmla="*/ 247 h 394"/>
              <a:gd name="T40" fmla="*/ 62 w 402"/>
              <a:gd name="T41" fmla="*/ 263 h 394"/>
              <a:gd name="T42" fmla="*/ 45 w 402"/>
              <a:gd name="T43" fmla="*/ 322 h 394"/>
              <a:gd name="T44" fmla="*/ 75 w 402"/>
              <a:gd name="T45" fmla="*/ 351 h 394"/>
              <a:gd name="T46" fmla="*/ 78 w 402"/>
              <a:gd name="T47" fmla="*/ 354 h 394"/>
              <a:gd name="T48" fmla="*/ 81 w 402"/>
              <a:gd name="T49" fmla="*/ 354 h 394"/>
              <a:gd name="T50" fmla="*/ 134 w 402"/>
              <a:gd name="T51" fmla="*/ 333 h 394"/>
              <a:gd name="T52" fmla="*/ 151 w 402"/>
              <a:gd name="T53" fmla="*/ 340 h 394"/>
              <a:gd name="T54" fmla="*/ 181 w 402"/>
              <a:gd name="T55" fmla="*/ 394 h 394"/>
              <a:gd name="T56" fmla="*/ 223 w 402"/>
              <a:gd name="T57" fmla="*/ 394 h 394"/>
              <a:gd name="T58" fmla="*/ 252 w 402"/>
              <a:gd name="T59" fmla="*/ 340 h 394"/>
              <a:gd name="T60" fmla="*/ 269 w 402"/>
              <a:gd name="T61" fmla="*/ 333 h 394"/>
              <a:gd name="T62" fmla="*/ 323 w 402"/>
              <a:gd name="T63" fmla="*/ 353 h 394"/>
              <a:gd name="T64" fmla="*/ 327 w 402"/>
              <a:gd name="T65" fmla="*/ 353 h 394"/>
              <a:gd name="T66" fmla="*/ 359 w 402"/>
              <a:gd name="T67" fmla="*/ 321 h 394"/>
              <a:gd name="T68" fmla="*/ 341 w 402"/>
              <a:gd name="T69" fmla="*/ 263 h 394"/>
              <a:gd name="T70" fmla="*/ 348 w 402"/>
              <a:gd name="T71" fmla="*/ 246 h 394"/>
              <a:gd name="T72" fmla="*/ 402 w 402"/>
              <a:gd name="T73" fmla="*/ 217 h 394"/>
              <a:gd name="T74" fmla="*/ 402 w 402"/>
              <a:gd name="T75" fmla="*/ 175 h 394"/>
              <a:gd name="T76" fmla="*/ 347 w 402"/>
              <a:gd name="T77" fmla="*/ 147 h 394"/>
              <a:gd name="T78" fmla="*/ 201 w 402"/>
              <a:gd name="T79" fmla="*/ 266 h 394"/>
              <a:gd name="T80" fmla="*/ 131 w 402"/>
              <a:gd name="T81" fmla="*/ 197 h 394"/>
              <a:gd name="T82" fmla="*/ 201 w 402"/>
              <a:gd name="T83" fmla="*/ 128 h 394"/>
              <a:gd name="T84" fmla="*/ 272 w 402"/>
              <a:gd name="T85" fmla="*/ 197 h 394"/>
              <a:gd name="T86" fmla="*/ 201 w 402"/>
              <a:gd name="T87" fmla="*/ 266 h 394"/>
              <a:gd name="T88" fmla="*/ 201 w 402"/>
              <a:gd name="T89" fmla="*/ 266 h 394"/>
              <a:gd name="T90" fmla="*/ 201 w 402"/>
              <a:gd name="T91" fmla="*/ 266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02" h="394">
                <a:moveTo>
                  <a:pt x="347" y="147"/>
                </a:moveTo>
                <a:cubicBezTo>
                  <a:pt x="341" y="130"/>
                  <a:pt x="341" y="130"/>
                  <a:pt x="341" y="130"/>
                </a:cubicBezTo>
                <a:cubicBezTo>
                  <a:pt x="364" y="77"/>
                  <a:pt x="362" y="76"/>
                  <a:pt x="358" y="71"/>
                </a:cubicBezTo>
                <a:cubicBezTo>
                  <a:pt x="328" y="42"/>
                  <a:pt x="328" y="42"/>
                  <a:pt x="328" y="42"/>
                </a:cubicBezTo>
                <a:cubicBezTo>
                  <a:pt x="325" y="40"/>
                  <a:pt x="325" y="40"/>
                  <a:pt x="325" y="40"/>
                </a:cubicBezTo>
                <a:cubicBezTo>
                  <a:pt x="321" y="40"/>
                  <a:pt x="321" y="40"/>
                  <a:pt x="321" y="40"/>
                </a:cubicBezTo>
                <a:cubicBezTo>
                  <a:pt x="320" y="40"/>
                  <a:pt x="314" y="40"/>
                  <a:pt x="269" y="60"/>
                </a:cubicBezTo>
                <a:cubicBezTo>
                  <a:pt x="252" y="53"/>
                  <a:pt x="252" y="53"/>
                  <a:pt x="252" y="53"/>
                </a:cubicBezTo>
                <a:cubicBezTo>
                  <a:pt x="230" y="0"/>
                  <a:pt x="228" y="0"/>
                  <a:pt x="222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3" y="0"/>
                  <a:pt x="171" y="0"/>
                  <a:pt x="151" y="54"/>
                </a:cubicBezTo>
                <a:cubicBezTo>
                  <a:pt x="134" y="60"/>
                  <a:pt x="134" y="60"/>
                  <a:pt x="134" y="60"/>
                </a:cubicBezTo>
                <a:cubicBezTo>
                  <a:pt x="103" y="47"/>
                  <a:pt x="85" y="41"/>
                  <a:pt x="80" y="41"/>
                </a:cubicBezTo>
                <a:cubicBezTo>
                  <a:pt x="76" y="41"/>
                  <a:pt x="76" y="41"/>
                  <a:pt x="76" y="41"/>
                </a:cubicBezTo>
                <a:cubicBezTo>
                  <a:pt x="44" y="73"/>
                  <a:pt x="44" y="73"/>
                  <a:pt x="44" y="73"/>
                </a:cubicBezTo>
                <a:cubicBezTo>
                  <a:pt x="39" y="77"/>
                  <a:pt x="37" y="79"/>
                  <a:pt x="62" y="131"/>
                </a:cubicBezTo>
                <a:cubicBezTo>
                  <a:pt x="55" y="147"/>
                  <a:pt x="55" y="147"/>
                  <a:pt x="55" y="147"/>
                </a:cubicBezTo>
                <a:cubicBezTo>
                  <a:pt x="0" y="168"/>
                  <a:pt x="0" y="170"/>
                  <a:pt x="0" y="177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225"/>
                  <a:pt x="0" y="227"/>
                  <a:pt x="55" y="247"/>
                </a:cubicBezTo>
                <a:cubicBezTo>
                  <a:pt x="62" y="263"/>
                  <a:pt x="62" y="263"/>
                  <a:pt x="62" y="263"/>
                </a:cubicBezTo>
                <a:cubicBezTo>
                  <a:pt x="39" y="316"/>
                  <a:pt x="40" y="318"/>
                  <a:pt x="45" y="322"/>
                </a:cubicBezTo>
                <a:cubicBezTo>
                  <a:pt x="75" y="351"/>
                  <a:pt x="75" y="351"/>
                  <a:pt x="75" y="351"/>
                </a:cubicBezTo>
                <a:cubicBezTo>
                  <a:pt x="78" y="354"/>
                  <a:pt x="78" y="354"/>
                  <a:pt x="78" y="354"/>
                </a:cubicBezTo>
                <a:cubicBezTo>
                  <a:pt x="81" y="354"/>
                  <a:pt x="81" y="354"/>
                  <a:pt x="81" y="354"/>
                </a:cubicBezTo>
                <a:cubicBezTo>
                  <a:pt x="83" y="354"/>
                  <a:pt x="89" y="354"/>
                  <a:pt x="134" y="333"/>
                </a:cubicBezTo>
                <a:cubicBezTo>
                  <a:pt x="151" y="340"/>
                  <a:pt x="151" y="340"/>
                  <a:pt x="151" y="340"/>
                </a:cubicBezTo>
                <a:cubicBezTo>
                  <a:pt x="173" y="394"/>
                  <a:pt x="175" y="394"/>
                  <a:pt x="181" y="394"/>
                </a:cubicBezTo>
                <a:cubicBezTo>
                  <a:pt x="223" y="394"/>
                  <a:pt x="223" y="394"/>
                  <a:pt x="223" y="394"/>
                </a:cubicBezTo>
                <a:cubicBezTo>
                  <a:pt x="230" y="394"/>
                  <a:pt x="232" y="394"/>
                  <a:pt x="252" y="340"/>
                </a:cubicBezTo>
                <a:cubicBezTo>
                  <a:pt x="269" y="333"/>
                  <a:pt x="269" y="333"/>
                  <a:pt x="269" y="333"/>
                </a:cubicBezTo>
                <a:cubicBezTo>
                  <a:pt x="300" y="346"/>
                  <a:pt x="318" y="353"/>
                  <a:pt x="323" y="353"/>
                </a:cubicBezTo>
                <a:cubicBezTo>
                  <a:pt x="327" y="353"/>
                  <a:pt x="327" y="353"/>
                  <a:pt x="327" y="353"/>
                </a:cubicBezTo>
                <a:cubicBezTo>
                  <a:pt x="359" y="321"/>
                  <a:pt x="359" y="321"/>
                  <a:pt x="359" y="321"/>
                </a:cubicBezTo>
                <a:cubicBezTo>
                  <a:pt x="364" y="316"/>
                  <a:pt x="365" y="314"/>
                  <a:pt x="341" y="263"/>
                </a:cubicBezTo>
                <a:cubicBezTo>
                  <a:pt x="348" y="246"/>
                  <a:pt x="348" y="246"/>
                  <a:pt x="348" y="246"/>
                </a:cubicBezTo>
                <a:cubicBezTo>
                  <a:pt x="402" y="225"/>
                  <a:pt x="402" y="223"/>
                  <a:pt x="402" y="217"/>
                </a:cubicBezTo>
                <a:cubicBezTo>
                  <a:pt x="402" y="175"/>
                  <a:pt x="402" y="175"/>
                  <a:pt x="402" y="175"/>
                </a:cubicBezTo>
                <a:cubicBezTo>
                  <a:pt x="402" y="169"/>
                  <a:pt x="402" y="166"/>
                  <a:pt x="347" y="147"/>
                </a:cubicBezTo>
                <a:close/>
                <a:moveTo>
                  <a:pt x="201" y="266"/>
                </a:moveTo>
                <a:cubicBezTo>
                  <a:pt x="163" y="266"/>
                  <a:pt x="131" y="235"/>
                  <a:pt x="131" y="197"/>
                </a:cubicBezTo>
                <a:cubicBezTo>
                  <a:pt x="131" y="159"/>
                  <a:pt x="163" y="128"/>
                  <a:pt x="201" y="128"/>
                </a:cubicBezTo>
                <a:cubicBezTo>
                  <a:pt x="240" y="128"/>
                  <a:pt x="272" y="159"/>
                  <a:pt x="272" y="197"/>
                </a:cubicBezTo>
                <a:cubicBezTo>
                  <a:pt x="272" y="235"/>
                  <a:pt x="240" y="266"/>
                  <a:pt x="201" y="266"/>
                </a:cubicBezTo>
                <a:close/>
                <a:moveTo>
                  <a:pt x="201" y="266"/>
                </a:moveTo>
                <a:cubicBezTo>
                  <a:pt x="201" y="266"/>
                  <a:pt x="201" y="266"/>
                  <a:pt x="201" y="266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5043556" y="3012447"/>
            <a:ext cx="1025262" cy="1007128"/>
          </a:xfrm>
          <a:custGeom>
            <a:avLst/>
            <a:gdLst>
              <a:gd name="T0" fmla="*/ 317 w 367"/>
              <a:gd name="T1" fmla="*/ 135 h 360"/>
              <a:gd name="T2" fmla="*/ 311 w 367"/>
              <a:gd name="T3" fmla="*/ 120 h 360"/>
              <a:gd name="T4" fmla="*/ 327 w 367"/>
              <a:gd name="T5" fmla="*/ 66 h 360"/>
              <a:gd name="T6" fmla="*/ 299 w 367"/>
              <a:gd name="T7" fmla="*/ 39 h 360"/>
              <a:gd name="T8" fmla="*/ 297 w 367"/>
              <a:gd name="T9" fmla="*/ 37 h 360"/>
              <a:gd name="T10" fmla="*/ 293 w 367"/>
              <a:gd name="T11" fmla="*/ 37 h 360"/>
              <a:gd name="T12" fmla="*/ 245 w 367"/>
              <a:gd name="T13" fmla="*/ 56 h 360"/>
              <a:gd name="T14" fmla="*/ 230 w 367"/>
              <a:gd name="T15" fmla="*/ 50 h 360"/>
              <a:gd name="T16" fmla="*/ 202 w 367"/>
              <a:gd name="T17" fmla="*/ 0 h 360"/>
              <a:gd name="T18" fmla="*/ 164 w 367"/>
              <a:gd name="T19" fmla="*/ 0 h 360"/>
              <a:gd name="T20" fmla="*/ 137 w 367"/>
              <a:gd name="T21" fmla="*/ 50 h 360"/>
              <a:gd name="T22" fmla="*/ 122 w 367"/>
              <a:gd name="T23" fmla="*/ 56 h 360"/>
              <a:gd name="T24" fmla="*/ 73 w 367"/>
              <a:gd name="T25" fmla="*/ 38 h 360"/>
              <a:gd name="T26" fmla="*/ 69 w 367"/>
              <a:gd name="T27" fmla="*/ 38 h 360"/>
              <a:gd name="T28" fmla="*/ 40 w 367"/>
              <a:gd name="T29" fmla="*/ 67 h 360"/>
              <a:gd name="T30" fmla="*/ 57 w 367"/>
              <a:gd name="T31" fmla="*/ 120 h 360"/>
              <a:gd name="T32" fmla="*/ 50 w 367"/>
              <a:gd name="T33" fmla="*/ 135 h 360"/>
              <a:gd name="T34" fmla="*/ 0 w 367"/>
              <a:gd name="T35" fmla="*/ 162 h 360"/>
              <a:gd name="T36" fmla="*/ 0 w 367"/>
              <a:gd name="T37" fmla="*/ 200 h 360"/>
              <a:gd name="T38" fmla="*/ 51 w 367"/>
              <a:gd name="T39" fmla="*/ 226 h 360"/>
              <a:gd name="T40" fmla="*/ 57 w 367"/>
              <a:gd name="T41" fmla="*/ 241 h 360"/>
              <a:gd name="T42" fmla="*/ 41 w 367"/>
              <a:gd name="T43" fmla="*/ 295 h 360"/>
              <a:gd name="T44" fmla="*/ 68 w 367"/>
              <a:gd name="T45" fmla="*/ 322 h 360"/>
              <a:gd name="T46" fmla="*/ 71 w 367"/>
              <a:gd name="T47" fmla="*/ 324 h 360"/>
              <a:gd name="T48" fmla="*/ 74 w 367"/>
              <a:gd name="T49" fmla="*/ 324 h 360"/>
              <a:gd name="T50" fmla="*/ 122 w 367"/>
              <a:gd name="T51" fmla="*/ 305 h 360"/>
              <a:gd name="T52" fmla="*/ 138 w 367"/>
              <a:gd name="T53" fmla="*/ 311 h 360"/>
              <a:gd name="T54" fmla="*/ 165 w 367"/>
              <a:gd name="T55" fmla="*/ 360 h 360"/>
              <a:gd name="T56" fmla="*/ 204 w 367"/>
              <a:gd name="T57" fmla="*/ 360 h 360"/>
              <a:gd name="T58" fmla="*/ 230 w 367"/>
              <a:gd name="T59" fmla="*/ 311 h 360"/>
              <a:gd name="T60" fmla="*/ 246 w 367"/>
              <a:gd name="T61" fmla="*/ 305 h 360"/>
              <a:gd name="T62" fmla="*/ 294 w 367"/>
              <a:gd name="T63" fmla="*/ 323 h 360"/>
              <a:gd name="T64" fmla="*/ 298 w 367"/>
              <a:gd name="T65" fmla="*/ 323 h 360"/>
              <a:gd name="T66" fmla="*/ 328 w 367"/>
              <a:gd name="T67" fmla="*/ 294 h 360"/>
              <a:gd name="T68" fmla="*/ 311 w 367"/>
              <a:gd name="T69" fmla="*/ 240 h 360"/>
              <a:gd name="T70" fmla="*/ 317 w 367"/>
              <a:gd name="T71" fmla="*/ 226 h 360"/>
              <a:gd name="T72" fmla="*/ 367 w 367"/>
              <a:gd name="T73" fmla="*/ 198 h 360"/>
              <a:gd name="T74" fmla="*/ 367 w 367"/>
              <a:gd name="T75" fmla="*/ 161 h 360"/>
              <a:gd name="T76" fmla="*/ 317 w 367"/>
              <a:gd name="T77" fmla="*/ 135 h 360"/>
              <a:gd name="T78" fmla="*/ 184 w 367"/>
              <a:gd name="T79" fmla="*/ 243 h 360"/>
              <a:gd name="T80" fmla="*/ 120 w 367"/>
              <a:gd name="T81" fmla="*/ 180 h 360"/>
              <a:gd name="T82" fmla="*/ 184 w 367"/>
              <a:gd name="T83" fmla="*/ 117 h 360"/>
              <a:gd name="T84" fmla="*/ 248 w 367"/>
              <a:gd name="T85" fmla="*/ 180 h 360"/>
              <a:gd name="T86" fmla="*/ 184 w 367"/>
              <a:gd name="T87" fmla="*/ 243 h 360"/>
              <a:gd name="T88" fmla="*/ 184 w 367"/>
              <a:gd name="T89" fmla="*/ 243 h 360"/>
              <a:gd name="T90" fmla="*/ 184 w 367"/>
              <a:gd name="T91" fmla="*/ 243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67" h="360">
                <a:moveTo>
                  <a:pt x="317" y="135"/>
                </a:moveTo>
                <a:cubicBezTo>
                  <a:pt x="311" y="120"/>
                  <a:pt x="311" y="120"/>
                  <a:pt x="311" y="120"/>
                </a:cubicBezTo>
                <a:cubicBezTo>
                  <a:pt x="332" y="71"/>
                  <a:pt x="331" y="70"/>
                  <a:pt x="327" y="66"/>
                </a:cubicBezTo>
                <a:cubicBezTo>
                  <a:pt x="299" y="39"/>
                  <a:pt x="299" y="39"/>
                  <a:pt x="299" y="39"/>
                </a:cubicBezTo>
                <a:cubicBezTo>
                  <a:pt x="297" y="37"/>
                  <a:pt x="297" y="37"/>
                  <a:pt x="297" y="37"/>
                </a:cubicBezTo>
                <a:cubicBezTo>
                  <a:pt x="293" y="37"/>
                  <a:pt x="293" y="37"/>
                  <a:pt x="293" y="37"/>
                </a:cubicBezTo>
                <a:cubicBezTo>
                  <a:pt x="292" y="37"/>
                  <a:pt x="287" y="37"/>
                  <a:pt x="245" y="56"/>
                </a:cubicBezTo>
                <a:cubicBezTo>
                  <a:pt x="230" y="50"/>
                  <a:pt x="230" y="50"/>
                  <a:pt x="230" y="50"/>
                </a:cubicBezTo>
                <a:cubicBezTo>
                  <a:pt x="210" y="0"/>
                  <a:pt x="208" y="0"/>
                  <a:pt x="202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58" y="0"/>
                  <a:pt x="156" y="0"/>
                  <a:pt x="137" y="50"/>
                </a:cubicBezTo>
                <a:cubicBezTo>
                  <a:pt x="122" y="56"/>
                  <a:pt x="122" y="56"/>
                  <a:pt x="122" y="56"/>
                </a:cubicBezTo>
                <a:cubicBezTo>
                  <a:pt x="94" y="44"/>
                  <a:pt x="77" y="38"/>
                  <a:pt x="73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40" y="67"/>
                  <a:pt x="40" y="67"/>
                  <a:pt x="40" y="67"/>
                </a:cubicBezTo>
                <a:cubicBezTo>
                  <a:pt x="35" y="71"/>
                  <a:pt x="34" y="73"/>
                  <a:pt x="57" y="120"/>
                </a:cubicBezTo>
                <a:cubicBezTo>
                  <a:pt x="50" y="135"/>
                  <a:pt x="50" y="135"/>
                  <a:pt x="50" y="135"/>
                </a:cubicBezTo>
                <a:cubicBezTo>
                  <a:pt x="0" y="154"/>
                  <a:pt x="0" y="156"/>
                  <a:pt x="0" y="162"/>
                </a:cubicBezTo>
                <a:cubicBezTo>
                  <a:pt x="0" y="200"/>
                  <a:pt x="0" y="200"/>
                  <a:pt x="0" y="200"/>
                </a:cubicBezTo>
                <a:cubicBezTo>
                  <a:pt x="0" y="206"/>
                  <a:pt x="0" y="208"/>
                  <a:pt x="51" y="226"/>
                </a:cubicBezTo>
                <a:cubicBezTo>
                  <a:pt x="57" y="241"/>
                  <a:pt x="57" y="241"/>
                  <a:pt x="57" y="241"/>
                </a:cubicBezTo>
                <a:cubicBezTo>
                  <a:pt x="35" y="289"/>
                  <a:pt x="37" y="291"/>
                  <a:pt x="41" y="295"/>
                </a:cubicBezTo>
                <a:cubicBezTo>
                  <a:pt x="68" y="322"/>
                  <a:pt x="68" y="322"/>
                  <a:pt x="68" y="322"/>
                </a:cubicBezTo>
                <a:cubicBezTo>
                  <a:pt x="71" y="324"/>
                  <a:pt x="71" y="324"/>
                  <a:pt x="71" y="324"/>
                </a:cubicBezTo>
                <a:cubicBezTo>
                  <a:pt x="74" y="324"/>
                  <a:pt x="74" y="324"/>
                  <a:pt x="74" y="324"/>
                </a:cubicBezTo>
                <a:cubicBezTo>
                  <a:pt x="76" y="324"/>
                  <a:pt x="81" y="324"/>
                  <a:pt x="122" y="305"/>
                </a:cubicBezTo>
                <a:cubicBezTo>
                  <a:pt x="138" y="311"/>
                  <a:pt x="138" y="311"/>
                  <a:pt x="138" y="311"/>
                </a:cubicBezTo>
                <a:cubicBezTo>
                  <a:pt x="157" y="360"/>
                  <a:pt x="159" y="360"/>
                  <a:pt x="165" y="360"/>
                </a:cubicBezTo>
                <a:cubicBezTo>
                  <a:pt x="204" y="360"/>
                  <a:pt x="204" y="360"/>
                  <a:pt x="204" y="360"/>
                </a:cubicBezTo>
                <a:cubicBezTo>
                  <a:pt x="210" y="360"/>
                  <a:pt x="212" y="360"/>
                  <a:pt x="230" y="311"/>
                </a:cubicBezTo>
                <a:cubicBezTo>
                  <a:pt x="246" y="305"/>
                  <a:pt x="246" y="305"/>
                  <a:pt x="246" y="305"/>
                </a:cubicBezTo>
                <a:cubicBezTo>
                  <a:pt x="274" y="317"/>
                  <a:pt x="290" y="323"/>
                  <a:pt x="294" y="323"/>
                </a:cubicBezTo>
                <a:cubicBezTo>
                  <a:pt x="298" y="323"/>
                  <a:pt x="298" y="323"/>
                  <a:pt x="298" y="323"/>
                </a:cubicBezTo>
                <a:cubicBezTo>
                  <a:pt x="328" y="294"/>
                  <a:pt x="328" y="294"/>
                  <a:pt x="328" y="294"/>
                </a:cubicBezTo>
                <a:cubicBezTo>
                  <a:pt x="332" y="289"/>
                  <a:pt x="333" y="288"/>
                  <a:pt x="311" y="240"/>
                </a:cubicBezTo>
                <a:cubicBezTo>
                  <a:pt x="317" y="226"/>
                  <a:pt x="317" y="226"/>
                  <a:pt x="317" y="226"/>
                </a:cubicBezTo>
                <a:cubicBezTo>
                  <a:pt x="367" y="206"/>
                  <a:pt x="367" y="204"/>
                  <a:pt x="367" y="198"/>
                </a:cubicBezTo>
                <a:cubicBezTo>
                  <a:pt x="367" y="161"/>
                  <a:pt x="367" y="161"/>
                  <a:pt x="367" y="161"/>
                </a:cubicBezTo>
                <a:cubicBezTo>
                  <a:pt x="367" y="155"/>
                  <a:pt x="367" y="153"/>
                  <a:pt x="317" y="135"/>
                </a:cubicBezTo>
                <a:close/>
                <a:moveTo>
                  <a:pt x="184" y="243"/>
                </a:moveTo>
                <a:cubicBezTo>
                  <a:pt x="148" y="243"/>
                  <a:pt x="120" y="215"/>
                  <a:pt x="120" y="180"/>
                </a:cubicBezTo>
                <a:cubicBezTo>
                  <a:pt x="120" y="146"/>
                  <a:pt x="148" y="117"/>
                  <a:pt x="184" y="117"/>
                </a:cubicBezTo>
                <a:cubicBezTo>
                  <a:pt x="219" y="117"/>
                  <a:pt x="248" y="146"/>
                  <a:pt x="248" y="180"/>
                </a:cubicBezTo>
                <a:cubicBezTo>
                  <a:pt x="248" y="215"/>
                  <a:pt x="219" y="243"/>
                  <a:pt x="184" y="243"/>
                </a:cubicBezTo>
                <a:close/>
                <a:moveTo>
                  <a:pt x="184" y="243"/>
                </a:moveTo>
                <a:cubicBezTo>
                  <a:pt x="184" y="243"/>
                  <a:pt x="184" y="243"/>
                  <a:pt x="184" y="243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5509457" y="4113033"/>
            <a:ext cx="643056" cy="629106"/>
          </a:xfrm>
          <a:custGeom>
            <a:avLst/>
            <a:gdLst>
              <a:gd name="T0" fmla="*/ 199 w 230"/>
              <a:gd name="T1" fmla="*/ 84 h 225"/>
              <a:gd name="T2" fmla="*/ 195 w 230"/>
              <a:gd name="T3" fmla="*/ 74 h 225"/>
              <a:gd name="T4" fmla="*/ 205 w 230"/>
              <a:gd name="T5" fmla="*/ 41 h 225"/>
              <a:gd name="T6" fmla="*/ 188 w 230"/>
              <a:gd name="T7" fmla="*/ 24 h 225"/>
              <a:gd name="T8" fmla="*/ 186 w 230"/>
              <a:gd name="T9" fmla="*/ 22 h 225"/>
              <a:gd name="T10" fmla="*/ 184 w 230"/>
              <a:gd name="T11" fmla="*/ 22 h 225"/>
              <a:gd name="T12" fmla="*/ 154 w 230"/>
              <a:gd name="T13" fmla="*/ 34 h 225"/>
              <a:gd name="T14" fmla="*/ 144 w 230"/>
              <a:gd name="T15" fmla="*/ 30 h 225"/>
              <a:gd name="T16" fmla="*/ 127 w 230"/>
              <a:gd name="T17" fmla="*/ 0 h 225"/>
              <a:gd name="T18" fmla="*/ 103 w 230"/>
              <a:gd name="T19" fmla="*/ 0 h 225"/>
              <a:gd name="T20" fmla="*/ 86 w 230"/>
              <a:gd name="T21" fmla="*/ 30 h 225"/>
              <a:gd name="T22" fmla="*/ 77 w 230"/>
              <a:gd name="T23" fmla="*/ 34 h 225"/>
              <a:gd name="T24" fmla="*/ 46 w 230"/>
              <a:gd name="T25" fmla="*/ 23 h 225"/>
              <a:gd name="T26" fmla="*/ 44 w 230"/>
              <a:gd name="T27" fmla="*/ 23 h 225"/>
              <a:gd name="T28" fmla="*/ 25 w 230"/>
              <a:gd name="T29" fmla="*/ 41 h 225"/>
              <a:gd name="T30" fmla="*/ 36 w 230"/>
              <a:gd name="T31" fmla="*/ 75 h 225"/>
              <a:gd name="T32" fmla="*/ 32 w 230"/>
              <a:gd name="T33" fmla="*/ 84 h 225"/>
              <a:gd name="T34" fmla="*/ 0 w 230"/>
              <a:gd name="T35" fmla="*/ 101 h 225"/>
              <a:gd name="T36" fmla="*/ 0 w 230"/>
              <a:gd name="T37" fmla="*/ 125 h 225"/>
              <a:gd name="T38" fmla="*/ 32 w 230"/>
              <a:gd name="T39" fmla="*/ 141 h 225"/>
              <a:gd name="T40" fmla="*/ 36 w 230"/>
              <a:gd name="T41" fmla="*/ 150 h 225"/>
              <a:gd name="T42" fmla="*/ 26 w 230"/>
              <a:gd name="T43" fmla="*/ 184 h 225"/>
              <a:gd name="T44" fmla="*/ 43 w 230"/>
              <a:gd name="T45" fmla="*/ 201 h 225"/>
              <a:gd name="T46" fmla="*/ 45 w 230"/>
              <a:gd name="T47" fmla="*/ 202 h 225"/>
              <a:gd name="T48" fmla="*/ 47 w 230"/>
              <a:gd name="T49" fmla="*/ 202 h 225"/>
              <a:gd name="T50" fmla="*/ 77 w 230"/>
              <a:gd name="T51" fmla="*/ 190 h 225"/>
              <a:gd name="T52" fmla="*/ 87 w 230"/>
              <a:gd name="T53" fmla="*/ 194 h 225"/>
              <a:gd name="T54" fmla="*/ 104 w 230"/>
              <a:gd name="T55" fmla="*/ 225 h 225"/>
              <a:gd name="T56" fmla="*/ 128 w 230"/>
              <a:gd name="T57" fmla="*/ 225 h 225"/>
              <a:gd name="T58" fmla="*/ 145 w 230"/>
              <a:gd name="T59" fmla="*/ 194 h 225"/>
              <a:gd name="T60" fmla="*/ 154 w 230"/>
              <a:gd name="T61" fmla="*/ 190 h 225"/>
              <a:gd name="T62" fmla="*/ 185 w 230"/>
              <a:gd name="T63" fmla="*/ 201 h 225"/>
              <a:gd name="T64" fmla="*/ 187 w 230"/>
              <a:gd name="T65" fmla="*/ 201 h 225"/>
              <a:gd name="T66" fmla="*/ 206 w 230"/>
              <a:gd name="T67" fmla="*/ 183 h 225"/>
              <a:gd name="T68" fmla="*/ 195 w 230"/>
              <a:gd name="T69" fmla="*/ 150 h 225"/>
              <a:gd name="T70" fmla="*/ 199 w 230"/>
              <a:gd name="T71" fmla="*/ 141 h 225"/>
              <a:gd name="T72" fmla="*/ 230 w 230"/>
              <a:gd name="T73" fmla="*/ 124 h 225"/>
              <a:gd name="T74" fmla="*/ 230 w 230"/>
              <a:gd name="T75" fmla="*/ 100 h 225"/>
              <a:gd name="T76" fmla="*/ 199 w 230"/>
              <a:gd name="T77" fmla="*/ 84 h 225"/>
              <a:gd name="T78" fmla="*/ 115 w 230"/>
              <a:gd name="T79" fmla="*/ 152 h 225"/>
              <a:gd name="T80" fmla="*/ 75 w 230"/>
              <a:gd name="T81" fmla="*/ 112 h 225"/>
              <a:gd name="T82" fmla="*/ 115 w 230"/>
              <a:gd name="T83" fmla="*/ 73 h 225"/>
              <a:gd name="T84" fmla="*/ 156 w 230"/>
              <a:gd name="T85" fmla="*/ 112 h 225"/>
              <a:gd name="T86" fmla="*/ 115 w 230"/>
              <a:gd name="T87" fmla="*/ 152 h 225"/>
              <a:gd name="T88" fmla="*/ 115 w 230"/>
              <a:gd name="T89" fmla="*/ 152 h 225"/>
              <a:gd name="T90" fmla="*/ 115 w 230"/>
              <a:gd name="T91" fmla="*/ 152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0" h="225">
                <a:moveTo>
                  <a:pt x="199" y="84"/>
                </a:moveTo>
                <a:cubicBezTo>
                  <a:pt x="195" y="74"/>
                  <a:pt x="195" y="74"/>
                  <a:pt x="195" y="74"/>
                </a:cubicBezTo>
                <a:cubicBezTo>
                  <a:pt x="208" y="44"/>
                  <a:pt x="207" y="43"/>
                  <a:pt x="205" y="41"/>
                </a:cubicBezTo>
                <a:cubicBezTo>
                  <a:pt x="188" y="24"/>
                  <a:pt x="188" y="24"/>
                  <a:pt x="188" y="24"/>
                </a:cubicBezTo>
                <a:cubicBezTo>
                  <a:pt x="186" y="22"/>
                  <a:pt x="186" y="22"/>
                  <a:pt x="186" y="22"/>
                </a:cubicBezTo>
                <a:cubicBezTo>
                  <a:pt x="184" y="22"/>
                  <a:pt x="184" y="22"/>
                  <a:pt x="184" y="22"/>
                </a:cubicBezTo>
                <a:cubicBezTo>
                  <a:pt x="183" y="22"/>
                  <a:pt x="180" y="22"/>
                  <a:pt x="154" y="34"/>
                </a:cubicBezTo>
                <a:cubicBezTo>
                  <a:pt x="144" y="30"/>
                  <a:pt x="144" y="30"/>
                  <a:pt x="144" y="30"/>
                </a:cubicBezTo>
                <a:cubicBezTo>
                  <a:pt x="132" y="0"/>
                  <a:pt x="131" y="0"/>
                  <a:pt x="127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9" y="0"/>
                  <a:pt x="98" y="0"/>
                  <a:pt x="86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59" y="27"/>
                  <a:pt x="49" y="23"/>
                  <a:pt x="46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25" y="41"/>
                  <a:pt x="25" y="41"/>
                  <a:pt x="25" y="41"/>
                </a:cubicBezTo>
                <a:cubicBezTo>
                  <a:pt x="23" y="44"/>
                  <a:pt x="22" y="45"/>
                  <a:pt x="36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0" y="96"/>
                  <a:pt x="0" y="97"/>
                  <a:pt x="0" y="101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28"/>
                  <a:pt x="0" y="130"/>
                  <a:pt x="32" y="141"/>
                </a:cubicBezTo>
                <a:cubicBezTo>
                  <a:pt x="36" y="150"/>
                  <a:pt x="36" y="150"/>
                  <a:pt x="36" y="150"/>
                </a:cubicBezTo>
                <a:cubicBezTo>
                  <a:pt x="22" y="180"/>
                  <a:pt x="23" y="181"/>
                  <a:pt x="26" y="184"/>
                </a:cubicBezTo>
                <a:cubicBezTo>
                  <a:pt x="43" y="201"/>
                  <a:pt x="43" y="201"/>
                  <a:pt x="43" y="201"/>
                </a:cubicBezTo>
                <a:cubicBezTo>
                  <a:pt x="45" y="202"/>
                  <a:pt x="45" y="202"/>
                  <a:pt x="45" y="202"/>
                </a:cubicBezTo>
                <a:cubicBezTo>
                  <a:pt x="47" y="202"/>
                  <a:pt x="47" y="202"/>
                  <a:pt x="47" y="202"/>
                </a:cubicBezTo>
                <a:cubicBezTo>
                  <a:pt x="48" y="202"/>
                  <a:pt x="51" y="202"/>
                  <a:pt x="77" y="190"/>
                </a:cubicBezTo>
                <a:cubicBezTo>
                  <a:pt x="87" y="194"/>
                  <a:pt x="87" y="194"/>
                  <a:pt x="87" y="194"/>
                </a:cubicBezTo>
                <a:cubicBezTo>
                  <a:pt x="99" y="225"/>
                  <a:pt x="100" y="225"/>
                  <a:pt x="104" y="225"/>
                </a:cubicBezTo>
                <a:cubicBezTo>
                  <a:pt x="128" y="225"/>
                  <a:pt x="128" y="225"/>
                  <a:pt x="128" y="225"/>
                </a:cubicBezTo>
                <a:cubicBezTo>
                  <a:pt x="132" y="225"/>
                  <a:pt x="133" y="225"/>
                  <a:pt x="145" y="194"/>
                </a:cubicBezTo>
                <a:cubicBezTo>
                  <a:pt x="154" y="190"/>
                  <a:pt x="154" y="190"/>
                  <a:pt x="154" y="190"/>
                </a:cubicBezTo>
                <a:cubicBezTo>
                  <a:pt x="172" y="198"/>
                  <a:pt x="182" y="201"/>
                  <a:pt x="185" y="201"/>
                </a:cubicBezTo>
                <a:cubicBezTo>
                  <a:pt x="187" y="201"/>
                  <a:pt x="187" y="201"/>
                  <a:pt x="187" y="201"/>
                </a:cubicBezTo>
                <a:cubicBezTo>
                  <a:pt x="206" y="183"/>
                  <a:pt x="206" y="183"/>
                  <a:pt x="206" y="183"/>
                </a:cubicBezTo>
                <a:cubicBezTo>
                  <a:pt x="208" y="180"/>
                  <a:pt x="209" y="180"/>
                  <a:pt x="195" y="150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230" y="128"/>
                  <a:pt x="230" y="127"/>
                  <a:pt x="230" y="124"/>
                </a:cubicBezTo>
                <a:cubicBezTo>
                  <a:pt x="230" y="100"/>
                  <a:pt x="230" y="100"/>
                  <a:pt x="230" y="100"/>
                </a:cubicBezTo>
                <a:cubicBezTo>
                  <a:pt x="230" y="96"/>
                  <a:pt x="230" y="95"/>
                  <a:pt x="199" y="84"/>
                </a:cubicBezTo>
                <a:close/>
                <a:moveTo>
                  <a:pt x="115" y="152"/>
                </a:moveTo>
                <a:cubicBezTo>
                  <a:pt x="93" y="152"/>
                  <a:pt x="75" y="134"/>
                  <a:pt x="75" y="112"/>
                </a:cubicBezTo>
                <a:cubicBezTo>
                  <a:pt x="75" y="90"/>
                  <a:pt x="93" y="73"/>
                  <a:pt x="115" y="73"/>
                </a:cubicBezTo>
                <a:cubicBezTo>
                  <a:pt x="138" y="73"/>
                  <a:pt x="156" y="90"/>
                  <a:pt x="156" y="112"/>
                </a:cubicBezTo>
                <a:cubicBezTo>
                  <a:pt x="156" y="134"/>
                  <a:pt x="138" y="152"/>
                  <a:pt x="115" y="152"/>
                </a:cubicBezTo>
                <a:close/>
                <a:moveTo>
                  <a:pt x="115" y="152"/>
                </a:moveTo>
                <a:cubicBezTo>
                  <a:pt x="115" y="152"/>
                  <a:pt x="115" y="152"/>
                  <a:pt x="115" y="152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6856944" y="2895274"/>
            <a:ext cx="516118" cy="503564"/>
          </a:xfrm>
          <a:custGeom>
            <a:avLst/>
            <a:gdLst>
              <a:gd name="T0" fmla="*/ 159 w 185"/>
              <a:gd name="T1" fmla="*/ 67 h 180"/>
              <a:gd name="T2" fmla="*/ 156 w 185"/>
              <a:gd name="T3" fmla="*/ 60 h 180"/>
              <a:gd name="T4" fmla="*/ 164 w 185"/>
              <a:gd name="T5" fmla="*/ 32 h 180"/>
              <a:gd name="T6" fmla="*/ 150 w 185"/>
              <a:gd name="T7" fmla="*/ 19 h 180"/>
              <a:gd name="T8" fmla="*/ 149 w 185"/>
              <a:gd name="T9" fmla="*/ 18 h 180"/>
              <a:gd name="T10" fmla="*/ 148 w 185"/>
              <a:gd name="T11" fmla="*/ 18 h 180"/>
              <a:gd name="T12" fmla="*/ 123 w 185"/>
              <a:gd name="T13" fmla="*/ 27 h 180"/>
              <a:gd name="T14" fmla="*/ 116 w 185"/>
              <a:gd name="T15" fmla="*/ 24 h 180"/>
              <a:gd name="T16" fmla="*/ 102 w 185"/>
              <a:gd name="T17" fmla="*/ 0 h 180"/>
              <a:gd name="T18" fmla="*/ 82 w 185"/>
              <a:gd name="T19" fmla="*/ 0 h 180"/>
              <a:gd name="T20" fmla="*/ 69 w 185"/>
              <a:gd name="T21" fmla="*/ 24 h 180"/>
              <a:gd name="T22" fmla="*/ 62 w 185"/>
              <a:gd name="T23" fmla="*/ 27 h 180"/>
              <a:gd name="T24" fmla="*/ 37 w 185"/>
              <a:gd name="T25" fmla="*/ 18 h 180"/>
              <a:gd name="T26" fmla="*/ 35 w 185"/>
              <a:gd name="T27" fmla="*/ 18 h 180"/>
              <a:gd name="T28" fmla="*/ 20 w 185"/>
              <a:gd name="T29" fmla="*/ 33 h 180"/>
              <a:gd name="T30" fmla="*/ 29 w 185"/>
              <a:gd name="T31" fmla="*/ 60 h 180"/>
              <a:gd name="T32" fmla="*/ 25 w 185"/>
              <a:gd name="T33" fmla="*/ 67 h 180"/>
              <a:gd name="T34" fmla="*/ 0 w 185"/>
              <a:gd name="T35" fmla="*/ 81 h 180"/>
              <a:gd name="T36" fmla="*/ 0 w 185"/>
              <a:gd name="T37" fmla="*/ 100 h 180"/>
              <a:gd name="T38" fmla="*/ 26 w 185"/>
              <a:gd name="T39" fmla="*/ 113 h 180"/>
              <a:gd name="T40" fmla="*/ 29 w 185"/>
              <a:gd name="T41" fmla="*/ 120 h 180"/>
              <a:gd name="T42" fmla="*/ 21 w 185"/>
              <a:gd name="T43" fmla="*/ 147 h 180"/>
              <a:gd name="T44" fmla="*/ 35 w 185"/>
              <a:gd name="T45" fmla="*/ 161 h 180"/>
              <a:gd name="T46" fmla="*/ 36 w 185"/>
              <a:gd name="T47" fmla="*/ 162 h 180"/>
              <a:gd name="T48" fmla="*/ 37 w 185"/>
              <a:gd name="T49" fmla="*/ 162 h 180"/>
              <a:gd name="T50" fmla="*/ 62 w 185"/>
              <a:gd name="T51" fmla="*/ 152 h 180"/>
              <a:gd name="T52" fmla="*/ 69 w 185"/>
              <a:gd name="T53" fmla="*/ 156 h 180"/>
              <a:gd name="T54" fmla="*/ 83 w 185"/>
              <a:gd name="T55" fmla="*/ 180 h 180"/>
              <a:gd name="T56" fmla="*/ 103 w 185"/>
              <a:gd name="T57" fmla="*/ 180 h 180"/>
              <a:gd name="T58" fmla="*/ 116 w 185"/>
              <a:gd name="T59" fmla="*/ 156 h 180"/>
              <a:gd name="T60" fmla="*/ 124 w 185"/>
              <a:gd name="T61" fmla="*/ 152 h 180"/>
              <a:gd name="T62" fmla="*/ 148 w 185"/>
              <a:gd name="T63" fmla="*/ 161 h 180"/>
              <a:gd name="T64" fmla="*/ 150 w 185"/>
              <a:gd name="T65" fmla="*/ 161 h 180"/>
              <a:gd name="T66" fmla="*/ 165 w 185"/>
              <a:gd name="T67" fmla="*/ 147 h 180"/>
              <a:gd name="T68" fmla="*/ 156 w 185"/>
              <a:gd name="T69" fmla="*/ 120 h 180"/>
              <a:gd name="T70" fmla="*/ 159 w 185"/>
              <a:gd name="T71" fmla="*/ 113 h 180"/>
              <a:gd name="T72" fmla="*/ 185 w 185"/>
              <a:gd name="T73" fmla="*/ 99 h 180"/>
              <a:gd name="T74" fmla="*/ 185 w 185"/>
              <a:gd name="T75" fmla="*/ 80 h 180"/>
              <a:gd name="T76" fmla="*/ 159 w 185"/>
              <a:gd name="T77" fmla="*/ 67 h 180"/>
              <a:gd name="T78" fmla="*/ 93 w 185"/>
              <a:gd name="T79" fmla="*/ 121 h 180"/>
              <a:gd name="T80" fmla="*/ 60 w 185"/>
              <a:gd name="T81" fmla="*/ 90 h 180"/>
              <a:gd name="T82" fmla="*/ 93 w 185"/>
              <a:gd name="T83" fmla="*/ 58 h 180"/>
              <a:gd name="T84" fmla="*/ 125 w 185"/>
              <a:gd name="T85" fmla="*/ 90 h 180"/>
              <a:gd name="T86" fmla="*/ 93 w 185"/>
              <a:gd name="T87" fmla="*/ 121 h 180"/>
              <a:gd name="T88" fmla="*/ 93 w 185"/>
              <a:gd name="T89" fmla="*/ 121 h 180"/>
              <a:gd name="T90" fmla="*/ 93 w 185"/>
              <a:gd name="T91" fmla="*/ 12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5" h="180">
                <a:moveTo>
                  <a:pt x="159" y="67"/>
                </a:moveTo>
                <a:cubicBezTo>
                  <a:pt x="156" y="60"/>
                  <a:pt x="156" y="60"/>
                  <a:pt x="156" y="60"/>
                </a:cubicBezTo>
                <a:cubicBezTo>
                  <a:pt x="167" y="35"/>
                  <a:pt x="166" y="34"/>
                  <a:pt x="164" y="32"/>
                </a:cubicBezTo>
                <a:cubicBezTo>
                  <a:pt x="150" y="19"/>
                  <a:pt x="150" y="19"/>
                  <a:pt x="150" y="19"/>
                </a:cubicBezTo>
                <a:cubicBezTo>
                  <a:pt x="149" y="18"/>
                  <a:pt x="149" y="18"/>
                  <a:pt x="149" y="18"/>
                </a:cubicBezTo>
                <a:cubicBezTo>
                  <a:pt x="148" y="18"/>
                  <a:pt x="148" y="18"/>
                  <a:pt x="148" y="18"/>
                </a:cubicBezTo>
                <a:cubicBezTo>
                  <a:pt x="147" y="18"/>
                  <a:pt x="144" y="18"/>
                  <a:pt x="123" y="27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06" y="0"/>
                  <a:pt x="105" y="0"/>
                  <a:pt x="10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79" y="0"/>
                  <a:pt x="78" y="0"/>
                  <a:pt x="69" y="24"/>
                </a:cubicBezTo>
                <a:cubicBezTo>
                  <a:pt x="62" y="27"/>
                  <a:pt x="62" y="27"/>
                  <a:pt x="62" y="27"/>
                </a:cubicBezTo>
                <a:cubicBezTo>
                  <a:pt x="47" y="21"/>
                  <a:pt x="39" y="18"/>
                  <a:pt x="37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20" y="33"/>
                  <a:pt x="20" y="33"/>
                  <a:pt x="20" y="33"/>
                </a:cubicBezTo>
                <a:cubicBezTo>
                  <a:pt x="18" y="35"/>
                  <a:pt x="17" y="36"/>
                  <a:pt x="29" y="60"/>
                </a:cubicBezTo>
                <a:cubicBezTo>
                  <a:pt x="25" y="67"/>
                  <a:pt x="25" y="67"/>
                  <a:pt x="25" y="67"/>
                </a:cubicBezTo>
                <a:cubicBezTo>
                  <a:pt x="0" y="77"/>
                  <a:pt x="0" y="78"/>
                  <a:pt x="0" y="81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0" y="104"/>
                  <a:pt x="26" y="113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18" y="145"/>
                  <a:pt x="19" y="145"/>
                  <a:pt x="21" y="147"/>
                </a:cubicBezTo>
                <a:cubicBezTo>
                  <a:pt x="35" y="161"/>
                  <a:pt x="35" y="161"/>
                  <a:pt x="35" y="161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37" y="162"/>
                  <a:pt x="37" y="162"/>
                  <a:pt x="37" y="162"/>
                </a:cubicBezTo>
                <a:cubicBezTo>
                  <a:pt x="38" y="162"/>
                  <a:pt x="41" y="162"/>
                  <a:pt x="62" y="152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79" y="180"/>
                  <a:pt x="80" y="180"/>
                  <a:pt x="83" y="180"/>
                </a:cubicBezTo>
                <a:cubicBezTo>
                  <a:pt x="103" y="180"/>
                  <a:pt x="103" y="180"/>
                  <a:pt x="103" y="180"/>
                </a:cubicBezTo>
                <a:cubicBezTo>
                  <a:pt x="106" y="180"/>
                  <a:pt x="107" y="180"/>
                  <a:pt x="116" y="156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38" y="158"/>
                  <a:pt x="146" y="161"/>
                  <a:pt x="148" y="161"/>
                </a:cubicBezTo>
                <a:cubicBezTo>
                  <a:pt x="150" y="161"/>
                  <a:pt x="150" y="161"/>
                  <a:pt x="150" y="161"/>
                </a:cubicBezTo>
                <a:cubicBezTo>
                  <a:pt x="165" y="147"/>
                  <a:pt x="165" y="147"/>
                  <a:pt x="165" y="147"/>
                </a:cubicBezTo>
                <a:cubicBezTo>
                  <a:pt x="167" y="145"/>
                  <a:pt x="168" y="144"/>
                  <a:pt x="156" y="120"/>
                </a:cubicBezTo>
                <a:cubicBezTo>
                  <a:pt x="159" y="113"/>
                  <a:pt x="159" y="113"/>
                  <a:pt x="159" y="113"/>
                </a:cubicBezTo>
                <a:cubicBezTo>
                  <a:pt x="185" y="103"/>
                  <a:pt x="185" y="102"/>
                  <a:pt x="185" y="99"/>
                </a:cubicBezTo>
                <a:cubicBezTo>
                  <a:pt x="185" y="80"/>
                  <a:pt x="185" y="80"/>
                  <a:pt x="185" y="80"/>
                </a:cubicBezTo>
                <a:cubicBezTo>
                  <a:pt x="185" y="77"/>
                  <a:pt x="185" y="76"/>
                  <a:pt x="159" y="67"/>
                </a:cubicBezTo>
                <a:close/>
                <a:moveTo>
                  <a:pt x="93" y="121"/>
                </a:moveTo>
                <a:cubicBezTo>
                  <a:pt x="75" y="121"/>
                  <a:pt x="60" y="107"/>
                  <a:pt x="60" y="90"/>
                </a:cubicBezTo>
                <a:cubicBezTo>
                  <a:pt x="60" y="72"/>
                  <a:pt x="75" y="58"/>
                  <a:pt x="93" y="58"/>
                </a:cubicBezTo>
                <a:cubicBezTo>
                  <a:pt x="110" y="58"/>
                  <a:pt x="125" y="72"/>
                  <a:pt x="125" y="90"/>
                </a:cubicBezTo>
                <a:cubicBezTo>
                  <a:pt x="125" y="107"/>
                  <a:pt x="110" y="121"/>
                  <a:pt x="93" y="121"/>
                </a:cubicBezTo>
                <a:close/>
                <a:moveTo>
                  <a:pt x="93" y="121"/>
                </a:moveTo>
                <a:cubicBezTo>
                  <a:pt x="93" y="121"/>
                  <a:pt x="93" y="121"/>
                  <a:pt x="93" y="121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5289061" y="2475405"/>
            <a:ext cx="495195" cy="486825"/>
          </a:xfrm>
          <a:custGeom>
            <a:avLst/>
            <a:gdLst>
              <a:gd name="T0" fmla="*/ 153 w 177"/>
              <a:gd name="T1" fmla="*/ 65 h 174"/>
              <a:gd name="T2" fmla="*/ 150 w 177"/>
              <a:gd name="T3" fmla="*/ 57 h 174"/>
              <a:gd name="T4" fmla="*/ 158 w 177"/>
              <a:gd name="T5" fmla="*/ 31 h 174"/>
              <a:gd name="T6" fmla="*/ 145 w 177"/>
              <a:gd name="T7" fmla="*/ 18 h 174"/>
              <a:gd name="T8" fmla="*/ 143 w 177"/>
              <a:gd name="T9" fmla="*/ 17 h 174"/>
              <a:gd name="T10" fmla="*/ 142 w 177"/>
              <a:gd name="T11" fmla="*/ 17 h 174"/>
              <a:gd name="T12" fmla="*/ 118 w 177"/>
              <a:gd name="T13" fmla="*/ 26 h 174"/>
              <a:gd name="T14" fmla="*/ 111 w 177"/>
              <a:gd name="T15" fmla="*/ 24 h 174"/>
              <a:gd name="T16" fmla="*/ 98 w 177"/>
              <a:gd name="T17" fmla="*/ 0 h 174"/>
              <a:gd name="T18" fmla="*/ 79 w 177"/>
              <a:gd name="T19" fmla="*/ 0 h 174"/>
              <a:gd name="T20" fmla="*/ 66 w 177"/>
              <a:gd name="T21" fmla="*/ 24 h 174"/>
              <a:gd name="T22" fmla="*/ 59 w 177"/>
              <a:gd name="T23" fmla="*/ 27 h 174"/>
              <a:gd name="T24" fmla="*/ 35 w 177"/>
              <a:gd name="T25" fmla="*/ 18 h 174"/>
              <a:gd name="T26" fmla="*/ 34 w 177"/>
              <a:gd name="T27" fmla="*/ 18 h 174"/>
              <a:gd name="T28" fmla="*/ 19 w 177"/>
              <a:gd name="T29" fmla="*/ 32 h 174"/>
              <a:gd name="T30" fmla="*/ 27 w 177"/>
              <a:gd name="T31" fmla="*/ 58 h 174"/>
              <a:gd name="T32" fmla="*/ 24 w 177"/>
              <a:gd name="T33" fmla="*/ 65 h 174"/>
              <a:gd name="T34" fmla="*/ 0 w 177"/>
              <a:gd name="T35" fmla="*/ 78 h 174"/>
              <a:gd name="T36" fmla="*/ 0 w 177"/>
              <a:gd name="T37" fmla="*/ 96 h 174"/>
              <a:gd name="T38" fmla="*/ 24 w 177"/>
              <a:gd name="T39" fmla="*/ 109 h 174"/>
              <a:gd name="T40" fmla="*/ 27 w 177"/>
              <a:gd name="T41" fmla="*/ 116 h 174"/>
              <a:gd name="T42" fmla="*/ 20 w 177"/>
              <a:gd name="T43" fmla="*/ 142 h 174"/>
              <a:gd name="T44" fmla="*/ 33 w 177"/>
              <a:gd name="T45" fmla="*/ 155 h 174"/>
              <a:gd name="T46" fmla="*/ 34 w 177"/>
              <a:gd name="T47" fmla="*/ 156 h 174"/>
              <a:gd name="T48" fmla="*/ 36 w 177"/>
              <a:gd name="T49" fmla="*/ 156 h 174"/>
              <a:gd name="T50" fmla="*/ 59 w 177"/>
              <a:gd name="T51" fmla="*/ 147 h 174"/>
              <a:gd name="T52" fmla="*/ 66 w 177"/>
              <a:gd name="T53" fmla="*/ 150 h 174"/>
              <a:gd name="T54" fmla="*/ 80 w 177"/>
              <a:gd name="T55" fmla="*/ 174 h 174"/>
              <a:gd name="T56" fmla="*/ 98 w 177"/>
              <a:gd name="T57" fmla="*/ 174 h 174"/>
              <a:gd name="T58" fmla="*/ 111 w 177"/>
              <a:gd name="T59" fmla="*/ 150 h 174"/>
              <a:gd name="T60" fmla="*/ 119 w 177"/>
              <a:gd name="T61" fmla="*/ 147 h 174"/>
              <a:gd name="T62" fmla="*/ 142 w 177"/>
              <a:gd name="T63" fmla="*/ 155 h 174"/>
              <a:gd name="T64" fmla="*/ 144 w 177"/>
              <a:gd name="T65" fmla="*/ 155 h 174"/>
              <a:gd name="T66" fmla="*/ 158 w 177"/>
              <a:gd name="T67" fmla="*/ 141 h 174"/>
              <a:gd name="T68" fmla="*/ 150 w 177"/>
              <a:gd name="T69" fmla="*/ 116 h 174"/>
              <a:gd name="T70" fmla="*/ 153 w 177"/>
              <a:gd name="T71" fmla="*/ 109 h 174"/>
              <a:gd name="T72" fmla="*/ 177 w 177"/>
              <a:gd name="T73" fmla="*/ 95 h 174"/>
              <a:gd name="T74" fmla="*/ 177 w 177"/>
              <a:gd name="T75" fmla="*/ 77 h 174"/>
              <a:gd name="T76" fmla="*/ 153 w 177"/>
              <a:gd name="T77" fmla="*/ 65 h 174"/>
              <a:gd name="T78" fmla="*/ 89 w 177"/>
              <a:gd name="T79" fmla="*/ 117 h 174"/>
              <a:gd name="T80" fmla="*/ 58 w 177"/>
              <a:gd name="T81" fmla="*/ 87 h 174"/>
              <a:gd name="T82" fmla="*/ 89 w 177"/>
              <a:gd name="T83" fmla="*/ 56 h 174"/>
              <a:gd name="T84" fmla="*/ 120 w 177"/>
              <a:gd name="T85" fmla="*/ 87 h 174"/>
              <a:gd name="T86" fmla="*/ 89 w 177"/>
              <a:gd name="T87" fmla="*/ 117 h 174"/>
              <a:gd name="T88" fmla="*/ 89 w 177"/>
              <a:gd name="T89" fmla="*/ 117 h 174"/>
              <a:gd name="T90" fmla="*/ 89 w 177"/>
              <a:gd name="T91" fmla="*/ 117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7" h="174">
                <a:moveTo>
                  <a:pt x="153" y="65"/>
                </a:moveTo>
                <a:cubicBezTo>
                  <a:pt x="150" y="57"/>
                  <a:pt x="150" y="57"/>
                  <a:pt x="150" y="57"/>
                </a:cubicBezTo>
                <a:cubicBezTo>
                  <a:pt x="160" y="34"/>
                  <a:pt x="160" y="33"/>
                  <a:pt x="158" y="31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43" y="17"/>
                  <a:pt x="143" y="17"/>
                  <a:pt x="143" y="17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7"/>
                  <a:pt x="138" y="17"/>
                  <a:pt x="118" y="26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1" y="0"/>
                  <a:pt x="100" y="0"/>
                  <a:pt x="98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6" y="0"/>
                  <a:pt x="75" y="0"/>
                  <a:pt x="66" y="24"/>
                </a:cubicBezTo>
                <a:cubicBezTo>
                  <a:pt x="59" y="27"/>
                  <a:pt x="59" y="27"/>
                  <a:pt x="59" y="27"/>
                </a:cubicBezTo>
                <a:cubicBezTo>
                  <a:pt x="45" y="21"/>
                  <a:pt x="37" y="18"/>
                  <a:pt x="35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19" y="32"/>
                  <a:pt x="19" y="32"/>
                  <a:pt x="19" y="32"/>
                </a:cubicBezTo>
                <a:cubicBezTo>
                  <a:pt x="17" y="34"/>
                  <a:pt x="16" y="35"/>
                  <a:pt x="27" y="58"/>
                </a:cubicBezTo>
                <a:cubicBezTo>
                  <a:pt x="24" y="65"/>
                  <a:pt x="24" y="65"/>
                  <a:pt x="24" y="65"/>
                </a:cubicBezTo>
                <a:cubicBezTo>
                  <a:pt x="0" y="74"/>
                  <a:pt x="0" y="75"/>
                  <a:pt x="0" y="7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9"/>
                  <a:pt x="0" y="100"/>
                  <a:pt x="24" y="109"/>
                </a:cubicBezTo>
                <a:cubicBezTo>
                  <a:pt x="27" y="116"/>
                  <a:pt x="27" y="116"/>
                  <a:pt x="27" y="116"/>
                </a:cubicBezTo>
                <a:cubicBezTo>
                  <a:pt x="17" y="139"/>
                  <a:pt x="18" y="140"/>
                  <a:pt x="20" y="142"/>
                </a:cubicBezTo>
                <a:cubicBezTo>
                  <a:pt x="33" y="155"/>
                  <a:pt x="33" y="155"/>
                  <a:pt x="33" y="155"/>
                </a:cubicBezTo>
                <a:cubicBezTo>
                  <a:pt x="34" y="156"/>
                  <a:pt x="34" y="156"/>
                  <a:pt x="34" y="156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37" y="156"/>
                  <a:pt x="39" y="156"/>
                  <a:pt x="59" y="147"/>
                </a:cubicBezTo>
                <a:cubicBezTo>
                  <a:pt x="66" y="150"/>
                  <a:pt x="66" y="150"/>
                  <a:pt x="66" y="150"/>
                </a:cubicBezTo>
                <a:cubicBezTo>
                  <a:pt x="76" y="174"/>
                  <a:pt x="77" y="174"/>
                  <a:pt x="80" y="174"/>
                </a:cubicBezTo>
                <a:cubicBezTo>
                  <a:pt x="98" y="174"/>
                  <a:pt x="98" y="174"/>
                  <a:pt x="98" y="174"/>
                </a:cubicBezTo>
                <a:cubicBezTo>
                  <a:pt x="101" y="174"/>
                  <a:pt x="102" y="174"/>
                  <a:pt x="111" y="150"/>
                </a:cubicBezTo>
                <a:cubicBezTo>
                  <a:pt x="119" y="147"/>
                  <a:pt x="119" y="147"/>
                  <a:pt x="119" y="147"/>
                </a:cubicBezTo>
                <a:cubicBezTo>
                  <a:pt x="132" y="153"/>
                  <a:pt x="140" y="155"/>
                  <a:pt x="142" y="155"/>
                </a:cubicBezTo>
                <a:cubicBezTo>
                  <a:pt x="144" y="155"/>
                  <a:pt x="144" y="155"/>
                  <a:pt x="144" y="15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60" y="139"/>
                  <a:pt x="161" y="139"/>
                  <a:pt x="150" y="116"/>
                </a:cubicBezTo>
                <a:cubicBezTo>
                  <a:pt x="153" y="109"/>
                  <a:pt x="153" y="109"/>
                  <a:pt x="153" y="109"/>
                </a:cubicBezTo>
                <a:cubicBezTo>
                  <a:pt x="177" y="99"/>
                  <a:pt x="177" y="98"/>
                  <a:pt x="177" y="95"/>
                </a:cubicBezTo>
                <a:cubicBezTo>
                  <a:pt x="177" y="77"/>
                  <a:pt x="177" y="77"/>
                  <a:pt x="177" y="77"/>
                </a:cubicBezTo>
                <a:cubicBezTo>
                  <a:pt x="177" y="74"/>
                  <a:pt x="177" y="73"/>
                  <a:pt x="153" y="65"/>
                </a:cubicBezTo>
                <a:close/>
                <a:moveTo>
                  <a:pt x="89" y="117"/>
                </a:moveTo>
                <a:cubicBezTo>
                  <a:pt x="72" y="117"/>
                  <a:pt x="58" y="103"/>
                  <a:pt x="58" y="87"/>
                </a:cubicBezTo>
                <a:cubicBezTo>
                  <a:pt x="58" y="70"/>
                  <a:pt x="72" y="56"/>
                  <a:pt x="89" y="56"/>
                </a:cubicBezTo>
                <a:cubicBezTo>
                  <a:pt x="106" y="56"/>
                  <a:pt x="120" y="70"/>
                  <a:pt x="120" y="87"/>
                </a:cubicBezTo>
                <a:cubicBezTo>
                  <a:pt x="120" y="103"/>
                  <a:pt x="106" y="117"/>
                  <a:pt x="89" y="117"/>
                </a:cubicBezTo>
                <a:close/>
                <a:moveTo>
                  <a:pt x="89" y="117"/>
                </a:moveTo>
                <a:cubicBezTo>
                  <a:pt x="89" y="117"/>
                  <a:pt x="89" y="117"/>
                  <a:pt x="89" y="117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6113455" y="4481291"/>
            <a:ext cx="690483" cy="677928"/>
          </a:xfrm>
          <a:custGeom>
            <a:avLst/>
            <a:gdLst>
              <a:gd name="T0" fmla="*/ 213 w 247"/>
              <a:gd name="T1" fmla="*/ 90 h 242"/>
              <a:gd name="T2" fmla="*/ 209 w 247"/>
              <a:gd name="T3" fmla="*/ 80 h 242"/>
              <a:gd name="T4" fmla="*/ 219 w 247"/>
              <a:gd name="T5" fmla="*/ 44 h 242"/>
              <a:gd name="T6" fmla="*/ 201 w 247"/>
              <a:gd name="T7" fmla="*/ 26 h 242"/>
              <a:gd name="T8" fmla="*/ 199 w 247"/>
              <a:gd name="T9" fmla="*/ 24 h 242"/>
              <a:gd name="T10" fmla="*/ 197 w 247"/>
              <a:gd name="T11" fmla="*/ 24 h 242"/>
              <a:gd name="T12" fmla="*/ 165 w 247"/>
              <a:gd name="T13" fmla="*/ 37 h 242"/>
              <a:gd name="T14" fmla="*/ 154 w 247"/>
              <a:gd name="T15" fmla="*/ 33 h 242"/>
              <a:gd name="T16" fmla="*/ 136 w 247"/>
              <a:gd name="T17" fmla="*/ 0 h 242"/>
              <a:gd name="T18" fmla="*/ 110 w 247"/>
              <a:gd name="T19" fmla="*/ 0 h 242"/>
              <a:gd name="T20" fmla="*/ 92 w 247"/>
              <a:gd name="T21" fmla="*/ 33 h 242"/>
              <a:gd name="T22" fmla="*/ 82 w 247"/>
              <a:gd name="T23" fmla="*/ 37 h 242"/>
              <a:gd name="T24" fmla="*/ 49 w 247"/>
              <a:gd name="T25" fmla="*/ 25 h 242"/>
              <a:gd name="T26" fmla="*/ 46 w 247"/>
              <a:gd name="T27" fmla="*/ 25 h 242"/>
              <a:gd name="T28" fmla="*/ 26 w 247"/>
              <a:gd name="T29" fmla="*/ 45 h 242"/>
              <a:gd name="T30" fmla="*/ 37 w 247"/>
              <a:gd name="T31" fmla="*/ 80 h 242"/>
              <a:gd name="T32" fmla="*/ 33 w 247"/>
              <a:gd name="T33" fmla="*/ 90 h 242"/>
              <a:gd name="T34" fmla="*/ 0 w 247"/>
              <a:gd name="T35" fmla="*/ 109 h 242"/>
              <a:gd name="T36" fmla="*/ 0 w 247"/>
              <a:gd name="T37" fmla="*/ 134 h 242"/>
              <a:gd name="T38" fmla="*/ 33 w 247"/>
              <a:gd name="T39" fmla="*/ 152 h 242"/>
              <a:gd name="T40" fmla="*/ 38 w 247"/>
              <a:gd name="T41" fmla="*/ 162 h 242"/>
              <a:gd name="T42" fmla="*/ 27 w 247"/>
              <a:gd name="T43" fmla="*/ 198 h 242"/>
              <a:gd name="T44" fmla="*/ 45 w 247"/>
              <a:gd name="T45" fmla="*/ 216 h 242"/>
              <a:gd name="T46" fmla="*/ 47 w 247"/>
              <a:gd name="T47" fmla="*/ 218 h 242"/>
              <a:gd name="T48" fmla="*/ 49 w 247"/>
              <a:gd name="T49" fmla="*/ 218 h 242"/>
              <a:gd name="T50" fmla="*/ 82 w 247"/>
              <a:gd name="T51" fmla="*/ 205 h 242"/>
              <a:gd name="T52" fmla="*/ 92 w 247"/>
              <a:gd name="T53" fmla="*/ 209 h 242"/>
              <a:gd name="T54" fmla="*/ 111 w 247"/>
              <a:gd name="T55" fmla="*/ 242 h 242"/>
              <a:gd name="T56" fmla="*/ 137 w 247"/>
              <a:gd name="T57" fmla="*/ 242 h 242"/>
              <a:gd name="T58" fmla="*/ 155 w 247"/>
              <a:gd name="T59" fmla="*/ 209 h 242"/>
              <a:gd name="T60" fmla="*/ 165 w 247"/>
              <a:gd name="T61" fmla="*/ 205 h 242"/>
              <a:gd name="T62" fmla="*/ 198 w 247"/>
              <a:gd name="T63" fmla="*/ 217 h 242"/>
              <a:gd name="T64" fmla="*/ 200 w 247"/>
              <a:gd name="T65" fmla="*/ 217 h 242"/>
              <a:gd name="T66" fmla="*/ 220 w 247"/>
              <a:gd name="T67" fmla="*/ 197 h 242"/>
              <a:gd name="T68" fmla="*/ 209 w 247"/>
              <a:gd name="T69" fmla="*/ 161 h 242"/>
              <a:gd name="T70" fmla="*/ 213 w 247"/>
              <a:gd name="T71" fmla="*/ 151 h 242"/>
              <a:gd name="T72" fmla="*/ 247 w 247"/>
              <a:gd name="T73" fmla="*/ 133 h 242"/>
              <a:gd name="T74" fmla="*/ 247 w 247"/>
              <a:gd name="T75" fmla="*/ 108 h 242"/>
              <a:gd name="T76" fmla="*/ 213 w 247"/>
              <a:gd name="T77" fmla="*/ 90 h 242"/>
              <a:gd name="T78" fmla="*/ 123 w 247"/>
              <a:gd name="T79" fmla="*/ 163 h 242"/>
              <a:gd name="T80" fmla="*/ 80 w 247"/>
              <a:gd name="T81" fmla="*/ 121 h 242"/>
              <a:gd name="T82" fmla="*/ 123 w 247"/>
              <a:gd name="T83" fmla="*/ 79 h 242"/>
              <a:gd name="T84" fmla="*/ 166 w 247"/>
              <a:gd name="T85" fmla="*/ 121 h 242"/>
              <a:gd name="T86" fmla="*/ 123 w 247"/>
              <a:gd name="T87" fmla="*/ 163 h 242"/>
              <a:gd name="T88" fmla="*/ 123 w 247"/>
              <a:gd name="T89" fmla="*/ 163 h 242"/>
              <a:gd name="T90" fmla="*/ 123 w 247"/>
              <a:gd name="T91" fmla="*/ 163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7" h="242">
                <a:moveTo>
                  <a:pt x="213" y="90"/>
                </a:moveTo>
                <a:cubicBezTo>
                  <a:pt x="209" y="80"/>
                  <a:pt x="209" y="80"/>
                  <a:pt x="209" y="80"/>
                </a:cubicBezTo>
                <a:cubicBezTo>
                  <a:pt x="223" y="48"/>
                  <a:pt x="222" y="47"/>
                  <a:pt x="219" y="44"/>
                </a:cubicBezTo>
                <a:cubicBezTo>
                  <a:pt x="201" y="26"/>
                  <a:pt x="201" y="26"/>
                  <a:pt x="201" y="26"/>
                </a:cubicBezTo>
                <a:cubicBezTo>
                  <a:pt x="199" y="24"/>
                  <a:pt x="199" y="24"/>
                  <a:pt x="199" y="24"/>
                </a:cubicBezTo>
                <a:cubicBezTo>
                  <a:pt x="197" y="24"/>
                  <a:pt x="197" y="24"/>
                  <a:pt x="197" y="24"/>
                </a:cubicBezTo>
                <a:cubicBezTo>
                  <a:pt x="196" y="24"/>
                  <a:pt x="193" y="24"/>
                  <a:pt x="165" y="37"/>
                </a:cubicBezTo>
                <a:cubicBezTo>
                  <a:pt x="154" y="33"/>
                  <a:pt x="154" y="33"/>
                  <a:pt x="154" y="33"/>
                </a:cubicBezTo>
                <a:cubicBezTo>
                  <a:pt x="141" y="0"/>
                  <a:pt x="140" y="0"/>
                  <a:pt x="136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0"/>
                  <a:pt x="104" y="0"/>
                  <a:pt x="92" y="33"/>
                </a:cubicBezTo>
                <a:cubicBezTo>
                  <a:pt x="82" y="37"/>
                  <a:pt x="82" y="37"/>
                  <a:pt x="82" y="37"/>
                </a:cubicBezTo>
                <a:cubicBezTo>
                  <a:pt x="63" y="29"/>
                  <a:pt x="52" y="25"/>
                  <a:pt x="49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7"/>
                  <a:pt x="22" y="48"/>
                  <a:pt x="37" y="80"/>
                </a:cubicBezTo>
                <a:cubicBezTo>
                  <a:pt x="33" y="90"/>
                  <a:pt x="33" y="90"/>
                  <a:pt x="33" y="90"/>
                </a:cubicBezTo>
                <a:cubicBezTo>
                  <a:pt x="0" y="103"/>
                  <a:pt x="0" y="105"/>
                  <a:pt x="0" y="109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8"/>
                  <a:pt x="0" y="140"/>
                  <a:pt x="33" y="152"/>
                </a:cubicBezTo>
                <a:cubicBezTo>
                  <a:pt x="38" y="162"/>
                  <a:pt x="38" y="162"/>
                  <a:pt x="38" y="162"/>
                </a:cubicBezTo>
                <a:cubicBezTo>
                  <a:pt x="23" y="194"/>
                  <a:pt x="24" y="195"/>
                  <a:pt x="27" y="198"/>
                </a:cubicBezTo>
                <a:cubicBezTo>
                  <a:pt x="45" y="216"/>
                  <a:pt x="45" y="216"/>
                  <a:pt x="45" y="216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49" y="218"/>
                  <a:pt x="49" y="218"/>
                  <a:pt x="49" y="218"/>
                </a:cubicBezTo>
                <a:cubicBezTo>
                  <a:pt x="50" y="218"/>
                  <a:pt x="54" y="218"/>
                  <a:pt x="82" y="205"/>
                </a:cubicBezTo>
                <a:cubicBezTo>
                  <a:pt x="92" y="209"/>
                  <a:pt x="92" y="209"/>
                  <a:pt x="92" y="209"/>
                </a:cubicBezTo>
                <a:cubicBezTo>
                  <a:pt x="105" y="242"/>
                  <a:pt x="107" y="242"/>
                  <a:pt x="111" y="242"/>
                </a:cubicBezTo>
                <a:cubicBezTo>
                  <a:pt x="137" y="242"/>
                  <a:pt x="137" y="242"/>
                  <a:pt x="137" y="242"/>
                </a:cubicBezTo>
                <a:cubicBezTo>
                  <a:pt x="141" y="242"/>
                  <a:pt x="142" y="242"/>
                  <a:pt x="155" y="209"/>
                </a:cubicBezTo>
                <a:cubicBezTo>
                  <a:pt x="165" y="205"/>
                  <a:pt x="165" y="205"/>
                  <a:pt x="165" y="205"/>
                </a:cubicBezTo>
                <a:cubicBezTo>
                  <a:pt x="184" y="213"/>
                  <a:pt x="195" y="217"/>
                  <a:pt x="198" y="217"/>
                </a:cubicBezTo>
                <a:cubicBezTo>
                  <a:pt x="200" y="217"/>
                  <a:pt x="200" y="217"/>
                  <a:pt x="200" y="217"/>
                </a:cubicBezTo>
                <a:cubicBezTo>
                  <a:pt x="220" y="197"/>
                  <a:pt x="220" y="197"/>
                  <a:pt x="220" y="197"/>
                </a:cubicBezTo>
                <a:cubicBezTo>
                  <a:pt x="223" y="194"/>
                  <a:pt x="224" y="193"/>
                  <a:pt x="209" y="161"/>
                </a:cubicBezTo>
                <a:cubicBezTo>
                  <a:pt x="213" y="151"/>
                  <a:pt x="213" y="151"/>
                  <a:pt x="213" y="151"/>
                </a:cubicBezTo>
                <a:cubicBezTo>
                  <a:pt x="247" y="138"/>
                  <a:pt x="247" y="137"/>
                  <a:pt x="247" y="133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47" y="104"/>
                  <a:pt x="247" y="102"/>
                  <a:pt x="213" y="90"/>
                </a:cubicBezTo>
                <a:close/>
                <a:moveTo>
                  <a:pt x="123" y="163"/>
                </a:moveTo>
                <a:cubicBezTo>
                  <a:pt x="99" y="163"/>
                  <a:pt x="80" y="144"/>
                  <a:pt x="80" y="121"/>
                </a:cubicBezTo>
                <a:cubicBezTo>
                  <a:pt x="80" y="98"/>
                  <a:pt x="99" y="79"/>
                  <a:pt x="123" y="79"/>
                </a:cubicBezTo>
                <a:cubicBezTo>
                  <a:pt x="147" y="79"/>
                  <a:pt x="166" y="98"/>
                  <a:pt x="166" y="121"/>
                </a:cubicBezTo>
                <a:cubicBezTo>
                  <a:pt x="166" y="144"/>
                  <a:pt x="147" y="163"/>
                  <a:pt x="123" y="163"/>
                </a:cubicBezTo>
                <a:close/>
                <a:moveTo>
                  <a:pt x="123" y="163"/>
                </a:moveTo>
                <a:cubicBezTo>
                  <a:pt x="123" y="163"/>
                  <a:pt x="123" y="163"/>
                  <a:pt x="123" y="16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5664293" y="4842574"/>
            <a:ext cx="334779" cy="330595"/>
          </a:xfrm>
          <a:custGeom>
            <a:avLst/>
            <a:gdLst>
              <a:gd name="T0" fmla="*/ 104 w 120"/>
              <a:gd name="T1" fmla="*/ 44 h 118"/>
              <a:gd name="T2" fmla="*/ 102 w 120"/>
              <a:gd name="T3" fmla="*/ 39 h 118"/>
              <a:gd name="T4" fmla="*/ 107 w 120"/>
              <a:gd name="T5" fmla="*/ 22 h 118"/>
              <a:gd name="T6" fmla="*/ 98 w 120"/>
              <a:gd name="T7" fmla="*/ 13 h 118"/>
              <a:gd name="T8" fmla="*/ 97 w 120"/>
              <a:gd name="T9" fmla="*/ 12 h 118"/>
              <a:gd name="T10" fmla="*/ 96 w 120"/>
              <a:gd name="T11" fmla="*/ 12 h 118"/>
              <a:gd name="T12" fmla="*/ 80 w 120"/>
              <a:gd name="T13" fmla="*/ 18 h 118"/>
              <a:gd name="T14" fmla="*/ 75 w 120"/>
              <a:gd name="T15" fmla="*/ 16 h 118"/>
              <a:gd name="T16" fmla="*/ 66 w 120"/>
              <a:gd name="T17" fmla="*/ 0 h 118"/>
              <a:gd name="T18" fmla="*/ 54 w 120"/>
              <a:gd name="T19" fmla="*/ 0 h 118"/>
              <a:gd name="T20" fmla="*/ 45 w 120"/>
              <a:gd name="T21" fmla="*/ 16 h 118"/>
              <a:gd name="T22" fmla="*/ 40 w 120"/>
              <a:gd name="T23" fmla="*/ 18 h 118"/>
              <a:gd name="T24" fmla="*/ 24 w 120"/>
              <a:gd name="T25" fmla="*/ 12 h 118"/>
              <a:gd name="T26" fmla="*/ 23 w 120"/>
              <a:gd name="T27" fmla="*/ 13 h 118"/>
              <a:gd name="T28" fmla="*/ 13 w 120"/>
              <a:gd name="T29" fmla="*/ 22 h 118"/>
              <a:gd name="T30" fmla="*/ 19 w 120"/>
              <a:gd name="T31" fmla="*/ 39 h 118"/>
              <a:gd name="T32" fmla="*/ 17 w 120"/>
              <a:gd name="T33" fmla="*/ 44 h 118"/>
              <a:gd name="T34" fmla="*/ 0 w 120"/>
              <a:gd name="T35" fmla="*/ 53 h 118"/>
              <a:gd name="T36" fmla="*/ 0 w 120"/>
              <a:gd name="T37" fmla="*/ 65 h 118"/>
              <a:gd name="T38" fmla="*/ 17 w 120"/>
              <a:gd name="T39" fmla="*/ 74 h 118"/>
              <a:gd name="T40" fmla="*/ 19 w 120"/>
              <a:gd name="T41" fmla="*/ 79 h 118"/>
              <a:gd name="T42" fmla="*/ 14 w 120"/>
              <a:gd name="T43" fmla="*/ 96 h 118"/>
              <a:gd name="T44" fmla="*/ 23 w 120"/>
              <a:gd name="T45" fmla="*/ 105 h 118"/>
              <a:gd name="T46" fmla="*/ 24 w 120"/>
              <a:gd name="T47" fmla="*/ 106 h 118"/>
              <a:gd name="T48" fmla="*/ 25 w 120"/>
              <a:gd name="T49" fmla="*/ 106 h 118"/>
              <a:gd name="T50" fmla="*/ 40 w 120"/>
              <a:gd name="T51" fmla="*/ 100 h 118"/>
              <a:gd name="T52" fmla="*/ 45 w 120"/>
              <a:gd name="T53" fmla="*/ 102 h 118"/>
              <a:gd name="T54" fmla="*/ 54 w 120"/>
              <a:gd name="T55" fmla="*/ 118 h 118"/>
              <a:gd name="T56" fmla="*/ 67 w 120"/>
              <a:gd name="T57" fmla="*/ 118 h 118"/>
              <a:gd name="T58" fmla="*/ 76 w 120"/>
              <a:gd name="T59" fmla="*/ 102 h 118"/>
              <a:gd name="T60" fmla="*/ 81 w 120"/>
              <a:gd name="T61" fmla="*/ 100 h 118"/>
              <a:gd name="T62" fmla="*/ 97 w 120"/>
              <a:gd name="T63" fmla="*/ 106 h 118"/>
              <a:gd name="T64" fmla="*/ 98 w 120"/>
              <a:gd name="T65" fmla="*/ 106 h 118"/>
              <a:gd name="T66" fmla="*/ 107 w 120"/>
              <a:gd name="T67" fmla="*/ 96 h 118"/>
              <a:gd name="T68" fmla="*/ 102 w 120"/>
              <a:gd name="T69" fmla="*/ 79 h 118"/>
              <a:gd name="T70" fmla="*/ 104 w 120"/>
              <a:gd name="T71" fmla="*/ 74 h 118"/>
              <a:gd name="T72" fmla="*/ 120 w 120"/>
              <a:gd name="T73" fmla="*/ 65 h 118"/>
              <a:gd name="T74" fmla="*/ 120 w 120"/>
              <a:gd name="T75" fmla="*/ 53 h 118"/>
              <a:gd name="T76" fmla="*/ 104 w 120"/>
              <a:gd name="T77" fmla="*/ 44 h 118"/>
              <a:gd name="T78" fmla="*/ 60 w 120"/>
              <a:gd name="T79" fmla="*/ 80 h 118"/>
              <a:gd name="T80" fmla="*/ 39 w 120"/>
              <a:gd name="T81" fmla="*/ 59 h 118"/>
              <a:gd name="T82" fmla="*/ 60 w 120"/>
              <a:gd name="T83" fmla="*/ 38 h 118"/>
              <a:gd name="T84" fmla="*/ 81 w 120"/>
              <a:gd name="T85" fmla="*/ 59 h 118"/>
              <a:gd name="T86" fmla="*/ 60 w 120"/>
              <a:gd name="T87" fmla="*/ 80 h 118"/>
              <a:gd name="T88" fmla="*/ 60 w 120"/>
              <a:gd name="T89" fmla="*/ 80 h 118"/>
              <a:gd name="T90" fmla="*/ 60 w 120"/>
              <a:gd name="T91" fmla="*/ 8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0" h="118">
                <a:moveTo>
                  <a:pt x="104" y="44"/>
                </a:moveTo>
                <a:cubicBezTo>
                  <a:pt x="102" y="39"/>
                  <a:pt x="102" y="39"/>
                  <a:pt x="102" y="39"/>
                </a:cubicBezTo>
                <a:cubicBezTo>
                  <a:pt x="109" y="23"/>
                  <a:pt x="108" y="23"/>
                  <a:pt x="107" y="22"/>
                </a:cubicBezTo>
                <a:cubicBezTo>
                  <a:pt x="98" y="13"/>
                  <a:pt x="98" y="13"/>
                  <a:pt x="98" y="13"/>
                </a:cubicBezTo>
                <a:cubicBezTo>
                  <a:pt x="97" y="12"/>
                  <a:pt x="97" y="12"/>
                  <a:pt x="97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4" y="12"/>
                  <a:pt x="80" y="18"/>
                </a:cubicBezTo>
                <a:cubicBezTo>
                  <a:pt x="75" y="16"/>
                  <a:pt x="75" y="16"/>
                  <a:pt x="75" y="16"/>
                </a:cubicBezTo>
                <a:cubicBezTo>
                  <a:pt x="69" y="0"/>
                  <a:pt x="68" y="0"/>
                  <a:pt x="66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2" y="0"/>
                  <a:pt x="51" y="0"/>
                  <a:pt x="45" y="16"/>
                </a:cubicBezTo>
                <a:cubicBezTo>
                  <a:pt x="40" y="18"/>
                  <a:pt x="40" y="18"/>
                  <a:pt x="40" y="18"/>
                </a:cubicBezTo>
                <a:cubicBezTo>
                  <a:pt x="31" y="14"/>
                  <a:pt x="26" y="12"/>
                  <a:pt x="24" y="12"/>
                </a:cubicBezTo>
                <a:cubicBezTo>
                  <a:pt x="23" y="13"/>
                  <a:pt x="23" y="13"/>
                  <a:pt x="23" y="13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3"/>
                  <a:pt x="11" y="24"/>
                  <a:pt x="19" y="39"/>
                </a:cubicBezTo>
                <a:cubicBezTo>
                  <a:pt x="17" y="44"/>
                  <a:pt x="17" y="44"/>
                  <a:pt x="17" y="44"/>
                </a:cubicBezTo>
                <a:cubicBezTo>
                  <a:pt x="0" y="51"/>
                  <a:pt x="0" y="51"/>
                  <a:pt x="0" y="5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7"/>
                  <a:pt x="0" y="68"/>
                  <a:pt x="17" y="74"/>
                </a:cubicBezTo>
                <a:cubicBezTo>
                  <a:pt x="19" y="79"/>
                  <a:pt x="19" y="79"/>
                  <a:pt x="19" y="79"/>
                </a:cubicBezTo>
                <a:cubicBezTo>
                  <a:pt x="12" y="95"/>
                  <a:pt x="12" y="95"/>
                  <a:pt x="14" y="96"/>
                </a:cubicBezTo>
                <a:cubicBezTo>
                  <a:pt x="23" y="105"/>
                  <a:pt x="23" y="105"/>
                  <a:pt x="23" y="105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25" y="106"/>
                  <a:pt x="27" y="106"/>
                  <a:pt x="40" y="100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52" y="118"/>
                  <a:pt x="52" y="118"/>
                  <a:pt x="54" y="118"/>
                </a:cubicBezTo>
                <a:cubicBezTo>
                  <a:pt x="67" y="118"/>
                  <a:pt x="67" y="118"/>
                  <a:pt x="67" y="118"/>
                </a:cubicBezTo>
                <a:cubicBezTo>
                  <a:pt x="69" y="118"/>
                  <a:pt x="70" y="118"/>
                  <a:pt x="76" y="102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90" y="104"/>
                  <a:pt x="95" y="106"/>
                  <a:pt x="97" y="106"/>
                </a:cubicBezTo>
                <a:cubicBezTo>
                  <a:pt x="98" y="106"/>
                  <a:pt x="98" y="106"/>
                  <a:pt x="98" y="106"/>
                </a:cubicBezTo>
                <a:cubicBezTo>
                  <a:pt x="107" y="96"/>
                  <a:pt x="107" y="96"/>
                  <a:pt x="107" y="96"/>
                </a:cubicBezTo>
                <a:cubicBezTo>
                  <a:pt x="109" y="95"/>
                  <a:pt x="109" y="94"/>
                  <a:pt x="102" y="79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20" y="67"/>
                  <a:pt x="120" y="67"/>
                  <a:pt x="120" y="65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1"/>
                  <a:pt x="120" y="50"/>
                  <a:pt x="104" y="44"/>
                </a:cubicBezTo>
                <a:close/>
                <a:moveTo>
                  <a:pt x="60" y="80"/>
                </a:moveTo>
                <a:cubicBezTo>
                  <a:pt x="49" y="80"/>
                  <a:pt x="39" y="70"/>
                  <a:pt x="39" y="59"/>
                </a:cubicBezTo>
                <a:cubicBezTo>
                  <a:pt x="39" y="48"/>
                  <a:pt x="49" y="38"/>
                  <a:pt x="60" y="38"/>
                </a:cubicBezTo>
                <a:cubicBezTo>
                  <a:pt x="72" y="38"/>
                  <a:pt x="81" y="48"/>
                  <a:pt x="81" y="59"/>
                </a:cubicBezTo>
                <a:cubicBezTo>
                  <a:pt x="81" y="70"/>
                  <a:pt x="72" y="80"/>
                  <a:pt x="60" y="80"/>
                </a:cubicBezTo>
                <a:close/>
                <a:moveTo>
                  <a:pt x="60" y="80"/>
                </a:moveTo>
                <a:cubicBezTo>
                  <a:pt x="60" y="80"/>
                  <a:pt x="60" y="80"/>
                  <a:pt x="60" y="80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18"/>
          <p:cNvSpPr>
            <a:spLocks noEditPoints="1"/>
          </p:cNvSpPr>
          <p:nvPr/>
        </p:nvSpPr>
        <p:spPr bwMode="auto">
          <a:xfrm>
            <a:off x="5865160" y="2196422"/>
            <a:ext cx="145071" cy="142281"/>
          </a:xfrm>
          <a:custGeom>
            <a:avLst/>
            <a:gdLst>
              <a:gd name="T0" fmla="*/ 45 w 52"/>
              <a:gd name="T1" fmla="*/ 19 h 51"/>
              <a:gd name="T2" fmla="*/ 44 w 52"/>
              <a:gd name="T3" fmla="*/ 17 h 51"/>
              <a:gd name="T4" fmla="*/ 46 w 52"/>
              <a:gd name="T5" fmla="*/ 9 h 51"/>
              <a:gd name="T6" fmla="*/ 42 w 52"/>
              <a:gd name="T7" fmla="*/ 6 h 51"/>
              <a:gd name="T8" fmla="*/ 42 w 52"/>
              <a:gd name="T9" fmla="*/ 5 h 51"/>
              <a:gd name="T10" fmla="*/ 42 w 52"/>
              <a:gd name="T11" fmla="*/ 5 h 51"/>
              <a:gd name="T12" fmla="*/ 35 w 52"/>
              <a:gd name="T13" fmla="*/ 8 h 51"/>
              <a:gd name="T14" fmla="*/ 32 w 52"/>
              <a:gd name="T15" fmla="*/ 7 h 51"/>
              <a:gd name="T16" fmla="*/ 29 w 52"/>
              <a:gd name="T17" fmla="*/ 0 h 51"/>
              <a:gd name="T18" fmla="*/ 23 w 52"/>
              <a:gd name="T19" fmla="*/ 0 h 51"/>
              <a:gd name="T20" fmla="*/ 19 w 52"/>
              <a:gd name="T21" fmla="*/ 7 h 51"/>
              <a:gd name="T22" fmla="*/ 17 w 52"/>
              <a:gd name="T23" fmla="*/ 8 h 51"/>
              <a:gd name="T24" fmla="*/ 10 w 52"/>
              <a:gd name="T25" fmla="*/ 5 h 51"/>
              <a:gd name="T26" fmla="*/ 10 w 52"/>
              <a:gd name="T27" fmla="*/ 5 h 51"/>
              <a:gd name="T28" fmla="*/ 5 w 52"/>
              <a:gd name="T29" fmla="*/ 10 h 51"/>
              <a:gd name="T30" fmla="*/ 8 w 52"/>
              <a:gd name="T31" fmla="*/ 17 h 51"/>
              <a:gd name="T32" fmla="*/ 7 w 52"/>
              <a:gd name="T33" fmla="*/ 19 h 51"/>
              <a:gd name="T34" fmla="*/ 0 w 52"/>
              <a:gd name="T35" fmla="*/ 23 h 51"/>
              <a:gd name="T36" fmla="*/ 0 w 52"/>
              <a:gd name="T37" fmla="*/ 28 h 51"/>
              <a:gd name="T38" fmla="*/ 7 w 52"/>
              <a:gd name="T39" fmla="*/ 32 h 51"/>
              <a:gd name="T40" fmla="*/ 8 w 52"/>
              <a:gd name="T41" fmla="*/ 34 h 51"/>
              <a:gd name="T42" fmla="*/ 6 w 52"/>
              <a:gd name="T43" fmla="*/ 42 h 51"/>
              <a:gd name="T44" fmla="*/ 9 w 52"/>
              <a:gd name="T45" fmla="*/ 46 h 51"/>
              <a:gd name="T46" fmla="*/ 10 w 52"/>
              <a:gd name="T47" fmla="*/ 46 h 51"/>
              <a:gd name="T48" fmla="*/ 10 w 52"/>
              <a:gd name="T49" fmla="*/ 46 h 51"/>
              <a:gd name="T50" fmla="*/ 17 w 52"/>
              <a:gd name="T51" fmla="*/ 43 h 51"/>
              <a:gd name="T52" fmla="*/ 19 w 52"/>
              <a:gd name="T53" fmla="*/ 44 h 51"/>
              <a:gd name="T54" fmla="*/ 23 w 52"/>
              <a:gd name="T55" fmla="*/ 51 h 51"/>
              <a:gd name="T56" fmla="*/ 29 w 52"/>
              <a:gd name="T57" fmla="*/ 51 h 51"/>
              <a:gd name="T58" fmla="*/ 33 w 52"/>
              <a:gd name="T59" fmla="*/ 44 h 51"/>
              <a:gd name="T60" fmla="*/ 35 w 52"/>
              <a:gd name="T61" fmla="*/ 43 h 51"/>
              <a:gd name="T62" fmla="*/ 42 w 52"/>
              <a:gd name="T63" fmla="*/ 46 h 51"/>
              <a:gd name="T64" fmla="*/ 42 w 52"/>
              <a:gd name="T65" fmla="*/ 46 h 51"/>
              <a:gd name="T66" fmla="*/ 46 w 52"/>
              <a:gd name="T67" fmla="*/ 42 h 51"/>
              <a:gd name="T68" fmla="*/ 44 w 52"/>
              <a:gd name="T69" fmla="*/ 34 h 51"/>
              <a:gd name="T70" fmla="*/ 45 w 52"/>
              <a:gd name="T71" fmla="*/ 32 h 51"/>
              <a:gd name="T72" fmla="*/ 52 w 52"/>
              <a:gd name="T73" fmla="*/ 28 h 51"/>
              <a:gd name="T74" fmla="*/ 52 w 52"/>
              <a:gd name="T75" fmla="*/ 23 h 51"/>
              <a:gd name="T76" fmla="*/ 45 w 52"/>
              <a:gd name="T77" fmla="*/ 19 h 51"/>
              <a:gd name="T78" fmla="*/ 26 w 52"/>
              <a:gd name="T79" fmla="*/ 35 h 51"/>
              <a:gd name="T80" fmla="*/ 17 w 52"/>
              <a:gd name="T81" fmla="*/ 26 h 51"/>
              <a:gd name="T82" fmla="*/ 26 w 52"/>
              <a:gd name="T83" fmla="*/ 17 h 51"/>
              <a:gd name="T84" fmla="*/ 35 w 52"/>
              <a:gd name="T85" fmla="*/ 26 h 51"/>
              <a:gd name="T86" fmla="*/ 26 w 52"/>
              <a:gd name="T87" fmla="*/ 35 h 51"/>
              <a:gd name="T88" fmla="*/ 26 w 52"/>
              <a:gd name="T89" fmla="*/ 35 h 51"/>
              <a:gd name="T90" fmla="*/ 26 w 52"/>
              <a:gd name="T91" fmla="*/ 3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2" h="51">
                <a:moveTo>
                  <a:pt x="45" y="19"/>
                </a:moveTo>
                <a:cubicBezTo>
                  <a:pt x="44" y="17"/>
                  <a:pt x="44" y="17"/>
                  <a:pt x="44" y="17"/>
                </a:cubicBezTo>
                <a:cubicBezTo>
                  <a:pt x="47" y="10"/>
                  <a:pt x="47" y="10"/>
                  <a:pt x="46" y="9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41" y="5"/>
                  <a:pt x="41" y="5"/>
                  <a:pt x="35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0"/>
                  <a:pt x="29" y="0"/>
                  <a:pt x="29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19" y="7"/>
                </a:cubicBezTo>
                <a:cubicBezTo>
                  <a:pt x="17" y="8"/>
                  <a:pt x="17" y="8"/>
                  <a:pt x="17" y="8"/>
                </a:cubicBezTo>
                <a:cubicBezTo>
                  <a:pt x="13" y="6"/>
                  <a:pt x="11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8" y="17"/>
                </a:cubicBezTo>
                <a:cubicBezTo>
                  <a:pt x="7" y="19"/>
                  <a:pt x="7" y="19"/>
                  <a:pt x="7" y="19"/>
                </a:cubicBezTo>
                <a:cubicBezTo>
                  <a:pt x="0" y="22"/>
                  <a:pt x="0" y="22"/>
                  <a:pt x="0" y="2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9"/>
                  <a:pt x="0" y="30"/>
                  <a:pt x="7" y="32"/>
                </a:cubicBezTo>
                <a:cubicBezTo>
                  <a:pt x="8" y="34"/>
                  <a:pt x="8" y="34"/>
                  <a:pt x="8" y="34"/>
                </a:cubicBezTo>
                <a:cubicBezTo>
                  <a:pt x="5" y="41"/>
                  <a:pt x="5" y="41"/>
                  <a:pt x="6" y="42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1" y="46"/>
                  <a:pt x="11" y="46"/>
                  <a:pt x="17" y="43"/>
                </a:cubicBezTo>
                <a:cubicBezTo>
                  <a:pt x="19" y="44"/>
                  <a:pt x="19" y="44"/>
                  <a:pt x="19" y="44"/>
                </a:cubicBezTo>
                <a:cubicBezTo>
                  <a:pt x="22" y="51"/>
                  <a:pt x="22" y="51"/>
                  <a:pt x="23" y="51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1"/>
                  <a:pt x="30" y="51"/>
                  <a:pt x="33" y="44"/>
                </a:cubicBezTo>
                <a:cubicBezTo>
                  <a:pt x="35" y="43"/>
                  <a:pt x="35" y="43"/>
                  <a:pt x="35" y="43"/>
                </a:cubicBezTo>
                <a:cubicBezTo>
                  <a:pt x="39" y="45"/>
                  <a:pt x="41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6" y="42"/>
                  <a:pt x="46" y="42"/>
                  <a:pt x="46" y="42"/>
                </a:cubicBezTo>
                <a:cubicBezTo>
                  <a:pt x="47" y="41"/>
                  <a:pt x="47" y="41"/>
                  <a:pt x="44" y="34"/>
                </a:cubicBezTo>
                <a:cubicBezTo>
                  <a:pt x="45" y="32"/>
                  <a:pt x="45" y="32"/>
                  <a:pt x="45" y="32"/>
                </a:cubicBezTo>
                <a:cubicBezTo>
                  <a:pt x="52" y="29"/>
                  <a:pt x="52" y="29"/>
                  <a:pt x="52" y="28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2"/>
                  <a:pt x="52" y="22"/>
                  <a:pt x="45" y="19"/>
                </a:cubicBezTo>
                <a:close/>
                <a:moveTo>
                  <a:pt x="26" y="35"/>
                </a:moveTo>
                <a:cubicBezTo>
                  <a:pt x="21" y="35"/>
                  <a:pt x="17" y="31"/>
                  <a:pt x="17" y="26"/>
                </a:cubicBezTo>
                <a:cubicBezTo>
                  <a:pt x="17" y="21"/>
                  <a:pt x="21" y="17"/>
                  <a:pt x="26" y="17"/>
                </a:cubicBezTo>
                <a:cubicBezTo>
                  <a:pt x="31" y="17"/>
                  <a:pt x="35" y="21"/>
                  <a:pt x="35" y="26"/>
                </a:cubicBezTo>
                <a:cubicBezTo>
                  <a:pt x="35" y="31"/>
                  <a:pt x="31" y="35"/>
                  <a:pt x="26" y="35"/>
                </a:cubicBezTo>
                <a:close/>
                <a:moveTo>
                  <a:pt x="26" y="35"/>
                </a:moveTo>
                <a:cubicBezTo>
                  <a:pt x="26" y="35"/>
                  <a:pt x="26" y="35"/>
                  <a:pt x="26" y="35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6342221" y="3309563"/>
            <a:ext cx="145071" cy="145071"/>
          </a:xfrm>
          <a:custGeom>
            <a:avLst/>
            <a:gdLst>
              <a:gd name="T0" fmla="*/ 45 w 52"/>
              <a:gd name="T1" fmla="*/ 19 h 52"/>
              <a:gd name="T2" fmla="*/ 44 w 52"/>
              <a:gd name="T3" fmla="*/ 17 h 52"/>
              <a:gd name="T4" fmla="*/ 46 w 52"/>
              <a:gd name="T5" fmla="*/ 10 h 52"/>
              <a:gd name="T6" fmla="*/ 42 w 52"/>
              <a:gd name="T7" fmla="*/ 6 h 52"/>
              <a:gd name="T8" fmla="*/ 42 w 52"/>
              <a:gd name="T9" fmla="*/ 5 h 52"/>
              <a:gd name="T10" fmla="*/ 41 w 52"/>
              <a:gd name="T11" fmla="*/ 5 h 52"/>
              <a:gd name="T12" fmla="*/ 34 w 52"/>
              <a:gd name="T13" fmla="*/ 8 h 52"/>
              <a:gd name="T14" fmla="*/ 32 w 52"/>
              <a:gd name="T15" fmla="*/ 7 h 52"/>
              <a:gd name="T16" fmla="*/ 28 w 52"/>
              <a:gd name="T17" fmla="*/ 0 h 52"/>
              <a:gd name="T18" fmla="*/ 23 w 52"/>
              <a:gd name="T19" fmla="*/ 0 h 52"/>
              <a:gd name="T20" fmla="*/ 19 w 52"/>
              <a:gd name="T21" fmla="*/ 7 h 52"/>
              <a:gd name="T22" fmla="*/ 17 w 52"/>
              <a:gd name="T23" fmla="*/ 8 h 52"/>
              <a:gd name="T24" fmla="*/ 10 w 52"/>
              <a:gd name="T25" fmla="*/ 6 h 52"/>
              <a:gd name="T26" fmla="*/ 9 w 52"/>
              <a:gd name="T27" fmla="*/ 6 h 52"/>
              <a:gd name="T28" fmla="*/ 5 w 52"/>
              <a:gd name="T29" fmla="*/ 10 h 52"/>
              <a:gd name="T30" fmla="*/ 8 w 52"/>
              <a:gd name="T31" fmla="*/ 17 h 52"/>
              <a:gd name="T32" fmla="*/ 7 w 52"/>
              <a:gd name="T33" fmla="*/ 19 h 52"/>
              <a:gd name="T34" fmla="*/ 0 w 52"/>
              <a:gd name="T35" fmla="*/ 23 h 52"/>
              <a:gd name="T36" fmla="*/ 0 w 52"/>
              <a:gd name="T37" fmla="*/ 29 h 52"/>
              <a:gd name="T38" fmla="*/ 7 w 52"/>
              <a:gd name="T39" fmla="*/ 32 h 52"/>
              <a:gd name="T40" fmla="*/ 8 w 52"/>
              <a:gd name="T41" fmla="*/ 35 h 52"/>
              <a:gd name="T42" fmla="*/ 5 w 52"/>
              <a:gd name="T43" fmla="*/ 42 h 52"/>
              <a:gd name="T44" fmla="*/ 9 w 52"/>
              <a:gd name="T45" fmla="*/ 46 h 52"/>
              <a:gd name="T46" fmla="*/ 10 w 52"/>
              <a:gd name="T47" fmla="*/ 46 h 52"/>
              <a:gd name="T48" fmla="*/ 10 w 52"/>
              <a:gd name="T49" fmla="*/ 46 h 52"/>
              <a:gd name="T50" fmla="*/ 17 w 52"/>
              <a:gd name="T51" fmla="*/ 44 h 52"/>
              <a:gd name="T52" fmla="*/ 19 w 52"/>
              <a:gd name="T53" fmla="*/ 45 h 52"/>
              <a:gd name="T54" fmla="*/ 23 w 52"/>
              <a:gd name="T55" fmla="*/ 52 h 52"/>
              <a:gd name="T56" fmla="*/ 29 w 52"/>
              <a:gd name="T57" fmla="*/ 52 h 52"/>
              <a:gd name="T58" fmla="*/ 32 w 52"/>
              <a:gd name="T59" fmla="*/ 45 h 52"/>
              <a:gd name="T60" fmla="*/ 35 w 52"/>
              <a:gd name="T61" fmla="*/ 44 h 52"/>
              <a:gd name="T62" fmla="*/ 42 w 52"/>
              <a:gd name="T63" fmla="*/ 46 h 52"/>
              <a:gd name="T64" fmla="*/ 42 w 52"/>
              <a:gd name="T65" fmla="*/ 46 h 52"/>
              <a:gd name="T66" fmla="*/ 46 w 52"/>
              <a:gd name="T67" fmla="*/ 42 h 52"/>
              <a:gd name="T68" fmla="*/ 44 w 52"/>
              <a:gd name="T69" fmla="*/ 34 h 52"/>
              <a:gd name="T70" fmla="*/ 45 w 52"/>
              <a:gd name="T71" fmla="*/ 32 h 52"/>
              <a:gd name="T72" fmla="*/ 52 w 52"/>
              <a:gd name="T73" fmla="*/ 29 h 52"/>
              <a:gd name="T74" fmla="*/ 52 w 52"/>
              <a:gd name="T75" fmla="*/ 23 h 52"/>
              <a:gd name="T76" fmla="*/ 45 w 52"/>
              <a:gd name="T77" fmla="*/ 19 h 52"/>
              <a:gd name="T78" fmla="*/ 26 w 52"/>
              <a:gd name="T79" fmla="*/ 35 h 52"/>
              <a:gd name="T80" fmla="*/ 17 w 52"/>
              <a:gd name="T81" fmla="*/ 26 h 52"/>
              <a:gd name="T82" fmla="*/ 26 w 52"/>
              <a:gd name="T83" fmla="*/ 17 h 52"/>
              <a:gd name="T84" fmla="*/ 35 w 52"/>
              <a:gd name="T85" fmla="*/ 26 h 52"/>
              <a:gd name="T86" fmla="*/ 26 w 52"/>
              <a:gd name="T87" fmla="*/ 35 h 52"/>
              <a:gd name="T88" fmla="*/ 26 w 52"/>
              <a:gd name="T89" fmla="*/ 35 h 52"/>
              <a:gd name="T90" fmla="*/ 26 w 52"/>
              <a:gd name="T91" fmla="*/ 3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2" h="52">
                <a:moveTo>
                  <a:pt x="45" y="19"/>
                </a:moveTo>
                <a:cubicBezTo>
                  <a:pt x="44" y="17"/>
                  <a:pt x="44" y="17"/>
                  <a:pt x="44" y="17"/>
                </a:cubicBezTo>
                <a:cubicBezTo>
                  <a:pt x="47" y="10"/>
                  <a:pt x="47" y="10"/>
                  <a:pt x="46" y="10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5"/>
                  <a:pt x="42" y="5"/>
                  <a:pt x="42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0" y="5"/>
                  <a:pt x="34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29" y="0"/>
                  <a:pt x="29" y="0"/>
                  <a:pt x="28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19" y="7"/>
                </a:cubicBezTo>
                <a:cubicBezTo>
                  <a:pt x="17" y="8"/>
                  <a:pt x="17" y="8"/>
                  <a:pt x="17" y="8"/>
                </a:cubicBezTo>
                <a:cubicBezTo>
                  <a:pt x="13" y="6"/>
                  <a:pt x="11" y="6"/>
                  <a:pt x="10" y="6"/>
                </a:cubicBezTo>
                <a:cubicBezTo>
                  <a:pt x="9" y="6"/>
                  <a:pt x="9" y="6"/>
                  <a:pt x="9" y="6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4" y="11"/>
                  <a:pt x="8" y="17"/>
                </a:cubicBezTo>
                <a:cubicBezTo>
                  <a:pt x="7" y="19"/>
                  <a:pt x="7" y="19"/>
                  <a:pt x="7" y="19"/>
                </a:cubicBezTo>
                <a:cubicBezTo>
                  <a:pt x="0" y="22"/>
                  <a:pt x="0" y="22"/>
                  <a:pt x="0" y="2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0" y="30"/>
                  <a:pt x="7" y="32"/>
                </a:cubicBezTo>
                <a:cubicBezTo>
                  <a:pt x="8" y="35"/>
                  <a:pt x="8" y="35"/>
                  <a:pt x="8" y="35"/>
                </a:cubicBezTo>
                <a:cubicBezTo>
                  <a:pt x="5" y="41"/>
                  <a:pt x="5" y="42"/>
                  <a:pt x="5" y="42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1" y="46"/>
                  <a:pt x="17" y="44"/>
                </a:cubicBezTo>
                <a:cubicBezTo>
                  <a:pt x="19" y="45"/>
                  <a:pt x="19" y="45"/>
                  <a:pt x="19" y="45"/>
                </a:cubicBezTo>
                <a:cubicBezTo>
                  <a:pt x="22" y="52"/>
                  <a:pt x="22" y="52"/>
                  <a:pt x="23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2"/>
                  <a:pt x="30" y="52"/>
                  <a:pt x="32" y="45"/>
                </a:cubicBezTo>
                <a:cubicBezTo>
                  <a:pt x="35" y="44"/>
                  <a:pt x="35" y="44"/>
                  <a:pt x="35" y="44"/>
                </a:cubicBezTo>
                <a:cubicBezTo>
                  <a:pt x="39" y="45"/>
                  <a:pt x="41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6" y="42"/>
                  <a:pt x="46" y="42"/>
                  <a:pt x="46" y="42"/>
                </a:cubicBezTo>
                <a:cubicBezTo>
                  <a:pt x="47" y="41"/>
                  <a:pt x="47" y="41"/>
                  <a:pt x="44" y="34"/>
                </a:cubicBezTo>
                <a:cubicBezTo>
                  <a:pt x="45" y="32"/>
                  <a:pt x="45" y="32"/>
                  <a:pt x="45" y="32"/>
                </a:cubicBezTo>
                <a:cubicBezTo>
                  <a:pt x="52" y="30"/>
                  <a:pt x="52" y="29"/>
                  <a:pt x="52" y="29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2"/>
                  <a:pt x="52" y="22"/>
                  <a:pt x="45" y="19"/>
                </a:cubicBezTo>
                <a:close/>
                <a:moveTo>
                  <a:pt x="26" y="35"/>
                </a:moveTo>
                <a:cubicBezTo>
                  <a:pt x="21" y="35"/>
                  <a:pt x="17" y="31"/>
                  <a:pt x="17" y="26"/>
                </a:cubicBezTo>
                <a:cubicBezTo>
                  <a:pt x="17" y="21"/>
                  <a:pt x="21" y="17"/>
                  <a:pt x="26" y="17"/>
                </a:cubicBezTo>
                <a:cubicBezTo>
                  <a:pt x="31" y="17"/>
                  <a:pt x="35" y="21"/>
                  <a:pt x="35" y="26"/>
                </a:cubicBezTo>
                <a:cubicBezTo>
                  <a:pt x="35" y="31"/>
                  <a:pt x="31" y="35"/>
                  <a:pt x="26" y="35"/>
                </a:cubicBezTo>
                <a:close/>
                <a:moveTo>
                  <a:pt x="26" y="35"/>
                </a:moveTo>
                <a:cubicBezTo>
                  <a:pt x="26" y="35"/>
                  <a:pt x="26" y="35"/>
                  <a:pt x="26" y="35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6685370" y="3184021"/>
            <a:ext cx="146466" cy="145071"/>
          </a:xfrm>
          <a:custGeom>
            <a:avLst/>
            <a:gdLst>
              <a:gd name="T0" fmla="*/ 45 w 52"/>
              <a:gd name="T1" fmla="*/ 20 h 52"/>
              <a:gd name="T2" fmla="*/ 44 w 52"/>
              <a:gd name="T3" fmla="*/ 17 h 52"/>
              <a:gd name="T4" fmla="*/ 46 w 52"/>
              <a:gd name="T5" fmla="*/ 10 h 52"/>
              <a:gd name="T6" fmla="*/ 42 w 52"/>
              <a:gd name="T7" fmla="*/ 6 h 52"/>
              <a:gd name="T8" fmla="*/ 42 w 52"/>
              <a:gd name="T9" fmla="*/ 6 h 52"/>
              <a:gd name="T10" fmla="*/ 41 w 52"/>
              <a:gd name="T11" fmla="*/ 6 h 52"/>
              <a:gd name="T12" fmla="*/ 34 w 52"/>
              <a:gd name="T13" fmla="*/ 8 h 52"/>
              <a:gd name="T14" fmla="*/ 32 w 52"/>
              <a:gd name="T15" fmla="*/ 7 h 52"/>
              <a:gd name="T16" fmla="*/ 28 w 52"/>
              <a:gd name="T17" fmla="*/ 0 h 52"/>
              <a:gd name="T18" fmla="*/ 23 w 52"/>
              <a:gd name="T19" fmla="*/ 0 h 52"/>
              <a:gd name="T20" fmla="*/ 19 w 52"/>
              <a:gd name="T21" fmla="*/ 7 h 52"/>
              <a:gd name="T22" fmla="*/ 17 w 52"/>
              <a:gd name="T23" fmla="*/ 8 h 52"/>
              <a:gd name="T24" fmla="*/ 10 w 52"/>
              <a:gd name="T25" fmla="*/ 6 h 52"/>
              <a:gd name="T26" fmla="*/ 9 w 52"/>
              <a:gd name="T27" fmla="*/ 6 h 52"/>
              <a:gd name="T28" fmla="*/ 5 w 52"/>
              <a:gd name="T29" fmla="*/ 10 h 52"/>
              <a:gd name="T30" fmla="*/ 8 w 52"/>
              <a:gd name="T31" fmla="*/ 17 h 52"/>
              <a:gd name="T32" fmla="*/ 7 w 52"/>
              <a:gd name="T33" fmla="*/ 20 h 52"/>
              <a:gd name="T34" fmla="*/ 0 w 52"/>
              <a:gd name="T35" fmla="*/ 23 h 52"/>
              <a:gd name="T36" fmla="*/ 0 w 52"/>
              <a:gd name="T37" fmla="*/ 29 h 52"/>
              <a:gd name="T38" fmla="*/ 7 w 52"/>
              <a:gd name="T39" fmla="*/ 33 h 52"/>
              <a:gd name="T40" fmla="*/ 8 w 52"/>
              <a:gd name="T41" fmla="*/ 35 h 52"/>
              <a:gd name="T42" fmla="*/ 5 w 52"/>
              <a:gd name="T43" fmla="*/ 42 h 52"/>
              <a:gd name="T44" fmla="*/ 9 w 52"/>
              <a:gd name="T45" fmla="*/ 46 h 52"/>
              <a:gd name="T46" fmla="*/ 10 w 52"/>
              <a:gd name="T47" fmla="*/ 46 h 52"/>
              <a:gd name="T48" fmla="*/ 10 w 52"/>
              <a:gd name="T49" fmla="*/ 46 h 52"/>
              <a:gd name="T50" fmla="*/ 17 w 52"/>
              <a:gd name="T51" fmla="*/ 44 h 52"/>
              <a:gd name="T52" fmla="*/ 19 w 52"/>
              <a:gd name="T53" fmla="*/ 45 h 52"/>
              <a:gd name="T54" fmla="*/ 23 w 52"/>
              <a:gd name="T55" fmla="*/ 52 h 52"/>
              <a:gd name="T56" fmla="*/ 29 w 52"/>
              <a:gd name="T57" fmla="*/ 52 h 52"/>
              <a:gd name="T58" fmla="*/ 32 w 52"/>
              <a:gd name="T59" fmla="*/ 45 h 52"/>
              <a:gd name="T60" fmla="*/ 34 w 52"/>
              <a:gd name="T61" fmla="*/ 44 h 52"/>
              <a:gd name="T62" fmla="*/ 41 w 52"/>
              <a:gd name="T63" fmla="*/ 46 h 52"/>
              <a:gd name="T64" fmla="*/ 42 w 52"/>
              <a:gd name="T65" fmla="*/ 46 h 52"/>
              <a:gd name="T66" fmla="*/ 46 w 52"/>
              <a:gd name="T67" fmla="*/ 42 h 52"/>
              <a:gd name="T68" fmla="*/ 44 w 52"/>
              <a:gd name="T69" fmla="*/ 35 h 52"/>
              <a:gd name="T70" fmla="*/ 45 w 52"/>
              <a:gd name="T71" fmla="*/ 32 h 52"/>
              <a:gd name="T72" fmla="*/ 52 w 52"/>
              <a:gd name="T73" fmla="*/ 29 h 52"/>
              <a:gd name="T74" fmla="*/ 52 w 52"/>
              <a:gd name="T75" fmla="*/ 23 h 52"/>
              <a:gd name="T76" fmla="*/ 45 w 52"/>
              <a:gd name="T77" fmla="*/ 20 h 52"/>
              <a:gd name="T78" fmla="*/ 26 w 52"/>
              <a:gd name="T79" fmla="*/ 35 h 52"/>
              <a:gd name="T80" fmla="*/ 17 w 52"/>
              <a:gd name="T81" fmla="*/ 26 h 52"/>
              <a:gd name="T82" fmla="*/ 26 w 52"/>
              <a:gd name="T83" fmla="*/ 17 h 52"/>
              <a:gd name="T84" fmla="*/ 35 w 52"/>
              <a:gd name="T85" fmla="*/ 26 h 52"/>
              <a:gd name="T86" fmla="*/ 26 w 52"/>
              <a:gd name="T87" fmla="*/ 35 h 52"/>
              <a:gd name="T88" fmla="*/ 26 w 52"/>
              <a:gd name="T89" fmla="*/ 35 h 52"/>
              <a:gd name="T90" fmla="*/ 26 w 52"/>
              <a:gd name="T91" fmla="*/ 3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2" h="52">
                <a:moveTo>
                  <a:pt x="45" y="20"/>
                </a:moveTo>
                <a:cubicBezTo>
                  <a:pt x="44" y="17"/>
                  <a:pt x="44" y="17"/>
                  <a:pt x="44" y="17"/>
                </a:cubicBezTo>
                <a:cubicBezTo>
                  <a:pt x="47" y="10"/>
                  <a:pt x="47" y="10"/>
                  <a:pt x="46" y="10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41" y="6"/>
                  <a:pt x="40" y="6"/>
                  <a:pt x="34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29" y="0"/>
                  <a:pt x="29" y="0"/>
                  <a:pt x="28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19" y="7"/>
                </a:cubicBezTo>
                <a:cubicBezTo>
                  <a:pt x="17" y="8"/>
                  <a:pt x="17" y="8"/>
                  <a:pt x="17" y="8"/>
                </a:cubicBezTo>
                <a:cubicBezTo>
                  <a:pt x="13" y="7"/>
                  <a:pt x="11" y="6"/>
                  <a:pt x="10" y="6"/>
                </a:cubicBezTo>
                <a:cubicBezTo>
                  <a:pt x="9" y="6"/>
                  <a:pt x="9" y="6"/>
                  <a:pt x="9" y="6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4" y="11"/>
                  <a:pt x="8" y="17"/>
                </a:cubicBezTo>
                <a:cubicBezTo>
                  <a:pt x="7" y="20"/>
                  <a:pt x="7" y="20"/>
                  <a:pt x="7" y="20"/>
                </a:cubicBezTo>
                <a:cubicBezTo>
                  <a:pt x="0" y="22"/>
                  <a:pt x="0" y="23"/>
                  <a:pt x="0" y="2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0"/>
                  <a:pt x="0" y="30"/>
                  <a:pt x="7" y="33"/>
                </a:cubicBezTo>
                <a:cubicBezTo>
                  <a:pt x="8" y="35"/>
                  <a:pt x="8" y="35"/>
                  <a:pt x="8" y="35"/>
                </a:cubicBezTo>
                <a:cubicBezTo>
                  <a:pt x="5" y="42"/>
                  <a:pt x="5" y="42"/>
                  <a:pt x="5" y="42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1" y="46"/>
                  <a:pt x="17" y="44"/>
                </a:cubicBezTo>
                <a:cubicBezTo>
                  <a:pt x="19" y="45"/>
                  <a:pt x="19" y="45"/>
                  <a:pt x="19" y="45"/>
                </a:cubicBezTo>
                <a:cubicBezTo>
                  <a:pt x="22" y="52"/>
                  <a:pt x="22" y="52"/>
                  <a:pt x="23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2"/>
                  <a:pt x="30" y="52"/>
                  <a:pt x="32" y="45"/>
                </a:cubicBezTo>
                <a:cubicBezTo>
                  <a:pt x="34" y="44"/>
                  <a:pt x="34" y="44"/>
                  <a:pt x="34" y="44"/>
                </a:cubicBezTo>
                <a:cubicBezTo>
                  <a:pt x="38" y="45"/>
                  <a:pt x="41" y="46"/>
                  <a:pt x="41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6" y="42"/>
                  <a:pt x="46" y="42"/>
                  <a:pt x="46" y="42"/>
                </a:cubicBezTo>
                <a:cubicBezTo>
                  <a:pt x="47" y="42"/>
                  <a:pt x="47" y="41"/>
                  <a:pt x="44" y="35"/>
                </a:cubicBezTo>
                <a:cubicBezTo>
                  <a:pt x="45" y="32"/>
                  <a:pt x="45" y="32"/>
                  <a:pt x="45" y="32"/>
                </a:cubicBezTo>
                <a:cubicBezTo>
                  <a:pt x="52" y="30"/>
                  <a:pt x="52" y="29"/>
                  <a:pt x="52" y="29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2"/>
                  <a:pt x="52" y="22"/>
                  <a:pt x="45" y="20"/>
                </a:cubicBezTo>
                <a:close/>
                <a:moveTo>
                  <a:pt x="26" y="35"/>
                </a:moveTo>
                <a:cubicBezTo>
                  <a:pt x="21" y="35"/>
                  <a:pt x="17" y="31"/>
                  <a:pt x="17" y="26"/>
                </a:cubicBezTo>
                <a:cubicBezTo>
                  <a:pt x="17" y="21"/>
                  <a:pt x="21" y="17"/>
                  <a:pt x="26" y="17"/>
                </a:cubicBezTo>
                <a:cubicBezTo>
                  <a:pt x="31" y="17"/>
                  <a:pt x="35" y="21"/>
                  <a:pt x="35" y="26"/>
                </a:cubicBezTo>
                <a:cubicBezTo>
                  <a:pt x="35" y="31"/>
                  <a:pt x="31" y="35"/>
                  <a:pt x="26" y="35"/>
                </a:cubicBezTo>
                <a:close/>
                <a:moveTo>
                  <a:pt x="26" y="35"/>
                </a:moveTo>
                <a:cubicBezTo>
                  <a:pt x="26" y="35"/>
                  <a:pt x="26" y="35"/>
                  <a:pt x="26" y="35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5706140" y="2895274"/>
            <a:ext cx="195288" cy="191104"/>
          </a:xfrm>
          <a:custGeom>
            <a:avLst/>
            <a:gdLst>
              <a:gd name="T0" fmla="*/ 61 w 70"/>
              <a:gd name="T1" fmla="*/ 25 h 68"/>
              <a:gd name="T2" fmla="*/ 59 w 70"/>
              <a:gd name="T3" fmla="*/ 22 h 68"/>
              <a:gd name="T4" fmla="*/ 62 w 70"/>
              <a:gd name="T5" fmla="*/ 12 h 68"/>
              <a:gd name="T6" fmla="*/ 57 w 70"/>
              <a:gd name="T7" fmla="*/ 7 h 68"/>
              <a:gd name="T8" fmla="*/ 57 w 70"/>
              <a:gd name="T9" fmla="*/ 7 h 68"/>
              <a:gd name="T10" fmla="*/ 56 w 70"/>
              <a:gd name="T11" fmla="*/ 7 h 68"/>
              <a:gd name="T12" fmla="*/ 47 w 70"/>
              <a:gd name="T13" fmla="*/ 10 h 68"/>
              <a:gd name="T14" fmla="*/ 44 w 70"/>
              <a:gd name="T15" fmla="*/ 9 h 68"/>
              <a:gd name="T16" fmla="*/ 39 w 70"/>
              <a:gd name="T17" fmla="*/ 0 h 68"/>
              <a:gd name="T18" fmla="*/ 31 w 70"/>
              <a:gd name="T19" fmla="*/ 0 h 68"/>
              <a:gd name="T20" fmla="*/ 26 w 70"/>
              <a:gd name="T21" fmla="*/ 9 h 68"/>
              <a:gd name="T22" fmla="*/ 23 w 70"/>
              <a:gd name="T23" fmla="*/ 10 h 68"/>
              <a:gd name="T24" fmla="*/ 14 w 70"/>
              <a:gd name="T25" fmla="*/ 7 h 68"/>
              <a:gd name="T26" fmla="*/ 13 w 70"/>
              <a:gd name="T27" fmla="*/ 7 h 68"/>
              <a:gd name="T28" fmla="*/ 8 w 70"/>
              <a:gd name="T29" fmla="*/ 12 h 68"/>
              <a:gd name="T30" fmla="*/ 11 w 70"/>
              <a:gd name="T31" fmla="*/ 22 h 68"/>
              <a:gd name="T32" fmla="*/ 10 w 70"/>
              <a:gd name="T33" fmla="*/ 25 h 68"/>
              <a:gd name="T34" fmla="*/ 0 w 70"/>
              <a:gd name="T35" fmla="*/ 31 h 68"/>
              <a:gd name="T36" fmla="*/ 0 w 70"/>
              <a:gd name="T37" fmla="*/ 38 h 68"/>
              <a:gd name="T38" fmla="*/ 10 w 70"/>
              <a:gd name="T39" fmla="*/ 43 h 68"/>
              <a:gd name="T40" fmla="*/ 11 w 70"/>
              <a:gd name="T41" fmla="*/ 46 h 68"/>
              <a:gd name="T42" fmla="*/ 8 w 70"/>
              <a:gd name="T43" fmla="*/ 56 h 68"/>
              <a:gd name="T44" fmla="*/ 13 w 70"/>
              <a:gd name="T45" fmla="*/ 61 h 68"/>
              <a:gd name="T46" fmla="*/ 13 w 70"/>
              <a:gd name="T47" fmla="*/ 61 h 68"/>
              <a:gd name="T48" fmla="*/ 14 w 70"/>
              <a:gd name="T49" fmla="*/ 61 h 68"/>
              <a:gd name="T50" fmla="*/ 23 w 70"/>
              <a:gd name="T51" fmla="*/ 58 h 68"/>
              <a:gd name="T52" fmla="*/ 26 w 70"/>
              <a:gd name="T53" fmla="*/ 59 h 68"/>
              <a:gd name="T54" fmla="*/ 32 w 70"/>
              <a:gd name="T55" fmla="*/ 68 h 68"/>
              <a:gd name="T56" fmla="*/ 39 w 70"/>
              <a:gd name="T57" fmla="*/ 68 h 68"/>
              <a:gd name="T58" fmla="*/ 44 w 70"/>
              <a:gd name="T59" fmla="*/ 59 h 68"/>
              <a:gd name="T60" fmla="*/ 47 w 70"/>
              <a:gd name="T61" fmla="*/ 58 h 68"/>
              <a:gd name="T62" fmla="*/ 56 w 70"/>
              <a:gd name="T63" fmla="*/ 61 h 68"/>
              <a:gd name="T64" fmla="*/ 57 w 70"/>
              <a:gd name="T65" fmla="*/ 61 h 68"/>
              <a:gd name="T66" fmla="*/ 63 w 70"/>
              <a:gd name="T67" fmla="*/ 56 h 68"/>
              <a:gd name="T68" fmla="*/ 59 w 70"/>
              <a:gd name="T69" fmla="*/ 45 h 68"/>
              <a:gd name="T70" fmla="*/ 61 w 70"/>
              <a:gd name="T71" fmla="*/ 43 h 68"/>
              <a:gd name="T72" fmla="*/ 70 w 70"/>
              <a:gd name="T73" fmla="*/ 37 h 68"/>
              <a:gd name="T74" fmla="*/ 70 w 70"/>
              <a:gd name="T75" fmla="*/ 30 h 68"/>
              <a:gd name="T76" fmla="*/ 61 w 70"/>
              <a:gd name="T77" fmla="*/ 25 h 68"/>
              <a:gd name="T78" fmla="*/ 35 w 70"/>
              <a:gd name="T79" fmla="*/ 46 h 68"/>
              <a:gd name="T80" fmla="*/ 23 w 70"/>
              <a:gd name="T81" fmla="*/ 34 h 68"/>
              <a:gd name="T82" fmla="*/ 35 w 70"/>
              <a:gd name="T83" fmla="*/ 22 h 68"/>
              <a:gd name="T84" fmla="*/ 47 w 70"/>
              <a:gd name="T85" fmla="*/ 34 h 68"/>
              <a:gd name="T86" fmla="*/ 35 w 70"/>
              <a:gd name="T87" fmla="*/ 46 h 68"/>
              <a:gd name="T88" fmla="*/ 35 w 70"/>
              <a:gd name="T89" fmla="*/ 46 h 68"/>
              <a:gd name="T90" fmla="*/ 35 w 70"/>
              <a:gd name="T91" fmla="*/ 4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" h="68">
                <a:moveTo>
                  <a:pt x="61" y="25"/>
                </a:moveTo>
                <a:cubicBezTo>
                  <a:pt x="59" y="22"/>
                  <a:pt x="59" y="22"/>
                  <a:pt x="59" y="22"/>
                </a:cubicBezTo>
                <a:cubicBezTo>
                  <a:pt x="63" y="13"/>
                  <a:pt x="63" y="13"/>
                  <a:pt x="62" y="12"/>
                </a:cubicBezTo>
                <a:cubicBezTo>
                  <a:pt x="57" y="7"/>
                  <a:pt x="57" y="7"/>
                  <a:pt x="57" y="7"/>
                </a:cubicBezTo>
                <a:cubicBezTo>
                  <a:pt x="57" y="7"/>
                  <a:pt x="57" y="7"/>
                  <a:pt x="57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5" y="7"/>
                  <a:pt x="47" y="10"/>
                </a:cubicBezTo>
                <a:cubicBezTo>
                  <a:pt x="44" y="9"/>
                  <a:pt x="44" y="9"/>
                  <a:pt x="44" y="9"/>
                </a:cubicBezTo>
                <a:cubicBezTo>
                  <a:pt x="40" y="0"/>
                  <a:pt x="40" y="0"/>
                  <a:pt x="3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26" y="9"/>
                </a:cubicBezTo>
                <a:cubicBezTo>
                  <a:pt x="23" y="10"/>
                  <a:pt x="23" y="10"/>
                  <a:pt x="23" y="10"/>
                </a:cubicBezTo>
                <a:cubicBezTo>
                  <a:pt x="18" y="8"/>
                  <a:pt x="15" y="7"/>
                  <a:pt x="14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3"/>
                  <a:pt x="6" y="13"/>
                  <a:pt x="11" y="22"/>
                </a:cubicBezTo>
                <a:cubicBezTo>
                  <a:pt x="10" y="25"/>
                  <a:pt x="10" y="25"/>
                  <a:pt x="10" y="25"/>
                </a:cubicBezTo>
                <a:cubicBezTo>
                  <a:pt x="0" y="29"/>
                  <a:pt x="0" y="29"/>
                  <a:pt x="0" y="31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39"/>
                  <a:pt x="10" y="43"/>
                </a:cubicBezTo>
                <a:cubicBezTo>
                  <a:pt x="11" y="46"/>
                  <a:pt x="11" y="46"/>
                  <a:pt x="11" y="46"/>
                </a:cubicBezTo>
                <a:cubicBezTo>
                  <a:pt x="7" y="55"/>
                  <a:pt x="7" y="55"/>
                  <a:pt x="8" y="56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1"/>
                  <a:pt x="15" y="61"/>
                  <a:pt x="23" y="58"/>
                </a:cubicBezTo>
                <a:cubicBezTo>
                  <a:pt x="26" y="59"/>
                  <a:pt x="26" y="59"/>
                  <a:pt x="26" y="59"/>
                </a:cubicBezTo>
                <a:cubicBezTo>
                  <a:pt x="30" y="68"/>
                  <a:pt x="30" y="68"/>
                  <a:pt x="32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40" y="68"/>
                  <a:pt x="40" y="68"/>
                  <a:pt x="44" y="59"/>
                </a:cubicBezTo>
                <a:cubicBezTo>
                  <a:pt x="47" y="58"/>
                  <a:pt x="47" y="58"/>
                  <a:pt x="47" y="58"/>
                </a:cubicBezTo>
                <a:cubicBezTo>
                  <a:pt x="52" y="60"/>
                  <a:pt x="55" y="61"/>
                  <a:pt x="56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55"/>
                  <a:pt x="64" y="55"/>
                  <a:pt x="59" y="45"/>
                </a:cubicBezTo>
                <a:cubicBezTo>
                  <a:pt x="61" y="43"/>
                  <a:pt x="61" y="43"/>
                  <a:pt x="61" y="43"/>
                </a:cubicBezTo>
                <a:cubicBezTo>
                  <a:pt x="70" y="39"/>
                  <a:pt x="70" y="39"/>
                  <a:pt x="70" y="37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29"/>
                  <a:pt x="70" y="29"/>
                  <a:pt x="61" y="25"/>
                </a:cubicBezTo>
                <a:close/>
                <a:moveTo>
                  <a:pt x="35" y="46"/>
                </a:moveTo>
                <a:cubicBezTo>
                  <a:pt x="28" y="46"/>
                  <a:pt x="23" y="41"/>
                  <a:pt x="23" y="34"/>
                </a:cubicBezTo>
                <a:cubicBezTo>
                  <a:pt x="23" y="27"/>
                  <a:pt x="28" y="22"/>
                  <a:pt x="35" y="22"/>
                </a:cubicBezTo>
                <a:cubicBezTo>
                  <a:pt x="42" y="22"/>
                  <a:pt x="47" y="27"/>
                  <a:pt x="47" y="34"/>
                </a:cubicBezTo>
                <a:cubicBezTo>
                  <a:pt x="47" y="41"/>
                  <a:pt x="42" y="46"/>
                  <a:pt x="35" y="46"/>
                </a:cubicBezTo>
                <a:close/>
                <a:moveTo>
                  <a:pt x="35" y="46"/>
                </a:moveTo>
                <a:cubicBezTo>
                  <a:pt x="35" y="46"/>
                  <a:pt x="35" y="46"/>
                  <a:pt x="35" y="46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6068818" y="3256556"/>
            <a:ext cx="198078" cy="192498"/>
          </a:xfrm>
          <a:custGeom>
            <a:avLst/>
            <a:gdLst>
              <a:gd name="T0" fmla="*/ 61 w 71"/>
              <a:gd name="T1" fmla="*/ 26 h 69"/>
              <a:gd name="T2" fmla="*/ 60 w 71"/>
              <a:gd name="T3" fmla="*/ 23 h 69"/>
              <a:gd name="T4" fmla="*/ 63 w 71"/>
              <a:gd name="T5" fmla="*/ 13 h 69"/>
              <a:gd name="T6" fmla="*/ 58 w 71"/>
              <a:gd name="T7" fmla="*/ 7 h 69"/>
              <a:gd name="T8" fmla="*/ 57 w 71"/>
              <a:gd name="T9" fmla="*/ 7 h 69"/>
              <a:gd name="T10" fmla="*/ 56 w 71"/>
              <a:gd name="T11" fmla="*/ 7 h 69"/>
              <a:gd name="T12" fmla="*/ 47 w 71"/>
              <a:gd name="T13" fmla="*/ 11 h 69"/>
              <a:gd name="T14" fmla="*/ 44 w 71"/>
              <a:gd name="T15" fmla="*/ 9 h 69"/>
              <a:gd name="T16" fmla="*/ 39 w 71"/>
              <a:gd name="T17" fmla="*/ 0 h 69"/>
              <a:gd name="T18" fmla="*/ 32 w 71"/>
              <a:gd name="T19" fmla="*/ 0 h 69"/>
              <a:gd name="T20" fmla="*/ 27 w 71"/>
              <a:gd name="T21" fmla="*/ 9 h 69"/>
              <a:gd name="T22" fmla="*/ 24 w 71"/>
              <a:gd name="T23" fmla="*/ 11 h 69"/>
              <a:gd name="T24" fmla="*/ 14 w 71"/>
              <a:gd name="T25" fmla="*/ 7 h 69"/>
              <a:gd name="T26" fmla="*/ 14 w 71"/>
              <a:gd name="T27" fmla="*/ 7 h 69"/>
              <a:gd name="T28" fmla="*/ 8 w 71"/>
              <a:gd name="T29" fmla="*/ 13 h 69"/>
              <a:gd name="T30" fmla="*/ 11 w 71"/>
              <a:gd name="T31" fmla="*/ 23 h 69"/>
              <a:gd name="T32" fmla="*/ 10 w 71"/>
              <a:gd name="T33" fmla="*/ 26 h 69"/>
              <a:gd name="T34" fmla="*/ 0 w 71"/>
              <a:gd name="T35" fmla="*/ 31 h 69"/>
              <a:gd name="T36" fmla="*/ 0 w 71"/>
              <a:gd name="T37" fmla="*/ 38 h 69"/>
              <a:gd name="T38" fmla="*/ 10 w 71"/>
              <a:gd name="T39" fmla="*/ 43 h 69"/>
              <a:gd name="T40" fmla="*/ 11 w 71"/>
              <a:gd name="T41" fmla="*/ 46 h 69"/>
              <a:gd name="T42" fmla="*/ 8 w 71"/>
              <a:gd name="T43" fmla="*/ 56 h 69"/>
              <a:gd name="T44" fmla="*/ 13 w 71"/>
              <a:gd name="T45" fmla="*/ 61 h 69"/>
              <a:gd name="T46" fmla="*/ 14 w 71"/>
              <a:gd name="T47" fmla="*/ 62 h 69"/>
              <a:gd name="T48" fmla="*/ 14 w 71"/>
              <a:gd name="T49" fmla="*/ 62 h 69"/>
              <a:gd name="T50" fmla="*/ 24 w 71"/>
              <a:gd name="T51" fmla="*/ 58 h 69"/>
              <a:gd name="T52" fmla="*/ 27 w 71"/>
              <a:gd name="T53" fmla="*/ 59 h 69"/>
              <a:gd name="T54" fmla="*/ 32 w 71"/>
              <a:gd name="T55" fmla="*/ 69 h 69"/>
              <a:gd name="T56" fmla="*/ 39 w 71"/>
              <a:gd name="T57" fmla="*/ 69 h 69"/>
              <a:gd name="T58" fmla="*/ 44 w 71"/>
              <a:gd name="T59" fmla="*/ 59 h 69"/>
              <a:gd name="T60" fmla="*/ 47 w 71"/>
              <a:gd name="T61" fmla="*/ 58 h 69"/>
              <a:gd name="T62" fmla="*/ 57 w 71"/>
              <a:gd name="T63" fmla="*/ 62 h 69"/>
              <a:gd name="T64" fmla="*/ 57 w 71"/>
              <a:gd name="T65" fmla="*/ 62 h 69"/>
              <a:gd name="T66" fmla="*/ 63 w 71"/>
              <a:gd name="T67" fmla="*/ 56 h 69"/>
              <a:gd name="T68" fmla="*/ 60 w 71"/>
              <a:gd name="T69" fmla="*/ 46 h 69"/>
              <a:gd name="T70" fmla="*/ 61 w 71"/>
              <a:gd name="T71" fmla="*/ 43 h 69"/>
              <a:gd name="T72" fmla="*/ 71 w 71"/>
              <a:gd name="T73" fmla="*/ 38 h 69"/>
              <a:gd name="T74" fmla="*/ 71 w 71"/>
              <a:gd name="T75" fmla="*/ 31 h 69"/>
              <a:gd name="T76" fmla="*/ 61 w 71"/>
              <a:gd name="T77" fmla="*/ 26 h 69"/>
              <a:gd name="T78" fmla="*/ 35 w 71"/>
              <a:gd name="T79" fmla="*/ 46 h 69"/>
              <a:gd name="T80" fmla="*/ 23 w 71"/>
              <a:gd name="T81" fmla="*/ 34 h 69"/>
              <a:gd name="T82" fmla="*/ 35 w 71"/>
              <a:gd name="T83" fmla="*/ 22 h 69"/>
              <a:gd name="T84" fmla="*/ 48 w 71"/>
              <a:gd name="T85" fmla="*/ 34 h 69"/>
              <a:gd name="T86" fmla="*/ 35 w 71"/>
              <a:gd name="T87" fmla="*/ 46 h 69"/>
              <a:gd name="T88" fmla="*/ 35 w 71"/>
              <a:gd name="T89" fmla="*/ 46 h 69"/>
              <a:gd name="T90" fmla="*/ 35 w 71"/>
              <a:gd name="T91" fmla="*/ 4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" h="69">
                <a:moveTo>
                  <a:pt x="61" y="26"/>
                </a:moveTo>
                <a:cubicBezTo>
                  <a:pt x="60" y="23"/>
                  <a:pt x="60" y="23"/>
                  <a:pt x="60" y="23"/>
                </a:cubicBezTo>
                <a:cubicBezTo>
                  <a:pt x="64" y="14"/>
                  <a:pt x="64" y="13"/>
                  <a:pt x="63" y="13"/>
                </a:cubicBezTo>
                <a:cubicBezTo>
                  <a:pt x="58" y="7"/>
                  <a:pt x="58" y="7"/>
                  <a:pt x="58" y="7"/>
                </a:cubicBezTo>
                <a:cubicBezTo>
                  <a:pt x="57" y="7"/>
                  <a:pt x="57" y="7"/>
                  <a:pt x="57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5" y="7"/>
                  <a:pt x="47" y="11"/>
                </a:cubicBezTo>
                <a:cubicBezTo>
                  <a:pt x="44" y="9"/>
                  <a:pt x="44" y="9"/>
                  <a:pt x="44" y="9"/>
                </a:cubicBezTo>
                <a:cubicBezTo>
                  <a:pt x="40" y="0"/>
                  <a:pt x="40" y="0"/>
                  <a:pt x="3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30" y="0"/>
                  <a:pt x="27" y="9"/>
                </a:cubicBezTo>
                <a:cubicBezTo>
                  <a:pt x="24" y="11"/>
                  <a:pt x="24" y="11"/>
                  <a:pt x="24" y="11"/>
                </a:cubicBezTo>
                <a:cubicBezTo>
                  <a:pt x="18" y="8"/>
                  <a:pt x="15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4"/>
                  <a:pt x="7" y="14"/>
                  <a:pt x="11" y="23"/>
                </a:cubicBezTo>
                <a:cubicBezTo>
                  <a:pt x="10" y="26"/>
                  <a:pt x="10" y="26"/>
                  <a:pt x="10" y="26"/>
                </a:cubicBezTo>
                <a:cubicBezTo>
                  <a:pt x="0" y="29"/>
                  <a:pt x="0" y="30"/>
                  <a:pt x="0" y="31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40"/>
                  <a:pt x="10" y="43"/>
                </a:cubicBezTo>
                <a:cubicBezTo>
                  <a:pt x="11" y="46"/>
                  <a:pt x="11" y="46"/>
                  <a:pt x="11" y="46"/>
                </a:cubicBezTo>
                <a:cubicBezTo>
                  <a:pt x="7" y="55"/>
                  <a:pt x="7" y="56"/>
                  <a:pt x="8" y="56"/>
                </a:cubicBezTo>
                <a:cubicBezTo>
                  <a:pt x="13" y="61"/>
                  <a:pt x="13" y="61"/>
                  <a:pt x="13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5" y="62"/>
                  <a:pt x="16" y="62"/>
                  <a:pt x="24" y="58"/>
                </a:cubicBezTo>
                <a:cubicBezTo>
                  <a:pt x="27" y="59"/>
                  <a:pt x="27" y="59"/>
                  <a:pt x="27" y="59"/>
                </a:cubicBezTo>
                <a:cubicBezTo>
                  <a:pt x="30" y="69"/>
                  <a:pt x="31" y="69"/>
                  <a:pt x="32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40" y="69"/>
                  <a:pt x="41" y="69"/>
                  <a:pt x="44" y="59"/>
                </a:cubicBezTo>
                <a:cubicBezTo>
                  <a:pt x="47" y="58"/>
                  <a:pt x="47" y="58"/>
                  <a:pt x="47" y="58"/>
                </a:cubicBezTo>
                <a:cubicBezTo>
                  <a:pt x="53" y="61"/>
                  <a:pt x="56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3" y="56"/>
                  <a:pt x="63" y="56"/>
                  <a:pt x="63" y="56"/>
                </a:cubicBezTo>
                <a:cubicBezTo>
                  <a:pt x="64" y="55"/>
                  <a:pt x="64" y="55"/>
                  <a:pt x="60" y="46"/>
                </a:cubicBezTo>
                <a:cubicBezTo>
                  <a:pt x="61" y="43"/>
                  <a:pt x="61" y="43"/>
                  <a:pt x="61" y="43"/>
                </a:cubicBezTo>
                <a:cubicBezTo>
                  <a:pt x="71" y="39"/>
                  <a:pt x="71" y="39"/>
                  <a:pt x="71" y="38"/>
                </a:cubicBezTo>
                <a:cubicBezTo>
                  <a:pt x="71" y="31"/>
                  <a:pt x="71" y="31"/>
                  <a:pt x="71" y="31"/>
                </a:cubicBezTo>
                <a:cubicBezTo>
                  <a:pt x="71" y="30"/>
                  <a:pt x="71" y="29"/>
                  <a:pt x="61" y="26"/>
                </a:cubicBezTo>
                <a:close/>
                <a:moveTo>
                  <a:pt x="35" y="46"/>
                </a:moveTo>
                <a:cubicBezTo>
                  <a:pt x="29" y="46"/>
                  <a:pt x="23" y="41"/>
                  <a:pt x="23" y="34"/>
                </a:cubicBezTo>
                <a:cubicBezTo>
                  <a:pt x="23" y="28"/>
                  <a:pt x="29" y="22"/>
                  <a:pt x="35" y="22"/>
                </a:cubicBezTo>
                <a:cubicBezTo>
                  <a:pt x="42" y="22"/>
                  <a:pt x="48" y="28"/>
                  <a:pt x="48" y="34"/>
                </a:cubicBezTo>
                <a:cubicBezTo>
                  <a:pt x="48" y="41"/>
                  <a:pt x="42" y="46"/>
                  <a:pt x="35" y="46"/>
                </a:cubicBezTo>
                <a:close/>
                <a:moveTo>
                  <a:pt x="35" y="46"/>
                </a:moveTo>
                <a:cubicBezTo>
                  <a:pt x="35" y="46"/>
                  <a:pt x="35" y="46"/>
                  <a:pt x="35" y="46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5867950" y="3930300"/>
            <a:ext cx="198078" cy="193893"/>
          </a:xfrm>
          <a:custGeom>
            <a:avLst/>
            <a:gdLst>
              <a:gd name="T0" fmla="*/ 61 w 71"/>
              <a:gd name="T1" fmla="*/ 26 h 69"/>
              <a:gd name="T2" fmla="*/ 60 w 71"/>
              <a:gd name="T3" fmla="*/ 23 h 69"/>
              <a:gd name="T4" fmla="*/ 63 w 71"/>
              <a:gd name="T5" fmla="*/ 12 h 69"/>
              <a:gd name="T6" fmla="*/ 58 w 71"/>
              <a:gd name="T7" fmla="*/ 7 h 69"/>
              <a:gd name="T8" fmla="*/ 57 w 71"/>
              <a:gd name="T9" fmla="*/ 7 h 69"/>
              <a:gd name="T10" fmla="*/ 56 w 71"/>
              <a:gd name="T11" fmla="*/ 7 h 69"/>
              <a:gd name="T12" fmla="*/ 47 w 71"/>
              <a:gd name="T13" fmla="*/ 10 h 69"/>
              <a:gd name="T14" fmla="*/ 44 w 71"/>
              <a:gd name="T15" fmla="*/ 9 h 69"/>
              <a:gd name="T16" fmla="*/ 39 w 71"/>
              <a:gd name="T17" fmla="*/ 0 h 69"/>
              <a:gd name="T18" fmla="*/ 32 w 71"/>
              <a:gd name="T19" fmla="*/ 0 h 69"/>
              <a:gd name="T20" fmla="*/ 27 w 71"/>
              <a:gd name="T21" fmla="*/ 9 h 69"/>
              <a:gd name="T22" fmla="*/ 24 w 71"/>
              <a:gd name="T23" fmla="*/ 11 h 69"/>
              <a:gd name="T24" fmla="*/ 14 w 71"/>
              <a:gd name="T25" fmla="*/ 7 h 69"/>
              <a:gd name="T26" fmla="*/ 14 w 71"/>
              <a:gd name="T27" fmla="*/ 7 h 69"/>
              <a:gd name="T28" fmla="*/ 8 w 71"/>
              <a:gd name="T29" fmla="*/ 13 h 69"/>
              <a:gd name="T30" fmla="*/ 11 w 71"/>
              <a:gd name="T31" fmla="*/ 23 h 69"/>
              <a:gd name="T32" fmla="*/ 10 w 71"/>
              <a:gd name="T33" fmla="*/ 26 h 69"/>
              <a:gd name="T34" fmla="*/ 0 w 71"/>
              <a:gd name="T35" fmla="*/ 31 h 69"/>
              <a:gd name="T36" fmla="*/ 0 w 71"/>
              <a:gd name="T37" fmla="*/ 38 h 69"/>
              <a:gd name="T38" fmla="*/ 10 w 71"/>
              <a:gd name="T39" fmla="*/ 43 h 69"/>
              <a:gd name="T40" fmla="*/ 11 w 71"/>
              <a:gd name="T41" fmla="*/ 46 h 69"/>
              <a:gd name="T42" fmla="*/ 8 w 71"/>
              <a:gd name="T43" fmla="*/ 56 h 69"/>
              <a:gd name="T44" fmla="*/ 13 w 71"/>
              <a:gd name="T45" fmla="*/ 61 h 69"/>
              <a:gd name="T46" fmla="*/ 14 w 71"/>
              <a:gd name="T47" fmla="*/ 62 h 69"/>
              <a:gd name="T48" fmla="*/ 14 w 71"/>
              <a:gd name="T49" fmla="*/ 62 h 69"/>
              <a:gd name="T50" fmla="*/ 24 w 71"/>
              <a:gd name="T51" fmla="*/ 58 h 69"/>
              <a:gd name="T52" fmla="*/ 27 w 71"/>
              <a:gd name="T53" fmla="*/ 59 h 69"/>
              <a:gd name="T54" fmla="*/ 32 w 71"/>
              <a:gd name="T55" fmla="*/ 69 h 69"/>
              <a:gd name="T56" fmla="*/ 39 w 71"/>
              <a:gd name="T57" fmla="*/ 69 h 69"/>
              <a:gd name="T58" fmla="*/ 44 w 71"/>
              <a:gd name="T59" fmla="*/ 59 h 69"/>
              <a:gd name="T60" fmla="*/ 47 w 71"/>
              <a:gd name="T61" fmla="*/ 58 h 69"/>
              <a:gd name="T62" fmla="*/ 57 w 71"/>
              <a:gd name="T63" fmla="*/ 62 h 69"/>
              <a:gd name="T64" fmla="*/ 57 w 71"/>
              <a:gd name="T65" fmla="*/ 62 h 69"/>
              <a:gd name="T66" fmla="*/ 63 w 71"/>
              <a:gd name="T67" fmla="*/ 56 h 69"/>
              <a:gd name="T68" fmla="*/ 60 w 71"/>
              <a:gd name="T69" fmla="*/ 46 h 69"/>
              <a:gd name="T70" fmla="*/ 61 w 71"/>
              <a:gd name="T71" fmla="*/ 43 h 69"/>
              <a:gd name="T72" fmla="*/ 71 w 71"/>
              <a:gd name="T73" fmla="*/ 38 h 69"/>
              <a:gd name="T74" fmla="*/ 71 w 71"/>
              <a:gd name="T75" fmla="*/ 31 h 69"/>
              <a:gd name="T76" fmla="*/ 61 w 71"/>
              <a:gd name="T77" fmla="*/ 26 h 69"/>
              <a:gd name="T78" fmla="*/ 35 w 71"/>
              <a:gd name="T79" fmla="*/ 46 h 69"/>
              <a:gd name="T80" fmla="*/ 23 w 71"/>
              <a:gd name="T81" fmla="*/ 34 h 69"/>
              <a:gd name="T82" fmla="*/ 35 w 71"/>
              <a:gd name="T83" fmla="*/ 22 h 69"/>
              <a:gd name="T84" fmla="*/ 48 w 71"/>
              <a:gd name="T85" fmla="*/ 34 h 69"/>
              <a:gd name="T86" fmla="*/ 35 w 71"/>
              <a:gd name="T87" fmla="*/ 46 h 69"/>
              <a:gd name="T88" fmla="*/ 35 w 71"/>
              <a:gd name="T89" fmla="*/ 46 h 69"/>
              <a:gd name="T90" fmla="*/ 35 w 71"/>
              <a:gd name="T91" fmla="*/ 4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1" h="69">
                <a:moveTo>
                  <a:pt x="61" y="26"/>
                </a:moveTo>
                <a:cubicBezTo>
                  <a:pt x="60" y="23"/>
                  <a:pt x="60" y="23"/>
                  <a:pt x="60" y="23"/>
                </a:cubicBezTo>
                <a:cubicBezTo>
                  <a:pt x="64" y="13"/>
                  <a:pt x="64" y="13"/>
                  <a:pt x="63" y="12"/>
                </a:cubicBezTo>
                <a:cubicBezTo>
                  <a:pt x="58" y="7"/>
                  <a:pt x="58" y="7"/>
                  <a:pt x="58" y="7"/>
                </a:cubicBezTo>
                <a:cubicBezTo>
                  <a:pt x="57" y="7"/>
                  <a:pt x="57" y="7"/>
                  <a:pt x="57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5" y="7"/>
                  <a:pt x="47" y="10"/>
                </a:cubicBezTo>
                <a:cubicBezTo>
                  <a:pt x="44" y="9"/>
                  <a:pt x="44" y="9"/>
                  <a:pt x="44" y="9"/>
                </a:cubicBezTo>
                <a:cubicBezTo>
                  <a:pt x="40" y="0"/>
                  <a:pt x="40" y="0"/>
                  <a:pt x="39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0" y="0"/>
                  <a:pt x="30" y="0"/>
                  <a:pt x="27" y="9"/>
                </a:cubicBezTo>
                <a:cubicBezTo>
                  <a:pt x="24" y="11"/>
                  <a:pt x="24" y="11"/>
                  <a:pt x="24" y="11"/>
                </a:cubicBezTo>
                <a:cubicBezTo>
                  <a:pt x="18" y="8"/>
                  <a:pt x="15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3"/>
                  <a:pt x="7" y="14"/>
                  <a:pt x="11" y="23"/>
                </a:cubicBezTo>
                <a:cubicBezTo>
                  <a:pt x="10" y="26"/>
                  <a:pt x="10" y="26"/>
                  <a:pt x="10" y="26"/>
                </a:cubicBezTo>
                <a:cubicBezTo>
                  <a:pt x="0" y="29"/>
                  <a:pt x="0" y="30"/>
                  <a:pt x="0" y="31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40"/>
                  <a:pt x="10" y="43"/>
                </a:cubicBezTo>
                <a:cubicBezTo>
                  <a:pt x="11" y="46"/>
                  <a:pt x="11" y="46"/>
                  <a:pt x="11" y="46"/>
                </a:cubicBezTo>
                <a:cubicBezTo>
                  <a:pt x="7" y="55"/>
                  <a:pt x="7" y="55"/>
                  <a:pt x="8" y="56"/>
                </a:cubicBezTo>
                <a:cubicBezTo>
                  <a:pt x="13" y="61"/>
                  <a:pt x="13" y="61"/>
                  <a:pt x="13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5" y="62"/>
                  <a:pt x="16" y="62"/>
                  <a:pt x="24" y="58"/>
                </a:cubicBezTo>
                <a:cubicBezTo>
                  <a:pt x="27" y="59"/>
                  <a:pt x="27" y="59"/>
                  <a:pt x="27" y="59"/>
                </a:cubicBezTo>
                <a:cubicBezTo>
                  <a:pt x="30" y="69"/>
                  <a:pt x="31" y="69"/>
                  <a:pt x="32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40" y="69"/>
                  <a:pt x="41" y="69"/>
                  <a:pt x="44" y="59"/>
                </a:cubicBezTo>
                <a:cubicBezTo>
                  <a:pt x="47" y="58"/>
                  <a:pt x="47" y="58"/>
                  <a:pt x="47" y="58"/>
                </a:cubicBezTo>
                <a:cubicBezTo>
                  <a:pt x="53" y="60"/>
                  <a:pt x="56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3" y="56"/>
                  <a:pt x="63" y="56"/>
                  <a:pt x="63" y="56"/>
                </a:cubicBezTo>
                <a:cubicBezTo>
                  <a:pt x="64" y="55"/>
                  <a:pt x="64" y="55"/>
                  <a:pt x="60" y="46"/>
                </a:cubicBezTo>
                <a:cubicBezTo>
                  <a:pt x="61" y="43"/>
                  <a:pt x="61" y="43"/>
                  <a:pt x="61" y="43"/>
                </a:cubicBezTo>
                <a:cubicBezTo>
                  <a:pt x="71" y="39"/>
                  <a:pt x="71" y="39"/>
                  <a:pt x="71" y="38"/>
                </a:cubicBezTo>
                <a:cubicBezTo>
                  <a:pt x="71" y="31"/>
                  <a:pt x="71" y="31"/>
                  <a:pt x="71" y="31"/>
                </a:cubicBezTo>
                <a:cubicBezTo>
                  <a:pt x="71" y="29"/>
                  <a:pt x="71" y="29"/>
                  <a:pt x="61" y="26"/>
                </a:cubicBezTo>
                <a:close/>
                <a:moveTo>
                  <a:pt x="35" y="46"/>
                </a:moveTo>
                <a:cubicBezTo>
                  <a:pt x="29" y="46"/>
                  <a:pt x="23" y="41"/>
                  <a:pt x="23" y="34"/>
                </a:cubicBezTo>
                <a:cubicBezTo>
                  <a:pt x="23" y="28"/>
                  <a:pt x="29" y="22"/>
                  <a:pt x="35" y="22"/>
                </a:cubicBezTo>
                <a:cubicBezTo>
                  <a:pt x="42" y="22"/>
                  <a:pt x="48" y="28"/>
                  <a:pt x="48" y="34"/>
                </a:cubicBezTo>
                <a:cubicBezTo>
                  <a:pt x="48" y="41"/>
                  <a:pt x="42" y="46"/>
                  <a:pt x="35" y="46"/>
                </a:cubicBezTo>
                <a:close/>
                <a:moveTo>
                  <a:pt x="35" y="46"/>
                </a:moveTo>
                <a:cubicBezTo>
                  <a:pt x="35" y="46"/>
                  <a:pt x="35" y="46"/>
                  <a:pt x="35" y="46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6197150" y="4330640"/>
            <a:ext cx="195288" cy="192498"/>
          </a:xfrm>
          <a:custGeom>
            <a:avLst/>
            <a:gdLst>
              <a:gd name="T0" fmla="*/ 61 w 70"/>
              <a:gd name="T1" fmla="*/ 26 h 69"/>
              <a:gd name="T2" fmla="*/ 60 w 70"/>
              <a:gd name="T3" fmla="*/ 23 h 69"/>
              <a:gd name="T4" fmla="*/ 63 w 70"/>
              <a:gd name="T5" fmla="*/ 12 h 69"/>
              <a:gd name="T6" fmla="*/ 57 w 70"/>
              <a:gd name="T7" fmla="*/ 7 h 69"/>
              <a:gd name="T8" fmla="*/ 57 w 70"/>
              <a:gd name="T9" fmla="*/ 7 h 69"/>
              <a:gd name="T10" fmla="*/ 56 w 70"/>
              <a:gd name="T11" fmla="*/ 7 h 69"/>
              <a:gd name="T12" fmla="*/ 47 w 70"/>
              <a:gd name="T13" fmla="*/ 10 h 69"/>
              <a:gd name="T14" fmla="*/ 44 w 70"/>
              <a:gd name="T15" fmla="*/ 9 h 69"/>
              <a:gd name="T16" fmla="*/ 39 w 70"/>
              <a:gd name="T17" fmla="*/ 0 h 69"/>
              <a:gd name="T18" fmla="*/ 31 w 70"/>
              <a:gd name="T19" fmla="*/ 0 h 69"/>
              <a:gd name="T20" fmla="*/ 26 w 70"/>
              <a:gd name="T21" fmla="*/ 9 h 69"/>
              <a:gd name="T22" fmla="*/ 24 w 70"/>
              <a:gd name="T23" fmla="*/ 10 h 69"/>
              <a:gd name="T24" fmla="*/ 14 w 70"/>
              <a:gd name="T25" fmla="*/ 7 h 69"/>
              <a:gd name="T26" fmla="*/ 13 w 70"/>
              <a:gd name="T27" fmla="*/ 7 h 69"/>
              <a:gd name="T28" fmla="*/ 8 w 70"/>
              <a:gd name="T29" fmla="*/ 13 h 69"/>
              <a:gd name="T30" fmla="*/ 11 w 70"/>
              <a:gd name="T31" fmla="*/ 23 h 69"/>
              <a:gd name="T32" fmla="*/ 10 w 70"/>
              <a:gd name="T33" fmla="*/ 26 h 69"/>
              <a:gd name="T34" fmla="*/ 0 w 70"/>
              <a:gd name="T35" fmla="*/ 31 h 69"/>
              <a:gd name="T36" fmla="*/ 0 w 70"/>
              <a:gd name="T37" fmla="*/ 38 h 69"/>
              <a:gd name="T38" fmla="*/ 10 w 70"/>
              <a:gd name="T39" fmla="*/ 43 h 69"/>
              <a:gd name="T40" fmla="*/ 11 w 70"/>
              <a:gd name="T41" fmla="*/ 46 h 69"/>
              <a:gd name="T42" fmla="*/ 8 w 70"/>
              <a:gd name="T43" fmla="*/ 56 h 69"/>
              <a:gd name="T44" fmla="*/ 13 w 70"/>
              <a:gd name="T45" fmla="*/ 61 h 69"/>
              <a:gd name="T46" fmla="*/ 14 w 70"/>
              <a:gd name="T47" fmla="*/ 62 h 69"/>
              <a:gd name="T48" fmla="*/ 14 w 70"/>
              <a:gd name="T49" fmla="*/ 62 h 69"/>
              <a:gd name="T50" fmla="*/ 24 w 70"/>
              <a:gd name="T51" fmla="*/ 58 h 69"/>
              <a:gd name="T52" fmla="*/ 26 w 70"/>
              <a:gd name="T53" fmla="*/ 59 h 69"/>
              <a:gd name="T54" fmla="*/ 32 w 70"/>
              <a:gd name="T55" fmla="*/ 69 h 69"/>
              <a:gd name="T56" fmla="*/ 39 w 70"/>
              <a:gd name="T57" fmla="*/ 69 h 69"/>
              <a:gd name="T58" fmla="*/ 44 w 70"/>
              <a:gd name="T59" fmla="*/ 59 h 69"/>
              <a:gd name="T60" fmla="*/ 47 w 70"/>
              <a:gd name="T61" fmla="*/ 58 h 69"/>
              <a:gd name="T62" fmla="*/ 56 w 70"/>
              <a:gd name="T63" fmla="*/ 61 h 69"/>
              <a:gd name="T64" fmla="*/ 57 w 70"/>
              <a:gd name="T65" fmla="*/ 61 h 69"/>
              <a:gd name="T66" fmla="*/ 63 w 70"/>
              <a:gd name="T67" fmla="*/ 56 h 69"/>
              <a:gd name="T68" fmla="*/ 60 w 70"/>
              <a:gd name="T69" fmla="*/ 46 h 69"/>
              <a:gd name="T70" fmla="*/ 61 w 70"/>
              <a:gd name="T71" fmla="*/ 43 h 69"/>
              <a:gd name="T72" fmla="*/ 70 w 70"/>
              <a:gd name="T73" fmla="*/ 38 h 69"/>
              <a:gd name="T74" fmla="*/ 70 w 70"/>
              <a:gd name="T75" fmla="*/ 30 h 69"/>
              <a:gd name="T76" fmla="*/ 61 w 70"/>
              <a:gd name="T77" fmla="*/ 26 h 69"/>
              <a:gd name="T78" fmla="*/ 35 w 70"/>
              <a:gd name="T79" fmla="*/ 46 h 69"/>
              <a:gd name="T80" fmla="*/ 23 w 70"/>
              <a:gd name="T81" fmla="*/ 34 h 69"/>
              <a:gd name="T82" fmla="*/ 35 w 70"/>
              <a:gd name="T83" fmla="*/ 22 h 69"/>
              <a:gd name="T84" fmla="*/ 48 w 70"/>
              <a:gd name="T85" fmla="*/ 34 h 69"/>
              <a:gd name="T86" fmla="*/ 35 w 70"/>
              <a:gd name="T87" fmla="*/ 46 h 69"/>
              <a:gd name="T88" fmla="*/ 35 w 70"/>
              <a:gd name="T89" fmla="*/ 46 h 69"/>
              <a:gd name="T90" fmla="*/ 35 w 70"/>
              <a:gd name="T91" fmla="*/ 4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" h="69">
                <a:moveTo>
                  <a:pt x="61" y="26"/>
                </a:moveTo>
                <a:cubicBezTo>
                  <a:pt x="60" y="23"/>
                  <a:pt x="60" y="23"/>
                  <a:pt x="60" y="23"/>
                </a:cubicBezTo>
                <a:cubicBezTo>
                  <a:pt x="64" y="13"/>
                  <a:pt x="63" y="13"/>
                  <a:pt x="63" y="12"/>
                </a:cubicBezTo>
                <a:cubicBezTo>
                  <a:pt x="57" y="7"/>
                  <a:pt x="57" y="7"/>
                  <a:pt x="57" y="7"/>
                </a:cubicBezTo>
                <a:cubicBezTo>
                  <a:pt x="57" y="7"/>
                  <a:pt x="57" y="7"/>
                  <a:pt x="57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5" y="7"/>
                  <a:pt x="47" y="10"/>
                </a:cubicBezTo>
                <a:cubicBezTo>
                  <a:pt x="44" y="9"/>
                  <a:pt x="44" y="9"/>
                  <a:pt x="44" y="9"/>
                </a:cubicBezTo>
                <a:cubicBezTo>
                  <a:pt x="40" y="0"/>
                  <a:pt x="40" y="0"/>
                  <a:pt x="3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26" y="9"/>
                </a:cubicBezTo>
                <a:cubicBezTo>
                  <a:pt x="24" y="10"/>
                  <a:pt x="24" y="10"/>
                  <a:pt x="24" y="10"/>
                </a:cubicBezTo>
                <a:cubicBezTo>
                  <a:pt x="18" y="8"/>
                  <a:pt x="15" y="7"/>
                  <a:pt x="14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3"/>
                  <a:pt x="7" y="14"/>
                  <a:pt x="11" y="23"/>
                </a:cubicBezTo>
                <a:cubicBezTo>
                  <a:pt x="10" y="26"/>
                  <a:pt x="10" y="26"/>
                  <a:pt x="10" y="26"/>
                </a:cubicBezTo>
                <a:cubicBezTo>
                  <a:pt x="0" y="29"/>
                  <a:pt x="0" y="30"/>
                  <a:pt x="0" y="31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40"/>
                  <a:pt x="10" y="43"/>
                </a:cubicBezTo>
                <a:cubicBezTo>
                  <a:pt x="11" y="46"/>
                  <a:pt x="11" y="46"/>
                  <a:pt x="11" y="46"/>
                </a:cubicBezTo>
                <a:cubicBezTo>
                  <a:pt x="7" y="55"/>
                  <a:pt x="7" y="55"/>
                  <a:pt x="8" y="56"/>
                </a:cubicBezTo>
                <a:cubicBezTo>
                  <a:pt x="13" y="61"/>
                  <a:pt x="13" y="61"/>
                  <a:pt x="13" y="61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5" y="62"/>
                  <a:pt x="16" y="62"/>
                  <a:pt x="24" y="58"/>
                </a:cubicBezTo>
                <a:cubicBezTo>
                  <a:pt x="26" y="59"/>
                  <a:pt x="26" y="59"/>
                  <a:pt x="26" y="59"/>
                </a:cubicBezTo>
                <a:cubicBezTo>
                  <a:pt x="30" y="69"/>
                  <a:pt x="31" y="69"/>
                  <a:pt x="32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40" y="69"/>
                  <a:pt x="41" y="69"/>
                  <a:pt x="44" y="59"/>
                </a:cubicBezTo>
                <a:cubicBezTo>
                  <a:pt x="47" y="58"/>
                  <a:pt x="47" y="58"/>
                  <a:pt x="47" y="58"/>
                </a:cubicBezTo>
                <a:cubicBezTo>
                  <a:pt x="53" y="60"/>
                  <a:pt x="56" y="61"/>
                  <a:pt x="56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63" y="56"/>
                  <a:pt x="63" y="56"/>
                  <a:pt x="63" y="56"/>
                </a:cubicBezTo>
                <a:cubicBezTo>
                  <a:pt x="64" y="55"/>
                  <a:pt x="64" y="55"/>
                  <a:pt x="60" y="46"/>
                </a:cubicBezTo>
                <a:cubicBezTo>
                  <a:pt x="61" y="43"/>
                  <a:pt x="61" y="43"/>
                  <a:pt x="61" y="43"/>
                </a:cubicBezTo>
                <a:cubicBezTo>
                  <a:pt x="70" y="39"/>
                  <a:pt x="70" y="39"/>
                  <a:pt x="70" y="38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29"/>
                  <a:pt x="70" y="29"/>
                  <a:pt x="61" y="26"/>
                </a:cubicBezTo>
                <a:close/>
                <a:moveTo>
                  <a:pt x="35" y="46"/>
                </a:moveTo>
                <a:cubicBezTo>
                  <a:pt x="29" y="46"/>
                  <a:pt x="23" y="41"/>
                  <a:pt x="23" y="34"/>
                </a:cubicBezTo>
                <a:cubicBezTo>
                  <a:pt x="23" y="28"/>
                  <a:pt x="29" y="22"/>
                  <a:pt x="35" y="22"/>
                </a:cubicBezTo>
                <a:cubicBezTo>
                  <a:pt x="42" y="22"/>
                  <a:pt x="48" y="28"/>
                  <a:pt x="48" y="34"/>
                </a:cubicBezTo>
                <a:cubicBezTo>
                  <a:pt x="48" y="41"/>
                  <a:pt x="42" y="46"/>
                  <a:pt x="35" y="46"/>
                </a:cubicBezTo>
                <a:close/>
                <a:moveTo>
                  <a:pt x="35" y="46"/>
                </a:moveTo>
                <a:cubicBezTo>
                  <a:pt x="35" y="46"/>
                  <a:pt x="35" y="46"/>
                  <a:pt x="35" y="46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6734191" y="4425494"/>
            <a:ext cx="195288" cy="193893"/>
          </a:xfrm>
          <a:custGeom>
            <a:avLst/>
            <a:gdLst>
              <a:gd name="T0" fmla="*/ 60 w 70"/>
              <a:gd name="T1" fmla="*/ 26 h 69"/>
              <a:gd name="T2" fmla="*/ 59 w 70"/>
              <a:gd name="T3" fmla="*/ 23 h 69"/>
              <a:gd name="T4" fmla="*/ 62 w 70"/>
              <a:gd name="T5" fmla="*/ 13 h 69"/>
              <a:gd name="T6" fmla="*/ 57 w 70"/>
              <a:gd name="T7" fmla="*/ 8 h 69"/>
              <a:gd name="T8" fmla="*/ 56 w 70"/>
              <a:gd name="T9" fmla="*/ 7 h 69"/>
              <a:gd name="T10" fmla="*/ 56 w 70"/>
              <a:gd name="T11" fmla="*/ 7 h 69"/>
              <a:gd name="T12" fmla="*/ 47 w 70"/>
              <a:gd name="T13" fmla="*/ 11 h 69"/>
              <a:gd name="T14" fmla="*/ 44 w 70"/>
              <a:gd name="T15" fmla="*/ 10 h 69"/>
              <a:gd name="T16" fmla="*/ 38 w 70"/>
              <a:gd name="T17" fmla="*/ 0 h 69"/>
              <a:gd name="T18" fmla="*/ 31 w 70"/>
              <a:gd name="T19" fmla="*/ 0 h 69"/>
              <a:gd name="T20" fmla="*/ 26 w 70"/>
              <a:gd name="T21" fmla="*/ 10 h 69"/>
              <a:gd name="T22" fmla="*/ 23 w 70"/>
              <a:gd name="T23" fmla="*/ 11 h 69"/>
              <a:gd name="T24" fmla="*/ 14 w 70"/>
              <a:gd name="T25" fmla="*/ 7 h 69"/>
              <a:gd name="T26" fmla="*/ 13 w 70"/>
              <a:gd name="T27" fmla="*/ 7 h 69"/>
              <a:gd name="T28" fmla="*/ 7 w 70"/>
              <a:gd name="T29" fmla="*/ 13 h 69"/>
              <a:gd name="T30" fmla="*/ 11 w 70"/>
              <a:gd name="T31" fmla="*/ 23 h 69"/>
              <a:gd name="T32" fmla="*/ 9 w 70"/>
              <a:gd name="T33" fmla="*/ 26 h 69"/>
              <a:gd name="T34" fmla="*/ 0 w 70"/>
              <a:gd name="T35" fmla="*/ 31 h 69"/>
              <a:gd name="T36" fmla="*/ 0 w 70"/>
              <a:gd name="T37" fmla="*/ 38 h 69"/>
              <a:gd name="T38" fmla="*/ 9 w 70"/>
              <a:gd name="T39" fmla="*/ 43 h 69"/>
              <a:gd name="T40" fmla="*/ 11 w 70"/>
              <a:gd name="T41" fmla="*/ 46 h 69"/>
              <a:gd name="T42" fmla="*/ 8 w 70"/>
              <a:gd name="T43" fmla="*/ 57 h 69"/>
              <a:gd name="T44" fmla="*/ 13 w 70"/>
              <a:gd name="T45" fmla="*/ 62 h 69"/>
              <a:gd name="T46" fmla="*/ 13 w 70"/>
              <a:gd name="T47" fmla="*/ 62 h 69"/>
              <a:gd name="T48" fmla="*/ 14 w 70"/>
              <a:gd name="T49" fmla="*/ 62 h 69"/>
              <a:gd name="T50" fmla="*/ 23 w 70"/>
              <a:gd name="T51" fmla="*/ 58 h 69"/>
              <a:gd name="T52" fmla="*/ 26 w 70"/>
              <a:gd name="T53" fmla="*/ 60 h 69"/>
              <a:gd name="T54" fmla="*/ 31 w 70"/>
              <a:gd name="T55" fmla="*/ 69 h 69"/>
              <a:gd name="T56" fmla="*/ 39 w 70"/>
              <a:gd name="T57" fmla="*/ 69 h 69"/>
              <a:gd name="T58" fmla="*/ 44 w 70"/>
              <a:gd name="T59" fmla="*/ 60 h 69"/>
              <a:gd name="T60" fmla="*/ 47 w 70"/>
              <a:gd name="T61" fmla="*/ 58 h 69"/>
              <a:gd name="T62" fmla="*/ 56 w 70"/>
              <a:gd name="T63" fmla="*/ 62 h 69"/>
              <a:gd name="T64" fmla="*/ 57 w 70"/>
              <a:gd name="T65" fmla="*/ 62 h 69"/>
              <a:gd name="T66" fmla="*/ 62 w 70"/>
              <a:gd name="T67" fmla="*/ 56 h 69"/>
              <a:gd name="T68" fmla="*/ 59 w 70"/>
              <a:gd name="T69" fmla="*/ 46 h 69"/>
              <a:gd name="T70" fmla="*/ 60 w 70"/>
              <a:gd name="T71" fmla="*/ 43 h 69"/>
              <a:gd name="T72" fmla="*/ 70 w 70"/>
              <a:gd name="T73" fmla="*/ 38 h 69"/>
              <a:gd name="T74" fmla="*/ 70 w 70"/>
              <a:gd name="T75" fmla="*/ 31 h 69"/>
              <a:gd name="T76" fmla="*/ 60 w 70"/>
              <a:gd name="T77" fmla="*/ 26 h 69"/>
              <a:gd name="T78" fmla="*/ 35 w 70"/>
              <a:gd name="T79" fmla="*/ 47 h 69"/>
              <a:gd name="T80" fmla="*/ 23 w 70"/>
              <a:gd name="T81" fmla="*/ 35 h 69"/>
              <a:gd name="T82" fmla="*/ 35 w 70"/>
              <a:gd name="T83" fmla="*/ 23 h 69"/>
              <a:gd name="T84" fmla="*/ 47 w 70"/>
              <a:gd name="T85" fmla="*/ 35 h 69"/>
              <a:gd name="T86" fmla="*/ 35 w 70"/>
              <a:gd name="T87" fmla="*/ 47 h 69"/>
              <a:gd name="T88" fmla="*/ 35 w 70"/>
              <a:gd name="T89" fmla="*/ 47 h 69"/>
              <a:gd name="T90" fmla="*/ 35 w 70"/>
              <a:gd name="T91" fmla="*/ 4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" h="69">
                <a:moveTo>
                  <a:pt x="60" y="26"/>
                </a:moveTo>
                <a:cubicBezTo>
                  <a:pt x="59" y="23"/>
                  <a:pt x="59" y="23"/>
                  <a:pt x="59" y="23"/>
                </a:cubicBezTo>
                <a:cubicBezTo>
                  <a:pt x="63" y="14"/>
                  <a:pt x="63" y="14"/>
                  <a:pt x="62" y="13"/>
                </a:cubicBezTo>
                <a:cubicBezTo>
                  <a:pt x="57" y="8"/>
                  <a:pt x="57" y="8"/>
                  <a:pt x="57" y="8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5" y="7"/>
                  <a:pt x="55" y="7"/>
                  <a:pt x="47" y="11"/>
                </a:cubicBezTo>
                <a:cubicBezTo>
                  <a:pt x="44" y="10"/>
                  <a:pt x="44" y="10"/>
                  <a:pt x="44" y="10"/>
                </a:cubicBezTo>
                <a:cubicBezTo>
                  <a:pt x="40" y="0"/>
                  <a:pt x="39" y="0"/>
                  <a:pt x="38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29" y="0"/>
                  <a:pt x="26" y="10"/>
                </a:cubicBezTo>
                <a:cubicBezTo>
                  <a:pt x="23" y="11"/>
                  <a:pt x="23" y="11"/>
                  <a:pt x="23" y="11"/>
                </a:cubicBezTo>
                <a:cubicBezTo>
                  <a:pt x="18" y="9"/>
                  <a:pt x="15" y="7"/>
                  <a:pt x="14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4"/>
                  <a:pt x="6" y="14"/>
                  <a:pt x="11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0" y="30"/>
                  <a:pt x="0" y="30"/>
                  <a:pt x="0" y="31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40"/>
                  <a:pt x="0" y="40"/>
                  <a:pt x="9" y="43"/>
                </a:cubicBezTo>
                <a:cubicBezTo>
                  <a:pt x="11" y="46"/>
                  <a:pt x="11" y="46"/>
                  <a:pt x="11" y="46"/>
                </a:cubicBezTo>
                <a:cubicBezTo>
                  <a:pt x="6" y="55"/>
                  <a:pt x="7" y="56"/>
                  <a:pt x="8" y="57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2"/>
                  <a:pt x="15" y="62"/>
                  <a:pt x="23" y="58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9"/>
                  <a:pt x="30" y="69"/>
                  <a:pt x="31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40" y="69"/>
                  <a:pt x="40" y="69"/>
                  <a:pt x="44" y="60"/>
                </a:cubicBezTo>
                <a:cubicBezTo>
                  <a:pt x="47" y="58"/>
                  <a:pt x="47" y="58"/>
                  <a:pt x="47" y="58"/>
                </a:cubicBezTo>
                <a:cubicBezTo>
                  <a:pt x="52" y="61"/>
                  <a:pt x="55" y="62"/>
                  <a:pt x="56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2" y="56"/>
                  <a:pt x="62" y="56"/>
                  <a:pt x="62" y="56"/>
                </a:cubicBezTo>
                <a:cubicBezTo>
                  <a:pt x="63" y="55"/>
                  <a:pt x="63" y="55"/>
                  <a:pt x="59" y="46"/>
                </a:cubicBezTo>
                <a:cubicBezTo>
                  <a:pt x="60" y="43"/>
                  <a:pt x="60" y="43"/>
                  <a:pt x="60" y="43"/>
                </a:cubicBezTo>
                <a:cubicBezTo>
                  <a:pt x="70" y="40"/>
                  <a:pt x="70" y="39"/>
                  <a:pt x="70" y="38"/>
                </a:cubicBezTo>
                <a:cubicBezTo>
                  <a:pt x="70" y="31"/>
                  <a:pt x="70" y="31"/>
                  <a:pt x="70" y="31"/>
                </a:cubicBezTo>
                <a:cubicBezTo>
                  <a:pt x="70" y="30"/>
                  <a:pt x="70" y="29"/>
                  <a:pt x="60" y="26"/>
                </a:cubicBezTo>
                <a:close/>
                <a:moveTo>
                  <a:pt x="35" y="47"/>
                </a:moveTo>
                <a:cubicBezTo>
                  <a:pt x="28" y="47"/>
                  <a:pt x="23" y="41"/>
                  <a:pt x="23" y="35"/>
                </a:cubicBezTo>
                <a:cubicBezTo>
                  <a:pt x="23" y="28"/>
                  <a:pt x="28" y="23"/>
                  <a:pt x="35" y="23"/>
                </a:cubicBezTo>
                <a:cubicBezTo>
                  <a:pt x="42" y="23"/>
                  <a:pt x="47" y="28"/>
                  <a:pt x="47" y="35"/>
                </a:cubicBezTo>
                <a:cubicBezTo>
                  <a:pt x="47" y="41"/>
                  <a:pt x="42" y="47"/>
                  <a:pt x="35" y="47"/>
                </a:cubicBezTo>
                <a:close/>
                <a:moveTo>
                  <a:pt x="35" y="47"/>
                </a:moveTo>
                <a:cubicBezTo>
                  <a:pt x="35" y="47"/>
                  <a:pt x="35" y="47"/>
                  <a:pt x="35" y="47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5904218" y="4683553"/>
            <a:ext cx="195288" cy="192498"/>
          </a:xfrm>
          <a:custGeom>
            <a:avLst/>
            <a:gdLst>
              <a:gd name="T0" fmla="*/ 60 w 70"/>
              <a:gd name="T1" fmla="*/ 26 h 69"/>
              <a:gd name="T2" fmla="*/ 59 w 70"/>
              <a:gd name="T3" fmla="*/ 23 h 69"/>
              <a:gd name="T4" fmla="*/ 62 w 70"/>
              <a:gd name="T5" fmla="*/ 12 h 69"/>
              <a:gd name="T6" fmla="*/ 57 w 70"/>
              <a:gd name="T7" fmla="*/ 7 h 69"/>
              <a:gd name="T8" fmla="*/ 56 w 70"/>
              <a:gd name="T9" fmla="*/ 7 h 69"/>
              <a:gd name="T10" fmla="*/ 56 w 70"/>
              <a:gd name="T11" fmla="*/ 7 h 69"/>
              <a:gd name="T12" fmla="*/ 46 w 70"/>
              <a:gd name="T13" fmla="*/ 10 h 69"/>
              <a:gd name="T14" fmla="*/ 44 w 70"/>
              <a:gd name="T15" fmla="*/ 9 h 69"/>
              <a:gd name="T16" fmla="*/ 38 w 70"/>
              <a:gd name="T17" fmla="*/ 0 h 69"/>
              <a:gd name="T18" fmla="*/ 31 w 70"/>
              <a:gd name="T19" fmla="*/ 0 h 69"/>
              <a:gd name="T20" fmla="*/ 26 w 70"/>
              <a:gd name="T21" fmla="*/ 9 h 69"/>
              <a:gd name="T22" fmla="*/ 23 w 70"/>
              <a:gd name="T23" fmla="*/ 10 h 69"/>
              <a:gd name="T24" fmla="*/ 14 w 70"/>
              <a:gd name="T25" fmla="*/ 7 h 69"/>
              <a:gd name="T26" fmla="*/ 13 w 70"/>
              <a:gd name="T27" fmla="*/ 7 h 69"/>
              <a:gd name="T28" fmla="*/ 7 w 70"/>
              <a:gd name="T29" fmla="*/ 13 h 69"/>
              <a:gd name="T30" fmla="*/ 10 w 70"/>
              <a:gd name="T31" fmla="*/ 23 h 69"/>
              <a:gd name="T32" fmla="*/ 9 w 70"/>
              <a:gd name="T33" fmla="*/ 26 h 69"/>
              <a:gd name="T34" fmla="*/ 0 w 70"/>
              <a:gd name="T35" fmla="*/ 31 h 69"/>
              <a:gd name="T36" fmla="*/ 0 w 70"/>
              <a:gd name="T37" fmla="*/ 38 h 69"/>
              <a:gd name="T38" fmla="*/ 9 w 70"/>
              <a:gd name="T39" fmla="*/ 43 h 69"/>
              <a:gd name="T40" fmla="*/ 10 w 70"/>
              <a:gd name="T41" fmla="*/ 46 h 69"/>
              <a:gd name="T42" fmla="*/ 7 w 70"/>
              <a:gd name="T43" fmla="*/ 56 h 69"/>
              <a:gd name="T44" fmla="*/ 13 w 70"/>
              <a:gd name="T45" fmla="*/ 61 h 69"/>
              <a:gd name="T46" fmla="*/ 13 w 70"/>
              <a:gd name="T47" fmla="*/ 62 h 69"/>
              <a:gd name="T48" fmla="*/ 14 w 70"/>
              <a:gd name="T49" fmla="*/ 62 h 69"/>
              <a:gd name="T50" fmla="*/ 23 w 70"/>
              <a:gd name="T51" fmla="*/ 58 h 69"/>
              <a:gd name="T52" fmla="*/ 26 w 70"/>
              <a:gd name="T53" fmla="*/ 59 h 69"/>
              <a:gd name="T54" fmla="*/ 31 w 70"/>
              <a:gd name="T55" fmla="*/ 69 h 69"/>
              <a:gd name="T56" fmla="*/ 39 w 70"/>
              <a:gd name="T57" fmla="*/ 69 h 69"/>
              <a:gd name="T58" fmla="*/ 44 w 70"/>
              <a:gd name="T59" fmla="*/ 59 h 69"/>
              <a:gd name="T60" fmla="*/ 47 w 70"/>
              <a:gd name="T61" fmla="*/ 58 h 69"/>
              <a:gd name="T62" fmla="*/ 56 w 70"/>
              <a:gd name="T63" fmla="*/ 62 h 69"/>
              <a:gd name="T64" fmla="*/ 57 w 70"/>
              <a:gd name="T65" fmla="*/ 61 h 69"/>
              <a:gd name="T66" fmla="*/ 62 w 70"/>
              <a:gd name="T67" fmla="*/ 56 h 69"/>
              <a:gd name="T68" fmla="*/ 59 w 70"/>
              <a:gd name="T69" fmla="*/ 46 h 69"/>
              <a:gd name="T70" fmla="*/ 60 w 70"/>
              <a:gd name="T71" fmla="*/ 43 h 69"/>
              <a:gd name="T72" fmla="*/ 70 w 70"/>
              <a:gd name="T73" fmla="*/ 38 h 69"/>
              <a:gd name="T74" fmla="*/ 70 w 70"/>
              <a:gd name="T75" fmla="*/ 30 h 69"/>
              <a:gd name="T76" fmla="*/ 60 w 70"/>
              <a:gd name="T77" fmla="*/ 26 h 69"/>
              <a:gd name="T78" fmla="*/ 35 w 70"/>
              <a:gd name="T79" fmla="*/ 46 h 69"/>
              <a:gd name="T80" fmla="*/ 22 w 70"/>
              <a:gd name="T81" fmla="*/ 34 h 69"/>
              <a:gd name="T82" fmla="*/ 35 w 70"/>
              <a:gd name="T83" fmla="*/ 22 h 69"/>
              <a:gd name="T84" fmla="*/ 47 w 70"/>
              <a:gd name="T85" fmla="*/ 34 h 69"/>
              <a:gd name="T86" fmla="*/ 35 w 70"/>
              <a:gd name="T87" fmla="*/ 46 h 69"/>
              <a:gd name="T88" fmla="*/ 35 w 70"/>
              <a:gd name="T89" fmla="*/ 46 h 69"/>
              <a:gd name="T90" fmla="*/ 35 w 70"/>
              <a:gd name="T91" fmla="*/ 4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" h="69">
                <a:moveTo>
                  <a:pt x="60" y="26"/>
                </a:moveTo>
                <a:cubicBezTo>
                  <a:pt x="59" y="23"/>
                  <a:pt x="59" y="23"/>
                  <a:pt x="59" y="23"/>
                </a:cubicBezTo>
                <a:cubicBezTo>
                  <a:pt x="63" y="13"/>
                  <a:pt x="63" y="13"/>
                  <a:pt x="62" y="12"/>
                </a:cubicBezTo>
                <a:cubicBezTo>
                  <a:pt x="57" y="7"/>
                  <a:pt x="57" y="7"/>
                  <a:pt x="57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5" y="7"/>
                  <a:pt x="54" y="7"/>
                  <a:pt x="46" y="10"/>
                </a:cubicBezTo>
                <a:cubicBezTo>
                  <a:pt x="44" y="9"/>
                  <a:pt x="44" y="9"/>
                  <a:pt x="44" y="9"/>
                </a:cubicBezTo>
                <a:cubicBezTo>
                  <a:pt x="40" y="0"/>
                  <a:pt x="39" y="0"/>
                  <a:pt x="38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29" y="0"/>
                  <a:pt x="26" y="9"/>
                </a:cubicBezTo>
                <a:cubicBezTo>
                  <a:pt x="23" y="10"/>
                  <a:pt x="23" y="10"/>
                  <a:pt x="23" y="10"/>
                </a:cubicBezTo>
                <a:cubicBezTo>
                  <a:pt x="18" y="8"/>
                  <a:pt x="14" y="7"/>
                  <a:pt x="14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3"/>
                  <a:pt x="6" y="14"/>
                  <a:pt x="10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0" y="29"/>
                  <a:pt x="0" y="30"/>
                  <a:pt x="0" y="31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40"/>
                  <a:pt x="9" y="43"/>
                </a:cubicBezTo>
                <a:cubicBezTo>
                  <a:pt x="10" y="46"/>
                  <a:pt x="10" y="46"/>
                  <a:pt x="10" y="46"/>
                </a:cubicBezTo>
                <a:cubicBezTo>
                  <a:pt x="6" y="55"/>
                  <a:pt x="7" y="55"/>
                  <a:pt x="7" y="56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2"/>
                  <a:pt x="13" y="62"/>
                  <a:pt x="13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4" y="62"/>
                  <a:pt x="15" y="62"/>
                  <a:pt x="23" y="58"/>
                </a:cubicBezTo>
                <a:cubicBezTo>
                  <a:pt x="26" y="59"/>
                  <a:pt x="26" y="59"/>
                  <a:pt x="26" y="59"/>
                </a:cubicBezTo>
                <a:cubicBezTo>
                  <a:pt x="30" y="69"/>
                  <a:pt x="30" y="69"/>
                  <a:pt x="31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40" y="69"/>
                  <a:pt x="40" y="69"/>
                  <a:pt x="44" y="59"/>
                </a:cubicBezTo>
                <a:cubicBezTo>
                  <a:pt x="47" y="58"/>
                  <a:pt x="47" y="58"/>
                  <a:pt x="47" y="58"/>
                </a:cubicBezTo>
                <a:cubicBezTo>
                  <a:pt x="52" y="60"/>
                  <a:pt x="55" y="62"/>
                  <a:pt x="56" y="62"/>
                </a:cubicBezTo>
                <a:cubicBezTo>
                  <a:pt x="57" y="61"/>
                  <a:pt x="57" y="61"/>
                  <a:pt x="57" y="61"/>
                </a:cubicBezTo>
                <a:cubicBezTo>
                  <a:pt x="62" y="56"/>
                  <a:pt x="62" y="56"/>
                  <a:pt x="62" y="56"/>
                </a:cubicBezTo>
                <a:cubicBezTo>
                  <a:pt x="63" y="55"/>
                  <a:pt x="63" y="55"/>
                  <a:pt x="59" y="46"/>
                </a:cubicBezTo>
                <a:cubicBezTo>
                  <a:pt x="60" y="43"/>
                  <a:pt x="60" y="43"/>
                  <a:pt x="60" y="43"/>
                </a:cubicBezTo>
                <a:cubicBezTo>
                  <a:pt x="70" y="39"/>
                  <a:pt x="70" y="39"/>
                  <a:pt x="70" y="38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29"/>
                  <a:pt x="70" y="29"/>
                  <a:pt x="60" y="26"/>
                </a:cubicBezTo>
                <a:close/>
                <a:moveTo>
                  <a:pt x="35" y="46"/>
                </a:moveTo>
                <a:cubicBezTo>
                  <a:pt x="28" y="46"/>
                  <a:pt x="22" y="41"/>
                  <a:pt x="22" y="34"/>
                </a:cubicBezTo>
                <a:cubicBezTo>
                  <a:pt x="22" y="28"/>
                  <a:pt x="28" y="22"/>
                  <a:pt x="35" y="22"/>
                </a:cubicBezTo>
                <a:cubicBezTo>
                  <a:pt x="41" y="22"/>
                  <a:pt x="47" y="28"/>
                  <a:pt x="47" y="34"/>
                </a:cubicBezTo>
                <a:cubicBezTo>
                  <a:pt x="47" y="41"/>
                  <a:pt x="41" y="46"/>
                  <a:pt x="35" y="46"/>
                </a:cubicBezTo>
                <a:close/>
                <a:moveTo>
                  <a:pt x="35" y="46"/>
                </a:moveTo>
                <a:cubicBezTo>
                  <a:pt x="35" y="46"/>
                  <a:pt x="35" y="46"/>
                  <a:pt x="35" y="46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8" name="Freeform 27"/>
          <p:cNvSpPr>
            <a:spLocks noEditPoints="1"/>
          </p:cNvSpPr>
          <p:nvPr/>
        </p:nvSpPr>
        <p:spPr bwMode="auto">
          <a:xfrm>
            <a:off x="6988065" y="2616291"/>
            <a:ext cx="209237" cy="206447"/>
          </a:xfrm>
          <a:custGeom>
            <a:avLst/>
            <a:gdLst>
              <a:gd name="T0" fmla="*/ 65 w 75"/>
              <a:gd name="T1" fmla="*/ 27 h 74"/>
              <a:gd name="T2" fmla="*/ 64 w 75"/>
              <a:gd name="T3" fmla="*/ 24 h 74"/>
              <a:gd name="T4" fmla="*/ 67 w 75"/>
              <a:gd name="T5" fmla="*/ 13 h 74"/>
              <a:gd name="T6" fmla="*/ 61 w 75"/>
              <a:gd name="T7" fmla="*/ 8 h 74"/>
              <a:gd name="T8" fmla="*/ 61 w 75"/>
              <a:gd name="T9" fmla="*/ 7 h 74"/>
              <a:gd name="T10" fmla="*/ 60 w 75"/>
              <a:gd name="T11" fmla="*/ 7 h 74"/>
              <a:gd name="T12" fmla="*/ 50 w 75"/>
              <a:gd name="T13" fmla="*/ 11 h 74"/>
              <a:gd name="T14" fmla="*/ 47 w 75"/>
              <a:gd name="T15" fmla="*/ 10 h 74"/>
              <a:gd name="T16" fmla="*/ 41 w 75"/>
              <a:gd name="T17" fmla="*/ 0 h 74"/>
              <a:gd name="T18" fmla="*/ 33 w 75"/>
              <a:gd name="T19" fmla="*/ 0 h 74"/>
              <a:gd name="T20" fmla="*/ 28 w 75"/>
              <a:gd name="T21" fmla="*/ 10 h 74"/>
              <a:gd name="T22" fmla="*/ 25 w 75"/>
              <a:gd name="T23" fmla="*/ 11 h 74"/>
              <a:gd name="T24" fmla="*/ 15 w 75"/>
              <a:gd name="T25" fmla="*/ 7 h 74"/>
              <a:gd name="T26" fmla="*/ 14 w 75"/>
              <a:gd name="T27" fmla="*/ 7 h 74"/>
              <a:gd name="T28" fmla="*/ 8 w 75"/>
              <a:gd name="T29" fmla="*/ 13 h 74"/>
              <a:gd name="T30" fmla="*/ 11 w 75"/>
              <a:gd name="T31" fmla="*/ 24 h 74"/>
              <a:gd name="T32" fmla="*/ 10 w 75"/>
              <a:gd name="T33" fmla="*/ 27 h 74"/>
              <a:gd name="T34" fmla="*/ 0 w 75"/>
              <a:gd name="T35" fmla="*/ 33 h 74"/>
              <a:gd name="T36" fmla="*/ 0 w 75"/>
              <a:gd name="T37" fmla="*/ 41 h 74"/>
              <a:gd name="T38" fmla="*/ 10 w 75"/>
              <a:gd name="T39" fmla="*/ 46 h 74"/>
              <a:gd name="T40" fmla="*/ 11 w 75"/>
              <a:gd name="T41" fmla="*/ 49 h 74"/>
              <a:gd name="T42" fmla="*/ 8 w 75"/>
              <a:gd name="T43" fmla="*/ 60 h 74"/>
              <a:gd name="T44" fmla="*/ 14 w 75"/>
              <a:gd name="T45" fmla="*/ 66 h 74"/>
              <a:gd name="T46" fmla="*/ 14 w 75"/>
              <a:gd name="T47" fmla="*/ 66 h 74"/>
              <a:gd name="T48" fmla="*/ 15 w 75"/>
              <a:gd name="T49" fmla="*/ 66 h 74"/>
              <a:gd name="T50" fmla="*/ 25 w 75"/>
              <a:gd name="T51" fmla="*/ 62 h 74"/>
              <a:gd name="T52" fmla="*/ 28 w 75"/>
              <a:gd name="T53" fmla="*/ 64 h 74"/>
              <a:gd name="T54" fmla="*/ 34 w 75"/>
              <a:gd name="T55" fmla="*/ 74 h 74"/>
              <a:gd name="T56" fmla="*/ 42 w 75"/>
              <a:gd name="T57" fmla="*/ 74 h 74"/>
              <a:gd name="T58" fmla="*/ 47 w 75"/>
              <a:gd name="T59" fmla="*/ 64 h 74"/>
              <a:gd name="T60" fmla="*/ 50 w 75"/>
              <a:gd name="T61" fmla="*/ 62 h 74"/>
              <a:gd name="T62" fmla="*/ 60 w 75"/>
              <a:gd name="T63" fmla="*/ 66 h 74"/>
              <a:gd name="T64" fmla="*/ 61 w 75"/>
              <a:gd name="T65" fmla="*/ 66 h 74"/>
              <a:gd name="T66" fmla="*/ 67 w 75"/>
              <a:gd name="T67" fmla="*/ 60 h 74"/>
              <a:gd name="T68" fmla="*/ 64 w 75"/>
              <a:gd name="T69" fmla="*/ 49 h 74"/>
              <a:gd name="T70" fmla="*/ 65 w 75"/>
              <a:gd name="T71" fmla="*/ 46 h 74"/>
              <a:gd name="T72" fmla="*/ 75 w 75"/>
              <a:gd name="T73" fmla="*/ 40 h 74"/>
              <a:gd name="T74" fmla="*/ 75 w 75"/>
              <a:gd name="T75" fmla="*/ 33 h 74"/>
              <a:gd name="T76" fmla="*/ 65 w 75"/>
              <a:gd name="T77" fmla="*/ 27 h 74"/>
              <a:gd name="T78" fmla="*/ 37 w 75"/>
              <a:gd name="T79" fmla="*/ 50 h 74"/>
              <a:gd name="T80" fmla="*/ 24 w 75"/>
              <a:gd name="T81" fmla="*/ 37 h 74"/>
              <a:gd name="T82" fmla="*/ 37 w 75"/>
              <a:gd name="T83" fmla="*/ 24 h 74"/>
              <a:gd name="T84" fmla="*/ 51 w 75"/>
              <a:gd name="T85" fmla="*/ 37 h 74"/>
              <a:gd name="T86" fmla="*/ 37 w 75"/>
              <a:gd name="T87" fmla="*/ 50 h 74"/>
              <a:gd name="T88" fmla="*/ 37 w 75"/>
              <a:gd name="T89" fmla="*/ 50 h 74"/>
              <a:gd name="T90" fmla="*/ 37 w 75"/>
              <a:gd name="T91" fmla="*/ 5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5" h="74">
                <a:moveTo>
                  <a:pt x="65" y="27"/>
                </a:moveTo>
                <a:cubicBezTo>
                  <a:pt x="64" y="24"/>
                  <a:pt x="64" y="24"/>
                  <a:pt x="64" y="24"/>
                </a:cubicBezTo>
                <a:cubicBezTo>
                  <a:pt x="68" y="14"/>
                  <a:pt x="68" y="14"/>
                  <a:pt x="67" y="13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7"/>
                  <a:pt x="61" y="7"/>
                  <a:pt x="61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7"/>
                  <a:pt x="59" y="7"/>
                  <a:pt x="50" y="11"/>
                </a:cubicBezTo>
                <a:cubicBezTo>
                  <a:pt x="47" y="10"/>
                  <a:pt x="47" y="10"/>
                  <a:pt x="47" y="10"/>
                </a:cubicBezTo>
                <a:cubicBezTo>
                  <a:pt x="43" y="0"/>
                  <a:pt x="42" y="0"/>
                  <a:pt x="41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2" y="0"/>
                  <a:pt x="32" y="0"/>
                  <a:pt x="28" y="10"/>
                </a:cubicBezTo>
                <a:cubicBezTo>
                  <a:pt x="25" y="11"/>
                  <a:pt x="25" y="11"/>
                  <a:pt x="25" y="11"/>
                </a:cubicBezTo>
                <a:cubicBezTo>
                  <a:pt x="19" y="9"/>
                  <a:pt x="15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4"/>
                  <a:pt x="7" y="15"/>
                  <a:pt x="11" y="24"/>
                </a:cubicBezTo>
                <a:cubicBezTo>
                  <a:pt x="10" y="27"/>
                  <a:pt x="10" y="27"/>
                  <a:pt x="10" y="27"/>
                </a:cubicBezTo>
                <a:cubicBezTo>
                  <a:pt x="0" y="31"/>
                  <a:pt x="0" y="32"/>
                  <a:pt x="0" y="33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10" y="46"/>
                </a:cubicBezTo>
                <a:cubicBezTo>
                  <a:pt x="11" y="49"/>
                  <a:pt x="11" y="49"/>
                  <a:pt x="11" y="49"/>
                </a:cubicBezTo>
                <a:cubicBezTo>
                  <a:pt x="7" y="59"/>
                  <a:pt x="7" y="59"/>
                  <a:pt x="8" y="60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5" y="66"/>
                  <a:pt x="16" y="66"/>
                  <a:pt x="25" y="62"/>
                </a:cubicBezTo>
                <a:cubicBezTo>
                  <a:pt x="28" y="64"/>
                  <a:pt x="28" y="64"/>
                  <a:pt x="28" y="64"/>
                </a:cubicBezTo>
                <a:cubicBezTo>
                  <a:pt x="32" y="74"/>
                  <a:pt x="32" y="74"/>
                  <a:pt x="34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3" y="74"/>
                  <a:pt x="43" y="74"/>
                  <a:pt x="47" y="64"/>
                </a:cubicBezTo>
                <a:cubicBezTo>
                  <a:pt x="50" y="62"/>
                  <a:pt x="50" y="62"/>
                  <a:pt x="50" y="62"/>
                </a:cubicBezTo>
                <a:cubicBezTo>
                  <a:pt x="56" y="65"/>
                  <a:pt x="59" y="66"/>
                  <a:pt x="60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7" y="60"/>
                  <a:pt x="67" y="60"/>
                  <a:pt x="67" y="60"/>
                </a:cubicBezTo>
                <a:cubicBezTo>
                  <a:pt x="68" y="59"/>
                  <a:pt x="68" y="59"/>
                  <a:pt x="64" y="49"/>
                </a:cubicBezTo>
                <a:cubicBezTo>
                  <a:pt x="65" y="46"/>
                  <a:pt x="65" y="46"/>
                  <a:pt x="65" y="46"/>
                </a:cubicBezTo>
                <a:cubicBezTo>
                  <a:pt x="75" y="42"/>
                  <a:pt x="75" y="42"/>
                  <a:pt x="75" y="40"/>
                </a:cubicBezTo>
                <a:cubicBezTo>
                  <a:pt x="75" y="33"/>
                  <a:pt x="75" y="33"/>
                  <a:pt x="75" y="33"/>
                </a:cubicBezTo>
                <a:cubicBezTo>
                  <a:pt x="75" y="31"/>
                  <a:pt x="75" y="31"/>
                  <a:pt x="65" y="27"/>
                </a:cubicBezTo>
                <a:close/>
                <a:moveTo>
                  <a:pt x="37" y="50"/>
                </a:moveTo>
                <a:cubicBezTo>
                  <a:pt x="30" y="50"/>
                  <a:pt x="24" y="44"/>
                  <a:pt x="24" y="37"/>
                </a:cubicBezTo>
                <a:cubicBezTo>
                  <a:pt x="24" y="30"/>
                  <a:pt x="30" y="24"/>
                  <a:pt x="37" y="24"/>
                </a:cubicBezTo>
                <a:cubicBezTo>
                  <a:pt x="45" y="24"/>
                  <a:pt x="51" y="30"/>
                  <a:pt x="51" y="37"/>
                </a:cubicBezTo>
                <a:cubicBezTo>
                  <a:pt x="51" y="44"/>
                  <a:pt x="45" y="50"/>
                  <a:pt x="37" y="50"/>
                </a:cubicBezTo>
                <a:close/>
                <a:moveTo>
                  <a:pt x="37" y="50"/>
                </a:moveTo>
                <a:cubicBezTo>
                  <a:pt x="37" y="50"/>
                  <a:pt x="37" y="50"/>
                  <a:pt x="37" y="50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Freeform 28"/>
          <p:cNvSpPr>
            <a:spLocks noEditPoints="1"/>
          </p:cNvSpPr>
          <p:nvPr/>
        </p:nvSpPr>
        <p:spPr bwMode="auto">
          <a:xfrm>
            <a:off x="6856944" y="2372181"/>
            <a:ext cx="97644" cy="94854"/>
          </a:xfrm>
          <a:custGeom>
            <a:avLst/>
            <a:gdLst>
              <a:gd name="T0" fmla="*/ 30 w 35"/>
              <a:gd name="T1" fmla="*/ 12 h 34"/>
              <a:gd name="T2" fmla="*/ 30 w 35"/>
              <a:gd name="T3" fmla="*/ 11 h 34"/>
              <a:gd name="T4" fmla="*/ 31 w 35"/>
              <a:gd name="T5" fmla="*/ 6 h 34"/>
              <a:gd name="T6" fmla="*/ 29 w 35"/>
              <a:gd name="T7" fmla="*/ 3 h 34"/>
              <a:gd name="T8" fmla="*/ 28 w 35"/>
              <a:gd name="T9" fmla="*/ 3 h 34"/>
              <a:gd name="T10" fmla="*/ 28 w 35"/>
              <a:gd name="T11" fmla="*/ 3 h 34"/>
              <a:gd name="T12" fmla="*/ 23 w 35"/>
              <a:gd name="T13" fmla="*/ 5 h 34"/>
              <a:gd name="T14" fmla="*/ 22 w 35"/>
              <a:gd name="T15" fmla="*/ 4 h 34"/>
              <a:gd name="T16" fmla="*/ 19 w 35"/>
              <a:gd name="T17" fmla="*/ 0 h 34"/>
              <a:gd name="T18" fmla="*/ 16 w 35"/>
              <a:gd name="T19" fmla="*/ 0 h 34"/>
              <a:gd name="T20" fmla="*/ 13 w 35"/>
              <a:gd name="T21" fmla="*/ 4 h 34"/>
              <a:gd name="T22" fmla="*/ 12 w 35"/>
              <a:gd name="T23" fmla="*/ 5 h 34"/>
              <a:gd name="T24" fmla="*/ 7 w 35"/>
              <a:gd name="T25" fmla="*/ 3 h 34"/>
              <a:gd name="T26" fmla="*/ 7 w 35"/>
              <a:gd name="T27" fmla="*/ 3 h 34"/>
              <a:gd name="T28" fmla="*/ 4 w 35"/>
              <a:gd name="T29" fmla="*/ 6 h 34"/>
              <a:gd name="T30" fmla="*/ 6 w 35"/>
              <a:gd name="T31" fmla="*/ 11 h 34"/>
              <a:gd name="T32" fmla="*/ 5 w 35"/>
              <a:gd name="T33" fmla="*/ 12 h 34"/>
              <a:gd name="T34" fmla="*/ 0 w 35"/>
              <a:gd name="T35" fmla="*/ 15 h 34"/>
              <a:gd name="T36" fmla="*/ 0 w 35"/>
              <a:gd name="T37" fmla="*/ 19 h 34"/>
              <a:gd name="T38" fmla="*/ 5 w 35"/>
              <a:gd name="T39" fmla="*/ 21 h 34"/>
              <a:gd name="T40" fmla="*/ 6 w 35"/>
              <a:gd name="T41" fmla="*/ 22 h 34"/>
              <a:gd name="T42" fmla="*/ 4 w 35"/>
              <a:gd name="T43" fmla="*/ 28 h 34"/>
              <a:gd name="T44" fmla="*/ 7 w 35"/>
              <a:gd name="T45" fmla="*/ 30 h 34"/>
              <a:gd name="T46" fmla="*/ 7 w 35"/>
              <a:gd name="T47" fmla="*/ 30 h 34"/>
              <a:gd name="T48" fmla="*/ 7 w 35"/>
              <a:gd name="T49" fmla="*/ 30 h 34"/>
              <a:gd name="T50" fmla="*/ 12 w 35"/>
              <a:gd name="T51" fmla="*/ 29 h 34"/>
              <a:gd name="T52" fmla="*/ 13 w 35"/>
              <a:gd name="T53" fmla="*/ 29 h 34"/>
              <a:gd name="T54" fmla="*/ 16 w 35"/>
              <a:gd name="T55" fmla="*/ 34 h 34"/>
              <a:gd name="T56" fmla="*/ 20 w 35"/>
              <a:gd name="T57" fmla="*/ 34 h 34"/>
              <a:gd name="T58" fmla="*/ 22 w 35"/>
              <a:gd name="T59" fmla="*/ 29 h 34"/>
              <a:gd name="T60" fmla="*/ 24 w 35"/>
              <a:gd name="T61" fmla="*/ 29 h 34"/>
              <a:gd name="T62" fmla="*/ 28 w 35"/>
              <a:gd name="T63" fmla="*/ 30 h 34"/>
              <a:gd name="T64" fmla="*/ 29 w 35"/>
              <a:gd name="T65" fmla="*/ 30 h 34"/>
              <a:gd name="T66" fmla="*/ 31 w 35"/>
              <a:gd name="T67" fmla="*/ 27 h 34"/>
              <a:gd name="T68" fmla="*/ 30 w 35"/>
              <a:gd name="T69" fmla="*/ 22 h 34"/>
              <a:gd name="T70" fmla="*/ 30 w 35"/>
              <a:gd name="T71" fmla="*/ 21 h 34"/>
              <a:gd name="T72" fmla="*/ 35 w 35"/>
              <a:gd name="T73" fmla="*/ 18 h 34"/>
              <a:gd name="T74" fmla="*/ 35 w 35"/>
              <a:gd name="T75" fmla="*/ 15 h 34"/>
              <a:gd name="T76" fmla="*/ 30 w 35"/>
              <a:gd name="T77" fmla="*/ 12 h 34"/>
              <a:gd name="T78" fmla="*/ 18 w 35"/>
              <a:gd name="T79" fmla="*/ 23 h 34"/>
              <a:gd name="T80" fmla="*/ 12 w 35"/>
              <a:gd name="T81" fmla="*/ 17 h 34"/>
              <a:gd name="T82" fmla="*/ 18 w 35"/>
              <a:gd name="T83" fmla="*/ 11 h 34"/>
              <a:gd name="T84" fmla="*/ 24 w 35"/>
              <a:gd name="T85" fmla="*/ 17 h 34"/>
              <a:gd name="T86" fmla="*/ 18 w 35"/>
              <a:gd name="T87" fmla="*/ 23 h 34"/>
              <a:gd name="T88" fmla="*/ 18 w 35"/>
              <a:gd name="T89" fmla="*/ 23 h 34"/>
              <a:gd name="T90" fmla="*/ 18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2"/>
                </a:moveTo>
                <a:cubicBezTo>
                  <a:pt x="30" y="11"/>
                  <a:pt x="30" y="11"/>
                  <a:pt x="30" y="11"/>
                </a:cubicBezTo>
                <a:cubicBezTo>
                  <a:pt x="32" y="6"/>
                  <a:pt x="32" y="6"/>
                  <a:pt x="31" y="6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7" y="3"/>
                  <a:pt x="23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0"/>
                  <a:pt x="20" y="0"/>
                  <a:pt x="1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4"/>
                </a:cubicBezTo>
                <a:cubicBezTo>
                  <a:pt x="12" y="5"/>
                  <a:pt x="12" y="5"/>
                  <a:pt x="12" y="5"/>
                </a:cubicBezTo>
                <a:cubicBezTo>
                  <a:pt x="9" y="4"/>
                  <a:pt x="8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7"/>
                  <a:pt x="6" y="11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14"/>
                  <a:pt x="0" y="14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5" y="21"/>
                </a:cubicBezTo>
                <a:cubicBezTo>
                  <a:pt x="6" y="22"/>
                  <a:pt x="6" y="22"/>
                  <a:pt x="6" y="22"/>
                </a:cubicBezTo>
                <a:cubicBezTo>
                  <a:pt x="4" y="27"/>
                  <a:pt x="4" y="27"/>
                  <a:pt x="4" y="28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8" y="30"/>
                  <a:pt x="12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5" y="34"/>
                  <a:pt x="15" y="34"/>
                  <a:pt x="16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2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6" y="30"/>
                  <a:pt x="28" y="30"/>
                  <a:pt x="28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7"/>
                  <a:pt x="32" y="27"/>
                  <a:pt x="30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4"/>
                  <a:pt x="35" y="14"/>
                  <a:pt x="30" y="12"/>
                </a:cubicBezTo>
                <a:close/>
                <a:moveTo>
                  <a:pt x="18" y="23"/>
                </a:moveTo>
                <a:cubicBezTo>
                  <a:pt x="14" y="23"/>
                  <a:pt x="12" y="20"/>
                  <a:pt x="12" y="17"/>
                </a:cubicBezTo>
                <a:cubicBezTo>
                  <a:pt x="12" y="13"/>
                  <a:pt x="14" y="11"/>
                  <a:pt x="18" y="11"/>
                </a:cubicBezTo>
                <a:cubicBezTo>
                  <a:pt x="21" y="11"/>
                  <a:pt x="24" y="13"/>
                  <a:pt x="24" y="17"/>
                </a:cubicBezTo>
                <a:cubicBezTo>
                  <a:pt x="24" y="20"/>
                  <a:pt x="21" y="23"/>
                  <a:pt x="18" y="23"/>
                </a:cubicBezTo>
                <a:close/>
                <a:moveTo>
                  <a:pt x="18" y="23"/>
                </a:moveTo>
                <a:cubicBezTo>
                  <a:pt x="18" y="23"/>
                  <a:pt x="18" y="23"/>
                  <a:pt x="18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0" name="Freeform 29"/>
          <p:cNvSpPr>
            <a:spLocks noEditPoints="1"/>
          </p:cNvSpPr>
          <p:nvPr/>
        </p:nvSpPr>
        <p:spPr bwMode="auto">
          <a:xfrm>
            <a:off x="6021391" y="3642948"/>
            <a:ext cx="97644" cy="94854"/>
          </a:xfrm>
          <a:custGeom>
            <a:avLst/>
            <a:gdLst>
              <a:gd name="T0" fmla="*/ 30 w 35"/>
              <a:gd name="T1" fmla="*/ 12 h 34"/>
              <a:gd name="T2" fmla="*/ 29 w 35"/>
              <a:gd name="T3" fmla="*/ 11 h 34"/>
              <a:gd name="T4" fmla="*/ 31 w 35"/>
              <a:gd name="T5" fmla="*/ 6 h 34"/>
              <a:gd name="T6" fmla="*/ 28 w 35"/>
              <a:gd name="T7" fmla="*/ 3 h 34"/>
              <a:gd name="T8" fmla="*/ 28 w 35"/>
              <a:gd name="T9" fmla="*/ 3 h 34"/>
              <a:gd name="T10" fmla="*/ 28 w 35"/>
              <a:gd name="T11" fmla="*/ 3 h 34"/>
              <a:gd name="T12" fmla="*/ 23 w 35"/>
              <a:gd name="T13" fmla="*/ 5 h 34"/>
              <a:gd name="T14" fmla="*/ 22 w 35"/>
              <a:gd name="T15" fmla="*/ 4 h 34"/>
              <a:gd name="T16" fmla="*/ 19 w 35"/>
              <a:gd name="T17" fmla="*/ 0 h 34"/>
              <a:gd name="T18" fmla="*/ 15 w 35"/>
              <a:gd name="T19" fmla="*/ 0 h 34"/>
              <a:gd name="T20" fmla="*/ 13 w 35"/>
              <a:gd name="T21" fmla="*/ 4 h 34"/>
              <a:gd name="T22" fmla="*/ 11 w 35"/>
              <a:gd name="T23" fmla="*/ 5 h 34"/>
              <a:gd name="T24" fmla="*/ 7 w 35"/>
              <a:gd name="T25" fmla="*/ 3 h 34"/>
              <a:gd name="T26" fmla="*/ 7 w 35"/>
              <a:gd name="T27" fmla="*/ 3 h 34"/>
              <a:gd name="T28" fmla="*/ 4 w 35"/>
              <a:gd name="T29" fmla="*/ 6 h 34"/>
              <a:gd name="T30" fmla="*/ 5 w 35"/>
              <a:gd name="T31" fmla="*/ 11 h 34"/>
              <a:gd name="T32" fmla="*/ 5 w 35"/>
              <a:gd name="T33" fmla="*/ 12 h 34"/>
              <a:gd name="T34" fmla="*/ 0 w 35"/>
              <a:gd name="T35" fmla="*/ 15 h 34"/>
              <a:gd name="T36" fmla="*/ 0 w 35"/>
              <a:gd name="T37" fmla="*/ 18 h 34"/>
              <a:gd name="T38" fmla="*/ 5 w 35"/>
              <a:gd name="T39" fmla="*/ 21 h 34"/>
              <a:gd name="T40" fmla="*/ 5 w 35"/>
              <a:gd name="T41" fmla="*/ 22 h 34"/>
              <a:gd name="T42" fmla="*/ 4 w 35"/>
              <a:gd name="T43" fmla="*/ 27 h 34"/>
              <a:gd name="T44" fmla="*/ 6 w 35"/>
              <a:gd name="T45" fmla="*/ 30 h 34"/>
              <a:gd name="T46" fmla="*/ 7 w 35"/>
              <a:gd name="T47" fmla="*/ 30 h 34"/>
              <a:gd name="T48" fmla="*/ 7 w 35"/>
              <a:gd name="T49" fmla="*/ 30 h 34"/>
              <a:gd name="T50" fmla="*/ 12 w 35"/>
              <a:gd name="T51" fmla="*/ 28 h 34"/>
              <a:gd name="T52" fmla="*/ 13 w 35"/>
              <a:gd name="T53" fmla="*/ 29 h 34"/>
              <a:gd name="T54" fmla="*/ 16 w 35"/>
              <a:gd name="T55" fmla="*/ 34 h 34"/>
              <a:gd name="T56" fmla="*/ 19 w 35"/>
              <a:gd name="T57" fmla="*/ 34 h 34"/>
              <a:gd name="T58" fmla="*/ 22 w 35"/>
              <a:gd name="T59" fmla="*/ 29 h 34"/>
              <a:gd name="T60" fmla="*/ 23 w 35"/>
              <a:gd name="T61" fmla="*/ 28 h 34"/>
              <a:gd name="T62" fmla="*/ 28 w 35"/>
              <a:gd name="T63" fmla="*/ 30 h 34"/>
              <a:gd name="T64" fmla="*/ 28 w 35"/>
              <a:gd name="T65" fmla="*/ 30 h 34"/>
              <a:gd name="T66" fmla="*/ 31 w 35"/>
              <a:gd name="T67" fmla="*/ 27 h 34"/>
              <a:gd name="T68" fmla="*/ 29 w 35"/>
              <a:gd name="T69" fmla="*/ 22 h 34"/>
              <a:gd name="T70" fmla="*/ 30 w 35"/>
              <a:gd name="T71" fmla="*/ 21 h 34"/>
              <a:gd name="T72" fmla="*/ 35 w 35"/>
              <a:gd name="T73" fmla="*/ 18 h 34"/>
              <a:gd name="T74" fmla="*/ 35 w 35"/>
              <a:gd name="T75" fmla="*/ 15 h 34"/>
              <a:gd name="T76" fmla="*/ 30 w 35"/>
              <a:gd name="T77" fmla="*/ 12 h 34"/>
              <a:gd name="T78" fmla="*/ 17 w 35"/>
              <a:gd name="T79" fmla="*/ 23 h 34"/>
              <a:gd name="T80" fmla="*/ 11 w 35"/>
              <a:gd name="T81" fmla="*/ 17 h 34"/>
              <a:gd name="T82" fmla="*/ 17 w 35"/>
              <a:gd name="T83" fmla="*/ 11 h 34"/>
              <a:gd name="T84" fmla="*/ 23 w 35"/>
              <a:gd name="T85" fmla="*/ 17 h 34"/>
              <a:gd name="T86" fmla="*/ 17 w 35"/>
              <a:gd name="T87" fmla="*/ 23 h 34"/>
              <a:gd name="T88" fmla="*/ 17 w 35"/>
              <a:gd name="T89" fmla="*/ 23 h 34"/>
              <a:gd name="T90" fmla="*/ 17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2"/>
                </a:moveTo>
                <a:cubicBezTo>
                  <a:pt x="29" y="11"/>
                  <a:pt x="29" y="11"/>
                  <a:pt x="29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7" y="3"/>
                  <a:pt x="23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0"/>
                  <a:pt x="20" y="0"/>
                  <a:pt x="19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3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4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6"/>
                  <a:pt x="5" y="11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14"/>
                  <a:pt x="0" y="14"/>
                  <a:pt x="0" y="1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19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3" y="27"/>
                  <a:pt x="3" y="27"/>
                  <a:pt x="4" y="27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8" y="30"/>
                  <a:pt x="12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5" y="34"/>
                  <a:pt x="15" y="34"/>
                  <a:pt x="16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2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26" y="29"/>
                  <a:pt x="27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29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4"/>
                  <a:pt x="35" y="14"/>
                  <a:pt x="30" y="12"/>
                </a:cubicBezTo>
                <a:close/>
                <a:moveTo>
                  <a:pt x="17" y="23"/>
                </a:moveTo>
                <a:cubicBezTo>
                  <a:pt x="14" y="23"/>
                  <a:pt x="11" y="20"/>
                  <a:pt x="11" y="17"/>
                </a:cubicBezTo>
                <a:cubicBezTo>
                  <a:pt x="11" y="13"/>
                  <a:pt x="14" y="11"/>
                  <a:pt x="17" y="11"/>
                </a:cubicBezTo>
                <a:cubicBezTo>
                  <a:pt x="21" y="11"/>
                  <a:pt x="23" y="13"/>
                  <a:pt x="23" y="17"/>
                </a:cubicBezTo>
                <a:cubicBezTo>
                  <a:pt x="23" y="20"/>
                  <a:pt x="21" y="23"/>
                  <a:pt x="17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1" name="Freeform 30"/>
          <p:cNvSpPr>
            <a:spLocks noEditPoints="1"/>
          </p:cNvSpPr>
          <p:nvPr/>
        </p:nvSpPr>
        <p:spPr bwMode="auto">
          <a:xfrm>
            <a:off x="6068818" y="4090715"/>
            <a:ext cx="97644" cy="94854"/>
          </a:xfrm>
          <a:custGeom>
            <a:avLst/>
            <a:gdLst>
              <a:gd name="T0" fmla="*/ 30 w 35"/>
              <a:gd name="T1" fmla="*/ 12 h 34"/>
              <a:gd name="T2" fmla="*/ 30 w 35"/>
              <a:gd name="T3" fmla="*/ 11 h 34"/>
              <a:gd name="T4" fmla="*/ 31 w 35"/>
              <a:gd name="T5" fmla="*/ 6 h 34"/>
              <a:gd name="T6" fmla="*/ 29 w 35"/>
              <a:gd name="T7" fmla="*/ 3 h 34"/>
              <a:gd name="T8" fmla="*/ 28 w 35"/>
              <a:gd name="T9" fmla="*/ 3 h 34"/>
              <a:gd name="T10" fmla="*/ 28 w 35"/>
              <a:gd name="T11" fmla="*/ 3 h 34"/>
              <a:gd name="T12" fmla="*/ 23 w 35"/>
              <a:gd name="T13" fmla="*/ 5 h 34"/>
              <a:gd name="T14" fmla="*/ 22 w 35"/>
              <a:gd name="T15" fmla="*/ 4 h 34"/>
              <a:gd name="T16" fmla="*/ 19 w 35"/>
              <a:gd name="T17" fmla="*/ 0 h 34"/>
              <a:gd name="T18" fmla="*/ 16 w 35"/>
              <a:gd name="T19" fmla="*/ 0 h 34"/>
              <a:gd name="T20" fmla="*/ 13 w 35"/>
              <a:gd name="T21" fmla="*/ 4 h 34"/>
              <a:gd name="T22" fmla="*/ 12 w 35"/>
              <a:gd name="T23" fmla="*/ 5 h 34"/>
              <a:gd name="T24" fmla="*/ 7 w 35"/>
              <a:gd name="T25" fmla="*/ 3 h 34"/>
              <a:gd name="T26" fmla="*/ 7 w 35"/>
              <a:gd name="T27" fmla="*/ 3 h 34"/>
              <a:gd name="T28" fmla="*/ 4 w 35"/>
              <a:gd name="T29" fmla="*/ 6 h 34"/>
              <a:gd name="T30" fmla="*/ 6 w 35"/>
              <a:gd name="T31" fmla="*/ 11 h 34"/>
              <a:gd name="T32" fmla="*/ 5 w 35"/>
              <a:gd name="T33" fmla="*/ 12 h 34"/>
              <a:gd name="T34" fmla="*/ 0 w 35"/>
              <a:gd name="T35" fmla="*/ 15 h 34"/>
              <a:gd name="T36" fmla="*/ 0 w 35"/>
              <a:gd name="T37" fmla="*/ 18 h 34"/>
              <a:gd name="T38" fmla="*/ 5 w 35"/>
              <a:gd name="T39" fmla="*/ 21 h 34"/>
              <a:gd name="T40" fmla="*/ 6 w 35"/>
              <a:gd name="T41" fmla="*/ 22 h 34"/>
              <a:gd name="T42" fmla="*/ 4 w 35"/>
              <a:gd name="T43" fmla="*/ 27 h 34"/>
              <a:gd name="T44" fmla="*/ 7 w 35"/>
              <a:gd name="T45" fmla="*/ 30 h 34"/>
              <a:gd name="T46" fmla="*/ 7 w 35"/>
              <a:gd name="T47" fmla="*/ 30 h 34"/>
              <a:gd name="T48" fmla="*/ 7 w 35"/>
              <a:gd name="T49" fmla="*/ 30 h 34"/>
              <a:gd name="T50" fmla="*/ 12 w 35"/>
              <a:gd name="T51" fmla="*/ 28 h 34"/>
              <a:gd name="T52" fmla="*/ 13 w 35"/>
              <a:gd name="T53" fmla="*/ 29 h 34"/>
              <a:gd name="T54" fmla="*/ 16 w 35"/>
              <a:gd name="T55" fmla="*/ 34 h 34"/>
              <a:gd name="T56" fmla="*/ 20 w 35"/>
              <a:gd name="T57" fmla="*/ 34 h 34"/>
              <a:gd name="T58" fmla="*/ 22 w 35"/>
              <a:gd name="T59" fmla="*/ 29 h 34"/>
              <a:gd name="T60" fmla="*/ 24 w 35"/>
              <a:gd name="T61" fmla="*/ 28 h 34"/>
              <a:gd name="T62" fmla="*/ 28 w 35"/>
              <a:gd name="T63" fmla="*/ 30 h 34"/>
              <a:gd name="T64" fmla="*/ 28 w 35"/>
              <a:gd name="T65" fmla="*/ 30 h 34"/>
              <a:gd name="T66" fmla="*/ 31 w 35"/>
              <a:gd name="T67" fmla="*/ 27 h 34"/>
              <a:gd name="T68" fmla="*/ 30 w 35"/>
              <a:gd name="T69" fmla="*/ 22 h 34"/>
              <a:gd name="T70" fmla="*/ 30 w 35"/>
              <a:gd name="T71" fmla="*/ 21 h 34"/>
              <a:gd name="T72" fmla="*/ 35 w 35"/>
              <a:gd name="T73" fmla="*/ 18 h 34"/>
              <a:gd name="T74" fmla="*/ 35 w 35"/>
              <a:gd name="T75" fmla="*/ 15 h 34"/>
              <a:gd name="T76" fmla="*/ 30 w 35"/>
              <a:gd name="T77" fmla="*/ 12 h 34"/>
              <a:gd name="T78" fmla="*/ 18 w 35"/>
              <a:gd name="T79" fmla="*/ 22 h 34"/>
              <a:gd name="T80" fmla="*/ 12 w 35"/>
              <a:gd name="T81" fmla="*/ 17 h 34"/>
              <a:gd name="T82" fmla="*/ 18 w 35"/>
              <a:gd name="T83" fmla="*/ 11 h 34"/>
              <a:gd name="T84" fmla="*/ 24 w 35"/>
              <a:gd name="T85" fmla="*/ 17 h 34"/>
              <a:gd name="T86" fmla="*/ 18 w 35"/>
              <a:gd name="T87" fmla="*/ 22 h 34"/>
              <a:gd name="T88" fmla="*/ 18 w 35"/>
              <a:gd name="T89" fmla="*/ 22 h 34"/>
              <a:gd name="T90" fmla="*/ 18 w 35"/>
              <a:gd name="T91" fmla="*/ 2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2"/>
                </a:moveTo>
                <a:cubicBezTo>
                  <a:pt x="30" y="11"/>
                  <a:pt x="30" y="11"/>
                  <a:pt x="30" y="11"/>
                </a:cubicBezTo>
                <a:cubicBezTo>
                  <a:pt x="32" y="6"/>
                  <a:pt x="32" y="6"/>
                  <a:pt x="31" y="6"/>
                </a:cubicBezTo>
                <a:cubicBezTo>
                  <a:pt x="29" y="3"/>
                  <a:pt x="29" y="3"/>
                  <a:pt x="29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7" y="3"/>
                  <a:pt x="23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0"/>
                  <a:pt x="20" y="0"/>
                  <a:pt x="1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4"/>
                </a:cubicBezTo>
                <a:cubicBezTo>
                  <a:pt x="12" y="5"/>
                  <a:pt x="12" y="5"/>
                  <a:pt x="12" y="5"/>
                </a:cubicBezTo>
                <a:cubicBezTo>
                  <a:pt x="9" y="4"/>
                  <a:pt x="8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3" y="6"/>
                  <a:pt x="6" y="11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14"/>
                  <a:pt x="0" y="14"/>
                  <a:pt x="0" y="1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19"/>
                  <a:pt x="5" y="21"/>
                </a:cubicBezTo>
                <a:cubicBezTo>
                  <a:pt x="6" y="22"/>
                  <a:pt x="6" y="22"/>
                  <a:pt x="6" y="22"/>
                </a:cubicBezTo>
                <a:cubicBezTo>
                  <a:pt x="4" y="27"/>
                  <a:pt x="4" y="27"/>
                  <a:pt x="4" y="27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8" y="30"/>
                  <a:pt x="12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5" y="34"/>
                  <a:pt x="15" y="34"/>
                  <a:pt x="16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2" y="29"/>
                </a:cubicBezTo>
                <a:cubicBezTo>
                  <a:pt x="24" y="28"/>
                  <a:pt x="24" y="28"/>
                  <a:pt x="24" y="28"/>
                </a:cubicBezTo>
                <a:cubicBezTo>
                  <a:pt x="26" y="29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7"/>
                  <a:pt x="32" y="27"/>
                  <a:pt x="30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4"/>
                  <a:pt x="35" y="14"/>
                  <a:pt x="30" y="12"/>
                </a:cubicBezTo>
                <a:close/>
                <a:moveTo>
                  <a:pt x="18" y="22"/>
                </a:moveTo>
                <a:cubicBezTo>
                  <a:pt x="14" y="22"/>
                  <a:pt x="12" y="20"/>
                  <a:pt x="12" y="17"/>
                </a:cubicBezTo>
                <a:cubicBezTo>
                  <a:pt x="12" y="13"/>
                  <a:pt x="14" y="11"/>
                  <a:pt x="18" y="11"/>
                </a:cubicBezTo>
                <a:cubicBezTo>
                  <a:pt x="21" y="11"/>
                  <a:pt x="24" y="13"/>
                  <a:pt x="24" y="17"/>
                </a:cubicBezTo>
                <a:cubicBezTo>
                  <a:pt x="24" y="20"/>
                  <a:pt x="21" y="22"/>
                  <a:pt x="18" y="22"/>
                </a:cubicBezTo>
                <a:close/>
                <a:moveTo>
                  <a:pt x="18" y="22"/>
                </a:moveTo>
                <a:cubicBezTo>
                  <a:pt x="18" y="22"/>
                  <a:pt x="18" y="22"/>
                  <a:pt x="18" y="22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Freeform 31"/>
          <p:cNvSpPr>
            <a:spLocks noEditPoints="1"/>
          </p:cNvSpPr>
          <p:nvPr/>
        </p:nvSpPr>
        <p:spPr bwMode="auto">
          <a:xfrm>
            <a:off x="5706140" y="3960988"/>
            <a:ext cx="97644" cy="96249"/>
          </a:xfrm>
          <a:custGeom>
            <a:avLst/>
            <a:gdLst>
              <a:gd name="T0" fmla="*/ 30 w 35"/>
              <a:gd name="T1" fmla="*/ 12 h 34"/>
              <a:gd name="T2" fmla="*/ 29 w 35"/>
              <a:gd name="T3" fmla="*/ 11 h 34"/>
              <a:gd name="T4" fmla="*/ 31 w 35"/>
              <a:gd name="T5" fmla="*/ 6 h 34"/>
              <a:gd name="T6" fmla="*/ 28 w 35"/>
              <a:gd name="T7" fmla="*/ 3 h 34"/>
              <a:gd name="T8" fmla="*/ 28 w 35"/>
              <a:gd name="T9" fmla="*/ 3 h 34"/>
              <a:gd name="T10" fmla="*/ 28 w 35"/>
              <a:gd name="T11" fmla="*/ 3 h 34"/>
              <a:gd name="T12" fmla="*/ 23 w 35"/>
              <a:gd name="T13" fmla="*/ 5 h 34"/>
              <a:gd name="T14" fmla="*/ 22 w 35"/>
              <a:gd name="T15" fmla="*/ 4 h 34"/>
              <a:gd name="T16" fmla="*/ 19 w 35"/>
              <a:gd name="T17" fmla="*/ 0 h 34"/>
              <a:gd name="T18" fmla="*/ 15 w 35"/>
              <a:gd name="T19" fmla="*/ 0 h 34"/>
              <a:gd name="T20" fmla="*/ 13 w 35"/>
              <a:gd name="T21" fmla="*/ 4 h 34"/>
              <a:gd name="T22" fmla="*/ 11 w 35"/>
              <a:gd name="T23" fmla="*/ 5 h 34"/>
              <a:gd name="T24" fmla="*/ 7 w 35"/>
              <a:gd name="T25" fmla="*/ 3 h 34"/>
              <a:gd name="T26" fmla="*/ 6 w 35"/>
              <a:gd name="T27" fmla="*/ 3 h 34"/>
              <a:gd name="T28" fmla="*/ 4 w 35"/>
              <a:gd name="T29" fmla="*/ 6 h 34"/>
              <a:gd name="T30" fmla="*/ 5 w 35"/>
              <a:gd name="T31" fmla="*/ 11 h 34"/>
              <a:gd name="T32" fmla="*/ 5 w 35"/>
              <a:gd name="T33" fmla="*/ 12 h 34"/>
              <a:gd name="T34" fmla="*/ 0 w 35"/>
              <a:gd name="T35" fmla="*/ 15 h 34"/>
              <a:gd name="T36" fmla="*/ 0 w 35"/>
              <a:gd name="T37" fmla="*/ 18 h 34"/>
              <a:gd name="T38" fmla="*/ 5 w 35"/>
              <a:gd name="T39" fmla="*/ 21 h 34"/>
              <a:gd name="T40" fmla="*/ 5 w 35"/>
              <a:gd name="T41" fmla="*/ 22 h 34"/>
              <a:gd name="T42" fmla="*/ 4 w 35"/>
              <a:gd name="T43" fmla="*/ 27 h 34"/>
              <a:gd name="T44" fmla="*/ 6 w 35"/>
              <a:gd name="T45" fmla="*/ 30 h 34"/>
              <a:gd name="T46" fmla="*/ 7 w 35"/>
              <a:gd name="T47" fmla="*/ 30 h 34"/>
              <a:gd name="T48" fmla="*/ 7 w 35"/>
              <a:gd name="T49" fmla="*/ 30 h 34"/>
              <a:gd name="T50" fmla="*/ 12 w 35"/>
              <a:gd name="T51" fmla="*/ 28 h 34"/>
              <a:gd name="T52" fmla="*/ 13 w 35"/>
              <a:gd name="T53" fmla="*/ 29 h 34"/>
              <a:gd name="T54" fmla="*/ 16 w 35"/>
              <a:gd name="T55" fmla="*/ 34 h 34"/>
              <a:gd name="T56" fmla="*/ 19 w 35"/>
              <a:gd name="T57" fmla="*/ 34 h 34"/>
              <a:gd name="T58" fmla="*/ 22 w 35"/>
              <a:gd name="T59" fmla="*/ 29 h 34"/>
              <a:gd name="T60" fmla="*/ 23 w 35"/>
              <a:gd name="T61" fmla="*/ 28 h 34"/>
              <a:gd name="T62" fmla="*/ 28 w 35"/>
              <a:gd name="T63" fmla="*/ 30 h 34"/>
              <a:gd name="T64" fmla="*/ 28 w 35"/>
              <a:gd name="T65" fmla="*/ 30 h 34"/>
              <a:gd name="T66" fmla="*/ 31 w 35"/>
              <a:gd name="T67" fmla="*/ 27 h 34"/>
              <a:gd name="T68" fmla="*/ 29 w 35"/>
              <a:gd name="T69" fmla="*/ 22 h 34"/>
              <a:gd name="T70" fmla="*/ 30 w 35"/>
              <a:gd name="T71" fmla="*/ 21 h 34"/>
              <a:gd name="T72" fmla="*/ 35 w 35"/>
              <a:gd name="T73" fmla="*/ 18 h 34"/>
              <a:gd name="T74" fmla="*/ 35 w 35"/>
              <a:gd name="T75" fmla="*/ 15 h 34"/>
              <a:gd name="T76" fmla="*/ 30 w 35"/>
              <a:gd name="T77" fmla="*/ 12 h 34"/>
              <a:gd name="T78" fmla="*/ 17 w 35"/>
              <a:gd name="T79" fmla="*/ 22 h 34"/>
              <a:gd name="T80" fmla="*/ 11 w 35"/>
              <a:gd name="T81" fmla="*/ 17 h 34"/>
              <a:gd name="T82" fmla="*/ 17 w 35"/>
              <a:gd name="T83" fmla="*/ 11 h 34"/>
              <a:gd name="T84" fmla="*/ 23 w 35"/>
              <a:gd name="T85" fmla="*/ 17 h 34"/>
              <a:gd name="T86" fmla="*/ 17 w 35"/>
              <a:gd name="T87" fmla="*/ 22 h 34"/>
              <a:gd name="T88" fmla="*/ 17 w 35"/>
              <a:gd name="T89" fmla="*/ 22 h 34"/>
              <a:gd name="T90" fmla="*/ 17 w 35"/>
              <a:gd name="T91" fmla="*/ 2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2"/>
                </a:moveTo>
                <a:cubicBezTo>
                  <a:pt x="29" y="11"/>
                  <a:pt x="29" y="11"/>
                  <a:pt x="29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7" y="3"/>
                  <a:pt x="23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0"/>
                  <a:pt x="20" y="0"/>
                  <a:pt x="19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3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4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6"/>
                  <a:pt x="5" y="11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14"/>
                  <a:pt x="0" y="14"/>
                  <a:pt x="0" y="1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19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3" y="27"/>
                  <a:pt x="3" y="27"/>
                  <a:pt x="4" y="27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8" y="30"/>
                  <a:pt x="12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5" y="34"/>
                  <a:pt x="15" y="34"/>
                  <a:pt x="16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2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26" y="29"/>
                  <a:pt x="27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29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4"/>
                  <a:pt x="35" y="14"/>
                  <a:pt x="30" y="12"/>
                </a:cubicBezTo>
                <a:close/>
                <a:moveTo>
                  <a:pt x="17" y="22"/>
                </a:moveTo>
                <a:cubicBezTo>
                  <a:pt x="14" y="22"/>
                  <a:pt x="11" y="20"/>
                  <a:pt x="11" y="17"/>
                </a:cubicBezTo>
                <a:cubicBezTo>
                  <a:pt x="11" y="13"/>
                  <a:pt x="14" y="11"/>
                  <a:pt x="17" y="11"/>
                </a:cubicBezTo>
                <a:cubicBezTo>
                  <a:pt x="21" y="11"/>
                  <a:pt x="23" y="13"/>
                  <a:pt x="23" y="17"/>
                </a:cubicBezTo>
                <a:cubicBezTo>
                  <a:pt x="23" y="20"/>
                  <a:pt x="21" y="22"/>
                  <a:pt x="17" y="22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2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" name="Freeform 32"/>
          <p:cNvSpPr>
            <a:spLocks noEditPoints="1"/>
          </p:cNvSpPr>
          <p:nvPr/>
        </p:nvSpPr>
        <p:spPr bwMode="auto">
          <a:xfrm>
            <a:off x="6781618" y="3351410"/>
            <a:ext cx="97644" cy="94854"/>
          </a:xfrm>
          <a:custGeom>
            <a:avLst/>
            <a:gdLst>
              <a:gd name="T0" fmla="*/ 30 w 35"/>
              <a:gd name="T1" fmla="*/ 13 h 34"/>
              <a:gd name="T2" fmla="*/ 30 w 35"/>
              <a:gd name="T3" fmla="*/ 11 h 34"/>
              <a:gd name="T4" fmla="*/ 31 w 35"/>
              <a:gd name="T5" fmla="*/ 6 h 34"/>
              <a:gd name="T6" fmla="*/ 29 w 35"/>
              <a:gd name="T7" fmla="*/ 4 h 34"/>
              <a:gd name="T8" fmla="*/ 28 w 35"/>
              <a:gd name="T9" fmla="*/ 4 h 34"/>
              <a:gd name="T10" fmla="*/ 28 w 35"/>
              <a:gd name="T11" fmla="*/ 4 h 34"/>
              <a:gd name="T12" fmla="*/ 24 w 35"/>
              <a:gd name="T13" fmla="*/ 5 h 34"/>
              <a:gd name="T14" fmla="*/ 22 w 35"/>
              <a:gd name="T15" fmla="*/ 5 h 34"/>
              <a:gd name="T16" fmla="*/ 20 w 35"/>
              <a:gd name="T17" fmla="*/ 0 h 34"/>
              <a:gd name="T18" fmla="*/ 16 w 35"/>
              <a:gd name="T19" fmla="*/ 0 h 34"/>
              <a:gd name="T20" fmla="*/ 13 w 35"/>
              <a:gd name="T21" fmla="*/ 5 h 34"/>
              <a:gd name="T22" fmla="*/ 12 w 35"/>
              <a:gd name="T23" fmla="*/ 5 h 34"/>
              <a:gd name="T24" fmla="*/ 7 w 35"/>
              <a:gd name="T25" fmla="*/ 4 h 34"/>
              <a:gd name="T26" fmla="*/ 7 w 35"/>
              <a:gd name="T27" fmla="*/ 4 h 34"/>
              <a:gd name="T28" fmla="*/ 4 w 35"/>
              <a:gd name="T29" fmla="*/ 6 h 34"/>
              <a:gd name="T30" fmla="*/ 6 w 35"/>
              <a:gd name="T31" fmla="*/ 12 h 34"/>
              <a:gd name="T32" fmla="*/ 5 w 35"/>
              <a:gd name="T33" fmla="*/ 13 h 34"/>
              <a:gd name="T34" fmla="*/ 0 w 35"/>
              <a:gd name="T35" fmla="*/ 15 h 34"/>
              <a:gd name="T36" fmla="*/ 0 w 35"/>
              <a:gd name="T37" fmla="*/ 19 h 34"/>
              <a:gd name="T38" fmla="*/ 5 w 35"/>
              <a:gd name="T39" fmla="*/ 22 h 34"/>
              <a:gd name="T40" fmla="*/ 6 w 35"/>
              <a:gd name="T41" fmla="*/ 23 h 34"/>
              <a:gd name="T42" fmla="*/ 4 w 35"/>
              <a:gd name="T43" fmla="*/ 28 h 34"/>
              <a:gd name="T44" fmla="*/ 7 w 35"/>
              <a:gd name="T45" fmla="*/ 31 h 34"/>
              <a:gd name="T46" fmla="*/ 7 w 35"/>
              <a:gd name="T47" fmla="*/ 31 h 34"/>
              <a:gd name="T48" fmla="*/ 7 w 35"/>
              <a:gd name="T49" fmla="*/ 31 h 34"/>
              <a:gd name="T50" fmla="*/ 12 w 35"/>
              <a:gd name="T51" fmla="*/ 29 h 34"/>
              <a:gd name="T52" fmla="*/ 13 w 35"/>
              <a:gd name="T53" fmla="*/ 30 h 34"/>
              <a:gd name="T54" fmla="*/ 16 w 35"/>
              <a:gd name="T55" fmla="*/ 34 h 34"/>
              <a:gd name="T56" fmla="*/ 20 w 35"/>
              <a:gd name="T57" fmla="*/ 34 h 34"/>
              <a:gd name="T58" fmla="*/ 22 w 35"/>
              <a:gd name="T59" fmla="*/ 30 h 34"/>
              <a:gd name="T60" fmla="*/ 24 w 35"/>
              <a:gd name="T61" fmla="*/ 29 h 34"/>
              <a:gd name="T62" fmla="*/ 28 w 35"/>
              <a:gd name="T63" fmla="*/ 31 h 34"/>
              <a:gd name="T64" fmla="*/ 29 w 35"/>
              <a:gd name="T65" fmla="*/ 31 h 34"/>
              <a:gd name="T66" fmla="*/ 31 w 35"/>
              <a:gd name="T67" fmla="*/ 28 h 34"/>
              <a:gd name="T68" fmla="*/ 30 w 35"/>
              <a:gd name="T69" fmla="*/ 23 h 34"/>
              <a:gd name="T70" fmla="*/ 30 w 35"/>
              <a:gd name="T71" fmla="*/ 21 h 34"/>
              <a:gd name="T72" fmla="*/ 35 w 35"/>
              <a:gd name="T73" fmla="*/ 19 h 34"/>
              <a:gd name="T74" fmla="*/ 35 w 35"/>
              <a:gd name="T75" fmla="*/ 15 h 34"/>
              <a:gd name="T76" fmla="*/ 30 w 35"/>
              <a:gd name="T77" fmla="*/ 13 h 34"/>
              <a:gd name="T78" fmla="*/ 18 w 35"/>
              <a:gd name="T79" fmla="*/ 23 h 34"/>
              <a:gd name="T80" fmla="*/ 12 w 35"/>
              <a:gd name="T81" fmla="*/ 17 h 34"/>
              <a:gd name="T82" fmla="*/ 18 w 35"/>
              <a:gd name="T83" fmla="*/ 11 h 34"/>
              <a:gd name="T84" fmla="*/ 24 w 35"/>
              <a:gd name="T85" fmla="*/ 17 h 34"/>
              <a:gd name="T86" fmla="*/ 18 w 35"/>
              <a:gd name="T87" fmla="*/ 23 h 34"/>
              <a:gd name="T88" fmla="*/ 18 w 35"/>
              <a:gd name="T89" fmla="*/ 23 h 34"/>
              <a:gd name="T90" fmla="*/ 18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3"/>
                </a:moveTo>
                <a:cubicBezTo>
                  <a:pt x="30" y="11"/>
                  <a:pt x="30" y="11"/>
                  <a:pt x="30" y="11"/>
                </a:cubicBezTo>
                <a:cubicBezTo>
                  <a:pt x="32" y="7"/>
                  <a:pt x="32" y="7"/>
                  <a:pt x="31" y="6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4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0"/>
                  <a:pt x="20" y="0"/>
                  <a:pt x="2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9" y="4"/>
                  <a:pt x="8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6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5" y="22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7"/>
                  <a:pt x="4" y="28"/>
                  <a:pt x="4" y="28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8" y="31"/>
                  <a:pt x="12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34"/>
                  <a:pt x="16" y="34"/>
                  <a:pt x="16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2" y="30"/>
                </a:cubicBezTo>
                <a:cubicBezTo>
                  <a:pt x="24" y="29"/>
                  <a:pt x="24" y="29"/>
                  <a:pt x="24" y="29"/>
                </a:cubicBezTo>
                <a:cubicBezTo>
                  <a:pt x="26" y="30"/>
                  <a:pt x="28" y="31"/>
                  <a:pt x="28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7"/>
                  <a:pt x="32" y="27"/>
                  <a:pt x="30" y="23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20"/>
                  <a:pt x="35" y="19"/>
                  <a:pt x="35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0" y="13"/>
                </a:cubicBezTo>
                <a:close/>
                <a:moveTo>
                  <a:pt x="18" y="23"/>
                </a:moveTo>
                <a:cubicBezTo>
                  <a:pt x="14" y="23"/>
                  <a:pt x="12" y="20"/>
                  <a:pt x="12" y="17"/>
                </a:cubicBezTo>
                <a:cubicBezTo>
                  <a:pt x="12" y="14"/>
                  <a:pt x="14" y="11"/>
                  <a:pt x="18" y="11"/>
                </a:cubicBezTo>
                <a:cubicBezTo>
                  <a:pt x="21" y="11"/>
                  <a:pt x="24" y="14"/>
                  <a:pt x="24" y="17"/>
                </a:cubicBezTo>
                <a:cubicBezTo>
                  <a:pt x="24" y="20"/>
                  <a:pt x="21" y="23"/>
                  <a:pt x="18" y="23"/>
                </a:cubicBezTo>
                <a:close/>
                <a:moveTo>
                  <a:pt x="18" y="23"/>
                </a:moveTo>
                <a:cubicBezTo>
                  <a:pt x="18" y="23"/>
                  <a:pt x="18" y="23"/>
                  <a:pt x="18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6548668" y="3181231"/>
            <a:ext cx="97644" cy="94854"/>
          </a:xfrm>
          <a:custGeom>
            <a:avLst/>
            <a:gdLst>
              <a:gd name="T0" fmla="*/ 30 w 35"/>
              <a:gd name="T1" fmla="*/ 13 h 34"/>
              <a:gd name="T2" fmla="*/ 30 w 35"/>
              <a:gd name="T3" fmla="*/ 12 h 34"/>
              <a:gd name="T4" fmla="*/ 31 w 35"/>
              <a:gd name="T5" fmla="*/ 7 h 34"/>
              <a:gd name="T6" fmla="*/ 28 w 35"/>
              <a:gd name="T7" fmla="*/ 4 h 34"/>
              <a:gd name="T8" fmla="*/ 28 w 35"/>
              <a:gd name="T9" fmla="*/ 4 h 34"/>
              <a:gd name="T10" fmla="*/ 28 w 35"/>
              <a:gd name="T11" fmla="*/ 4 h 34"/>
              <a:gd name="T12" fmla="*/ 23 w 35"/>
              <a:gd name="T13" fmla="*/ 6 h 34"/>
              <a:gd name="T14" fmla="*/ 22 w 35"/>
              <a:gd name="T15" fmla="*/ 5 h 34"/>
              <a:gd name="T16" fmla="*/ 19 w 35"/>
              <a:gd name="T17" fmla="*/ 0 h 34"/>
              <a:gd name="T18" fmla="*/ 16 w 35"/>
              <a:gd name="T19" fmla="*/ 0 h 34"/>
              <a:gd name="T20" fmla="*/ 13 w 35"/>
              <a:gd name="T21" fmla="*/ 5 h 34"/>
              <a:gd name="T22" fmla="*/ 12 w 35"/>
              <a:gd name="T23" fmla="*/ 6 h 34"/>
              <a:gd name="T24" fmla="*/ 7 w 35"/>
              <a:gd name="T25" fmla="*/ 4 h 34"/>
              <a:gd name="T26" fmla="*/ 7 w 35"/>
              <a:gd name="T27" fmla="*/ 4 h 34"/>
              <a:gd name="T28" fmla="*/ 4 w 35"/>
              <a:gd name="T29" fmla="*/ 7 h 34"/>
              <a:gd name="T30" fmla="*/ 6 w 35"/>
              <a:gd name="T31" fmla="*/ 12 h 34"/>
              <a:gd name="T32" fmla="*/ 5 w 35"/>
              <a:gd name="T33" fmla="*/ 13 h 34"/>
              <a:gd name="T34" fmla="*/ 0 w 35"/>
              <a:gd name="T35" fmla="*/ 16 h 34"/>
              <a:gd name="T36" fmla="*/ 0 w 35"/>
              <a:gd name="T37" fmla="*/ 19 h 34"/>
              <a:gd name="T38" fmla="*/ 5 w 35"/>
              <a:gd name="T39" fmla="*/ 22 h 34"/>
              <a:gd name="T40" fmla="*/ 6 w 35"/>
              <a:gd name="T41" fmla="*/ 23 h 34"/>
              <a:gd name="T42" fmla="*/ 4 w 35"/>
              <a:gd name="T43" fmla="*/ 28 h 34"/>
              <a:gd name="T44" fmla="*/ 7 w 35"/>
              <a:gd name="T45" fmla="*/ 31 h 34"/>
              <a:gd name="T46" fmla="*/ 7 w 35"/>
              <a:gd name="T47" fmla="*/ 31 h 34"/>
              <a:gd name="T48" fmla="*/ 7 w 35"/>
              <a:gd name="T49" fmla="*/ 31 h 34"/>
              <a:gd name="T50" fmla="*/ 12 w 35"/>
              <a:gd name="T51" fmla="*/ 29 h 34"/>
              <a:gd name="T52" fmla="*/ 13 w 35"/>
              <a:gd name="T53" fmla="*/ 30 h 34"/>
              <a:gd name="T54" fmla="*/ 16 w 35"/>
              <a:gd name="T55" fmla="*/ 34 h 34"/>
              <a:gd name="T56" fmla="*/ 19 w 35"/>
              <a:gd name="T57" fmla="*/ 34 h 34"/>
              <a:gd name="T58" fmla="*/ 22 w 35"/>
              <a:gd name="T59" fmla="*/ 30 h 34"/>
              <a:gd name="T60" fmla="*/ 23 w 35"/>
              <a:gd name="T61" fmla="*/ 29 h 34"/>
              <a:gd name="T62" fmla="*/ 28 w 35"/>
              <a:gd name="T63" fmla="*/ 31 h 34"/>
              <a:gd name="T64" fmla="*/ 28 w 35"/>
              <a:gd name="T65" fmla="*/ 31 h 34"/>
              <a:gd name="T66" fmla="*/ 31 w 35"/>
              <a:gd name="T67" fmla="*/ 28 h 34"/>
              <a:gd name="T68" fmla="*/ 30 w 35"/>
              <a:gd name="T69" fmla="*/ 23 h 34"/>
              <a:gd name="T70" fmla="*/ 30 w 35"/>
              <a:gd name="T71" fmla="*/ 22 h 34"/>
              <a:gd name="T72" fmla="*/ 35 w 35"/>
              <a:gd name="T73" fmla="*/ 19 h 34"/>
              <a:gd name="T74" fmla="*/ 35 w 35"/>
              <a:gd name="T75" fmla="*/ 16 h 34"/>
              <a:gd name="T76" fmla="*/ 30 w 35"/>
              <a:gd name="T77" fmla="*/ 13 h 34"/>
              <a:gd name="T78" fmla="*/ 18 w 35"/>
              <a:gd name="T79" fmla="*/ 23 h 34"/>
              <a:gd name="T80" fmla="*/ 11 w 35"/>
              <a:gd name="T81" fmla="*/ 17 h 34"/>
              <a:gd name="T82" fmla="*/ 18 w 35"/>
              <a:gd name="T83" fmla="*/ 11 h 34"/>
              <a:gd name="T84" fmla="*/ 24 w 35"/>
              <a:gd name="T85" fmla="*/ 17 h 34"/>
              <a:gd name="T86" fmla="*/ 18 w 35"/>
              <a:gd name="T87" fmla="*/ 23 h 34"/>
              <a:gd name="T88" fmla="*/ 18 w 35"/>
              <a:gd name="T89" fmla="*/ 23 h 34"/>
              <a:gd name="T90" fmla="*/ 18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3"/>
                </a:moveTo>
                <a:cubicBezTo>
                  <a:pt x="30" y="12"/>
                  <a:pt x="30" y="12"/>
                  <a:pt x="30" y="12"/>
                </a:cubicBezTo>
                <a:cubicBezTo>
                  <a:pt x="32" y="7"/>
                  <a:pt x="31" y="7"/>
                  <a:pt x="31" y="7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4"/>
                  <a:pt x="23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0"/>
                  <a:pt x="20" y="0"/>
                  <a:pt x="1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9" y="5"/>
                  <a:pt x="8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3" y="7"/>
                  <a:pt x="6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5"/>
                  <a:pt x="0" y="15"/>
                  <a:pt x="0" y="1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5" y="22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8"/>
                  <a:pt x="4" y="28"/>
                  <a:pt x="4" y="28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8" y="31"/>
                  <a:pt x="12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34"/>
                  <a:pt x="15" y="34"/>
                  <a:pt x="16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2" y="30"/>
                </a:cubicBezTo>
                <a:cubicBezTo>
                  <a:pt x="23" y="29"/>
                  <a:pt x="23" y="29"/>
                  <a:pt x="23" y="29"/>
                </a:cubicBezTo>
                <a:cubicBezTo>
                  <a:pt x="26" y="30"/>
                  <a:pt x="28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8"/>
                  <a:pt x="32" y="28"/>
                  <a:pt x="30" y="23"/>
                </a:cubicBezTo>
                <a:cubicBezTo>
                  <a:pt x="30" y="22"/>
                  <a:pt x="30" y="22"/>
                  <a:pt x="30" y="22"/>
                </a:cubicBezTo>
                <a:cubicBezTo>
                  <a:pt x="35" y="20"/>
                  <a:pt x="35" y="20"/>
                  <a:pt x="35" y="19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5"/>
                  <a:pt x="35" y="15"/>
                  <a:pt x="30" y="13"/>
                </a:cubicBezTo>
                <a:close/>
                <a:moveTo>
                  <a:pt x="18" y="23"/>
                </a:moveTo>
                <a:cubicBezTo>
                  <a:pt x="14" y="23"/>
                  <a:pt x="11" y="21"/>
                  <a:pt x="11" y="17"/>
                </a:cubicBezTo>
                <a:cubicBezTo>
                  <a:pt x="11" y="14"/>
                  <a:pt x="14" y="11"/>
                  <a:pt x="18" y="11"/>
                </a:cubicBezTo>
                <a:cubicBezTo>
                  <a:pt x="21" y="11"/>
                  <a:pt x="24" y="14"/>
                  <a:pt x="24" y="17"/>
                </a:cubicBezTo>
                <a:cubicBezTo>
                  <a:pt x="24" y="21"/>
                  <a:pt x="21" y="23"/>
                  <a:pt x="18" y="23"/>
                </a:cubicBezTo>
                <a:close/>
                <a:moveTo>
                  <a:pt x="18" y="23"/>
                </a:moveTo>
                <a:cubicBezTo>
                  <a:pt x="18" y="23"/>
                  <a:pt x="18" y="23"/>
                  <a:pt x="18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5" name="Freeform 34"/>
          <p:cNvSpPr>
            <a:spLocks noEditPoints="1"/>
          </p:cNvSpPr>
          <p:nvPr/>
        </p:nvSpPr>
        <p:spPr bwMode="auto">
          <a:xfrm>
            <a:off x="6882052" y="4330640"/>
            <a:ext cx="94854" cy="94854"/>
          </a:xfrm>
          <a:custGeom>
            <a:avLst/>
            <a:gdLst>
              <a:gd name="T0" fmla="*/ 30 w 34"/>
              <a:gd name="T1" fmla="*/ 13 h 34"/>
              <a:gd name="T2" fmla="*/ 29 w 34"/>
              <a:gd name="T3" fmla="*/ 11 h 34"/>
              <a:gd name="T4" fmla="*/ 30 w 34"/>
              <a:gd name="T5" fmla="*/ 6 h 34"/>
              <a:gd name="T6" fmla="*/ 28 w 34"/>
              <a:gd name="T7" fmla="*/ 3 h 34"/>
              <a:gd name="T8" fmla="*/ 28 w 34"/>
              <a:gd name="T9" fmla="*/ 3 h 34"/>
              <a:gd name="T10" fmla="*/ 27 w 34"/>
              <a:gd name="T11" fmla="*/ 3 h 34"/>
              <a:gd name="T12" fmla="*/ 23 w 34"/>
              <a:gd name="T13" fmla="*/ 5 h 34"/>
              <a:gd name="T14" fmla="*/ 21 w 34"/>
              <a:gd name="T15" fmla="*/ 4 h 34"/>
              <a:gd name="T16" fmla="*/ 19 w 34"/>
              <a:gd name="T17" fmla="*/ 0 h 34"/>
              <a:gd name="T18" fmla="*/ 15 w 34"/>
              <a:gd name="T19" fmla="*/ 0 h 34"/>
              <a:gd name="T20" fmla="*/ 13 w 34"/>
              <a:gd name="T21" fmla="*/ 4 h 34"/>
              <a:gd name="T22" fmla="*/ 11 w 34"/>
              <a:gd name="T23" fmla="*/ 5 h 34"/>
              <a:gd name="T24" fmla="*/ 6 w 34"/>
              <a:gd name="T25" fmla="*/ 3 h 34"/>
              <a:gd name="T26" fmla="*/ 6 w 34"/>
              <a:gd name="T27" fmla="*/ 3 h 34"/>
              <a:gd name="T28" fmla="*/ 3 w 34"/>
              <a:gd name="T29" fmla="*/ 6 h 34"/>
              <a:gd name="T30" fmla="*/ 5 w 34"/>
              <a:gd name="T31" fmla="*/ 11 h 34"/>
              <a:gd name="T32" fmla="*/ 4 w 34"/>
              <a:gd name="T33" fmla="*/ 13 h 34"/>
              <a:gd name="T34" fmla="*/ 0 w 34"/>
              <a:gd name="T35" fmla="*/ 15 h 34"/>
              <a:gd name="T36" fmla="*/ 0 w 34"/>
              <a:gd name="T37" fmla="*/ 19 h 34"/>
              <a:gd name="T38" fmla="*/ 4 w 34"/>
              <a:gd name="T39" fmla="*/ 21 h 34"/>
              <a:gd name="T40" fmla="*/ 5 w 34"/>
              <a:gd name="T41" fmla="*/ 23 h 34"/>
              <a:gd name="T42" fmla="*/ 3 w 34"/>
              <a:gd name="T43" fmla="*/ 28 h 34"/>
              <a:gd name="T44" fmla="*/ 6 w 34"/>
              <a:gd name="T45" fmla="*/ 30 h 34"/>
              <a:gd name="T46" fmla="*/ 6 w 34"/>
              <a:gd name="T47" fmla="*/ 30 h 34"/>
              <a:gd name="T48" fmla="*/ 7 w 34"/>
              <a:gd name="T49" fmla="*/ 30 h 34"/>
              <a:gd name="T50" fmla="*/ 11 w 34"/>
              <a:gd name="T51" fmla="*/ 29 h 34"/>
              <a:gd name="T52" fmla="*/ 13 w 34"/>
              <a:gd name="T53" fmla="*/ 29 h 34"/>
              <a:gd name="T54" fmla="*/ 15 w 34"/>
              <a:gd name="T55" fmla="*/ 34 h 34"/>
              <a:gd name="T56" fmla="*/ 19 w 34"/>
              <a:gd name="T57" fmla="*/ 34 h 34"/>
              <a:gd name="T58" fmla="*/ 21 w 34"/>
              <a:gd name="T59" fmla="*/ 29 h 34"/>
              <a:gd name="T60" fmla="*/ 23 w 34"/>
              <a:gd name="T61" fmla="*/ 29 h 34"/>
              <a:gd name="T62" fmla="*/ 27 w 34"/>
              <a:gd name="T63" fmla="*/ 30 h 34"/>
              <a:gd name="T64" fmla="*/ 28 w 34"/>
              <a:gd name="T65" fmla="*/ 30 h 34"/>
              <a:gd name="T66" fmla="*/ 31 w 34"/>
              <a:gd name="T67" fmla="*/ 28 h 34"/>
              <a:gd name="T68" fmla="*/ 29 w 34"/>
              <a:gd name="T69" fmla="*/ 23 h 34"/>
              <a:gd name="T70" fmla="*/ 30 w 34"/>
              <a:gd name="T71" fmla="*/ 21 h 34"/>
              <a:gd name="T72" fmla="*/ 34 w 34"/>
              <a:gd name="T73" fmla="*/ 19 h 34"/>
              <a:gd name="T74" fmla="*/ 34 w 34"/>
              <a:gd name="T75" fmla="*/ 15 h 34"/>
              <a:gd name="T76" fmla="*/ 30 w 34"/>
              <a:gd name="T77" fmla="*/ 13 h 34"/>
              <a:gd name="T78" fmla="*/ 17 w 34"/>
              <a:gd name="T79" fmla="*/ 23 h 34"/>
              <a:gd name="T80" fmla="*/ 11 w 34"/>
              <a:gd name="T81" fmla="*/ 17 h 34"/>
              <a:gd name="T82" fmla="*/ 17 w 34"/>
              <a:gd name="T83" fmla="*/ 11 h 34"/>
              <a:gd name="T84" fmla="*/ 23 w 34"/>
              <a:gd name="T85" fmla="*/ 17 h 34"/>
              <a:gd name="T86" fmla="*/ 17 w 34"/>
              <a:gd name="T87" fmla="*/ 23 h 34"/>
              <a:gd name="T88" fmla="*/ 17 w 34"/>
              <a:gd name="T89" fmla="*/ 23 h 34"/>
              <a:gd name="T90" fmla="*/ 17 w 34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" h="34">
                <a:moveTo>
                  <a:pt x="30" y="13"/>
                </a:moveTo>
                <a:cubicBezTo>
                  <a:pt x="29" y="11"/>
                  <a:pt x="29" y="11"/>
                  <a:pt x="29" y="11"/>
                </a:cubicBezTo>
                <a:cubicBezTo>
                  <a:pt x="31" y="7"/>
                  <a:pt x="31" y="6"/>
                  <a:pt x="30" y="6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3" y="5"/>
                </a:cubicBezTo>
                <a:cubicBezTo>
                  <a:pt x="21" y="4"/>
                  <a:pt x="21" y="4"/>
                  <a:pt x="21" y="4"/>
                </a:cubicBezTo>
                <a:cubicBezTo>
                  <a:pt x="19" y="0"/>
                  <a:pt x="19" y="0"/>
                  <a:pt x="19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4" y="0"/>
                  <a:pt x="13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4"/>
                  <a:pt x="7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5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0" y="14"/>
                  <a:pt x="0" y="15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4" y="21"/>
                </a:cubicBezTo>
                <a:cubicBezTo>
                  <a:pt x="5" y="23"/>
                  <a:pt x="5" y="23"/>
                  <a:pt x="5" y="23"/>
                </a:cubicBezTo>
                <a:cubicBezTo>
                  <a:pt x="3" y="27"/>
                  <a:pt x="3" y="27"/>
                  <a:pt x="3" y="28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11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34"/>
                  <a:pt x="15" y="34"/>
                  <a:pt x="15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20" y="34"/>
                  <a:pt x="21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5" y="30"/>
                  <a:pt x="27" y="30"/>
                  <a:pt x="27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1" y="27"/>
                  <a:pt x="29" y="23"/>
                </a:cubicBezTo>
                <a:cubicBezTo>
                  <a:pt x="30" y="21"/>
                  <a:pt x="30" y="21"/>
                  <a:pt x="30" y="21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4"/>
                  <a:pt x="34" y="14"/>
                  <a:pt x="30" y="13"/>
                </a:cubicBezTo>
                <a:close/>
                <a:moveTo>
                  <a:pt x="17" y="23"/>
                </a:moveTo>
                <a:cubicBezTo>
                  <a:pt x="14" y="23"/>
                  <a:pt x="11" y="20"/>
                  <a:pt x="11" y="17"/>
                </a:cubicBezTo>
                <a:cubicBezTo>
                  <a:pt x="11" y="14"/>
                  <a:pt x="14" y="11"/>
                  <a:pt x="17" y="11"/>
                </a:cubicBezTo>
                <a:cubicBezTo>
                  <a:pt x="20" y="11"/>
                  <a:pt x="23" y="14"/>
                  <a:pt x="23" y="17"/>
                </a:cubicBezTo>
                <a:cubicBezTo>
                  <a:pt x="23" y="20"/>
                  <a:pt x="20" y="23"/>
                  <a:pt x="17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6" name="Freeform 35"/>
          <p:cNvSpPr>
            <a:spLocks noEditPoints="1"/>
          </p:cNvSpPr>
          <p:nvPr/>
        </p:nvSpPr>
        <p:spPr bwMode="auto">
          <a:xfrm>
            <a:off x="6756510" y="4636126"/>
            <a:ext cx="94854" cy="94854"/>
          </a:xfrm>
          <a:custGeom>
            <a:avLst/>
            <a:gdLst>
              <a:gd name="T0" fmla="*/ 29 w 34"/>
              <a:gd name="T1" fmla="*/ 13 h 34"/>
              <a:gd name="T2" fmla="*/ 29 w 34"/>
              <a:gd name="T3" fmla="*/ 11 h 34"/>
              <a:gd name="T4" fmla="*/ 30 w 34"/>
              <a:gd name="T5" fmla="*/ 6 h 34"/>
              <a:gd name="T6" fmla="*/ 28 w 34"/>
              <a:gd name="T7" fmla="*/ 4 h 34"/>
              <a:gd name="T8" fmla="*/ 28 w 34"/>
              <a:gd name="T9" fmla="*/ 3 h 34"/>
              <a:gd name="T10" fmla="*/ 27 w 34"/>
              <a:gd name="T11" fmla="*/ 3 h 34"/>
              <a:gd name="T12" fmla="*/ 23 w 34"/>
              <a:gd name="T13" fmla="*/ 5 h 34"/>
              <a:gd name="T14" fmla="*/ 21 w 34"/>
              <a:gd name="T15" fmla="*/ 4 h 34"/>
              <a:gd name="T16" fmla="*/ 19 w 34"/>
              <a:gd name="T17" fmla="*/ 0 h 34"/>
              <a:gd name="T18" fmla="*/ 15 w 34"/>
              <a:gd name="T19" fmla="*/ 0 h 34"/>
              <a:gd name="T20" fmla="*/ 13 w 34"/>
              <a:gd name="T21" fmla="*/ 5 h 34"/>
              <a:gd name="T22" fmla="*/ 11 w 34"/>
              <a:gd name="T23" fmla="*/ 5 h 34"/>
              <a:gd name="T24" fmla="*/ 6 w 34"/>
              <a:gd name="T25" fmla="*/ 3 h 34"/>
              <a:gd name="T26" fmla="*/ 6 w 34"/>
              <a:gd name="T27" fmla="*/ 3 h 34"/>
              <a:gd name="T28" fmla="*/ 3 w 34"/>
              <a:gd name="T29" fmla="*/ 6 h 34"/>
              <a:gd name="T30" fmla="*/ 5 w 34"/>
              <a:gd name="T31" fmla="*/ 11 h 34"/>
              <a:gd name="T32" fmla="*/ 4 w 34"/>
              <a:gd name="T33" fmla="*/ 13 h 34"/>
              <a:gd name="T34" fmla="*/ 0 w 34"/>
              <a:gd name="T35" fmla="*/ 15 h 34"/>
              <a:gd name="T36" fmla="*/ 0 w 34"/>
              <a:gd name="T37" fmla="*/ 19 h 34"/>
              <a:gd name="T38" fmla="*/ 4 w 34"/>
              <a:gd name="T39" fmla="*/ 21 h 34"/>
              <a:gd name="T40" fmla="*/ 5 w 34"/>
              <a:gd name="T41" fmla="*/ 23 h 34"/>
              <a:gd name="T42" fmla="*/ 3 w 34"/>
              <a:gd name="T43" fmla="*/ 28 h 34"/>
              <a:gd name="T44" fmla="*/ 6 w 34"/>
              <a:gd name="T45" fmla="*/ 30 h 34"/>
              <a:gd name="T46" fmla="*/ 6 w 34"/>
              <a:gd name="T47" fmla="*/ 30 h 34"/>
              <a:gd name="T48" fmla="*/ 7 w 34"/>
              <a:gd name="T49" fmla="*/ 30 h 34"/>
              <a:gd name="T50" fmla="*/ 11 w 34"/>
              <a:gd name="T51" fmla="*/ 29 h 34"/>
              <a:gd name="T52" fmla="*/ 13 w 34"/>
              <a:gd name="T53" fmla="*/ 29 h 34"/>
              <a:gd name="T54" fmla="*/ 15 w 34"/>
              <a:gd name="T55" fmla="*/ 34 h 34"/>
              <a:gd name="T56" fmla="*/ 19 w 34"/>
              <a:gd name="T57" fmla="*/ 34 h 34"/>
              <a:gd name="T58" fmla="*/ 21 w 34"/>
              <a:gd name="T59" fmla="*/ 29 h 34"/>
              <a:gd name="T60" fmla="*/ 23 w 34"/>
              <a:gd name="T61" fmla="*/ 29 h 34"/>
              <a:gd name="T62" fmla="*/ 27 w 34"/>
              <a:gd name="T63" fmla="*/ 30 h 34"/>
              <a:gd name="T64" fmla="*/ 28 w 34"/>
              <a:gd name="T65" fmla="*/ 30 h 34"/>
              <a:gd name="T66" fmla="*/ 31 w 34"/>
              <a:gd name="T67" fmla="*/ 28 h 34"/>
              <a:gd name="T68" fmla="*/ 29 w 34"/>
              <a:gd name="T69" fmla="*/ 23 h 34"/>
              <a:gd name="T70" fmla="*/ 30 w 34"/>
              <a:gd name="T71" fmla="*/ 21 h 34"/>
              <a:gd name="T72" fmla="*/ 34 w 34"/>
              <a:gd name="T73" fmla="*/ 19 h 34"/>
              <a:gd name="T74" fmla="*/ 34 w 34"/>
              <a:gd name="T75" fmla="*/ 15 h 34"/>
              <a:gd name="T76" fmla="*/ 29 w 34"/>
              <a:gd name="T77" fmla="*/ 13 h 34"/>
              <a:gd name="T78" fmla="*/ 17 w 34"/>
              <a:gd name="T79" fmla="*/ 23 h 34"/>
              <a:gd name="T80" fmla="*/ 11 w 34"/>
              <a:gd name="T81" fmla="*/ 17 h 34"/>
              <a:gd name="T82" fmla="*/ 17 w 34"/>
              <a:gd name="T83" fmla="*/ 11 h 34"/>
              <a:gd name="T84" fmla="*/ 23 w 34"/>
              <a:gd name="T85" fmla="*/ 17 h 34"/>
              <a:gd name="T86" fmla="*/ 17 w 34"/>
              <a:gd name="T87" fmla="*/ 23 h 34"/>
              <a:gd name="T88" fmla="*/ 17 w 34"/>
              <a:gd name="T89" fmla="*/ 23 h 34"/>
              <a:gd name="T90" fmla="*/ 17 w 34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" h="34">
                <a:moveTo>
                  <a:pt x="29" y="13"/>
                </a:moveTo>
                <a:cubicBezTo>
                  <a:pt x="29" y="11"/>
                  <a:pt x="29" y="11"/>
                  <a:pt x="29" y="11"/>
                </a:cubicBezTo>
                <a:cubicBezTo>
                  <a:pt x="31" y="7"/>
                  <a:pt x="31" y="6"/>
                  <a:pt x="30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3"/>
                  <a:pt x="28" y="3"/>
                  <a:pt x="28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3" y="5"/>
                </a:cubicBezTo>
                <a:cubicBezTo>
                  <a:pt x="21" y="4"/>
                  <a:pt x="21" y="4"/>
                  <a:pt x="21" y="4"/>
                </a:cubicBezTo>
                <a:cubicBezTo>
                  <a:pt x="19" y="0"/>
                  <a:pt x="19" y="0"/>
                  <a:pt x="19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0"/>
                  <a:pt x="14" y="0"/>
                  <a:pt x="13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4"/>
                  <a:pt x="7" y="3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5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0" y="14"/>
                  <a:pt x="0" y="15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4" y="21"/>
                </a:cubicBezTo>
                <a:cubicBezTo>
                  <a:pt x="5" y="23"/>
                  <a:pt x="5" y="23"/>
                  <a:pt x="5" y="23"/>
                </a:cubicBezTo>
                <a:cubicBezTo>
                  <a:pt x="3" y="27"/>
                  <a:pt x="3" y="27"/>
                  <a:pt x="3" y="28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11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34"/>
                  <a:pt x="15" y="34"/>
                  <a:pt x="15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4"/>
                  <a:pt x="20" y="34"/>
                  <a:pt x="21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5" y="30"/>
                  <a:pt x="27" y="30"/>
                  <a:pt x="27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1" y="27"/>
                  <a:pt x="29" y="23"/>
                </a:cubicBezTo>
                <a:cubicBezTo>
                  <a:pt x="30" y="21"/>
                  <a:pt x="30" y="21"/>
                  <a:pt x="30" y="21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4"/>
                  <a:pt x="34" y="14"/>
                  <a:pt x="29" y="13"/>
                </a:cubicBezTo>
                <a:close/>
                <a:moveTo>
                  <a:pt x="17" y="23"/>
                </a:moveTo>
                <a:cubicBezTo>
                  <a:pt x="14" y="23"/>
                  <a:pt x="11" y="20"/>
                  <a:pt x="11" y="17"/>
                </a:cubicBezTo>
                <a:cubicBezTo>
                  <a:pt x="11" y="14"/>
                  <a:pt x="14" y="11"/>
                  <a:pt x="17" y="11"/>
                </a:cubicBezTo>
                <a:cubicBezTo>
                  <a:pt x="20" y="11"/>
                  <a:pt x="23" y="14"/>
                  <a:pt x="23" y="17"/>
                </a:cubicBezTo>
                <a:cubicBezTo>
                  <a:pt x="23" y="20"/>
                  <a:pt x="20" y="23"/>
                  <a:pt x="17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7" name="Freeform 36"/>
          <p:cNvSpPr>
            <a:spLocks noEditPoints="1"/>
          </p:cNvSpPr>
          <p:nvPr/>
        </p:nvSpPr>
        <p:spPr bwMode="auto">
          <a:xfrm>
            <a:off x="6548668" y="4453392"/>
            <a:ext cx="97644" cy="96249"/>
          </a:xfrm>
          <a:custGeom>
            <a:avLst/>
            <a:gdLst>
              <a:gd name="T0" fmla="*/ 30 w 35"/>
              <a:gd name="T1" fmla="*/ 13 h 34"/>
              <a:gd name="T2" fmla="*/ 30 w 35"/>
              <a:gd name="T3" fmla="*/ 12 h 34"/>
              <a:gd name="T4" fmla="*/ 31 w 35"/>
              <a:gd name="T5" fmla="*/ 7 h 34"/>
              <a:gd name="T6" fmla="*/ 28 w 35"/>
              <a:gd name="T7" fmla="*/ 4 h 34"/>
              <a:gd name="T8" fmla="*/ 28 w 35"/>
              <a:gd name="T9" fmla="*/ 4 h 34"/>
              <a:gd name="T10" fmla="*/ 28 w 35"/>
              <a:gd name="T11" fmla="*/ 4 h 34"/>
              <a:gd name="T12" fmla="*/ 23 w 35"/>
              <a:gd name="T13" fmla="*/ 6 h 34"/>
              <a:gd name="T14" fmla="*/ 22 w 35"/>
              <a:gd name="T15" fmla="*/ 5 h 34"/>
              <a:gd name="T16" fmla="*/ 19 w 35"/>
              <a:gd name="T17" fmla="*/ 0 h 34"/>
              <a:gd name="T18" fmla="*/ 16 w 35"/>
              <a:gd name="T19" fmla="*/ 0 h 34"/>
              <a:gd name="T20" fmla="*/ 13 w 35"/>
              <a:gd name="T21" fmla="*/ 5 h 34"/>
              <a:gd name="T22" fmla="*/ 12 w 35"/>
              <a:gd name="T23" fmla="*/ 6 h 34"/>
              <a:gd name="T24" fmla="*/ 7 w 35"/>
              <a:gd name="T25" fmla="*/ 4 h 34"/>
              <a:gd name="T26" fmla="*/ 7 w 35"/>
              <a:gd name="T27" fmla="*/ 4 h 34"/>
              <a:gd name="T28" fmla="*/ 4 w 35"/>
              <a:gd name="T29" fmla="*/ 7 h 34"/>
              <a:gd name="T30" fmla="*/ 6 w 35"/>
              <a:gd name="T31" fmla="*/ 12 h 34"/>
              <a:gd name="T32" fmla="*/ 5 w 35"/>
              <a:gd name="T33" fmla="*/ 13 h 34"/>
              <a:gd name="T34" fmla="*/ 0 w 35"/>
              <a:gd name="T35" fmla="*/ 16 h 34"/>
              <a:gd name="T36" fmla="*/ 0 w 35"/>
              <a:gd name="T37" fmla="*/ 19 h 34"/>
              <a:gd name="T38" fmla="*/ 5 w 35"/>
              <a:gd name="T39" fmla="*/ 22 h 34"/>
              <a:gd name="T40" fmla="*/ 6 w 35"/>
              <a:gd name="T41" fmla="*/ 23 h 34"/>
              <a:gd name="T42" fmla="*/ 4 w 35"/>
              <a:gd name="T43" fmla="*/ 28 h 34"/>
              <a:gd name="T44" fmla="*/ 7 w 35"/>
              <a:gd name="T45" fmla="*/ 31 h 34"/>
              <a:gd name="T46" fmla="*/ 7 w 35"/>
              <a:gd name="T47" fmla="*/ 31 h 34"/>
              <a:gd name="T48" fmla="*/ 7 w 35"/>
              <a:gd name="T49" fmla="*/ 31 h 34"/>
              <a:gd name="T50" fmla="*/ 12 w 35"/>
              <a:gd name="T51" fmla="*/ 29 h 34"/>
              <a:gd name="T52" fmla="*/ 13 w 35"/>
              <a:gd name="T53" fmla="*/ 30 h 34"/>
              <a:gd name="T54" fmla="*/ 16 w 35"/>
              <a:gd name="T55" fmla="*/ 34 h 34"/>
              <a:gd name="T56" fmla="*/ 19 w 35"/>
              <a:gd name="T57" fmla="*/ 34 h 34"/>
              <a:gd name="T58" fmla="*/ 22 w 35"/>
              <a:gd name="T59" fmla="*/ 30 h 34"/>
              <a:gd name="T60" fmla="*/ 23 w 35"/>
              <a:gd name="T61" fmla="*/ 29 h 34"/>
              <a:gd name="T62" fmla="*/ 28 w 35"/>
              <a:gd name="T63" fmla="*/ 31 h 34"/>
              <a:gd name="T64" fmla="*/ 28 w 35"/>
              <a:gd name="T65" fmla="*/ 31 h 34"/>
              <a:gd name="T66" fmla="*/ 31 w 35"/>
              <a:gd name="T67" fmla="*/ 28 h 34"/>
              <a:gd name="T68" fmla="*/ 30 w 35"/>
              <a:gd name="T69" fmla="*/ 23 h 34"/>
              <a:gd name="T70" fmla="*/ 30 w 35"/>
              <a:gd name="T71" fmla="*/ 22 h 34"/>
              <a:gd name="T72" fmla="*/ 35 w 35"/>
              <a:gd name="T73" fmla="*/ 19 h 34"/>
              <a:gd name="T74" fmla="*/ 35 w 35"/>
              <a:gd name="T75" fmla="*/ 15 h 34"/>
              <a:gd name="T76" fmla="*/ 30 w 35"/>
              <a:gd name="T77" fmla="*/ 13 h 34"/>
              <a:gd name="T78" fmla="*/ 18 w 35"/>
              <a:gd name="T79" fmla="*/ 23 h 34"/>
              <a:gd name="T80" fmla="*/ 11 w 35"/>
              <a:gd name="T81" fmla="*/ 17 h 34"/>
              <a:gd name="T82" fmla="*/ 18 w 35"/>
              <a:gd name="T83" fmla="*/ 11 h 34"/>
              <a:gd name="T84" fmla="*/ 24 w 35"/>
              <a:gd name="T85" fmla="*/ 17 h 34"/>
              <a:gd name="T86" fmla="*/ 18 w 35"/>
              <a:gd name="T87" fmla="*/ 23 h 34"/>
              <a:gd name="T88" fmla="*/ 18 w 35"/>
              <a:gd name="T89" fmla="*/ 23 h 34"/>
              <a:gd name="T90" fmla="*/ 18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3"/>
                </a:moveTo>
                <a:cubicBezTo>
                  <a:pt x="30" y="12"/>
                  <a:pt x="30" y="12"/>
                  <a:pt x="30" y="12"/>
                </a:cubicBezTo>
                <a:cubicBezTo>
                  <a:pt x="32" y="7"/>
                  <a:pt x="31" y="7"/>
                  <a:pt x="31" y="7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4"/>
                  <a:pt x="23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0"/>
                  <a:pt x="20" y="0"/>
                  <a:pt x="1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9" y="4"/>
                  <a:pt x="8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3" y="7"/>
                  <a:pt x="6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5"/>
                  <a:pt x="0" y="15"/>
                  <a:pt x="0" y="1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5" y="22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8"/>
                  <a:pt x="4" y="28"/>
                  <a:pt x="4" y="28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8" y="31"/>
                  <a:pt x="12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34"/>
                  <a:pt x="15" y="34"/>
                  <a:pt x="16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2" y="30"/>
                </a:cubicBezTo>
                <a:cubicBezTo>
                  <a:pt x="23" y="29"/>
                  <a:pt x="23" y="29"/>
                  <a:pt x="23" y="29"/>
                </a:cubicBezTo>
                <a:cubicBezTo>
                  <a:pt x="26" y="30"/>
                  <a:pt x="28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8"/>
                  <a:pt x="32" y="28"/>
                  <a:pt x="30" y="23"/>
                </a:cubicBezTo>
                <a:cubicBezTo>
                  <a:pt x="30" y="22"/>
                  <a:pt x="30" y="22"/>
                  <a:pt x="30" y="22"/>
                </a:cubicBezTo>
                <a:cubicBezTo>
                  <a:pt x="35" y="20"/>
                  <a:pt x="35" y="20"/>
                  <a:pt x="35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0" y="13"/>
                </a:cubicBezTo>
                <a:close/>
                <a:moveTo>
                  <a:pt x="18" y="23"/>
                </a:moveTo>
                <a:cubicBezTo>
                  <a:pt x="14" y="23"/>
                  <a:pt x="11" y="21"/>
                  <a:pt x="11" y="17"/>
                </a:cubicBezTo>
                <a:cubicBezTo>
                  <a:pt x="11" y="14"/>
                  <a:pt x="14" y="11"/>
                  <a:pt x="18" y="11"/>
                </a:cubicBezTo>
                <a:cubicBezTo>
                  <a:pt x="21" y="11"/>
                  <a:pt x="24" y="14"/>
                  <a:pt x="24" y="17"/>
                </a:cubicBezTo>
                <a:cubicBezTo>
                  <a:pt x="24" y="21"/>
                  <a:pt x="21" y="23"/>
                  <a:pt x="18" y="23"/>
                </a:cubicBezTo>
                <a:close/>
                <a:moveTo>
                  <a:pt x="18" y="23"/>
                </a:moveTo>
                <a:cubicBezTo>
                  <a:pt x="18" y="23"/>
                  <a:pt x="18" y="23"/>
                  <a:pt x="18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6049289" y="4912319"/>
            <a:ext cx="97644" cy="94854"/>
          </a:xfrm>
          <a:custGeom>
            <a:avLst/>
            <a:gdLst>
              <a:gd name="T0" fmla="*/ 30 w 35"/>
              <a:gd name="T1" fmla="*/ 13 h 34"/>
              <a:gd name="T2" fmla="*/ 30 w 35"/>
              <a:gd name="T3" fmla="*/ 11 h 34"/>
              <a:gd name="T4" fmla="*/ 31 w 35"/>
              <a:gd name="T5" fmla="*/ 6 h 34"/>
              <a:gd name="T6" fmla="*/ 29 w 35"/>
              <a:gd name="T7" fmla="*/ 4 h 34"/>
              <a:gd name="T8" fmla="*/ 28 w 35"/>
              <a:gd name="T9" fmla="*/ 3 h 34"/>
              <a:gd name="T10" fmla="*/ 28 w 35"/>
              <a:gd name="T11" fmla="*/ 3 h 34"/>
              <a:gd name="T12" fmla="*/ 24 w 35"/>
              <a:gd name="T13" fmla="*/ 5 h 34"/>
              <a:gd name="T14" fmla="*/ 22 w 35"/>
              <a:gd name="T15" fmla="*/ 5 h 34"/>
              <a:gd name="T16" fmla="*/ 20 w 35"/>
              <a:gd name="T17" fmla="*/ 0 h 34"/>
              <a:gd name="T18" fmla="*/ 16 w 35"/>
              <a:gd name="T19" fmla="*/ 0 h 34"/>
              <a:gd name="T20" fmla="*/ 13 w 35"/>
              <a:gd name="T21" fmla="*/ 5 h 34"/>
              <a:gd name="T22" fmla="*/ 12 w 35"/>
              <a:gd name="T23" fmla="*/ 5 h 34"/>
              <a:gd name="T24" fmla="*/ 7 w 35"/>
              <a:gd name="T25" fmla="*/ 4 h 34"/>
              <a:gd name="T26" fmla="*/ 7 w 35"/>
              <a:gd name="T27" fmla="*/ 4 h 34"/>
              <a:gd name="T28" fmla="*/ 4 w 35"/>
              <a:gd name="T29" fmla="*/ 6 h 34"/>
              <a:gd name="T30" fmla="*/ 6 w 35"/>
              <a:gd name="T31" fmla="*/ 11 h 34"/>
              <a:gd name="T32" fmla="*/ 5 w 35"/>
              <a:gd name="T33" fmla="*/ 13 h 34"/>
              <a:gd name="T34" fmla="*/ 0 w 35"/>
              <a:gd name="T35" fmla="*/ 15 h 34"/>
              <a:gd name="T36" fmla="*/ 0 w 35"/>
              <a:gd name="T37" fmla="*/ 19 h 34"/>
              <a:gd name="T38" fmla="*/ 5 w 35"/>
              <a:gd name="T39" fmla="*/ 21 h 34"/>
              <a:gd name="T40" fmla="*/ 6 w 35"/>
              <a:gd name="T41" fmla="*/ 23 h 34"/>
              <a:gd name="T42" fmla="*/ 4 w 35"/>
              <a:gd name="T43" fmla="*/ 28 h 34"/>
              <a:gd name="T44" fmla="*/ 7 w 35"/>
              <a:gd name="T45" fmla="*/ 30 h 34"/>
              <a:gd name="T46" fmla="*/ 7 w 35"/>
              <a:gd name="T47" fmla="*/ 31 h 34"/>
              <a:gd name="T48" fmla="*/ 7 w 35"/>
              <a:gd name="T49" fmla="*/ 31 h 34"/>
              <a:gd name="T50" fmla="*/ 12 w 35"/>
              <a:gd name="T51" fmla="*/ 29 h 34"/>
              <a:gd name="T52" fmla="*/ 13 w 35"/>
              <a:gd name="T53" fmla="*/ 29 h 34"/>
              <a:gd name="T54" fmla="*/ 16 w 35"/>
              <a:gd name="T55" fmla="*/ 34 h 34"/>
              <a:gd name="T56" fmla="*/ 20 w 35"/>
              <a:gd name="T57" fmla="*/ 34 h 34"/>
              <a:gd name="T58" fmla="*/ 22 w 35"/>
              <a:gd name="T59" fmla="*/ 29 h 34"/>
              <a:gd name="T60" fmla="*/ 24 w 35"/>
              <a:gd name="T61" fmla="*/ 29 h 34"/>
              <a:gd name="T62" fmla="*/ 28 w 35"/>
              <a:gd name="T63" fmla="*/ 30 h 34"/>
              <a:gd name="T64" fmla="*/ 29 w 35"/>
              <a:gd name="T65" fmla="*/ 30 h 34"/>
              <a:gd name="T66" fmla="*/ 31 w 35"/>
              <a:gd name="T67" fmla="*/ 28 h 34"/>
              <a:gd name="T68" fmla="*/ 30 w 35"/>
              <a:gd name="T69" fmla="*/ 23 h 34"/>
              <a:gd name="T70" fmla="*/ 30 w 35"/>
              <a:gd name="T71" fmla="*/ 21 h 34"/>
              <a:gd name="T72" fmla="*/ 35 w 35"/>
              <a:gd name="T73" fmla="*/ 19 h 34"/>
              <a:gd name="T74" fmla="*/ 35 w 35"/>
              <a:gd name="T75" fmla="*/ 15 h 34"/>
              <a:gd name="T76" fmla="*/ 30 w 35"/>
              <a:gd name="T77" fmla="*/ 13 h 34"/>
              <a:gd name="T78" fmla="*/ 18 w 35"/>
              <a:gd name="T79" fmla="*/ 23 h 34"/>
              <a:gd name="T80" fmla="*/ 12 w 35"/>
              <a:gd name="T81" fmla="*/ 17 h 34"/>
              <a:gd name="T82" fmla="*/ 18 w 35"/>
              <a:gd name="T83" fmla="*/ 11 h 34"/>
              <a:gd name="T84" fmla="*/ 24 w 35"/>
              <a:gd name="T85" fmla="*/ 17 h 34"/>
              <a:gd name="T86" fmla="*/ 18 w 35"/>
              <a:gd name="T87" fmla="*/ 23 h 34"/>
              <a:gd name="T88" fmla="*/ 18 w 35"/>
              <a:gd name="T89" fmla="*/ 23 h 34"/>
              <a:gd name="T90" fmla="*/ 18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3"/>
                </a:moveTo>
                <a:cubicBezTo>
                  <a:pt x="30" y="11"/>
                  <a:pt x="30" y="11"/>
                  <a:pt x="30" y="11"/>
                </a:cubicBezTo>
                <a:cubicBezTo>
                  <a:pt x="32" y="7"/>
                  <a:pt x="32" y="7"/>
                  <a:pt x="31" y="6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4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0"/>
                  <a:pt x="20" y="0"/>
                  <a:pt x="2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9" y="4"/>
                  <a:pt x="8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6" y="11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5" y="21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7"/>
                  <a:pt x="4" y="27"/>
                  <a:pt x="4" y="28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8" y="31"/>
                  <a:pt x="12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5" y="34"/>
                  <a:pt x="16" y="34"/>
                  <a:pt x="16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2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6" y="30"/>
                  <a:pt x="28" y="30"/>
                  <a:pt x="28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7"/>
                  <a:pt x="32" y="27"/>
                  <a:pt x="30" y="23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4"/>
                  <a:pt x="30" y="13"/>
                </a:cubicBezTo>
                <a:close/>
                <a:moveTo>
                  <a:pt x="18" y="23"/>
                </a:moveTo>
                <a:cubicBezTo>
                  <a:pt x="14" y="23"/>
                  <a:pt x="12" y="20"/>
                  <a:pt x="12" y="17"/>
                </a:cubicBezTo>
                <a:cubicBezTo>
                  <a:pt x="12" y="14"/>
                  <a:pt x="14" y="11"/>
                  <a:pt x="18" y="11"/>
                </a:cubicBezTo>
                <a:cubicBezTo>
                  <a:pt x="21" y="11"/>
                  <a:pt x="24" y="14"/>
                  <a:pt x="24" y="17"/>
                </a:cubicBezTo>
                <a:cubicBezTo>
                  <a:pt x="24" y="20"/>
                  <a:pt x="21" y="23"/>
                  <a:pt x="18" y="23"/>
                </a:cubicBezTo>
                <a:close/>
                <a:moveTo>
                  <a:pt x="18" y="23"/>
                </a:moveTo>
                <a:cubicBezTo>
                  <a:pt x="18" y="23"/>
                  <a:pt x="18" y="23"/>
                  <a:pt x="18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9" name="Freeform 38"/>
          <p:cNvSpPr>
            <a:spLocks noEditPoints="1"/>
          </p:cNvSpPr>
          <p:nvPr/>
        </p:nvSpPr>
        <p:spPr bwMode="auto">
          <a:xfrm>
            <a:off x="5629420" y="4747719"/>
            <a:ext cx="99039" cy="94854"/>
          </a:xfrm>
          <a:custGeom>
            <a:avLst/>
            <a:gdLst>
              <a:gd name="T0" fmla="*/ 30 w 35"/>
              <a:gd name="T1" fmla="*/ 13 h 34"/>
              <a:gd name="T2" fmla="*/ 29 w 35"/>
              <a:gd name="T3" fmla="*/ 11 h 34"/>
              <a:gd name="T4" fmla="*/ 31 w 35"/>
              <a:gd name="T5" fmla="*/ 6 h 34"/>
              <a:gd name="T6" fmla="*/ 28 w 35"/>
              <a:gd name="T7" fmla="*/ 4 h 34"/>
              <a:gd name="T8" fmla="*/ 28 w 35"/>
              <a:gd name="T9" fmla="*/ 4 h 34"/>
              <a:gd name="T10" fmla="*/ 28 w 35"/>
              <a:gd name="T11" fmla="*/ 4 h 34"/>
              <a:gd name="T12" fmla="*/ 23 w 35"/>
              <a:gd name="T13" fmla="*/ 5 h 34"/>
              <a:gd name="T14" fmla="*/ 22 w 35"/>
              <a:gd name="T15" fmla="*/ 5 h 34"/>
              <a:gd name="T16" fmla="*/ 19 w 35"/>
              <a:gd name="T17" fmla="*/ 0 h 34"/>
              <a:gd name="T18" fmla="*/ 16 w 35"/>
              <a:gd name="T19" fmla="*/ 0 h 34"/>
              <a:gd name="T20" fmla="*/ 13 w 35"/>
              <a:gd name="T21" fmla="*/ 5 h 34"/>
              <a:gd name="T22" fmla="*/ 12 w 35"/>
              <a:gd name="T23" fmla="*/ 5 h 34"/>
              <a:gd name="T24" fmla="*/ 7 w 35"/>
              <a:gd name="T25" fmla="*/ 4 h 34"/>
              <a:gd name="T26" fmla="*/ 7 w 35"/>
              <a:gd name="T27" fmla="*/ 4 h 34"/>
              <a:gd name="T28" fmla="*/ 4 w 35"/>
              <a:gd name="T29" fmla="*/ 6 h 34"/>
              <a:gd name="T30" fmla="*/ 5 w 35"/>
              <a:gd name="T31" fmla="*/ 11 h 34"/>
              <a:gd name="T32" fmla="*/ 5 w 35"/>
              <a:gd name="T33" fmla="*/ 13 h 34"/>
              <a:gd name="T34" fmla="*/ 0 w 35"/>
              <a:gd name="T35" fmla="*/ 15 h 34"/>
              <a:gd name="T36" fmla="*/ 0 w 35"/>
              <a:gd name="T37" fmla="*/ 19 h 34"/>
              <a:gd name="T38" fmla="*/ 5 w 35"/>
              <a:gd name="T39" fmla="*/ 21 h 34"/>
              <a:gd name="T40" fmla="*/ 5 w 35"/>
              <a:gd name="T41" fmla="*/ 23 h 34"/>
              <a:gd name="T42" fmla="*/ 4 w 35"/>
              <a:gd name="T43" fmla="*/ 28 h 34"/>
              <a:gd name="T44" fmla="*/ 7 w 35"/>
              <a:gd name="T45" fmla="*/ 30 h 34"/>
              <a:gd name="T46" fmla="*/ 7 w 35"/>
              <a:gd name="T47" fmla="*/ 31 h 34"/>
              <a:gd name="T48" fmla="*/ 7 w 35"/>
              <a:gd name="T49" fmla="*/ 31 h 34"/>
              <a:gd name="T50" fmla="*/ 12 w 35"/>
              <a:gd name="T51" fmla="*/ 29 h 34"/>
              <a:gd name="T52" fmla="*/ 13 w 35"/>
              <a:gd name="T53" fmla="*/ 29 h 34"/>
              <a:gd name="T54" fmla="*/ 16 w 35"/>
              <a:gd name="T55" fmla="*/ 34 h 34"/>
              <a:gd name="T56" fmla="*/ 19 w 35"/>
              <a:gd name="T57" fmla="*/ 34 h 34"/>
              <a:gd name="T58" fmla="*/ 22 w 35"/>
              <a:gd name="T59" fmla="*/ 29 h 34"/>
              <a:gd name="T60" fmla="*/ 23 w 35"/>
              <a:gd name="T61" fmla="*/ 29 h 34"/>
              <a:gd name="T62" fmla="*/ 28 w 35"/>
              <a:gd name="T63" fmla="*/ 31 h 34"/>
              <a:gd name="T64" fmla="*/ 28 w 35"/>
              <a:gd name="T65" fmla="*/ 31 h 34"/>
              <a:gd name="T66" fmla="*/ 31 w 35"/>
              <a:gd name="T67" fmla="*/ 28 h 34"/>
              <a:gd name="T68" fmla="*/ 29 w 35"/>
              <a:gd name="T69" fmla="*/ 23 h 34"/>
              <a:gd name="T70" fmla="*/ 30 w 35"/>
              <a:gd name="T71" fmla="*/ 21 h 34"/>
              <a:gd name="T72" fmla="*/ 35 w 35"/>
              <a:gd name="T73" fmla="*/ 19 h 34"/>
              <a:gd name="T74" fmla="*/ 35 w 35"/>
              <a:gd name="T75" fmla="*/ 15 h 34"/>
              <a:gd name="T76" fmla="*/ 30 w 35"/>
              <a:gd name="T77" fmla="*/ 13 h 34"/>
              <a:gd name="T78" fmla="*/ 17 w 35"/>
              <a:gd name="T79" fmla="*/ 23 h 34"/>
              <a:gd name="T80" fmla="*/ 11 w 35"/>
              <a:gd name="T81" fmla="*/ 17 h 34"/>
              <a:gd name="T82" fmla="*/ 17 w 35"/>
              <a:gd name="T83" fmla="*/ 11 h 34"/>
              <a:gd name="T84" fmla="*/ 24 w 35"/>
              <a:gd name="T85" fmla="*/ 17 h 34"/>
              <a:gd name="T86" fmla="*/ 17 w 35"/>
              <a:gd name="T87" fmla="*/ 23 h 34"/>
              <a:gd name="T88" fmla="*/ 17 w 35"/>
              <a:gd name="T89" fmla="*/ 23 h 34"/>
              <a:gd name="T90" fmla="*/ 17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3"/>
                </a:moveTo>
                <a:cubicBezTo>
                  <a:pt x="29" y="11"/>
                  <a:pt x="29" y="11"/>
                  <a:pt x="29" y="11"/>
                </a:cubicBezTo>
                <a:cubicBezTo>
                  <a:pt x="31" y="7"/>
                  <a:pt x="31" y="7"/>
                  <a:pt x="31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4"/>
                  <a:pt x="23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0"/>
                  <a:pt x="20" y="0"/>
                  <a:pt x="1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9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3" y="7"/>
                  <a:pt x="5" y="11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5" y="21"/>
                </a:cubicBezTo>
                <a:cubicBezTo>
                  <a:pt x="5" y="23"/>
                  <a:pt x="5" y="23"/>
                  <a:pt x="5" y="23"/>
                </a:cubicBezTo>
                <a:cubicBezTo>
                  <a:pt x="3" y="27"/>
                  <a:pt x="4" y="27"/>
                  <a:pt x="4" y="28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8" y="31"/>
                  <a:pt x="12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5" y="34"/>
                  <a:pt x="15" y="34"/>
                  <a:pt x="16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2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6" y="30"/>
                  <a:pt x="28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7"/>
                  <a:pt x="32" y="27"/>
                  <a:pt x="29" y="23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20"/>
                  <a:pt x="35" y="19"/>
                  <a:pt x="35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4"/>
                  <a:pt x="30" y="13"/>
                </a:cubicBezTo>
                <a:close/>
                <a:moveTo>
                  <a:pt x="17" y="23"/>
                </a:moveTo>
                <a:cubicBezTo>
                  <a:pt x="14" y="23"/>
                  <a:pt x="11" y="20"/>
                  <a:pt x="11" y="17"/>
                </a:cubicBezTo>
                <a:cubicBezTo>
                  <a:pt x="11" y="14"/>
                  <a:pt x="14" y="11"/>
                  <a:pt x="17" y="11"/>
                </a:cubicBezTo>
                <a:cubicBezTo>
                  <a:pt x="21" y="11"/>
                  <a:pt x="24" y="14"/>
                  <a:pt x="24" y="17"/>
                </a:cubicBezTo>
                <a:cubicBezTo>
                  <a:pt x="24" y="20"/>
                  <a:pt x="21" y="23"/>
                  <a:pt x="17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0" name="Freeform 39"/>
          <p:cNvSpPr>
            <a:spLocks noEditPoints="1"/>
          </p:cNvSpPr>
          <p:nvPr/>
        </p:nvSpPr>
        <p:spPr bwMode="auto">
          <a:xfrm>
            <a:off x="5595942" y="4060027"/>
            <a:ext cx="99039" cy="94854"/>
          </a:xfrm>
          <a:custGeom>
            <a:avLst/>
            <a:gdLst>
              <a:gd name="T0" fmla="*/ 30 w 35"/>
              <a:gd name="T1" fmla="*/ 13 h 34"/>
              <a:gd name="T2" fmla="*/ 29 w 35"/>
              <a:gd name="T3" fmla="*/ 12 h 34"/>
              <a:gd name="T4" fmla="*/ 31 w 35"/>
              <a:gd name="T5" fmla="*/ 7 h 34"/>
              <a:gd name="T6" fmla="*/ 28 w 35"/>
              <a:gd name="T7" fmla="*/ 4 h 34"/>
              <a:gd name="T8" fmla="*/ 28 w 35"/>
              <a:gd name="T9" fmla="*/ 4 h 34"/>
              <a:gd name="T10" fmla="*/ 28 w 35"/>
              <a:gd name="T11" fmla="*/ 4 h 34"/>
              <a:gd name="T12" fmla="*/ 23 w 35"/>
              <a:gd name="T13" fmla="*/ 6 h 34"/>
              <a:gd name="T14" fmla="*/ 22 w 35"/>
              <a:gd name="T15" fmla="*/ 5 h 34"/>
              <a:gd name="T16" fmla="*/ 19 w 35"/>
              <a:gd name="T17" fmla="*/ 0 h 34"/>
              <a:gd name="T18" fmla="*/ 16 w 35"/>
              <a:gd name="T19" fmla="*/ 0 h 34"/>
              <a:gd name="T20" fmla="*/ 13 w 35"/>
              <a:gd name="T21" fmla="*/ 5 h 34"/>
              <a:gd name="T22" fmla="*/ 12 w 35"/>
              <a:gd name="T23" fmla="*/ 6 h 34"/>
              <a:gd name="T24" fmla="*/ 7 w 35"/>
              <a:gd name="T25" fmla="*/ 4 h 34"/>
              <a:gd name="T26" fmla="*/ 7 w 35"/>
              <a:gd name="T27" fmla="*/ 4 h 34"/>
              <a:gd name="T28" fmla="*/ 4 w 35"/>
              <a:gd name="T29" fmla="*/ 7 h 34"/>
              <a:gd name="T30" fmla="*/ 5 w 35"/>
              <a:gd name="T31" fmla="*/ 12 h 34"/>
              <a:gd name="T32" fmla="*/ 5 w 35"/>
              <a:gd name="T33" fmla="*/ 13 h 34"/>
              <a:gd name="T34" fmla="*/ 0 w 35"/>
              <a:gd name="T35" fmla="*/ 16 h 34"/>
              <a:gd name="T36" fmla="*/ 0 w 35"/>
              <a:gd name="T37" fmla="*/ 19 h 34"/>
              <a:gd name="T38" fmla="*/ 5 w 35"/>
              <a:gd name="T39" fmla="*/ 22 h 34"/>
              <a:gd name="T40" fmla="*/ 5 w 35"/>
              <a:gd name="T41" fmla="*/ 23 h 34"/>
              <a:gd name="T42" fmla="*/ 4 w 35"/>
              <a:gd name="T43" fmla="*/ 28 h 34"/>
              <a:gd name="T44" fmla="*/ 7 w 35"/>
              <a:gd name="T45" fmla="*/ 31 h 34"/>
              <a:gd name="T46" fmla="*/ 7 w 35"/>
              <a:gd name="T47" fmla="*/ 31 h 34"/>
              <a:gd name="T48" fmla="*/ 7 w 35"/>
              <a:gd name="T49" fmla="*/ 31 h 34"/>
              <a:gd name="T50" fmla="*/ 12 w 35"/>
              <a:gd name="T51" fmla="*/ 29 h 34"/>
              <a:gd name="T52" fmla="*/ 13 w 35"/>
              <a:gd name="T53" fmla="*/ 30 h 34"/>
              <a:gd name="T54" fmla="*/ 16 w 35"/>
              <a:gd name="T55" fmla="*/ 34 h 34"/>
              <a:gd name="T56" fmla="*/ 19 w 35"/>
              <a:gd name="T57" fmla="*/ 34 h 34"/>
              <a:gd name="T58" fmla="*/ 22 w 35"/>
              <a:gd name="T59" fmla="*/ 30 h 34"/>
              <a:gd name="T60" fmla="*/ 23 w 35"/>
              <a:gd name="T61" fmla="*/ 29 h 34"/>
              <a:gd name="T62" fmla="*/ 28 w 35"/>
              <a:gd name="T63" fmla="*/ 31 h 34"/>
              <a:gd name="T64" fmla="*/ 28 w 35"/>
              <a:gd name="T65" fmla="*/ 31 h 34"/>
              <a:gd name="T66" fmla="*/ 31 w 35"/>
              <a:gd name="T67" fmla="*/ 28 h 34"/>
              <a:gd name="T68" fmla="*/ 29 w 35"/>
              <a:gd name="T69" fmla="*/ 23 h 34"/>
              <a:gd name="T70" fmla="*/ 30 w 35"/>
              <a:gd name="T71" fmla="*/ 22 h 34"/>
              <a:gd name="T72" fmla="*/ 35 w 35"/>
              <a:gd name="T73" fmla="*/ 19 h 34"/>
              <a:gd name="T74" fmla="*/ 35 w 35"/>
              <a:gd name="T75" fmla="*/ 15 h 34"/>
              <a:gd name="T76" fmla="*/ 30 w 35"/>
              <a:gd name="T77" fmla="*/ 13 h 34"/>
              <a:gd name="T78" fmla="*/ 17 w 35"/>
              <a:gd name="T79" fmla="*/ 23 h 34"/>
              <a:gd name="T80" fmla="*/ 11 w 35"/>
              <a:gd name="T81" fmla="*/ 17 h 34"/>
              <a:gd name="T82" fmla="*/ 17 w 35"/>
              <a:gd name="T83" fmla="*/ 11 h 34"/>
              <a:gd name="T84" fmla="*/ 24 w 35"/>
              <a:gd name="T85" fmla="*/ 17 h 34"/>
              <a:gd name="T86" fmla="*/ 17 w 35"/>
              <a:gd name="T87" fmla="*/ 23 h 34"/>
              <a:gd name="T88" fmla="*/ 17 w 35"/>
              <a:gd name="T89" fmla="*/ 23 h 34"/>
              <a:gd name="T90" fmla="*/ 17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3"/>
                </a:moveTo>
                <a:cubicBezTo>
                  <a:pt x="29" y="12"/>
                  <a:pt x="29" y="12"/>
                  <a:pt x="29" y="12"/>
                </a:cubicBezTo>
                <a:cubicBezTo>
                  <a:pt x="31" y="7"/>
                  <a:pt x="31" y="7"/>
                  <a:pt x="31" y="7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4"/>
                  <a:pt x="23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0"/>
                  <a:pt x="20" y="0"/>
                  <a:pt x="1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9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5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5"/>
                  <a:pt x="0" y="15"/>
                  <a:pt x="0" y="1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5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3" y="28"/>
                  <a:pt x="4" y="28"/>
                  <a:pt x="4" y="28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8" y="31"/>
                  <a:pt x="12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34"/>
                  <a:pt x="15" y="34"/>
                  <a:pt x="16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2" y="30"/>
                </a:cubicBezTo>
                <a:cubicBezTo>
                  <a:pt x="23" y="29"/>
                  <a:pt x="23" y="29"/>
                  <a:pt x="23" y="29"/>
                </a:cubicBezTo>
                <a:cubicBezTo>
                  <a:pt x="26" y="30"/>
                  <a:pt x="27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2" y="28"/>
                  <a:pt x="29" y="23"/>
                </a:cubicBezTo>
                <a:cubicBezTo>
                  <a:pt x="30" y="22"/>
                  <a:pt x="30" y="22"/>
                  <a:pt x="30" y="22"/>
                </a:cubicBezTo>
                <a:cubicBezTo>
                  <a:pt x="35" y="20"/>
                  <a:pt x="35" y="20"/>
                  <a:pt x="35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0" y="13"/>
                </a:cubicBezTo>
                <a:close/>
                <a:moveTo>
                  <a:pt x="17" y="23"/>
                </a:moveTo>
                <a:cubicBezTo>
                  <a:pt x="14" y="23"/>
                  <a:pt x="11" y="21"/>
                  <a:pt x="11" y="17"/>
                </a:cubicBezTo>
                <a:cubicBezTo>
                  <a:pt x="11" y="14"/>
                  <a:pt x="14" y="11"/>
                  <a:pt x="17" y="11"/>
                </a:cubicBezTo>
                <a:cubicBezTo>
                  <a:pt x="21" y="11"/>
                  <a:pt x="24" y="14"/>
                  <a:pt x="24" y="17"/>
                </a:cubicBezTo>
                <a:cubicBezTo>
                  <a:pt x="24" y="21"/>
                  <a:pt x="21" y="23"/>
                  <a:pt x="17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5252793" y="4011205"/>
            <a:ext cx="97644" cy="96249"/>
          </a:xfrm>
          <a:custGeom>
            <a:avLst/>
            <a:gdLst>
              <a:gd name="T0" fmla="*/ 30 w 35"/>
              <a:gd name="T1" fmla="*/ 13 h 34"/>
              <a:gd name="T2" fmla="*/ 29 w 35"/>
              <a:gd name="T3" fmla="*/ 12 h 34"/>
              <a:gd name="T4" fmla="*/ 31 w 35"/>
              <a:gd name="T5" fmla="*/ 7 h 34"/>
              <a:gd name="T6" fmla="*/ 28 w 35"/>
              <a:gd name="T7" fmla="*/ 4 h 34"/>
              <a:gd name="T8" fmla="*/ 28 w 35"/>
              <a:gd name="T9" fmla="*/ 4 h 34"/>
              <a:gd name="T10" fmla="*/ 28 w 35"/>
              <a:gd name="T11" fmla="*/ 4 h 34"/>
              <a:gd name="T12" fmla="*/ 23 w 35"/>
              <a:gd name="T13" fmla="*/ 6 h 34"/>
              <a:gd name="T14" fmla="*/ 22 w 35"/>
              <a:gd name="T15" fmla="*/ 5 h 34"/>
              <a:gd name="T16" fmla="*/ 19 w 35"/>
              <a:gd name="T17" fmla="*/ 0 h 34"/>
              <a:gd name="T18" fmla="*/ 16 w 35"/>
              <a:gd name="T19" fmla="*/ 0 h 34"/>
              <a:gd name="T20" fmla="*/ 13 w 35"/>
              <a:gd name="T21" fmla="*/ 5 h 34"/>
              <a:gd name="T22" fmla="*/ 12 w 35"/>
              <a:gd name="T23" fmla="*/ 6 h 34"/>
              <a:gd name="T24" fmla="*/ 7 w 35"/>
              <a:gd name="T25" fmla="*/ 4 h 34"/>
              <a:gd name="T26" fmla="*/ 7 w 35"/>
              <a:gd name="T27" fmla="*/ 4 h 34"/>
              <a:gd name="T28" fmla="*/ 4 w 35"/>
              <a:gd name="T29" fmla="*/ 7 h 34"/>
              <a:gd name="T30" fmla="*/ 5 w 35"/>
              <a:gd name="T31" fmla="*/ 12 h 34"/>
              <a:gd name="T32" fmla="*/ 5 w 35"/>
              <a:gd name="T33" fmla="*/ 13 h 34"/>
              <a:gd name="T34" fmla="*/ 0 w 35"/>
              <a:gd name="T35" fmla="*/ 16 h 34"/>
              <a:gd name="T36" fmla="*/ 0 w 35"/>
              <a:gd name="T37" fmla="*/ 19 h 34"/>
              <a:gd name="T38" fmla="*/ 5 w 35"/>
              <a:gd name="T39" fmla="*/ 22 h 34"/>
              <a:gd name="T40" fmla="*/ 5 w 35"/>
              <a:gd name="T41" fmla="*/ 23 h 34"/>
              <a:gd name="T42" fmla="*/ 4 w 35"/>
              <a:gd name="T43" fmla="*/ 28 h 34"/>
              <a:gd name="T44" fmla="*/ 7 w 35"/>
              <a:gd name="T45" fmla="*/ 31 h 34"/>
              <a:gd name="T46" fmla="*/ 7 w 35"/>
              <a:gd name="T47" fmla="*/ 31 h 34"/>
              <a:gd name="T48" fmla="*/ 7 w 35"/>
              <a:gd name="T49" fmla="*/ 31 h 34"/>
              <a:gd name="T50" fmla="*/ 12 w 35"/>
              <a:gd name="T51" fmla="*/ 29 h 34"/>
              <a:gd name="T52" fmla="*/ 13 w 35"/>
              <a:gd name="T53" fmla="*/ 30 h 34"/>
              <a:gd name="T54" fmla="*/ 16 w 35"/>
              <a:gd name="T55" fmla="*/ 34 h 34"/>
              <a:gd name="T56" fmla="*/ 19 w 35"/>
              <a:gd name="T57" fmla="*/ 34 h 34"/>
              <a:gd name="T58" fmla="*/ 22 w 35"/>
              <a:gd name="T59" fmla="*/ 30 h 34"/>
              <a:gd name="T60" fmla="*/ 23 w 35"/>
              <a:gd name="T61" fmla="*/ 29 h 34"/>
              <a:gd name="T62" fmla="*/ 28 w 35"/>
              <a:gd name="T63" fmla="*/ 31 h 34"/>
              <a:gd name="T64" fmla="*/ 28 w 35"/>
              <a:gd name="T65" fmla="*/ 31 h 34"/>
              <a:gd name="T66" fmla="*/ 31 w 35"/>
              <a:gd name="T67" fmla="*/ 28 h 34"/>
              <a:gd name="T68" fmla="*/ 29 w 35"/>
              <a:gd name="T69" fmla="*/ 23 h 34"/>
              <a:gd name="T70" fmla="*/ 30 w 35"/>
              <a:gd name="T71" fmla="*/ 22 h 34"/>
              <a:gd name="T72" fmla="*/ 35 w 35"/>
              <a:gd name="T73" fmla="*/ 19 h 34"/>
              <a:gd name="T74" fmla="*/ 35 w 35"/>
              <a:gd name="T75" fmla="*/ 15 h 34"/>
              <a:gd name="T76" fmla="*/ 30 w 35"/>
              <a:gd name="T77" fmla="*/ 13 h 34"/>
              <a:gd name="T78" fmla="*/ 17 w 35"/>
              <a:gd name="T79" fmla="*/ 23 h 34"/>
              <a:gd name="T80" fmla="*/ 11 w 35"/>
              <a:gd name="T81" fmla="*/ 17 h 34"/>
              <a:gd name="T82" fmla="*/ 17 w 35"/>
              <a:gd name="T83" fmla="*/ 11 h 34"/>
              <a:gd name="T84" fmla="*/ 24 w 35"/>
              <a:gd name="T85" fmla="*/ 17 h 34"/>
              <a:gd name="T86" fmla="*/ 17 w 35"/>
              <a:gd name="T87" fmla="*/ 23 h 34"/>
              <a:gd name="T88" fmla="*/ 17 w 35"/>
              <a:gd name="T89" fmla="*/ 23 h 34"/>
              <a:gd name="T90" fmla="*/ 17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3"/>
                </a:moveTo>
                <a:cubicBezTo>
                  <a:pt x="29" y="12"/>
                  <a:pt x="29" y="12"/>
                  <a:pt x="29" y="12"/>
                </a:cubicBezTo>
                <a:cubicBezTo>
                  <a:pt x="31" y="7"/>
                  <a:pt x="31" y="7"/>
                  <a:pt x="31" y="7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4"/>
                  <a:pt x="23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0"/>
                  <a:pt x="20" y="0"/>
                  <a:pt x="1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9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5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5"/>
                  <a:pt x="0" y="15"/>
                  <a:pt x="0" y="1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5" y="22"/>
                </a:cubicBezTo>
                <a:cubicBezTo>
                  <a:pt x="5" y="23"/>
                  <a:pt x="5" y="23"/>
                  <a:pt x="5" y="23"/>
                </a:cubicBezTo>
                <a:cubicBezTo>
                  <a:pt x="3" y="28"/>
                  <a:pt x="4" y="28"/>
                  <a:pt x="4" y="28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8" y="31"/>
                  <a:pt x="12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34"/>
                  <a:pt x="15" y="34"/>
                  <a:pt x="16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2" y="30"/>
                </a:cubicBezTo>
                <a:cubicBezTo>
                  <a:pt x="23" y="29"/>
                  <a:pt x="23" y="29"/>
                  <a:pt x="23" y="29"/>
                </a:cubicBezTo>
                <a:cubicBezTo>
                  <a:pt x="26" y="30"/>
                  <a:pt x="28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2" y="28"/>
                  <a:pt x="29" y="23"/>
                </a:cubicBezTo>
                <a:cubicBezTo>
                  <a:pt x="30" y="22"/>
                  <a:pt x="30" y="22"/>
                  <a:pt x="30" y="22"/>
                </a:cubicBezTo>
                <a:cubicBezTo>
                  <a:pt x="35" y="20"/>
                  <a:pt x="35" y="20"/>
                  <a:pt x="35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5"/>
                  <a:pt x="30" y="13"/>
                </a:cubicBezTo>
                <a:close/>
                <a:moveTo>
                  <a:pt x="17" y="23"/>
                </a:moveTo>
                <a:cubicBezTo>
                  <a:pt x="14" y="23"/>
                  <a:pt x="11" y="21"/>
                  <a:pt x="11" y="17"/>
                </a:cubicBezTo>
                <a:cubicBezTo>
                  <a:pt x="11" y="14"/>
                  <a:pt x="14" y="11"/>
                  <a:pt x="17" y="11"/>
                </a:cubicBezTo>
                <a:cubicBezTo>
                  <a:pt x="21" y="11"/>
                  <a:pt x="24" y="14"/>
                  <a:pt x="24" y="17"/>
                </a:cubicBezTo>
                <a:cubicBezTo>
                  <a:pt x="24" y="21"/>
                  <a:pt x="21" y="23"/>
                  <a:pt x="17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5319749" y="3913561"/>
            <a:ext cx="97644" cy="94854"/>
          </a:xfrm>
          <a:custGeom>
            <a:avLst/>
            <a:gdLst>
              <a:gd name="T0" fmla="*/ 30 w 35"/>
              <a:gd name="T1" fmla="*/ 12 h 34"/>
              <a:gd name="T2" fmla="*/ 29 w 35"/>
              <a:gd name="T3" fmla="*/ 11 h 34"/>
              <a:gd name="T4" fmla="*/ 31 w 35"/>
              <a:gd name="T5" fmla="*/ 6 h 34"/>
              <a:gd name="T6" fmla="*/ 28 w 35"/>
              <a:gd name="T7" fmla="*/ 3 h 34"/>
              <a:gd name="T8" fmla="*/ 28 w 35"/>
              <a:gd name="T9" fmla="*/ 3 h 34"/>
              <a:gd name="T10" fmla="*/ 28 w 35"/>
              <a:gd name="T11" fmla="*/ 3 h 34"/>
              <a:gd name="T12" fmla="*/ 23 w 35"/>
              <a:gd name="T13" fmla="*/ 5 h 34"/>
              <a:gd name="T14" fmla="*/ 22 w 35"/>
              <a:gd name="T15" fmla="*/ 4 h 34"/>
              <a:gd name="T16" fmla="*/ 19 w 35"/>
              <a:gd name="T17" fmla="*/ 0 h 34"/>
              <a:gd name="T18" fmla="*/ 15 w 35"/>
              <a:gd name="T19" fmla="*/ 0 h 34"/>
              <a:gd name="T20" fmla="*/ 13 w 35"/>
              <a:gd name="T21" fmla="*/ 4 h 34"/>
              <a:gd name="T22" fmla="*/ 11 w 35"/>
              <a:gd name="T23" fmla="*/ 5 h 34"/>
              <a:gd name="T24" fmla="*/ 7 w 35"/>
              <a:gd name="T25" fmla="*/ 3 h 34"/>
              <a:gd name="T26" fmla="*/ 6 w 35"/>
              <a:gd name="T27" fmla="*/ 3 h 34"/>
              <a:gd name="T28" fmla="*/ 4 w 35"/>
              <a:gd name="T29" fmla="*/ 6 h 34"/>
              <a:gd name="T30" fmla="*/ 5 w 35"/>
              <a:gd name="T31" fmla="*/ 11 h 34"/>
              <a:gd name="T32" fmla="*/ 5 w 35"/>
              <a:gd name="T33" fmla="*/ 12 h 34"/>
              <a:gd name="T34" fmla="*/ 0 w 35"/>
              <a:gd name="T35" fmla="*/ 15 h 34"/>
              <a:gd name="T36" fmla="*/ 0 w 35"/>
              <a:gd name="T37" fmla="*/ 18 h 34"/>
              <a:gd name="T38" fmla="*/ 5 w 35"/>
              <a:gd name="T39" fmla="*/ 21 h 34"/>
              <a:gd name="T40" fmla="*/ 5 w 35"/>
              <a:gd name="T41" fmla="*/ 22 h 34"/>
              <a:gd name="T42" fmla="*/ 4 w 35"/>
              <a:gd name="T43" fmla="*/ 27 h 34"/>
              <a:gd name="T44" fmla="*/ 6 w 35"/>
              <a:gd name="T45" fmla="*/ 30 h 34"/>
              <a:gd name="T46" fmla="*/ 7 w 35"/>
              <a:gd name="T47" fmla="*/ 30 h 34"/>
              <a:gd name="T48" fmla="*/ 7 w 35"/>
              <a:gd name="T49" fmla="*/ 30 h 34"/>
              <a:gd name="T50" fmla="*/ 11 w 35"/>
              <a:gd name="T51" fmla="*/ 28 h 34"/>
              <a:gd name="T52" fmla="*/ 13 w 35"/>
              <a:gd name="T53" fmla="*/ 29 h 34"/>
              <a:gd name="T54" fmla="*/ 16 w 35"/>
              <a:gd name="T55" fmla="*/ 34 h 34"/>
              <a:gd name="T56" fmla="*/ 19 w 35"/>
              <a:gd name="T57" fmla="*/ 34 h 34"/>
              <a:gd name="T58" fmla="*/ 22 w 35"/>
              <a:gd name="T59" fmla="*/ 29 h 34"/>
              <a:gd name="T60" fmla="*/ 23 w 35"/>
              <a:gd name="T61" fmla="*/ 28 h 34"/>
              <a:gd name="T62" fmla="*/ 28 w 35"/>
              <a:gd name="T63" fmla="*/ 30 h 34"/>
              <a:gd name="T64" fmla="*/ 28 w 35"/>
              <a:gd name="T65" fmla="*/ 30 h 34"/>
              <a:gd name="T66" fmla="*/ 31 w 35"/>
              <a:gd name="T67" fmla="*/ 27 h 34"/>
              <a:gd name="T68" fmla="*/ 29 w 35"/>
              <a:gd name="T69" fmla="*/ 22 h 34"/>
              <a:gd name="T70" fmla="*/ 30 w 35"/>
              <a:gd name="T71" fmla="*/ 21 h 34"/>
              <a:gd name="T72" fmla="*/ 35 w 35"/>
              <a:gd name="T73" fmla="*/ 18 h 34"/>
              <a:gd name="T74" fmla="*/ 35 w 35"/>
              <a:gd name="T75" fmla="*/ 15 h 34"/>
              <a:gd name="T76" fmla="*/ 30 w 35"/>
              <a:gd name="T77" fmla="*/ 12 h 34"/>
              <a:gd name="T78" fmla="*/ 17 w 35"/>
              <a:gd name="T79" fmla="*/ 22 h 34"/>
              <a:gd name="T80" fmla="*/ 11 w 35"/>
              <a:gd name="T81" fmla="*/ 17 h 34"/>
              <a:gd name="T82" fmla="*/ 17 w 35"/>
              <a:gd name="T83" fmla="*/ 11 h 34"/>
              <a:gd name="T84" fmla="*/ 23 w 35"/>
              <a:gd name="T85" fmla="*/ 17 h 34"/>
              <a:gd name="T86" fmla="*/ 17 w 35"/>
              <a:gd name="T87" fmla="*/ 22 h 34"/>
              <a:gd name="T88" fmla="*/ 17 w 35"/>
              <a:gd name="T89" fmla="*/ 22 h 34"/>
              <a:gd name="T90" fmla="*/ 17 w 35"/>
              <a:gd name="T91" fmla="*/ 2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2"/>
                </a:moveTo>
                <a:cubicBezTo>
                  <a:pt x="29" y="11"/>
                  <a:pt x="29" y="11"/>
                  <a:pt x="29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7" y="3"/>
                  <a:pt x="27" y="3"/>
                  <a:pt x="23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0"/>
                  <a:pt x="20" y="0"/>
                  <a:pt x="19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3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4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6"/>
                  <a:pt x="5" y="11"/>
                </a:cubicBezTo>
                <a:cubicBezTo>
                  <a:pt x="5" y="12"/>
                  <a:pt x="5" y="12"/>
                  <a:pt x="5" y="12"/>
                </a:cubicBezTo>
                <a:cubicBezTo>
                  <a:pt x="0" y="14"/>
                  <a:pt x="0" y="14"/>
                  <a:pt x="0" y="1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19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3" y="27"/>
                  <a:pt x="3" y="27"/>
                  <a:pt x="4" y="27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8" y="30"/>
                  <a:pt x="11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5" y="34"/>
                  <a:pt x="15" y="34"/>
                  <a:pt x="16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2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26" y="29"/>
                  <a:pt x="27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29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4"/>
                  <a:pt x="35" y="14"/>
                  <a:pt x="30" y="12"/>
                </a:cubicBezTo>
                <a:close/>
                <a:moveTo>
                  <a:pt x="17" y="22"/>
                </a:moveTo>
                <a:cubicBezTo>
                  <a:pt x="14" y="22"/>
                  <a:pt x="11" y="20"/>
                  <a:pt x="11" y="17"/>
                </a:cubicBezTo>
                <a:cubicBezTo>
                  <a:pt x="11" y="13"/>
                  <a:pt x="14" y="11"/>
                  <a:pt x="17" y="11"/>
                </a:cubicBezTo>
                <a:cubicBezTo>
                  <a:pt x="21" y="11"/>
                  <a:pt x="23" y="13"/>
                  <a:pt x="23" y="17"/>
                </a:cubicBezTo>
                <a:cubicBezTo>
                  <a:pt x="23" y="20"/>
                  <a:pt x="21" y="22"/>
                  <a:pt x="17" y="22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2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3" name="Freeform 42"/>
          <p:cNvSpPr>
            <a:spLocks noEditPoints="1"/>
          </p:cNvSpPr>
          <p:nvPr/>
        </p:nvSpPr>
        <p:spPr bwMode="auto">
          <a:xfrm>
            <a:off x="5010078" y="3223078"/>
            <a:ext cx="94854" cy="94854"/>
          </a:xfrm>
          <a:custGeom>
            <a:avLst/>
            <a:gdLst>
              <a:gd name="T0" fmla="*/ 30 w 34"/>
              <a:gd name="T1" fmla="*/ 12 h 34"/>
              <a:gd name="T2" fmla="*/ 29 w 34"/>
              <a:gd name="T3" fmla="*/ 11 h 34"/>
              <a:gd name="T4" fmla="*/ 31 w 34"/>
              <a:gd name="T5" fmla="*/ 6 h 34"/>
              <a:gd name="T6" fmla="*/ 28 w 34"/>
              <a:gd name="T7" fmla="*/ 3 h 34"/>
              <a:gd name="T8" fmla="*/ 28 w 34"/>
              <a:gd name="T9" fmla="*/ 3 h 34"/>
              <a:gd name="T10" fmla="*/ 27 w 34"/>
              <a:gd name="T11" fmla="*/ 3 h 34"/>
              <a:gd name="T12" fmla="*/ 23 w 34"/>
              <a:gd name="T13" fmla="*/ 5 h 34"/>
              <a:gd name="T14" fmla="*/ 21 w 34"/>
              <a:gd name="T15" fmla="*/ 4 h 34"/>
              <a:gd name="T16" fmla="*/ 19 w 34"/>
              <a:gd name="T17" fmla="*/ 0 h 34"/>
              <a:gd name="T18" fmla="*/ 15 w 34"/>
              <a:gd name="T19" fmla="*/ 0 h 34"/>
              <a:gd name="T20" fmla="*/ 13 w 34"/>
              <a:gd name="T21" fmla="*/ 4 h 34"/>
              <a:gd name="T22" fmla="*/ 11 w 34"/>
              <a:gd name="T23" fmla="*/ 5 h 34"/>
              <a:gd name="T24" fmla="*/ 7 w 34"/>
              <a:gd name="T25" fmla="*/ 3 h 34"/>
              <a:gd name="T26" fmla="*/ 6 w 34"/>
              <a:gd name="T27" fmla="*/ 3 h 34"/>
              <a:gd name="T28" fmla="*/ 4 w 34"/>
              <a:gd name="T29" fmla="*/ 6 h 34"/>
              <a:gd name="T30" fmla="*/ 5 w 34"/>
              <a:gd name="T31" fmla="*/ 11 h 34"/>
              <a:gd name="T32" fmla="*/ 4 w 34"/>
              <a:gd name="T33" fmla="*/ 12 h 34"/>
              <a:gd name="T34" fmla="*/ 0 w 34"/>
              <a:gd name="T35" fmla="*/ 15 h 34"/>
              <a:gd name="T36" fmla="*/ 0 w 34"/>
              <a:gd name="T37" fmla="*/ 19 h 34"/>
              <a:gd name="T38" fmla="*/ 5 w 34"/>
              <a:gd name="T39" fmla="*/ 21 h 34"/>
              <a:gd name="T40" fmla="*/ 5 w 34"/>
              <a:gd name="T41" fmla="*/ 22 h 34"/>
              <a:gd name="T42" fmla="*/ 4 w 34"/>
              <a:gd name="T43" fmla="*/ 28 h 34"/>
              <a:gd name="T44" fmla="*/ 6 w 34"/>
              <a:gd name="T45" fmla="*/ 30 h 34"/>
              <a:gd name="T46" fmla="*/ 6 w 34"/>
              <a:gd name="T47" fmla="*/ 30 h 34"/>
              <a:gd name="T48" fmla="*/ 7 w 34"/>
              <a:gd name="T49" fmla="*/ 30 h 34"/>
              <a:gd name="T50" fmla="*/ 11 w 34"/>
              <a:gd name="T51" fmla="*/ 28 h 34"/>
              <a:gd name="T52" fmla="*/ 13 w 34"/>
              <a:gd name="T53" fmla="*/ 29 h 34"/>
              <a:gd name="T54" fmla="*/ 15 w 34"/>
              <a:gd name="T55" fmla="*/ 34 h 34"/>
              <a:gd name="T56" fmla="*/ 19 w 34"/>
              <a:gd name="T57" fmla="*/ 34 h 34"/>
              <a:gd name="T58" fmla="*/ 22 w 34"/>
              <a:gd name="T59" fmla="*/ 29 h 34"/>
              <a:gd name="T60" fmla="*/ 23 w 34"/>
              <a:gd name="T61" fmla="*/ 28 h 34"/>
              <a:gd name="T62" fmla="*/ 28 w 34"/>
              <a:gd name="T63" fmla="*/ 30 h 34"/>
              <a:gd name="T64" fmla="*/ 28 w 34"/>
              <a:gd name="T65" fmla="*/ 30 h 34"/>
              <a:gd name="T66" fmla="*/ 31 w 34"/>
              <a:gd name="T67" fmla="*/ 27 h 34"/>
              <a:gd name="T68" fmla="*/ 29 w 34"/>
              <a:gd name="T69" fmla="*/ 22 h 34"/>
              <a:gd name="T70" fmla="*/ 30 w 34"/>
              <a:gd name="T71" fmla="*/ 21 h 34"/>
              <a:gd name="T72" fmla="*/ 34 w 34"/>
              <a:gd name="T73" fmla="*/ 18 h 34"/>
              <a:gd name="T74" fmla="*/ 34 w 34"/>
              <a:gd name="T75" fmla="*/ 15 h 34"/>
              <a:gd name="T76" fmla="*/ 30 w 34"/>
              <a:gd name="T77" fmla="*/ 12 h 34"/>
              <a:gd name="T78" fmla="*/ 17 w 34"/>
              <a:gd name="T79" fmla="*/ 23 h 34"/>
              <a:gd name="T80" fmla="*/ 11 w 34"/>
              <a:gd name="T81" fmla="*/ 17 h 34"/>
              <a:gd name="T82" fmla="*/ 17 w 34"/>
              <a:gd name="T83" fmla="*/ 11 h 34"/>
              <a:gd name="T84" fmla="*/ 23 w 34"/>
              <a:gd name="T85" fmla="*/ 17 h 34"/>
              <a:gd name="T86" fmla="*/ 17 w 34"/>
              <a:gd name="T87" fmla="*/ 23 h 34"/>
              <a:gd name="T88" fmla="*/ 17 w 34"/>
              <a:gd name="T89" fmla="*/ 23 h 34"/>
              <a:gd name="T90" fmla="*/ 17 w 34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" h="34">
                <a:moveTo>
                  <a:pt x="30" y="12"/>
                </a:moveTo>
                <a:cubicBezTo>
                  <a:pt x="29" y="11"/>
                  <a:pt x="29" y="11"/>
                  <a:pt x="29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3" y="5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0"/>
                  <a:pt x="19" y="0"/>
                  <a:pt x="19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4" y="0"/>
                  <a:pt x="13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4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5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0" y="14"/>
                  <a:pt x="0" y="14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3" y="27"/>
                  <a:pt x="3" y="27"/>
                  <a:pt x="4" y="28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11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5" y="34"/>
                  <a:pt x="15" y="34"/>
                  <a:pt x="15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2" y="29"/>
                </a:cubicBezTo>
                <a:cubicBezTo>
                  <a:pt x="23" y="28"/>
                  <a:pt x="23" y="28"/>
                  <a:pt x="23" y="28"/>
                </a:cubicBezTo>
                <a:cubicBezTo>
                  <a:pt x="26" y="30"/>
                  <a:pt x="27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29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34" y="19"/>
                  <a:pt x="34" y="19"/>
                  <a:pt x="34" y="18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4"/>
                  <a:pt x="34" y="14"/>
                  <a:pt x="30" y="12"/>
                </a:cubicBezTo>
                <a:close/>
                <a:moveTo>
                  <a:pt x="17" y="23"/>
                </a:moveTo>
                <a:cubicBezTo>
                  <a:pt x="14" y="23"/>
                  <a:pt x="11" y="20"/>
                  <a:pt x="11" y="17"/>
                </a:cubicBezTo>
                <a:cubicBezTo>
                  <a:pt x="11" y="13"/>
                  <a:pt x="14" y="11"/>
                  <a:pt x="17" y="11"/>
                </a:cubicBezTo>
                <a:cubicBezTo>
                  <a:pt x="20" y="11"/>
                  <a:pt x="23" y="13"/>
                  <a:pt x="23" y="17"/>
                </a:cubicBezTo>
                <a:cubicBezTo>
                  <a:pt x="23" y="20"/>
                  <a:pt x="20" y="23"/>
                  <a:pt x="17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4" name="Freeform 43"/>
          <p:cNvSpPr>
            <a:spLocks noEditPoints="1"/>
          </p:cNvSpPr>
          <p:nvPr/>
        </p:nvSpPr>
        <p:spPr bwMode="auto">
          <a:xfrm>
            <a:off x="5043556" y="3086377"/>
            <a:ext cx="97644" cy="94854"/>
          </a:xfrm>
          <a:custGeom>
            <a:avLst/>
            <a:gdLst>
              <a:gd name="T0" fmla="*/ 30 w 35"/>
              <a:gd name="T1" fmla="*/ 13 h 34"/>
              <a:gd name="T2" fmla="*/ 30 w 35"/>
              <a:gd name="T3" fmla="*/ 12 h 34"/>
              <a:gd name="T4" fmla="*/ 31 w 35"/>
              <a:gd name="T5" fmla="*/ 7 h 34"/>
              <a:gd name="T6" fmla="*/ 29 w 35"/>
              <a:gd name="T7" fmla="*/ 4 h 34"/>
              <a:gd name="T8" fmla="*/ 28 w 35"/>
              <a:gd name="T9" fmla="*/ 4 h 34"/>
              <a:gd name="T10" fmla="*/ 28 w 35"/>
              <a:gd name="T11" fmla="*/ 4 h 34"/>
              <a:gd name="T12" fmla="*/ 23 w 35"/>
              <a:gd name="T13" fmla="*/ 6 h 34"/>
              <a:gd name="T14" fmla="*/ 22 w 35"/>
              <a:gd name="T15" fmla="*/ 5 h 34"/>
              <a:gd name="T16" fmla="*/ 19 w 35"/>
              <a:gd name="T17" fmla="*/ 0 h 34"/>
              <a:gd name="T18" fmla="*/ 16 w 35"/>
              <a:gd name="T19" fmla="*/ 0 h 34"/>
              <a:gd name="T20" fmla="*/ 13 w 35"/>
              <a:gd name="T21" fmla="*/ 5 h 34"/>
              <a:gd name="T22" fmla="*/ 12 w 35"/>
              <a:gd name="T23" fmla="*/ 6 h 34"/>
              <a:gd name="T24" fmla="*/ 7 w 35"/>
              <a:gd name="T25" fmla="*/ 4 h 34"/>
              <a:gd name="T26" fmla="*/ 7 w 35"/>
              <a:gd name="T27" fmla="*/ 4 h 34"/>
              <a:gd name="T28" fmla="*/ 4 w 35"/>
              <a:gd name="T29" fmla="*/ 7 h 34"/>
              <a:gd name="T30" fmla="*/ 6 w 35"/>
              <a:gd name="T31" fmla="*/ 12 h 34"/>
              <a:gd name="T32" fmla="*/ 5 w 35"/>
              <a:gd name="T33" fmla="*/ 13 h 34"/>
              <a:gd name="T34" fmla="*/ 0 w 35"/>
              <a:gd name="T35" fmla="*/ 16 h 34"/>
              <a:gd name="T36" fmla="*/ 0 w 35"/>
              <a:gd name="T37" fmla="*/ 19 h 34"/>
              <a:gd name="T38" fmla="*/ 5 w 35"/>
              <a:gd name="T39" fmla="*/ 22 h 34"/>
              <a:gd name="T40" fmla="*/ 6 w 35"/>
              <a:gd name="T41" fmla="*/ 23 h 34"/>
              <a:gd name="T42" fmla="*/ 4 w 35"/>
              <a:gd name="T43" fmla="*/ 28 h 34"/>
              <a:gd name="T44" fmla="*/ 7 w 35"/>
              <a:gd name="T45" fmla="*/ 31 h 34"/>
              <a:gd name="T46" fmla="*/ 7 w 35"/>
              <a:gd name="T47" fmla="*/ 31 h 34"/>
              <a:gd name="T48" fmla="*/ 7 w 35"/>
              <a:gd name="T49" fmla="*/ 31 h 34"/>
              <a:gd name="T50" fmla="*/ 12 w 35"/>
              <a:gd name="T51" fmla="*/ 29 h 34"/>
              <a:gd name="T52" fmla="*/ 13 w 35"/>
              <a:gd name="T53" fmla="*/ 30 h 34"/>
              <a:gd name="T54" fmla="*/ 16 w 35"/>
              <a:gd name="T55" fmla="*/ 34 h 34"/>
              <a:gd name="T56" fmla="*/ 20 w 35"/>
              <a:gd name="T57" fmla="*/ 34 h 34"/>
              <a:gd name="T58" fmla="*/ 22 w 35"/>
              <a:gd name="T59" fmla="*/ 30 h 34"/>
              <a:gd name="T60" fmla="*/ 23 w 35"/>
              <a:gd name="T61" fmla="*/ 29 h 34"/>
              <a:gd name="T62" fmla="*/ 28 w 35"/>
              <a:gd name="T63" fmla="*/ 31 h 34"/>
              <a:gd name="T64" fmla="*/ 28 w 35"/>
              <a:gd name="T65" fmla="*/ 31 h 34"/>
              <a:gd name="T66" fmla="*/ 31 w 35"/>
              <a:gd name="T67" fmla="*/ 28 h 34"/>
              <a:gd name="T68" fmla="*/ 30 w 35"/>
              <a:gd name="T69" fmla="*/ 23 h 34"/>
              <a:gd name="T70" fmla="*/ 30 w 35"/>
              <a:gd name="T71" fmla="*/ 22 h 34"/>
              <a:gd name="T72" fmla="*/ 35 w 35"/>
              <a:gd name="T73" fmla="*/ 19 h 34"/>
              <a:gd name="T74" fmla="*/ 35 w 35"/>
              <a:gd name="T75" fmla="*/ 16 h 34"/>
              <a:gd name="T76" fmla="*/ 30 w 35"/>
              <a:gd name="T77" fmla="*/ 13 h 34"/>
              <a:gd name="T78" fmla="*/ 18 w 35"/>
              <a:gd name="T79" fmla="*/ 23 h 34"/>
              <a:gd name="T80" fmla="*/ 12 w 35"/>
              <a:gd name="T81" fmla="*/ 17 h 34"/>
              <a:gd name="T82" fmla="*/ 18 w 35"/>
              <a:gd name="T83" fmla="*/ 11 h 34"/>
              <a:gd name="T84" fmla="*/ 24 w 35"/>
              <a:gd name="T85" fmla="*/ 17 h 34"/>
              <a:gd name="T86" fmla="*/ 18 w 35"/>
              <a:gd name="T87" fmla="*/ 23 h 34"/>
              <a:gd name="T88" fmla="*/ 18 w 35"/>
              <a:gd name="T89" fmla="*/ 23 h 34"/>
              <a:gd name="T90" fmla="*/ 18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3"/>
                </a:moveTo>
                <a:cubicBezTo>
                  <a:pt x="30" y="12"/>
                  <a:pt x="30" y="12"/>
                  <a:pt x="30" y="12"/>
                </a:cubicBezTo>
                <a:cubicBezTo>
                  <a:pt x="32" y="7"/>
                  <a:pt x="31" y="7"/>
                  <a:pt x="31" y="7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4"/>
                  <a:pt x="23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0"/>
                  <a:pt x="20" y="0"/>
                  <a:pt x="1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9" y="5"/>
                  <a:pt x="8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3" y="7"/>
                  <a:pt x="6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5"/>
                  <a:pt x="0" y="15"/>
                  <a:pt x="0" y="1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5" y="22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8"/>
                  <a:pt x="4" y="28"/>
                  <a:pt x="4" y="28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8" y="31"/>
                  <a:pt x="12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34"/>
                  <a:pt x="15" y="34"/>
                  <a:pt x="16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2" y="30"/>
                </a:cubicBezTo>
                <a:cubicBezTo>
                  <a:pt x="23" y="29"/>
                  <a:pt x="23" y="29"/>
                  <a:pt x="23" y="29"/>
                </a:cubicBezTo>
                <a:cubicBezTo>
                  <a:pt x="26" y="30"/>
                  <a:pt x="28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8"/>
                  <a:pt x="32" y="28"/>
                  <a:pt x="30" y="23"/>
                </a:cubicBezTo>
                <a:cubicBezTo>
                  <a:pt x="30" y="22"/>
                  <a:pt x="30" y="22"/>
                  <a:pt x="30" y="22"/>
                </a:cubicBezTo>
                <a:cubicBezTo>
                  <a:pt x="35" y="20"/>
                  <a:pt x="35" y="20"/>
                  <a:pt x="35" y="19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5"/>
                  <a:pt x="35" y="15"/>
                  <a:pt x="30" y="13"/>
                </a:cubicBezTo>
                <a:close/>
                <a:moveTo>
                  <a:pt x="18" y="23"/>
                </a:moveTo>
                <a:cubicBezTo>
                  <a:pt x="14" y="23"/>
                  <a:pt x="12" y="21"/>
                  <a:pt x="12" y="17"/>
                </a:cubicBezTo>
                <a:cubicBezTo>
                  <a:pt x="12" y="14"/>
                  <a:pt x="14" y="11"/>
                  <a:pt x="18" y="11"/>
                </a:cubicBezTo>
                <a:cubicBezTo>
                  <a:pt x="21" y="11"/>
                  <a:pt x="24" y="14"/>
                  <a:pt x="24" y="17"/>
                </a:cubicBezTo>
                <a:cubicBezTo>
                  <a:pt x="24" y="21"/>
                  <a:pt x="21" y="23"/>
                  <a:pt x="18" y="23"/>
                </a:cubicBezTo>
                <a:close/>
                <a:moveTo>
                  <a:pt x="18" y="23"/>
                </a:moveTo>
                <a:cubicBezTo>
                  <a:pt x="18" y="23"/>
                  <a:pt x="18" y="23"/>
                  <a:pt x="18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5" name="Freeform 44"/>
          <p:cNvSpPr>
            <a:spLocks noEditPoints="1"/>
          </p:cNvSpPr>
          <p:nvPr/>
        </p:nvSpPr>
        <p:spPr bwMode="auto">
          <a:xfrm>
            <a:off x="5163519" y="2727885"/>
            <a:ext cx="97644" cy="94854"/>
          </a:xfrm>
          <a:custGeom>
            <a:avLst/>
            <a:gdLst>
              <a:gd name="T0" fmla="*/ 30 w 35"/>
              <a:gd name="T1" fmla="*/ 12 h 34"/>
              <a:gd name="T2" fmla="*/ 29 w 35"/>
              <a:gd name="T3" fmla="*/ 11 h 34"/>
              <a:gd name="T4" fmla="*/ 31 w 35"/>
              <a:gd name="T5" fmla="*/ 6 h 34"/>
              <a:gd name="T6" fmla="*/ 28 w 35"/>
              <a:gd name="T7" fmla="*/ 3 h 34"/>
              <a:gd name="T8" fmla="*/ 28 w 35"/>
              <a:gd name="T9" fmla="*/ 3 h 34"/>
              <a:gd name="T10" fmla="*/ 28 w 35"/>
              <a:gd name="T11" fmla="*/ 3 h 34"/>
              <a:gd name="T12" fmla="*/ 23 w 35"/>
              <a:gd name="T13" fmla="*/ 5 h 34"/>
              <a:gd name="T14" fmla="*/ 22 w 35"/>
              <a:gd name="T15" fmla="*/ 4 h 34"/>
              <a:gd name="T16" fmla="*/ 19 w 35"/>
              <a:gd name="T17" fmla="*/ 0 h 34"/>
              <a:gd name="T18" fmla="*/ 15 w 35"/>
              <a:gd name="T19" fmla="*/ 0 h 34"/>
              <a:gd name="T20" fmla="*/ 13 w 35"/>
              <a:gd name="T21" fmla="*/ 4 h 34"/>
              <a:gd name="T22" fmla="*/ 11 w 35"/>
              <a:gd name="T23" fmla="*/ 5 h 34"/>
              <a:gd name="T24" fmla="*/ 7 w 35"/>
              <a:gd name="T25" fmla="*/ 3 h 34"/>
              <a:gd name="T26" fmla="*/ 6 w 35"/>
              <a:gd name="T27" fmla="*/ 3 h 34"/>
              <a:gd name="T28" fmla="*/ 4 w 35"/>
              <a:gd name="T29" fmla="*/ 6 h 34"/>
              <a:gd name="T30" fmla="*/ 5 w 35"/>
              <a:gd name="T31" fmla="*/ 11 h 34"/>
              <a:gd name="T32" fmla="*/ 5 w 35"/>
              <a:gd name="T33" fmla="*/ 13 h 34"/>
              <a:gd name="T34" fmla="*/ 0 w 35"/>
              <a:gd name="T35" fmla="*/ 15 h 34"/>
              <a:gd name="T36" fmla="*/ 0 w 35"/>
              <a:gd name="T37" fmla="*/ 19 h 34"/>
              <a:gd name="T38" fmla="*/ 5 w 35"/>
              <a:gd name="T39" fmla="*/ 21 h 34"/>
              <a:gd name="T40" fmla="*/ 5 w 35"/>
              <a:gd name="T41" fmla="*/ 22 h 34"/>
              <a:gd name="T42" fmla="*/ 4 w 35"/>
              <a:gd name="T43" fmla="*/ 28 h 34"/>
              <a:gd name="T44" fmla="*/ 6 w 35"/>
              <a:gd name="T45" fmla="*/ 30 h 34"/>
              <a:gd name="T46" fmla="*/ 7 w 35"/>
              <a:gd name="T47" fmla="*/ 30 h 34"/>
              <a:gd name="T48" fmla="*/ 7 w 35"/>
              <a:gd name="T49" fmla="*/ 30 h 34"/>
              <a:gd name="T50" fmla="*/ 11 w 35"/>
              <a:gd name="T51" fmla="*/ 29 h 34"/>
              <a:gd name="T52" fmla="*/ 13 w 35"/>
              <a:gd name="T53" fmla="*/ 29 h 34"/>
              <a:gd name="T54" fmla="*/ 16 w 35"/>
              <a:gd name="T55" fmla="*/ 34 h 34"/>
              <a:gd name="T56" fmla="*/ 19 w 35"/>
              <a:gd name="T57" fmla="*/ 34 h 34"/>
              <a:gd name="T58" fmla="*/ 22 w 35"/>
              <a:gd name="T59" fmla="*/ 29 h 34"/>
              <a:gd name="T60" fmla="*/ 23 w 35"/>
              <a:gd name="T61" fmla="*/ 29 h 34"/>
              <a:gd name="T62" fmla="*/ 28 w 35"/>
              <a:gd name="T63" fmla="*/ 30 h 34"/>
              <a:gd name="T64" fmla="*/ 28 w 35"/>
              <a:gd name="T65" fmla="*/ 30 h 34"/>
              <a:gd name="T66" fmla="*/ 31 w 35"/>
              <a:gd name="T67" fmla="*/ 27 h 34"/>
              <a:gd name="T68" fmla="*/ 29 w 35"/>
              <a:gd name="T69" fmla="*/ 22 h 34"/>
              <a:gd name="T70" fmla="*/ 30 w 35"/>
              <a:gd name="T71" fmla="*/ 21 h 34"/>
              <a:gd name="T72" fmla="*/ 35 w 35"/>
              <a:gd name="T73" fmla="*/ 18 h 34"/>
              <a:gd name="T74" fmla="*/ 35 w 35"/>
              <a:gd name="T75" fmla="*/ 15 h 34"/>
              <a:gd name="T76" fmla="*/ 30 w 35"/>
              <a:gd name="T77" fmla="*/ 12 h 34"/>
              <a:gd name="T78" fmla="*/ 17 w 35"/>
              <a:gd name="T79" fmla="*/ 23 h 34"/>
              <a:gd name="T80" fmla="*/ 11 w 35"/>
              <a:gd name="T81" fmla="*/ 17 h 34"/>
              <a:gd name="T82" fmla="*/ 17 w 35"/>
              <a:gd name="T83" fmla="*/ 11 h 34"/>
              <a:gd name="T84" fmla="*/ 23 w 35"/>
              <a:gd name="T85" fmla="*/ 17 h 34"/>
              <a:gd name="T86" fmla="*/ 17 w 35"/>
              <a:gd name="T87" fmla="*/ 23 h 34"/>
              <a:gd name="T88" fmla="*/ 17 w 35"/>
              <a:gd name="T89" fmla="*/ 23 h 34"/>
              <a:gd name="T90" fmla="*/ 17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2"/>
                </a:moveTo>
                <a:cubicBezTo>
                  <a:pt x="29" y="11"/>
                  <a:pt x="29" y="11"/>
                  <a:pt x="29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7" y="3"/>
                  <a:pt x="27" y="3"/>
                  <a:pt x="23" y="5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0"/>
                  <a:pt x="20" y="0"/>
                  <a:pt x="19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3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4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5" y="11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4"/>
                  <a:pt x="0" y="15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5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3" y="27"/>
                  <a:pt x="3" y="27"/>
                  <a:pt x="4" y="28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8" y="30"/>
                  <a:pt x="11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5" y="34"/>
                  <a:pt x="15" y="34"/>
                  <a:pt x="16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20" y="34"/>
                  <a:pt x="22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6" y="30"/>
                  <a:pt x="27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7"/>
                  <a:pt x="29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4"/>
                  <a:pt x="35" y="14"/>
                  <a:pt x="30" y="12"/>
                </a:cubicBezTo>
                <a:close/>
                <a:moveTo>
                  <a:pt x="17" y="23"/>
                </a:moveTo>
                <a:cubicBezTo>
                  <a:pt x="14" y="23"/>
                  <a:pt x="11" y="20"/>
                  <a:pt x="11" y="17"/>
                </a:cubicBezTo>
                <a:cubicBezTo>
                  <a:pt x="11" y="13"/>
                  <a:pt x="14" y="11"/>
                  <a:pt x="17" y="11"/>
                </a:cubicBezTo>
                <a:cubicBezTo>
                  <a:pt x="21" y="11"/>
                  <a:pt x="23" y="13"/>
                  <a:pt x="23" y="17"/>
                </a:cubicBezTo>
                <a:cubicBezTo>
                  <a:pt x="23" y="20"/>
                  <a:pt x="21" y="23"/>
                  <a:pt x="17" y="23"/>
                </a:cubicBezTo>
                <a:close/>
                <a:moveTo>
                  <a:pt x="17" y="23"/>
                </a:moveTo>
                <a:cubicBezTo>
                  <a:pt x="17" y="23"/>
                  <a:pt x="17" y="23"/>
                  <a:pt x="17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5506667" y="2355442"/>
            <a:ext cx="97644" cy="94854"/>
          </a:xfrm>
          <a:custGeom>
            <a:avLst/>
            <a:gdLst>
              <a:gd name="T0" fmla="*/ 30 w 35"/>
              <a:gd name="T1" fmla="*/ 13 h 34"/>
              <a:gd name="T2" fmla="*/ 30 w 35"/>
              <a:gd name="T3" fmla="*/ 12 h 34"/>
              <a:gd name="T4" fmla="*/ 31 w 35"/>
              <a:gd name="T5" fmla="*/ 7 h 34"/>
              <a:gd name="T6" fmla="*/ 29 w 35"/>
              <a:gd name="T7" fmla="*/ 4 h 34"/>
              <a:gd name="T8" fmla="*/ 28 w 35"/>
              <a:gd name="T9" fmla="*/ 4 h 34"/>
              <a:gd name="T10" fmla="*/ 28 w 35"/>
              <a:gd name="T11" fmla="*/ 4 h 34"/>
              <a:gd name="T12" fmla="*/ 24 w 35"/>
              <a:gd name="T13" fmla="*/ 6 h 34"/>
              <a:gd name="T14" fmla="*/ 22 w 35"/>
              <a:gd name="T15" fmla="*/ 5 h 34"/>
              <a:gd name="T16" fmla="*/ 20 w 35"/>
              <a:gd name="T17" fmla="*/ 0 h 34"/>
              <a:gd name="T18" fmla="*/ 16 w 35"/>
              <a:gd name="T19" fmla="*/ 0 h 34"/>
              <a:gd name="T20" fmla="*/ 13 w 35"/>
              <a:gd name="T21" fmla="*/ 5 h 34"/>
              <a:gd name="T22" fmla="*/ 12 w 35"/>
              <a:gd name="T23" fmla="*/ 6 h 34"/>
              <a:gd name="T24" fmla="*/ 7 w 35"/>
              <a:gd name="T25" fmla="*/ 4 h 34"/>
              <a:gd name="T26" fmla="*/ 7 w 35"/>
              <a:gd name="T27" fmla="*/ 4 h 34"/>
              <a:gd name="T28" fmla="*/ 4 w 35"/>
              <a:gd name="T29" fmla="*/ 7 h 34"/>
              <a:gd name="T30" fmla="*/ 6 w 35"/>
              <a:gd name="T31" fmla="*/ 12 h 34"/>
              <a:gd name="T32" fmla="*/ 5 w 35"/>
              <a:gd name="T33" fmla="*/ 13 h 34"/>
              <a:gd name="T34" fmla="*/ 0 w 35"/>
              <a:gd name="T35" fmla="*/ 16 h 34"/>
              <a:gd name="T36" fmla="*/ 0 w 35"/>
              <a:gd name="T37" fmla="*/ 19 h 34"/>
              <a:gd name="T38" fmla="*/ 5 w 35"/>
              <a:gd name="T39" fmla="*/ 22 h 34"/>
              <a:gd name="T40" fmla="*/ 6 w 35"/>
              <a:gd name="T41" fmla="*/ 23 h 34"/>
              <a:gd name="T42" fmla="*/ 4 w 35"/>
              <a:gd name="T43" fmla="*/ 28 h 34"/>
              <a:gd name="T44" fmla="*/ 7 w 35"/>
              <a:gd name="T45" fmla="*/ 31 h 34"/>
              <a:gd name="T46" fmla="*/ 7 w 35"/>
              <a:gd name="T47" fmla="*/ 31 h 34"/>
              <a:gd name="T48" fmla="*/ 7 w 35"/>
              <a:gd name="T49" fmla="*/ 31 h 34"/>
              <a:gd name="T50" fmla="*/ 12 w 35"/>
              <a:gd name="T51" fmla="*/ 29 h 34"/>
              <a:gd name="T52" fmla="*/ 13 w 35"/>
              <a:gd name="T53" fmla="*/ 30 h 34"/>
              <a:gd name="T54" fmla="*/ 16 w 35"/>
              <a:gd name="T55" fmla="*/ 34 h 34"/>
              <a:gd name="T56" fmla="*/ 20 w 35"/>
              <a:gd name="T57" fmla="*/ 34 h 34"/>
              <a:gd name="T58" fmla="*/ 22 w 35"/>
              <a:gd name="T59" fmla="*/ 30 h 34"/>
              <a:gd name="T60" fmla="*/ 24 w 35"/>
              <a:gd name="T61" fmla="*/ 29 h 34"/>
              <a:gd name="T62" fmla="*/ 28 w 35"/>
              <a:gd name="T63" fmla="*/ 31 h 34"/>
              <a:gd name="T64" fmla="*/ 29 w 35"/>
              <a:gd name="T65" fmla="*/ 31 h 34"/>
              <a:gd name="T66" fmla="*/ 31 w 35"/>
              <a:gd name="T67" fmla="*/ 28 h 34"/>
              <a:gd name="T68" fmla="*/ 30 w 35"/>
              <a:gd name="T69" fmla="*/ 23 h 34"/>
              <a:gd name="T70" fmla="*/ 30 w 35"/>
              <a:gd name="T71" fmla="*/ 22 h 34"/>
              <a:gd name="T72" fmla="*/ 35 w 35"/>
              <a:gd name="T73" fmla="*/ 19 h 34"/>
              <a:gd name="T74" fmla="*/ 35 w 35"/>
              <a:gd name="T75" fmla="*/ 16 h 34"/>
              <a:gd name="T76" fmla="*/ 30 w 35"/>
              <a:gd name="T77" fmla="*/ 13 h 34"/>
              <a:gd name="T78" fmla="*/ 18 w 35"/>
              <a:gd name="T79" fmla="*/ 23 h 34"/>
              <a:gd name="T80" fmla="*/ 12 w 35"/>
              <a:gd name="T81" fmla="*/ 17 h 34"/>
              <a:gd name="T82" fmla="*/ 18 w 35"/>
              <a:gd name="T83" fmla="*/ 11 h 34"/>
              <a:gd name="T84" fmla="*/ 24 w 35"/>
              <a:gd name="T85" fmla="*/ 17 h 34"/>
              <a:gd name="T86" fmla="*/ 18 w 35"/>
              <a:gd name="T87" fmla="*/ 23 h 34"/>
              <a:gd name="T88" fmla="*/ 18 w 35"/>
              <a:gd name="T89" fmla="*/ 23 h 34"/>
              <a:gd name="T90" fmla="*/ 18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3"/>
                </a:moveTo>
                <a:cubicBezTo>
                  <a:pt x="30" y="12"/>
                  <a:pt x="30" y="12"/>
                  <a:pt x="30" y="12"/>
                </a:cubicBezTo>
                <a:cubicBezTo>
                  <a:pt x="32" y="7"/>
                  <a:pt x="32" y="7"/>
                  <a:pt x="31" y="7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4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0"/>
                  <a:pt x="20" y="0"/>
                  <a:pt x="2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9" y="4"/>
                  <a:pt x="8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6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5"/>
                  <a:pt x="0" y="15"/>
                  <a:pt x="0" y="16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5" y="22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8"/>
                  <a:pt x="4" y="28"/>
                  <a:pt x="4" y="28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8" y="31"/>
                  <a:pt x="12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34"/>
                  <a:pt x="15" y="34"/>
                  <a:pt x="16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2" y="30"/>
                </a:cubicBezTo>
                <a:cubicBezTo>
                  <a:pt x="24" y="29"/>
                  <a:pt x="24" y="29"/>
                  <a:pt x="24" y="29"/>
                </a:cubicBezTo>
                <a:cubicBezTo>
                  <a:pt x="26" y="30"/>
                  <a:pt x="28" y="31"/>
                  <a:pt x="28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8"/>
                  <a:pt x="32" y="28"/>
                  <a:pt x="30" y="23"/>
                </a:cubicBezTo>
                <a:cubicBezTo>
                  <a:pt x="30" y="22"/>
                  <a:pt x="30" y="22"/>
                  <a:pt x="30" y="22"/>
                </a:cubicBezTo>
                <a:cubicBezTo>
                  <a:pt x="35" y="20"/>
                  <a:pt x="35" y="20"/>
                  <a:pt x="35" y="19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5"/>
                  <a:pt x="35" y="15"/>
                  <a:pt x="30" y="13"/>
                </a:cubicBezTo>
                <a:close/>
                <a:moveTo>
                  <a:pt x="18" y="23"/>
                </a:moveTo>
                <a:cubicBezTo>
                  <a:pt x="14" y="23"/>
                  <a:pt x="12" y="21"/>
                  <a:pt x="12" y="17"/>
                </a:cubicBezTo>
                <a:cubicBezTo>
                  <a:pt x="12" y="14"/>
                  <a:pt x="14" y="11"/>
                  <a:pt x="18" y="11"/>
                </a:cubicBezTo>
                <a:cubicBezTo>
                  <a:pt x="21" y="11"/>
                  <a:pt x="24" y="14"/>
                  <a:pt x="24" y="17"/>
                </a:cubicBezTo>
                <a:cubicBezTo>
                  <a:pt x="24" y="21"/>
                  <a:pt x="21" y="23"/>
                  <a:pt x="18" y="23"/>
                </a:cubicBezTo>
                <a:close/>
                <a:moveTo>
                  <a:pt x="18" y="23"/>
                </a:moveTo>
                <a:cubicBezTo>
                  <a:pt x="18" y="23"/>
                  <a:pt x="18" y="23"/>
                  <a:pt x="18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068818" y="2148995"/>
            <a:ext cx="97644" cy="94854"/>
          </a:xfrm>
          <a:custGeom>
            <a:avLst/>
            <a:gdLst>
              <a:gd name="T0" fmla="*/ 30 w 35"/>
              <a:gd name="T1" fmla="*/ 13 h 34"/>
              <a:gd name="T2" fmla="*/ 30 w 35"/>
              <a:gd name="T3" fmla="*/ 11 h 34"/>
              <a:gd name="T4" fmla="*/ 31 w 35"/>
              <a:gd name="T5" fmla="*/ 6 h 34"/>
              <a:gd name="T6" fmla="*/ 29 w 35"/>
              <a:gd name="T7" fmla="*/ 4 h 34"/>
              <a:gd name="T8" fmla="*/ 28 w 35"/>
              <a:gd name="T9" fmla="*/ 3 h 34"/>
              <a:gd name="T10" fmla="*/ 28 w 35"/>
              <a:gd name="T11" fmla="*/ 3 h 34"/>
              <a:gd name="T12" fmla="*/ 23 w 35"/>
              <a:gd name="T13" fmla="*/ 5 h 34"/>
              <a:gd name="T14" fmla="*/ 22 w 35"/>
              <a:gd name="T15" fmla="*/ 5 h 34"/>
              <a:gd name="T16" fmla="*/ 19 w 35"/>
              <a:gd name="T17" fmla="*/ 0 h 34"/>
              <a:gd name="T18" fmla="*/ 16 w 35"/>
              <a:gd name="T19" fmla="*/ 0 h 34"/>
              <a:gd name="T20" fmla="*/ 13 w 35"/>
              <a:gd name="T21" fmla="*/ 5 h 34"/>
              <a:gd name="T22" fmla="*/ 12 w 35"/>
              <a:gd name="T23" fmla="*/ 5 h 34"/>
              <a:gd name="T24" fmla="*/ 7 w 35"/>
              <a:gd name="T25" fmla="*/ 4 h 34"/>
              <a:gd name="T26" fmla="*/ 7 w 35"/>
              <a:gd name="T27" fmla="*/ 4 h 34"/>
              <a:gd name="T28" fmla="*/ 4 w 35"/>
              <a:gd name="T29" fmla="*/ 6 h 34"/>
              <a:gd name="T30" fmla="*/ 6 w 35"/>
              <a:gd name="T31" fmla="*/ 11 h 34"/>
              <a:gd name="T32" fmla="*/ 5 w 35"/>
              <a:gd name="T33" fmla="*/ 13 h 34"/>
              <a:gd name="T34" fmla="*/ 0 w 35"/>
              <a:gd name="T35" fmla="*/ 15 h 34"/>
              <a:gd name="T36" fmla="*/ 0 w 35"/>
              <a:gd name="T37" fmla="*/ 19 h 34"/>
              <a:gd name="T38" fmla="*/ 5 w 35"/>
              <a:gd name="T39" fmla="*/ 21 h 34"/>
              <a:gd name="T40" fmla="*/ 6 w 35"/>
              <a:gd name="T41" fmla="*/ 23 h 34"/>
              <a:gd name="T42" fmla="*/ 4 w 35"/>
              <a:gd name="T43" fmla="*/ 28 h 34"/>
              <a:gd name="T44" fmla="*/ 7 w 35"/>
              <a:gd name="T45" fmla="*/ 30 h 34"/>
              <a:gd name="T46" fmla="*/ 7 w 35"/>
              <a:gd name="T47" fmla="*/ 31 h 34"/>
              <a:gd name="T48" fmla="*/ 7 w 35"/>
              <a:gd name="T49" fmla="*/ 31 h 34"/>
              <a:gd name="T50" fmla="*/ 12 w 35"/>
              <a:gd name="T51" fmla="*/ 29 h 34"/>
              <a:gd name="T52" fmla="*/ 13 w 35"/>
              <a:gd name="T53" fmla="*/ 29 h 34"/>
              <a:gd name="T54" fmla="*/ 16 w 35"/>
              <a:gd name="T55" fmla="*/ 34 h 34"/>
              <a:gd name="T56" fmla="*/ 20 w 35"/>
              <a:gd name="T57" fmla="*/ 34 h 34"/>
              <a:gd name="T58" fmla="*/ 22 w 35"/>
              <a:gd name="T59" fmla="*/ 29 h 34"/>
              <a:gd name="T60" fmla="*/ 24 w 35"/>
              <a:gd name="T61" fmla="*/ 29 h 34"/>
              <a:gd name="T62" fmla="*/ 28 w 35"/>
              <a:gd name="T63" fmla="*/ 31 h 34"/>
              <a:gd name="T64" fmla="*/ 28 w 35"/>
              <a:gd name="T65" fmla="*/ 30 h 34"/>
              <a:gd name="T66" fmla="*/ 31 w 35"/>
              <a:gd name="T67" fmla="*/ 28 h 34"/>
              <a:gd name="T68" fmla="*/ 30 w 35"/>
              <a:gd name="T69" fmla="*/ 23 h 34"/>
              <a:gd name="T70" fmla="*/ 30 w 35"/>
              <a:gd name="T71" fmla="*/ 21 h 34"/>
              <a:gd name="T72" fmla="*/ 35 w 35"/>
              <a:gd name="T73" fmla="*/ 19 h 34"/>
              <a:gd name="T74" fmla="*/ 35 w 35"/>
              <a:gd name="T75" fmla="*/ 15 h 34"/>
              <a:gd name="T76" fmla="*/ 30 w 35"/>
              <a:gd name="T77" fmla="*/ 13 h 34"/>
              <a:gd name="T78" fmla="*/ 18 w 35"/>
              <a:gd name="T79" fmla="*/ 23 h 34"/>
              <a:gd name="T80" fmla="*/ 12 w 35"/>
              <a:gd name="T81" fmla="*/ 17 h 34"/>
              <a:gd name="T82" fmla="*/ 18 w 35"/>
              <a:gd name="T83" fmla="*/ 11 h 34"/>
              <a:gd name="T84" fmla="*/ 24 w 35"/>
              <a:gd name="T85" fmla="*/ 17 h 34"/>
              <a:gd name="T86" fmla="*/ 18 w 35"/>
              <a:gd name="T87" fmla="*/ 23 h 34"/>
              <a:gd name="T88" fmla="*/ 18 w 35"/>
              <a:gd name="T89" fmla="*/ 23 h 34"/>
              <a:gd name="T90" fmla="*/ 18 w 35"/>
              <a:gd name="T9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" h="34">
                <a:moveTo>
                  <a:pt x="30" y="13"/>
                </a:moveTo>
                <a:cubicBezTo>
                  <a:pt x="30" y="11"/>
                  <a:pt x="30" y="11"/>
                  <a:pt x="30" y="11"/>
                </a:cubicBezTo>
                <a:cubicBezTo>
                  <a:pt x="32" y="7"/>
                  <a:pt x="32" y="7"/>
                  <a:pt x="31" y="6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7" y="3"/>
                  <a:pt x="23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0" y="0"/>
                  <a:pt x="20" y="0"/>
                  <a:pt x="1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5" y="0"/>
                  <a:pt x="15" y="0"/>
                  <a:pt x="13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9" y="4"/>
                  <a:pt x="8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3" y="7"/>
                  <a:pt x="6" y="11"/>
                </a:cubicBezTo>
                <a:cubicBezTo>
                  <a:pt x="5" y="13"/>
                  <a:pt x="5" y="13"/>
                  <a:pt x="5" y="1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20"/>
                  <a:pt x="5" y="21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7"/>
                  <a:pt x="4" y="27"/>
                  <a:pt x="4" y="28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8" y="31"/>
                  <a:pt x="12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5" y="34"/>
                  <a:pt x="15" y="34"/>
                  <a:pt x="16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0" y="34"/>
                  <a:pt x="20" y="34"/>
                  <a:pt x="22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6" y="30"/>
                  <a:pt x="28" y="31"/>
                  <a:pt x="28" y="31"/>
                </a:cubicBezTo>
                <a:cubicBezTo>
                  <a:pt x="28" y="30"/>
                  <a:pt x="28" y="30"/>
                  <a:pt x="28" y="30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7"/>
                  <a:pt x="32" y="27"/>
                  <a:pt x="30" y="23"/>
                </a:cubicBezTo>
                <a:cubicBezTo>
                  <a:pt x="30" y="21"/>
                  <a:pt x="30" y="21"/>
                  <a:pt x="30" y="21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5"/>
                  <a:pt x="35" y="14"/>
                  <a:pt x="30" y="13"/>
                </a:cubicBezTo>
                <a:close/>
                <a:moveTo>
                  <a:pt x="18" y="23"/>
                </a:moveTo>
                <a:cubicBezTo>
                  <a:pt x="14" y="23"/>
                  <a:pt x="12" y="20"/>
                  <a:pt x="12" y="17"/>
                </a:cubicBezTo>
                <a:cubicBezTo>
                  <a:pt x="12" y="14"/>
                  <a:pt x="14" y="11"/>
                  <a:pt x="18" y="11"/>
                </a:cubicBezTo>
                <a:cubicBezTo>
                  <a:pt x="21" y="11"/>
                  <a:pt x="24" y="14"/>
                  <a:pt x="24" y="17"/>
                </a:cubicBezTo>
                <a:cubicBezTo>
                  <a:pt x="24" y="20"/>
                  <a:pt x="21" y="23"/>
                  <a:pt x="18" y="23"/>
                </a:cubicBezTo>
                <a:close/>
                <a:moveTo>
                  <a:pt x="18" y="23"/>
                </a:moveTo>
                <a:cubicBezTo>
                  <a:pt x="18" y="23"/>
                  <a:pt x="18" y="23"/>
                  <a:pt x="18" y="23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6001862" y="5047625"/>
            <a:ext cx="133912" cy="128332"/>
          </a:xfrm>
          <a:custGeom>
            <a:avLst/>
            <a:gdLst>
              <a:gd name="T0" fmla="*/ 42 w 48"/>
              <a:gd name="T1" fmla="*/ 17 h 46"/>
              <a:gd name="T2" fmla="*/ 41 w 48"/>
              <a:gd name="T3" fmla="*/ 15 h 46"/>
              <a:gd name="T4" fmla="*/ 43 w 48"/>
              <a:gd name="T5" fmla="*/ 8 h 46"/>
              <a:gd name="T6" fmla="*/ 39 w 48"/>
              <a:gd name="T7" fmla="*/ 5 h 46"/>
              <a:gd name="T8" fmla="*/ 39 w 48"/>
              <a:gd name="T9" fmla="*/ 4 h 46"/>
              <a:gd name="T10" fmla="*/ 39 w 48"/>
              <a:gd name="T11" fmla="*/ 4 h 46"/>
              <a:gd name="T12" fmla="*/ 32 w 48"/>
              <a:gd name="T13" fmla="*/ 7 h 46"/>
              <a:gd name="T14" fmla="*/ 30 w 48"/>
              <a:gd name="T15" fmla="*/ 6 h 46"/>
              <a:gd name="T16" fmla="*/ 27 w 48"/>
              <a:gd name="T17" fmla="*/ 0 h 46"/>
              <a:gd name="T18" fmla="*/ 22 w 48"/>
              <a:gd name="T19" fmla="*/ 0 h 46"/>
              <a:gd name="T20" fmla="*/ 18 w 48"/>
              <a:gd name="T21" fmla="*/ 6 h 46"/>
              <a:gd name="T22" fmla="*/ 16 w 48"/>
              <a:gd name="T23" fmla="*/ 7 h 46"/>
              <a:gd name="T24" fmla="*/ 10 w 48"/>
              <a:gd name="T25" fmla="*/ 4 h 46"/>
              <a:gd name="T26" fmla="*/ 9 w 48"/>
              <a:gd name="T27" fmla="*/ 4 h 46"/>
              <a:gd name="T28" fmla="*/ 6 w 48"/>
              <a:gd name="T29" fmla="*/ 8 h 46"/>
              <a:gd name="T30" fmla="*/ 8 w 48"/>
              <a:gd name="T31" fmla="*/ 15 h 46"/>
              <a:gd name="T32" fmla="*/ 7 w 48"/>
              <a:gd name="T33" fmla="*/ 17 h 46"/>
              <a:gd name="T34" fmla="*/ 0 w 48"/>
              <a:gd name="T35" fmla="*/ 21 h 46"/>
              <a:gd name="T36" fmla="*/ 0 w 48"/>
              <a:gd name="T37" fmla="*/ 26 h 46"/>
              <a:gd name="T38" fmla="*/ 7 w 48"/>
              <a:gd name="T39" fmla="*/ 29 h 46"/>
              <a:gd name="T40" fmla="*/ 8 w 48"/>
              <a:gd name="T41" fmla="*/ 31 h 46"/>
              <a:gd name="T42" fmla="*/ 6 w 48"/>
              <a:gd name="T43" fmla="*/ 38 h 46"/>
              <a:gd name="T44" fmla="*/ 9 w 48"/>
              <a:gd name="T45" fmla="*/ 41 h 46"/>
              <a:gd name="T46" fmla="*/ 10 w 48"/>
              <a:gd name="T47" fmla="*/ 42 h 46"/>
              <a:gd name="T48" fmla="*/ 10 w 48"/>
              <a:gd name="T49" fmla="*/ 42 h 46"/>
              <a:gd name="T50" fmla="*/ 16 w 48"/>
              <a:gd name="T51" fmla="*/ 39 h 46"/>
              <a:gd name="T52" fmla="*/ 18 w 48"/>
              <a:gd name="T53" fmla="*/ 40 h 46"/>
              <a:gd name="T54" fmla="*/ 22 w 48"/>
              <a:gd name="T55" fmla="*/ 46 h 46"/>
              <a:gd name="T56" fmla="*/ 27 w 48"/>
              <a:gd name="T57" fmla="*/ 46 h 46"/>
              <a:gd name="T58" fmla="*/ 30 w 48"/>
              <a:gd name="T59" fmla="*/ 40 h 46"/>
              <a:gd name="T60" fmla="*/ 32 w 48"/>
              <a:gd name="T61" fmla="*/ 39 h 46"/>
              <a:gd name="T62" fmla="*/ 39 w 48"/>
              <a:gd name="T63" fmla="*/ 42 h 46"/>
              <a:gd name="T64" fmla="*/ 39 w 48"/>
              <a:gd name="T65" fmla="*/ 42 h 46"/>
              <a:gd name="T66" fmla="*/ 43 w 48"/>
              <a:gd name="T67" fmla="*/ 38 h 46"/>
              <a:gd name="T68" fmla="*/ 41 w 48"/>
              <a:gd name="T69" fmla="*/ 31 h 46"/>
              <a:gd name="T70" fmla="*/ 42 w 48"/>
              <a:gd name="T71" fmla="*/ 29 h 46"/>
              <a:gd name="T72" fmla="*/ 48 w 48"/>
              <a:gd name="T73" fmla="*/ 25 h 46"/>
              <a:gd name="T74" fmla="*/ 48 w 48"/>
              <a:gd name="T75" fmla="*/ 20 h 46"/>
              <a:gd name="T76" fmla="*/ 42 w 48"/>
              <a:gd name="T77" fmla="*/ 17 h 46"/>
              <a:gd name="T78" fmla="*/ 24 w 48"/>
              <a:gd name="T79" fmla="*/ 31 h 46"/>
              <a:gd name="T80" fmla="*/ 16 w 48"/>
              <a:gd name="T81" fmla="*/ 23 h 46"/>
              <a:gd name="T82" fmla="*/ 24 w 48"/>
              <a:gd name="T83" fmla="*/ 15 h 46"/>
              <a:gd name="T84" fmla="*/ 33 w 48"/>
              <a:gd name="T85" fmla="*/ 23 h 46"/>
              <a:gd name="T86" fmla="*/ 24 w 48"/>
              <a:gd name="T87" fmla="*/ 31 h 46"/>
              <a:gd name="T88" fmla="*/ 24 w 48"/>
              <a:gd name="T89" fmla="*/ 31 h 46"/>
              <a:gd name="T90" fmla="*/ 24 w 48"/>
              <a:gd name="T91" fmla="*/ 3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8" h="46">
                <a:moveTo>
                  <a:pt x="42" y="17"/>
                </a:moveTo>
                <a:cubicBezTo>
                  <a:pt x="41" y="15"/>
                  <a:pt x="41" y="15"/>
                  <a:pt x="41" y="15"/>
                </a:cubicBezTo>
                <a:cubicBezTo>
                  <a:pt x="44" y="9"/>
                  <a:pt x="43" y="9"/>
                  <a:pt x="43" y="8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2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28" y="0"/>
                  <a:pt x="27" y="0"/>
                  <a:pt x="27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18" y="6"/>
                </a:cubicBezTo>
                <a:cubicBezTo>
                  <a:pt x="16" y="7"/>
                  <a:pt x="16" y="7"/>
                  <a:pt x="16" y="7"/>
                </a:cubicBezTo>
                <a:cubicBezTo>
                  <a:pt x="13" y="5"/>
                  <a:pt x="10" y="4"/>
                  <a:pt x="10" y="4"/>
                </a:cubicBezTo>
                <a:cubicBezTo>
                  <a:pt x="9" y="4"/>
                  <a:pt x="9" y="4"/>
                  <a:pt x="9" y="4"/>
                </a:cubicBezTo>
                <a:cubicBezTo>
                  <a:pt x="6" y="8"/>
                  <a:pt x="6" y="8"/>
                  <a:pt x="6" y="8"/>
                </a:cubicBezTo>
                <a:cubicBezTo>
                  <a:pt x="5" y="9"/>
                  <a:pt x="5" y="9"/>
                  <a:pt x="8" y="15"/>
                </a:cubicBezTo>
                <a:cubicBezTo>
                  <a:pt x="7" y="17"/>
                  <a:pt x="7" y="17"/>
                  <a:pt x="7" y="17"/>
                </a:cubicBezTo>
                <a:cubicBezTo>
                  <a:pt x="0" y="20"/>
                  <a:pt x="0" y="20"/>
                  <a:pt x="0" y="2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7"/>
                  <a:pt x="7" y="29"/>
                </a:cubicBezTo>
                <a:cubicBezTo>
                  <a:pt x="8" y="31"/>
                  <a:pt x="8" y="31"/>
                  <a:pt x="8" y="31"/>
                </a:cubicBezTo>
                <a:cubicBezTo>
                  <a:pt x="5" y="37"/>
                  <a:pt x="5" y="37"/>
                  <a:pt x="6" y="38"/>
                </a:cubicBezTo>
                <a:cubicBezTo>
                  <a:pt x="9" y="41"/>
                  <a:pt x="9" y="41"/>
                  <a:pt x="9" y="41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2"/>
                  <a:pt x="11" y="42"/>
                  <a:pt x="16" y="39"/>
                </a:cubicBezTo>
                <a:cubicBezTo>
                  <a:pt x="18" y="40"/>
                  <a:pt x="18" y="40"/>
                  <a:pt x="18" y="40"/>
                </a:cubicBezTo>
                <a:cubicBezTo>
                  <a:pt x="21" y="46"/>
                  <a:pt x="21" y="46"/>
                  <a:pt x="22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8" y="46"/>
                  <a:pt x="28" y="46"/>
                  <a:pt x="30" y="40"/>
                </a:cubicBezTo>
                <a:cubicBezTo>
                  <a:pt x="32" y="39"/>
                  <a:pt x="32" y="39"/>
                  <a:pt x="32" y="39"/>
                </a:cubicBezTo>
                <a:cubicBezTo>
                  <a:pt x="36" y="41"/>
                  <a:pt x="38" y="42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43" y="38"/>
                  <a:pt x="43" y="38"/>
                  <a:pt x="43" y="38"/>
                </a:cubicBezTo>
                <a:cubicBezTo>
                  <a:pt x="44" y="37"/>
                  <a:pt x="44" y="37"/>
                  <a:pt x="41" y="31"/>
                </a:cubicBezTo>
                <a:cubicBezTo>
                  <a:pt x="42" y="29"/>
                  <a:pt x="42" y="29"/>
                  <a:pt x="42" y="29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0"/>
                  <a:pt x="48" y="19"/>
                  <a:pt x="42" y="17"/>
                </a:cubicBezTo>
                <a:close/>
                <a:moveTo>
                  <a:pt x="24" y="31"/>
                </a:moveTo>
                <a:cubicBezTo>
                  <a:pt x="20" y="31"/>
                  <a:pt x="16" y="28"/>
                  <a:pt x="16" y="23"/>
                </a:cubicBezTo>
                <a:cubicBezTo>
                  <a:pt x="16" y="18"/>
                  <a:pt x="20" y="15"/>
                  <a:pt x="24" y="15"/>
                </a:cubicBezTo>
                <a:cubicBezTo>
                  <a:pt x="29" y="15"/>
                  <a:pt x="33" y="18"/>
                  <a:pt x="33" y="23"/>
                </a:cubicBezTo>
                <a:cubicBezTo>
                  <a:pt x="33" y="28"/>
                  <a:pt x="29" y="31"/>
                  <a:pt x="24" y="31"/>
                </a:cubicBezTo>
                <a:close/>
                <a:moveTo>
                  <a:pt x="24" y="31"/>
                </a:moveTo>
                <a:cubicBezTo>
                  <a:pt x="24" y="31"/>
                  <a:pt x="24" y="31"/>
                  <a:pt x="24" y="31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5650344" y="2268957"/>
            <a:ext cx="212027" cy="206447"/>
          </a:xfrm>
          <a:custGeom>
            <a:avLst/>
            <a:gdLst>
              <a:gd name="T0" fmla="*/ 65 w 76"/>
              <a:gd name="T1" fmla="*/ 27 h 74"/>
              <a:gd name="T2" fmla="*/ 64 w 76"/>
              <a:gd name="T3" fmla="*/ 24 h 74"/>
              <a:gd name="T4" fmla="*/ 67 w 76"/>
              <a:gd name="T5" fmla="*/ 13 h 74"/>
              <a:gd name="T6" fmla="*/ 62 w 76"/>
              <a:gd name="T7" fmla="*/ 8 h 74"/>
              <a:gd name="T8" fmla="*/ 61 w 76"/>
              <a:gd name="T9" fmla="*/ 7 h 74"/>
              <a:gd name="T10" fmla="*/ 61 w 76"/>
              <a:gd name="T11" fmla="*/ 7 h 74"/>
              <a:gd name="T12" fmla="*/ 51 w 76"/>
              <a:gd name="T13" fmla="*/ 11 h 74"/>
              <a:gd name="T14" fmla="*/ 47 w 76"/>
              <a:gd name="T15" fmla="*/ 10 h 74"/>
              <a:gd name="T16" fmla="*/ 42 w 76"/>
              <a:gd name="T17" fmla="*/ 0 h 74"/>
              <a:gd name="T18" fmla="*/ 34 w 76"/>
              <a:gd name="T19" fmla="*/ 0 h 74"/>
              <a:gd name="T20" fmla="*/ 28 w 76"/>
              <a:gd name="T21" fmla="*/ 10 h 74"/>
              <a:gd name="T22" fmla="*/ 25 w 76"/>
              <a:gd name="T23" fmla="*/ 11 h 74"/>
              <a:gd name="T24" fmla="*/ 15 w 76"/>
              <a:gd name="T25" fmla="*/ 7 h 74"/>
              <a:gd name="T26" fmla="*/ 14 w 76"/>
              <a:gd name="T27" fmla="*/ 7 h 74"/>
              <a:gd name="T28" fmla="*/ 8 w 76"/>
              <a:gd name="T29" fmla="*/ 13 h 74"/>
              <a:gd name="T30" fmla="*/ 12 w 76"/>
              <a:gd name="T31" fmla="*/ 24 h 74"/>
              <a:gd name="T32" fmla="*/ 10 w 76"/>
              <a:gd name="T33" fmla="*/ 27 h 74"/>
              <a:gd name="T34" fmla="*/ 0 w 76"/>
              <a:gd name="T35" fmla="*/ 33 h 74"/>
              <a:gd name="T36" fmla="*/ 0 w 76"/>
              <a:gd name="T37" fmla="*/ 41 h 74"/>
              <a:gd name="T38" fmla="*/ 10 w 76"/>
              <a:gd name="T39" fmla="*/ 46 h 74"/>
              <a:gd name="T40" fmla="*/ 12 w 76"/>
              <a:gd name="T41" fmla="*/ 49 h 74"/>
              <a:gd name="T42" fmla="*/ 8 w 76"/>
              <a:gd name="T43" fmla="*/ 60 h 74"/>
              <a:gd name="T44" fmla="*/ 14 w 76"/>
              <a:gd name="T45" fmla="*/ 66 h 74"/>
              <a:gd name="T46" fmla="*/ 15 w 76"/>
              <a:gd name="T47" fmla="*/ 66 h 74"/>
              <a:gd name="T48" fmla="*/ 15 w 76"/>
              <a:gd name="T49" fmla="*/ 66 h 74"/>
              <a:gd name="T50" fmla="*/ 25 w 76"/>
              <a:gd name="T51" fmla="*/ 62 h 74"/>
              <a:gd name="T52" fmla="*/ 28 w 76"/>
              <a:gd name="T53" fmla="*/ 64 h 74"/>
              <a:gd name="T54" fmla="*/ 34 w 76"/>
              <a:gd name="T55" fmla="*/ 74 h 74"/>
              <a:gd name="T56" fmla="*/ 42 w 76"/>
              <a:gd name="T57" fmla="*/ 74 h 74"/>
              <a:gd name="T58" fmla="*/ 48 w 76"/>
              <a:gd name="T59" fmla="*/ 64 h 74"/>
              <a:gd name="T60" fmla="*/ 51 w 76"/>
              <a:gd name="T61" fmla="*/ 62 h 74"/>
              <a:gd name="T62" fmla="*/ 61 w 76"/>
              <a:gd name="T63" fmla="*/ 66 h 74"/>
              <a:gd name="T64" fmla="*/ 62 w 76"/>
              <a:gd name="T65" fmla="*/ 66 h 74"/>
              <a:gd name="T66" fmla="*/ 68 w 76"/>
              <a:gd name="T67" fmla="*/ 60 h 74"/>
              <a:gd name="T68" fmla="*/ 64 w 76"/>
              <a:gd name="T69" fmla="*/ 49 h 74"/>
              <a:gd name="T70" fmla="*/ 65 w 76"/>
              <a:gd name="T71" fmla="*/ 46 h 74"/>
              <a:gd name="T72" fmla="*/ 76 w 76"/>
              <a:gd name="T73" fmla="*/ 40 h 74"/>
              <a:gd name="T74" fmla="*/ 76 w 76"/>
              <a:gd name="T75" fmla="*/ 33 h 74"/>
              <a:gd name="T76" fmla="*/ 65 w 76"/>
              <a:gd name="T77" fmla="*/ 27 h 74"/>
              <a:gd name="T78" fmla="*/ 38 w 76"/>
              <a:gd name="T79" fmla="*/ 50 h 74"/>
              <a:gd name="T80" fmla="*/ 25 w 76"/>
              <a:gd name="T81" fmla="*/ 37 h 74"/>
              <a:gd name="T82" fmla="*/ 38 w 76"/>
              <a:gd name="T83" fmla="*/ 24 h 74"/>
              <a:gd name="T84" fmla="*/ 51 w 76"/>
              <a:gd name="T85" fmla="*/ 37 h 74"/>
              <a:gd name="T86" fmla="*/ 38 w 76"/>
              <a:gd name="T87" fmla="*/ 50 h 74"/>
              <a:gd name="T88" fmla="*/ 38 w 76"/>
              <a:gd name="T89" fmla="*/ 50 h 74"/>
              <a:gd name="T90" fmla="*/ 38 w 76"/>
              <a:gd name="T91" fmla="*/ 5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4">
                <a:moveTo>
                  <a:pt x="65" y="27"/>
                </a:moveTo>
                <a:cubicBezTo>
                  <a:pt x="64" y="24"/>
                  <a:pt x="64" y="24"/>
                  <a:pt x="64" y="24"/>
                </a:cubicBezTo>
                <a:cubicBezTo>
                  <a:pt x="69" y="14"/>
                  <a:pt x="68" y="14"/>
                  <a:pt x="67" y="13"/>
                </a:cubicBezTo>
                <a:cubicBezTo>
                  <a:pt x="62" y="8"/>
                  <a:pt x="62" y="8"/>
                  <a:pt x="62" y="8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0" y="7"/>
                  <a:pt x="59" y="7"/>
                  <a:pt x="51" y="11"/>
                </a:cubicBezTo>
                <a:cubicBezTo>
                  <a:pt x="47" y="10"/>
                  <a:pt x="47" y="10"/>
                  <a:pt x="47" y="10"/>
                </a:cubicBezTo>
                <a:cubicBezTo>
                  <a:pt x="43" y="0"/>
                  <a:pt x="43" y="0"/>
                  <a:pt x="42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2" y="0"/>
                  <a:pt x="28" y="10"/>
                </a:cubicBezTo>
                <a:cubicBezTo>
                  <a:pt x="25" y="11"/>
                  <a:pt x="25" y="11"/>
                  <a:pt x="25" y="11"/>
                </a:cubicBezTo>
                <a:cubicBezTo>
                  <a:pt x="19" y="9"/>
                  <a:pt x="16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4"/>
                  <a:pt x="7" y="15"/>
                  <a:pt x="12" y="24"/>
                </a:cubicBezTo>
                <a:cubicBezTo>
                  <a:pt x="10" y="27"/>
                  <a:pt x="10" y="27"/>
                  <a:pt x="10" y="27"/>
                </a:cubicBezTo>
                <a:cubicBezTo>
                  <a:pt x="0" y="31"/>
                  <a:pt x="0" y="32"/>
                  <a:pt x="0" y="33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10" y="46"/>
                </a:cubicBezTo>
                <a:cubicBezTo>
                  <a:pt x="12" y="49"/>
                  <a:pt x="12" y="49"/>
                  <a:pt x="12" y="49"/>
                </a:cubicBezTo>
                <a:cubicBezTo>
                  <a:pt x="7" y="59"/>
                  <a:pt x="8" y="59"/>
                  <a:pt x="8" y="60"/>
                </a:cubicBezTo>
                <a:cubicBezTo>
                  <a:pt x="14" y="66"/>
                  <a:pt x="14" y="66"/>
                  <a:pt x="14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6" y="66"/>
                  <a:pt x="17" y="66"/>
                  <a:pt x="25" y="62"/>
                </a:cubicBezTo>
                <a:cubicBezTo>
                  <a:pt x="28" y="64"/>
                  <a:pt x="28" y="64"/>
                  <a:pt x="28" y="64"/>
                </a:cubicBezTo>
                <a:cubicBezTo>
                  <a:pt x="32" y="74"/>
                  <a:pt x="33" y="74"/>
                  <a:pt x="34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3" y="74"/>
                  <a:pt x="44" y="74"/>
                  <a:pt x="48" y="64"/>
                </a:cubicBezTo>
                <a:cubicBezTo>
                  <a:pt x="51" y="62"/>
                  <a:pt x="51" y="62"/>
                  <a:pt x="51" y="62"/>
                </a:cubicBezTo>
                <a:cubicBezTo>
                  <a:pt x="56" y="65"/>
                  <a:pt x="60" y="66"/>
                  <a:pt x="61" y="66"/>
                </a:cubicBezTo>
                <a:cubicBezTo>
                  <a:pt x="62" y="66"/>
                  <a:pt x="62" y="66"/>
                  <a:pt x="62" y="66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59"/>
                  <a:pt x="69" y="59"/>
                  <a:pt x="64" y="49"/>
                </a:cubicBezTo>
                <a:cubicBezTo>
                  <a:pt x="65" y="46"/>
                  <a:pt x="65" y="46"/>
                  <a:pt x="65" y="46"/>
                </a:cubicBezTo>
                <a:cubicBezTo>
                  <a:pt x="76" y="42"/>
                  <a:pt x="76" y="42"/>
                  <a:pt x="76" y="40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31"/>
                  <a:pt x="76" y="31"/>
                  <a:pt x="65" y="27"/>
                </a:cubicBezTo>
                <a:close/>
                <a:moveTo>
                  <a:pt x="38" y="50"/>
                </a:moveTo>
                <a:cubicBezTo>
                  <a:pt x="31" y="50"/>
                  <a:pt x="25" y="44"/>
                  <a:pt x="25" y="37"/>
                </a:cubicBezTo>
                <a:cubicBezTo>
                  <a:pt x="25" y="30"/>
                  <a:pt x="31" y="24"/>
                  <a:pt x="38" y="24"/>
                </a:cubicBezTo>
                <a:cubicBezTo>
                  <a:pt x="45" y="24"/>
                  <a:pt x="51" y="30"/>
                  <a:pt x="51" y="37"/>
                </a:cubicBezTo>
                <a:cubicBezTo>
                  <a:pt x="51" y="44"/>
                  <a:pt x="45" y="50"/>
                  <a:pt x="38" y="50"/>
                </a:cubicBez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0" name="Freeform 49"/>
          <p:cNvSpPr>
            <a:spLocks noEditPoints="1"/>
          </p:cNvSpPr>
          <p:nvPr/>
        </p:nvSpPr>
        <p:spPr bwMode="auto">
          <a:xfrm>
            <a:off x="5367176" y="4060027"/>
            <a:ext cx="212027" cy="209237"/>
          </a:xfrm>
          <a:custGeom>
            <a:avLst/>
            <a:gdLst>
              <a:gd name="T0" fmla="*/ 66 w 76"/>
              <a:gd name="T1" fmla="*/ 28 h 75"/>
              <a:gd name="T2" fmla="*/ 64 w 76"/>
              <a:gd name="T3" fmla="*/ 25 h 75"/>
              <a:gd name="T4" fmla="*/ 68 w 76"/>
              <a:gd name="T5" fmla="*/ 14 h 75"/>
              <a:gd name="T6" fmla="*/ 62 w 76"/>
              <a:gd name="T7" fmla="*/ 8 h 75"/>
              <a:gd name="T8" fmla="*/ 61 w 76"/>
              <a:gd name="T9" fmla="*/ 8 h 75"/>
              <a:gd name="T10" fmla="*/ 61 w 76"/>
              <a:gd name="T11" fmla="*/ 8 h 75"/>
              <a:gd name="T12" fmla="*/ 51 w 76"/>
              <a:gd name="T13" fmla="*/ 12 h 75"/>
              <a:gd name="T14" fmla="*/ 48 w 76"/>
              <a:gd name="T15" fmla="*/ 10 h 75"/>
              <a:gd name="T16" fmla="*/ 42 w 76"/>
              <a:gd name="T17" fmla="*/ 0 h 75"/>
              <a:gd name="T18" fmla="*/ 34 w 76"/>
              <a:gd name="T19" fmla="*/ 0 h 75"/>
              <a:gd name="T20" fmla="*/ 29 w 76"/>
              <a:gd name="T21" fmla="*/ 10 h 75"/>
              <a:gd name="T22" fmla="*/ 25 w 76"/>
              <a:gd name="T23" fmla="*/ 12 h 75"/>
              <a:gd name="T24" fmla="*/ 15 w 76"/>
              <a:gd name="T25" fmla="*/ 8 h 75"/>
              <a:gd name="T26" fmla="*/ 15 w 76"/>
              <a:gd name="T27" fmla="*/ 8 h 75"/>
              <a:gd name="T28" fmla="*/ 8 w 76"/>
              <a:gd name="T29" fmla="*/ 14 h 75"/>
              <a:gd name="T30" fmla="*/ 12 w 76"/>
              <a:gd name="T31" fmla="*/ 25 h 75"/>
              <a:gd name="T32" fmla="*/ 11 w 76"/>
              <a:gd name="T33" fmla="*/ 28 h 75"/>
              <a:gd name="T34" fmla="*/ 0 w 76"/>
              <a:gd name="T35" fmla="*/ 34 h 75"/>
              <a:gd name="T36" fmla="*/ 0 w 76"/>
              <a:gd name="T37" fmla="*/ 41 h 75"/>
              <a:gd name="T38" fmla="*/ 11 w 76"/>
              <a:gd name="T39" fmla="*/ 47 h 75"/>
              <a:gd name="T40" fmla="*/ 12 w 76"/>
              <a:gd name="T41" fmla="*/ 50 h 75"/>
              <a:gd name="T42" fmla="*/ 9 w 76"/>
              <a:gd name="T43" fmla="*/ 61 h 75"/>
              <a:gd name="T44" fmla="*/ 14 w 76"/>
              <a:gd name="T45" fmla="*/ 67 h 75"/>
              <a:gd name="T46" fmla="*/ 15 w 76"/>
              <a:gd name="T47" fmla="*/ 67 h 75"/>
              <a:gd name="T48" fmla="*/ 16 w 76"/>
              <a:gd name="T49" fmla="*/ 67 h 75"/>
              <a:gd name="T50" fmla="*/ 25 w 76"/>
              <a:gd name="T51" fmla="*/ 63 h 75"/>
              <a:gd name="T52" fmla="*/ 29 w 76"/>
              <a:gd name="T53" fmla="*/ 64 h 75"/>
              <a:gd name="T54" fmla="*/ 34 w 76"/>
              <a:gd name="T55" fmla="*/ 75 h 75"/>
              <a:gd name="T56" fmla="*/ 42 w 76"/>
              <a:gd name="T57" fmla="*/ 75 h 75"/>
              <a:gd name="T58" fmla="*/ 48 w 76"/>
              <a:gd name="T59" fmla="*/ 64 h 75"/>
              <a:gd name="T60" fmla="*/ 51 w 76"/>
              <a:gd name="T61" fmla="*/ 63 h 75"/>
              <a:gd name="T62" fmla="*/ 61 w 76"/>
              <a:gd name="T63" fmla="*/ 67 h 75"/>
              <a:gd name="T64" fmla="*/ 62 w 76"/>
              <a:gd name="T65" fmla="*/ 67 h 75"/>
              <a:gd name="T66" fmla="*/ 68 w 76"/>
              <a:gd name="T67" fmla="*/ 61 h 75"/>
              <a:gd name="T68" fmla="*/ 64 w 76"/>
              <a:gd name="T69" fmla="*/ 50 h 75"/>
              <a:gd name="T70" fmla="*/ 66 w 76"/>
              <a:gd name="T71" fmla="*/ 47 h 75"/>
              <a:gd name="T72" fmla="*/ 76 w 76"/>
              <a:gd name="T73" fmla="*/ 41 h 75"/>
              <a:gd name="T74" fmla="*/ 76 w 76"/>
              <a:gd name="T75" fmla="*/ 33 h 75"/>
              <a:gd name="T76" fmla="*/ 66 w 76"/>
              <a:gd name="T77" fmla="*/ 28 h 75"/>
              <a:gd name="T78" fmla="*/ 38 w 76"/>
              <a:gd name="T79" fmla="*/ 50 h 75"/>
              <a:gd name="T80" fmla="*/ 25 w 76"/>
              <a:gd name="T81" fmla="*/ 37 h 75"/>
              <a:gd name="T82" fmla="*/ 38 w 76"/>
              <a:gd name="T83" fmla="*/ 24 h 75"/>
              <a:gd name="T84" fmla="*/ 51 w 76"/>
              <a:gd name="T85" fmla="*/ 37 h 75"/>
              <a:gd name="T86" fmla="*/ 38 w 76"/>
              <a:gd name="T87" fmla="*/ 50 h 75"/>
              <a:gd name="T88" fmla="*/ 38 w 76"/>
              <a:gd name="T89" fmla="*/ 50 h 75"/>
              <a:gd name="T90" fmla="*/ 38 w 76"/>
              <a:gd name="T91" fmla="*/ 5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5">
                <a:moveTo>
                  <a:pt x="66" y="28"/>
                </a:moveTo>
                <a:cubicBezTo>
                  <a:pt x="64" y="25"/>
                  <a:pt x="64" y="25"/>
                  <a:pt x="64" y="25"/>
                </a:cubicBezTo>
                <a:cubicBezTo>
                  <a:pt x="69" y="15"/>
                  <a:pt x="68" y="15"/>
                  <a:pt x="68" y="14"/>
                </a:cubicBezTo>
                <a:cubicBezTo>
                  <a:pt x="62" y="8"/>
                  <a:pt x="62" y="8"/>
                  <a:pt x="62" y="8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ubicBezTo>
                  <a:pt x="60" y="8"/>
                  <a:pt x="59" y="8"/>
                  <a:pt x="51" y="12"/>
                </a:cubicBezTo>
                <a:cubicBezTo>
                  <a:pt x="48" y="10"/>
                  <a:pt x="48" y="10"/>
                  <a:pt x="48" y="10"/>
                </a:cubicBezTo>
                <a:cubicBezTo>
                  <a:pt x="44" y="0"/>
                  <a:pt x="43" y="0"/>
                  <a:pt x="42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2" y="0"/>
                  <a:pt x="29" y="10"/>
                </a:cubicBezTo>
                <a:cubicBezTo>
                  <a:pt x="25" y="12"/>
                  <a:pt x="25" y="12"/>
                  <a:pt x="25" y="12"/>
                </a:cubicBezTo>
                <a:cubicBezTo>
                  <a:pt x="20" y="9"/>
                  <a:pt x="16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5"/>
                  <a:pt x="7" y="15"/>
                  <a:pt x="12" y="25"/>
                </a:cubicBezTo>
                <a:cubicBezTo>
                  <a:pt x="11" y="28"/>
                  <a:pt x="11" y="28"/>
                  <a:pt x="11" y="28"/>
                </a:cubicBezTo>
                <a:cubicBezTo>
                  <a:pt x="0" y="32"/>
                  <a:pt x="0" y="32"/>
                  <a:pt x="0" y="3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3"/>
                  <a:pt x="0" y="43"/>
                  <a:pt x="11" y="47"/>
                </a:cubicBezTo>
                <a:cubicBezTo>
                  <a:pt x="12" y="50"/>
                  <a:pt x="12" y="50"/>
                  <a:pt x="12" y="50"/>
                </a:cubicBezTo>
                <a:cubicBezTo>
                  <a:pt x="8" y="60"/>
                  <a:pt x="8" y="60"/>
                  <a:pt x="9" y="61"/>
                </a:cubicBezTo>
                <a:cubicBezTo>
                  <a:pt x="14" y="67"/>
                  <a:pt x="14" y="67"/>
                  <a:pt x="14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6" y="67"/>
                  <a:pt x="16" y="67"/>
                  <a:pt x="16" y="67"/>
                </a:cubicBezTo>
                <a:cubicBezTo>
                  <a:pt x="16" y="67"/>
                  <a:pt x="17" y="67"/>
                  <a:pt x="25" y="63"/>
                </a:cubicBezTo>
                <a:cubicBezTo>
                  <a:pt x="29" y="64"/>
                  <a:pt x="29" y="64"/>
                  <a:pt x="29" y="64"/>
                </a:cubicBezTo>
                <a:cubicBezTo>
                  <a:pt x="33" y="75"/>
                  <a:pt x="33" y="75"/>
                  <a:pt x="34" y="75"/>
                </a:cubicBezTo>
                <a:cubicBezTo>
                  <a:pt x="42" y="75"/>
                  <a:pt x="42" y="75"/>
                  <a:pt x="42" y="75"/>
                </a:cubicBezTo>
                <a:cubicBezTo>
                  <a:pt x="43" y="75"/>
                  <a:pt x="44" y="75"/>
                  <a:pt x="48" y="64"/>
                </a:cubicBezTo>
                <a:cubicBezTo>
                  <a:pt x="51" y="63"/>
                  <a:pt x="51" y="63"/>
                  <a:pt x="51" y="63"/>
                </a:cubicBezTo>
                <a:cubicBezTo>
                  <a:pt x="57" y="66"/>
                  <a:pt x="60" y="67"/>
                  <a:pt x="61" y="67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61"/>
                  <a:pt x="68" y="61"/>
                  <a:pt x="68" y="61"/>
                </a:cubicBezTo>
                <a:cubicBezTo>
                  <a:pt x="69" y="60"/>
                  <a:pt x="69" y="60"/>
                  <a:pt x="64" y="50"/>
                </a:cubicBezTo>
                <a:cubicBezTo>
                  <a:pt x="66" y="47"/>
                  <a:pt x="66" y="47"/>
                  <a:pt x="66" y="47"/>
                </a:cubicBezTo>
                <a:cubicBezTo>
                  <a:pt x="76" y="43"/>
                  <a:pt x="76" y="42"/>
                  <a:pt x="76" y="41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32"/>
                  <a:pt x="76" y="32"/>
                  <a:pt x="66" y="28"/>
                </a:cubicBezTo>
                <a:close/>
                <a:moveTo>
                  <a:pt x="38" y="50"/>
                </a:moveTo>
                <a:cubicBezTo>
                  <a:pt x="31" y="50"/>
                  <a:pt x="25" y="45"/>
                  <a:pt x="25" y="37"/>
                </a:cubicBezTo>
                <a:cubicBezTo>
                  <a:pt x="25" y="30"/>
                  <a:pt x="31" y="24"/>
                  <a:pt x="38" y="24"/>
                </a:cubicBezTo>
                <a:cubicBezTo>
                  <a:pt x="45" y="24"/>
                  <a:pt x="51" y="30"/>
                  <a:pt x="51" y="37"/>
                </a:cubicBezTo>
                <a:cubicBezTo>
                  <a:pt x="51" y="45"/>
                  <a:pt x="45" y="50"/>
                  <a:pt x="38" y="50"/>
                </a:cubicBez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1" name="Freeform 50"/>
          <p:cNvSpPr>
            <a:spLocks noEditPoints="1"/>
          </p:cNvSpPr>
          <p:nvPr/>
        </p:nvSpPr>
        <p:spPr bwMode="auto">
          <a:xfrm>
            <a:off x="5104932" y="2859006"/>
            <a:ext cx="212027" cy="207843"/>
          </a:xfrm>
          <a:custGeom>
            <a:avLst/>
            <a:gdLst>
              <a:gd name="T0" fmla="*/ 66 w 76"/>
              <a:gd name="T1" fmla="*/ 27 h 74"/>
              <a:gd name="T2" fmla="*/ 64 w 76"/>
              <a:gd name="T3" fmla="*/ 24 h 74"/>
              <a:gd name="T4" fmla="*/ 68 w 76"/>
              <a:gd name="T5" fmla="*/ 13 h 74"/>
              <a:gd name="T6" fmla="*/ 62 w 76"/>
              <a:gd name="T7" fmla="*/ 7 h 74"/>
              <a:gd name="T8" fmla="*/ 62 w 76"/>
              <a:gd name="T9" fmla="*/ 7 h 74"/>
              <a:gd name="T10" fmla="*/ 61 w 76"/>
              <a:gd name="T11" fmla="*/ 7 h 74"/>
              <a:gd name="T12" fmla="*/ 51 w 76"/>
              <a:gd name="T13" fmla="*/ 11 h 74"/>
              <a:gd name="T14" fmla="*/ 48 w 76"/>
              <a:gd name="T15" fmla="*/ 10 h 74"/>
              <a:gd name="T16" fmla="*/ 42 w 76"/>
              <a:gd name="T17" fmla="*/ 0 h 74"/>
              <a:gd name="T18" fmla="*/ 34 w 76"/>
              <a:gd name="T19" fmla="*/ 0 h 74"/>
              <a:gd name="T20" fmla="*/ 29 w 76"/>
              <a:gd name="T21" fmla="*/ 10 h 74"/>
              <a:gd name="T22" fmla="*/ 26 w 76"/>
              <a:gd name="T23" fmla="*/ 11 h 74"/>
              <a:gd name="T24" fmla="*/ 15 w 76"/>
              <a:gd name="T25" fmla="*/ 7 h 74"/>
              <a:gd name="T26" fmla="*/ 15 w 76"/>
              <a:gd name="T27" fmla="*/ 7 h 74"/>
              <a:gd name="T28" fmla="*/ 9 w 76"/>
              <a:gd name="T29" fmla="*/ 13 h 74"/>
              <a:gd name="T30" fmla="*/ 12 w 76"/>
              <a:gd name="T31" fmla="*/ 24 h 74"/>
              <a:gd name="T32" fmla="*/ 11 w 76"/>
              <a:gd name="T33" fmla="*/ 27 h 74"/>
              <a:gd name="T34" fmla="*/ 0 w 76"/>
              <a:gd name="T35" fmla="*/ 33 h 74"/>
              <a:gd name="T36" fmla="*/ 0 w 76"/>
              <a:gd name="T37" fmla="*/ 41 h 74"/>
              <a:gd name="T38" fmla="*/ 11 w 76"/>
              <a:gd name="T39" fmla="*/ 46 h 74"/>
              <a:gd name="T40" fmla="*/ 12 w 76"/>
              <a:gd name="T41" fmla="*/ 49 h 74"/>
              <a:gd name="T42" fmla="*/ 9 w 76"/>
              <a:gd name="T43" fmla="*/ 60 h 74"/>
              <a:gd name="T44" fmla="*/ 14 w 76"/>
              <a:gd name="T45" fmla="*/ 66 h 74"/>
              <a:gd name="T46" fmla="*/ 15 w 76"/>
              <a:gd name="T47" fmla="*/ 66 h 74"/>
              <a:gd name="T48" fmla="*/ 16 w 76"/>
              <a:gd name="T49" fmla="*/ 66 h 74"/>
              <a:gd name="T50" fmla="*/ 26 w 76"/>
              <a:gd name="T51" fmla="*/ 62 h 74"/>
              <a:gd name="T52" fmla="*/ 29 w 76"/>
              <a:gd name="T53" fmla="*/ 64 h 74"/>
              <a:gd name="T54" fmla="*/ 34 w 76"/>
              <a:gd name="T55" fmla="*/ 74 h 74"/>
              <a:gd name="T56" fmla="*/ 42 w 76"/>
              <a:gd name="T57" fmla="*/ 74 h 74"/>
              <a:gd name="T58" fmla="*/ 48 w 76"/>
              <a:gd name="T59" fmla="*/ 64 h 74"/>
              <a:gd name="T60" fmla="*/ 51 w 76"/>
              <a:gd name="T61" fmla="*/ 62 h 74"/>
              <a:gd name="T62" fmla="*/ 61 w 76"/>
              <a:gd name="T63" fmla="*/ 66 h 74"/>
              <a:gd name="T64" fmla="*/ 62 w 76"/>
              <a:gd name="T65" fmla="*/ 66 h 74"/>
              <a:gd name="T66" fmla="*/ 68 w 76"/>
              <a:gd name="T67" fmla="*/ 60 h 74"/>
              <a:gd name="T68" fmla="*/ 65 w 76"/>
              <a:gd name="T69" fmla="*/ 49 h 74"/>
              <a:gd name="T70" fmla="*/ 66 w 76"/>
              <a:gd name="T71" fmla="*/ 46 h 74"/>
              <a:gd name="T72" fmla="*/ 76 w 76"/>
              <a:gd name="T73" fmla="*/ 40 h 74"/>
              <a:gd name="T74" fmla="*/ 76 w 76"/>
              <a:gd name="T75" fmla="*/ 33 h 74"/>
              <a:gd name="T76" fmla="*/ 66 w 76"/>
              <a:gd name="T77" fmla="*/ 27 h 74"/>
              <a:gd name="T78" fmla="*/ 38 w 76"/>
              <a:gd name="T79" fmla="*/ 50 h 74"/>
              <a:gd name="T80" fmla="*/ 25 w 76"/>
              <a:gd name="T81" fmla="*/ 37 h 74"/>
              <a:gd name="T82" fmla="*/ 38 w 76"/>
              <a:gd name="T83" fmla="*/ 24 h 74"/>
              <a:gd name="T84" fmla="*/ 52 w 76"/>
              <a:gd name="T85" fmla="*/ 37 h 74"/>
              <a:gd name="T86" fmla="*/ 38 w 76"/>
              <a:gd name="T87" fmla="*/ 50 h 74"/>
              <a:gd name="T88" fmla="*/ 38 w 76"/>
              <a:gd name="T89" fmla="*/ 50 h 74"/>
              <a:gd name="T90" fmla="*/ 38 w 76"/>
              <a:gd name="T91" fmla="*/ 5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4">
                <a:moveTo>
                  <a:pt x="66" y="27"/>
                </a:moveTo>
                <a:cubicBezTo>
                  <a:pt x="64" y="24"/>
                  <a:pt x="64" y="24"/>
                  <a:pt x="64" y="24"/>
                </a:cubicBezTo>
                <a:cubicBezTo>
                  <a:pt x="69" y="14"/>
                  <a:pt x="69" y="14"/>
                  <a:pt x="68" y="13"/>
                </a:cubicBezTo>
                <a:cubicBezTo>
                  <a:pt x="62" y="7"/>
                  <a:pt x="62" y="7"/>
                  <a:pt x="62" y="7"/>
                </a:cubicBezTo>
                <a:cubicBezTo>
                  <a:pt x="62" y="7"/>
                  <a:pt x="62" y="7"/>
                  <a:pt x="62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0" y="7"/>
                  <a:pt x="51" y="11"/>
                </a:cubicBezTo>
                <a:cubicBezTo>
                  <a:pt x="48" y="10"/>
                  <a:pt x="48" y="10"/>
                  <a:pt x="48" y="10"/>
                </a:cubicBezTo>
                <a:cubicBezTo>
                  <a:pt x="44" y="0"/>
                  <a:pt x="43" y="0"/>
                  <a:pt x="42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2" y="0"/>
                  <a:pt x="29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0" y="8"/>
                  <a:pt x="16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4"/>
                  <a:pt x="7" y="14"/>
                  <a:pt x="12" y="24"/>
                </a:cubicBezTo>
                <a:cubicBezTo>
                  <a:pt x="11" y="27"/>
                  <a:pt x="11" y="27"/>
                  <a:pt x="11" y="27"/>
                </a:cubicBezTo>
                <a:cubicBezTo>
                  <a:pt x="0" y="31"/>
                  <a:pt x="0" y="32"/>
                  <a:pt x="0" y="33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11" y="46"/>
                </a:cubicBezTo>
                <a:cubicBezTo>
                  <a:pt x="12" y="49"/>
                  <a:pt x="12" y="49"/>
                  <a:pt x="12" y="49"/>
                </a:cubicBezTo>
                <a:cubicBezTo>
                  <a:pt x="8" y="59"/>
                  <a:pt x="8" y="59"/>
                  <a:pt x="9" y="60"/>
                </a:cubicBezTo>
                <a:cubicBezTo>
                  <a:pt x="14" y="66"/>
                  <a:pt x="14" y="66"/>
                  <a:pt x="14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6"/>
                  <a:pt x="17" y="66"/>
                  <a:pt x="26" y="62"/>
                </a:cubicBezTo>
                <a:cubicBezTo>
                  <a:pt x="29" y="64"/>
                  <a:pt x="29" y="64"/>
                  <a:pt x="29" y="64"/>
                </a:cubicBezTo>
                <a:cubicBezTo>
                  <a:pt x="33" y="74"/>
                  <a:pt x="33" y="74"/>
                  <a:pt x="34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4" y="74"/>
                  <a:pt x="44" y="74"/>
                  <a:pt x="48" y="64"/>
                </a:cubicBezTo>
                <a:cubicBezTo>
                  <a:pt x="51" y="62"/>
                  <a:pt x="51" y="62"/>
                  <a:pt x="51" y="62"/>
                </a:cubicBezTo>
                <a:cubicBezTo>
                  <a:pt x="57" y="65"/>
                  <a:pt x="60" y="66"/>
                  <a:pt x="61" y="66"/>
                </a:cubicBezTo>
                <a:cubicBezTo>
                  <a:pt x="62" y="66"/>
                  <a:pt x="62" y="66"/>
                  <a:pt x="62" y="66"/>
                </a:cubicBezTo>
                <a:cubicBezTo>
                  <a:pt x="68" y="60"/>
                  <a:pt x="68" y="60"/>
                  <a:pt x="68" y="60"/>
                </a:cubicBezTo>
                <a:cubicBezTo>
                  <a:pt x="69" y="59"/>
                  <a:pt x="69" y="59"/>
                  <a:pt x="65" y="49"/>
                </a:cubicBezTo>
                <a:cubicBezTo>
                  <a:pt x="66" y="46"/>
                  <a:pt x="66" y="46"/>
                  <a:pt x="66" y="46"/>
                </a:cubicBezTo>
                <a:cubicBezTo>
                  <a:pt x="76" y="42"/>
                  <a:pt x="76" y="42"/>
                  <a:pt x="76" y="40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31"/>
                  <a:pt x="76" y="31"/>
                  <a:pt x="66" y="27"/>
                </a:cubicBezTo>
                <a:close/>
                <a:moveTo>
                  <a:pt x="38" y="50"/>
                </a:moveTo>
                <a:cubicBezTo>
                  <a:pt x="31" y="50"/>
                  <a:pt x="25" y="44"/>
                  <a:pt x="25" y="37"/>
                </a:cubicBezTo>
                <a:cubicBezTo>
                  <a:pt x="25" y="29"/>
                  <a:pt x="31" y="24"/>
                  <a:pt x="38" y="24"/>
                </a:cubicBezTo>
                <a:cubicBezTo>
                  <a:pt x="46" y="24"/>
                  <a:pt x="52" y="29"/>
                  <a:pt x="52" y="37"/>
                </a:cubicBezTo>
                <a:cubicBezTo>
                  <a:pt x="52" y="44"/>
                  <a:pt x="46" y="50"/>
                  <a:pt x="38" y="50"/>
                </a:cubicBez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2" name="Freeform 51"/>
          <p:cNvSpPr>
            <a:spLocks/>
          </p:cNvSpPr>
          <p:nvPr/>
        </p:nvSpPr>
        <p:spPr bwMode="auto">
          <a:xfrm>
            <a:off x="5689401" y="5226174"/>
            <a:ext cx="1078269" cy="814630"/>
          </a:xfrm>
          <a:custGeom>
            <a:avLst/>
            <a:gdLst>
              <a:gd name="T0" fmla="*/ 364 w 386"/>
              <a:gd name="T1" fmla="*/ 105 h 291"/>
              <a:gd name="T2" fmla="*/ 386 w 386"/>
              <a:gd name="T3" fmla="*/ 83 h 291"/>
              <a:gd name="T4" fmla="*/ 364 w 386"/>
              <a:gd name="T5" fmla="*/ 61 h 291"/>
              <a:gd name="T6" fmla="*/ 363 w 386"/>
              <a:gd name="T7" fmla="*/ 61 h 291"/>
              <a:gd name="T8" fmla="*/ 363 w 386"/>
              <a:gd name="T9" fmla="*/ 45 h 291"/>
              <a:gd name="T10" fmla="*/ 364 w 386"/>
              <a:gd name="T11" fmla="*/ 45 h 291"/>
              <a:gd name="T12" fmla="*/ 386 w 386"/>
              <a:gd name="T13" fmla="*/ 23 h 291"/>
              <a:gd name="T14" fmla="*/ 364 w 386"/>
              <a:gd name="T15" fmla="*/ 1 h 291"/>
              <a:gd name="T16" fmla="*/ 344 w 386"/>
              <a:gd name="T17" fmla="*/ 1 h 291"/>
              <a:gd name="T18" fmla="*/ 336 w 386"/>
              <a:gd name="T19" fmla="*/ 0 h 291"/>
              <a:gd name="T20" fmla="*/ 50 w 386"/>
              <a:gd name="T21" fmla="*/ 0 h 291"/>
              <a:gd name="T22" fmla="*/ 42 w 386"/>
              <a:gd name="T23" fmla="*/ 1 h 291"/>
              <a:gd name="T24" fmla="*/ 22 w 386"/>
              <a:gd name="T25" fmla="*/ 1 h 291"/>
              <a:gd name="T26" fmla="*/ 0 w 386"/>
              <a:gd name="T27" fmla="*/ 23 h 291"/>
              <a:gd name="T28" fmla="*/ 22 w 386"/>
              <a:gd name="T29" fmla="*/ 45 h 291"/>
              <a:gd name="T30" fmla="*/ 23 w 386"/>
              <a:gd name="T31" fmla="*/ 45 h 291"/>
              <a:gd name="T32" fmla="*/ 23 w 386"/>
              <a:gd name="T33" fmla="*/ 61 h 291"/>
              <a:gd name="T34" fmla="*/ 22 w 386"/>
              <a:gd name="T35" fmla="*/ 61 h 291"/>
              <a:gd name="T36" fmla="*/ 0 w 386"/>
              <a:gd name="T37" fmla="*/ 83 h 291"/>
              <a:gd name="T38" fmla="*/ 22 w 386"/>
              <a:gd name="T39" fmla="*/ 105 h 291"/>
              <a:gd name="T40" fmla="*/ 23 w 386"/>
              <a:gd name="T41" fmla="*/ 105 h 291"/>
              <a:gd name="T42" fmla="*/ 23 w 386"/>
              <a:gd name="T43" fmla="*/ 121 h 291"/>
              <a:gd name="T44" fmla="*/ 22 w 386"/>
              <a:gd name="T45" fmla="*/ 121 h 291"/>
              <a:gd name="T46" fmla="*/ 0 w 386"/>
              <a:gd name="T47" fmla="*/ 143 h 291"/>
              <a:gd name="T48" fmla="*/ 22 w 386"/>
              <a:gd name="T49" fmla="*/ 165 h 291"/>
              <a:gd name="T50" fmla="*/ 23 w 386"/>
              <a:gd name="T51" fmla="*/ 165 h 291"/>
              <a:gd name="T52" fmla="*/ 23 w 386"/>
              <a:gd name="T53" fmla="*/ 183 h 291"/>
              <a:gd name="T54" fmla="*/ 50 w 386"/>
              <a:gd name="T55" fmla="*/ 210 h 291"/>
              <a:gd name="T56" fmla="*/ 171 w 386"/>
              <a:gd name="T57" fmla="*/ 291 h 291"/>
              <a:gd name="T58" fmla="*/ 192 w 386"/>
              <a:gd name="T59" fmla="*/ 291 h 291"/>
              <a:gd name="T60" fmla="*/ 193 w 386"/>
              <a:gd name="T61" fmla="*/ 291 h 291"/>
              <a:gd name="T62" fmla="*/ 195 w 386"/>
              <a:gd name="T63" fmla="*/ 291 h 291"/>
              <a:gd name="T64" fmla="*/ 215 w 386"/>
              <a:gd name="T65" fmla="*/ 291 h 291"/>
              <a:gd name="T66" fmla="*/ 336 w 386"/>
              <a:gd name="T67" fmla="*/ 210 h 291"/>
              <a:gd name="T68" fmla="*/ 363 w 386"/>
              <a:gd name="T69" fmla="*/ 183 h 291"/>
              <a:gd name="T70" fmla="*/ 363 w 386"/>
              <a:gd name="T71" fmla="*/ 165 h 291"/>
              <a:gd name="T72" fmla="*/ 364 w 386"/>
              <a:gd name="T73" fmla="*/ 165 h 291"/>
              <a:gd name="T74" fmla="*/ 386 w 386"/>
              <a:gd name="T75" fmla="*/ 143 h 291"/>
              <a:gd name="T76" fmla="*/ 364 w 386"/>
              <a:gd name="T77" fmla="*/ 121 h 291"/>
              <a:gd name="T78" fmla="*/ 363 w 386"/>
              <a:gd name="T79" fmla="*/ 121 h 291"/>
              <a:gd name="T80" fmla="*/ 363 w 386"/>
              <a:gd name="T81" fmla="*/ 105 h 291"/>
              <a:gd name="T82" fmla="*/ 364 w 386"/>
              <a:gd name="T83" fmla="*/ 105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6" h="291">
                <a:moveTo>
                  <a:pt x="364" y="105"/>
                </a:moveTo>
                <a:cubicBezTo>
                  <a:pt x="376" y="105"/>
                  <a:pt x="386" y="95"/>
                  <a:pt x="386" y="83"/>
                </a:cubicBezTo>
                <a:cubicBezTo>
                  <a:pt x="386" y="71"/>
                  <a:pt x="376" y="61"/>
                  <a:pt x="364" y="61"/>
                </a:cubicBezTo>
                <a:cubicBezTo>
                  <a:pt x="363" y="61"/>
                  <a:pt x="363" y="61"/>
                  <a:pt x="363" y="61"/>
                </a:cubicBezTo>
                <a:cubicBezTo>
                  <a:pt x="363" y="45"/>
                  <a:pt x="363" y="45"/>
                  <a:pt x="363" y="45"/>
                </a:cubicBezTo>
                <a:cubicBezTo>
                  <a:pt x="364" y="45"/>
                  <a:pt x="364" y="45"/>
                  <a:pt x="364" y="45"/>
                </a:cubicBezTo>
                <a:cubicBezTo>
                  <a:pt x="376" y="45"/>
                  <a:pt x="386" y="35"/>
                  <a:pt x="386" y="23"/>
                </a:cubicBezTo>
                <a:cubicBezTo>
                  <a:pt x="386" y="11"/>
                  <a:pt x="376" y="1"/>
                  <a:pt x="36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1" y="0"/>
                  <a:pt x="339" y="0"/>
                  <a:pt x="336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5" y="0"/>
                  <a:pt x="4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10" y="1"/>
                  <a:pt x="0" y="11"/>
                  <a:pt x="0" y="23"/>
                </a:cubicBezTo>
                <a:cubicBezTo>
                  <a:pt x="0" y="35"/>
                  <a:pt x="10" y="45"/>
                  <a:pt x="22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61"/>
                  <a:pt x="23" y="61"/>
                  <a:pt x="23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10" y="61"/>
                  <a:pt x="0" y="71"/>
                  <a:pt x="0" y="83"/>
                </a:cubicBezTo>
                <a:cubicBezTo>
                  <a:pt x="0" y="95"/>
                  <a:pt x="10" y="105"/>
                  <a:pt x="22" y="105"/>
                </a:cubicBezTo>
                <a:cubicBezTo>
                  <a:pt x="23" y="105"/>
                  <a:pt x="23" y="105"/>
                  <a:pt x="23" y="105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10" y="121"/>
                  <a:pt x="0" y="131"/>
                  <a:pt x="0" y="143"/>
                </a:cubicBezTo>
                <a:cubicBezTo>
                  <a:pt x="0" y="155"/>
                  <a:pt x="10" y="165"/>
                  <a:pt x="22" y="165"/>
                </a:cubicBezTo>
                <a:cubicBezTo>
                  <a:pt x="23" y="165"/>
                  <a:pt x="23" y="165"/>
                  <a:pt x="23" y="165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3" y="198"/>
                  <a:pt x="36" y="210"/>
                  <a:pt x="50" y="210"/>
                </a:cubicBezTo>
                <a:cubicBezTo>
                  <a:pt x="50" y="210"/>
                  <a:pt x="139" y="291"/>
                  <a:pt x="171" y="291"/>
                </a:cubicBezTo>
                <a:cubicBezTo>
                  <a:pt x="182" y="291"/>
                  <a:pt x="188" y="291"/>
                  <a:pt x="192" y="291"/>
                </a:cubicBezTo>
                <a:cubicBezTo>
                  <a:pt x="192" y="291"/>
                  <a:pt x="193" y="291"/>
                  <a:pt x="193" y="291"/>
                </a:cubicBezTo>
                <a:cubicBezTo>
                  <a:pt x="194" y="291"/>
                  <a:pt x="195" y="291"/>
                  <a:pt x="195" y="291"/>
                </a:cubicBezTo>
                <a:cubicBezTo>
                  <a:pt x="198" y="291"/>
                  <a:pt x="204" y="291"/>
                  <a:pt x="215" y="291"/>
                </a:cubicBezTo>
                <a:cubicBezTo>
                  <a:pt x="248" y="291"/>
                  <a:pt x="336" y="210"/>
                  <a:pt x="336" y="210"/>
                </a:cubicBezTo>
                <a:cubicBezTo>
                  <a:pt x="351" y="210"/>
                  <a:pt x="363" y="198"/>
                  <a:pt x="363" y="183"/>
                </a:cubicBezTo>
                <a:cubicBezTo>
                  <a:pt x="363" y="165"/>
                  <a:pt x="363" y="165"/>
                  <a:pt x="363" y="165"/>
                </a:cubicBezTo>
                <a:cubicBezTo>
                  <a:pt x="364" y="165"/>
                  <a:pt x="364" y="165"/>
                  <a:pt x="364" y="165"/>
                </a:cubicBezTo>
                <a:cubicBezTo>
                  <a:pt x="376" y="165"/>
                  <a:pt x="386" y="155"/>
                  <a:pt x="386" y="143"/>
                </a:cubicBezTo>
                <a:cubicBezTo>
                  <a:pt x="386" y="131"/>
                  <a:pt x="376" y="121"/>
                  <a:pt x="364" y="121"/>
                </a:cubicBezTo>
                <a:cubicBezTo>
                  <a:pt x="363" y="121"/>
                  <a:pt x="363" y="121"/>
                  <a:pt x="363" y="121"/>
                </a:cubicBezTo>
                <a:cubicBezTo>
                  <a:pt x="363" y="105"/>
                  <a:pt x="363" y="105"/>
                  <a:pt x="363" y="105"/>
                </a:cubicBezTo>
                <a:lnTo>
                  <a:pt x="364" y="105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3" name="Line 72"/>
          <p:cNvSpPr>
            <a:spLocks noChangeShapeType="1"/>
          </p:cNvSpPr>
          <p:nvPr/>
        </p:nvSpPr>
        <p:spPr bwMode="auto">
          <a:xfrm flipH="1" flipV="1">
            <a:off x="6988065" y="4238576"/>
            <a:ext cx="694667" cy="637476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4" name="Line 73"/>
          <p:cNvSpPr>
            <a:spLocks noChangeShapeType="1"/>
          </p:cNvSpPr>
          <p:nvPr/>
        </p:nvSpPr>
        <p:spPr bwMode="auto">
          <a:xfrm flipH="1" flipV="1">
            <a:off x="7318860" y="3136738"/>
            <a:ext cx="885772" cy="133768"/>
          </a:xfrm>
          <a:prstGeom prst="line">
            <a:avLst/>
          </a:prstGeom>
          <a:noFill/>
          <a:ln w="22225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5" name="Line 74"/>
          <p:cNvSpPr>
            <a:spLocks noChangeShapeType="1"/>
          </p:cNvSpPr>
          <p:nvPr/>
        </p:nvSpPr>
        <p:spPr bwMode="auto">
          <a:xfrm>
            <a:off x="4650190" y="2531201"/>
            <a:ext cx="700247" cy="123450"/>
          </a:xfrm>
          <a:prstGeom prst="line">
            <a:avLst/>
          </a:prstGeom>
          <a:noFill/>
          <a:ln w="22225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6" name="Line 75"/>
          <p:cNvSpPr>
            <a:spLocks noChangeShapeType="1"/>
          </p:cNvSpPr>
          <p:nvPr/>
        </p:nvSpPr>
        <p:spPr bwMode="auto">
          <a:xfrm flipV="1">
            <a:off x="4817580" y="4636126"/>
            <a:ext cx="827184" cy="371047"/>
          </a:xfrm>
          <a:prstGeom prst="line">
            <a:avLst/>
          </a:prstGeom>
          <a:noFill/>
          <a:ln w="22225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7" name="Freeform 76"/>
          <p:cNvSpPr>
            <a:spLocks/>
          </p:cNvSpPr>
          <p:nvPr/>
        </p:nvSpPr>
        <p:spPr bwMode="auto">
          <a:xfrm>
            <a:off x="4081763" y="2142968"/>
            <a:ext cx="615157" cy="615157"/>
          </a:xfrm>
          <a:custGeom>
            <a:avLst/>
            <a:gdLst>
              <a:gd name="T0" fmla="*/ 181 w 220"/>
              <a:gd name="T1" fmla="*/ 39 h 220"/>
              <a:gd name="T2" fmla="*/ 181 w 220"/>
              <a:gd name="T3" fmla="*/ 181 h 220"/>
              <a:gd name="T4" fmla="*/ 39 w 220"/>
              <a:gd name="T5" fmla="*/ 181 h 220"/>
              <a:gd name="T6" fmla="*/ 39 w 220"/>
              <a:gd name="T7" fmla="*/ 39 h 220"/>
              <a:gd name="T8" fmla="*/ 181 w 220"/>
              <a:gd name="T9" fmla="*/ 39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0" h="220">
                <a:moveTo>
                  <a:pt x="181" y="39"/>
                </a:moveTo>
                <a:cubicBezTo>
                  <a:pt x="220" y="78"/>
                  <a:pt x="220" y="142"/>
                  <a:pt x="181" y="181"/>
                </a:cubicBezTo>
                <a:cubicBezTo>
                  <a:pt x="142" y="220"/>
                  <a:pt x="78" y="220"/>
                  <a:pt x="39" y="181"/>
                </a:cubicBezTo>
                <a:cubicBezTo>
                  <a:pt x="0" y="142"/>
                  <a:pt x="0" y="78"/>
                  <a:pt x="39" y="39"/>
                </a:cubicBezTo>
                <a:cubicBezTo>
                  <a:pt x="78" y="0"/>
                  <a:pt x="142" y="0"/>
                  <a:pt x="181" y="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8" name="Freeform 77"/>
          <p:cNvSpPr>
            <a:spLocks/>
          </p:cNvSpPr>
          <p:nvPr/>
        </p:nvSpPr>
        <p:spPr bwMode="auto">
          <a:xfrm>
            <a:off x="8109396" y="3014755"/>
            <a:ext cx="612367" cy="615157"/>
          </a:xfrm>
          <a:custGeom>
            <a:avLst/>
            <a:gdLst>
              <a:gd name="T0" fmla="*/ 180 w 219"/>
              <a:gd name="T1" fmla="*/ 39 h 220"/>
              <a:gd name="T2" fmla="*/ 180 w 219"/>
              <a:gd name="T3" fmla="*/ 181 h 220"/>
              <a:gd name="T4" fmla="*/ 39 w 219"/>
              <a:gd name="T5" fmla="*/ 181 h 220"/>
              <a:gd name="T6" fmla="*/ 39 w 219"/>
              <a:gd name="T7" fmla="*/ 39 h 220"/>
              <a:gd name="T8" fmla="*/ 180 w 219"/>
              <a:gd name="T9" fmla="*/ 39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220">
                <a:moveTo>
                  <a:pt x="180" y="39"/>
                </a:moveTo>
                <a:cubicBezTo>
                  <a:pt x="219" y="78"/>
                  <a:pt x="219" y="142"/>
                  <a:pt x="180" y="181"/>
                </a:cubicBezTo>
                <a:cubicBezTo>
                  <a:pt x="141" y="220"/>
                  <a:pt x="78" y="220"/>
                  <a:pt x="39" y="181"/>
                </a:cubicBezTo>
                <a:cubicBezTo>
                  <a:pt x="0" y="142"/>
                  <a:pt x="0" y="78"/>
                  <a:pt x="39" y="39"/>
                </a:cubicBezTo>
                <a:cubicBezTo>
                  <a:pt x="78" y="0"/>
                  <a:pt x="141" y="0"/>
                  <a:pt x="180" y="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9" name="Freeform 78"/>
          <p:cNvSpPr>
            <a:spLocks/>
          </p:cNvSpPr>
          <p:nvPr/>
        </p:nvSpPr>
        <p:spPr bwMode="auto">
          <a:xfrm>
            <a:off x="7540451" y="4775618"/>
            <a:ext cx="612367" cy="615157"/>
          </a:xfrm>
          <a:custGeom>
            <a:avLst/>
            <a:gdLst>
              <a:gd name="T0" fmla="*/ 180 w 219"/>
              <a:gd name="T1" fmla="*/ 39 h 220"/>
              <a:gd name="T2" fmla="*/ 180 w 219"/>
              <a:gd name="T3" fmla="*/ 181 h 220"/>
              <a:gd name="T4" fmla="*/ 39 w 219"/>
              <a:gd name="T5" fmla="*/ 181 h 220"/>
              <a:gd name="T6" fmla="*/ 39 w 219"/>
              <a:gd name="T7" fmla="*/ 39 h 220"/>
              <a:gd name="T8" fmla="*/ 180 w 219"/>
              <a:gd name="T9" fmla="*/ 39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220">
                <a:moveTo>
                  <a:pt x="180" y="39"/>
                </a:moveTo>
                <a:cubicBezTo>
                  <a:pt x="219" y="78"/>
                  <a:pt x="219" y="141"/>
                  <a:pt x="180" y="181"/>
                </a:cubicBezTo>
                <a:cubicBezTo>
                  <a:pt x="141" y="220"/>
                  <a:pt x="78" y="220"/>
                  <a:pt x="39" y="181"/>
                </a:cubicBezTo>
                <a:cubicBezTo>
                  <a:pt x="0" y="141"/>
                  <a:pt x="0" y="78"/>
                  <a:pt x="39" y="39"/>
                </a:cubicBezTo>
                <a:cubicBezTo>
                  <a:pt x="78" y="0"/>
                  <a:pt x="141" y="0"/>
                  <a:pt x="180" y="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0" name="Freeform 79"/>
          <p:cNvSpPr>
            <a:spLocks/>
          </p:cNvSpPr>
          <p:nvPr/>
        </p:nvSpPr>
        <p:spPr bwMode="auto">
          <a:xfrm>
            <a:off x="4274959" y="4775618"/>
            <a:ext cx="615157" cy="615157"/>
          </a:xfrm>
          <a:custGeom>
            <a:avLst/>
            <a:gdLst>
              <a:gd name="T0" fmla="*/ 181 w 220"/>
              <a:gd name="T1" fmla="*/ 39 h 220"/>
              <a:gd name="T2" fmla="*/ 181 w 220"/>
              <a:gd name="T3" fmla="*/ 181 h 220"/>
              <a:gd name="T4" fmla="*/ 39 w 220"/>
              <a:gd name="T5" fmla="*/ 181 h 220"/>
              <a:gd name="T6" fmla="*/ 39 w 220"/>
              <a:gd name="T7" fmla="*/ 39 h 220"/>
              <a:gd name="T8" fmla="*/ 181 w 220"/>
              <a:gd name="T9" fmla="*/ 39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0" h="220">
                <a:moveTo>
                  <a:pt x="181" y="39"/>
                </a:moveTo>
                <a:cubicBezTo>
                  <a:pt x="220" y="78"/>
                  <a:pt x="220" y="141"/>
                  <a:pt x="181" y="181"/>
                </a:cubicBezTo>
                <a:cubicBezTo>
                  <a:pt x="142" y="220"/>
                  <a:pt x="78" y="220"/>
                  <a:pt x="39" y="181"/>
                </a:cubicBezTo>
                <a:cubicBezTo>
                  <a:pt x="0" y="141"/>
                  <a:pt x="0" y="78"/>
                  <a:pt x="39" y="39"/>
                </a:cubicBezTo>
                <a:cubicBezTo>
                  <a:pt x="78" y="0"/>
                  <a:pt x="142" y="0"/>
                  <a:pt x="181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1" name="Line 74"/>
          <p:cNvSpPr>
            <a:spLocks noChangeShapeType="1"/>
          </p:cNvSpPr>
          <p:nvPr/>
        </p:nvSpPr>
        <p:spPr bwMode="auto">
          <a:xfrm flipV="1">
            <a:off x="3897617" y="3539026"/>
            <a:ext cx="1236412" cy="44933"/>
          </a:xfrm>
          <a:prstGeom prst="line">
            <a:avLst/>
          </a:prstGeom>
          <a:noFill/>
          <a:ln w="22225" cap="flat">
            <a:solidFill>
              <a:schemeClr val="accent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4" name="Line 73"/>
          <p:cNvSpPr>
            <a:spLocks noChangeShapeType="1"/>
          </p:cNvSpPr>
          <p:nvPr/>
        </p:nvSpPr>
        <p:spPr bwMode="auto">
          <a:xfrm flipH="1">
            <a:off x="6713232" y="1938364"/>
            <a:ext cx="825127" cy="407672"/>
          </a:xfrm>
          <a:prstGeom prst="line">
            <a:avLst/>
          </a:prstGeom>
          <a:noFill/>
          <a:ln w="22225" cap="flat">
            <a:solidFill>
              <a:schemeClr val="accent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856489" y="2013835"/>
            <a:ext cx="1098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cs typeface="+mn-ea"/>
                <a:sym typeface="+mn-lt"/>
              </a:rPr>
              <a:t>Description</a:t>
            </a:r>
            <a:endParaRPr lang="id-ID" sz="1400" dirty="0">
              <a:cs typeface="+mn-ea"/>
              <a:sym typeface="+mn-lt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688217" y="2243849"/>
            <a:ext cx="2266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8006912" y="1582118"/>
            <a:ext cx="1098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cs typeface="+mn-ea"/>
                <a:sym typeface="+mn-lt"/>
              </a:rPr>
              <a:t>Description</a:t>
            </a:r>
            <a:endParaRPr lang="id-ID" sz="1400" dirty="0">
              <a:cs typeface="+mn-ea"/>
              <a:sym typeface="+mn-lt"/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8006914" y="1812132"/>
            <a:ext cx="24159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523478" y="3209746"/>
            <a:ext cx="1098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cs typeface="+mn-ea"/>
                <a:sym typeface="+mn-lt"/>
              </a:rPr>
              <a:t>Description</a:t>
            </a:r>
            <a:endParaRPr lang="id-ID" sz="1400" dirty="0">
              <a:cs typeface="+mn-ea"/>
              <a:sym typeface="+mn-lt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1355206" y="3439760"/>
            <a:ext cx="2266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8859585" y="3066943"/>
            <a:ext cx="1098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cs typeface="+mn-ea"/>
                <a:sym typeface="+mn-lt"/>
              </a:rPr>
              <a:t>Description</a:t>
            </a:r>
            <a:endParaRPr lang="id-ID" sz="1400" dirty="0">
              <a:cs typeface="+mn-ea"/>
              <a:sym typeface="+mn-lt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8859587" y="3296957"/>
            <a:ext cx="24159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3133241" y="4777160"/>
            <a:ext cx="1098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cs typeface="+mn-ea"/>
                <a:sym typeface="+mn-lt"/>
              </a:rPr>
              <a:t>Description</a:t>
            </a:r>
            <a:endParaRPr lang="id-ID" sz="1400" dirty="0">
              <a:cs typeface="+mn-ea"/>
              <a:sym typeface="+mn-lt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964969" y="5007173"/>
            <a:ext cx="2266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8075391" y="4826746"/>
            <a:ext cx="10983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cs typeface="+mn-ea"/>
                <a:sym typeface="+mn-lt"/>
              </a:rPr>
              <a:t>Description</a:t>
            </a:r>
            <a:endParaRPr lang="id-ID" sz="1400" dirty="0">
              <a:cs typeface="+mn-ea"/>
              <a:sym typeface="+mn-lt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075393" y="5056760"/>
            <a:ext cx="24159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dirty="0">
                <a:cs typeface="+mn-ea"/>
                <a:sym typeface="+mn-lt"/>
              </a:rPr>
              <a:t>Suitable for all categories business and personal presentation</a:t>
            </a:r>
          </a:p>
        </p:txBody>
      </p:sp>
      <p:sp>
        <p:nvSpPr>
          <p:cNvPr id="97" name="Freeform 77"/>
          <p:cNvSpPr>
            <a:spLocks/>
          </p:cNvSpPr>
          <p:nvPr/>
        </p:nvSpPr>
        <p:spPr bwMode="auto">
          <a:xfrm>
            <a:off x="7375156" y="1589218"/>
            <a:ext cx="612367" cy="615157"/>
          </a:xfrm>
          <a:custGeom>
            <a:avLst/>
            <a:gdLst>
              <a:gd name="T0" fmla="*/ 180 w 219"/>
              <a:gd name="T1" fmla="*/ 39 h 220"/>
              <a:gd name="T2" fmla="*/ 180 w 219"/>
              <a:gd name="T3" fmla="*/ 181 h 220"/>
              <a:gd name="T4" fmla="*/ 39 w 219"/>
              <a:gd name="T5" fmla="*/ 181 h 220"/>
              <a:gd name="T6" fmla="*/ 39 w 219"/>
              <a:gd name="T7" fmla="*/ 39 h 220"/>
              <a:gd name="T8" fmla="*/ 180 w 219"/>
              <a:gd name="T9" fmla="*/ 39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220">
                <a:moveTo>
                  <a:pt x="180" y="39"/>
                </a:moveTo>
                <a:cubicBezTo>
                  <a:pt x="219" y="78"/>
                  <a:pt x="219" y="142"/>
                  <a:pt x="180" y="181"/>
                </a:cubicBezTo>
                <a:cubicBezTo>
                  <a:pt x="141" y="220"/>
                  <a:pt x="78" y="220"/>
                  <a:pt x="39" y="181"/>
                </a:cubicBezTo>
                <a:cubicBezTo>
                  <a:pt x="0" y="142"/>
                  <a:pt x="0" y="78"/>
                  <a:pt x="39" y="39"/>
                </a:cubicBezTo>
                <a:cubicBezTo>
                  <a:pt x="78" y="0"/>
                  <a:pt x="141" y="0"/>
                  <a:pt x="180" y="3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98" name="Freeform 77"/>
          <p:cNvSpPr>
            <a:spLocks/>
          </p:cNvSpPr>
          <p:nvPr/>
        </p:nvSpPr>
        <p:spPr bwMode="auto">
          <a:xfrm>
            <a:off x="3638596" y="3273217"/>
            <a:ext cx="612367" cy="615157"/>
          </a:xfrm>
          <a:custGeom>
            <a:avLst/>
            <a:gdLst>
              <a:gd name="T0" fmla="*/ 180 w 219"/>
              <a:gd name="T1" fmla="*/ 39 h 220"/>
              <a:gd name="T2" fmla="*/ 180 w 219"/>
              <a:gd name="T3" fmla="*/ 181 h 220"/>
              <a:gd name="T4" fmla="*/ 39 w 219"/>
              <a:gd name="T5" fmla="*/ 181 h 220"/>
              <a:gd name="T6" fmla="*/ 39 w 219"/>
              <a:gd name="T7" fmla="*/ 39 h 220"/>
              <a:gd name="T8" fmla="*/ 180 w 219"/>
              <a:gd name="T9" fmla="*/ 39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220">
                <a:moveTo>
                  <a:pt x="180" y="39"/>
                </a:moveTo>
                <a:cubicBezTo>
                  <a:pt x="219" y="78"/>
                  <a:pt x="219" y="142"/>
                  <a:pt x="180" y="181"/>
                </a:cubicBezTo>
                <a:cubicBezTo>
                  <a:pt x="141" y="220"/>
                  <a:pt x="78" y="220"/>
                  <a:pt x="39" y="181"/>
                </a:cubicBezTo>
                <a:cubicBezTo>
                  <a:pt x="0" y="142"/>
                  <a:pt x="0" y="78"/>
                  <a:pt x="39" y="39"/>
                </a:cubicBezTo>
                <a:cubicBezTo>
                  <a:pt x="78" y="0"/>
                  <a:pt x="141" y="0"/>
                  <a:pt x="180" y="3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9" name="Freeform 49"/>
          <p:cNvSpPr>
            <a:spLocks noEditPoints="1"/>
          </p:cNvSpPr>
          <p:nvPr/>
        </p:nvSpPr>
        <p:spPr bwMode="auto">
          <a:xfrm>
            <a:off x="3782669" y="3417202"/>
            <a:ext cx="309531" cy="330504"/>
          </a:xfrm>
          <a:custGeom>
            <a:avLst/>
            <a:gdLst>
              <a:gd name="T0" fmla="*/ 178 w 181"/>
              <a:gd name="T1" fmla="*/ 20 h 193"/>
              <a:gd name="T2" fmla="*/ 161 w 181"/>
              <a:gd name="T3" fmla="*/ 2 h 193"/>
              <a:gd name="T4" fmla="*/ 153 w 181"/>
              <a:gd name="T5" fmla="*/ 2 h 193"/>
              <a:gd name="T6" fmla="*/ 55 w 181"/>
              <a:gd name="T7" fmla="*/ 83 h 193"/>
              <a:gd name="T8" fmla="*/ 27 w 181"/>
              <a:gd name="T9" fmla="*/ 125 h 193"/>
              <a:gd name="T10" fmla="*/ 27 w 181"/>
              <a:gd name="T11" fmla="*/ 127 h 193"/>
              <a:gd name="T12" fmla="*/ 10 w 181"/>
              <a:gd name="T13" fmla="*/ 135 h 193"/>
              <a:gd name="T14" fmla="*/ 16 w 181"/>
              <a:gd name="T15" fmla="*/ 174 h 193"/>
              <a:gd name="T16" fmla="*/ 19 w 181"/>
              <a:gd name="T17" fmla="*/ 181 h 193"/>
              <a:gd name="T18" fmla="*/ 18 w 181"/>
              <a:gd name="T19" fmla="*/ 186 h 193"/>
              <a:gd name="T20" fmla="*/ 23 w 181"/>
              <a:gd name="T21" fmla="*/ 183 h 193"/>
              <a:gd name="T22" fmla="*/ 20 w 181"/>
              <a:gd name="T23" fmla="*/ 162 h 193"/>
              <a:gd name="T24" fmla="*/ 26 w 181"/>
              <a:gd name="T25" fmla="*/ 151 h 193"/>
              <a:gd name="T26" fmla="*/ 23 w 181"/>
              <a:gd name="T27" fmla="*/ 163 h 193"/>
              <a:gd name="T28" fmla="*/ 25 w 181"/>
              <a:gd name="T29" fmla="*/ 187 h 193"/>
              <a:gd name="T30" fmla="*/ 14 w 181"/>
              <a:gd name="T31" fmla="*/ 190 h 193"/>
              <a:gd name="T32" fmla="*/ 17 w 181"/>
              <a:gd name="T33" fmla="*/ 191 h 193"/>
              <a:gd name="T34" fmla="*/ 34 w 181"/>
              <a:gd name="T35" fmla="*/ 184 h 193"/>
              <a:gd name="T36" fmla="*/ 35 w 181"/>
              <a:gd name="T37" fmla="*/ 175 h 193"/>
              <a:gd name="T38" fmla="*/ 38 w 181"/>
              <a:gd name="T39" fmla="*/ 168 h 193"/>
              <a:gd name="T40" fmla="*/ 41 w 181"/>
              <a:gd name="T41" fmla="*/ 166 h 193"/>
              <a:gd name="T42" fmla="*/ 52 w 181"/>
              <a:gd name="T43" fmla="*/ 155 h 193"/>
              <a:gd name="T44" fmla="*/ 52 w 181"/>
              <a:gd name="T45" fmla="*/ 154 h 193"/>
              <a:gd name="T46" fmla="*/ 54 w 181"/>
              <a:gd name="T47" fmla="*/ 154 h 193"/>
              <a:gd name="T48" fmla="*/ 56 w 181"/>
              <a:gd name="T49" fmla="*/ 153 h 193"/>
              <a:gd name="T50" fmla="*/ 97 w 181"/>
              <a:gd name="T51" fmla="*/ 126 h 193"/>
              <a:gd name="T52" fmla="*/ 179 w 181"/>
              <a:gd name="T53" fmla="*/ 28 h 193"/>
              <a:gd name="T54" fmla="*/ 178 w 181"/>
              <a:gd name="T55" fmla="*/ 20 h 193"/>
              <a:gd name="T56" fmla="*/ 34 w 181"/>
              <a:gd name="T57" fmla="*/ 157 h 193"/>
              <a:gd name="T58" fmla="*/ 30 w 181"/>
              <a:gd name="T59" fmla="*/ 170 h 193"/>
              <a:gd name="T60" fmla="*/ 30 w 181"/>
              <a:gd name="T61" fmla="*/ 157 h 193"/>
              <a:gd name="T62" fmla="*/ 40 w 181"/>
              <a:gd name="T63" fmla="*/ 150 h 193"/>
              <a:gd name="T64" fmla="*/ 42 w 181"/>
              <a:gd name="T65" fmla="*/ 144 h 193"/>
              <a:gd name="T66" fmla="*/ 46 w 181"/>
              <a:gd name="T67" fmla="*/ 148 h 193"/>
              <a:gd name="T68" fmla="*/ 45 w 181"/>
              <a:gd name="T69" fmla="*/ 150 h 193"/>
              <a:gd name="T70" fmla="*/ 34 w 181"/>
              <a:gd name="T71" fmla="*/ 157 h 193"/>
              <a:gd name="T72" fmla="*/ 54 w 181"/>
              <a:gd name="T73" fmla="*/ 145 h 193"/>
              <a:gd name="T74" fmla="*/ 50 w 181"/>
              <a:gd name="T75" fmla="*/ 141 h 193"/>
              <a:gd name="T76" fmla="*/ 75 w 181"/>
              <a:gd name="T77" fmla="*/ 121 h 193"/>
              <a:gd name="T78" fmla="*/ 76 w 181"/>
              <a:gd name="T79" fmla="*/ 118 h 193"/>
              <a:gd name="T80" fmla="*/ 73 w 181"/>
              <a:gd name="T81" fmla="*/ 118 h 193"/>
              <a:gd name="T82" fmla="*/ 48 w 181"/>
              <a:gd name="T83" fmla="*/ 138 h 193"/>
              <a:gd name="T84" fmla="*/ 36 w 181"/>
              <a:gd name="T85" fmla="*/ 127 h 193"/>
              <a:gd name="T86" fmla="*/ 58 w 181"/>
              <a:gd name="T87" fmla="*/ 96 h 193"/>
              <a:gd name="T88" fmla="*/ 85 w 181"/>
              <a:gd name="T89" fmla="*/ 123 h 193"/>
              <a:gd name="T90" fmla="*/ 54 w 181"/>
              <a:gd name="T91" fmla="*/ 14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1" h="193">
                <a:moveTo>
                  <a:pt x="178" y="20"/>
                </a:moveTo>
                <a:cubicBezTo>
                  <a:pt x="161" y="2"/>
                  <a:pt x="161" y="2"/>
                  <a:pt x="161" y="2"/>
                </a:cubicBezTo>
                <a:cubicBezTo>
                  <a:pt x="159" y="0"/>
                  <a:pt x="155" y="0"/>
                  <a:pt x="153" y="2"/>
                </a:cubicBezTo>
                <a:cubicBezTo>
                  <a:pt x="55" y="83"/>
                  <a:pt x="55" y="83"/>
                  <a:pt x="55" y="83"/>
                </a:cubicBezTo>
                <a:cubicBezTo>
                  <a:pt x="53" y="84"/>
                  <a:pt x="27" y="125"/>
                  <a:pt x="27" y="125"/>
                </a:cubicBezTo>
                <a:cubicBezTo>
                  <a:pt x="27" y="125"/>
                  <a:pt x="27" y="127"/>
                  <a:pt x="27" y="127"/>
                </a:cubicBezTo>
                <a:cubicBezTo>
                  <a:pt x="22" y="128"/>
                  <a:pt x="15" y="130"/>
                  <a:pt x="10" y="135"/>
                </a:cubicBezTo>
                <a:cubicBezTo>
                  <a:pt x="0" y="145"/>
                  <a:pt x="10" y="164"/>
                  <a:pt x="16" y="174"/>
                </a:cubicBezTo>
                <a:cubicBezTo>
                  <a:pt x="17" y="177"/>
                  <a:pt x="19" y="180"/>
                  <a:pt x="19" y="181"/>
                </a:cubicBezTo>
                <a:cubicBezTo>
                  <a:pt x="20" y="184"/>
                  <a:pt x="19" y="185"/>
                  <a:pt x="18" y="186"/>
                </a:cubicBezTo>
                <a:cubicBezTo>
                  <a:pt x="21" y="186"/>
                  <a:pt x="23" y="185"/>
                  <a:pt x="23" y="183"/>
                </a:cubicBezTo>
                <a:cubicBezTo>
                  <a:pt x="24" y="178"/>
                  <a:pt x="20" y="171"/>
                  <a:pt x="20" y="162"/>
                </a:cubicBezTo>
                <a:cubicBezTo>
                  <a:pt x="21" y="154"/>
                  <a:pt x="26" y="151"/>
                  <a:pt x="26" y="151"/>
                </a:cubicBezTo>
                <a:cubicBezTo>
                  <a:pt x="26" y="151"/>
                  <a:pt x="23" y="154"/>
                  <a:pt x="23" y="163"/>
                </a:cubicBezTo>
                <a:cubicBezTo>
                  <a:pt x="23" y="173"/>
                  <a:pt x="30" y="182"/>
                  <a:pt x="25" y="187"/>
                </a:cubicBezTo>
                <a:cubicBezTo>
                  <a:pt x="21" y="190"/>
                  <a:pt x="17" y="190"/>
                  <a:pt x="14" y="190"/>
                </a:cubicBezTo>
                <a:cubicBezTo>
                  <a:pt x="17" y="191"/>
                  <a:pt x="17" y="191"/>
                  <a:pt x="17" y="191"/>
                </a:cubicBezTo>
                <a:cubicBezTo>
                  <a:pt x="22" y="192"/>
                  <a:pt x="32" y="193"/>
                  <a:pt x="34" y="184"/>
                </a:cubicBezTo>
                <a:cubicBezTo>
                  <a:pt x="35" y="181"/>
                  <a:pt x="35" y="178"/>
                  <a:pt x="35" y="175"/>
                </a:cubicBezTo>
                <a:cubicBezTo>
                  <a:pt x="36" y="172"/>
                  <a:pt x="36" y="170"/>
                  <a:pt x="38" y="168"/>
                </a:cubicBezTo>
                <a:cubicBezTo>
                  <a:pt x="38" y="167"/>
                  <a:pt x="40" y="167"/>
                  <a:pt x="41" y="166"/>
                </a:cubicBezTo>
                <a:cubicBezTo>
                  <a:pt x="45" y="165"/>
                  <a:pt x="50" y="164"/>
                  <a:pt x="52" y="155"/>
                </a:cubicBezTo>
                <a:cubicBezTo>
                  <a:pt x="52" y="155"/>
                  <a:pt x="52" y="154"/>
                  <a:pt x="52" y="154"/>
                </a:cubicBezTo>
                <a:cubicBezTo>
                  <a:pt x="52" y="154"/>
                  <a:pt x="53" y="154"/>
                  <a:pt x="54" y="154"/>
                </a:cubicBezTo>
                <a:cubicBezTo>
                  <a:pt x="54" y="154"/>
                  <a:pt x="55" y="154"/>
                  <a:pt x="56" y="153"/>
                </a:cubicBezTo>
                <a:cubicBezTo>
                  <a:pt x="56" y="153"/>
                  <a:pt x="96" y="127"/>
                  <a:pt x="97" y="126"/>
                </a:cubicBezTo>
                <a:cubicBezTo>
                  <a:pt x="179" y="28"/>
                  <a:pt x="179" y="28"/>
                  <a:pt x="179" y="28"/>
                </a:cubicBezTo>
                <a:cubicBezTo>
                  <a:pt x="181" y="25"/>
                  <a:pt x="181" y="22"/>
                  <a:pt x="178" y="20"/>
                </a:cubicBezTo>
                <a:close/>
                <a:moveTo>
                  <a:pt x="34" y="157"/>
                </a:moveTo>
                <a:cubicBezTo>
                  <a:pt x="30" y="159"/>
                  <a:pt x="30" y="170"/>
                  <a:pt x="30" y="170"/>
                </a:cubicBezTo>
                <a:cubicBezTo>
                  <a:pt x="30" y="170"/>
                  <a:pt x="28" y="162"/>
                  <a:pt x="30" y="157"/>
                </a:cubicBezTo>
                <a:cubicBezTo>
                  <a:pt x="32" y="153"/>
                  <a:pt x="37" y="154"/>
                  <a:pt x="40" y="150"/>
                </a:cubicBezTo>
                <a:cubicBezTo>
                  <a:pt x="41" y="149"/>
                  <a:pt x="41" y="146"/>
                  <a:pt x="42" y="144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46" y="149"/>
                  <a:pt x="45" y="150"/>
                  <a:pt x="45" y="150"/>
                </a:cubicBezTo>
                <a:cubicBezTo>
                  <a:pt x="42" y="157"/>
                  <a:pt x="38" y="155"/>
                  <a:pt x="34" y="157"/>
                </a:cubicBezTo>
                <a:close/>
                <a:moveTo>
                  <a:pt x="54" y="145"/>
                </a:moveTo>
                <a:cubicBezTo>
                  <a:pt x="50" y="141"/>
                  <a:pt x="50" y="141"/>
                  <a:pt x="50" y="141"/>
                </a:cubicBezTo>
                <a:cubicBezTo>
                  <a:pt x="75" y="121"/>
                  <a:pt x="75" y="121"/>
                  <a:pt x="75" y="121"/>
                </a:cubicBezTo>
                <a:cubicBezTo>
                  <a:pt x="76" y="120"/>
                  <a:pt x="76" y="119"/>
                  <a:pt x="76" y="118"/>
                </a:cubicBezTo>
                <a:cubicBezTo>
                  <a:pt x="75" y="117"/>
                  <a:pt x="74" y="117"/>
                  <a:pt x="73" y="118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36" y="127"/>
                  <a:pt x="36" y="127"/>
                  <a:pt x="36" y="127"/>
                </a:cubicBezTo>
                <a:cubicBezTo>
                  <a:pt x="58" y="96"/>
                  <a:pt x="58" y="96"/>
                  <a:pt x="58" y="96"/>
                </a:cubicBezTo>
                <a:cubicBezTo>
                  <a:pt x="85" y="123"/>
                  <a:pt x="85" y="123"/>
                  <a:pt x="85" y="123"/>
                </a:cubicBezTo>
                <a:lnTo>
                  <a:pt x="54" y="14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7200">
              <a:cs typeface="+mn-ea"/>
              <a:sym typeface="+mn-lt"/>
            </a:endParaRPr>
          </a:p>
        </p:txBody>
      </p:sp>
      <p:sp>
        <p:nvSpPr>
          <p:cNvPr id="100" name="Freeform 52"/>
          <p:cNvSpPr>
            <a:spLocks noEditPoints="1"/>
          </p:cNvSpPr>
          <p:nvPr/>
        </p:nvSpPr>
        <p:spPr bwMode="auto">
          <a:xfrm>
            <a:off x="4240671" y="2293219"/>
            <a:ext cx="284806" cy="345119"/>
          </a:xfrm>
          <a:custGeom>
            <a:avLst/>
            <a:gdLst>
              <a:gd name="T0" fmla="*/ 6 w 144"/>
              <a:gd name="T1" fmla="*/ 37 h 174"/>
              <a:gd name="T2" fmla="*/ 5 w 144"/>
              <a:gd name="T3" fmla="*/ 50 h 174"/>
              <a:gd name="T4" fmla="*/ 29 w 144"/>
              <a:gd name="T5" fmla="*/ 79 h 174"/>
              <a:gd name="T6" fmla="*/ 30 w 144"/>
              <a:gd name="T7" fmla="*/ 78 h 174"/>
              <a:gd name="T8" fmla="*/ 45 w 144"/>
              <a:gd name="T9" fmla="*/ 70 h 174"/>
              <a:gd name="T10" fmla="*/ 0 w 144"/>
              <a:gd name="T11" fmla="*/ 14 h 174"/>
              <a:gd name="T12" fmla="*/ 29 w 144"/>
              <a:gd name="T13" fmla="*/ 79 h 174"/>
              <a:gd name="T14" fmla="*/ 72 w 144"/>
              <a:gd name="T15" fmla="*/ 38 h 174"/>
              <a:gd name="T16" fmla="*/ 82 w 144"/>
              <a:gd name="T17" fmla="*/ 43 h 174"/>
              <a:gd name="T18" fmla="*/ 119 w 144"/>
              <a:gd name="T19" fmla="*/ 73 h 174"/>
              <a:gd name="T20" fmla="*/ 92 w 144"/>
              <a:gd name="T21" fmla="*/ 35 h 174"/>
              <a:gd name="T22" fmla="*/ 93 w 144"/>
              <a:gd name="T23" fmla="*/ 19 h 174"/>
              <a:gd name="T24" fmla="*/ 96 w 144"/>
              <a:gd name="T25" fmla="*/ 12 h 174"/>
              <a:gd name="T26" fmla="*/ 89 w 144"/>
              <a:gd name="T27" fmla="*/ 8 h 174"/>
              <a:gd name="T28" fmla="*/ 76 w 144"/>
              <a:gd name="T29" fmla="*/ 5 h 174"/>
              <a:gd name="T30" fmla="*/ 70 w 144"/>
              <a:gd name="T31" fmla="*/ 7 h 174"/>
              <a:gd name="T32" fmla="*/ 62 w 144"/>
              <a:gd name="T33" fmla="*/ 11 h 174"/>
              <a:gd name="T34" fmla="*/ 32 w 144"/>
              <a:gd name="T35" fmla="*/ 4 h 174"/>
              <a:gd name="T36" fmla="*/ 48 w 144"/>
              <a:gd name="T37" fmla="*/ 68 h 174"/>
              <a:gd name="T38" fmla="*/ 126 w 144"/>
              <a:gd name="T39" fmla="*/ 163 h 174"/>
              <a:gd name="T40" fmla="*/ 11 w 144"/>
              <a:gd name="T41" fmla="*/ 167 h 174"/>
              <a:gd name="T42" fmla="*/ 14 w 144"/>
              <a:gd name="T43" fmla="*/ 174 h 174"/>
              <a:gd name="T44" fmla="*/ 126 w 144"/>
              <a:gd name="T45" fmla="*/ 174 h 174"/>
              <a:gd name="T46" fmla="*/ 130 w 144"/>
              <a:gd name="T47" fmla="*/ 167 h 174"/>
              <a:gd name="T48" fmla="*/ 139 w 144"/>
              <a:gd name="T49" fmla="*/ 76 h 174"/>
              <a:gd name="T50" fmla="*/ 122 w 144"/>
              <a:gd name="T51" fmla="*/ 93 h 174"/>
              <a:gd name="T52" fmla="*/ 139 w 144"/>
              <a:gd name="T53" fmla="*/ 76 h 174"/>
              <a:gd name="T54" fmla="*/ 71 w 144"/>
              <a:gd name="T55" fmla="*/ 135 h 174"/>
              <a:gd name="T56" fmla="*/ 70 w 144"/>
              <a:gd name="T57" fmla="*/ 135 h 174"/>
              <a:gd name="T58" fmla="*/ 61 w 144"/>
              <a:gd name="T59" fmla="*/ 136 h 174"/>
              <a:gd name="T60" fmla="*/ 57 w 144"/>
              <a:gd name="T61" fmla="*/ 137 h 174"/>
              <a:gd name="T62" fmla="*/ 49 w 144"/>
              <a:gd name="T63" fmla="*/ 139 h 174"/>
              <a:gd name="T64" fmla="*/ 49 w 144"/>
              <a:gd name="T65" fmla="*/ 139 h 174"/>
              <a:gd name="T66" fmla="*/ 48 w 144"/>
              <a:gd name="T67" fmla="*/ 135 h 174"/>
              <a:gd name="T68" fmla="*/ 39 w 144"/>
              <a:gd name="T69" fmla="*/ 136 h 174"/>
              <a:gd name="T70" fmla="*/ 39 w 144"/>
              <a:gd name="T71" fmla="*/ 144 h 174"/>
              <a:gd name="T72" fmla="*/ 39 w 144"/>
              <a:gd name="T73" fmla="*/ 144 h 174"/>
              <a:gd name="T74" fmla="*/ 39 w 144"/>
              <a:gd name="T75" fmla="*/ 144 h 174"/>
              <a:gd name="T76" fmla="*/ 28 w 144"/>
              <a:gd name="T77" fmla="*/ 155 h 174"/>
              <a:gd name="T78" fmla="*/ 115 w 144"/>
              <a:gd name="T79" fmla="*/ 159 h 174"/>
              <a:gd name="T80" fmla="*/ 113 w 144"/>
              <a:gd name="T81" fmla="*/ 155 h 174"/>
              <a:gd name="T82" fmla="*/ 110 w 144"/>
              <a:gd name="T83" fmla="*/ 152 h 174"/>
              <a:gd name="T84" fmla="*/ 107 w 144"/>
              <a:gd name="T85" fmla="*/ 149 h 174"/>
              <a:gd name="T86" fmla="*/ 104 w 144"/>
              <a:gd name="T87" fmla="*/ 146 h 174"/>
              <a:gd name="T88" fmla="*/ 101 w 144"/>
              <a:gd name="T89" fmla="*/ 144 h 174"/>
              <a:gd name="T90" fmla="*/ 96 w 144"/>
              <a:gd name="T91" fmla="*/ 141 h 174"/>
              <a:gd name="T92" fmla="*/ 92 w 144"/>
              <a:gd name="T93" fmla="*/ 139 h 174"/>
              <a:gd name="T94" fmla="*/ 128 w 144"/>
              <a:gd name="T95" fmla="*/ 101 h 174"/>
              <a:gd name="T96" fmla="*/ 117 w 144"/>
              <a:gd name="T97" fmla="*/ 94 h 174"/>
              <a:gd name="T98" fmla="*/ 116 w 144"/>
              <a:gd name="T99" fmla="*/ 77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4" h="174">
                <a:moveTo>
                  <a:pt x="5" y="50"/>
                </a:moveTo>
                <a:cubicBezTo>
                  <a:pt x="4" y="46"/>
                  <a:pt x="4" y="41"/>
                  <a:pt x="6" y="37"/>
                </a:cubicBezTo>
                <a:cubicBezTo>
                  <a:pt x="15" y="59"/>
                  <a:pt x="15" y="59"/>
                  <a:pt x="15" y="59"/>
                </a:cubicBezTo>
                <a:cubicBezTo>
                  <a:pt x="11" y="58"/>
                  <a:pt x="7" y="55"/>
                  <a:pt x="5" y="50"/>
                </a:cubicBezTo>
                <a:close/>
                <a:moveTo>
                  <a:pt x="29" y="79"/>
                </a:moveTo>
                <a:cubicBezTo>
                  <a:pt x="29" y="79"/>
                  <a:pt x="29" y="79"/>
                  <a:pt x="29" y="79"/>
                </a:cubicBezTo>
                <a:cubicBezTo>
                  <a:pt x="29" y="79"/>
                  <a:pt x="29" y="79"/>
                  <a:pt x="30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2" y="77"/>
                  <a:pt x="36" y="74"/>
                  <a:pt x="45" y="70"/>
                </a:cubicBezTo>
                <a:cubicBezTo>
                  <a:pt x="18" y="9"/>
                  <a:pt x="18" y="9"/>
                  <a:pt x="18" y="9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0" y="14"/>
                  <a:pt x="28" y="79"/>
                </a:cubicBezTo>
                <a:cubicBezTo>
                  <a:pt x="28" y="79"/>
                  <a:pt x="28" y="79"/>
                  <a:pt x="29" y="79"/>
                </a:cubicBezTo>
                <a:close/>
                <a:moveTo>
                  <a:pt x="58" y="63"/>
                </a:moveTo>
                <a:cubicBezTo>
                  <a:pt x="67" y="58"/>
                  <a:pt x="72" y="48"/>
                  <a:pt x="72" y="38"/>
                </a:cubicBezTo>
                <a:cubicBezTo>
                  <a:pt x="73" y="39"/>
                  <a:pt x="73" y="40"/>
                  <a:pt x="74" y="40"/>
                </a:cubicBezTo>
                <a:cubicBezTo>
                  <a:pt x="76" y="43"/>
                  <a:pt x="79" y="44"/>
                  <a:pt x="82" y="43"/>
                </a:cubicBezTo>
                <a:cubicBezTo>
                  <a:pt x="82" y="43"/>
                  <a:pt x="111" y="71"/>
                  <a:pt x="116" y="77"/>
                </a:cubicBezTo>
                <a:cubicBezTo>
                  <a:pt x="117" y="76"/>
                  <a:pt x="118" y="74"/>
                  <a:pt x="119" y="73"/>
                </a:cubicBezTo>
                <a:cubicBezTo>
                  <a:pt x="121" y="71"/>
                  <a:pt x="123" y="70"/>
                  <a:pt x="126" y="69"/>
                </a:cubicBezTo>
                <a:cubicBezTo>
                  <a:pt x="92" y="35"/>
                  <a:pt x="92" y="35"/>
                  <a:pt x="92" y="35"/>
                </a:cubicBezTo>
                <a:cubicBezTo>
                  <a:pt x="92" y="32"/>
                  <a:pt x="92" y="29"/>
                  <a:pt x="90" y="27"/>
                </a:cubicBezTo>
                <a:cubicBezTo>
                  <a:pt x="92" y="25"/>
                  <a:pt x="93" y="22"/>
                  <a:pt x="93" y="19"/>
                </a:cubicBezTo>
                <a:cubicBezTo>
                  <a:pt x="93" y="18"/>
                  <a:pt x="93" y="18"/>
                  <a:pt x="93" y="18"/>
                </a:cubicBezTo>
                <a:cubicBezTo>
                  <a:pt x="96" y="17"/>
                  <a:pt x="97" y="15"/>
                  <a:pt x="96" y="12"/>
                </a:cubicBezTo>
                <a:cubicBezTo>
                  <a:pt x="96" y="12"/>
                  <a:pt x="96" y="12"/>
                  <a:pt x="95" y="10"/>
                </a:cubicBezTo>
                <a:cubicBezTo>
                  <a:pt x="94" y="8"/>
                  <a:pt x="91" y="7"/>
                  <a:pt x="89" y="8"/>
                </a:cubicBezTo>
                <a:cubicBezTo>
                  <a:pt x="89" y="8"/>
                  <a:pt x="89" y="8"/>
                  <a:pt x="88" y="8"/>
                </a:cubicBezTo>
                <a:cubicBezTo>
                  <a:pt x="85" y="5"/>
                  <a:pt x="80" y="3"/>
                  <a:pt x="76" y="5"/>
                </a:cubicBezTo>
                <a:cubicBezTo>
                  <a:pt x="76" y="5"/>
                  <a:pt x="76" y="5"/>
                  <a:pt x="70" y="8"/>
                </a:cubicBezTo>
                <a:cubicBezTo>
                  <a:pt x="70" y="7"/>
                  <a:pt x="70" y="7"/>
                  <a:pt x="70" y="7"/>
                </a:cubicBezTo>
                <a:cubicBezTo>
                  <a:pt x="62" y="11"/>
                  <a:pt x="62" y="11"/>
                  <a:pt x="62" y="11"/>
                </a:cubicBezTo>
                <a:cubicBezTo>
                  <a:pt x="62" y="11"/>
                  <a:pt x="62" y="11"/>
                  <a:pt x="62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54" y="4"/>
                  <a:pt x="43" y="0"/>
                  <a:pt x="32" y="4"/>
                </a:cubicBezTo>
                <a:cubicBezTo>
                  <a:pt x="22" y="7"/>
                  <a:pt x="22" y="7"/>
                  <a:pt x="22" y="7"/>
                </a:cubicBezTo>
                <a:cubicBezTo>
                  <a:pt x="48" y="68"/>
                  <a:pt x="48" y="68"/>
                  <a:pt x="48" y="68"/>
                </a:cubicBezTo>
                <a:cubicBezTo>
                  <a:pt x="51" y="66"/>
                  <a:pt x="54" y="65"/>
                  <a:pt x="58" y="63"/>
                </a:cubicBezTo>
                <a:close/>
                <a:moveTo>
                  <a:pt x="126" y="163"/>
                </a:moveTo>
                <a:cubicBezTo>
                  <a:pt x="122" y="163"/>
                  <a:pt x="14" y="163"/>
                  <a:pt x="14" y="163"/>
                </a:cubicBezTo>
                <a:cubicBezTo>
                  <a:pt x="12" y="163"/>
                  <a:pt x="11" y="165"/>
                  <a:pt x="11" y="167"/>
                </a:cubicBezTo>
                <a:cubicBezTo>
                  <a:pt x="11" y="170"/>
                  <a:pt x="11" y="170"/>
                  <a:pt x="11" y="170"/>
                </a:cubicBezTo>
                <a:cubicBezTo>
                  <a:pt x="11" y="172"/>
                  <a:pt x="12" y="174"/>
                  <a:pt x="14" y="174"/>
                </a:cubicBezTo>
                <a:cubicBezTo>
                  <a:pt x="37" y="174"/>
                  <a:pt x="56" y="174"/>
                  <a:pt x="70" y="174"/>
                </a:cubicBezTo>
                <a:cubicBezTo>
                  <a:pt x="126" y="174"/>
                  <a:pt x="126" y="174"/>
                  <a:pt x="126" y="174"/>
                </a:cubicBezTo>
                <a:cubicBezTo>
                  <a:pt x="128" y="174"/>
                  <a:pt x="130" y="172"/>
                  <a:pt x="130" y="170"/>
                </a:cubicBezTo>
                <a:cubicBezTo>
                  <a:pt x="130" y="167"/>
                  <a:pt x="130" y="167"/>
                  <a:pt x="130" y="167"/>
                </a:cubicBezTo>
                <a:cubicBezTo>
                  <a:pt x="130" y="165"/>
                  <a:pt x="128" y="163"/>
                  <a:pt x="126" y="163"/>
                </a:cubicBezTo>
                <a:close/>
                <a:moveTo>
                  <a:pt x="139" y="76"/>
                </a:moveTo>
                <a:cubicBezTo>
                  <a:pt x="134" y="71"/>
                  <a:pt x="126" y="71"/>
                  <a:pt x="122" y="76"/>
                </a:cubicBezTo>
                <a:cubicBezTo>
                  <a:pt x="117" y="81"/>
                  <a:pt x="117" y="88"/>
                  <a:pt x="122" y="93"/>
                </a:cubicBezTo>
                <a:cubicBezTo>
                  <a:pt x="126" y="98"/>
                  <a:pt x="134" y="98"/>
                  <a:pt x="139" y="93"/>
                </a:cubicBezTo>
                <a:cubicBezTo>
                  <a:pt x="144" y="88"/>
                  <a:pt x="144" y="81"/>
                  <a:pt x="139" y="76"/>
                </a:cubicBezTo>
                <a:close/>
                <a:moveTo>
                  <a:pt x="117" y="94"/>
                </a:moveTo>
                <a:cubicBezTo>
                  <a:pt x="71" y="135"/>
                  <a:pt x="71" y="135"/>
                  <a:pt x="71" y="135"/>
                </a:cubicBezTo>
                <a:cubicBezTo>
                  <a:pt x="71" y="135"/>
                  <a:pt x="70" y="135"/>
                  <a:pt x="70" y="135"/>
                </a:cubicBezTo>
                <a:cubicBezTo>
                  <a:pt x="70" y="135"/>
                  <a:pt x="70" y="135"/>
                  <a:pt x="70" y="135"/>
                </a:cubicBezTo>
                <a:cubicBezTo>
                  <a:pt x="68" y="135"/>
                  <a:pt x="66" y="135"/>
                  <a:pt x="65" y="135"/>
                </a:cubicBezTo>
                <a:cubicBezTo>
                  <a:pt x="64" y="135"/>
                  <a:pt x="62" y="136"/>
                  <a:pt x="61" y="136"/>
                </a:cubicBezTo>
                <a:cubicBezTo>
                  <a:pt x="60" y="136"/>
                  <a:pt x="58" y="136"/>
                  <a:pt x="57" y="137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4" y="137"/>
                  <a:pt x="52" y="138"/>
                  <a:pt x="49" y="139"/>
                </a:cubicBezTo>
                <a:cubicBezTo>
                  <a:pt x="49" y="139"/>
                  <a:pt x="49" y="139"/>
                  <a:pt x="49" y="139"/>
                </a:cubicBezTo>
                <a:cubicBezTo>
                  <a:pt x="50" y="139"/>
                  <a:pt x="50" y="139"/>
                  <a:pt x="50" y="140"/>
                </a:cubicBezTo>
                <a:cubicBezTo>
                  <a:pt x="50" y="139"/>
                  <a:pt x="49" y="139"/>
                  <a:pt x="49" y="139"/>
                </a:cubicBezTo>
                <a:cubicBezTo>
                  <a:pt x="49" y="139"/>
                  <a:pt x="49" y="139"/>
                  <a:pt x="49" y="139"/>
                </a:cubicBezTo>
                <a:cubicBezTo>
                  <a:pt x="49" y="139"/>
                  <a:pt x="49" y="139"/>
                  <a:pt x="48" y="135"/>
                </a:cubicBezTo>
                <a:cubicBezTo>
                  <a:pt x="47" y="134"/>
                  <a:pt x="45" y="133"/>
                  <a:pt x="43" y="134"/>
                </a:cubicBezTo>
                <a:cubicBezTo>
                  <a:pt x="43" y="134"/>
                  <a:pt x="43" y="134"/>
                  <a:pt x="39" y="136"/>
                </a:cubicBezTo>
                <a:cubicBezTo>
                  <a:pt x="37" y="137"/>
                  <a:pt x="36" y="139"/>
                  <a:pt x="37" y="141"/>
                </a:cubicBezTo>
                <a:cubicBezTo>
                  <a:pt x="37" y="141"/>
                  <a:pt x="37" y="141"/>
                  <a:pt x="39" y="144"/>
                </a:cubicBezTo>
                <a:cubicBezTo>
                  <a:pt x="39" y="144"/>
                  <a:pt x="39" y="144"/>
                  <a:pt x="39" y="144"/>
                </a:cubicBezTo>
                <a:cubicBezTo>
                  <a:pt x="39" y="144"/>
                  <a:pt x="39" y="144"/>
                  <a:pt x="39" y="144"/>
                </a:cubicBezTo>
                <a:cubicBezTo>
                  <a:pt x="39" y="144"/>
                  <a:pt x="39" y="144"/>
                  <a:pt x="39" y="144"/>
                </a:cubicBezTo>
                <a:cubicBezTo>
                  <a:pt x="39" y="144"/>
                  <a:pt x="39" y="144"/>
                  <a:pt x="39" y="144"/>
                </a:cubicBezTo>
                <a:cubicBezTo>
                  <a:pt x="36" y="146"/>
                  <a:pt x="33" y="149"/>
                  <a:pt x="31" y="151"/>
                </a:cubicBezTo>
                <a:cubicBezTo>
                  <a:pt x="30" y="152"/>
                  <a:pt x="29" y="154"/>
                  <a:pt x="28" y="155"/>
                </a:cubicBezTo>
                <a:cubicBezTo>
                  <a:pt x="27" y="156"/>
                  <a:pt x="26" y="158"/>
                  <a:pt x="25" y="159"/>
                </a:cubicBezTo>
                <a:cubicBezTo>
                  <a:pt x="115" y="159"/>
                  <a:pt x="115" y="159"/>
                  <a:pt x="115" y="159"/>
                </a:cubicBezTo>
                <a:cubicBezTo>
                  <a:pt x="114" y="158"/>
                  <a:pt x="114" y="157"/>
                  <a:pt x="113" y="156"/>
                </a:cubicBezTo>
                <a:cubicBezTo>
                  <a:pt x="113" y="156"/>
                  <a:pt x="113" y="155"/>
                  <a:pt x="113" y="155"/>
                </a:cubicBezTo>
                <a:cubicBezTo>
                  <a:pt x="112" y="154"/>
                  <a:pt x="111" y="153"/>
                  <a:pt x="111" y="153"/>
                </a:cubicBezTo>
                <a:cubicBezTo>
                  <a:pt x="111" y="152"/>
                  <a:pt x="110" y="152"/>
                  <a:pt x="110" y="152"/>
                </a:cubicBezTo>
                <a:cubicBezTo>
                  <a:pt x="109" y="151"/>
                  <a:pt x="109" y="150"/>
                  <a:pt x="108" y="149"/>
                </a:cubicBezTo>
                <a:cubicBezTo>
                  <a:pt x="108" y="149"/>
                  <a:pt x="107" y="149"/>
                  <a:pt x="107" y="149"/>
                </a:cubicBezTo>
                <a:cubicBezTo>
                  <a:pt x="106" y="148"/>
                  <a:pt x="106" y="147"/>
                  <a:pt x="105" y="147"/>
                </a:cubicBezTo>
                <a:cubicBezTo>
                  <a:pt x="104" y="146"/>
                  <a:pt x="104" y="146"/>
                  <a:pt x="104" y="146"/>
                </a:cubicBezTo>
                <a:cubicBezTo>
                  <a:pt x="103" y="145"/>
                  <a:pt x="102" y="144"/>
                  <a:pt x="101" y="144"/>
                </a:cubicBezTo>
                <a:cubicBezTo>
                  <a:pt x="101" y="144"/>
                  <a:pt x="101" y="144"/>
                  <a:pt x="101" y="144"/>
                </a:cubicBezTo>
                <a:cubicBezTo>
                  <a:pt x="99" y="143"/>
                  <a:pt x="98" y="142"/>
                  <a:pt x="97" y="142"/>
                </a:cubicBezTo>
                <a:cubicBezTo>
                  <a:pt x="97" y="141"/>
                  <a:pt x="96" y="141"/>
                  <a:pt x="96" y="141"/>
                </a:cubicBezTo>
                <a:cubicBezTo>
                  <a:pt x="95" y="141"/>
                  <a:pt x="94" y="140"/>
                  <a:pt x="93" y="140"/>
                </a:cubicBezTo>
                <a:cubicBezTo>
                  <a:pt x="93" y="140"/>
                  <a:pt x="92" y="139"/>
                  <a:pt x="92" y="139"/>
                </a:cubicBezTo>
                <a:cubicBezTo>
                  <a:pt x="91" y="139"/>
                  <a:pt x="90" y="138"/>
                  <a:pt x="88" y="138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5" y="100"/>
                  <a:pt x="121" y="98"/>
                  <a:pt x="119" y="96"/>
                </a:cubicBezTo>
                <a:cubicBezTo>
                  <a:pt x="118" y="95"/>
                  <a:pt x="118" y="94"/>
                  <a:pt x="117" y="94"/>
                </a:cubicBezTo>
                <a:close/>
                <a:moveTo>
                  <a:pt x="82" y="43"/>
                </a:moveTo>
                <a:cubicBezTo>
                  <a:pt x="116" y="77"/>
                  <a:pt x="116" y="77"/>
                  <a:pt x="116" y="77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7200">
              <a:cs typeface="+mn-ea"/>
              <a:sym typeface="+mn-lt"/>
            </a:endParaRPr>
          </a:p>
        </p:txBody>
      </p:sp>
      <p:sp>
        <p:nvSpPr>
          <p:cNvPr id="101" name="Freeform 54"/>
          <p:cNvSpPr>
            <a:spLocks noEditPoints="1"/>
          </p:cNvSpPr>
          <p:nvPr/>
        </p:nvSpPr>
        <p:spPr bwMode="auto">
          <a:xfrm>
            <a:off x="4379480" y="4941635"/>
            <a:ext cx="394542" cy="269729"/>
          </a:xfrm>
          <a:custGeom>
            <a:avLst/>
            <a:gdLst>
              <a:gd name="T0" fmla="*/ 99 w 199"/>
              <a:gd name="T1" fmla="*/ 101 h 136"/>
              <a:gd name="T2" fmla="*/ 0 w 199"/>
              <a:gd name="T3" fmla="*/ 51 h 136"/>
              <a:gd name="T4" fmla="*/ 99 w 199"/>
              <a:gd name="T5" fmla="*/ 0 h 136"/>
              <a:gd name="T6" fmla="*/ 199 w 199"/>
              <a:gd name="T7" fmla="*/ 51 h 136"/>
              <a:gd name="T8" fmla="*/ 157 w 199"/>
              <a:gd name="T9" fmla="*/ 72 h 136"/>
              <a:gd name="T10" fmla="*/ 157 w 199"/>
              <a:gd name="T11" fmla="*/ 71 h 136"/>
              <a:gd name="T12" fmla="*/ 107 w 199"/>
              <a:gd name="T13" fmla="*/ 46 h 136"/>
              <a:gd name="T14" fmla="*/ 101 w 199"/>
              <a:gd name="T15" fmla="*/ 44 h 136"/>
              <a:gd name="T16" fmla="*/ 95 w 199"/>
              <a:gd name="T17" fmla="*/ 46 h 136"/>
              <a:gd name="T18" fmla="*/ 93 w 199"/>
              <a:gd name="T19" fmla="*/ 52 h 136"/>
              <a:gd name="T20" fmla="*/ 97 w 199"/>
              <a:gd name="T21" fmla="*/ 59 h 136"/>
              <a:gd name="T22" fmla="*/ 140 w 199"/>
              <a:gd name="T23" fmla="*/ 80 h 136"/>
              <a:gd name="T24" fmla="*/ 99 w 199"/>
              <a:gd name="T25" fmla="*/ 101 h 136"/>
              <a:gd name="T26" fmla="*/ 153 w 199"/>
              <a:gd name="T27" fmla="*/ 117 h 136"/>
              <a:gd name="T28" fmla="*/ 155 w 199"/>
              <a:gd name="T29" fmla="*/ 114 h 136"/>
              <a:gd name="T30" fmla="*/ 153 w 199"/>
              <a:gd name="T31" fmla="*/ 111 h 136"/>
              <a:gd name="T32" fmla="*/ 153 w 199"/>
              <a:gd name="T33" fmla="*/ 74 h 136"/>
              <a:gd name="T34" fmla="*/ 105 w 199"/>
              <a:gd name="T35" fmla="*/ 49 h 136"/>
              <a:gd name="T36" fmla="*/ 98 w 199"/>
              <a:gd name="T37" fmla="*/ 49 h 136"/>
              <a:gd name="T38" fmla="*/ 99 w 199"/>
              <a:gd name="T39" fmla="*/ 55 h 136"/>
              <a:gd name="T40" fmla="*/ 145 w 199"/>
              <a:gd name="T41" fmla="*/ 78 h 136"/>
              <a:gd name="T42" fmla="*/ 145 w 199"/>
              <a:gd name="T43" fmla="*/ 111 h 136"/>
              <a:gd name="T44" fmla="*/ 143 w 199"/>
              <a:gd name="T45" fmla="*/ 114 h 136"/>
              <a:gd name="T46" fmla="*/ 145 w 199"/>
              <a:gd name="T47" fmla="*/ 117 h 136"/>
              <a:gd name="T48" fmla="*/ 142 w 199"/>
              <a:gd name="T49" fmla="*/ 125 h 136"/>
              <a:gd name="T50" fmla="*/ 147 w 199"/>
              <a:gd name="T51" fmla="*/ 132 h 136"/>
              <a:gd name="T52" fmla="*/ 146 w 199"/>
              <a:gd name="T53" fmla="*/ 136 h 136"/>
              <a:gd name="T54" fmla="*/ 157 w 199"/>
              <a:gd name="T55" fmla="*/ 124 h 136"/>
              <a:gd name="T56" fmla="*/ 153 w 199"/>
              <a:gd name="T57" fmla="*/ 117 h 136"/>
              <a:gd name="T58" fmla="*/ 34 w 199"/>
              <a:gd name="T59" fmla="*/ 75 h 136"/>
              <a:gd name="T60" fmla="*/ 34 w 199"/>
              <a:gd name="T61" fmla="*/ 117 h 136"/>
              <a:gd name="T62" fmla="*/ 35 w 199"/>
              <a:gd name="T63" fmla="*/ 117 h 136"/>
              <a:gd name="T64" fmla="*/ 100 w 199"/>
              <a:gd name="T65" fmla="*/ 135 h 136"/>
              <a:gd name="T66" fmla="*/ 139 w 199"/>
              <a:gd name="T67" fmla="*/ 129 h 136"/>
              <a:gd name="T68" fmla="*/ 138 w 199"/>
              <a:gd name="T69" fmla="*/ 125 h 136"/>
              <a:gd name="T70" fmla="*/ 140 w 199"/>
              <a:gd name="T71" fmla="*/ 117 h 136"/>
              <a:gd name="T72" fmla="*/ 139 w 199"/>
              <a:gd name="T73" fmla="*/ 114 h 136"/>
              <a:gd name="T74" fmla="*/ 141 w 199"/>
              <a:gd name="T75" fmla="*/ 109 h 136"/>
              <a:gd name="T76" fmla="*/ 141 w 199"/>
              <a:gd name="T77" fmla="*/ 87 h 136"/>
              <a:gd name="T78" fmla="*/ 99 w 199"/>
              <a:gd name="T79" fmla="*/ 108 h 136"/>
              <a:gd name="T80" fmla="*/ 34 w 199"/>
              <a:gd name="T81" fmla="*/ 75 h 136"/>
              <a:gd name="T82" fmla="*/ 157 w 199"/>
              <a:gd name="T83" fmla="*/ 109 h 136"/>
              <a:gd name="T84" fmla="*/ 159 w 199"/>
              <a:gd name="T85" fmla="*/ 114 h 136"/>
              <a:gd name="T86" fmla="*/ 158 w 199"/>
              <a:gd name="T87" fmla="*/ 117 h 136"/>
              <a:gd name="T88" fmla="*/ 160 w 199"/>
              <a:gd name="T89" fmla="*/ 120 h 136"/>
              <a:gd name="T90" fmla="*/ 164 w 199"/>
              <a:gd name="T91" fmla="*/ 117 h 136"/>
              <a:gd name="T92" fmla="*/ 165 w 199"/>
              <a:gd name="T93" fmla="*/ 117 h 136"/>
              <a:gd name="T94" fmla="*/ 165 w 199"/>
              <a:gd name="T95" fmla="*/ 75 h 136"/>
              <a:gd name="T96" fmla="*/ 157 w 199"/>
              <a:gd name="T97" fmla="*/ 79 h 136"/>
              <a:gd name="T98" fmla="*/ 157 w 199"/>
              <a:gd name="T99" fmla="*/ 10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9" h="136">
                <a:moveTo>
                  <a:pt x="99" y="101"/>
                </a:moveTo>
                <a:cubicBezTo>
                  <a:pt x="0" y="51"/>
                  <a:pt x="0" y="51"/>
                  <a:pt x="0" y="51"/>
                </a:cubicBezTo>
                <a:cubicBezTo>
                  <a:pt x="99" y="0"/>
                  <a:pt x="99" y="0"/>
                  <a:pt x="99" y="0"/>
                </a:cubicBezTo>
                <a:cubicBezTo>
                  <a:pt x="199" y="51"/>
                  <a:pt x="199" y="51"/>
                  <a:pt x="199" y="51"/>
                </a:cubicBezTo>
                <a:cubicBezTo>
                  <a:pt x="157" y="72"/>
                  <a:pt x="157" y="72"/>
                  <a:pt x="157" y="72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6" y="45"/>
                  <a:pt x="104" y="44"/>
                  <a:pt x="101" y="44"/>
                </a:cubicBezTo>
                <a:cubicBezTo>
                  <a:pt x="99" y="44"/>
                  <a:pt x="97" y="44"/>
                  <a:pt x="95" y="46"/>
                </a:cubicBezTo>
                <a:cubicBezTo>
                  <a:pt x="93" y="48"/>
                  <a:pt x="92" y="51"/>
                  <a:pt x="93" y="52"/>
                </a:cubicBezTo>
                <a:cubicBezTo>
                  <a:pt x="93" y="56"/>
                  <a:pt x="96" y="58"/>
                  <a:pt x="97" y="59"/>
                </a:cubicBezTo>
                <a:cubicBezTo>
                  <a:pt x="140" y="80"/>
                  <a:pt x="140" y="80"/>
                  <a:pt x="140" y="80"/>
                </a:cubicBezTo>
                <a:lnTo>
                  <a:pt x="99" y="101"/>
                </a:lnTo>
                <a:close/>
                <a:moveTo>
                  <a:pt x="153" y="117"/>
                </a:moveTo>
                <a:cubicBezTo>
                  <a:pt x="154" y="117"/>
                  <a:pt x="155" y="115"/>
                  <a:pt x="155" y="114"/>
                </a:cubicBezTo>
                <a:cubicBezTo>
                  <a:pt x="155" y="113"/>
                  <a:pt x="154" y="112"/>
                  <a:pt x="153" y="111"/>
                </a:cubicBezTo>
                <a:cubicBezTo>
                  <a:pt x="153" y="74"/>
                  <a:pt x="153" y="74"/>
                  <a:pt x="153" y="74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9"/>
                  <a:pt x="101" y="46"/>
                  <a:pt x="98" y="49"/>
                </a:cubicBezTo>
                <a:cubicBezTo>
                  <a:pt x="94" y="52"/>
                  <a:pt x="99" y="55"/>
                  <a:pt x="99" y="55"/>
                </a:cubicBezTo>
                <a:cubicBezTo>
                  <a:pt x="145" y="78"/>
                  <a:pt x="145" y="78"/>
                  <a:pt x="145" y="78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44" y="112"/>
                  <a:pt x="143" y="113"/>
                  <a:pt x="143" y="114"/>
                </a:cubicBezTo>
                <a:cubicBezTo>
                  <a:pt x="143" y="115"/>
                  <a:pt x="144" y="117"/>
                  <a:pt x="145" y="117"/>
                </a:cubicBezTo>
                <a:cubicBezTo>
                  <a:pt x="144" y="118"/>
                  <a:pt x="142" y="121"/>
                  <a:pt x="142" y="125"/>
                </a:cubicBezTo>
                <a:cubicBezTo>
                  <a:pt x="142" y="129"/>
                  <a:pt x="147" y="129"/>
                  <a:pt x="147" y="132"/>
                </a:cubicBezTo>
                <a:cubicBezTo>
                  <a:pt x="147" y="134"/>
                  <a:pt x="146" y="136"/>
                  <a:pt x="146" y="136"/>
                </a:cubicBezTo>
                <a:cubicBezTo>
                  <a:pt x="146" y="136"/>
                  <a:pt x="157" y="132"/>
                  <a:pt x="157" y="124"/>
                </a:cubicBezTo>
                <a:cubicBezTo>
                  <a:pt x="157" y="120"/>
                  <a:pt x="154" y="118"/>
                  <a:pt x="153" y="117"/>
                </a:cubicBezTo>
                <a:close/>
                <a:moveTo>
                  <a:pt x="34" y="75"/>
                </a:moveTo>
                <a:cubicBezTo>
                  <a:pt x="34" y="117"/>
                  <a:pt x="34" y="117"/>
                  <a:pt x="34" y="117"/>
                </a:cubicBezTo>
                <a:cubicBezTo>
                  <a:pt x="35" y="117"/>
                  <a:pt x="35" y="117"/>
                  <a:pt x="35" y="117"/>
                </a:cubicBezTo>
                <a:cubicBezTo>
                  <a:pt x="53" y="129"/>
                  <a:pt x="76" y="135"/>
                  <a:pt x="100" y="135"/>
                </a:cubicBezTo>
                <a:cubicBezTo>
                  <a:pt x="113" y="135"/>
                  <a:pt x="127" y="133"/>
                  <a:pt x="139" y="129"/>
                </a:cubicBezTo>
                <a:cubicBezTo>
                  <a:pt x="138" y="128"/>
                  <a:pt x="138" y="126"/>
                  <a:pt x="138" y="125"/>
                </a:cubicBezTo>
                <a:cubicBezTo>
                  <a:pt x="138" y="122"/>
                  <a:pt x="139" y="119"/>
                  <a:pt x="140" y="117"/>
                </a:cubicBezTo>
                <a:cubicBezTo>
                  <a:pt x="139" y="116"/>
                  <a:pt x="139" y="115"/>
                  <a:pt x="139" y="114"/>
                </a:cubicBezTo>
                <a:cubicBezTo>
                  <a:pt x="139" y="112"/>
                  <a:pt x="140" y="110"/>
                  <a:pt x="141" y="109"/>
                </a:cubicBezTo>
                <a:cubicBezTo>
                  <a:pt x="141" y="87"/>
                  <a:pt x="141" y="87"/>
                  <a:pt x="141" y="87"/>
                </a:cubicBezTo>
                <a:cubicBezTo>
                  <a:pt x="99" y="108"/>
                  <a:pt x="99" y="108"/>
                  <a:pt x="99" y="108"/>
                </a:cubicBezTo>
                <a:lnTo>
                  <a:pt x="34" y="75"/>
                </a:lnTo>
                <a:close/>
                <a:moveTo>
                  <a:pt x="157" y="109"/>
                </a:moveTo>
                <a:cubicBezTo>
                  <a:pt x="158" y="111"/>
                  <a:pt x="159" y="112"/>
                  <a:pt x="159" y="114"/>
                </a:cubicBezTo>
                <a:cubicBezTo>
                  <a:pt x="159" y="115"/>
                  <a:pt x="159" y="116"/>
                  <a:pt x="158" y="117"/>
                </a:cubicBezTo>
                <a:cubicBezTo>
                  <a:pt x="159" y="118"/>
                  <a:pt x="159" y="119"/>
                  <a:pt x="160" y="120"/>
                </a:cubicBezTo>
                <a:cubicBezTo>
                  <a:pt x="161" y="119"/>
                  <a:pt x="163" y="118"/>
                  <a:pt x="164" y="117"/>
                </a:cubicBezTo>
                <a:cubicBezTo>
                  <a:pt x="165" y="117"/>
                  <a:pt x="165" y="117"/>
                  <a:pt x="165" y="117"/>
                </a:cubicBezTo>
                <a:cubicBezTo>
                  <a:pt x="165" y="75"/>
                  <a:pt x="165" y="75"/>
                  <a:pt x="165" y="75"/>
                </a:cubicBezTo>
                <a:cubicBezTo>
                  <a:pt x="157" y="79"/>
                  <a:pt x="157" y="79"/>
                  <a:pt x="157" y="79"/>
                </a:cubicBezTo>
                <a:lnTo>
                  <a:pt x="157" y="10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7200">
              <a:cs typeface="+mn-ea"/>
              <a:sym typeface="+mn-lt"/>
            </a:endParaRPr>
          </a:p>
        </p:txBody>
      </p:sp>
      <p:sp>
        <p:nvSpPr>
          <p:cNvPr id="102" name="Freeform 56"/>
          <p:cNvSpPr>
            <a:spLocks noEditPoints="1"/>
          </p:cNvSpPr>
          <p:nvPr/>
        </p:nvSpPr>
        <p:spPr bwMode="auto">
          <a:xfrm>
            <a:off x="7688312" y="4953907"/>
            <a:ext cx="318600" cy="239674"/>
          </a:xfrm>
          <a:custGeom>
            <a:avLst/>
            <a:gdLst>
              <a:gd name="T0" fmla="*/ 56 w 186"/>
              <a:gd name="T1" fmla="*/ 67 h 140"/>
              <a:gd name="T2" fmla="*/ 34 w 186"/>
              <a:gd name="T3" fmla="*/ 77 h 140"/>
              <a:gd name="T4" fmla="*/ 15 w 186"/>
              <a:gd name="T5" fmla="*/ 87 h 140"/>
              <a:gd name="T6" fmla="*/ 50 w 186"/>
              <a:gd name="T7" fmla="*/ 61 h 140"/>
              <a:gd name="T8" fmla="*/ 68 w 186"/>
              <a:gd name="T9" fmla="*/ 67 h 140"/>
              <a:gd name="T10" fmla="*/ 59 w 186"/>
              <a:gd name="T11" fmla="*/ 81 h 140"/>
              <a:gd name="T12" fmla="*/ 82 w 186"/>
              <a:gd name="T13" fmla="*/ 68 h 140"/>
              <a:gd name="T14" fmla="*/ 68 w 186"/>
              <a:gd name="T15" fmla="*/ 67 h 140"/>
              <a:gd name="T16" fmla="*/ 82 w 186"/>
              <a:gd name="T17" fmla="*/ 27 h 140"/>
              <a:gd name="T18" fmla="*/ 64 w 186"/>
              <a:gd name="T19" fmla="*/ 40 h 140"/>
              <a:gd name="T20" fmla="*/ 36 w 186"/>
              <a:gd name="T21" fmla="*/ 36 h 140"/>
              <a:gd name="T22" fmla="*/ 15 w 186"/>
              <a:gd name="T23" fmla="*/ 27 h 140"/>
              <a:gd name="T24" fmla="*/ 72 w 186"/>
              <a:gd name="T25" fmla="*/ 40 h 140"/>
              <a:gd name="T26" fmla="*/ 72 w 186"/>
              <a:gd name="T27" fmla="*/ 26 h 140"/>
              <a:gd name="T28" fmla="*/ 106 w 186"/>
              <a:gd name="T29" fmla="*/ 95 h 140"/>
              <a:gd name="T30" fmla="*/ 144 w 186"/>
              <a:gd name="T31" fmla="*/ 95 h 140"/>
              <a:gd name="T32" fmla="*/ 106 w 186"/>
              <a:gd name="T33" fmla="*/ 95 h 140"/>
              <a:gd name="T34" fmla="*/ 106 w 186"/>
              <a:gd name="T35" fmla="*/ 72 h 140"/>
              <a:gd name="T36" fmla="*/ 170 w 186"/>
              <a:gd name="T37" fmla="*/ 68 h 140"/>
              <a:gd name="T38" fmla="*/ 126 w 186"/>
              <a:gd name="T39" fmla="*/ 24 h 140"/>
              <a:gd name="T40" fmla="*/ 170 w 186"/>
              <a:gd name="T41" fmla="*/ 31 h 140"/>
              <a:gd name="T42" fmla="*/ 126 w 186"/>
              <a:gd name="T43" fmla="*/ 24 h 140"/>
              <a:gd name="T44" fmla="*/ 106 w 186"/>
              <a:gd name="T45" fmla="*/ 45 h 140"/>
              <a:gd name="T46" fmla="*/ 170 w 186"/>
              <a:gd name="T47" fmla="*/ 40 h 140"/>
              <a:gd name="T48" fmla="*/ 106 w 186"/>
              <a:gd name="T49" fmla="*/ 81 h 140"/>
              <a:gd name="T50" fmla="*/ 170 w 186"/>
              <a:gd name="T51" fmla="*/ 86 h 140"/>
              <a:gd name="T52" fmla="*/ 106 w 186"/>
              <a:gd name="T53" fmla="*/ 81 h 140"/>
              <a:gd name="T54" fmla="*/ 106 w 186"/>
              <a:gd name="T55" fmla="*/ 59 h 140"/>
              <a:gd name="T56" fmla="*/ 170 w 186"/>
              <a:gd name="T57" fmla="*/ 54 h 140"/>
              <a:gd name="T58" fmla="*/ 186 w 186"/>
              <a:gd name="T59" fmla="*/ 9 h 140"/>
              <a:gd name="T60" fmla="*/ 186 w 186"/>
              <a:gd name="T61" fmla="*/ 134 h 140"/>
              <a:gd name="T62" fmla="*/ 142 w 186"/>
              <a:gd name="T63" fmla="*/ 128 h 140"/>
              <a:gd name="T64" fmla="*/ 93 w 186"/>
              <a:gd name="T65" fmla="*/ 140 h 140"/>
              <a:gd name="T66" fmla="*/ 44 w 186"/>
              <a:gd name="T67" fmla="*/ 128 h 140"/>
              <a:gd name="T68" fmla="*/ 0 w 186"/>
              <a:gd name="T69" fmla="*/ 134 h 140"/>
              <a:gd name="T70" fmla="*/ 0 w 186"/>
              <a:gd name="T71" fmla="*/ 9 h 140"/>
              <a:gd name="T72" fmla="*/ 44 w 186"/>
              <a:gd name="T73" fmla="*/ 0 h 140"/>
              <a:gd name="T74" fmla="*/ 142 w 186"/>
              <a:gd name="T75" fmla="*/ 0 h 140"/>
              <a:gd name="T76" fmla="*/ 186 w 186"/>
              <a:gd name="T77" fmla="*/ 9 h 140"/>
              <a:gd name="T78" fmla="*/ 44 w 186"/>
              <a:gd name="T79" fmla="*/ 8 h 140"/>
              <a:gd name="T80" fmla="*/ 8 w 186"/>
              <a:gd name="T81" fmla="*/ 118 h 140"/>
              <a:gd name="T82" fmla="*/ 89 w 186"/>
              <a:gd name="T83" fmla="*/ 121 h 140"/>
              <a:gd name="T84" fmla="*/ 178 w 186"/>
              <a:gd name="T85" fmla="*/ 14 h 140"/>
              <a:gd name="T86" fmla="*/ 97 w 186"/>
              <a:gd name="T87" fmla="*/ 18 h 140"/>
              <a:gd name="T88" fmla="*/ 142 w 186"/>
              <a:gd name="T89" fmla="*/ 112 h 140"/>
              <a:gd name="T90" fmla="*/ 178 w 186"/>
              <a:gd name="T91" fmla="*/ 1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6" h="140">
                <a:moveTo>
                  <a:pt x="56" y="66"/>
                </a:moveTo>
                <a:cubicBezTo>
                  <a:pt x="56" y="66"/>
                  <a:pt x="56" y="67"/>
                  <a:pt x="56" y="67"/>
                </a:cubicBezTo>
                <a:cubicBezTo>
                  <a:pt x="54" y="69"/>
                  <a:pt x="50" y="70"/>
                  <a:pt x="46" y="71"/>
                </a:cubicBezTo>
                <a:cubicBezTo>
                  <a:pt x="41" y="72"/>
                  <a:pt x="37" y="73"/>
                  <a:pt x="34" y="77"/>
                </a:cubicBezTo>
                <a:cubicBezTo>
                  <a:pt x="32" y="79"/>
                  <a:pt x="31" y="80"/>
                  <a:pt x="29" y="82"/>
                </a:cubicBezTo>
                <a:cubicBezTo>
                  <a:pt x="24" y="83"/>
                  <a:pt x="19" y="85"/>
                  <a:pt x="15" y="87"/>
                </a:cubicBezTo>
                <a:cubicBezTo>
                  <a:pt x="15" y="80"/>
                  <a:pt x="15" y="74"/>
                  <a:pt x="15" y="68"/>
                </a:cubicBezTo>
                <a:cubicBezTo>
                  <a:pt x="26" y="63"/>
                  <a:pt x="38" y="61"/>
                  <a:pt x="50" y="61"/>
                </a:cubicBezTo>
                <a:cubicBezTo>
                  <a:pt x="52" y="62"/>
                  <a:pt x="56" y="64"/>
                  <a:pt x="56" y="66"/>
                </a:cubicBezTo>
                <a:close/>
                <a:moveTo>
                  <a:pt x="68" y="67"/>
                </a:moveTo>
                <a:cubicBezTo>
                  <a:pt x="70" y="73"/>
                  <a:pt x="67" y="75"/>
                  <a:pt x="62" y="77"/>
                </a:cubicBezTo>
                <a:cubicBezTo>
                  <a:pt x="60" y="78"/>
                  <a:pt x="59" y="80"/>
                  <a:pt x="59" y="81"/>
                </a:cubicBezTo>
                <a:cubicBezTo>
                  <a:pt x="67" y="82"/>
                  <a:pt x="74" y="84"/>
                  <a:pt x="82" y="87"/>
                </a:cubicBezTo>
                <a:cubicBezTo>
                  <a:pt x="82" y="80"/>
                  <a:pt x="82" y="74"/>
                  <a:pt x="82" y="68"/>
                </a:cubicBezTo>
                <a:cubicBezTo>
                  <a:pt x="76" y="66"/>
                  <a:pt x="71" y="64"/>
                  <a:pt x="65" y="63"/>
                </a:cubicBezTo>
                <a:cubicBezTo>
                  <a:pt x="66" y="64"/>
                  <a:pt x="67" y="66"/>
                  <a:pt x="68" y="67"/>
                </a:cubicBezTo>
                <a:close/>
                <a:moveTo>
                  <a:pt x="15" y="27"/>
                </a:moveTo>
                <a:cubicBezTo>
                  <a:pt x="36" y="19"/>
                  <a:pt x="60" y="19"/>
                  <a:pt x="82" y="27"/>
                </a:cubicBezTo>
                <a:cubicBezTo>
                  <a:pt x="82" y="39"/>
                  <a:pt x="82" y="51"/>
                  <a:pt x="82" y="63"/>
                </a:cubicBezTo>
                <a:cubicBezTo>
                  <a:pt x="76" y="55"/>
                  <a:pt x="70" y="47"/>
                  <a:pt x="64" y="40"/>
                </a:cubicBezTo>
                <a:cubicBezTo>
                  <a:pt x="60" y="43"/>
                  <a:pt x="55" y="47"/>
                  <a:pt x="51" y="51"/>
                </a:cubicBezTo>
                <a:cubicBezTo>
                  <a:pt x="46" y="45"/>
                  <a:pt x="41" y="41"/>
                  <a:pt x="36" y="36"/>
                </a:cubicBezTo>
                <a:cubicBezTo>
                  <a:pt x="29" y="44"/>
                  <a:pt x="22" y="53"/>
                  <a:pt x="15" y="63"/>
                </a:cubicBezTo>
                <a:cubicBezTo>
                  <a:pt x="15" y="51"/>
                  <a:pt x="15" y="39"/>
                  <a:pt x="15" y="27"/>
                </a:cubicBezTo>
                <a:close/>
                <a:moveTo>
                  <a:pt x="65" y="32"/>
                </a:moveTo>
                <a:cubicBezTo>
                  <a:pt x="65" y="35"/>
                  <a:pt x="68" y="39"/>
                  <a:pt x="72" y="40"/>
                </a:cubicBezTo>
                <a:cubicBezTo>
                  <a:pt x="75" y="41"/>
                  <a:pt x="78" y="39"/>
                  <a:pt x="78" y="35"/>
                </a:cubicBezTo>
                <a:cubicBezTo>
                  <a:pt x="78" y="31"/>
                  <a:pt x="75" y="27"/>
                  <a:pt x="72" y="26"/>
                </a:cubicBezTo>
                <a:cubicBezTo>
                  <a:pt x="68" y="25"/>
                  <a:pt x="65" y="28"/>
                  <a:pt x="65" y="32"/>
                </a:cubicBezTo>
                <a:close/>
                <a:moveTo>
                  <a:pt x="106" y="95"/>
                </a:moveTo>
                <a:cubicBezTo>
                  <a:pt x="106" y="99"/>
                  <a:pt x="106" y="99"/>
                  <a:pt x="106" y="99"/>
                </a:cubicBezTo>
                <a:cubicBezTo>
                  <a:pt x="118" y="96"/>
                  <a:pt x="131" y="95"/>
                  <a:pt x="144" y="95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31" y="90"/>
                  <a:pt x="118" y="92"/>
                  <a:pt x="106" y="95"/>
                </a:cubicBezTo>
                <a:close/>
                <a:moveTo>
                  <a:pt x="106" y="68"/>
                </a:moveTo>
                <a:cubicBezTo>
                  <a:pt x="106" y="72"/>
                  <a:pt x="106" y="72"/>
                  <a:pt x="106" y="72"/>
                </a:cubicBezTo>
                <a:cubicBezTo>
                  <a:pt x="126" y="66"/>
                  <a:pt x="150" y="66"/>
                  <a:pt x="170" y="72"/>
                </a:cubicBezTo>
                <a:cubicBezTo>
                  <a:pt x="170" y="68"/>
                  <a:pt x="170" y="68"/>
                  <a:pt x="170" y="68"/>
                </a:cubicBezTo>
                <a:cubicBezTo>
                  <a:pt x="149" y="62"/>
                  <a:pt x="127" y="62"/>
                  <a:pt x="106" y="68"/>
                </a:cubicBezTo>
                <a:close/>
                <a:moveTo>
                  <a:pt x="126" y="24"/>
                </a:moveTo>
                <a:cubicBezTo>
                  <a:pt x="126" y="28"/>
                  <a:pt x="126" y="28"/>
                  <a:pt x="126" y="28"/>
                </a:cubicBezTo>
                <a:cubicBezTo>
                  <a:pt x="140" y="26"/>
                  <a:pt x="156" y="27"/>
                  <a:pt x="170" y="31"/>
                </a:cubicBezTo>
                <a:cubicBezTo>
                  <a:pt x="170" y="27"/>
                  <a:pt x="170" y="27"/>
                  <a:pt x="170" y="27"/>
                </a:cubicBezTo>
                <a:cubicBezTo>
                  <a:pt x="156" y="23"/>
                  <a:pt x="140" y="22"/>
                  <a:pt x="126" y="24"/>
                </a:cubicBezTo>
                <a:close/>
                <a:moveTo>
                  <a:pt x="106" y="41"/>
                </a:moveTo>
                <a:cubicBezTo>
                  <a:pt x="106" y="45"/>
                  <a:pt x="106" y="45"/>
                  <a:pt x="106" y="45"/>
                </a:cubicBezTo>
                <a:cubicBezTo>
                  <a:pt x="126" y="39"/>
                  <a:pt x="150" y="39"/>
                  <a:pt x="170" y="45"/>
                </a:cubicBezTo>
                <a:cubicBezTo>
                  <a:pt x="170" y="40"/>
                  <a:pt x="170" y="40"/>
                  <a:pt x="170" y="40"/>
                </a:cubicBezTo>
                <a:cubicBezTo>
                  <a:pt x="149" y="35"/>
                  <a:pt x="127" y="35"/>
                  <a:pt x="106" y="41"/>
                </a:cubicBezTo>
                <a:close/>
                <a:moveTo>
                  <a:pt x="106" y="81"/>
                </a:moveTo>
                <a:cubicBezTo>
                  <a:pt x="106" y="86"/>
                  <a:pt x="106" y="86"/>
                  <a:pt x="106" y="86"/>
                </a:cubicBezTo>
                <a:cubicBezTo>
                  <a:pt x="126" y="80"/>
                  <a:pt x="150" y="80"/>
                  <a:pt x="170" y="8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49" y="76"/>
                  <a:pt x="127" y="76"/>
                  <a:pt x="106" y="81"/>
                </a:cubicBezTo>
                <a:close/>
                <a:moveTo>
                  <a:pt x="106" y="54"/>
                </a:moveTo>
                <a:cubicBezTo>
                  <a:pt x="106" y="59"/>
                  <a:pt x="106" y="59"/>
                  <a:pt x="106" y="59"/>
                </a:cubicBezTo>
                <a:cubicBezTo>
                  <a:pt x="126" y="53"/>
                  <a:pt x="150" y="53"/>
                  <a:pt x="170" y="59"/>
                </a:cubicBezTo>
                <a:cubicBezTo>
                  <a:pt x="170" y="54"/>
                  <a:pt x="170" y="54"/>
                  <a:pt x="170" y="54"/>
                </a:cubicBezTo>
                <a:cubicBezTo>
                  <a:pt x="149" y="48"/>
                  <a:pt x="127" y="49"/>
                  <a:pt x="106" y="54"/>
                </a:cubicBezTo>
                <a:close/>
                <a:moveTo>
                  <a:pt x="186" y="9"/>
                </a:moveTo>
                <a:cubicBezTo>
                  <a:pt x="186" y="126"/>
                  <a:pt x="186" y="126"/>
                  <a:pt x="186" y="126"/>
                </a:cubicBezTo>
                <a:cubicBezTo>
                  <a:pt x="186" y="134"/>
                  <a:pt x="186" y="134"/>
                  <a:pt x="186" y="134"/>
                </a:cubicBezTo>
                <a:cubicBezTo>
                  <a:pt x="184" y="136"/>
                  <a:pt x="182" y="136"/>
                  <a:pt x="180" y="135"/>
                </a:cubicBezTo>
                <a:cubicBezTo>
                  <a:pt x="168" y="131"/>
                  <a:pt x="155" y="128"/>
                  <a:pt x="142" y="128"/>
                </a:cubicBezTo>
                <a:cubicBezTo>
                  <a:pt x="126" y="128"/>
                  <a:pt x="110" y="132"/>
                  <a:pt x="96" y="139"/>
                </a:cubicBezTo>
                <a:cubicBezTo>
                  <a:pt x="95" y="140"/>
                  <a:pt x="94" y="140"/>
                  <a:pt x="93" y="140"/>
                </a:cubicBezTo>
                <a:cubicBezTo>
                  <a:pt x="92" y="140"/>
                  <a:pt x="91" y="140"/>
                  <a:pt x="91" y="139"/>
                </a:cubicBezTo>
                <a:cubicBezTo>
                  <a:pt x="76" y="132"/>
                  <a:pt x="60" y="128"/>
                  <a:pt x="44" y="128"/>
                </a:cubicBezTo>
                <a:cubicBezTo>
                  <a:pt x="31" y="128"/>
                  <a:pt x="18" y="131"/>
                  <a:pt x="6" y="135"/>
                </a:cubicBezTo>
                <a:cubicBezTo>
                  <a:pt x="4" y="136"/>
                  <a:pt x="2" y="136"/>
                  <a:pt x="0" y="134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9"/>
                  <a:pt x="0" y="9"/>
                  <a:pt x="0" y="9"/>
                </a:cubicBezTo>
                <a:cubicBezTo>
                  <a:pt x="3" y="8"/>
                  <a:pt x="3" y="8"/>
                  <a:pt x="3" y="8"/>
                </a:cubicBezTo>
                <a:cubicBezTo>
                  <a:pt x="16" y="3"/>
                  <a:pt x="30" y="0"/>
                  <a:pt x="44" y="0"/>
                </a:cubicBezTo>
                <a:cubicBezTo>
                  <a:pt x="61" y="0"/>
                  <a:pt x="78" y="4"/>
                  <a:pt x="93" y="11"/>
                </a:cubicBezTo>
                <a:cubicBezTo>
                  <a:pt x="108" y="4"/>
                  <a:pt x="125" y="0"/>
                  <a:pt x="142" y="0"/>
                </a:cubicBezTo>
                <a:cubicBezTo>
                  <a:pt x="157" y="0"/>
                  <a:pt x="170" y="3"/>
                  <a:pt x="183" y="8"/>
                </a:cubicBezTo>
                <a:lnTo>
                  <a:pt x="186" y="9"/>
                </a:lnTo>
                <a:close/>
                <a:moveTo>
                  <a:pt x="89" y="18"/>
                </a:moveTo>
                <a:cubicBezTo>
                  <a:pt x="75" y="11"/>
                  <a:pt x="60" y="8"/>
                  <a:pt x="44" y="8"/>
                </a:cubicBezTo>
                <a:cubicBezTo>
                  <a:pt x="31" y="8"/>
                  <a:pt x="19" y="10"/>
                  <a:pt x="8" y="14"/>
                </a:cubicBezTo>
                <a:cubicBezTo>
                  <a:pt x="8" y="118"/>
                  <a:pt x="8" y="118"/>
                  <a:pt x="8" y="118"/>
                </a:cubicBezTo>
                <a:cubicBezTo>
                  <a:pt x="19" y="114"/>
                  <a:pt x="31" y="112"/>
                  <a:pt x="44" y="112"/>
                </a:cubicBezTo>
                <a:cubicBezTo>
                  <a:pt x="60" y="112"/>
                  <a:pt x="75" y="115"/>
                  <a:pt x="89" y="121"/>
                </a:cubicBezTo>
                <a:lnTo>
                  <a:pt x="89" y="18"/>
                </a:lnTo>
                <a:close/>
                <a:moveTo>
                  <a:pt x="178" y="14"/>
                </a:moveTo>
                <a:cubicBezTo>
                  <a:pt x="167" y="10"/>
                  <a:pt x="155" y="8"/>
                  <a:pt x="142" y="8"/>
                </a:cubicBezTo>
                <a:cubicBezTo>
                  <a:pt x="126" y="8"/>
                  <a:pt x="111" y="11"/>
                  <a:pt x="97" y="1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111" y="115"/>
                  <a:pt x="127" y="112"/>
                  <a:pt x="142" y="112"/>
                </a:cubicBezTo>
                <a:cubicBezTo>
                  <a:pt x="155" y="112"/>
                  <a:pt x="167" y="114"/>
                  <a:pt x="178" y="118"/>
                </a:cubicBezTo>
                <a:lnTo>
                  <a:pt x="178" y="1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7200">
              <a:cs typeface="+mn-ea"/>
              <a:sym typeface="+mn-lt"/>
            </a:endParaRPr>
          </a:p>
        </p:txBody>
      </p:sp>
      <p:sp>
        <p:nvSpPr>
          <p:cNvPr id="103" name="Freeform 57"/>
          <p:cNvSpPr>
            <a:spLocks noEditPoints="1"/>
          </p:cNvSpPr>
          <p:nvPr/>
        </p:nvSpPr>
        <p:spPr bwMode="auto">
          <a:xfrm>
            <a:off x="8291332" y="3168363"/>
            <a:ext cx="275044" cy="310487"/>
          </a:xfrm>
          <a:custGeom>
            <a:avLst/>
            <a:gdLst>
              <a:gd name="T0" fmla="*/ 50 w 164"/>
              <a:gd name="T1" fmla="*/ 67 h 185"/>
              <a:gd name="T2" fmla="*/ 46 w 164"/>
              <a:gd name="T3" fmla="*/ 67 h 185"/>
              <a:gd name="T4" fmla="*/ 42 w 164"/>
              <a:gd name="T5" fmla="*/ 59 h 185"/>
              <a:gd name="T6" fmla="*/ 50 w 164"/>
              <a:gd name="T7" fmla="*/ 63 h 185"/>
              <a:gd name="T8" fmla="*/ 79 w 164"/>
              <a:gd name="T9" fmla="*/ 148 h 185"/>
              <a:gd name="T10" fmla="*/ 82 w 164"/>
              <a:gd name="T11" fmla="*/ 156 h 185"/>
              <a:gd name="T12" fmla="*/ 85 w 164"/>
              <a:gd name="T13" fmla="*/ 148 h 185"/>
              <a:gd name="T14" fmla="*/ 46 w 164"/>
              <a:gd name="T15" fmla="*/ 132 h 185"/>
              <a:gd name="T16" fmla="*/ 42 w 164"/>
              <a:gd name="T17" fmla="*/ 140 h 185"/>
              <a:gd name="T18" fmla="*/ 46 w 164"/>
              <a:gd name="T19" fmla="*/ 140 h 185"/>
              <a:gd name="T20" fmla="*/ 50 w 164"/>
              <a:gd name="T21" fmla="*/ 132 h 185"/>
              <a:gd name="T22" fmla="*/ 33 w 164"/>
              <a:gd name="T23" fmla="*/ 97 h 185"/>
              <a:gd name="T24" fmla="*/ 25 w 164"/>
              <a:gd name="T25" fmla="*/ 100 h 185"/>
              <a:gd name="T26" fmla="*/ 33 w 164"/>
              <a:gd name="T27" fmla="*/ 102 h 185"/>
              <a:gd name="T28" fmla="*/ 33 w 164"/>
              <a:gd name="T29" fmla="*/ 97 h 185"/>
              <a:gd name="T30" fmla="*/ 85 w 164"/>
              <a:gd name="T31" fmla="*/ 51 h 185"/>
              <a:gd name="T32" fmla="*/ 82 w 164"/>
              <a:gd name="T33" fmla="*/ 43 h 185"/>
              <a:gd name="T34" fmla="*/ 79 w 164"/>
              <a:gd name="T35" fmla="*/ 51 h 185"/>
              <a:gd name="T36" fmla="*/ 119 w 164"/>
              <a:gd name="T37" fmla="*/ 132 h 185"/>
              <a:gd name="T38" fmla="*/ 114 w 164"/>
              <a:gd name="T39" fmla="*/ 136 h 185"/>
              <a:gd name="T40" fmla="*/ 120 w 164"/>
              <a:gd name="T41" fmla="*/ 141 h 185"/>
              <a:gd name="T42" fmla="*/ 122 w 164"/>
              <a:gd name="T43" fmla="*/ 136 h 185"/>
              <a:gd name="T44" fmla="*/ 131 w 164"/>
              <a:gd name="T45" fmla="*/ 102 h 185"/>
              <a:gd name="T46" fmla="*/ 139 w 164"/>
              <a:gd name="T47" fmla="*/ 100 h 185"/>
              <a:gd name="T48" fmla="*/ 131 w 164"/>
              <a:gd name="T49" fmla="*/ 97 h 185"/>
              <a:gd name="T50" fmla="*/ 131 w 164"/>
              <a:gd name="T51" fmla="*/ 102 h 185"/>
              <a:gd name="T52" fmla="*/ 111 w 164"/>
              <a:gd name="T53" fmla="*/ 97 h 185"/>
              <a:gd name="T54" fmla="*/ 84 w 164"/>
              <a:gd name="T55" fmla="*/ 95 h 185"/>
              <a:gd name="T56" fmla="*/ 82 w 164"/>
              <a:gd name="T57" fmla="*/ 59 h 185"/>
              <a:gd name="T58" fmla="*/ 80 w 164"/>
              <a:gd name="T59" fmla="*/ 95 h 185"/>
              <a:gd name="T60" fmla="*/ 82 w 164"/>
              <a:gd name="T61" fmla="*/ 105 h 185"/>
              <a:gd name="T62" fmla="*/ 111 w 164"/>
              <a:gd name="T63" fmla="*/ 102 h 185"/>
              <a:gd name="T64" fmla="*/ 159 w 164"/>
              <a:gd name="T65" fmla="*/ 100 h 185"/>
              <a:gd name="T66" fmla="*/ 148 w 164"/>
              <a:gd name="T67" fmla="*/ 170 h 185"/>
              <a:gd name="T68" fmla="*/ 142 w 164"/>
              <a:gd name="T69" fmla="*/ 184 h 185"/>
              <a:gd name="T70" fmla="*/ 128 w 164"/>
              <a:gd name="T71" fmla="*/ 179 h 185"/>
              <a:gd name="T72" fmla="*/ 82 w 164"/>
              <a:gd name="T73" fmla="*/ 177 h 185"/>
              <a:gd name="T74" fmla="*/ 36 w 164"/>
              <a:gd name="T75" fmla="*/ 179 h 185"/>
              <a:gd name="T76" fmla="*/ 22 w 164"/>
              <a:gd name="T77" fmla="*/ 184 h 185"/>
              <a:gd name="T78" fmla="*/ 16 w 164"/>
              <a:gd name="T79" fmla="*/ 170 h 185"/>
              <a:gd name="T80" fmla="*/ 5 w 164"/>
              <a:gd name="T81" fmla="*/ 100 h 185"/>
              <a:gd name="T82" fmla="*/ 159 w 164"/>
              <a:gd name="T83" fmla="*/ 100 h 185"/>
              <a:gd name="T84" fmla="*/ 148 w 164"/>
              <a:gd name="T85" fmla="*/ 100 h 185"/>
              <a:gd name="T86" fmla="*/ 16 w 164"/>
              <a:gd name="T87" fmla="*/ 100 h 185"/>
              <a:gd name="T88" fmla="*/ 118 w 164"/>
              <a:gd name="T89" fmla="*/ 59 h 185"/>
              <a:gd name="T90" fmla="*/ 114 w 164"/>
              <a:gd name="T91" fmla="*/ 67 h 185"/>
              <a:gd name="T92" fmla="*/ 119 w 164"/>
              <a:gd name="T93" fmla="*/ 67 h 185"/>
              <a:gd name="T94" fmla="*/ 122 w 164"/>
              <a:gd name="T95" fmla="*/ 59 h 185"/>
              <a:gd name="T96" fmla="*/ 156 w 164"/>
              <a:gd name="T97" fmla="*/ 47 h 185"/>
              <a:gd name="T98" fmla="*/ 141 w 164"/>
              <a:gd name="T99" fmla="*/ 7 h 185"/>
              <a:gd name="T100" fmla="*/ 110 w 164"/>
              <a:gd name="T101" fmla="*/ 17 h 185"/>
              <a:gd name="T102" fmla="*/ 156 w 164"/>
              <a:gd name="T103" fmla="*/ 47 h 185"/>
              <a:gd name="T104" fmla="*/ 54 w 164"/>
              <a:gd name="T105" fmla="*/ 17 h 185"/>
              <a:gd name="T106" fmla="*/ 23 w 164"/>
              <a:gd name="T107" fmla="*/ 7 h 185"/>
              <a:gd name="T108" fmla="*/ 8 w 164"/>
              <a:gd name="T109" fmla="*/ 47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4" h="185">
                <a:moveTo>
                  <a:pt x="50" y="63"/>
                </a:moveTo>
                <a:cubicBezTo>
                  <a:pt x="51" y="64"/>
                  <a:pt x="51" y="66"/>
                  <a:pt x="50" y="67"/>
                </a:cubicBezTo>
                <a:cubicBezTo>
                  <a:pt x="49" y="68"/>
                  <a:pt x="48" y="68"/>
                  <a:pt x="48" y="68"/>
                </a:cubicBezTo>
                <a:cubicBezTo>
                  <a:pt x="47" y="68"/>
                  <a:pt x="46" y="68"/>
                  <a:pt x="46" y="67"/>
                </a:cubicBezTo>
                <a:cubicBezTo>
                  <a:pt x="42" y="63"/>
                  <a:pt x="42" y="63"/>
                  <a:pt x="42" y="63"/>
                </a:cubicBezTo>
                <a:cubicBezTo>
                  <a:pt x="41" y="62"/>
                  <a:pt x="41" y="60"/>
                  <a:pt x="42" y="59"/>
                </a:cubicBezTo>
                <a:cubicBezTo>
                  <a:pt x="43" y="58"/>
                  <a:pt x="45" y="58"/>
                  <a:pt x="46" y="59"/>
                </a:cubicBezTo>
                <a:lnTo>
                  <a:pt x="50" y="63"/>
                </a:lnTo>
                <a:close/>
                <a:moveTo>
                  <a:pt x="82" y="145"/>
                </a:moveTo>
                <a:cubicBezTo>
                  <a:pt x="80" y="145"/>
                  <a:pt x="79" y="147"/>
                  <a:pt x="79" y="148"/>
                </a:cubicBezTo>
                <a:cubicBezTo>
                  <a:pt x="79" y="153"/>
                  <a:pt x="79" y="153"/>
                  <a:pt x="79" y="153"/>
                </a:cubicBezTo>
                <a:cubicBezTo>
                  <a:pt x="79" y="155"/>
                  <a:pt x="80" y="156"/>
                  <a:pt x="82" y="156"/>
                </a:cubicBezTo>
                <a:cubicBezTo>
                  <a:pt x="84" y="156"/>
                  <a:pt x="85" y="155"/>
                  <a:pt x="85" y="153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85" y="147"/>
                  <a:pt x="84" y="145"/>
                  <a:pt x="82" y="145"/>
                </a:cubicBezTo>
                <a:close/>
                <a:moveTo>
                  <a:pt x="46" y="132"/>
                </a:moveTo>
                <a:cubicBezTo>
                  <a:pt x="42" y="136"/>
                  <a:pt x="42" y="136"/>
                  <a:pt x="42" y="136"/>
                </a:cubicBezTo>
                <a:cubicBezTo>
                  <a:pt x="41" y="137"/>
                  <a:pt x="41" y="139"/>
                  <a:pt x="42" y="140"/>
                </a:cubicBezTo>
                <a:cubicBezTo>
                  <a:pt x="42" y="140"/>
                  <a:pt x="43" y="141"/>
                  <a:pt x="44" y="141"/>
                </a:cubicBezTo>
                <a:cubicBezTo>
                  <a:pt x="45" y="141"/>
                  <a:pt x="45" y="140"/>
                  <a:pt x="46" y="140"/>
                </a:cubicBezTo>
                <a:cubicBezTo>
                  <a:pt x="50" y="136"/>
                  <a:pt x="50" y="136"/>
                  <a:pt x="50" y="136"/>
                </a:cubicBezTo>
                <a:cubicBezTo>
                  <a:pt x="51" y="135"/>
                  <a:pt x="51" y="133"/>
                  <a:pt x="50" y="132"/>
                </a:cubicBezTo>
                <a:cubicBezTo>
                  <a:pt x="49" y="131"/>
                  <a:pt x="47" y="131"/>
                  <a:pt x="46" y="132"/>
                </a:cubicBezTo>
                <a:close/>
                <a:moveTo>
                  <a:pt x="33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6" y="97"/>
                  <a:pt x="25" y="98"/>
                  <a:pt x="25" y="100"/>
                </a:cubicBezTo>
                <a:cubicBezTo>
                  <a:pt x="25" y="101"/>
                  <a:pt x="26" y="102"/>
                  <a:pt x="28" y="102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5" y="102"/>
                  <a:pt x="36" y="101"/>
                  <a:pt x="36" y="100"/>
                </a:cubicBezTo>
                <a:cubicBezTo>
                  <a:pt x="36" y="98"/>
                  <a:pt x="35" y="97"/>
                  <a:pt x="33" y="97"/>
                </a:cubicBezTo>
                <a:close/>
                <a:moveTo>
                  <a:pt x="82" y="54"/>
                </a:moveTo>
                <a:cubicBezTo>
                  <a:pt x="84" y="54"/>
                  <a:pt x="85" y="52"/>
                  <a:pt x="85" y="51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4"/>
                  <a:pt x="84" y="43"/>
                  <a:pt x="82" y="43"/>
                </a:cubicBezTo>
                <a:cubicBezTo>
                  <a:pt x="80" y="43"/>
                  <a:pt x="79" y="44"/>
                  <a:pt x="79" y="46"/>
                </a:cubicBezTo>
                <a:cubicBezTo>
                  <a:pt x="79" y="51"/>
                  <a:pt x="79" y="51"/>
                  <a:pt x="79" y="51"/>
                </a:cubicBezTo>
                <a:cubicBezTo>
                  <a:pt x="79" y="52"/>
                  <a:pt x="80" y="54"/>
                  <a:pt x="82" y="54"/>
                </a:cubicBezTo>
                <a:close/>
                <a:moveTo>
                  <a:pt x="119" y="132"/>
                </a:moveTo>
                <a:cubicBezTo>
                  <a:pt x="117" y="131"/>
                  <a:pt x="116" y="131"/>
                  <a:pt x="114" y="132"/>
                </a:cubicBezTo>
                <a:cubicBezTo>
                  <a:pt x="113" y="133"/>
                  <a:pt x="113" y="135"/>
                  <a:pt x="114" y="136"/>
                </a:cubicBezTo>
                <a:cubicBezTo>
                  <a:pt x="118" y="140"/>
                  <a:pt x="118" y="140"/>
                  <a:pt x="118" y="140"/>
                </a:cubicBezTo>
                <a:cubicBezTo>
                  <a:pt x="119" y="140"/>
                  <a:pt x="119" y="141"/>
                  <a:pt x="120" y="141"/>
                </a:cubicBezTo>
                <a:cubicBezTo>
                  <a:pt x="121" y="141"/>
                  <a:pt x="122" y="140"/>
                  <a:pt x="122" y="140"/>
                </a:cubicBezTo>
                <a:cubicBezTo>
                  <a:pt x="123" y="139"/>
                  <a:pt x="123" y="137"/>
                  <a:pt x="122" y="136"/>
                </a:cubicBezTo>
                <a:lnTo>
                  <a:pt x="119" y="132"/>
                </a:lnTo>
                <a:close/>
                <a:moveTo>
                  <a:pt x="131" y="102"/>
                </a:moveTo>
                <a:cubicBezTo>
                  <a:pt x="136" y="102"/>
                  <a:pt x="136" y="102"/>
                  <a:pt x="136" y="102"/>
                </a:cubicBezTo>
                <a:cubicBezTo>
                  <a:pt x="138" y="102"/>
                  <a:pt x="139" y="101"/>
                  <a:pt x="139" y="100"/>
                </a:cubicBezTo>
                <a:cubicBezTo>
                  <a:pt x="139" y="98"/>
                  <a:pt x="138" y="97"/>
                  <a:pt x="136" y="97"/>
                </a:cubicBezTo>
                <a:cubicBezTo>
                  <a:pt x="131" y="97"/>
                  <a:pt x="131" y="97"/>
                  <a:pt x="131" y="97"/>
                </a:cubicBezTo>
                <a:cubicBezTo>
                  <a:pt x="129" y="97"/>
                  <a:pt x="128" y="98"/>
                  <a:pt x="128" y="100"/>
                </a:cubicBezTo>
                <a:cubicBezTo>
                  <a:pt x="128" y="101"/>
                  <a:pt x="129" y="102"/>
                  <a:pt x="131" y="102"/>
                </a:cubicBezTo>
                <a:close/>
                <a:moveTo>
                  <a:pt x="114" y="100"/>
                </a:moveTo>
                <a:cubicBezTo>
                  <a:pt x="114" y="98"/>
                  <a:pt x="113" y="97"/>
                  <a:pt x="111" y="97"/>
                </a:cubicBezTo>
                <a:cubicBezTo>
                  <a:pt x="87" y="97"/>
                  <a:pt x="87" y="97"/>
                  <a:pt x="87" y="97"/>
                </a:cubicBezTo>
                <a:cubicBezTo>
                  <a:pt x="86" y="96"/>
                  <a:pt x="85" y="95"/>
                  <a:pt x="84" y="95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60"/>
                  <a:pt x="83" y="59"/>
                  <a:pt x="82" y="59"/>
                </a:cubicBezTo>
                <a:cubicBezTo>
                  <a:pt x="81" y="59"/>
                  <a:pt x="80" y="60"/>
                  <a:pt x="80" y="61"/>
                </a:cubicBezTo>
                <a:cubicBezTo>
                  <a:pt x="80" y="95"/>
                  <a:pt x="80" y="95"/>
                  <a:pt x="80" y="95"/>
                </a:cubicBezTo>
                <a:cubicBezTo>
                  <a:pt x="78" y="95"/>
                  <a:pt x="77" y="97"/>
                  <a:pt x="77" y="100"/>
                </a:cubicBezTo>
                <a:cubicBezTo>
                  <a:pt x="77" y="103"/>
                  <a:pt x="79" y="105"/>
                  <a:pt x="82" y="105"/>
                </a:cubicBezTo>
                <a:cubicBezTo>
                  <a:pt x="84" y="105"/>
                  <a:pt x="86" y="104"/>
                  <a:pt x="87" y="102"/>
                </a:cubicBezTo>
                <a:cubicBezTo>
                  <a:pt x="111" y="102"/>
                  <a:pt x="111" y="102"/>
                  <a:pt x="111" y="102"/>
                </a:cubicBezTo>
                <a:cubicBezTo>
                  <a:pt x="113" y="102"/>
                  <a:pt x="114" y="101"/>
                  <a:pt x="114" y="100"/>
                </a:cubicBezTo>
                <a:close/>
                <a:moveTo>
                  <a:pt x="159" y="100"/>
                </a:moveTo>
                <a:cubicBezTo>
                  <a:pt x="159" y="119"/>
                  <a:pt x="152" y="138"/>
                  <a:pt x="139" y="151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49" y="172"/>
                  <a:pt x="149" y="175"/>
                  <a:pt x="148" y="178"/>
                </a:cubicBezTo>
                <a:cubicBezTo>
                  <a:pt x="147" y="181"/>
                  <a:pt x="145" y="183"/>
                  <a:pt x="142" y="184"/>
                </a:cubicBezTo>
                <a:cubicBezTo>
                  <a:pt x="141" y="184"/>
                  <a:pt x="139" y="185"/>
                  <a:pt x="138" y="185"/>
                </a:cubicBezTo>
                <a:cubicBezTo>
                  <a:pt x="134" y="185"/>
                  <a:pt x="130" y="182"/>
                  <a:pt x="128" y="179"/>
                </a:cubicBezTo>
                <a:cubicBezTo>
                  <a:pt x="122" y="165"/>
                  <a:pt x="122" y="165"/>
                  <a:pt x="122" y="165"/>
                </a:cubicBezTo>
                <a:cubicBezTo>
                  <a:pt x="111" y="172"/>
                  <a:pt x="97" y="177"/>
                  <a:pt x="82" y="177"/>
                </a:cubicBezTo>
                <a:cubicBezTo>
                  <a:pt x="67" y="177"/>
                  <a:pt x="53" y="172"/>
                  <a:pt x="42" y="165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34" y="182"/>
                  <a:pt x="30" y="185"/>
                  <a:pt x="26" y="185"/>
                </a:cubicBezTo>
                <a:cubicBezTo>
                  <a:pt x="25" y="185"/>
                  <a:pt x="23" y="184"/>
                  <a:pt x="22" y="184"/>
                </a:cubicBezTo>
                <a:cubicBezTo>
                  <a:pt x="19" y="183"/>
                  <a:pt x="17" y="181"/>
                  <a:pt x="16" y="178"/>
                </a:cubicBezTo>
                <a:cubicBezTo>
                  <a:pt x="15" y="175"/>
                  <a:pt x="15" y="172"/>
                  <a:pt x="16" y="170"/>
                </a:cubicBezTo>
                <a:cubicBezTo>
                  <a:pt x="25" y="151"/>
                  <a:pt x="25" y="151"/>
                  <a:pt x="25" y="151"/>
                </a:cubicBezTo>
                <a:cubicBezTo>
                  <a:pt x="12" y="138"/>
                  <a:pt x="5" y="119"/>
                  <a:pt x="5" y="100"/>
                </a:cubicBezTo>
                <a:cubicBezTo>
                  <a:pt x="5" y="57"/>
                  <a:pt x="39" y="22"/>
                  <a:pt x="82" y="22"/>
                </a:cubicBezTo>
                <a:cubicBezTo>
                  <a:pt x="125" y="22"/>
                  <a:pt x="159" y="57"/>
                  <a:pt x="159" y="100"/>
                </a:cubicBezTo>
                <a:close/>
                <a:moveTo>
                  <a:pt x="82" y="165"/>
                </a:moveTo>
                <a:cubicBezTo>
                  <a:pt x="118" y="165"/>
                  <a:pt x="148" y="136"/>
                  <a:pt x="148" y="100"/>
                </a:cubicBezTo>
                <a:cubicBezTo>
                  <a:pt x="148" y="63"/>
                  <a:pt x="118" y="34"/>
                  <a:pt x="82" y="34"/>
                </a:cubicBezTo>
                <a:cubicBezTo>
                  <a:pt x="46" y="34"/>
                  <a:pt x="16" y="63"/>
                  <a:pt x="16" y="100"/>
                </a:cubicBezTo>
                <a:cubicBezTo>
                  <a:pt x="16" y="136"/>
                  <a:pt x="46" y="165"/>
                  <a:pt x="82" y="165"/>
                </a:cubicBezTo>
                <a:close/>
                <a:moveTo>
                  <a:pt x="118" y="59"/>
                </a:moveTo>
                <a:cubicBezTo>
                  <a:pt x="114" y="63"/>
                  <a:pt x="114" y="63"/>
                  <a:pt x="114" y="63"/>
                </a:cubicBezTo>
                <a:cubicBezTo>
                  <a:pt x="113" y="64"/>
                  <a:pt x="113" y="66"/>
                  <a:pt x="114" y="67"/>
                </a:cubicBezTo>
                <a:cubicBezTo>
                  <a:pt x="115" y="68"/>
                  <a:pt x="116" y="68"/>
                  <a:pt x="116" y="68"/>
                </a:cubicBezTo>
                <a:cubicBezTo>
                  <a:pt x="117" y="68"/>
                  <a:pt x="118" y="68"/>
                  <a:pt x="119" y="67"/>
                </a:cubicBezTo>
                <a:cubicBezTo>
                  <a:pt x="122" y="63"/>
                  <a:pt x="122" y="63"/>
                  <a:pt x="122" y="63"/>
                </a:cubicBezTo>
                <a:cubicBezTo>
                  <a:pt x="123" y="62"/>
                  <a:pt x="123" y="60"/>
                  <a:pt x="122" y="59"/>
                </a:cubicBezTo>
                <a:cubicBezTo>
                  <a:pt x="121" y="58"/>
                  <a:pt x="119" y="58"/>
                  <a:pt x="118" y="59"/>
                </a:cubicBezTo>
                <a:close/>
                <a:moveTo>
                  <a:pt x="156" y="47"/>
                </a:moveTo>
                <a:cubicBezTo>
                  <a:pt x="164" y="37"/>
                  <a:pt x="163" y="24"/>
                  <a:pt x="155" y="17"/>
                </a:cubicBezTo>
                <a:cubicBezTo>
                  <a:pt x="141" y="7"/>
                  <a:pt x="141" y="7"/>
                  <a:pt x="141" y="7"/>
                </a:cubicBezTo>
                <a:cubicBezTo>
                  <a:pt x="132" y="0"/>
                  <a:pt x="119" y="4"/>
                  <a:pt x="112" y="14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54" y="50"/>
                  <a:pt x="154" y="50"/>
                  <a:pt x="154" y="50"/>
                </a:cubicBezTo>
                <a:lnTo>
                  <a:pt x="156" y="47"/>
                </a:lnTo>
                <a:close/>
                <a:moveTo>
                  <a:pt x="10" y="50"/>
                </a:moveTo>
                <a:cubicBezTo>
                  <a:pt x="54" y="17"/>
                  <a:pt x="54" y="17"/>
                  <a:pt x="54" y="17"/>
                </a:cubicBezTo>
                <a:cubicBezTo>
                  <a:pt x="52" y="14"/>
                  <a:pt x="52" y="14"/>
                  <a:pt x="52" y="14"/>
                </a:cubicBezTo>
                <a:cubicBezTo>
                  <a:pt x="45" y="4"/>
                  <a:pt x="32" y="0"/>
                  <a:pt x="23" y="7"/>
                </a:cubicBezTo>
                <a:cubicBezTo>
                  <a:pt x="9" y="17"/>
                  <a:pt x="9" y="17"/>
                  <a:pt x="9" y="17"/>
                </a:cubicBezTo>
                <a:cubicBezTo>
                  <a:pt x="1" y="24"/>
                  <a:pt x="0" y="37"/>
                  <a:pt x="8" y="47"/>
                </a:cubicBezTo>
                <a:lnTo>
                  <a:pt x="10" y="5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7200">
              <a:cs typeface="+mn-ea"/>
              <a:sym typeface="+mn-lt"/>
            </a:endParaRPr>
          </a:p>
        </p:txBody>
      </p:sp>
      <p:sp>
        <p:nvSpPr>
          <p:cNvPr id="104" name="Freeform 58"/>
          <p:cNvSpPr>
            <a:spLocks noEditPoints="1"/>
          </p:cNvSpPr>
          <p:nvPr/>
        </p:nvSpPr>
        <p:spPr bwMode="auto">
          <a:xfrm>
            <a:off x="7515440" y="1750166"/>
            <a:ext cx="330041" cy="282294"/>
          </a:xfrm>
          <a:custGeom>
            <a:avLst/>
            <a:gdLst>
              <a:gd name="T0" fmla="*/ 394 w 394"/>
              <a:gd name="T1" fmla="*/ 0 h 337"/>
              <a:gd name="T2" fmla="*/ 298 w 394"/>
              <a:gd name="T3" fmla="*/ 337 h 337"/>
              <a:gd name="T4" fmla="*/ 132 w 394"/>
              <a:gd name="T5" fmla="*/ 218 h 337"/>
              <a:gd name="T6" fmla="*/ 394 w 394"/>
              <a:gd name="T7" fmla="*/ 0 h 337"/>
              <a:gd name="T8" fmla="*/ 113 w 394"/>
              <a:gd name="T9" fmla="*/ 204 h 337"/>
              <a:gd name="T10" fmla="*/ 394 w 394"/>
              <a:gd name="T11" fmla="*/ 0 h 337"/>
              <a:gd name="T12" fmla="*/ 0 w 394"/>
              <a:gd name="T13" fmla="*/ 123 h 337"/>
              <a:gd name="T14" fmla="*/ 113 w 394"/>
              <a:gd name="T15" fmla="*/ 204 h 337"/>
              <a:gd name="T16" fmla="*/ 132 w 394"/>
              <a:gd name="T17" fmla="*/ 322 h 337"/>
              <a:gd name="T18" fmla="*/ 177 w 394"/>
              <a:gd name="T19" fmla="*/ 268 h 337"/>
              <a:gd name="T20" fmla="*/ 132 w 394"/>
              <a:gd name="T21" fmla="*/ 237 h 337"/>
              <a:gd name="T22" fmla="*/ 132 w 394"/>
              <a:gd name="T23" fmla="*/ 322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4" h="337">
                <a:moveTo>
                  <a:pt x="394" y="0"/>
                </a:moveTo>
                <a:lnTo>
                  <a:pt x="298" y="337"/>
                </a:lnTo>
                <a:lnTo>
                  <a:pt x="132" y="218"/>
                </a:lnTo>
                <a:lnTo>
                  <a:pt x="394" y="0"/>
                </a:lnTo>
                <a:close/>
                <a:moveTo>
                  <a:pt x="113" y="204"/>
                </a:moveTo>
                <a:lnTo>
                  <a:pt x="394" y="0"/>
                </a:lnTo>
                <a:lnTo>
                  <a:pt x="0" y="123"/>
                </a:lnTo>
                <a:lnTo>
                  <a:pt x="113" y="204"/>
                </a:lnTo>
                <a:close/>
                <a:moveTo>
                  <a:pt x="132" y="322"/>
                </a:moveTo>
                <a:lnTo>
                  <a:pt x="177" y="268"/>
                </a:lnTo>
                <a:lnTo>
                  <a:pt x="132" y="237"/>
                </a:lnTo>
                <a:lnTo>
                  <a:pt x="132" y="32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/>
          <a:p>
            <a:endParaRPr lang="en-US" sz="720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0992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80DB0"/>
      </a:accent1>
      <a:accent2>
        <a:srgbClr val="3063C9"/>
      </a:accent2>
      <a:accent3>
        <a:srgbClr val="01AEDF"/>
      </a:accent3>
      <a:accent4>
        <a:srgbClr val="AE97DD"/>
      </a:accent4>
      <a:accent5>
        <a:srgbClr val="A5A4A5"/>
      </a:accent5>
      <a:accent6>
        <a:srgbClr val="C9C9C9"/>
      </a:accent6>
      <a:hlink>
        <a:srgbClr val="4472C4"/>
      </a:hlink>
      <a:folHlink>
        <a:srgbClr val="BFBFBF"/>
      </a:folHlink>
    </a:clrScheme>
    <a:fontScheme name="jg50jljw">
      <a:majorFont>
        <a:latin typeface="Microsoft YaHei Light" panose="020F0302020204030204"/>
        <a:ea typeface="阿里巴巴普惠体 2.0 55 Regular"/>
        <a:cs typeface=""/>
      </a:majorFont>
      <a:minorFont>
        <a:latin typeface="Microsoft YaHei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680DB0"/>
    </a:accent1>
    <a:accent2>
      <a:srgbClr val="3063C9"/>
    </a:accent2>
    <a:accent3>
      <a:srgbClr val="01AEDF"/>
    </a:accent3>
    <a:accent4>
      <a:srgbClr val="AE97DD"/>
    </a:accent4>
    <a:accent5>
      <a:srgbClr val="A5A4A5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1172</Words>
  <Application>Microsoft Office PowerPoint</Application>
  <PresentationFormat>宽屏</PresentationFormat>
  <Paragraphs>175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Gill Sans</vt:lpstr>
      <vt:lpstr>Microsoft YaHei Light</vt:lpstr>
      <vt:lpstr>Montserrat</vt:lpstr>
      <vt:lpstr>Source Sans Pro Light</vt:lpstr>
      <vt:lpstr>阿里巴巴普惠体 2.0 55 Regular</vt:lpstr>
      <vt:lpstr>宋体</vt:lpstr>
      <vt:lpstr>Arial</vt:lpstr>
      <vt:lpstr>Calibri</vt:lpstr>
      <vt:lpstr>Office 主题</vt:lpstr>
      <vt:lpstr>Business Infograph</vt:lpstr>
      <vt:lpstr>Business Infograph</vt:lpstr>
      <vt:lpstr>PowerPoint 演示文稿</vt:lpstr>
      <vt:lpstr>PowerPoint 演示文稿</vt:lpstr>
      <vt:lpstr>GEAR DIAGRAM</vt:lpstr>
      <vt:lpstr>GEAR DIAGRAM</vt:lpstr>
      <vt:lpstr>Gears</vt:lpstr>
      <vt:lpstr>PowerPoint 演示文稿</vt:lpstr>
      <vt:lpstr>BULB &amp; GEAR</vt:lpstr>
      <vt:lpstr>PowerPoint 演示文稿</vt:lpstr>
      <vt:lpstr>Gear Diagram</vt:lpstr>
      <vt:lpstr>Gear Diagram</vt:lpstr>
      <vt:lpstr>Gear Brain</vt:lpstr>
      <vt:lpstr>Gear Timeline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联动图表</dc:title>
  <dc:creator>51PPT模板网整理</dc:creator>
  <dc:description>www.51pptmoban.com</dc:description>
  <cp:lastModifiedBy>阳光男孩</cp:lastModifiedBy>
  <cp:revision>6</cp:revision>
  <dcterms:created xsi:type="dcterms:W3CDTF">2021-11-14T10:54:30Z</dcterms:created>
  <dcterms:modified xsi:type="dcterms:W3CDTF">2021-11-14T13:48:16Z</dcterms:modified>
</cp:coreProperties>
</file>