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60" r:id="rId4"/>
    <p:sldId id="257" r:id="rId5"/>
    <p:sldId id="258" r:id="rId6"/>
    <p:sldId id="259" r:id="rId7"/>
    <p:sldId id="261" r:id="rId8"/>
    <p:sldId id="262" r:id="rId9"/>
    <p:sldId id="264" r:id="rId10"/>
    <p:sldId id="265" r:id="rId11"/>
    <p:sldId id="263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EE77F28-866B-4D36-BEF9-928056FCF222}">
          <p14:sldIdLst>
            <p14:sldId id="267"/>
            <p14:sldId id="256"/>
            <p14:sldId id="260"/>
            <p14:sldId id="257"/>
            <p14:sldId id="258"/>
            <p14:sldId id="259"/>
            <p14:sldId id="261"/>
            <p14:sldId id="262"/>
            <p14:sldId id="264"/>
            <p14:sldId id="265"/>
            <p14:sldId id="263"/>
          </p14:sldIdLst>
        </p14:section>
        <p14:section name="作者信息" id="{F0CDEA83-D0C1-42C8-B62F-24E80DC2F3CE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B01"/>
    <a:srgbClr val="F94ECE"/>
    <a:srgbClr val="22DC6D"/>
    <a:srgbClr val="F8E5DF"/>
    <a:srgbClr val="FF3155"/>
    <a:srgbClr val="1CD5D8"/>
    <a:srgbClr val="FF00FC"/>
    <a:srgbClr val="00FC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54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0977E-80DA-49DE-898B-694F5D37D542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D2CAA-C8F3-4F78-A5C8-0E22D7EA3C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79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D2CAA-C8F3-4F78-A5C8-0E22D7EA3C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680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93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E6132A69-822F-43F8-A5A3-EB2581D3AB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1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xmlns="" id="{154CFC8E-1018-4F8A-BCE5-A717E65F6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3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3D9C0CCA-01B0-4944-B7BD-61F5CC6A22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A5BF74E-085E-4E32-975C-F1557A9DD9EE}"/>
              </a:ext>
            </a:extLst>
          </p:cNvPr>
          <p:cNvSpPr/>
          <p:nvPr/>
        </p:nvSpPr>
        <p:spPr>
          <a:xfrm>
            <a:off x="9741581" y="1003300"/>
            <a:ext cx="1822792" cy="4851400"/>
          </a:xfrm>
          <a:prstGeom prst="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0A0CA0-E96A-476D-B381-64D73064F18D}"/>
              </a:ext>
            </a:extLst>
          </p:cNvPr>
          <p:cNvSpPr/>
          <p:nvPr/>
        </p:nvSpPr>
        <p:spPr>
          <a:xfrm>
            <a:off x="7918792" y="1003300"/>
            <a:ext cx="1822792" cy="48514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8A9700C-4AEB-4DA6-A052-73C6551155C4}"/>
              </a:ext>
            </a:extLst>
          </p:cNvPr>
          <p:cNvSpPr/>
          <p:nvPr/>
        </p:nvSpPr>
        <p:spPr>
          <a:xfrm>
            <a:off x="6096001" y="1003300"/>
            <a:ext cx="1822792" cy="4851400"/>
          </a:xfrm>
          <a:prstGeom prst="rect">
            <a:avLst/>
          </a:prstGeom>
          <a:solidFill>
            <a:srgbClr val="22DC6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9FEE357-DFBC-44FC-A2E4-8459AC0BB31D}"/>
              </a:ext>
            </a:extLst>
          </p:cNvPr>
          <p:cNvSpPr/>
          <p:nvPr/>
        </p:nvSpPr>
        <p:spPr>
          <a:xfrm>
            <a:off x="4273209" y="1003300"/>
            <a:ext cx="1822792" cy="4851400"/>
          </a:xfrm>
          <a:prstGeom prst="rect">
            <a:avLst/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FE7BB36-3962-4563-8569-26CFCB963591}"/>
              </a:ext>
            </a:extLst>
          </p:cNvPr>
          <p:cNvSpPr/>
          <p:nvPr/>
        </p:nvSpPr>
        <p:spPr>
          <a:xfrm>
            <a:off x="2450420" y="1003300"/>
            <a:ext cx="1822792" cy="4851400"/>
          </a:xfrm>
          <a:prstGeom prst="rect">
            <a:avLst/>
          </a:prstGeom>
          <a:solidFill>
            <a:srgbClr val="FDEB0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B6FF213-D5AD-44E4-8F9F-CCC696B0FAF9}"/>
              </a:ext>
            </a:extLst>
          </p:cNvPr>
          <p:cNvSpPr/>
          <p:nvPr/>
        </p:nvSpPr>
        <p:spPr>
          <a:xfrm>
            <a:off x="627628" y="1003300"/>
            <a:ext cx="1822792" cy="48514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8F3FD35-1F49-4AA9-BE6A-40EF3B7F6876}"/>
              </a:ext>
            </a:extLst>
          </p:cNvPr>
          <p:cNvGrpSpPr/>
          <p:nvPr/>
        </p:nvGrpSpPr>
        <p:grpSpPr>
          <a:xfrm>
            <a:off x="4829772" y="1714500"/>
            <a:ext cx="2532457" cy="3429000"/>
            <a:chOff x="2409825" y="0"/>
            <a:chExt cx="2532457" cy="342900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3D79CEB-C54E-41E2-953C-DFBEC7B33A06}"/>
                </a:ext>
              </a:extLst>
            </p:cNvPr>
            <p:cNvSpPr/>
            <p:nvPr/>
          </p:nvSpPr>
          <p:spPr>
            <a:xfrm>
              <a:off x="2409825" y="0"/>
              <a:ext cx="2457450" cy="3429000"/>
            </a:xfrm>
            <a:prstGeom prst="rect">
              <a:avLst/>
            </a:prstGeom>
            <a:solidFill>
              <a:srgbClr val="FF31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1FCAAA4-7938-42B9-A96B-04B2FAD399CD}"/>
                </a:ext>
              </a:extLst>
            </p:cNvPr>
            <p:cNvSpPr txBox="1"/>
            <p:nvPr/>
          </p:nvSpPr>
          <p:spPr>
            <a:xfrm>
              <a:off x="246803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F389733C-70A7-4221-BAA0-6D67E7C7D991}"/>
                </a:ext>
              </a:extLst>
            </p:cNvPr>
            <p:cNvCxnSpPr/>
            <p:nvPr/>
          </p:nvCxnSpPr>
          <p:spPr>
            <a:xfrm>
              <a:off x="384175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1F45BAC-F507-4170-9086-3627FF13C8C7}"/>
                </a:ext>
              </a:extLst>
            </p:cNvPr>
            <p:cNvSpPr txBox="1"/>
            <p:nvPr/>
          </p:nvSpPr>
          <p:spPr>
            <a:xfrm>
              <a:off x="3863975" y="185308"/>
              <a:ext cx="1003300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4C488C8-8206-4833-8156-26520C4559F5}"/>
                </a:ext>
              </a:extLst>
            </p:cNvPr>
            <p:cNvSpPr txBox="1"/>
            <p:nvPr/>
          </p:nvSpPr>
          <p:spPr>
            <a:xfrm>
              <a:off x="413108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97CCF42A-0760-4223-B293-212506F18B17}"/>
                </a:ext>
              </a:extLst>
            </p:cNvPr>
            <p:cNvSpPr txBox="1"/>
            <p:nvPr/>
          </p:nvSpPr>
          <p:spPr>
            <a:xfrm>
              <a:off x="390448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05075341-C622-47E1-817F-04A4203FFA31}"/>
                </a:ext>
              </a:extLst>
            </p:cNvPr>
            <p:cNvGrpSpPr/>
            <p:nvPr/>
          </p:nvGrpSpPr>
          <p:grpSpPr>
            <a:xfrm>
              <a:off x="2477935" y="1055165"/>
              <a:ext cx="2321230" cy="1534031"/>
              <a:chOff x="4787900" y="203199"/>
              <a:chExt cx="3286125" cy="2171701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xmlns="" id="{21F66938-11D1-4A37-AC12-6F4AEC43A3DB}"/>
                  </a:ext>
                </a:extLst>
              </p:cNvPr>
              <p:cNvSpPr/>
              <p:nvPr/>
            </p:nvSpPr>
            <p:spPr>
              <a:xfrm>
                <a:off x="4787900" y="1219199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xmlns="" id="{BFD54851-5253-413C-BB5E-58A79E9A91EA}"/>
                  </a:ext>
                </a:extLst>
              </p:cNvPr>
              <p:cNvSpPr/>
              <p:nvPr/>
            </p:nvSpPr>
            <p:spPr>
              <a:xfrm>
                <a:off x="4894086" y="1106310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xmlns="" id="{6B4185D9-06AA-4D85-AA71-4D65605A8EAB}"/>
                  </a:ext>
                </a:extLst>
              </p:cNvPr>
              <p:cNvSpPr/>
              <p:nvPr/>
            </p:nvSpPr>
            <p:spPr>
              <a:xfrm>
                <a:off x="5000272" y="993421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C23C6FCE-978E-46EF-AFE0-9C325448D907}"/>
                  </a:ext>
                </a:extLst>
              </p:cNvPr>
              <p:cNvSpPr/>
              <p:nvPr/>
            </p:nvSpPr>
            <p:spPr>
              <a:xfrm>
                <a:off x="5106458" y="880532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xmlns="" id="{5278A203-9FB8-4D0F-9DDC-1D7636DA79B0}"/>
                  </a:ext>
                </a:extLst>
              </p:cNvPr>
              <p:cNvSpPr/>
              <p:nvPr/>
            </p:nvSpPr>
            <p:spPr>
              <a:xfrm>
                <a:off x="5212645" y="767643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xmlns="" id="{DA659B29-6119-4311-87FF-2873C43B4E85}"/>
                  </a:ext>
                </a:extLst>
              </p:cNvPr>
              <p:cNvSpPr/>
              <p:nvPr/>
            </p:nvSpPr>
            <p:spPr>
              <a:xfrm>
                <a:off x="5318830" y="654755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xmlns="" id="{1FEB2291-10B7-4A96-96AE-37365688EC71}"/>
                  </a:ext>
                </a:extLst>
              </p:cNvPr>
              <p:cNvSpPr/>
              <p:nvPr/>
            </p:nvSpPr>
            <p:spPr>
              <a:xfrm>
                <a:off x="5425017" y="541866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xmlns="" id="{9BE9CD61-B07C-4344-A8AE-D57D8EAC7801}"/>
                  </a:ext>
                </a:extLst>
              </p:cNvPr>
              <p:cNvSpPr/>
              <p:nvPr/>
            </p:nvSpPr>
            <p:spPr>
              <a:xfrm>
                <a:off x="5531203" y="428977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xmlns="" id="{71DB27DF-DAA9-48A7-AB5C-15E043F0EAE6}"/>
                  </a:ext>
                </a:extLst>
              </p:cNvPr>
              <p:cNvSpPr/>
              <p:nvPr/>
            </p:nvSpPr>
            <p:spPr>
              <a:xfrm>
                <a:off x="5637389" y="316088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F3B00216-BF2F-40D0-82E4-6FB699FD083F}"/>
                  </a:ext>
                </a:extLst>
              </p:cNvPr>
              <p:cNvSpPr/>
              <p:nvPr/>
            </p:nvSpPr>
            <p:spPr>
              <a:xfrm>
                <a:off x="5743575" y="203199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C55CDD5-BA5A-48DB-822E-EBFE69964976}"/>
                </a:ext>
              </a:extLst>
            </p:cNvPr>
            <p:cNvSpPr txBox="1"/>
            <p:nvPr/>
          </p:nvSpPr>
          <p:spPr>
            <a:xfrm>
              <a:off x="3027842" y="1160147"/>
              <a:ext cx="19144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latin typeface="Arial Black" panose="020B0A04020102020204" pitchFamily="34" charset="0"/>
                </a:rPr>
                <a:t>PELLENTESQUE HABITANT MORBI SENECTUS ET</a:t>
              </a:r>
              <a:endParaRPr lang="zh-CN" altLang="en-US" sz="1200">
                <a:latin typeface="Arial Black" panose="020B0A04020102020204" pitchFamily="34" charset="0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6D11AA65-1D5F-4E52-B4B7-8F3FFBC69386}"/>
                </a:ext>
              </a:extLst>
            </p:cNvPr>
            <p:cNvGrpSpPr/>
            <p:nvPr/>
          </p:nvGrpSpPr>
          <p:grpSpPr>
            <a:xfrm>
              <a:off x="4110566" y="2129815"/>
              <a:ext cx="613334" cy="567032"/>
              <a:chOff x="3009574" y="2837124"/>
              <a:chExt cx="1431524" cy="1323455"/>
            </a:xfrm>
          </p:grpSpPr>
          <p:sp>
            <p:nvSpPr>
              <p:cNvPr id="56" name="星形: 二十四角 55">
                <a:extLst>
                  <a:ext uri="{FF2B5EF4-FFF2-40B4-BE49-F238E27FC236}">
                    <a16:creationId xmlns:a16="http://schemas.microsoft.com/office/drawing/2014/main" xmlns="" id="{557C92D7-5BCA-4F22-91E0-8F5F1E64B09A}"/>
                  </a:ext>
                </a:extLst>
              </p:cNvPr>
              <p:cNvSpPr/>
              <p:nvPr/>
            </p:nvSpPr>
            <p:spPr>
              <a:xfrm>
                <a:off x="3072074" y="2837124"/>
                <a:ext cx="1323455" cy="1323455"/>
              </a:xfrm>
              <a:prstGeom prst="star24">
                <a:avLst>
                  <a:gd name="adj" fmla="val 44155"/>
                </a:avLst>
              </a:prstGeom>
              <a:solidFill>
                <a:srgbClr val="1CD5D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CDA2A4C6-3AB3-44BC-A004-4247A1048E2D}"/>
                  </a:ext>
                </a:extLst>
              </p:cNvPr>
              <p:cNvSpPr txBox="1"/>
              <p:nvPr/>
            </p:nvSpPr>
            <p:spPr>
              <a:xfrm>
                <a:off x="3009574" y="2926789"/>
                <a:ext cx="1431524" cy="1148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>
                    <a:latin typeface="Arial Black" panose="020B0A04020102020204" pitchFamily="34" charset="0"/>
                  </a:rPr>
                  <a:t>2021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050">
                    <a:latin typeface="Arial Black" panose="020B0A04020102020204" pitchFamily="34" charset="0"/>
                  </a:rPr>
                  <a:t>11/12</a:t>
                </a:r>
                <a:endParaRPr lang="zh-CN" altLang="en-US" sz="1050">
                  <a:latin typeface="Arial Black" panose="020B0A04020102020204" pitchFamily="34" charset="0"/>
                </a:endParaRPr>
              </a:p>
            </p:txBody>
          </p:sp>
        </p:grp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03BFFFBC-241D-47BE-9F86-54E2BE5DBA5C}"/>
                </a:ext>
              </a:extLst>
            </p:cNvPr>
            <p:cNvCxnSpPr>
              <a:cxnSpLocks/>
            </p:cNvCxnSpPr>
            <p:nvPr/>
          </p:nvCxnSpPr>
          <p:spPr>
            <a:xfrm>
              <a:off x="2626909" y="3157088"/>
              <a:ext cx="202328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1541C0B-39D8-4AD5-89EA-E41DD1603463}"/>
                </a:ext>
              </a:extLst>
            </p:cNvPr>
            <p:cNvGrpSpPr/>
            <p:nvPr/>
          </p:nvGrpSpPr>
          <p:grpSpPr>
            <a:xfrm>
              <a:off x="3215144" y="3038142"/>
              <a:ext cx="846813" cy="259879"/>
              <a:chOff x="6123371" y="3067017"/>
              <a:chExt cx="846813" cy="259879"/>
            </a:xfrm>
          </p:grpSpPr>
          <p:sp>
            <p:nvSpPr>
              <p:cNvPr id="53" name="立方体 52">
                <a:extLst>
                  <a:ext uri="{FF2B5EF4-FFF2-40B4-BE49-F238E27FC236}">
                    <a16:creationId xmlns:a16="http://schemas.microsoft.com/office/drawing/2014/main" xmlns="" id="{5E76C5B0-0C2C-4D03-943E-50086E0A2859}"/>
                  </a:ext>
                </a:extLst>
              </p:cNvPr>
              <p:cNvSpPr/>
              <p:nvPr/>
            </p:nvSpPr>
            <p:spPr>
              <a:xfrm>
                <a:off x="6123371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54" name="立方体 53">
                <a:extLst>
                  <a:ext uri="{FF2B5EF4-FFF2-40B4-BE49-F238E27FC236}">
                    <a16:creationId xmlns:a16="http://schemas.microsoft.com/office/drawing/2014/main" xmlns="" id="{22905EB6-9C73-4B00-90B3-C0CB62247B20}"/>
                  </a:ext>
                </a:extLst>
              </p:cNvPr>
              <p:cNvSpPr/>
              <p:nvPr/>
            </p:nvSpPr>
            <p:spPr>
              <a:xfrm>
                <a:off x="6416838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55" name="立方体 54">
                <a:extLst>
                  <a:ext uri="{FF2B5EF4-FFF2-40B4-BE49-F238E27FC236}">
                    <a16:creationId xmlns:a16="http://schemas.microsoft.com/office/drawing/2014/main" xmlns="" id="{0BFA9B13-467A-47E2-ADAA-11DEE7AA0FA9}"/>
                  </a:ext>
                </a:extLst>
              </p:cNvPr>
              <p:cNvSpPr/>
              <p:nvPr/>
            </p:nvSpPr>
            <p:spPr>
              <a:xfrm>
                <a:off x="6710305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T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8FAC5C0-5D04-4D9D-A549-67EA574E444B}"/>
              </a:ext>
            </a:extLst>
          </p:cNvPr>
          <p:cNvGrpSpPr/>
          <p:nvPr/>
        </p:nvGrpSpPr>
        <p:grpSpPr>
          <a:xfrm>
            <a:off x="8512856" y="292968"/>
            <a:ext cx="2457450" cy="3429000"/>
            <a:chOff x="-47625" y="0"/>
            <a:chExt cx="2457450" cy="342900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4036FED-B4D1-42E8-AC62-700B9F2137AC}"/>
                </a:ext>
              </a:extLst>
            </p:cNvPr>
            <p:cNvSpPr/>
            <p:nvPr/>
          </p:nvSpPr>
          <p:spPr>
            <a:xfrm>
              <a:off x="-47625" y="0"/>
              <a:ext cx="2457450" cy="3429000"/>
            </a:xfrm>
            <a:prstGeom prst="rect">
              <a:avLst/>
            </a:prstGeom>
            <a:solidFill>
              <a:srgbClr val="FDE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1DF322E-6735-49C0-AB23-5059CA1D56D0}"/>
                </a:ext>
              </a:extLst>
            </p:cNvPr>
            <p:cNvSpPr txBox="1"/>
            <p:nvPr/>
          </p:nvSpPr>
          <p:spPr>
            <a:xfrm>
              <a:off x="1058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A1211CE-DDA3-4499-977E-D7CFC023C0BD}"/>
                </a:ext>
              </a:extLst>
            </p:cNvPr>
            <p:cNvCxnSpPr/>
            <p:nvPr/>
          </p:nvCxnSpPr>
          <p:spPr>
            <a:xfrm>
              <a:off x="138430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425B258-E0FD-49E1-89CF-FC035CAD0212}"/>
                </a:ext>
              </a:extLst>
            </p:cNvPr>
            <p:cNvSpPr txBox="1"/>
            <p:nvPr/>
          </p:nvSpPr>
          <p:spPr>
            <a:xfrm>
              <a:off x="1406525" y="185308"/>
              <a:ext cx="1003300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46015F4-DF42-49C2-9D1A-3ABCE4704C52}"/>
                </a:ext>
              </a:extLst>
            </p:cNvPr>
            <p:cNvSpPr txBox="1"/>
            <p:nvPr/>
          </p:nvSpPr>
          <p:spPr>
            <a:xfrm>
              <a:off x="167363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8246B25-DFF4-4A10-A770-1E0480F5B23E}"/>
                </a:ext>
              </a:extLst>
            </p:cNvPr>
            <p:cNvSpPr txBox="1"/>
            <p:nvPr/>
          </p:nvSpPr>
          <p:spPr>
            <a:xfrm>
              <a:off x="144703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D6F2302E-BD7B-4E77-9E54-3F43772D81CD}"/>
                </a:ext>
              </a:extLst>
            </p:cNvPr>
            <p:cNvSpPr/>
            <p:nvPr/>
          </p:nvSpPr>
          <p:spPr>
            <a:xfrm>
              <a:off x="152784" y="1231279"/>
              <a:ext cx="2056633" cy="1490942"/>
            </a:xfrm>
            <a:prstGeom prst="roundRect">
              <a:avLst>
                <a:gd name="adj" fmla="val 197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  <a:effectLst>
              <a:outerShdw dist="381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C3E32C0C-8B5D-4708-B31F-307F8DE80EC2}"/>
                </a:ext>
              </a:extLst>
            </p:cNvPr>
            <p:cNvSpPr/>
            <p:nvPr/>
          </p:nvSpPr>
          <p:spPr>
            <a:xfrm>
              <a:off x="306916" y="1135917"/>
              <a:ext cx="1748368" cy="150687"/>
            </a:xfrm>
            <a:prstGeom prst="roundRect">
              <a:avLst>
                <a:gd name="adj" fmla="val 1972"/>
              </a:avLst>
            </a:prstGeom>
            <a:solidFill>
              <a:srgbClr val="22DC6D"/>
            </a:solidFill>
            <a:ln>
              <a:solidFill>
                <a:schemeClr val="tx1"/>
              </a:solidFill>
            </a:ln>
            <a:effectLst>
              <a:outerShdw dist="254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5FBE91B-5512-4600-B95E-A694AF98321B}"/>
                </a:ext>
              </a:extLst>
            </p:cNvPr>
            <p:cNvSpPr txBox="1"/>
            <p:nvPr/>
          </p:nvSpPr>
          <p:spPr>
            <a:xfrm>
              <a:off x="88900" y="1432330"/>
              <a:ext cx="2184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Arial Black" panose="020B0A04020102020204" pitchFamily="34" charset="0"/>
                </a:rPr>
                <a:t>“</a:t>
              </a:r>
              <a:r>
                <a:rPr lang="zh-CN" altLang="en-US">
                  <a:latin typeface="Arial Black" panose="020B0A04020102020204" pitchFamily="34" charset="0"/>
                </a:rPr>
                <a:t> </a:t>
              </a:r>
              <a:r>
                <a:rPr lang="fr-FR" altLang="zh-CN">
                  <a:latin typeface="Arial Black" panose="020B0A04020102020204" pitchFamily="34" charset="0"/>
                </a:rPr>
                <a:t>Pellentesque Habitant Morbi Tristique Senectus Et </a:t>
              </a:r>
              <a:r>
                <a:rPr lang="en-US" altLang="zh-CN">
                  <a:latin typeface="Arial Black" panose="020B0A04020102020204" pitchFamily="34" charset="0"/>
                </a:rPr>
                <a:t>”</a:t>
              </a:r>
              <a:endParaRPr lang="zh-CN" altLang="en-US">
                <a:latin typeface="Arial Black" panose="020B0A040201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62E39D3-9764-42ED-BCB8-A9A118CD1867}"/>
                </a:ext>
              </a:extLst>
            </p:cNvPr>
            <p:cNvSpPr txBox="1"/>
            <p:nvPr/>
          </p:nvSpPr>
          <p:spPr>
            <a:xfrm>
              <a:off x="88900" y="1068149"/>
              <a:ext cx="2184401" cy="265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>
                  <a:latin typeface="+mn-ea"/>
                </a:rPr>
                <a:t>POWER YOUR POINT HERE</a:t>
              </a:r>
              <a:endParaRPr lang="zh-CN" altLang="en-US" sz="1000">
                <a:latin typeface="+mn-ea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0E29BD4-F09C-41D6-A847-2D84347EBA00}"/>
                </a:ext>
              </a:extLst>
            </p:cNvPr>
            <p:cNvCxnSpPr>
              <a:cxnSpLocks/>
            </p:cNvCxnSpPr>
            <p:nvPr/>
          </p:nvCxnSpPr>
          <p:spPr>
            <a:xfrm>
              <a:off x="169459" y="3157088"/>
              <a:ext cx="202328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700F148-BE2A-42B2-AADE-CB51526E26B1}"/>
                </a:ext>
              </a:extLst>
            </p:cNvPr>
            <p:cNvGrpSpPr/>
            <p:nvPr/>
          </p:nvGrpSpPr>
          <p:grpSpPr>
            <a:xfrm>
              <a:off x="757694" y="3038142"/>
              <a:ext cx="846813" cy="259879"/>
              <a:chOff x="6123371" y="3067017"/>
              <a:chExt cx="846813" cy="259879"/>
            </a:xfrm>
          </p:grpSpPr>
          <p:sp>
            <p:nvSpPr>
              <p:cNvPr id="22" name="立方体 21">
                <a:extLst>
                  <a:ext uri="{FF2B5EF4-FFF2-40B4-BE49-F238E27FC236}">
                    <a16:creationId xmlns:a16="http://schemas.microsoft.com/office/drawing/2014/main" xmlns="" id="{25E3667A-3C67-4C0B-8A6F-6D1F7B373D1C}"/>
                  </a:ext>
                </a:extLst>
              </p:cNvPr>
              <p:cNvSpPr/>
              <p:nvPr/>
            </p:nvSpPr>
            <p:spPr>
              <a:xfrm>
                <a:off x="6123371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22DC6D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23" name="立方体 22">
                <a:extLst>
                  <a:ext uri="{FF2B5EF4-FFF2-40B4-BE49-F238E27FC236}">
                    <a16:creationId xmlns:a16="http://schemas.microsoft.com/office/drawing/2014/main" xmlns="" id="{F7CF098B-B2A5-46E9-BB2C-9863C6DD4450}"/>
                  </a:ext>
                </a:extLst>
              </p:cNvPr>
              <p:cNvSpPr/>
              <p:nvPr/>
            </p:nvSpPr>
            <p:spPr>
              <a:xfrm>
                <a:off x="6416838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FDEB0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24" name="立方体 23">
                <a:extLst>
                  <a:ext uri="{FF2B5EF4-FFF2-40B4-BE49-F238E27FC236}">
                    <a16:creationId xmlns:a16="http://schemas.microsoft.com/office/drawing/2014/main" xmlns="" id="{683EC71C-4AEB-4329-A563-9C282584FFB1}"/>
                  </a:ext>
                </a:extLst>
              </p:cNvPr>
              <p:cNvSpPr/>
              <p:nvPr/>
            </p:nvSpPr>
            <p:spPr>
              <a:xfrm>
                <a:off x="6710305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22DC6D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T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21E29ED-7BDD-40AD-AE00-4F49A486A710}"/>
              </a:ext>
            </a:extLst>
          </p:cNvPr>
          <p:cNvGrpSpPr/>
          <p:nvPr/>
        </p:nvGrpSpPr>
        <p:grpSpPr>
          <a:xfrm>
            <a:off x="1221694" y="3136032"/>
            <a:ext cx="2457450" cy="3429000"/>
            <a:chOff x="2409825" y="0"/>
            <a:chExt cx="2457450" cy="3429000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3845FAE5-CBA8-4BA9-938F-3DD6A1862F13}"/>
                </a:ext>
              </a:extLst>
            </p:cNvPr>
            <p:cNvSpPr/>
            <p:nvPr/>
          </p:nvSpPr>
          <p:spPr>
            <a:xfrm>
              <a:off x="2409825" y="0"/>
              <a:ext cx="2457450" cy="3429000"/>
            </a:xfrm>
            <a:prstGeom prst="rect">
              <a:avLst/>
            </a:prstGeom>
            <a:solidFill>
              <a:srgbClr val="22D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2820E28-7DB4-4795-9BFC-DD6E11E144D5}"/>
                </a:ext>
              </a:extLst>
            </p:cNvPr>
            <p:cNvSpPr txBox="1"/>
            <p:nvPr/>
          </p:nvSpPr>
          <p:spPr>
            <a:xfrm>
              <a:off x="246803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F242CC8B-F1A3-4D83-8B70-D5799D14C100}"/>
                </a:ext>
              </a:extLst>
            </p:cNvPr>
            <p:cNvCxnSpPr/>
            <p:nvPr/>
          </p:nvCxnSpPr>
          <p:spPr>
            <a:xfrm>
              <a:off x="384175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133313A1-2787-488E-BEC6-9A4C09BBBBC8}"/>
                </a:ext>
              </a:extLst>
            </p:cNvPr>
            <p:cNvSpPr txBox="1"/>
            <p:nvPr/>
          </p:nvSpPr>
          <p:spPr>
            <a:xfrm>
              <a:off x="3863975" y="185308"/>
              <a:ext cx="1003297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36AC83EB-55B0-4077-A24E-C1808FFCFE98}"/>
                </a:ext>
              </a:extLst>
            </p:cNvPr>
            <p:cNvSpPr txBox="1"/>
            <p:nvPr/>
          </p:nvSpPr>
          <p:spPr>
            <a:xfrm>
              <a:off x="413108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576C17A1-4D68-4075-AEF1-7AD4EB406ECD}"/>
                </a:ext>
              </a:extLst>
            </p:cNvPr>
            <p:cNvSpPr txBox="1"/>
            <p:nvPr/>
          </p:nvSpPr>
          <p:spPr>
            <a:xfrm>
              <a:off x="390448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FD923DBC-1C36-4920-93B0-6C22C4E5AC57}"/>
                </a:ext>
              </a:extLst>
            </p:cNvPr>
            <p:cNvGrpSpPr/>
            <p:nvPr/>
          </p:nvGrpSpPr>
          <p:grpSpPr>
            <a:xfrm>
              <a:off x="2681198" y="936856"/>
              <a:ext cx="1360802" cy="1639674"/>
              <a:chOff x="5127626" y="782850"/>
              <a:chExt cx="1360802" cy="1639674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33026A33-3990-4C3E-8DEC-012F3B511E3E}"/>
                  </a:ext>
                </a:extLst>
              </p:cNvPr>
              <p:cNvSpPr/>
              <p:nvPr/>
            </p:nvSpPr>
            <p:spPr>
              <a:xfrm>
                <a:off x="5127626" y="782850"/>
                <a:ext cx="1360802" cy="1639674"/>
              </a:xfrm>
              <a:custGeom>
                <a:avLst/>
                <a:gdLst>
                  <a:gd name="connsiteX0" fmla="*/ 15799 w 1360802"/>
                  <a:gd name="connsiteY0" fmla="*/ 0 h 1639674"/>
                  <a:gd name="connsiteX1" fmla="*/ 1345003 w 1360802"/>
                  <a:gd name="connsiteY1" fmla="*/ 0 h 1639674"/>
                  <a:gd name="connsiteX2" fmla="*/ 1360802 w 1360802"/>
                  <a:gd name="connsiteY2" fmla="*/ 15799 h 1639674"/>
                  <a:gd name="connsiteX3" fmla="*/ 1360802 w 1360802"/>
                  <a:gd name="connsiteY3" fmla="*/ 1623875 h 1639674"/>
                  <a:gd name="connsiteX4" fmla="*/ 1345003 w 1360802"/>
                  <a:gd name="connsiteY4" fmla="*/ 1639674 h 1639674"/>
                  <a:gd name="connsiteX5" fmla="*/ 321732 w 1360802"/>
                  <a:gd name="connsiteY5" fmla="*/ 1639674 h 1639674"/>
                  <a:gd name="connsiteX6" fmla="*/ 321732 w 1360802"/>
                  <a:gd name="connsiteY6" fmla="*/ 1335479 h 1639674"/>
                  <a:gd name="connsiteX7" fmla="*/ 321731 w 1360802"/>
                  <a:gd name="connsiteY7" fmla="*/ 1335477 h 1639674"/>
                  <a:gd name="connsiteX8" fmla="*/ 321731 w 1360802"/>
                  <a:gd name="connsiteY8" fmla="*/ 1314040 h 1639674"/>
                  <a:gd name="connsiteX9" fmla="*/ 300293 w 1360802"/>
                  <a:gd name="connsiteY9" fmla="*/ 1314040 h 1639674"/>
                  <a:gd name="connsiteX10" fmla="*/ 1 w 1360802"/>
                  <a:gd name="connsiteY10" fmla="*/ 1314040 h 1639674"/>
                  <a:gd name="connsiteX11" fmla="*/ 0 w 1360802"/>
                  <a:gd name="connsiteY11" fmla="*/ 1314040 h 1639674"/>
                  <a:gd name="connsiteX12" fmla="*/ 0 w 1360802"/>
                  <a:gd name="connsiteY12" fmla="*/ 15799 h 1639674"/>
                  <a:gd name="connsiteX13" fmla="*/ 15799 w 1360802"/>
                  <a:gd name="connsiteY13" fmla="*/ 0 h 163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0802" h="1639674">
                    <a:moveTo>
                      <a:pt x="15799" y="0"/>
                    </a:moveTo>
                    <a:lnTo>
                      <a:pt x="1345003" y="0"/>
                    </a:lnTo>
                    <a:cubicBezTo>
                      <a:pt x="1353729" y="0"/>
                      <a:pt x="1360802" y="7073"/>
                      <a:pt x="1360802" y="15799"/>
                    </a:cubicBezTo>
                    <a:lnTo>
                      <a:pt x="1360802" y="1623875"/>
                    </a:lnTo>
                    <a:cubicBezTo>
                      <a:pt x="1360802" y="1632601"/>
                      <a:pt x="1353729" y="1639674"/>
                      <a:pt x="1345003" y="1639674"/>
                    </a:cubicBezTo>
                    <a:lnTo>
                      <a:pt x="321732" y="1639674"/>
                    </a:lnTo>
                    <a:lnTo>
                      <a:pt x="321732" y="1335479"/>
                    </a:lnTo>
                    <a:lnTo>
                      <a:pt x="321731" y="1335477"/>
                    </a:lnTo>
                    <a:lnTo>
                      <a:pt x="321731" y="1314040"/>
                    </a:lnTo>
                    <a:lnTo>
                      <a:pt x="300293" y="1314040"/>
                    </a:lnTo>
                    <a:lnTo>
                      <a:pt x="1" y="1314040"/>
                    </a:lnTo>
                    <a:lnTo>
                      <a:pt x="0" y="1314040"/>
                    </a:lnTo>
                    <a:lnTo>
                      <a:pt x="0" y="15799"/>
                    </a:lnTo>
                    <a:cubicBezTo>
                      <a:pt x="0" y="7073"/>
                      <a:pt x="7073" y="0"/>
                      <a:pt x="15799" y="0"/>
                    </a:cubicBezTo>
                    <a:close/>
                  </a:path>
                </a:pathLst>
              </a:cu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D2C7186D-2CB9-406C-A2EC-B1EB8A82CF6C}"/>
                  </a:ext>
                </a:extLst>
              </p:cNvPr>
              <p:cNvSpPr/>
              <p:nvPr/>
            </p:nvSpPr>
            <p:spPr>
              <a:xfrm>
                <a:off x="5127627" y="2096890"/>
                <a:ext cx="321730" cy="325632"/>
              </a:xfrm>
              <a:custGeom>
                <a:avLst/>
                <a:gdLst>
                  <a:gd name="connsiteX0" fmla="*/ 0 w 321730"/>
                  <a:gd name="connsiteY0" fmla="*/ 0 h 325632"/>
                  <a:gd name="connsiteX1" fmla="*/ 300292 w 321730"/>
                  <a:gd name="connsiteY1" fmla="*/ 0 h 325632"/>
                  <a:gd name="connsiteX2" fmla="*/ 315452 w 321730"/>
                  <a:gd name="connsiteY2" fmla="*/ 6280 h 325632"/>
                  <a:gd name="connsiteX3" fmla="*/ 321730 w 321730"/>
                  <a:gd name="connsiteY3" fmla="*/ 21437 h 325632"/>
                  <a:gd name="connsiteX4" fmla="*/ 321730 w 321730"/>
                  <a:gd name="connsiteY4" fmla="*/ 325632 h 325632"/>
                  <a:gd name="connsiteX5" fmla="*/ 321729 w 321730"/>
                  <a:gd name="connsiteY5" fmla="*/ 325632 h 325632"/>
                  <a:gd name="connsiteX6" fmla="*/ 0 w 321730"/>
                  <a:gd name="connsiteY6" fmla="*/ 3 h 32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730" h="325632">
                    <a:moveTo>
                      <a:pt x="0" y="0"/>
                    </a:moveTo>
                    <a:lnTo>
                      <a:pt x="300292" y="0"/>
                    </a:lnTo>
                    <a:cubicBezTo>
                      <a:pt x="306212" y="0"/>
                      <a:pt x="311572" y="2400"/>
                      <a:pt x="315452" y="6280"/>
                    </a:cubicBezTo>
                    <a:lnTo>
                      <a:pt x="321730" y="21437"/>
                    </a:lnTo>
                    <a:lnTo>
                      <a:pt x="321730" y="325632"/>
                    </a:lnTo>
                    <a:lnTo>
                      <a:pt x="321729" y="32563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DEB0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BC575765-1E77-4475-A9D1-5964E1C3BE1E}"/>
                </a:ext>
              </a:extLst>
            </p:cNvPr>
            <p:cNvGrpSpPr/>
            <p:nvPr/>
          </p:nvGrpSpPr>
          <p:grpSpPr>
            <a:xfrm>
              <a:off x="3500820" y="1579581"/>
              <a:ext cx="1095083" cy="1319500"/>
              <a:chOff x="5127626" y="782850"/>
              <a:chExt cx="1360802" cy="1639674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CFF14BF4-1A87-4F97-8484-A1957FF2928D}"/>
                  </a:ext>
                </a:extLst>
              </p:cNvPr>
              <p:cNvSpPr/>
              <p:nvPr/>
            </p:nvSpPr>
            <p:spPr>
              <a:xfrm>
                <a:off x="5127626" y="782850"/>
                <a:ext cx="1360802" cy="1639674"/>
              </a:xfrm>
              <a:custGeom>
                <a:avLst/>
                <a:gdLst>
                  <a:gd name="connsiteX0" fmla="*/ 15799 w 1360802"/>
                  <a:gd name="connsiteY0" fmla="*/ 0 h 1639674"/>
                  <a:gd name="connsiteX1" fmla="*/ 1345003 w 1360802"/>
                  <a:gd name="connsiteY1" fmla="*/ 0 h 1639674"/>
                  <a:gd name="connsiteX2" fmla="*/ 1360802 w 1360802"/>
                  <a:gd name="connsiteY2" fmla="*/ 15799 h 1639674"/>
                  <a:gd name="connsiteX3" fmla="*/ 1360802 w 1360802"/>
                  <a:gd name="connsiteY3" fmla="*/ 1623875 h 1639674"/>
                  <a:gd name="connsiteX4" fmla="*/ 1345003 w 1360802"/>
                  <a:gd name="connsiteY4" fmla="*/ 1639674 h 1639674"/>
                  <a:gd name="connsiteX5" fmla="*/ 321732 w 1360802"/>
                  <a:gd name="connsiteY5" fmla="*/ 1639674 h 1639674"/>
                  <a:gd name="connsiteX6" fmla="*/ 321732 w 1360802"/>
                  <a:gd name="connsiteY6" fmla="*/ 1335479 h 1639674"/>
                  <a:gd name="connsiteX7" fmla="*/ 321731 w 1360802"/>
                  <a:gd name="connsiteY7" fmla="*/ 1335477 h 1639674"/>
                  <a:gd name="connsiteX8" fmla="*/ 321731 w 1360802"/>
                  <a:gd name="connsiteY8" fmla="*/ 1314040 h 1639674"/>
                  <a:gd name="connsiteX9" fmla="*/ 300293 w 1360802"/>
                  <a:gd name="connsiteY9" fmla="*/ 1314040 h 1639674"/>
                  <a:gd name="connsiteX10" fmla="*/ 1 w 1360802"/>
                  <a:gd name="connsiteY10" fmla="*/ 1314040 h 1639674"/>
                  <a:gd name="connsiteX11" fmla="*/ 0 w 1360802"/>
                  <a:gd name="connsiteY11" fmla="*/ 1314040 h 1639674"/>
                  <a:gd name="connsiteX12" fmla="*/ 0 w 1360802"/>
                  <a:gd name="connsiteY12" fmla="*/ 15799 h 1639674"/>
                  <a:gd name="connsiteX13" fmla="*/ 15799 w 1360802"/>
                  <a:gd name="connsiteY13" fmla="*/ 0 h 163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0802" h="1639674">
                    <a:moveTo>
                      <a:pt x="15799" y="0"/>
                    </a:moveTo>
                    <a:lnTo>
                      <a:pt x="1345003" y="0"/>
                    </a:lnTo>
                    <a:cubicBezTo>
                      <a:pt x="1353729" y="0"/>
                      <a:pt x="1360802" y="7073"/>
                      <a:pt x="1360802" y="15799"/>
                    </a:cubicBezTo>
                    <a:lnTo>
                      <a:pt x="1360802" y="1623875"/>
                    </a:lnTo>
                    <a:cubicBezTo>
                      <a:pt x="1360802" y="1632601"/>
                      <a:pt x="1353729" y="1639674"/>
                      <a:pt x="1345003" y="1639674"/>
                    </a:cubicBezTo>
                    <a:lnTo>
                      <a:pt x="321732" y="1639674"/>
                    </a:lnTo>
                    <a:lnTo>
                      <a:pt x="321732" y="1335479"/>
                    </a:lnTo>
                    <a:lnTo>
                      <a:pt x="321731" y="1335477"/>
                    </a:lnTo>
                    <a:lnTo>
                      <a:pt x="321731" y="1314040"/>
                    </a:lnTo>
                    <a:lnTo>
                      <a:pt x="300293" y="1314040"/>
                    </a:lnTo>
                    <a:lnTo>
                      <a:pt x="1" y="1314040"/>
                    </a:lnTo>
                    <a:lnTo>
                      <a:pt x="0" y="1314040"/>
                    </a:lnTo>
                    <a:lnTo>
                      <a:pt x="0" y="15799"/>
                    </a:lnTo>
                    <a:cubicBezTo>
                      <a:pt x="0" y="7073"/>
                      <a:pt x="7073" y="0"/>
                      <a:pt x="15799" y="0"/>
                    </a:cubicBezTo>
                    <a:close/>
                  </a:path>
                </a:pathLst>
              </a:cu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A984C60C-2A37-40DB-8C10-19A1CA1A7429}"/>
                  </a:ext>
                </a:extLst>
              </p:cNvPr>
              <p:cNvSpPr/>
              <p:nvPr/>
            </p:nvSpPr>
            <p:spPr>
              <a:xfrm>
                <a:off x="5127627" y="2096890"/>
                <a:ext cx="321730" cy="325632"/>
              </a:xfrm>
              <a:custGeom>
                <a:avLst/>
                <a:gdLst>
                  <a:gd name="connsiteX0" fmla="*/ 0 w 321730"/>
                  <a:gd name="connsiteY0" fmla="*/ 0 h 325632"/>
                  <a:gd name="connsiteX1" fmla="*/ 300292 w 321730"/>
                  <a:gd name="connsiteY1" fmla="*/ 0 h 325632"/>
                  <a:gd name="connsiteX2" fmla="*/ 315452 w 321730"/>
                  <a:gd name="connsiteY2" fmla="*/ 6280 h 325632"/>
                  <a:gd name="connsiteX3" fmla="*/ 321730 w 321730"/>
                  <a:gd name="connsiteY3" fmla="*/ 21437 h 325632"/>
                  <a:gd name="connsiteX4" fmla="*/ 321730 w 321730"/>
                  <a:gd name="connsiteY4" fmla="*/ 325632 h 325632"/>
                  <a:gd name="connsiteX5" fmla="*/ 321729 w 321730"/>
                  <a:gd name="connsiteY5" fmla="*/ 325632 h 325632"/>
                  <a:gd name="connsiteX6" fmla="*/ 0 w 321730"/>
                  <a:gd name="connsiteY6" fmla="*/ 3 h 32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730" h="325632">
                    <a:moveTo>
                      <a:pt x="0" y="0"/>
                    </a:moveTo>
                    <a:lnTo>
                      <a:pt x="300292" y="0"/>
                    </a:lnTo>
                    <a:cubicBezTo>
                      <a:pt x="306212" y="0"/>
                      <a:pt x="311572" y="2400"/>
                      <a:pt x="315452" y="6280"/>
                    </a:cubicBezTo>
                    <a:lnTo>
                      <a:pt x="321730" y="21437"/>
                    </a:lnTo>
                    <a:lnTo>
                      <a:pt x="321730" y="325632"/>
                    </a:lnTo>
                    <a:lnTo>
                      <a:pt x="321729" y="32563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DEB0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73C7A753-10C4-4EE7-9579-7576B37A1601}"/>
                </a:ext>
              </a:extLst>
            </p:cNvPr>
            <p:cNvSpPr txBox="1"/>
            <p:nvPr/>
          </p:nvSpPr>
          <p:spPr>
            <a:xfrm>
              <a:off x="2677544" y="945151"/>
              <a:ext cx="14789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600">
                  <a:latin typeface="Arial Black" panose="020B0A04020102020204" pitchFamily="34" charset="0"/>
                </a:rPr>
                <a:t>OUR </a:t>
              </a:r>
            </a:p>
            <a:p>
              <a:r>
                <a:rPr lang="fr-FR" altLang="zh-CN" sz="1600">
                  <a:latin typeface="Arial Black" panose="020B0A04020102020204" pitchFamily="34" charset="0"/>
                </a:rPr>
                <a:t>INFODATA</a:t>
              </a:r>
              <a:r>
                <a:rPr lang="en-US" altLang="zh-CN" sz="1600">
                  <a:latin typeface="Arial Black" panose="020B0A04020102020204" pitchFamily="34" charset="0"/>
                </a:rPr>
                <a:t>: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2F0B6987-3C0D-4459-9784-D21DD7EFB2B5}"/>
                </a:ext>
              </a:extLst>
            </p:cNvPr>
            <p:cNvSpPr txBox="1"/>
            <p:nvPr/>
          </p:nvSpPr>
          <p:spPr>
            <a:xfrm>
              <a:off x="2677543" y="1416160"/>
              <a:ext cx="104038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 b="1">
                  <a:latin typeface="+mn-ea"/>
                </a:rPr>
                <a:t>Pellentesque habitant tristique senectus et netus et</a:t>
              </a:r>
              <a:endParaRPr lang="zh-CN" altLang="en-US" sz="1000" b="1">
                <a:latin typeface="+mn-ea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49A8CAFB-664A-4D68-8FF1-1DBCFB274433}"/>
                </a:ext>
              </a:extLst>
            </p:cNvPr>
            <p:cNvSpPr txBox="1"/>
            <p:nvPr/>
          </p:nvSpPr>
          <p:spPr>
            <a:xfrm>
              <a:off x="3438464" y="1638339"/>
              <a:ext cx="12117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 b="1">
                  <a:latin typeface="+mn-ea"/>
                </a:rPr>
                <a:t>Habitant Morbi Tristique Senectus Et Netus Et Malesuada Fames Ac Turpis Egestas</a:t>
              </a:r>
              <a:endParaRPr lang="zh-CN" altLang="en-US" sz="1000" b="1">
                <a:latin typeface="+mn-ea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B11EC742-70AD-43E5-875F-285F0B6057DA}"/>
                </a:ext>
              </a:extLst>
            </p:cNvPr>
            <p:cNvSpPr txBox="1"/>
            <p:nvPr/>
          </p:nvSpPr>
          <p:spPr>
            <a:xfrm>
              <a:off x="2593975" y="3076445"/>
              <a:ext cx="208915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altLang="zh-CN" sz="1400">
                  <a:ln w="6350">
                    <a:solidFill>
                      <a:schemeClr val="tx1"/>
                    </a:solidFill>
                  </a:ln>
                  <a:solidFill>
                    <a:srgbClr val="FDEB01"/>
                  </a:solidFill>
                  <a:latin typeface="Arial Black" panose="020B0A04020102020204" pitchFamily="34" charset="0"/>
                </a:rPr>
                <a:t>TITLE GOES HERE</a:t>
              </a:r>
              <a:endParaRPr lang="zh-CN" altLang="en-US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65878AFC-D39B-4246-AEBA-C1BF22A62AD6}"/>
                </a:ext>
              </a:extLst>
            </p:cNvPr>
            <p:cNvCxnSpPr>
              <a:cxnSpLocks/>
            </p:cNvCxnSpPr>
            <p:nvPr/>
          </p:nvCxnSpPr>
          <p:spPr>
            <a:xfrm>
              <a:off x="4587727" y="3209266"/>
              <a:ext cx="14334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2140EB6D-5015-4321-B192-27A11714BC4C}"/>
                </a:ext>
              </a:extLst>
            </p:cNvPr>
            <p:cNvCxnSpPr>
              <a:cxnSpLocks/>
            </p:cNvCxnSpPr>
            <p:nvPr/>
          </p:nvCxnSpPr>
          <p:spPr>
            <a:xfrm>
              <a:off x="2546032" y="3188499"/>
              <a:ext cx="14334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2570349F-2D10-4EBB-AFE5-B8CC21E1FC9F}"/>
              </a:ext>
            </a:extLst>
          </p:cNvPr>
          <p:cNvSpPr txBox="1"/>
          <p:nvPr/>
        </p:nvSpPr>
        <p:spPr>
          <a:xfrm>
            <a:off x="1136400" y="1158574"/>
            <a:ext cx="2934299" cy="1846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latin typeface="+mn-ea"/>
              </a:rPr>
              <a:t>consectetuer adipiscing elit. Maecenas porttitor congue massa. Fusce posuere, magna sed pulvinar ultricies, purus lectus malesuada libero, sit amet commodo magna eros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C2E27F86-A6B6-45E2-B38B-3C0E54C73879}"/>
              </a:ext>
            </a:extLst>
          </p:cNvPr>
          <p:cNvSpPr txBox="1"/>
          <p:nvPr/>
        </p:nvSpPr>
        <p:spPr>
          <a:xfrm>
            <a:off x="8375301" y="3853344"/>
            <a:ext cx="2934299" cy="1846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latin typeface="+mn-ea"/>
              </a:rPr>
              <a:t>consectetuer adipiscing elit. Maecenas porttitor congue massa. Fusce posuere, magna sed pulvinar ultricies, purus lectus malesuada libero, sit amet commodo magna eros</a:t>
            </a:r>
          </a:p>
        </p:txBody>
      </p:sp>
      <p:pic>
        <p:nvPicPr>
          <p:cNvPr id="94" name="图片 93" descr="图标, 圆圈&#10;&#10;描述已自动生成">
            <a:extLst>
              <a:ext uri="{FF2B5EF4-FFF2-40B4-BE49-F238E27FC236}">
                <a16:creationId xmlns:a16="http://schemas.microsoft.com/office/drawing/2014/main" xmlns="" id="{C09E7066-3E86-4843-ABC4-A4E4DB676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734" y="102201"/>
            <a:ext cx="1501365" cy="1623097"/>
          </a:xfrm>
          <a:prstGeom prst="rect">
            <a:avLst/>
          </a:prstGeom>
        </p:spPr>
      </p:pic>
      <p:pic>
        <p:nvPicPr>
          <p:cNvPr id="96" name="图片 95" descr="徽标&#10;&#10;描述已自动生成">
            <a:extLst>
              <a:ext uri="{FF2B5EF4-FFF2-40B4-BE49-F238E27FC236}">
                <a16:creationId xmlns:a16="http://schemas.microsoft.com/office/drawing/2014/main" xmlns="" id="{31C1EE11-6425-4233-AA70-8AB48980E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1521" y="4882115"/>
            <a:ext cx="1794418" cy="191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51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8483CB8-1091-41B3-9D41-CE4D4A80FB18}"/>
              </a:ext>
            </a:extLst>
          </p:cNvPr>
          <p:cNvSpPr/>
          <p:nvPr/>
        </p:nvSpPr>
        <p:spPr>
          <a:xfrm>
            <a:off x="-2" y="0"/>
            <a:ext cx="4787900" cy="2374900"/>
          </a:xfrm>
          <a:prstGeom prst="rect">
            <a:avLst/>
          </a:prstGeom>
          <a:solidFill>
            <a:srgbClr val="FDEB0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DF84F84-FC7F-4BB8-AC03-D7F58D10F352}"/>
              </a:ext>
            </a:extLst>
          </p:cNvPr>
          <p:cNvSpPr/>
          <p:nvPr/>
        </p:nvSpPr>
        <p:spPr>
          <a:xfrm>
            <a:off x="4787900" y="0"/>
            <a:ext cx="3505200" cy="23749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C71880B-AD01-4C0A-A547-85D3E94EA921}"/>
              </a:ext>
            </a:extLst>
          </p:cNvPr>
          <p:cNvSpPr/>
          <p:nvPr/>
        </p:nvSpPr>
        <p:spPr>
          <a:xfrm>
            <a:off x="8293100" y="1498600"/>
            <a:ext cx="38989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716AC0C-809B-46CC-BC12-14E1BB24D86C}"/>
              </a:ext>
            </a:extLst>
          </p:cNvPr>
          <p:cNvSpPr/>
          <p:nvPr/>
        </p:nvSpPr>
        <p:spPr>
          <a:xfrm>
            <a:off x="8293100" y="3746500"/>
            <a:ext cx="3898900" cy="3111500"/>
          </a:xfrm>
          <a:prstGeom prst="rect">
            <a:avLst/>
          </a:prstGeom>
          <a:solidFill>
            <a:srgbClr val="22DC6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9AE780E-4041-490F-9C4A-C6B5B2D9C293}"/>
              </a:ext>
            </a:extLst>
          </p:cNvPr>
          <p:cNvSpPr/>
          <p:nvPr/>
        </p:nvSpPr>
        <p:spPr>
          <a:xfrm>
            <a:off x="0" y="2374900"/>
            <a:ext cx="2679700" cy="2247900"/>
          </a:xfrm>
          <a:prstGeom prst="rect">
            <a:avLst/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12D40CF-BB7A-4C37-8B64-080B98782926}"/>
              </a:ext>
            </a:extLst>
          </p:cNvPr>
          <p:cNvSpPr/>
          <p:nvPr/>
        </p:nvSpPr>
        <p:spPr>
          <a:xfrm>
            <a:off x="2679700" y="2374900"/>
            <a:ext cx="21082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4D3AC42-A645-4E45-B699-09CEC13D319D}"/>
              </a:ext>
            </a:extLst>
          </p:cNvPr>
          <p:cNvSpPr/>
          <p:nvPr/>
        </p:nvSpPr>
        <p:spPr>
          <a:xfrm>
            <a:off x="4787900" y="4610100"/>
            <a:ext cx="35052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45E051A-18D6-4C73-82C9-9AC373628388}"/>
              </a:ext>
            </a:extLst>
          </p:cNvPr>
          <p:cNvSpPr/>
          <p:nvPr/>
        </p:nvSpPr>
        <p:spPr>
          <a:xfrm>
            <a:off x="0" y="4610100"/>
            <a:ext cx="4787900" cy="22479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6FEB765-5528-4848-B8C6-C976AE86CB91}"/>
              </a:ext>
            </a:extLst>
          </p:cNvPr>
          <p:cNvSpPr/>
          <p:nvPr/>
        </p:nvSpPr>
        <p:spPr>
          <a:xfrm>
            <a:off x="11542183" y="0"/>
            <a:ext cx="649817" cy="1498600"/>
          </a:xfrm>
          <a:prstGeom prst="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2AA075B-43EE-4F0F-9CF5-608755FF9580}"/>
              </a:ext>
            </a:extLst>
          </p:cNvPr>
          <p:cNvSpPr/>
          <p:nvPr/>
        </p:nvSpPr>
        <p:spPr>
          <a:xfrm>
            <a:off x="10892367" y="0"/>
            <a:ext cx="649817" cy="14986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DB00FAC-4F6F-4F3C-A30F-998031850A5B}"/>
              </a:ext>
            </a:extLst>
          </p:cNvPr>
          <p:cNvSpPr/>
          <p:nvPr/>
        </p:nvSpPr>
        <p:spPr>
          <a:xfrm>
            <a:off x="10242550" y="0"/>
            <a:ext cx="649817" cy="1498600"/>
          </a:xfrm>
          <a:prstGeom prst="rect">
            <a:avLst/>
          </a:prstGeom>
          <a:solidFill>
            <a:srgbClr val="22DC6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995697C-CF15-4FD5-9511-C3DA7216A7AD}"/>
              </a:ext>
            </a:extLst>
          </p:cNvPr>
          <p:cNvSpPr/>
          <p:nvPr/>
        </p:nvSpPr>
        <p:spPr>
          <a:xfrm>
            <a:off x="9592733" y="0"/>
            <a:ext cx="649817" cy="1498600"/>
          </a:xfrm>
          <a:prstGeom prst="rect">
            <a:avLst/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069AFED-C085-467E-8B12-40D14F9493CB}"/>
              </a:ext>
            </a:extLst>
          </p:cNvPr>
          <p:cNvSpPr/>
          <p:nvPr/>
        </p:nvSpPr>
        <p:spPr>
          <a:xfrm>
            <a:off x="8942917" y="0"/>
            <a:ext cx="649817" cy="1498600"/>
          </a:xfrm>
          <a:prstGeom prst="rect">
            <a:avLst/>
          </a:prstGeom>
          <a:solidFill>
            <a:srgbClr val="FDEB0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6EE7628-59B2-4C29-8DF2-BCA469D4736D}"/>
              </a:ext>
            </a:extLst>
          </p:cNvPr>
          <p:cNvSpPr/>
          <p:nvPr/>
        </p:nvSpPr>
        <p:spPr>
          <a:xfrm>
            <a:off x="8293100" y="0"/>
            <a:ext cx="649817" cy="14986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C177EED-2F1C-4163-8A21-4CC48C313924}"/>
              </a:ext>
            </a:extLst>
          </p:cNvPr>
          <p:cNvSpPr txBox="1"/>
          <p:nvPr/>
        </p:nvSpPr>
        <p:spPr>
          <a:xfrm>
            <a:off x="346275" y="356005"/>
            <a:ext cx="4441623" cy="1662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4400">
                <a:latin typeface="Arial Black" panose="020B0A04020102020204" pitchFamily="34" charset="0"/>
              </a:rPr>
              <a:t>POWERPOINT</a:t>
            </a:r>
          </a:p>
          <a:p>
            <a:pPr algn="r">
              <a:lnSpc>
                <a:spcPct val="120000"/>
              </a:lnSpc>
            </a:pPr>
            <a:r>
              <a:rPr lang="en-US" altLang="zh-CN" sz="4400">
                <a:latin typeface="Arial Black" panose="020B0A04020102020204" pitchFamily="34" charset="0"/>
              </a:rPr>
              <a:t>TEMPLET</a:t>
            </a:r>
            <a:endParaRPr lang="zh-CN" altLang="en-US" sz="4400">
              <a:latin typeface="Arial Black" panose="020B0A040201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8F65745-E08D-4167-9172-B81954BEED2C}"/>
              </a:ext>
            </a:extLst>
          </p:cNvPr>
          <p:cNvGrpSpPr/>
          <p:nvPr/>
        </p:nvGrpSpPr>
        <p:grpSpPr>
          <a:xfrm>
            <a:off x="4787900" y="203199"/>
            <a:ext cx="3286125" cy="2171701"/>
            <a:chOff x="4787900" y="203199"/>
            <a:chExt cx="3286125" cy="217170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4911D99E-0269-4F0B-8E6E-1BC1DA1B4FC1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ACA12E11-FA4B-4964-9F64-E1E16B4155C4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32900CC5-ED73-4D0A-9E22-02E1D598E7D3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C8F7E908-D29A-403D-A628-7BA1D7A2BD2F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E47ABC70-9AB3-44F0-8233-63FACFB3D313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E7D4AA82-C803-476E-8292-3A3682DBF63E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5A1E983E-34ED-4CD3-8F1F-5661C63E0342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90205BD7-9984-40B3-BA3B-E175D3669DA8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FCD9D0A-0002-4D23-8FB9-75E5AFA1DDC5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C9BA3AD2-00D2-4FB5-851F-C5038026109E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200DE8D-D16E-4021-A0C3-A8E311167067}"/>
              </a:ext>
            </a:extLst>
          </p:cNvPr>
          <p:cNvSpPr txBox="1"/>
          <p:nvPr/>
        </p:nvSpPr>
        <p:spPr>
          <a:xfrm>
            <a:off x="5537551" y="327371"/>
            <a:ext cx="2742648" cy="948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300">
                <a:latin typeface="Arial Black" panose="020B0A04020102020204" pitchFamily="34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2300">
                <a:latin typeface="Arial Black" panose="020B0A04020102020204" pitchFamily="34" charset="0"/>
              </a:rPr>
              <a:t>TEMPLET</a:t>
            </a:r>
            <a:endParaRPr lang="zh-CN" altLang="en-US" sz="2300">
              <a:latin typeface="Arial Black" panose="020B0A04020102020204" pitchFamily="34" charset="0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A1C0A4A4-97B5-4E7B-A9BF-6D63651FD379}"/>
              </a:ext>
            </a:extLst>
          </p:cNvPr>
          <p:cNvSpPr/>
          <p:nvPr/>
        </p:nvSpPr>
        <p:spPr>
          <a:xfrm>
            <a:off x="247650" y="2710392"/>
            <a:ext cx="2184400" cy="1663700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5F1D6BC1-9F28-4F38-A6B1-FB2CDDCDDC6F}"/>
              </a:ext>
            </a:extLst>
          </p:cNvPr>
          <p:cNvSpPr/>
          <p:nvPr/>
        </p:nvSpPr>
        <p:spPr>
          <a:xfrm>
            <a:off x="465666" y="2623609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76704AA-CDAE-425B-A315-C1E231765CC3}"/>
              </a:ext>
            </a:extLst>
          </p:cNvPr>
          <p:cNvSpPr txBox="1"/>
          <p:nvPr/>
        </p:nvSpPr>
        <p:spPr>
          <a:xfrm>
            <a:off x="247648" y="2880935"/>
            <a:ext cx="2184401" cy="1399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AC5116B-DFB5-4BF8-824B-9A674C84AFA7}"/>
              </a:ext>
            </a:extLst>
          </p:cNvPr>
          <p:cNvSpPr txBox="1"/>
          <p:nvPr/>
        </p:nvSpPr>
        <p:spPr>
          <a:xfrm>
            <a:off x="249767" y="2558143"/>
            <a:ext cx="2184401" cy="28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b="1">
                <a:latin typeface="+mn-ea"/>
              </a:rPr>
              <a:t>POWER YOUR POINT HERE</a:t>
            </a:r>
            <a:endParaRPr lang="zh-CN" altLang="en-US" sz="1050" b="1">
              <a:latin typeface="+mn-ea"/>
            </a:endParaRPr>
          </a:p>
        </p:txBody>
      </p:sp>
      <p:sp>
        <p:nvSpPr>
          <p:cNvPr id="42" name="星形: 二十四角 41">
            <a:extLst>
              <a:ext uri="{FF2B5EF4-FFF2-40B4-BE49-F238E27FC236}">
                <a16:creationId xmlns:a16="http://schemas.microsoft.com/office/drawing/2014/main" xmlns="" id="{063D9376-FC2D-486D-AD31-05B91C49CFA5}"/>
              </a:ext>
            </a:extLst>
          </p:cNvPr>
          <p:cNvSpPr/>
          <p:nvPr/>
        </p:nvSpPr>
        <p:spPr>
          <a:xfrm>
            <a:off x="2999316" y="2764366"/>
            <a:ext cx="1468968" cy="1468968"/>
          </a:xfrm>
          <a:prstGeom prst="star24">
            <a:avLst>
              <a:gd name="adj" fmla="val 42687"/>
            </a:avLst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4A2B3FF-DFCF-4DEB-8C63-A800F5820D8E}"/>
              </a:ext>
            </a:extLst>
          </p:cNvPr>
          <p:cNvSpPr txBox="1"/>
          <p:nvPr/>
        </p:nvSpPr>
        <p:spPr>
          <a:xfrm>
            <a:off x="3030711" y="2917974"/>
            <a:ext cx="1389244" cy="109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2021</a:t>
            </a:r>
          </a:p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11/12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816C6BD-46F7-488C-BB2E-AA36843E671B}"/>
              </a:ext>
            </a:extLst>
          </p:cNvPr>
          <p:cNvSpPr txBox="1"/>
          <p:nvPr/>
        </p:nvSpPr>
        <p:spPr>
          <a:xfrm>
            <a:off x="0" y="4949977"/>
            <a:ext cx="4787898" cy="19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500" spc="-15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Pellentesque Habitant Morbi Tristique Senectus Et Netus Et Malesuada Fames Ac Turpis Egestas</a:t>
            </a:r>
            <a:endParaRPr lang="zh-CN" altLang="en-US" sz="2500" spc="-15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4DC75B8-F6F5-4885-82E8-D2DAB2AF64EA}"/>
              </a:ext>
            </a:extLst>
          </p:cNvPr>
          <p:cNvSpPr txBox="1"/>
          <p:nvPr/>
        </p:nvSpPr>
        <p:spPr>
          <a:xfrm>
            <a:off x="607126" y="4731658"/>
            <a:ext cx="3573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Arial Black" panose="020B0A04020102020204" pitchFamily="34" charset="0"/>
              </a:rPr>
              <a:t>POWER YOUR POINT HERE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719314DE-15EE-40EC-A715-3EB2AD494B7B}"/>
              </a:ext>
            </a:extLst>
          </p:cNvPr>
          <p:cNvSpPr/>
          <p:nvPr/>
        </p:nvSpPr>
        <p:spPr>
          <a:xfrm>
            <a:off x="5686766" y="4780799"/>
            <a:ext cx="1707469" cy="189134"/>
          </a:xfrm>
          <a:prstGeom prst="roundRect">
            <a:avLst>
              <a:gd name="adj" fmla="val 2024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1EF4C57-8848-4CFF-A30B-45ED73DE5416}"/>
              </a:ext>
            </a:extLst>
          </p:cNvPr>
          <p:cNvSpPr txBox="1"/>
          <p:nvPr/>
        </p:nvSpPr>
        <p:spPr>
          <a:xfrm>
            <a:off x="5448300" y="4724400"/>
            <a:ext cx="2184401" cy="28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b="1">
                <a:latin typeface="+mn-ea"/>
              </a:rPr>
              <a:t>POWER YOUR POINT HERE</a:t>
            </a:r>
            <a:endParaRPr lang="zh-CN" altLang="en-US" sz="1050" b="1"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0350FD3-A0D8-466A-8786-63BA87E756C0}"/>
              </a:ext>
            </a:extLst>
          </p:cNvPr>
          <p:cNvSpPr txBox="1"/>
          <p:nvPr/>
        </p:nvSpPr>
        <p:spPr>
          <a:xfrm>
            <a:off x="4774999" y="4992935"/>
            <a:ext cx="350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POWER</a:t>
            </a:r>
          </a:p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POINT</a:t>
            </a:r>
          </a:p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TEMPLET</a:t>
            </a:r>
            <a:endParaRPr lang="zh-CN" altLang="en-US" sz="4000">
              <a:ln w="6350">
                <a:solidFill>
                  <a:schemeClr val="tx1"/>
                </a:solidFill>
              </a:ln>
              <a:solidFill>
                <a:srgbClr val="F94ECE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E05E56D-DA63-4E1C-BA4F-891EA34C2648}"/>
              </a:ext>
            </a:extLst>
          </p:cNvPr>
          <p:cNvSpPr/>
          <p:nvPr/>
        </p:nvSpPr>
        <p:spPr>
          <a:xfrm flipV="1">
            <a:off x="8752417" y="4294307"/>
            <a:ext cx="3075516" cy="675622"/>
          </a:xfrm>
          <a:custGeom>
            <a:avLst/>
            <a:gdLst>
              <a:gd name="connsiteX0" fmla="*/ 35796 w 3075516"/>
              <a:gd name="connsiteY0" fmla="*/ 675622 h 675622"/>
              <a:gd name="connsiteX1" fmla="*/ 3039720 w 3075516"/>
              <a:gd name="connsiteY1" fmla="*/ 675622 h 675622"/>
              <a:gd name="connsiteX2" fmla="*/ 3075516 w 3075516"/>
              <a:gd name="connsiteY2" fmla="*/ 639826 h 675622"/>
              <a:gd name="connsiteX3" fmla="*/ 3075516 w 3075516"/>
              <a:gd name="connsiteY3" fmla="*/ 224927 h 675622"/>
              <a:gd name="connsiteX4" fmla="*/ 3039720 w 3075516"/>
              <a:gd name="connsiteY4" fmla="*/ 189131 h 675622"/>
              <a:gd name="connsiteX5" fmla="*/ 655573 w 3075516"/>
              <a:gd name="connsiteY5" fmla="*/ 189131 h 675622"/>
              <a:gd name="connsiteX6" fmla="*/ 436827 w 3075516"/>
              <a:gd name="connsiteY6" fmla="*/ 0 h 675622"/>
              <a:gd name="connsiteX7" fmla="*/ 218081 w 3075516"/>
              <a:gd name="connsiteY7" fmla="*/ 189131 h 675622"/>
              <a:gd name="connsiteX8" fmla="*/ 35796 w 3075516"/>
              <a:gd name="connsiteY8" fmla="*/ 189131 h 675622"/>
              <a:gd name="connsiteX9" fmla="*/ 0 w 3075516"/>
              <a:gd name="connsiteY9" fmla="*/ 224927 h 675622"/>
              <a:gd name="connsiteX10" fmla="*/ 0 w 3075516"/>
              <a:gd name="connsiteY10" fmla="*/ 639826 h 675622"/>
              <a:gd name="connsiteX11" fmla="*/ 35796 w 3075516"/>
              <a:gd name="connsiteY11" fmla="*/ 675622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5516" h="675622">
                <a:moveTo>
                  <a:pt x="35796" y="675622"/>
                </a:moveTo>
                <a:lnTo>
                  <a:pt x="3039720" y="675622"/>
                </a:lnTo>
                <a:cubicBezTo>
                  <a:pt x="3059490" y="675622"/>
                  <a:pt x="3075516" y="659596"/>
                  <a:pt x="3075516" y="639826"/>
                </a:cubicBezTo>
                <a:lnTo>
                  <a:pt x="3075516" y="224927"/>
                </a:lnTo>
                <a:cubicBezTo>
                  <a:pt x="3075516" y="205157"/>
                  <a:pt x="3059490" y="189131"/>
                  <a:pt x="3039720" y="189131"/>
                </a:cubicBezTo>
                <a:lnTo>
                  <a:pt x="655573" y="189131"/>
                </a:lnTo>
                <a:lnTo>
                  <a:pt x="436827" y="0"/>
                </a:lnTo>
                <a:lnTo>
                  <a:pt x="218081" y="189131"/>
                </a:lnTo>
                <a:lnTo>
                  <a:pt x="35796" y="189131"/>
                </a:lnTo>
                <a:cubicBezTo>
                  <a:pt x="16026" y="189131"/>
                  <a:pt x="0" y="205157"/>
                  <a:pt x="0" y="224927"/>
                </a:cubicBezTo>
                <a:lnTo>
                  <a:pt x="0" y="639826"/>
                </a:lnTo>
                <a:cubicBezTo>
                  <a:pt x="0" y="659596"/>
                  <a:pt x="16026" y="675622"/>
                  <a:pt x="35796" y="67562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DF1365C5-220C-43C5-B1E8-9A16C65BCD32}"/>
              </a:ext>
            </a:extLst>
          </p:cNvPr>
          <p:cNvSpPr/>
          <p:nvPr/>
        </p:nvSpPr>
        <p:spPr>
          <a:xfrm>
            <a:off x="8926513" y="4125822"/>
            <a:ext cx="677862" cy="247828"/>
          </a:xfrm>
          <a:prstGeom prst="round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D31CB65C-732E-4FE4-9797-5D24240E0C58}"/>
              </a:ext>
            </a:extLst>
          </p:cNvPr>
          <p:cNvSpPr/>
          <p:nvPr/>
        </p:nvSpPr>
        <p:spPr>
          <a:xfrm flipH="1" flipV="1">
            <a:off x="8752417" y="5391586"/>
            <a:ext cx="3075516" cy="1095573"/>
          </a:xfrm>
          <a:custGeom>
            <a:avLst/>
            <a:gdLst>
              <a:gd name="connsiteX0" fmla="*/ 35796 w 3075516"/>
              <a:gd name="connsiteY0" fmla="*/ 675622 h 675622"/>
              <a:gd name="connsiteX1" fmla="*/ 3039720 w 3075516"/>
              <a:gd name="connsiteY1" fmla="*/ 675622 h 675622"/>
              <a:gd name="connsiteX2" fmla="*/ 3075516 w 3075516"/>
              <a:gd name="connsiteY2" fmla="*/ 639826 h 675622"/>
              <a:gd name="connsiteX3" fmla="*/ 3075516 w 3075516"/>
              <a:gd name="connsiteY3" fmla="*/ 224927 h 675622"/>
              <a:gd name="connsiteX4" fmla="*/ 3039720 w 3075516"/>
              <a:gd name="connsiteY4" fmla="*/ 189131 h 675622"/>
              <a:gd name="connsiteX5" fmla="*/ 655573 w 3075516"/>
              <a:gd name="connsiteY5" fmla="*/ 189131 h 675622"/>
              <a:gd name="connsiteX6" fmla="*/ 436827 w 3075516"/>
              <a:gd name="connsiteY6" fmla="*/ 0 h 675622"/>
              <a:gd name="connsiteX7" fmla="*/ 218081 w 3075516"/>
              <a:gd name="connsiteY7" fmla="*/ 189131 h 675622"/>
              <a:gd name="connsiteX8" fmla="*/ 35796 w 3075516"/>
              <a:gd name="connsiteY8" fmla="*/ 189131 h 675622"/>
              <a:gd name="connsiteX9" fmla="*/ 0 w 3075516"/>
              <a:gd name="connsiteY9" fmla="*/ 224927 h 675622"/>
              <a:gd name="connsiteX10" fmla="*/ 0 w 3075516"/>
              <a:gd name="connsiteY10" fmla="*/ 639826 h 675622"/>
              <a:gd name="connsiteX11" fmla="*/ 35796 w 3075516"/>
              <a:gd name="connsiteY11" fmla="*/ 675622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5516" h="675622">
                <a:moveTo>
                  <a:pt x="35796" y="675622"/>
                </a:moveTo>
                <a:lnTo>
                  <a:pt x="3039720" y="675622"/>
                </a:lnTo>
                <a:cubicBezTo>
                  <a:pt x="3059490" y="675622"/>
                  <a:pt x="3075516" y="659596"/>
                  <a:pt x="3075516" y="639826"/>
                </a:cubicBezTo>
                <a:lnTo>
                  <a:pt x="3075516" y="224927"/>
                </a:lnTo>
                <a:cubicBezTo>
                  <a:pt x="3075516" y="205157"/>
                  <a:pt x="3059490" y="189131"/>
                  <a:pt x="3039720" y="189131"/>
                </a:cubicBezTo>
                <a:lnTo>
                  <a:pt x="655573" y="189131"/>
                </a:lnTo>
                <a:lnTo>
                  <a:pt x="436827" y="0"/>
                </a:lnTo>
                <a:lnTo>
                  <a:pt x="218081" y="189131"/>
                </a:lnTo>
                <a:lnTo>
                  <a:pt x="35796" y="189131"/>
                </a:lnTo>
                <a:cubicBezTo>
                  <a:pt x="16026" y="189131"/>
                  <a:pt x="0" y="205157"/>
                  <a:pt x="0" y="224927"/>
                </a:cubicBezTo>
                <a:lnTo>
                  <a:pt x="0" y="639826"/>
                </a:lnTo>
                <a:cubicBezTo>
                  <a:pt x="0" y="659596"/>
                  <a:pt x="16026" y="675622"/>
                  <a:pt x="35796" y="67562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116C80E1-421D-420D-858F-202DB90A12C2}"/>
              </a:ext>
            </a:extLst>
          </p:cNvPr>
          <p:cNvSpPr/>
          <p:nvPr/>
        </p:nvSpPr>
        <p:spPr>
          <a:xfrm>
            <a:off x="10993174" y="5218022"/>
            <a:ext cx="677862" cy="247828"/>
          </a:xfrm>
          <a:prstGeom prst="round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7585746-0D37-44F2-9C7A-5DD336BD16D6}"/>
              </a:ext>
            </a:extLst>
          </p:cNvPr>
          <p:cNvSpPr txBox="1"/>
          <p:nvPr/>
        </p:nvSpPr>
        <p:spPr>
          <a:xfrm>
            <a:off x="8566150" y="4380988"/>
            <a:ext cx="3019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SUPPORTERS SAY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36C94E8-828C-4622-B23E-42244A20D78D}"/>
              </a:ext>
            </a:extLst>
          </p:cNvPr>
          <p:cNvSpPr txBox="1"/>
          <p:nvPr/>
        </p:nvSpPr>
        <p:spPr>
          <a:xfrm>
            <a:off x="8765117" y="4124175"/>
            <a:ext cx="10006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ea"/>
              </a:rPr>
              <a:t>2021/11/12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E5D966F-125C-4E7D-B41B-BB170DBB285A}"/>
              </a:ext>
            </a:extLst>
          </p:cNvPr>
          <p:cNvSpPr txBox="1"/>
          <p:nvPr/>
        </p:nvSpPr>
        <p:spPr>
          <a:xfrm>
            <a:off x="10831714" y="5216344"/>
            <a:ext cx="10006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ea"/>
              </a:rPr>
              <a:t>2021/11/12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9CD47F60-9D47-4C68-A7F4-F3F2C854F6F8}"/>
              </a:ext>
            </a:extLst>
          </p:cNvPr>
          <p:cNvSpPr txBox="1"/>
          <p:nvPr/>
        </p:nvSpPr>
        <p:spPr>
          <a:xfrm>
            <a:off x="8774875" y="5433159"/>
            <a:ext cx="2974548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>
                <a:latin typeface="Arial Black" panose="020B0A04020102020204" pitchFamily="34" charset="0"/>
              </a:rPr>
              <a:t>Habitant Morbi Tristique Senectus Et </a:t>
            </a:r>
            <a:endParaRPr lang="zh-CN" altLang="en-US">
              <a:latin typeface="Arial Black" panose="020B0A04020102020204" pitchFamily="34" charset="0"/>
            </a:endParaRPr>
          </a:p>
        </p:txBody>
      </p:sp>
      <p:pic>
        <p:nvPicPr>
          <p:cNvPr id="24" name="图片 23" descr="形状&#10;&#10;描述已自动生成">
            <a:extLst>
              <a:ext uri="{FF2B5EF4-FFF2-40B4-BE49-F238E27FC236}">
                <a16:creationId xmlns:a16="http://schemas.microsoft.com/office/drawing/2014/main" xmlns="" id="{F4916496-1DFA-424E-8124-33FC5E6FB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465" y="1758316"/>
            <a:ext cx="2856972" cy="1728468"/>
          </a:xfrm>
          <a:prstGeom prst="rect">
            <a:avLst/>
          </a:prstGeom>
        </p:spPr>
      </p:pic>
      <p:pic>
        <p:nvPicPr>
          <p:cNvPr id="63" name="图片 62" descr="图片包含 人, 女人, 小孩, 年轻&#10;&#10;描述已自动生成">
            <a:extLst>
              <a:ext uri="{FF2B5EF4-FFF2-40B4-BE49-F238E27FC236}">
                <a16:creationId xmlns:a16="http://schemas.microsoft.com/office/drawing/2014/main" xmlns="" id="{0B98E06F-448B-4894-807D-3A2F39AF8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" t="6653" r="714" b="6653"/>
          <a:stretch>
            <a:fillRect/>
          </a:stretch>
        </p:blipFill>
        <p:spPr>
          <a:xfrm>
            <a:off x="4787900" y="2374900"/>
            <a:ext cx="3505200" cy="2247900"/>
          </a:xfrm>
          <a:custGeom>
            <a:avLst/>
            <a:gdLst>
              <a:gd name="connsiteX0" fmla="*/ 0 w 3505200"/>
              <a:gd name="connsiteY0" fmla="*/ 0 h 2247900"/>
              <a:gd name="connsiteX1" fmla="*/ 3505200 w 3505200"/>
              <a:gd name="connsiteY1" fmla="*/ 0 h 2247900"/>
              <a:gd name="connsiteX2" fmla="*/ 3505200 w 3505200"/>
              <a:gd name="connsiteY2" fmla="*/ 2247900 h 2247900"/>
              <a:gd name="connsiteX3" fmla="*/ 0 w 3505200"/>
              <a:gd name="connsiteY3" fmla="*/ 224790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2247900">
                <a:moveTo>
                  <a:pt x="0" y="0"/>
                </a:moveTo>
                <a:lnTo>
                  <a:pt x="3505200" y="0"/>
                </a:lnTo>
                <a:lnTo>
                  <a:pt x="3505200" y="2247900"/>
                </a:lnTo>
                <a:lnTo>
                  <a:pt x="0" y="22479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3620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590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4753" y="2482334"/>
            <a:ext cx="49728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8570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8483CB8-1091-41B3-9D41-CE4D4A80FB18}"/>
              </a:ext>
            </a:extLst>
          </p:cNvPr>
          <p:cNvSpPr/>
          <p:nvPr/>
        </p:nvSpPr>
        <p:spPr>
          <a:xfrm>
            <a:off x="-2" y="0"/>
            <a:ext cx="4787900" cy="2374900"/>
          </a:xfrm>
          <a:prstGeom prst="rect">
            <a:avLst/>
          </a:prstGeom>
          <a:solidFill>
            <a:srgbClr val="FDEB0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DF84F84-FC7F-4BB8-AC03-D7F58D10F352}"/>
              </a:ext>
            </a:extLst>
          </p:cNvPr>
          <p:cNvSpPr/>
          <p:nvPr/>
        </p:nvSpPr>
        <p:spPr>
          <a:xfrm>
            <a:off x="4787900" y="0"/>
            <a:ext cx="3505200" cy="23749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C71880B-AD01-4C0A-A547-85D3E94EA921}"/>
              </a:ext>
            </a:extLst>
          </p:cNvPr>
          <p:cNvSpPr/>
          <p:nvPr/>
        </p:nvSpPr>
        <p:spPr>
          <a:xfrm>
            <a:off x="8293100" y="1498600"/>
            <a:ext cx="38989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716AC0C-809B-46CC-BC12-14E1BB24D86C}"/>
              </a:ext>
            </a:extLst>
          </p:cNvPr>
          <p:cNvSpPr/>
          <p:nvPr/>
        </p:nvSpPr>
        <p:spPr>
          <a:xfrm>
            <a:off x="8293100" y="3746500"/>
            <a:ext cx="3898900" cy="3111500"/>
          </a:xfrm>
          <a:prstGeom prst="rect">
            <a:avLst/>
          </a:prstGeom>
          <a:solidFill>
            <a:srgbClr val="22DC6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9AE780E-4041-490F-9C4A-C6B5B2D9C293}"/>
              </a:ext>
            </a:extLst>
          </p:cNvPr>
          <p:cNvSpPr/>
          <p:nvPr/>
        </p:nvSpPr>
        <p:spPr>
          <a:xfrm>
            <a:off x="0" y="2374900"/>
            <a:ext cx="2679700" cy="2247900"/>
          </a:xfrm>
          <a:prstGeom prst="rect">
            <a:avLst/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12D40CF-BB7A-4C37-8B64-080B98782926}"/>
              </a:ext>
            </a:extLst>
          </p:cNvPr>
          <p:cNvSpPr/>
          <p:nvPr/>
        </p:nvSpPr>
        <p:spPr>
          <a:xfrm>
            <a:off x="2679700" y="2374900"/>
            <a:ext cx="21082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4D3AC42-A645-4E45-B699-09CEC13D319D}"/>
              </a:ext>
            </a:extLst>
          </p:cNvPr>
          <p:cNvSpPr/>
          <p:nvPr/>
        </p:nvSpPr>
        <p:spPr>
          <a:xfrm>
            <a:off x="4787900" y="4610100"/>
            <a:ext cx="3505200" cy="22479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45E051A-18D6-4C73-82C9-9AC373628388}"/>
              </a:ext>
            </a:extLst>
          </p:cNvPr>
          <p:cNvSpPr/>
          <p:nvPr/>
        </p:nvSpPr>
        <p:spPr>
          <a:xfrm>
            <a:off x="0" y="4610100"/>
            <a:ext cx="4787900" cy="22479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6FEB765-5528-4848-B8C6-C976AE86CB91}"/>
              </a:ext>
            </a:extLst>
          </p:cNvPr>
          <p:cNvSpPr/>
          <p:nvPr/>
        </p:nvSpPr>
        <p:spPr>
          <a:xfrm>
            <a:off x="11542183" y="0"/>
            <a:ext cx="649817" cy="1498600"/>
          </a:xfrm>
          <a:prstGeom prst="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2AA075B-43EE-4F0F-9CF5-608755FF9580}"/>
              </a:ext>
            </a:extLst>
          </p:cNvPr>
          <p:cNvSpPr/>
          <p:nvPr/>
        </p:nvSpPr>
        <p:spPr>
          <a:xfrm>
            <a:off x="10892367" y="0"/>
            <a:ext cx="649817" cy="1498600"/>
          </a:xfrm>
          <a:prstGeom prst="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DB00FAC-4F6F-4F3C-A30F-998031850A5B}"/>
              </a:ext>
            </a:extLst>
          </p:cNvPr>
          <p:cNvSpPr/>
          <p:nvPr/>
        </p:nvSpPr>
        <p:spPr>
          <a:xfrm>
            <a:off x="10242550" y="0"/>
            <a:ext cx="649817" cy="1498600"/>
          </a:xfrm>
          <a:prstGeom prst="rect">
            <a:avLst/>
          </a:prstGeom>
          <a:solidFill>
            <a:srgbClr val="22DC6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995697C-CF15-4FD5-9511-C3DA7216A7AD}"/>
              </a:ext>
            </a:extLst>
          </p:cNvPr>
          <p:cNvSpPr/>
          <p:nvPr/>
        </p:nvSpPr>
        <p:spPr>
          <a:xfrm>
            <a:off x="9592733" y="0"/>
            <a:ext cx="649817" cy="1498600"/>
          </a:xfrm>
          <a:prstGeom prst="rect">
            <a:avLst/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069AFED-C085-467E-8B12-40D14F9493CB}"/>
              </a:ext>
            </a:extLst>
          </p:cNvPr>
          <p:cNvSpPr/>
          <p:nvPr/>
        </p:nvSpPr>
        <p:spPr>
          <a:xfrm>
            <a:off x="8942917" y="0"/>
            <a:ext cx="649817" cy="1498600"/>
          </a:xfrm>
          <a:prstGeom prst="rect">
            <a:avLst/>
          </a:prstGeom>
          <a:solidFill>
            <a:srgbClr val="FDEB0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6EE7628-59B2-4C29-8DF2-BCA469D4736D}"/>
              </a:ext>
            </a:extLst>
          </p:cNvPr>
          <p:cNvSpPr/>
          <p:nvPr/>
        </p:nvSpPr>
        <p:spPr>
          <a:xfrm>
            <a:off x="8293100" y="0"/>
            <a:ext cx="649817" cy="1498600"/>
          </a:xfrm>
          <a:prstGeom prst="rect">
            <a:avLst/>
          </a:pr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C177EED-2F1C-4163-8A21-4CC48C313924}"/>
              </a:ext>
            </a:extLst>
          </p:cNvPr>
          <p:cNvSpPr txBox="1"/>
          <p:nvPr/>
        </p:nvSpPr>
        <p:spPr>
          <a:xfrm>
            <a:off x="346275" y="356005"/>
            <a:ext cx="4441623" cy="1662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4400">
                <a:latin typeface="Arial Black" panose="020B0A04020102020204" pitchFamily="34" charset="0"/>
              </a:rPr>
              <a:t>POWERPOINT</a:t>
            </a:r>
          </a:p>
          <a:p>
            <a:pPr algn="r">
              <a:lnSpc>
                <a:spcPct val="120000"/>
              </a:lnSpc>
            </a:pPr>
            <a:r>
              <a:rPr lang="en-US" altLang="zh-CN" sz="4400">
                <a:latin typeface="Arial Black" panose="020B0A04020102020204" pitchFamily="34" charset="0"/>
              </a:rPr>
              <a:t>TEMPLET</a:t>
            </a:r>
            <a:endParaRPr lang="zh-CN" altLang="en-US" sz="4400">
              <a:latin typeface="Arial Black" panose="020B0A040201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8F65745-E08D-4167-9172-B81954BEED2C}"/>
              </a:ext>
            </a:extLst>
          </p:cNvPr>
          <p:cNvGrpSpPr/>
          <p:nvPr/>
        </p:nvGrpSpPr>
        <p:grpSpPr>
          <a:xfrm>
            <a:off x="4787900" y="203199"/>
            <a:ext cx="3286125" cy="2171701"/>
            <a:chOff x="4787900" y="203199"/>
            <a:chExt cx="3286125" cy="217170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4911D99E-0269-4F0B-8E6E-1BC1DA1B4FC1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ACA12E11-FA4B-4964-9F64-E1E16B4155C4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32900CC5-ED73-4D0A-9E22-02E1D598E7D3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C8F7E908-D29A-403D-A628-7BA1D7A2BD2F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E47ABC70-9AB3-44F0-8233-63FACFB3D313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E7D4AA82-C803-476E-8292-3A3682DBF63E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5A1E983E-34ED-4CD3-8F1F-5661C63E0342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90205BD7-9984-40B3-BA3B-E175D3669DA8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FCD9D0A-0002-4D23-8FB9-75E5AFA1DDC5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C9BA3AD2-00D2-4FB5-851F-C5038026109E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200DE8D-D16E-4021-A0C3-A8E311167067}"/>
              </a:ext>
            </a:extLst>
          </p:cNvPr>
          <p:cNvSpPr txBox="1"/>
          <p:nvPr/>
        </p:nvSpPr>
        <p:spPr>
          <a:xfrm>
            <a:off x="5537551" y="327371"/>
            <a:ext cx="2742648" cy="948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300">
                <a:latin typeface="Arial Black" panose="020B0A04020102020204" pitchFamily="34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2300">
                <a:latin typeface="Arial Black" panose="020B0A04020102020204" pitchFamily="34" charset="0"/>
              </a:rPr>
              <a:t>TEMPLET</a:t>
            </a:r>
            <a:endParaRPr lang="zh-CN" altLang="en-US" sz="2300">
              <a:latin typeface="Arial Black" panose="020B0A04020102020204" pitchFamily="34" charset="0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A1C0A4A4-97B5-4E7B-A9BF-6D63651FD379}"/>
              </a:ext>
            </a:extLst>
          </p:cNvPr>
          <p:cNvSpPr/>
          <p:nvPr/>
        </p:nvSpPr>
        <p:spPr>
          <a:xfrm>
            <a:off x="247650" y="2710392"/>
            <a:ext cx="2184400" cy="1663700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5F1D6BC1-9F28-4F38-A6B1-FB2CDDCDDC6F}"/>
              </a:ext>
            </a:extLst>
          </p:cNvPr>
          <p:cNvSpPr/>
          <p:nvPr/>
        </p:nvSpPr>
        <p:spPr>
          <a:xfrm>
            <a:off x="465666" y="2623609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76704AA-CDAE-425B-A315-C1E231765CC3}"/>
              </a:ext>
            </a:extLst>
          </p:cNvPr>
          <p:cNvSpPr txBox="1"/>
          <p:nvPr/>
        </p:nvSpPr>
        <p:spPr>
          <a:xfrm>
            <a:off x="247648" y="2880935"/>
            <a:ext cx="2184401" cy="1399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AC5116B-DFB5-4BF8-824B-9A674C84AFA7}"/>
              </a:ext>
            </a:extLst>
          </p:cNvPr>
          <p:cNvSpPr txBox="1"/>
          <p:nvPr/>
        </p:nvSpPr>
        <p:spPr>
          <a:xfrm>
            <a:off x="249767" y="2558143"/>
            <a:ext cx="2184401" cy="28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b="1">
                <a:latin typeface="+mn-ea"/>
              </a:rPr>
              <a:t>POWER YOUR POINT HERE</a:t>
            </a:r>
            <a:endParaRPr lang="zh-CN" altLang="en-US" sz="1050" b="1">
              <a:latin typeface="+mn-ea"/>
            </a:endParaRPr>
          </a:p>
        </p:txBody>
      </p:sp>
      <p:sp>
        <p:nvSpPr>
          <p:cNvPr id="42" name="星形: 二十四角 41">
            <a:extLst>
              <a:ext uri="{FF2B5EF4-FFF2-40B4-BE49-F238E27FC236}">
                <a16:creationId xmlns:a16="http://schemas.microsoft.com/office/drawing/2014/main" xmlns="" id="{063D9376-FC2D-486D-AD31-05B91C49CFA5}"/>
              </a:ext>
            </a:extLst>
          </p:cNvPr>
          <p:cNvSpPr/>
          <p:nvPr/>
        </p:nvSpPr>
        <p:spPr>
          <a:xfrm>
            <a:off x="2999316" y="2764366"/>
            <a:ext cx="1468968" cy="1468968"/>
          </a:xfrm>
          <a:prstGeom prst="star24">
            <a:avLst>
              <a:gd name="adj" fmla="val 42687"/>
            </a:avLst>
          </a:pr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4A2B3FF-DFCF-4DEB-8C63-A800F5820D8E}"/>
              </a:ext>
            </a:extLst>
          </p:cNvPr>
          <p:cNvSpPr txBox="1"/>
          <p:nvPr/>
        </p:nvSpPr>
        <p:spPr>
          <a:xfrm>
            <a:off x="3030711" y="2917974"/>
            <a:ext cx="1389244" cy="109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2021</a:t>
            </a:r>
          </a:p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11/12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816C6BD-46F7-488C-BB2E-AA36843E671B}"/>
              </a:ext>
            </a:extLst>
          </p:cNvPr>
          <p:cNvSpPr txBox="1"/>
          <p:nvPr/>
        </p:nvSpPr>
        <p:spPr>
          <a:xfrm>
            <a:off x="0" y="4949977"/>
            <a:ext cx="4787898" cy="19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500" spc="-15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Pellentesque Habitant Morbi Tristique Senectus Et Netus Et Malesuada Fames Ac Turpis Egestas</a:t>
            </a:r>
            <a:endParaRPr lang="zh-CN" altLang="en-US" sz="2500" spc="-15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4DC75B8-F6F5-4885-82E8-D2DAB2AF64EA}"/>
              </a:ext>
            </a:extLst>
          </p:cNvPr>
          <p:cNvSpPr txBox="1"/>
          <p:nvPr/>
        </p:nvSpPr>
        <p:spPr>
          <a:xfrm>
            <a:off x="607126" y="4731658"/>
            <a:ext cx="3573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Arial Black" panose="020B0A04020102020204" pitchFamily="34" charset="0"/>
              </a:rPr>
              <a:t>POWER YOUR POINT HERE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719314DE-15EE-40EC-A715-3EB2AD494B7B}"/>
              </a:ext>
            </a:extLst>
          </p:cNvPr>
          <p:cNvSpPr/>
          <p:nvPr/>
        </p:nvSpPr>
        <p:spPr>
          <a:xfrm>
            <a:off x="5686766" y="4780799"/>
            <a:ext cx="1707469" cy="189134"/>
          </a:xfrm>
          <a:prstGeom prst="roundRect">
            <a:avLst>
              <a:gd name="adj" fmla="val 2024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1EF4C57-8848-4CFF-A30B-45ED73DE5416}"/>
              </a:ext>
            </a:extLst>
          </p:cNvPr>
          <p:cNvSpPr txBox="1"/>
          <p:nvPr/>
        </p:nvSpPr>
        <p:spPr>
          <a:xfrm>
            <a:off x="5448300" y="4724400"/>
            <a:ext cx="2184401" cy="28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b="1">
                <a:latin typeface="+mn-ea"/>
              </a:rPr>
              <a:t>POWER YOUR POINT HERE</a:t>
            </a:r>
            <a:endParaRPr lang="zh-CN" altLang="en-US" sz="1050" b="1"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0350FD3-A0D8-466A-8786-63BA87E756C0}"/>
              </a:ext>
            </a:extLst>
          </p:cNvPr>
          <p:cNvSpPr txBox="1"/>
          <p:nvPr/>
        </p:nvSpPr>
        <p:spPr>
          <a:xfrm>
            <a:off x="4774999" y="4992935"/>
            <a:ext cx="350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POWER</a:t>
            </a:r>
          </a:p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POINT</a:t>
            </a:r>
          </a:p>
          <a:p>
            <a:pPr algn="ctr"/>
            <a:r>
              <a:rPr lang="en-US" altLang="zh-CN" sz="4000">
                <a:ln w="6350">
                  <a:solidFill>
                    <a:schemeClr val="tx1"/>
                  </a:solidFill>
                </a:ln>
                <a:solidFill>
                  <a:srgbClr val="F94ECE"/>
                </a:solidFill>
                <a:latin typeface="Arial Black" panose="020B0A04020102020204" pitchFamily="34" charset="0"/>
              </a:rPr>
              <a:t>TEMPLET</a:t>
            </a:r>
            <a:endParaRPr lang="zh-CN" altLang="en-US" sz="4000">
              <a:ln w="6350">
                <a:solidFill>
                  <a:schemeClr val="tx1"/>
                </a:solidFill>
              </a:ln>
              <a:solidFill>
                <a:srgbClr val="F94ECE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E05E56D-DA63-4E1C-BA4F-891EA34C2648}"/>
              </a:ext>
            </a:extLst>
          </p:cNvPr>
          <p:cNvSpPr/>
          <p:nvPr/>
        </p:nvSpPr>
        <p:spPr>
          <a:xfrm flipV="1">
            <a:off x="8752417" y="4294307"/>
            <a:ext cx="3075516" cy="675622"/>
          </a:xfrm>
          <a:custGeom>
            <a:avLst/>
            <a:gdLst>
              <a:gd name="connsiteX0" fmla="*/ 35796 w 3075516"/>
              <a:gd name="connsiteY0" fmla="*/ 675622 h 675622"/>
              <a:gd name="connsiteX1" fmla="*/ 3039720 w 3075516"/>
              <a:gd name="connsiteY1" fmla="*/ 675622 h 675622"/>
              <a:gd name="connsiteX2" fmla="*/ 3075516 w 3075516"/>
              <a:gd name="connsiteY2" fmla="*/ 639826 h 675622"/>
              <a:gd name="connsiteX3" fmla="*/ 3075516 w 3075516"/>
              <a:gd name="connsiteY3" fmla="*/ 224927 h 675622"/>
              <a:gd name="connsiteX4" fmla="*/ 3039720 w 3075516"/>
              <a:gd name="connsiteY4" fmla="*/ 189131 h 675622"/>
              <a:gd name="connsiteX5" fmla="*/ 655573 w 3075516"/>
              <a:gd name="connsiteY5" fmla="*/ 189131 h 675622"/>
              <a:gd name="connsiteX6" fmla="*/ 436827 w 3075516"/>
              <a:gd name="connsiteY6" fmla="*/ 0 h 675622"/>
              <a:gd name="connsiteX7" fmla="*/ 218081 w 3075516"/>
              <a:gd name="connsiteY7" fmla="*/ 189131 h 675622"/>
              <a:gd name="connsiteX8" fmla="*/ 35796 w 3075516"/>
              <a:gd name="connsiteY8" fmla="*/ 189131 h 675622"/>
              <a:gd name="connsiteX9" fmla="*/ 0 w 3075516"/>
              <a:gd name="connsiteY9" fmla="*/ 224927 h 675622"/>
              <a:gd name="connsiteX10" fmla="*/ 0 w 3075516"/>
              <a:gd name="connsiteY10" fmla="*/ 639826 h 675622"/>
              <a:gd name="connsiteX11" fmla="*/ 35796 w 3075516"/>
              <a:gd name="connsiteY11" fmla="*/ 675622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5516" h="675622">
                <a:moveTo>
                  <a:pt x="35796" y="675622"/>
                </a:moveTo>
                <a:lnTo>
                  <a:pt x="3039720" y="675622"/>
                </a:lnTo>
                <a:cubicBezTo>
                  <a:pt x="3059490" y="675622"/>
                  <a:pt x="3075516" y="659596"/>
                  <a:pt x="3075516" y="639826"/>
                </a:cubicBezTo>
                <a:lnTo>
                  <a:pt x="3075516" y="224927"/>
                </a:lnTo>
                <a:cubicBezTo>
                  <a:pt x="3075516" y="205157"/>
                  <a:pt x="3059490" y="189131"/>
                  <a:pt x="3039720" y="189131"/>
                </a:cubicBezTo>
                <a:lnTo>
                  <a:pt x="655573" y="189131"/>
                </a:lnTo>
                <a:lnTo>
                  <a:pt x="436827" y="0"/>
                </a:lnTo>
                <a:lnTo>
                  <a:pt x="218081" y="189131"/>
                </a:lnTo>
                <a:lnTo>
                  <a:pt x="35796" y="189131"/>
                </a:lnTo>
                <a:cubicBezTo>
                  <a:pt x="16026" y="189131"/>
                  <a:pt x="0" y="205157"/>
                  <a:pt x="0" y="224927"/>
                </a:cubicBezTo>
                <a:lnTo>
                  <a:pt x="0" y="639826"/>
                </a:lnTo>
                <a:cubicBezTo>
                  <a:pt x="0" y="659596"/>
                  <a:pt x="16026" y="675622"/>
                  <a:pt x="35796" y="67562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DF1365C5-220C-43C5-B1E8-9A16C65BCD32}"/>
              </a:ext>
            </a:extLst>
          </p:cNvPr>
          <p:cNvSpPr/>
          <p:nvPr/>
        </p:nvSpPr>
        <p:spPr>
          <a:xfrm>
            <a:off x="8926513" y="4125822"/>
            <a:ext cx="677862" cy="247828"/>
          </a:xfrm>
          <a:prstGeom prst="round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D31CB65C-732E-4FE4-9797-5D24240E0C58}"/>
              </a:ext>
            </a:extLst>
          </p:cNvPr>
          <p:cNvSpPr/>
          <p:nvPr/>
        </p:nvSpPr>
        <p:spPr>
          <a:xfrm flipH="1" flipV="1">
            <a:off x="8752417" y="5391586"/>
            <a:ext cx="3075516" cy="1095573"/>
          </a:xfrm>
          <a:custGeom>
            <a:avLst/>
            <a:gdLst>
              <a:gd name="connsiteX0" fmla="*/ 35796 w 3075516"/>
              <a:gd name="connsiteY0" fmla="*/ 675622 h 675622"/>
              <a:gd name="connsiteX1" fmla="*/ 3039720 w 3075516"/>
              <a:gd name="connsiteY1" fmla="*/ 675622 h 675622"/>
              <a:gd name="connsiteX2" fmla="*/ 3075516 w 3075516"/>
              <a:gd name="connsiteY2" fmla="*/ 639826 h 675622"/>
              <a:gd name="connsiteX3" fmla="*/ 3075516 w 3075516"/>
              <a:gd name="connsiteY3" fmla="*/ 224927 h 675622"/>
              <a:gd name="connsiteX4" fmla="*/ 3039720 w 3075516"/>
              <a:gd name="connsiteY4" fmla="*/ 189131 h 675622"/>
              <a:gd name="connsiteX5" fmla="*/ 655573 w 3075516"/>
              <a:gd name="connsiteY5" fmla="*/ 189131 h 675622"/>
              <a:gd name="connsiteX6" fmla="*/ 436827 w 3075516"/>
              <a:gd name="connsiteY6" fmla="*/ 0 h 675622"/>
              <a:gd name="connsiteX7" fmla="*/ 218081 w 3075516"/>
              <a:gd name="connsiteY7" fmla="*/ 189131 h 675622"/>
              <a:gd name="connsiteX8" fmla="*/ 35796 w 3075516"/>
              <a:gd name="connsiteY8" fmla="*/ 189131 h 675622"/>
              <a:gd name="connsiteX9" fmla="*/ 0 w 3075516"/>
              <a:gd name="connsiteY9" fmla="*/ 224927 h 675622"/>
              <a:gd name="connsiteX10" fmla="*/ 0 w 3075516"/>
              <a:gd name="connsiteY10" fmla="*/ 639826 h 675622"/>
              <a:gd name="connsiteX11" fmla="*/ 35796 w 3075516"/>
              <a:gd name="connsiteY11" fmla="*/ 675622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5516" h="675622">
                <a:moveTo>
                  <a:pt x="35796" y="675622"/>
                </a:moveTo>
                <a:lnTo>
                  <a:pt x="3039720" y="675622"/>
                </a:lnTo>
                <a:cubicBezTo>
                  <a:pt x="3059490" y="675622"/>
                  <a:pt x="3075516" y="659596"/>
                  <a:pt x="3075516" y="639826"/>
                </a:cubicBezTo>
                <a:lnTo>
                  <a:pt x="3075516" y="224927"/>
                </a:lnTo>
                <a:cubicBezTo>
                  <a:pt x="3075516" y="205157"/>
                  <a:pt x="3059490" y="189131"/>
                  <a:pt x="3039720" y="189131"/>
                </a:cubicBezTo>
                <a:lnTo>
                  <a:pt x="655573" y="189131"/>
                </a:lnTo>
                <a:lnTo>
                  <a:pt x="436827" y="0"/>
                </a:lnTo>
                <a:lnTo>
                  <a:pt x="218081" y="189131"/>
                </a:lnTo>
                <a:lnTo>
                  <a:pt x="35796" y="189131"/>
                </a:lnTo>
                <a:cubicBezTo>
                  <a:pt x="16026" y="189131"/>
                  <a:pt x="0" y="205157"/>
                  <a:pt x="0" y="224927"/>
                </a:cubicBezTo>
                <a:lnTo>
                  <a:pt x="0" y="639826"/>
                </a:lnTo>
                <a:cubicBezTo>
                  <a:pt x="0" y="659596"/>
                  <a:pt x="16026" y="675622"/>
                  <a:pt x="35796" y="67562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116C80E1-421D-420D-858F-202DB90A12C2}"/>
              </a:ext>
            </a:extLst>
          </p:cNvPr>
          <p:cNvSpPr/>
          <p:nvPr/>
        </p:nvSpPr>
        <p:spPr>
          <a:xfrm>
            <a:off x="10993174" y="5218022"/>
            <a:ext cx="677862" cy="247828"/>
          </a:xfrm>
          <a:prstGeom prst="roundRect">
            <a:avLst/>
          </a:pr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7585746-0D37-44F2-9C7A-5DD336BD16D6}"/>
              </a:ext>
            </a:extLst>
          </p:cNvPr>
          <p:cNvSpPr txBox="1"/>
          <p:nvPr/>
        </p:nvSpPr>
        <p:spPr>
          <a:xfrm>
            <a:off x="8566150" y="4380988"/>
            <a:ext cx="3019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SUPPORTERS SAY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36C94E8-828C-4622-B23E-42244A20D78D}"/>
              </a:ext>
            </a:extLst>
          </p:cNvPr>
          <p:cNvSpPr txBox="1"/>
          <p:nvPr/>
        </p:nvSpPr>
        <p:spPr>
          <a:xfrm>
            <a:off x="8765117" y="4124175"/>
            <a:ext cx="10006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ea"/>
              </a:rPr>
              <a:t>2021/11/12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E5D966F-125C-4E7D-B41B-BB170DBB285A}"/>
              </a:ext>
            </a:extLst>
          </p:cNvPr>
          <p:cNvSpPr txBox="1"/>
          <p:nvPr/>
        </p:nvSpPr>
        <p:spPr>
          <a:xfrm>
            <a:off x="10831714" y="5216344"/>
            <a:ext cx="10006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>
                <a:latin typeface="+mn-ea"/>
              </a:rPr>
              <a:t>2021/11/12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9CD47F60-9D47-4C68-A7F4-F3F2C854F6F8}"/>
              </a:ext>
            </a:extLst>
          </p:cNvPr>
          <p:cNvSpPr txBox="1"/>
          <p:nvPr/>
        </p:nvSpPr>
        <p:spPr>
          <a:xfrm>
            <a:off x="8774875" y="5433159"/>
            <a:ext cx="2974548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>
                <a:latin typeface="Arial Black" panose="020B0A04020102020204" pitchFamily="34" charset="0"/>
              </a:rPr>
              <a:t>Habitant Morbi Tristique Senectus Et </a:t>
            </a:r>
            <a:endParaRPr lang="zh-CN" altLang="en-US">
              <a:latin typeface="Arial Black" panose="020B0A04020102020204" pitchFamily="34" charset="0"/>
            </a:endParaRPr>
          </a:p>
        </p:txBody>
      </p:sp>
      <p:pic>
        <p:nvPicPr>
          <p:cNvPr id="24" name="图片 23" descr="形状&#10;&#10;描述已自动生成">
            <a:extLst>
              <a:ext uri="{FF2B5EF4-FFF2-40B4-BE49-F238E27FC236}">
                <a16:creationId xmlns:a16="http://schemas.microsoft.com/office/drawing/2014/main" xmlns="" id="{F4916496-1DFA-424E-8124-33FC5E6FB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465" y="1758316"/>
            <a:ext cx="2856972" cy="1728468"/>
          </a:xfrm>
          <a:prstGeom prst="rect">
            <a:avLst/>
          </a:prstGeom>
        </p:spPr>
      </p:pic>
      <p:pic>
        <p:nvPicPr>
          <p:cNvPr id="63" name="图片 62" descr="图片包含 人, 女人, 小孩, 年轻&#10;&#10;描述已自动生成">
            <a:extLst>
              <a:ext uri="{FF2B5EF4-FFF2-40B4-BE49-F238E27FC236}">
                <a16:creationId xmlns:a16="http://schemas.microsoft.com/office/drawing/2014/main" xmlns="" id="{0B98E06F-448B-4894-807D-3A2F39AF8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" t="6653" r="714" b="6653"/>
          <a:stretch>
            <a:fillRect/>
          </a:stretch>
        </p:blipFill>
        <p:spPr>
          <a:xfrm>
            <a:off x="4787900" y="2374900"/>
            <a:ext cx="3505200" cy="2247900"/>
          </a:xfrm>
          <a:custGeom>
            <a:avLst/>
            <a:gdLst>
              <a:gd name="connsiteX0" fmla="*/ 0 w 3505200"/>
              <a:gd name="connsiteY0" fmla="*/ 0 h 2247900"/>
              <a:gd name="connsiteX1" fmla="*/ 3505200 w 3505200"/>
              <a:gd name="connsiteY1" fmla="*/ 0 h 2247900"/>
              <a:gd name="connsiteX2" fmla="*/ 3505200 w 3505200"/>
              <a:gd name="connsiteY2" fmla="*/ 2247900 h 2247900"/>
              <a:gd name="connsiteX3" fmla="*/ 0 w 3505200"/>
              <a:gd name="connsiteY3" fmla="*/ 224790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2247900">
                <a:moveTo>
                  <a:pt x="0" y="0"/>
                </a:moveTo>
                <a:lnTo>
                  <a:pt x="3505200" y="0"/>
                </a:lnTo>
                <a:lnTo>
                  <a:pt x="3505200" y="2247900"/>
                </a:lnTo>
                <a:lnTo>
                  <a:pt x="0" y="22479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24612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4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E5A1A1EF-69EA-480D-834B-EE01EF9580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4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605AA7AB-03CD-489F-9CC7-5BF2A42C0A64}"/>
              </a:ext>
            </a:extLst>
          </p:cNvPr>
          <p:cNvSpPr/>
          <p:nvPr/>
        </p:nvSpPr>
        <p:spPr>
          <a:xfrm>
            <a:off x="3691468" y="2525120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D405AAA-6D50-4DB3-A646-A95EEB623FC9}"/>
              </a:ext>
            </a:extLst>
          </p:cNvPr>
          <p:cNvSpPr/>
          <p:nvPr/>
        </p:nvSpPr>
        <p:spPr>
          <a:xfrm>
            <a:off x="4641850" y="2380523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C5030CD-9BB3-4E62-9B54-46FCEE10D137}"/>
              </a:ext>
            </a:extLst>
          </p:cNvPr>
          <p:cNvSpPr txBox="1"/>
          <p:nvPr/>
        </p:nvSpPr>
        <p:spPr>
          <a:xfrm>
            <a:off x="3756177" y="2756265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0A49B1B-A4B3-4B32-B102-3BA5750B2113}"/>
              </a:ext>
            </a:extLst>
          </p:cNvPr>
          <p:cNvSpPr txBox="1"/>
          <p:nvPr/>
        </p:nvSpPr>
        <p:spPr>
          <a:xfrm>
            <a:off x="4577140" y="2348774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5F3C4497-F2C8-4C07-964E-C8F5786D0CA4}"/>
              </a:ext>
            </a:extLst>
          </p:cNvPr>
          <p:cNvSpPr/>
          <p:nvPr/>
        </p:nvSpPr>
        <p:spPr>
          <a:xfrm>
            <a:off x="-2013285" y="2525120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47E1FF2-5794-462E-9D20-0B483EA2DAE2}"/>
              </a:ext>
            </a:extLst>
          </p:cNvPr>
          <p:cNvSpPr/>
          <p:nvPr/>
        </p:nvSpPr>
        <p:spPr>
          <a:xfrm>
            <a:off x="-1062903" y="2380523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8C16EB3-FD5C-471A-8444-6260963E689B}"/>
              </a:ext>
            </a:extLst>
          </p:cNvPr>
          <p:cNvSpPr txBox="1"/>
          <p:nvPr/>
        </p:nvSpPr>
        <p:spPr>
          <a:xfrm>
            <a:off x="-1948576" y="2756265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3E1588A-8D89-4D81-A5EC-4410F5FB5C04}"/>
              </a:ext>
            </a:extLst>
          </p:cNvPr>
          <p:cNvSpPr txBox="1"/>
          <p:nvPr/>
        </p:nvSpPr>
        <p:spPr>
          <a:xfrm>
            <a:off x="-1127613" y="2348774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2AB645E-D061-4E76-9895-455B218103B3}"/>
              </a:ext>
            </a:extLst>
          </p:cNvPr>
          <p:cNvSpPr/>
          <p:nvPr/>
        </p:nvSpPr>
        <p:spPr>
          <a:xfrm>
            <a:off x="9396220" y="2525120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F1CA74B-B9ED-4E6F-83C0-9911A0E36CEC}"/>
              </a:ext>
            </a:extLst>
          </p:cNvPr>
          <p:cNvSpPr/>
          <p:nvPr/>
        </p:nvSpPr>
        <p:spPr>
          <a:xfrm>
            <a:off x="10346602" y="2380523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145346D-47A4-4987-B214-2B274E249CE9}"/>
              </a:ext>
            </a:extLst>
          </p:cNvPr>
          <p:cNvSpPr txBox="1"/>
          <p:nvPr/>
        </p:nvSpPr>
        <p:spPr>
          <a:xfrm>
            <a:off x="9460929" y="2756265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13F4357-76FF-48FA-9EE4-D532773E623C}"/>
              </a:ext>
            </a:extLst>
          </p:cNvPr>
          <p:cNvSpPr txBox="1"/>
          <p:nvPr/>
        </p:nvSpPr>
        <p:spPr>
          <a:xfrm>
            <a:off x="10281892" y="2348774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3B98C1E-8BA0-46DC-90C4-DC3EB166C527}"/>
              </a:ext>
            </a:extLst>
          </p:cNvPr>
          <p:cNvSpPr/>
          <p:nvPr/>
        </p:nvSpPr>
        <p:spPr>
          <a:xfrm>
            <a:off x="-2013285" y="-792012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FD4FD42D-C5EB-408A-BF8C-4B982848A891}"/>
              </a:ext>
            </a:extLst>
          </p:cNvPr>
          <p:cNvSpPr/>
          <p:nvPr/>
        </p:nvSpPr>
        <p:spPr>
          <a:xfrm>
            <a:off x="-1062903" y="-936609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2E4DEE6-57CC-4CBD-8F0A-0F4DF5408420}"/>
              </a:ext>
            </a:extLst>
          </p:cNvPr>
          <p:cNvSpPr txBox="1"/>
          <p:nvPr/>
        </p:nvSpPr>
        <p:spPr>
          <a:xfrm>
            <a:off x="-1948576" y="-560867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DC9DC3D-286B-4854-9938-6F42DD705DCD}"/>
              </a:ext>
            </a:extLst>
          </p:cNvPr>
          <p:cNvSpPr txBox="1"/>
          <p:nvPr/>
        </p:nvSpPr>
        <p:spPr>
          <a:xfrm>
            <a:off x="-1127613" y="-968358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05C0FBC6-16DE-4A6B-967C-66D455485D9C}"/>
              </a:ext>
            </a:extLst>
          </p:cNvPr>
          <p:cNvSpPr/>
          <p:nvPr/>
        </p:nvSpPr>
        <p:spPr>
          <a:xfrm>
            <a:off x="3691468" y="-792012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65ACF4E0-2A2F-4E11-B37D-1351D76CA61A}"/>
              </a:ext>
            </a:extLst>
          </p:cNvPr>
          <p:cNvSpPr/>
          <p:nvPr/>
        </p:nvSpPr>
        <p:spPr>
          <a:xfrm>
            <a:off x="4641850" y="-936609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3BC28B8-23A3-4D18-992F-5DB6A4844755}"/>
              </a:ext>
            </a:extLst>
          </p:cNvPr>
          <p:cNvSpPr txBox="1"/>
          <p:nvPr/>
        </p:nvSpPr>
        <p:spPr>
          <a:xfrm>
            <a:off x="3756177" y="-560867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36BF9C9-3FF9-408E-8722-0DB19CA70AF4}"/>
              </a:ext>
            </a:extLst>
          </p:cNvPr>
          <p:cNvSpPr txBox="1"/>
          <p:nvPr/>
        </p:nvSpPr>
        <p:spPr>
          <a:xfrm>
            <a:off x="4577140" y="-968358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368CAC30-9C24-4DDC-BCCF-6238E2365371}"/>
              </a:ext>
            </a:extLst>
          </p:cNvPr>
          <p:cNvSpPr/>
          <p:nvPr/>
        </p:nvSpPr>
        <p:spPr>
          <a:xfrm>
            <a:off x="9396220" y="-792012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4E1074C7-0F9B-498C-A43B-9041CFA448A8}"/>
              </a:ext>
            </a:extLst>
          </p:cNvPr>
          <p:cNvSpPr/>
          <p:nvPr/>
        </p:nvSpPr>
        <p:spPr>
          <a:xfrm>
            <a:off x="10346602" y="-936609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FE7D6CD-B558-4AFB-965F-7B7ECA165DA5}"/>
              </a:ext>
            </a:extLst>
          </p:cNvPr>
          <p:cNvSpPr txBox="1"/>
          <p:nvPr/>
        </p:nvSpPr>
        <p:spPr>
          <a:xfrm>
            <a:off x="9460929" y="-560867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DED6F18-A65B-461E-B5F4-63A8835A8E8D}"/>
              </a:ext>
            </a:extLst>
          </p:cNvPr>
          <p:cNvSpPr txBox="1"/>
          <p:nvPr/>
        </p:nvSpPr>
        <p:spPr>
          <a:xfrm>
            <a:off x="10281892" y="-968358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35175ED1-C5D6-4E02-AD3B-044F854BD732}"/>
              </a:ext>
            </a:extLst>
          </p:cNvPr>
          <p:cNvSpPr/>
          <p:nvPr/>
        </p:nvSpPr>
        <p:spPr>
          <a:xfrm>
            <a:off x="-2013285" y="5842253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0FB58342-C76D-49E0-BEAE-B93AC54EFDAA}"/>
              </a:ext>
            </a:extLst>
          </p:cNvPr>
          <p:cNvSpPr/>
          <p:nvPr/>
        </p:nvSpPr>
        <p:spPr>
          <a:xfrm>
            <a:off x="-1062903" y="5697656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3FD2119-5EFE-4718-B4CF-57729D5998C6}"/>
              </a:ext>
            </a:extLst>
          </p:cNvPr>
          <p:cNvSpPr txBox="1"/>
          <p:nvPr/>
        </p:nvSpPr>
        <p:spPr>
          <a:xfrm>
            <a:off x="-1948576" y="6073398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35F736D-3EF2-4BBD-862C-1DAC7229AA4A}"/>
              </a:ext>
            </a:extLst>
          </p:cNvPr>
          <p:cNvSpPr txBox="1"/>
          <p:nvPr/>
        </p:nvSpPr>
        <p:spPr>
          <a:xfrm>
            <a:off x="-1127613" y="5665907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28E937E7-41B8-4050-825B-E7DCE64676F7}"/>
              </a:ext>
            </a:extLst>
          </p:cNvPr>
          <p:cNvSpPr/>
          <p:nvPr/>
        </p:nvSpPr>
        <p:spPr>
          <a:xfrm>
            <a:off x="3691468" y="5842253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AC70AA9F-4ED8-400B-B8F2-9691ECF06543}"/>
              </a:ext>
            </a:extLst>
          </p:cNvPr>
          <p:cNvSpPr/>
          <p:nvPr/>
        </p:nvSpPr>
        <p:spPr>
          <a:xfrm>
            <a:off x="4641850" y="5697656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FC2B568-5C23-4009-AE17-816AFF17126B}"/>
              </a:ext>
            </a:extLst>
          </p:cNvPr>
          <p:cNvSpPr txBox="1"/>
          <p:nvPr/>
        </p:nvSpPr>
        <p:spPr>
          <a:xfrm>
            <a:off x="3756177" y="6073398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CBF7E79-8E67-47B7-B511-2BCF1DE5346B}"/>
              </a:ext>
            </a:extLst>
          </p:cNvPr>
          <p:cNvSpPr txBox="1"/>
          <p:nvPr/>
        </p:nvSpPr>
        <p:spPr>
          <a:xfrm>
            <a:off x="4577140" y="5665907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73FB83A5-87F0-4546-83AF-F89E021CA593}"/>
              </a:ext>
            </a:extLst>
          </p:cNvPr>
          <p:cNvSpPr/>
          <p:nvPr/>
        </p:nvSpPr>
        <p:spPr>
          <a:xfrm>
            <a:off x="9396220" y="5842253"/>
            <a:ext cx="4809065" cy="1984105"/>
          </a:xfrm>
          <a:prstGeom prst="roundRect">
            <a:avLst>
              <a:gd name="adj" fmla="val 4959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ADD3B73E-6CEB-40DE-8732-2C21390C5B5B}"/>
              </a:ext>
            </a:extLst>
          </p:cNvPr>
          <p:cNvSpPr/>
          <p:nvPr/>
        </p:nvSpPr>
        <p:spPr>
          <a:xfrm>
            <a:off x="10346602" y="5697656"/>
            <a:ext cx="2908300" cy="292100"/>
          </a:xfrm>
          <a:prstGeom prst="roundRect">
            <a:avLst>
              <a:gd name="adj" fmla="val 11481"/>
            </a:avLst>
          </a:prstGeom>
          <a:solidFill>
            <a:srgbClr val="FDEB01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74D9385-D9CE-43C8-BEA1-5A5D752CE231}"/>
              </a:ext>
            </a:extLst>
          </p:cNvPr>
          <p:cNvSpPr txBox="1"/>
          <p:nvPr/>
        </p:nvSpPr>
        <p:spPr>
          <a:xfrm>
            <a:off x="9460929" y="6073398"/>
            <a:ext cx="4679646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Arial Black" panose="020B0A04020102020204" pitchFamily="34" charset="0"/>
              </a:rPr>
              <a:t>“</a:t>
            </a:r>
            <a:r>
              <a:rPr lang="zh-CN" altLang="en-US" sz="2800">
                <a:latin typeface="Arial Black" panose="020B0A04020102020204" pitchFamily="34" charset="0"/>
              </a:rPr>
              <a:t> </a:t>
            </a:r>
            <a:r>
              <a:rPr lang="fr-FR" altLang="zh-CN" sz="2800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 sz="2800">
                <a:latin typeface="Arial Black" panose="020B0A04020102020204" pitchFamily="34" charset="0"/>
              </a:rPr>
              <a:t>”</a:t>
            </a:r>
            <a:endParaRPr lang="zh-CN" altLang="en-US" sz="2800">
              <a:latin typeface="Arial Black" panose="020B0A040201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7A0C12A-F186-412D-874B-369E117ACE5A}"/>
              </a:ext>
            </a:extLst>
          </p:cNvPr>
          <p:cNvSpPr txBox="1"/>
          <p:nvPr/>
        </p:nvSpPr>
        <p:spPr>
          <a:xfrm>
            <a:off x="10281892" y="5665907"/>
            <a:ext cx="3037720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+mn-ea"/>
              </a:rPr>
              <a:t>POWER YOUR POINT HERE</a:t>
            </a:r>
            <a:endParaRPr lang="zh-CN" altLang="en-US" sz="1600" b="1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4906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FF14FEB-D02A-4664-B95E-FF7CE3F7D6E3}"/>
              </a:ext>
            </a:extLst>
          </p:cNvPr>
          <p:cNvSpPr/>
          <p:nvPr/>
        </p:nvSpPr>
        <p:spPr>
          <a:xfrm>
            <a:off x="-47625" y="0"/>
            <a:ext cx="2457450" cy="3429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DDBCB0E-F8CB-4EE0-BEF9-0BC0C1B1BE8E}"/>
              </a:ext>
            </a:extLst>
          </p:cNvPr>
          <p:cNvSpPr txBox="1"/>
          <p:nvPr/>
        </p:nvSpPr>
        <p:spPr>
          <a:xfrm>
            <a:off x="105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2AEBD01-7489-4AAF-A3DE-991F017BCC0D}"/>
              </a:ext>
            </a:extLst>
          </p:cNvPr>
          <p:cNvCxnSpPr/>
          <p:nvPr/>
        </p:nvCxnSpPr>
        <p:spPr>
          <a:xfrm>
            <a:off x="13843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16F183-A76E-4F1F-8465-86DBA3C16B7A}"/>
              </a:ext>
            </a:extLst>
          </p:cNvPr>
          <p:cNvSpPr txBox="1"/>
          <p:nvPr/>
        </p:nvSpPr>
        <p:spPr>
          <a:xfrm>
            <a:off x="14065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42DB8B-AB8C-4F55-9D63-8505A74DBF60}"/>
              </a:ext>
            </a:extLst>
          </p:cNvPr>
          <p:cNvSpPr txBox="1"/>
          <p:nvPr/>
        </p:nvSpPr>
        <p:spPr>
          <a:xfrm>
            <a:off x="16736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A430763-10E4-4B3E-86F4-381B571130A7}"/>
              </a:ext>
            </a:extLst>
          </p:cNvPr>
          <p:cNvSpPr txBox="1"/>
          <p:nvPr/>
        </p:nvSpPr>
        <p:spPr>
          <a:xfrm>
            <a:off x="14470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99AEA74C-1A2F-499A-B8EC-9175DAA03052}"/>
              </a:ext>
            </a:extLst>
          </p:cNvPr>
          <p:cNvSpPr/>
          <p:nvPr/>
        </p:nvSpPr>
        <p:spPr>
          <a:xfrm>
            <a:off x="152784" y="1231279"/>
            <a:ext cx="2056633" cy="1490942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B015EC06-3521-41CF-9369-09EA89E56069}"/>
              </a:ext>
            </a:extLst>
          </p:cNvPr>
          <p:cNvSpPr/>
          <p:nvPr/>
        </p:nvSpPr>
        <p:spPr>
          <a:xfrm>
            <a:off x="306916" y="1135917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22DC6D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18605A9-2750-47D7-A07C-7DA7A5C31B0B}"/>
              </a:ext>
            </a:extLst>
          </p:cNvPr>
          <p:cNvSpPr txBox="1"/>
          <p:nvPr/>
        </p:nvSpPr>
        <p:spPr>
          <a:xfrm>
            <a:off x="88900" y="1432330"/>
            <a:ext cx="2184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40E1E45-867B-4CEA-8D2F-CAF746376DC6}"/>
              </a:ext>
            </a:extLst>
          </p:cNvPr>
          <p:cNvSpPr txBox="1"/>
          <p:nvPr/>
        </p:nvSpPr>
        <p:spPr>
          <a:xfrm>
            <a:off x="88900" y="1068149"/>
            <a:ext cx="2184401" cy="26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>
                <a:latin typeface="+mn-ea"/>
              </a:rPr>
              <a:t>POWER YOUR POINT HERE</a:t>
            </a:r>
            <a:endParaRPr lang="zh-CN" altLang="en-US" sz="1000">
              <a:latin typeface="+mn-ea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A303ED09-1077-4EE5-8334-5F8CD659185B}"/>
              </a:ext>
            </a:extLst>
          </p:cNvPr>
          <p:cNvCxnSpPr>
            <a:cxnSpLocks/>
          </p:cNvCxnSpPr>
          <p:nvPr/>
        </p:nvCxnSpPr>
        <p:spPr>
          <a:xfrm>
            <a:off x="169459" y="3157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5F98ED4-FD5C-4989-A8E3-9D2324FA3F46}"/>
              </a:ext>
            </a:extLst>
          </p:cNvPr>
          <p:cNvGrpSpPr/>
          <p:nvPr/>
        </p:nvGrpSpPr>
        <p:grpSpPr>
          <a:xfrm>
            <a:off x="757694" y="3038142"/>
            <a:ext cx="846813" cy="259879"/>
            <a:chOff x="6123371" y="3067017"/>
            <a:chExt cx="846813" cy="259879"/>
          </a:xfrm>
        </p:grpSpPr>
        <p:sp>
          <p:nvSpPr>
            <p:cNvPr id="42" name="立方体 41">
              <a:extLst>
                <a:ext uri="{FF2B5EF4-FFF2-40B4-BE49-F238E27FC236}">
                  <a16:creationId xmlns:a16="http://schemas.microsoft.com/office/drawing/2014/main" xmlns="" id="{15AC3C5C-2EFA-4424-B9AA-A5AC5993A769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43" name="立方体 42">
              <a:extLst>
                <a:ext uri="{FF2B5EF4-FFF2-40B4-BE49-F238E27FC236}">
                  <a16:creationId xmlns:a16="http://schemas.microsoft.com/office/drawing/2014/main" xmlns="" id="{ABFBD3F7-89EC-4F31-BFF3-4CC3022C0CB8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DEB0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44" name="立方体 43">
              <a:extLst>
                <a:ext uri="{FF2B5EF4-FFF2-40B4-BE49-F238E27FC236}">
                  <a16:creationId xmlns:a16="http://schemas.microsoft.com/office/drawing/2014/main" xmlns="" id="{9858034F-24B7-4806-9B4A-55E1DB2183D8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A2DC0FC-CE96-4762-869E-069CBF118B0D}"/>
              </a:ext>
            </a:extLst>
          </p:cNvPr>
          <p:cNvSpPr/>
          <p:nvPr/>
        </p:nvSpPr>
        <p:spPr>
          <a:xfrm>
            <a:off x="2409825" y="0"/>
            <a:ext cx="2457450" cy="3429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DB948A6-0586-4BF2-9170-41AFA38CCFBB}"/>
              </a:ext>
            </a:extLst>
          </p:cNvPr>
          <p:cNvSpPr txBox="1"/>
          <p:nvPr/>
        </p:nvSpPr>
        <p:spPr>
          <a:xfrm>
            <a:off x="246803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5ADF852C-9BF7-4D04-BA7C-FA1D674BD6CF}"/>
              </a:ext>
            </a:extLst>
          </p:cNvPr>
          <p:cNvCxnSpPr/>
          <p:nvPr/>
        </p:nvCxnSpPr>
        <p:spPr>
          <a:xfrm>
            <a:off x="384175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CDD607F-7659-412B-823E-F9E6CFD9702F}"/>
              </a:ext>
            </a:extLst>
          </p:cNvPr>
          <p:cNvSpPr txBox="1"/>
          <p:nvPr/>
        </p:nvSpPr>
        <p:spPr>
          <a:xfrm>
            <a:off x="3863975" y="185308"/>
            <a:ext cx="1003297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5E7DD4B-F5CF-4B39-A4A5-18D10449217F}"/>
              </a:ext>
            </a:extLst>
          </p:cNvPr>
          <p:cNvSpPr txBox="1"/>
          <p:nvPr/>
        </p:nvSpPr>
        <p:spPr>
          <a:xfrm>
            <a:off x="413108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0214965-15C6-4DF5-B861-E52D4451681E}"/>
              </a:ext>
            </a:extLst>
          </p:cNvPr>
          <p:cNvSpPr txBox="1"/>
          <p:nvPr/>
        </p:nvSpPr>
        <p:spPr>
          <a:xfrm>
            <a:off x="390448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3AE64CA5-FB28-4B20-837B-222536F6D13B}"/>
              </a:ext>
            </a:extLst>
          </p:cNvPr>
          <p:cNvGrpSpPr/>
          <p:nvPr/>
        </p:nvGrpSpPr>
        <p:grpSpPr>
          <a:xfrm>
            <a:off x="2681198" y="936856"/>
            <a:ext cx="1360802" cy="1639674"/>
            <a:chOff x="5127626" y="782850"/>
            <a:chExt cx="1360802" cy="1639674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E5B04D30-82CD-4154-82F7-8253224F74B3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0F1FD0B0-E68B-4F7C-92E4-FD651623C7A5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AB689882-CBB2-4C57-9CFE-432DDEB9D2B8}"/>
              </a:ext>
            </a:extLst>
          </p:cNvPr>
          <p:cNvGrpSpPr/>
          <p:nvPr/>
        </p:nvGrpSpPr>
        <p:grpSpPr>
          <a:xfrm>
            <a:off x="3500820" y="1579581"/>
            <a:ext cx="1095083" cy="1319500"/>
            <a:chOff x="5127626" y="782850"/>
            <a:chExt cx="1360802" cy="1639674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6C47C700-DBD2-4C20-BF60-9A450FA7EF21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1DC18F8F-9A95-4FCD-A8E6-14D69F046D35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F342A1AB-95D7-4130-819C-D1242A09890C}"/>
              </a:ext>
            </a:extLst>
          </p:cNvPr>
          <p:cNvSpPr txBox="1"/>
          <p:nvPr/>
        </p:nvSpPr>
        <p:spPr>
          <a:xfrm>
            <a:off x="2677544" y="945151"/>
            <a:ext cx="147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Arial Black" panose="020B0A04020102020204" pitchFamily="34" charset="0"/>
              </a:rPr>
              <a:t>OUR </a:t>
            </a:r>
          </a:p>
          <a:p>
            <a:r>
              <a:rPr lang="fr-FR" altLang="zh-CN" sz="1600">
                <a:latin typeface="Arial Black" panose="020B0A04020102020204" pitchFamily="34" charset="0"/>
              </a:rPr>
              <a:t>INFODATA</a:t>
            </a:r>
            <a:r>
              <a:rPr lang="en-US" altLang="zh-CN" sz="1600">
                <a:latin typeface="Arial Black" panose="020B0A04020102020204" pitchFamily="34" charset="0"/>
              </a:rPr>
              <a:t>: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B1E87B00-F608-461E-B95E-3364DEFD4193}"/>
              </a:ext>
            </a:extLst>
          </p:cNvPr>
          <p:cNvSpPr txBox="1"/>
          <p:nvPr/>
        </p:nvSpPr>
        <p:spPr>
          <a:xfrm>
            <a:off x="2677543" y="1416160"/>
            <a:ext cx="10403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 b="1">
                <a:latin typeface="+mn-ea"/>
              </a:rPr>
              <a:t>Pellentesque habitant tristique senectus et netus et</a:t>
            </a:r>
            <a:endParaRPr lang="zh-CN" altLang="en-US" sz="1000" b="1">
              <a:latin typeface="+mn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80BA7EFE-401E-4118-A32A-154E8668DD99}"/>
              </a:ext>
            </a:extLst>
          </p:cNvPr>
          <p:cNvSpPr txBox="1"/>
          <p:nvPr/>
        </p:nvSpPr>
        <p:spPr>
          <a:xfrm>
            <a:off x="3438464" y="1638339"/>
            <a:ext cx="1211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 b="1">
                <a:latin typeface="+mn-ea"/>
              </a:rPr>
              <a:t>Habitant Morbi Tristique Senectus Et Netus Et Malesuada Fames Ac Turpis Egestas</a:t>
            </a:r>
            <a:endParaRPr lang="zh-CN" altLang="en-US" sz="1000" b="1"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2075D6F3-56FD-41CF-8E44-43FDBA95D06F}"/>
              </a:ext>
            </a:extLst>
          </p:cNvPr>
          <p:cNvSpPr txBox="1"/>
          <p:nvPr/>
        </p:nvSpPr>
        <p:spPr>
          <a:xfrm>
            <a:off x="2593975" y="3076445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E91FD21D-1661-4B39-B3CE-D961504D3C72}"/>
              </a:ext>
            </a:extLst>
          </p:cNvPr>
          <p:cNvCxnSpPr>
            <a:cxnSpLocks/>
          </p:cNvCxnSpPr>
          <p:nvPr/>
        </p:nvCxnSpPr>
        <p:spPr>
          <a:xfrm>
            <a:off x="4587727" y="3209266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745A19A4-F58B-43B3-90AC-7D97DB967101}"/>
              </a:ext>
            </a:extLst>
          </p:cNvPr>
          <p:cNvCxnSpPr>
            <a:cxnSpLocks/>
          </p:cNvCxnSpPr>
          <p:nvPr/>
        </p:nvCxnSpPr>
        <p:spPr>
          <a:xfrm>
            <a:off x="2546032" y="3188499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5E8DB060-EF4B-4F14-89A4-509D32A377C0}"/>
              </a:ext>
            </a:extLst>
          </p:cNvPr>
          <p:cNvSpPr/>
          <p:nvPr/>
        </p:nvSpPr>
        <p:spPr>
          <a:xfrm>
            <a:off x="4867275" y="0"/>
            <a:ext cx="2457450" cy="3429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69DC70AB-9BF3-4CCD-9844-7B9B73F37BCE}"/>
              </a:ext>
            </a:extLst>
          </p:cNvPr>
          <p:cNvSpPr txBox="1"/>
          <p:nvPr/>
        </p:nvSpPr>
        <p:spPr>
          <a:xfrm>
            <a:off x="49254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F25B175C-C78E-467D-B12F-DEABDD091129}"/>
              </a:ext>
            </a:extLst>
          </p:cNvPr>
          <p:cNvCxnSpPr/>
          <p:nvPr/>
        </p:nvCxnSpPr>
        <p:spPr>
          <a:xfrm>
            <a:off x="62992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3EE877F3-F109-4C91-A4CB-777030DC51CD}"/>
              </a:ext>
            </a:extLst>
          </p:cNvPr>
          <p:cNvSpPr txBox="1"/>
          <p:nvPr/>
        </p:nvSpPr>
        <p:spPr>
          <a:xfrm>
            <a:off x="63214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F2B539D8-E860-466E-B269-097DF91CEBB2}"/>
              </a:ext>
            </a:extLst>
          </p:cNvPr>
          <p:cNvSpPr txBox="1"/>
          <p:nvPr/>
        </p:nvSpPr>
        <p:spPr>
          <a:xfrm>
            <a:off x="65885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7F1D7DFC-8FB6-40EF-83C1-6175DA8B34B7}"/>
              </a:ext>
            </a:extLst>
          </p:cNvPr>
          <p:cNvSpPr txBox="1"/>
          <p:nvPr/>
        </p:nvSpPr>
        <p:spPr>
          <a:xfrm>
            <a:off x="63619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xmlns="" id="{B7E2B9F8-D33D-440C-AFE9-BB3AF6D4A950}"/>
              </a:ext>
            </a:extLst>
          </p:cNvPr>
          <p:cNvSpPr/>
          <p:nvPr/>
        </p:nvSpPr>
        <p:spPr>
          <a:xfrm>
            <a:off x="5067684" y="1231279"/>
            <a:ext cx="2056633" cy="1490942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>
            <a:extLst>
              <a:ext uri="{FF2B5EF4-FFF2-40B4-BE49-F238E27FC236}">
                <a16:creationId xmlns:a16="http://schemas.microsoft.com/office/drawing/2014/main" xmlns="" id="{E5D77B7A-EEBA-482E-9224-51B81773EF14}"/>
              </a:ext>
            </a:extLst>
          </p:cNvPr>
          <p:cNvSpPr/>
          <p:nvPr/>
        </p:nvSpPr>
        <p:spPr>
          <a:xfrm>
            <a:off x="5221816" y="1135917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22DC6D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6926D700-C4FC-4DAB-A933-1C7F47D66A17}"/>
              </a:ext>
            </a:extLst>
          </p:cNvPr>
          <p:cNvSpPr txBox="1"/>
          <p:nvPr/>
        </p:nvSpPr>
        <p:spPr>
          <a:xfrm>
            <a:off x="5003800" y="1432330"/>
            <a:ext cx="2184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CE30AD2D-EDD0-4F12-987F-3A580F0D3FCC}"/>
              </a:ext>
            </a:extLst>
          </p:cNvPr>
          <p:cNvSpPr txBox="1"/>
          <p:nvPr/>
        </p:nvSpPr>
        <p:spPr>
          <a:xfrm>
            <a:off x="5003800" y="1068149"/>
            <a:ext cx="2184401" cy="26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>
                <a:latin typeface="+mn-ea"/>
              </a:rPr>
              <a:t>POWER YOUR POINT HERE</a:t>
            </a:r>
            <a:endParaRPr lang="zh-CN" altLang="en-US" sz="1000">
              <a:latin typeface="+mn-ea"/>
            </a:endParaRPr>
          </a:p>
        </p:txBody>
      </p: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xmlns="" id="{B375BBBD-979B-4BF9-89CD-BF439A15F2BA}"/>
              </a:ext>
            </a:extLst>
          </p:cNvPr>
          <p:cNvCxnSpPr>
            <a:cxnSpLocks/>
          </p:cNvCxnSpPr>
          <p:nvPr/>
        </p:nvCxnSpPr>
        <p:spPr>
          <a:xfrm>
            <a:off x="5084359" y="3157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D15F3259-FB04-4505-8B4B-1EA7FB81B017}"/>
              </a:ext>
            </a:extLst>
          </p:cNvPr>
          <p:cNvGrpSpPr/>
          <p:nvPr/>
        </p:nvGrpSpPr>
        <p:grpSpPr>
          <a:xfrm>
            <a:off x="5672594" y="3038142"/>
            <a:ext cx="846813" cy="259879"/>
            <a:chOff x="6123371" y="3067017"/>
            <a:chExt cx="846813" cy="259879"/>
          </a:xfrm>
        </p:grpSpPr>
        <p:sp>
          <p:nvSpPr>
            <p:cNvPr id="138" name="立方体 137">
              <a:extLst>
                <a:ext uri="{FF2B5EF4-FFF2-40B4-BE49-F238E27FC236}">
                  <a16:creationId xmlns:a16="http://schemas.microsoft.com/office/drawing/2014/main" xmlns="" id="{7AFC0E87-676D-4B69-86DB-1749905C1A20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39" name="立方体 138">
              <a:extLst>
                <a:ext uri="{FF2B5EF4-FFF2-40B4-BE49-F238E27FC236}">
                  <a16:creationId xmlns:a16="http://schemas.microsoft.com/office/drawing/2014/main" xmlns="" id="{D332798A-E1CC-4441-99EA-C92A4DA599FB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DEB0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40" name="立方体 139">
              <a:extLst>
                <a:ext uri="{FF2B5EF4-FFF2-40B4-BE49-F238E27FC236}">
                  <a16:creationId xmlns:a16="http://schemas.microsoft.com/office/drawing/2014/main" xmlns="" id="{3146EBD8-DE55-4393-8F97-741682EAFE09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894237A3-9431-44BA-BA5C-FB9EF1B7C61C}"/>
              </a:ext>
            </a:extLst>
          </p:cNvPr>
          <p:cNvSpPr/>
          <p:nvPr/>
        </p:nvSpPr>
        <p:spPr>
          <a:xfrm>
            <a:off x="7324725" y="0"/>
            <a:ext cx="2457450" cy="3429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9DFC7635-F7DB-430F-8349-66BDC132E1D1}"/>
              </a:ext>
            </a:extLst>
          </p:cNvPr>
          <p:cNvSpPr txBox="1"/>
          <p:nvPr/>
        </p:nvSpPr>
        <p:spPr>
          <a:xfrm>
            <a:off x="738293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1975D186-F634-4BD5-88B4-672C2927B9FC}"/>
              </a:ext>
            </a:extLst>
          </p:cNvPr>
          <p:cNvCxnSpPr/>
          <p:nvPr/>
        </p:nvCxnSpPr>
        <p:spPr>
          <a:xfrm>
            <a:off x="875665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E55987D3-5906-441E-9976-3440325F5895}"/>
              </a:ext>
            </a:extLst>
          </p:cNvPr>
          <p:cNvSpPr txBox="1"/>
          <p:nvPr/>
        </p:nvSpPr>
        <p:spPr>
          <a:xfrm>
            <a:off x="8778875" y="185308"/>
            <a:ext cx="1003297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F72A7BAD-53EA-410A-9021-D62067E55E8B}"/>
              </a:ext>
            </a:extLst>
          </p:cNvPr>
          <p:cNvSpPr txBox="1"/>
          <p:nvPr/>
        </p:nvSpPr>
        <p:spPr>
          <a:xfrm>
            <a:off x="904598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F94DD996-3DA3-46D9-8C75-24C869A9C916}"/>
              </a:ext>
            </a:extLst>
          </p:cNvPr>
          <p:cNvSpPr txBox="1"/>
          <p:nvPr/>
        </p:nvSpPr>
        <p:spPr>
          <a:xfrm>
            <a:off x="881938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1BA0D27-43D1-4B53-A166-92D8C8C01A07}"/>
              </a:ext>
            </a:extLst>
          </p:cNvPr>
          <p:cNvGrpSpPr/>
          <p:nvPr/>
        </p:nvGrpSpPr>
        <p:grpSpPr>
          <a:xfrm>
            <a:off x="7596098" y="936856"/>
            <a:ext cx="1360802" cy="1639674"/>
            <a:chOff x="5127626" y="782850"/>
            <a:chExt cx="1360802" cy="1639674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35E5D43D-391E-42FD-9416-F8B1E310759F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BAD9AA56-6C51-40FE-8DC5-AB66484EF50B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2FBAA6D6-59D2-4D10-9A2A-9A98536997EB}"/>
              </a:ext>
            </a:extLst>
          </p:cNvPr>
          <p:cNvGrpSpPr/>
          <p:nvPr/>
        </p:nvGrpSpPr>
        <p:grpSpPr>
          <a:xfrm>
            <a:off x="8415720" y="1579581"/>
            <a:ext cx="1095083" cy="1319500"/>
            <a:chOff x="5127626" y="782850"/>
            <a:chExt cx="1360802" cy="1639674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2F6C2281-5779-4F81-A992-BD448AB6092F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5236023B-94F4-403C-A6FC-0050FEC6135E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0E563CC7-03CA-4B14-9416-1FD36467F7B7}"/>
              </a:ext>
            </a:extLst>
          </p:cNvPr>
          <p:cNvSpPr txBox="1"/>
          <p:nvPr/>
        </p:nvSpPr>
        <p:spPr>
          <a:xfrm>
            <a:off x="7592444" y="945151"/>
            <a:ext cx="147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Arial Black" panose="020B0A04020102020204" pitchFamily="34" charset="0"/>
              </a:rPr>
              <a:t>OUR </a:t>
            </a:r>
          </a:p>
          <a:p>
            <a:r>
              <a:rPr lang="fr-FR" altLang="zh-CN" sz="1600">
                <a:latin typeface="Arial Black" panose="020B0A04020102020204" pitchFamily="34" charset="0"/>
              </a:rPr>
              <a:t>INFODATA</a:t>
            </a:r>
            <a:r>
              <a:rPr lang="en-US" altLang="zh-CN" sz="1600">
                <a:latin typeface="Arial Black" panose="020B0A04020102020204" pitchFamily="34" charset="0"/>
              </a:rPr>
              <a:t>: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E71B2608-F393-47AF-8904-749F71A56146}"/>
              </a:ext>
            </a:extLst>
          </p:cNvPr>
          <p:cNvSpPr txBox="1"/>
          <p:nvPr/>
        </p:nvSpPr>
        <p:spPr>
          <a:xfrm>
            <a:off x="7592443" y="1416160"/>
            <a:ext cx="10403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 b="1">
                <a:latin typeface="+mn-ea"/>
              </a:rPr>
              <a:t>Pellentesque habitant tristique senectus et netus et</a:t>
            </a:r>
            <a:endParaRPr lang="zh-CN" altLang="en-US" sz="1000" b="1">
              <a:latin typeface="+mn-ea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1B24BAD8-E891-4A25-9C58-540E8C42D1DF}"/>
              </a:ext>
            </a:extLst>
          </p:cNvPr>
          <p:cNvSpPr txBox="1"/>
          <p:nvPr/>
        </p:nvSpPr>
        <p:spPr>
          <a:xfrm>
            <a:off x="8353364" y="1638339"/>
            <a:ext cx="1211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 b="1">
                <a:latin typeface="+mn-ea"/>
              </a:rPr>
              <a:t>Habitant Morbi Tristique Senectus Et Netus Et Malesuada Fames Ac Turpis Egestas</a:t>
            </a:r>
            <a:endParaRPr lang="zh-CN" altLang="en-US" sz="1000" b="1">
              <a:latin typeface="+mn-ea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548AAB12-7B49-4383-81C1-0BBFF748CEFB}"/>
              </a:ext>
            </a:extLst>
          </p:cNvPr>
          <p:cNvSpPr txBox="1"/>
          <p:nvPr/>
        </p:nvSpPr>
        <p:spPr>
          <a:xfrm>
            <a:off x="7508875" y="3076445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1A48AE9F-E0F2-4191-9B67-7D395CEA9F5D}"/>
              </a:ext>
            </a:extLst>
          </p:cNvPr>
          <p:cNvCxnSpPr>
            <a:cxnSpLocks/>
          </p:cNvCxnSpPr>
          <p:nvPr/>
        </p:nvCxnSpPr>
        <p:spPr>
          <a:xfrm>
            <a:off x="9502627" y="3209266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7D1EB4FC-2421-47B1-901A-73B63B967EB6}"/>
              </a:ext>
            </a:extLst>
          </p:cNvPr>
          <p:cNvCxnSpPr>
            <a:cxnSpLocks/>
          </p:cNvCxnSpPr>
          <p:nvPr/>
        </p:nvCxnSpPr>
        <p:spPr>
          <a:xfrm>
            <a:off x="7460932" y="3188499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>
            <a:extLst>
              <a:ext uri="{FF2B5EF4-FFF2-40B4-BE49-F238E27FC236}">
                <a16:creationId xmlns:a16="http://schemas.microsoft.com/office/drawing/2014/main" xmlns="" id="{3BEC4F17-1938-4623-BE75-9D3266679FE7}"/>
              </a:ext>
            </a:extLst>
          </p:cNvPr>
          <p:cNvSpPr/>
          <p:nvPr/>
        </p:nvSpPr>
        <p:spPr>
          <a:xfrm>
            <a:off x="9782175" y="0"/>
            <a:ext cx="2457450" cy="3429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8BACC31C-7553-43B7-A8DC-1984280FBDBB}"/>
              </a:ext>
            </a:extLst>
          </p:cNvPr>
          <p:cNvSpPr txBox="1"/>
          <p:nvPr/>
        </p:nvSpPr>
        <p:spPr>
          <a:xfrm>
            <a:off x="98403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xmlns="" id="{6B255B3C-871B-4A5B-93EE-C763CB8C305D}"/>
              </a:ext>
            </a:extLst>
          </p:cNvPr>
          <p:cNvCxnSpPr/>
          <p:nvPr/>
        </p:nvCxnSpPr>
        <p:spPr>
          <a:xfrm>
            <a:off x="112141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D0B20D73-76C1-44FE-BC82-310E1306D5B7}"/>
              </a:ext>
            </a:extLst>
          </p:cNvPr>
          <p:cNvSpPr txBox="1"/>
          <p:nvPr/>
        </p:nvSpPr>
        <p:spPr>
          <a:xfrm>
            <a:off x="112363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B2393DA4-BF93-4E02-B94F-3ECA1F3A581E}"/>
              </a:ext>
            </a:extLst>
          </p:cNvPr>
          <p:cNvSpPr txBox="1"/>
          <p:nvPr/>
        </p:nvSpPr>
        <p:spPr>
          <a:xfrm>
            <a:off x="115034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79141687-1412-44ED-B06C-473FA7F8FDCC}"/>
              </a:ext>
            </a:extLst>
          </p:cNvPr>
          <p:cNvSpPr txBox="1"/>
          <p:nvPr/>
        </p:nvSpPr>
        <p:spPr>
          <a:xfrm>
            <a:off x="112768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xmlns="" id="{D18CBE98-6F4A-4F28-A110-62306899490F}"/>
              </a:ext>
            </a:extLst>
          </p:cNvPr>
          <p:cNvSpPr/>
          <p:nvPr/>
        </p:nvSpPr>
        <p:spPr>
          <a:xfrm>
            <a:off x="9982584" y="1231279"/>
            <a:ext cx="2056633" cy="1490942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xmlns="" id="{E59A6AFD-CF77-41C4-AF11-68675FFF0913}"/>
              </a:ext>
            </a:extLst>
          </p:cNvPr>
          <p:cNvSpPr/>
          <p:nvPr/>
        </p:nvSpPr>
        <p:spPr>
          <a:xfrm>
            <a:off x="10136716" y="1135917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22DC6D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25420E0E-07D3-408F-B1EB-19771E050360}"/>
              </a:ext>
            </a:extLst>
          </p:cNvPr>
          <p:cNvSpPr txBox="1"/>
          <p:nvPr/>
        </p:nvSpPr>
        <p:spPr>
          <a:xfrm>
            <a:off x="9918700" y="1432330"/>
            <a:ext cx="2184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4C2B04AB-E199-4807-8A0D-2270CF73F8BA}"/>
              </a:ext>
            </a:extLst>
          </p:cNvPr>
          <p:cNvSpPr txBox="1"/>
          <p:nvPr/>
        </p:nvSpPr>
        <p:spPr>
          <a:xfrm>
            <a:off x="9918700" y="1068149"/>
            <a:ext cx="2184401" cy="26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>
                <a:latin typeface="+mn-ea"/>
              </a:rPr>
              <a:t>POWER YOUR POINT HERE</a:t>
            </a:r>
            <a:endParaRPr lang="zh-CN" altLang="en-US" sz="1000">
              <a:latin typeface="+mn-ea"/>
            </a:endParaRPr>
          </a:p>
        </p:txBody>
      </p: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xmlns="" id="{03CD0137-0CD8-445D-820D-110A44C15D94}"/>
              </a:ext>
            </a:extLst>
          </p:cNvPr>
          <p:cNvCxnSpPr>
            <a:cxnSpLocks/>
          </p:cNvCxnSpPr>
          <p:nvPr/>
        </p:nvCxnSpPr>
        <p:spPr>
          <a:xfrm>
            <a:off x="9999259" y="3157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26608392-6EB4-4679-91DE-51B359EFA40B}"/>
              </a:ext>
            </a:extLst>
          </p:cNvPr>
          <p:cNvGrpSpPr/>
          <p:nvPr/>
        </p:nvGrpSpPr>
        <p:grpSpPr>
          <a:xfrm>
            <a:off x="10587494" y="3038142"/>
            <a:ext cx="846813" cy="259879"/>
            <a:chOff x="6123371" y="3067017"/>
            <a:chExt cx="846813" cy="259879"/>
          </a:xfrm>
        </p:grpSpPr>
        <p:sp>
          <p:nvSpPr>
            <p:cNvPr id="173" name="立方体 172">
              <a:extLst>
                <a:ext uri="{FF2B5EF4-FFF2-40B4-BE49-F238E27FC236}">
                  <a16:creationId xmlns:a16="http://schemas.microsoft.com/office/drawing/2014/main" xmlns="" id="{C6284A01-64D4-49F9-83B1-A70CDDCE2E3F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74" name="立方体 173">
              <a:extLst>
                <a:ext uri="{FF2B5EF4-FFF2-40B4-BE49-F238E27FC236}">
                  <a16:creationId xmlns:a16="http://schemas.microsoft.com/office/drawing/2014/main" xmlns="" id="{38DA2C46-6ADC-45B4-BE4F-1F345A407B38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DEB0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75" name="立方体 174">
              <a:extLst>
                <a:ext uri="{FF2B5EF4-FFF2-40B4-BE49-F238E27FC236}">
                  <a16:creationId xmlns:a16="http://schemas.microsoft.com/office/drawing/2014/main" xmlns="" id="{78DC2826-DE97-4E8B-B814-CD3E2C661327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231" name="矩形 230">
            <a:extLst>
              <a:ext uri="{FF2B5EF4-FFF2-40B4-BE49-F238E27FC236}">
                <a16:creationId xmlns:a16="http://schemas.microsoft.com/office/drawing/2014/main" xmlns="" id="{AF84B469-B996-40FE-ADDE-395842F5A844}"/>
              </a:ext>
            </a:extLst>
          </p:cNvPr>
          <p:cNvSpPr/>
          <p:nvPr/>
        </p:nvSpPr>
        <p:spPr>
          <a:xfrm>
            <a:off x="-47625" y="3429000"/>
            <a:ext cx="2457450" cy="3429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xmlns="" id="{B70B96C0-0468-4BE4-A6A3-FEF07294356B}"/>
              </a:ext>
            </a:extLst>
          </p:cNvPr>
          <p:cNvSpPr txBox="1"/>
          <p:nvPr/>
        </p:nvSpPr>
        <p:spPr>
          <a:xfrm>
            <a:off x="1058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33" name="直接连接符 232">
            <a:extLst>
              <a:ext uri="{FF2B5EF4-FFF2-40B4-BE49-F238E27FC236}">
                <a16:creationId xmlns:a16="http://schemas.microsoft.com/office/drawing/2014/main" xmlns="" id="{4EB3F9F3-F9E6-4AAE-95B1-8022D7308454}"/>
              </a:ext>
            </a:extLst>
          </p:cNvPr>
          <p:cNvCxnSpPr/>
          <p:nvPr/>
        </p:nvCxnSpPr>
        <p:spPr>
          <a:xfrm>
            <a:off x="138430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文本框 233">
            <a:extLst>
              <a:ext uri="{FF2B5EF4-FFF2-40B4-BE49-F238E27FC236}">
                <a16:creationId xmlns:a16="http://schemas.microsoft.com/office/drawing/2014/main" xmlns="" id="{6E0987E8-ADFB-4940-923C-0BB370E04C81}"/>
              </a:ext>
            </a:extLst>
          </p:cNvPr>
          <p:cNvSpPr txBox="1"/>
          <p:nvPr/>
        </p:nvSpPr>
        <p:spPr>
          <a:xfrm>
            <a:off x="1406525" y="3614308"/>
            <a:ext cx="1003297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xmlns="" id="{D22B15A2-07CF-4E69-90AA-FD864FFB4BFB}"/>
              </a:ext>
            </a:extLst>
          </p:cNvPr>
          <p:cNvSpPr txBox="1"/>
          <p:nvPr/>
        </p:nvSpPr>
        <p:spPr>
          <a:xfrm>
            <a:off x="167363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xmlns="" id="{5F047EE4-AE8A-41C7-A342-9268074C5D4D}"/>
              </a:ext>
            </a:extLst>
          </p:cNvPr>
          <p:cNvSpPr txBox="1"/>
          <p:nvPr/>
        </p:nvSpPr>
        <p:spPr>
          <a:xfrm>
            <a:off x="144703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xmlns="" id="{625AC107-CE55-46B0-BB2C-3F6E56709118}"/>
              </a:ext>
            </a:extLst>
          </p:cNvPr>
          <p:cNvGrpSpPr/>
          <p:nvPr/>
        </p:nvGrpSpPr>
        <p:grpSpPr>
          <a:xfrm>
            <a:off x="223748" y="4365856"/>
            <a:ext cx="1360802" cy="1639674"/>
            <a:chOff x="5127626" y="782850"/>
            <a:chExt cx="1360802" cy="1639674"/>
          </a:xfrm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C52D33E7-58BC-46A1-9B6F-213B56E4D761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9B970785-2052-4F61-8835-A6CBCA2DE419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xmlns="" id="{537AECB2-2C9B-4626-BB2C-4E8F51E32980}"/>
              </a:ext>
            </a:extLst>
          </p:cNvPr>
          <p:cNvGrpSpPr/>
          <p:nvPr/>
        </p:nvGrpSpPr>
        <p:grpSpPr>
          <a:xfrm>
            <a:off x="1043370" y="5008581"/>
            <a:ext cx="1095083" cy="1319500"/>
            <a:chOff x="5127626" y="782850"/>
            <a:chExt cx="1360802" cy="1639674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DF6A70D9-85BD-4DBA-813A-ACDCA6EDEA04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xmlns="" id="{1211D956-2368-4C4D-961D-9F8929124B58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9" name="文本框 238">
            <a:extLst>
              <a:ext uri="{FF2B5EF4-FFF2-40B4-BE49-F238E27FC236}">
                <a16:creationId xmlns:a16="http://schemas.microsoft.com/office/drawing/2014/main" xmlns="" id="{3FC87239-107D-4F00-A653-FE99B6154255}"/>
              </a:ext>
            </a:extLst>
          </p:cNvPr>
          <p:cNvSpPr txBox="1"/>
          <p:nvPr/>
        </p:nvSpPr>
        <p:spPr>
          <a:xfrm>
            <a:off x="220094" y="4374151"/>
            <a:ext cx="147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Arial Black" panose="020B0A04020102020204" pitchFamily="34" charset="0"/>
              </a:rPr>
              <a:t>OUR </a:t>
            </a:r>
          </a:p>
          <a:p>
            <a:r>
              <a:rPr lang="fr-FR" altLang="zh-CN" sz="1600">
                <a:latin typeface="Arial Black" panose="020B0A04020102020204" pitchFamily="34" charset="0"/>
              </a:rPr>
              <a:t>INFODATA</a:t>
            </a:r>
            <a:r>
              <a:rPr lang="en-US" altLang="zh-CN" sz="1600">
                <a:latin typeface="Arial Black" panose="020B0A04020102020204" pitchFamily="34" charset="0"/>
              </a:rPr>
              <a:t>: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xmlns="" id="{256F3C61-FC68-4C77-A3F8-F9B479CAE62E}"/>
              </a:ext>
            </a:extLst>
          </p:cNvPr>
          <p:cNvSpPr txBox="1"/>
          <p:nvPr/>
        </p:nvSpPr>
        <p:spPr>
          <a:xfrm>
            <a:off x="220093" y="4845160"/>
            <a:ext cx="10403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 b="1">
                <a:latin typeface="+mn-ea"/>
              </a:rPr>
              <a:t>Pellentesque habitant tristique senectus et netus et</a:t>
            </a:r>
            <a:endParaRPr lang="zh-CN" altLang="en-US" sz="1000" b="1">
              <a:latin typeface="+mn-ea"/>
            </a:endParaRP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xmlns="" id="{D7FD21B7-7D4D-482A-8471-0416D1F38F38}"/>
              </a:ext>
            </a:extLst>
          </p:cNvPr>
          <p:cNvSpPr txBox="1"/>
          <p:nvPr/>
        </p:nvSpPr>
        <p:spPr>
          <a:xfrm>
            <a:off x="981014" y="5067339"/>
            <a:ext cx="1211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 b="1">
                <a:latin typeface="+mn-ea"/>
              </a:rPr>
              <a:t>Habitant Morbi Tristique Senectus Et Netus Et Malesuada Fames Ac Turpis Egestas</a:t>
            </a:r>
            <a:endParaRPr lang="zh-CN" altLang="en-US" sz="1000" b="1">
              <a:latin typeface="+mn-ea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xmlns="" id="{9D8CE179-0939-455A-8652-CACF50C3C7C3}"/>
              </a:ext>
            </a:extLst>
          </p:cNvPr>
          <p:cNvSpPr txBox="1"/>
          <p:nvPr/>
        </p:nvSpPr>
        <p:spPr>
          <a:xfrm>
            <a:off x="136525" y="6505445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xmlns="" id="{2C47A636-9653-45FD-BC13-B9B7B0BEF677}"/>
              </a:ext>
            </a:extLst>
          </p:cNvPr>
          <p:cNvCxnSpPr>
            <a:cxnSpLocks/>
          </p:cNvCxnSpPr>
          <p:nvPr/>
        </p:nvCxnSpPr>
        <p:spPr>
          <a:xfrm>
            <a:off x="2130277" y="6638266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xmlns="" id="{8758A1B1-68D9-4809-9A70-E93406A5D3DC}"/>
              </a:ext>
            </a:extLst>
          </p:cNvPr>
          <p:cNvCxnSpPr>
            <a:cxnSpLocks/>
          </p:cNvCxnSpPr>
          <p:nvPr/>
        </p:nvCxnSpPr>
        <p:spPr>
          <a:xfrm>
            <a:off x="88582" y="6617499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矩形 215">
            <a:extLst>
              <a:ext uri="{FF2B5EF4-FFF2-40B4-BE49-F238E27FC236}">
                <a16:creationId xmlns:a16="http://schemas.microsoft.com/office/drawing/2014/main" xmlns="" id="{46F2A0E0-6FB4-45FE-A1B7-58FC048755CA}"/>
              </a:ext>
            </a:extLst>
          </p:cNvPr>
          <p:cNvSpPr/>
          <p:nvPr/>
        </p:nvSpPr>
        <p:spPr>
          <a:xfrm>
            <a:off x="2409825" y="3429000"/>
            <a:ext cx="2457450" cy="3429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xmlns="" id="{C24539A2-4C3B-4474-BA5C-87BA742F0DAE}"/>
              </a:ext>
            </a:extLst>
          </p:cNvPr>
          <p:cNvSpPr txBox="1"/>
          <p:nvPr/>
        </p:nvSpPr>
        <p:spPr>
          <a:xfrm>
            <a:off x="246803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xmlns="" id="{96E25A9A-BC15-4E4F-B756-5F8EA3C493AD}"/>
              </a:ext>
            </a:extLst>
          </p:cNvPr>
          <p:cNvCxnSpPr/>
          <p:nvPr/>
        </p:nvCxnSpPr>
        <p:spPr>
          <a:xfrm>
            <a:off x="384175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文本框 218">
            <a:extLst>
              <a:ext uri="{FF2B5EF4-FFF2-40B4-BE49-F238E27FC236}">
                <a16:creationId xmlns:a16="http://schemas.microsoft.com/office/drawing/2014/main" xmlns="" id="{C1C5147F-76DD-43B2-BE26-D2449067539A}"/>
              </a:ext>
            </a:extLst>
          </p:cNvPr>
          <p:cNvSpPr txBox="1"/>
          <p:nvPr/>
        </p:nvSpPr>
        <p:spPr>
          <a:xfrm>
            <a:off x="386397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xmlns="" id="{08A45673-D25B-48AF-A720-AE12E991209E}"/>
              </a:ext>
            </a:extLst>
          </p:cNvPr>
          <p:cNvSpPr txBox="1"/>
          <p:nvPr/>
        </p:nvSpPr>
        <p:spPr>
          <a:xfrm>
            <a:off x="413108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xmlns="" id="{46F8EE6D-FE99-4F31-ACE3-A314D76831A5}"/>
              </a:ext>
            </a:extLst>
          </p:cNvPr>
          <p:cNvSpPr txBox="1"/>
          <p:nvPr/>
        </p:nvSpPr>
        <p:spPr>
          <a:xfrm>
            <a:off x="390448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xmlns="" id="{7F607E97-1CD0-497E-8A4C-3E6B0C6D6A85}"/>
              </a:ext>
            </a:extLst>
          </p:cNvPr>
          <p:cNvSpPr/>
          <p:nvPr/>
        </p:nvSpPr>
        <p:spPr>
          <a:xfrm>
            <a:off x="2610234" y="4660279"/>
            <a:ext cx="2056633" cy="1490942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xmlns="" id="{2F7977A7-1FCC-4CE9-804D-18F8CDCE329E}"/>
              </a:ext>
            </a:extLst>
          </p:cNvPr>
          <p:cNvSpPr/>
          <p:nvPr/>
        </p:nvSpPr>
        <p:spPr>
          <a:xfrm>
            <a:off x="2764366" y="4564917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22DC6D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xmlns="" id="{0866EFAC-D486-4D1E-B576-653C7B9AD605}"/>
              </a:ext>
            </a:extLst>
          </p:cNvPr>
          <p:cNvSpPr txBox="1"/>
          <p:nvPr/>
        </p:nvSpPr>
        <p:spPr>
          <a:xfrm>
            <a:off x="2546350" y="4861330"/>
            <a:ext cx="2184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798CA3AC-DF66-4569-8FD8-39801ACDCC55}"/>
              </a:ext>
            </a:extLst>
          </p:cNvPr>
          <p:cNvSpPr txBox="1"/>
          <p:nvPr/>
        </p:nvSpPr>
        <p:spPr>
          <a:xfrm>
            <a:off x="2546350" y="4497149"/>
            <a:ext cx="2184401" cy="26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>
                <a:latin typeface="+mn-ea"/>
              </a:rPr>
              <a:t>POWER YOUR POINT HERE</a:t>
            </a:r>
            <a:endParaRPr lang="zh-CN" altLang="en-US" sz="1000">
              <a:latin typeface="+mn-ea"/>
            </a:endParaRPr>
          </a:p>
        </p:txBody>
      </p: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xmlns="" id="{2D1DAA7D-E539-4A46-AFBE-CF1AC39F8AD0}"/>
              </a:ext>
            </a:extLst>
          </p:cNvPr>
          <p:cNvCxnSpPr>
            <a:cxnSpLocks/>
          </p:cNvCxnSpPr>
          <p:nvPr/>
        </p:nvCxnSpPr>
        <p:spPr>
          <a:xfrm>
            <a:off x="2626909" y="6586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7" name="组合 226">
            <a:extLst>
              <a:ext uri="{FF2B5EF4-FFF2-40B4-BE49-F238E27FC236}">
                <a16:creationId xmlns:a16="http://schemas.microsoft.com/office/drawing/2014/main" xmlns="" id="{C616F559-234F-4427-9B40-0068CC9B8F12}"/>
              </a:ext>
            </a:extLst>
          </p:cNvPr>
          <p:cNvGrpSpPr/>
          <p:nvPr/>
        </p:nvGrpSpPr>
        <p:grpSpPr>
          <a:xfrm>
            <a:off x="3215144" y="6467142"/>
            <a:ext cx="846813" cy="259879"/>
            <a:chOff x="6123371" y="3067017"/>
            <a:chExt cx="846813" cy="259879"/>
          </a:xfrm>
        </p:grpSpPr>
        <p:sp>
          <p:nvSpPr>
            <p:cNvPr id="228" name="立方体 227">
              <a:extLst>
                <a:ext uri="{FF2B5EF4-FFF2-40B4-BE49-F238E27FC236}">
                  <a16:creationId xmlns:a16="http://schemas.microsoft.com/office/drawing/2014/main" xmlns="" id="{21162038-5980-40D5-BF4B-AE0391B5A0B0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29" name="立方体 228">
              <a:extLst>
                <a:ext uri="{FF2B5EF4-FFF2-40B4-BE49-F238E27FC236}">
                  <a16:creationId xmlns:a16="http://schemas.microsoft.com/office/drawing/2014/main" xmlns="" id="{82429CB9-E534-4AD6-97C1-D42DD004C40C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DEB0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30" name="立方体 229">
              <a:extLst>
                <a:ext uri="{FF2B5EF4-FFF2-40B4-BE49-F238E27FC236}">
                  <a16:creationId xmlns:a16="http://schemas.microsoft.com/office/drawing/2014/main" xmlns="" id="{4958F039-8D7A-413D-AA9E-4666A8CE27E9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D9B5C8CF-BEEA-4207-9A0C-C714942C5D88}"/>
              </a:ext>
            </a:extLst>
          </p:cNvPr>
          <p:cNvSpPr/>
          <p:nvPr/>
        </p:nvSpPr>
        <p:spPr>
          <a:xfrm>
            <a:off x="4867275" y="3429000"/>
            <a:ext cx="2457450" cy="3429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FA9926CA-5522-4E82-8200-7C959237AA65}"/>
              </a:ext>
            </a:extLst>
          </p:cNvPr>
          <p:cNvSpPr txBox="1"/>
          <p:nvPr/>
        </p:nvSpPr>
        <p:spPr>
          <a:xfrm>
            <a:off x="492548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xmlns="" id="{BB2E9795-E95B-46C5-911A-35C392E1F144}"/>
              </a:ext>
            </a:extLst>
          </p:cNvPr>
          <p:cNvCxnSpPr/>
          <p:nvPr/>
        </p:nvCxnSpPr>
        <p:spPr>
          <a:xfrm>
            <a:off x="629920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C446E93C-A95C-46AC-A4E3-6D66F13EDF4C}"/>
              </a:ext>
            </a:extLst>
          </p:cNvPr>
          <p:cNvSpPr txBox="1"/>
          <p:nvPr/>
        </p:nvSpPr>
        <p:spPr>
          <a:xfrm>
            <a:off x="6321425" y="3614308"/>
            <a:ext cx="1003297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xmlns="" id="{C3CC3174-0469-4AE6-A8CD-B88210409BD8}"/>
              </a:ext>
            </a:extLst>
          </p:cNvPr>
          <p:cNvSpPr txBox="1"/>
          <p:nvPr/>
        </p:nvSpPr>
        <p:spPr>
          <a:xfrm>
            <a:off x="658853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720C9A8F-A33F-4F85-8517-CB5F2A6D1FFF}"/>
              </a:ext>
            </a:extLst>
          </p:cNvPr>
          <p:cNvSpPr txBox="1"/>
          <p:nvPr/>
        </p:nvSpPr>
        <p:spPr>
          <a:xfrm>
            <a:off x="636193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xmlns="" id="{716C2ED0-0CD7-4FFA-9948-762E5F4F3F0D}"/>
              </a:ext>
            </a:extLst>
          </p:cNvPr>
          <p:cNvGrpSpPr/>
          <p:nvPr/>
        </p:nvGrpSpPr>
        <p:grpSpPr>
          <a:xfrm>
            <a:off x="5138648" y="4365856"/>
            <a:ext cx="1360802" cy="1639674"/>
            <a:chOff x="5127626" y="782850"/>
            <a:chExt cx="1360802" cy="1639674"/>
          </a:xfrm>
        </p:grpSpPr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6CF2C14E-C6A5-4282-9A25-89E5533F6B43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339A7434-73FE-42CD-A317-57269EB4B149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xmlns="" id="{6F26EB9E-B096-462F-AD29-3A8EF6270986}"/>
              </a:ext>
            </a:extLst>
          </p:cNvPr>
          <p:cNvGrpSpPr/>
          <p:nvPr/>
        </p:nvGrpSpPr>
        <p:grpSpPr>
          <a:xfrm>
            <a:off x="5958270" y="5008581"/>
            <a:ext cx="1095083" cy="1319500"/>
            <a:chOff x="5127626" y="782850"/>
            <a:chExt cx="1360802" cy="1639674"/>
          </a:xfrm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E1BC9F56-3514-430E-B2DC-74B5F000F698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0512CA27-C83E-4321-96FD-53CAE136FAD1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3110E384-4AD8-4CFE-82C9-621C7C09FADA}"/>
              </a:ext>
            </a:extLst>
          </p:cNvPr>
          <p:cNvSpPr txBox="1"/>
          <p:nvPr/>
        </p:nvSpPr>
        <p:spPr>
          <a:xfrm>
            <a:off x="5134994" y="4374151"/>
            <a:ext cx="147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Arial Black" panose="020B0A04020102020204" pitchFamily="34" charset="0"/>
              </a:rPr>
              <a:t>OUR </a:t>
            </a:r>
          </a:p>
          <a:p>
            <a:r>
              <a:rPr lang="fr-FR" altLang="zh-CN" sz="1600">
                <a:latin typeface="Arial Black" panose="020B0A04020102020204" pitchFamily="34" charset="0"/>
              </a:rPr>
              <a:t>INFODATA</a:t>
            </a:r>
            <a:r>
              <a:rPr lang="en-US" altLang="zh-CN" sz="1600">
                <a:latin typeface="Arial Black" panose="020B0A04020102020204" pitchFamily="34" charset="0"/>
              </a:rPr>
              <a:t>: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DCFDF1AD-04A0-4ED7-A6F1-1F527A457096}"/>
              </a:ext>
            </a:extLst>
          </p:cNvPr>
          <p:cNvSpPr txBox="1"/>
          <p:nvPr/>
        </p:nvSpPr>
        <p:spPr>
          <a:xfrm>
            <a:off x="5134993" y="4845160"/>
            <a:ext cx="10403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 b="1">
                <a:latin typeface="+mn-ea"/>
              </a:rPr>
              <a:t>Pellentesque habitant tristique senectus et netus et</a:t>
            </a:r>
            <a:endParaRPr lang="zh-CN" altLang="en-US" sz="1000" b="1">
              <a:latin typeface="+mn-ea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F2020103-E497-4409-BCD9-815A36079E2B}"/>
              </a:ext>
            </a:extLst>
          </p:cNvPr>
          <p:cNvSpPr txBox="1"/>
          <p:nvPr/>
        </p:nvSpPr>
        <p:spPr>
          <a:xfrm>
            <a:off x="5895914" y="5067339"/>
            <a:ext cx="1211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 b="1">
                <a:latin typeface="+mn-ea"/>
              </a:rPr>
              <a:t>Habitant Morbi Tristique Senectus Et Netus Et Malesuada Fames Ac Turpis Egestas</a:t>
            </a:r>
            <a:endParaRPr lang="zh-CN" altLang="en-US" sz="1000" b="1">
              <a:latin typeface="+mn-ea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270F6952-9D54-420E-90E5-4679D184507B}"/>
              </a:ext>
            </a:extLst>
          </p:cNvPr>
          <p:cNvSpPr txBox="1"/>
          <p:nvPr/>
        </p:nvSpPr>
        <p:spPr>
          <a:xfrm>
            <a:off x="5051425" y="6505445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xmlns="" id="{F5B4F706-DC3A-4543-B7CA-2F266DF56243}"/>
              </a:ext>
            </a:extLst>
          </p:cNvPr>
          <p:cNvCxnSpPr>
            <a:cxnSpLocks/>
          </p:cNvCxnSpPr>
          <p:nvPr/>
        </p:nvCxnSpPr>
        <p:spPr>
          <a:xfrm>
            <a:off x="7045177" y="6638266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xmlns="" id="{7C97B53E-52CA-4A3B-91CF-CE962D2D5169}"/>
              </a:ext>
            </a:extLst>
          </p:cNvPr>
          <p:cNvCxnSpPr>
            <a:cxnSpLocks/>
          </p:cNvCxnSpPr>
          <p:nvPr/>
        </p:nvCxnSpPr>
        <p:spPr>
          <a:xfrm>
            <a:off x="5003482" y="6617499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矩形 182">
            <a:extLst>
              <a:ext uri="{FF2B5EF4-FFF2-40B4-BE49-F238E27FC236}">
                <a16:creationId xmlns:a16="http://schemas.microsoft.com/office/drawing/2014/main" xmlns="" id="{E4CC740B-F5F6-4188-8C09-0720039A062D}"/>
              </a:ext>
            </a:extLst>
          </p:cNvPr>
          <p:cNvSpPr/>
          <p:nvPr/>
        </p:nvSpPr>
        <p:spPr>
          <a:xfrm>
            <a:off x="7324725" y="3429000"/>
            <a:ext cx="2457450" cy="3429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xmlns="" id="{0BCFB064-17FA-4A63-B399-76CBD8D1A04C}"/>
              </a:ext>
            </a:extLst>
          </p:cNvPr>
          <p:cNvSpPr txBox="1"/>
          <p:nvPr/>
        </p:nvSpPr>
        <p:spPr>
          <a:xfrm>
            <a:off x="738293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xmlns="" id="{1B32C046-F4E5-4C97-8014-C052D11318D6}"/>
              </a:ext>
            </a:extLst>
          </p:cNvPr>
          <p:cNvCxnSpPr/>
          <p:nvPr/>
        </p:nvCxnSpPr>
        <p:spPr>
          <a:xfrm>
            <a:off x="875665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文本框 185">
            <a:extLst>
              <a:ext uri="{FF2B5EF4-FFF2-40B4-BE49-F238E27FC236}">
                <a16:creationId xmlns:a16="http://schemas.microsoft.com/office/drawing/2014/main" xmlns="" id="{5CDC54E0-D0B9-4545-B14B-00E9FBFA7D7F}"/>
              </a:ext>
            </a:extLst>
          </p:cNvPr>
          <p:cNvSpPr txBox="1"/>
          <p:nvPr/>
        </p:nvSpPr>
        <p:spPr>
          <a:xfrm>
            <a:off x="877887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xmlns="" id="{096A5C7E-B468-4C1B-9E54-293B67A1BD2D}"/>
              </a:ext>
            </a:extLst>
          </p:cNvPr>
          <p:cNvSpPr txBox="1"/>
          <p:nvPr/>
        </p:nvSpPr>
        <p:spPr>
          <a:xfrm>
            <a:off x="904598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xmlns="" id="{3E4F1188-A6AF-47E2-94CA-233C40E89D65}"/>
              </a:ext>
            </a:extLst>
          </p:cNvPr>
          <p:cNvSpPr txBox="1"/>
          <p:nvPr/>
        </p:nvSpPr>
        <p:spPr>
          <a:xfrm>
            <a:off x="881938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xmlns="" id="{4D951DB1-9871-48E8-A739-0D8560D5BC74}"/>
              </a:ext>
            </a:extLst>
          </p:cNvPr>
          <p:cNvSpPr/>
          <p:nvPr/>
        </p:nvSpPr>
        <p:spPr>
          <a:xfrm>
            <a:off x="7525134" y="4660279"/>
            <a:ext cx="2056633" cy="1490942"/>
          </a:xfrm>
          <a:prstGeom prst="roundRect">
            <a:avLst>
              <a:gd name="adj" fmla="val 1972"/>
            </a:avLst>
          </a:pr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xmlns="" id="{B8B7833F-055C-474B-9462-859B9B05D39B}"/>
              </a:ext>
            </a:extLst>
          </p:cNvPr>
          <p:cNvSpPr/>
          <p:nvPr/>
        </p:nvSpPr>
        <p:spPr>
          <a:xfrm>
            <a:off x="7679266" y="4564917"/>
            <a:ext cx="1748368" cy="150687"/>
          </a:xfrm>
          <a:prstGeom prst="roundRect">
            <a:avLst>
              <a:gd name="adj" fmla="val 1972"/>
            </a:avLst>
          </a:prstGeom>
          <a:solidFill>
            <a:srgbClr val="22DC6D"/>
          </a:solidFill>
          <a:ln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xmlns="" id="{48A8837F-CD0D-4D24-B54C-DE5932915A74}"/>
              </a:ext>
            </a:extLst>
          </p:cNvPr>
          <p:cNvSpPr txBox="1"/>
          <p:nvPr/>
        </p:nvSpPr>
        <p:spPr>
          <a:xfrm>
            <a:off x="7461250" y="4861330"/>
            <a:ext cx="2184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xmlns="" id="{E5EB7861-80C2-4DB9-B4C1-3C67598BCE0F}"/>
              </a:ext>
            </a:extLst>
          </p:cNvPr>
          <p:cNvSpPr txBox="1"/>
          <p:nvPr/>
        </p:nvSpPr>
        <p:spPr>
          <a:xfrm>
            <a:off x="7461250" y="4497149"/>
            <a:ext cx="2184401" cy="26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>
                <a:latin typeface="+mn-ea"/>
              </a:rPr>
              <a:t>POWER YOUR POINT HERE</a:t>
            </a:r>
            <a:endParaRPr lang="zh-CN" altLang="en-US" sz="1000">
              <a:latin typeface="+mn-ea"/>
            </a:endParaRPr>
          </a:p>
        </p:txBody>
      </p: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xmlns="" id="{B0404145-3FD3-4610-A333-4E5E53B3F01D}"/>
              </a:ext>
            </a:extLst>
          </p:cNvPr>
          <p:cNvCxnSpPr>
            <a:cxnSpLocks/>
          </p:cNvCxnSpPr>
          <p:nvPr/>
        </p:nvCxnSpPr>
        <p:spPr>
          <a:xfrm>
            <a:off x="7541809" y="6586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CA176D69-7E0C-455E-A2CA-67F79A065CC0}"/>
              </a:ext>
            </a:extLst>
          </p:cNvPr>
          <p:cNvGrpSpPr/>
          <p:nvPr/>
        </p:nvGrpSpPr>
        <p:grpSpPr>
          <a:xfrm>
            <a:off x="8130044" y="6467142"/>
            <a:ext cx="846813" cy="259879"/>
            <a:chOff x="6123371" y="3067017"/>
            <a:chExt cx="846813" cy="259879"/>
          </a:xfrm>
        </p:grpSpPr>
        <p:sp>
          <p:nvSpPr>
            <p:cNvPr id="195" name="立方体 194">
              <a:extLst>
                <a:ext uri="{FF2B5EF4-FFF2-40B4-BE49-F238E27FC236}">
                  <a16:creationId xmlns:a16="http://schemas.microsoft.com/office/drawing/2014/main" xmlns="" id="{DB329D10-9BC3-4C7D-9E73-B6AF486F1A11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96" name="立方体 195">
              <a:extLst>
                <a:ext uri="{FF2B5EF4-FFF2-40B4-BE49-F238E27FC236}">
                  <a16:creationId xmlns:a16="http://schemas.microsoft.com/office/drawing/2014/main" xmlns="" id="{E5A3F0B2-9128-4CE0-975F-55B396B21A73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DEB0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97" name="立方体 196">
              <a:extLst>
                <a:ext uri="{FF2B5EF4-FFF2-40B4-BE49-F238E27FC236}">
                  <a16:creationId xmlns:a16="http://schemas.microsoft.com/office/drawing/2014/main" xmlns="" id="{7E81EA16-91D0-4F3F-B97B-4313F5FB2722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266" name="矩形 265">
            <a:extLst>
              <a:ext uri="{FF2B5EF4-FFF2-40B4-BE49-F238E27FC236}">
                <a16:creationId xmlns:a16="http://schemas.microsoft.com/office/drawing/2014/main" xmlns="" id="{15660643-7AFE-49B0-85E7-BF0F339466F6}"/>
              </a:ext>
            </a:extLst>
          </p:cNvPr>
          <p:cNvSpPr/>
          <p:nvPr/>
        </p:nvSpPr>
        <p:spPr>
          <a:xfrm>
            <a:off x="9782175" y="3429000"/>
            <a:ext cx="2457450" cy="3429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xmlns="" id="{274138DD-0FD9-4FC2-98B3-65BF9860455B}"/>
              </a:ext>
            </a:extLst>
          </p:cNvPr>
          <p:cNvSpPr txBox="1"/>
          <p:nvPr/>
        </p:nvSpPr>
        <p:spPr>
          <a:xfrm>
            <a:off x="984038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xmlns="" id="{90BD82A2-B675-4EB1-92A8-0C33CA2E45D6}"/>
              </a:ext>
            </a:extLst>
          </p:cNvPr>
          <p:cNvCxnSpPr/>
          <p:nvPr/>
        </p:nvCxnSpPr>
        <p:spPr>
          <a:xfrm>
            <a:off x="1121410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文本框 268">
            <a:extLst>
              <a:ext uri="{FF2B5EF4-FFF2-40B4-BE49-F238E27FC236}">
                <a16:creationId xmlns:a16="http://schemas.microsoft.com/office/drawing/2014/main" xmlns="" id="{509CF80A-2808-4D96-9468-DCC209DED055}"/>
              </a:ext>
            </a:extLst>
          </p:cNvPr>
          <p:cNvSpPr txBox="1"/>
          <p:nvPr/>
        </p:nvSpPr>
        <p:spPr>
          <a:xfrm>
            <a:off x="11236325" y="3614308"/>
            <a:ext cx="1003297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xmlns="" id="{B93B6B43-5656-45B8-8ED6-25C7D94AB905}"/>
              </a:ext>
            </a:extLst>
          </p:cNvPr>
          <p:cNvSpPr txBox="1"/>
          <p:nvPr/>
        </p:nvSpPr>
        <p:spPr>
          <a:xfrm>
            <a:off x="1150343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xmlns="" id="{DFC92099-48FE-497B-ACEC-CC47F4412FF2}"/>
              </a:ext>
            </a:extLst>
          </p:cNvPr>
          <p:cNvSpPr txBox="1"/>
          <p:nvPr/>
        </p:nvSpPr>
        <p:spPr>
          <a:xfrm>
            <a:off x="1127683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B49B309D-5774-4EE5-9991-283231CD6D7B}"/>
              </a:ext>
            </a:extLst>
          </p:cNvPr>
          <p:cNvGrpSpPr/>
          <p:nvPr/>
        </p:nvGrpSpPr>
        <p:grpSpPr>
          <a:xfrm>
            <a:off x="10053548" y="4365856"/>
            <a:ext cx="1360802" cy="1639674"/>
            <a:chOff x="5127626" y="782850"/>
            <a:chExt cx="1360802" cy="1639674"/>
          </a:xfrm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E6C71E20-851F-4088-A36B-8845E33539D1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xmlns="" id="{99058DAD-6C2D-4F44-AEE7-D2342215A494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8112D311-61A4-4B69-B2DB-A75D2ECA3FAB}"/>
              </a:ext>
            </a:extLst>
          </p:cNvPr>
          <p:cNvGrpSpPr/>
          <p:nvPr/>
        </p:nvGrpSpPr>
        <p:grpSpPr>
          <a:xfrm>
            <a:off x="10873170" y="5008581"/>
            <a:ext cx="1095083" cy="1319500"/>
            <a:chOff x="5127626" y="782850"/>
            <a:chExt cx="1360802" cy="1639674"/>
          </a:xfrm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xmlns="" id="{D0F5B651-B01B-4F50-A6E5-0BA365630AFA}"/>
                </a:ext>
              </a:extLst>
            </p:cNvPr>
            <p:cNvSpPr/>
            <p:nvPr/>
          </p:nvSpPr>
          <p:spPr>
            <a:xfrm>
              <a:off x="5127626" y="782850"/>
              <a:ext cx="1360802" cy="1639674"/>
            </a:xfrm>
            <a:custGeom>
              <a:avLst/>
              <a:gdLst>
                <a:gd name="connsiteX0" fmla="*/ 15799 w 1360802"/>
                <a:gd name="connsiteY0" fmla="*/ 0 h 1639674"/>
                <a:gd name="connsiteX1" fmla="*/ 1345003 w 1360802"/>
                <a:gd name="connsiteY1" fmla="*/ 0 h 1639674"/>
                <a:gd name="connsiteX2" fmla="*/ 1360802 w 1360802"/>
                <a:gd name="connsiteY2" fmla="*/ 15799 h 1639674"/>
                <a:gd name="connsiteX3" fmla="*/ 1360802 w 1360802"/>
                <a:gd name="connsiteY3" fmla="*/ 1623875 h 1639674"/>
                <a:gd name="connsiteX4" fmla="*/ 1345003 w 1360802"/>
                <a:gd name="connsiteY4" fmla="*/ 1639674 h 1639674"/>
                <a:gd name="connsiteX5" fmla="*/ 321732 w 1360802"/>
                <a:gd name="connsiteY5" fmla="*/ 1639674 h 1639674"/>
                <a:gd name="connsiteX6" fmla="*/ 321732 w 1360802"/>
                <a:gd name="connsiteY6" fmla="*/ 1335479 h 1639674"/>
                <a:gd name="connsiteX7" fmla="*/ 321731 w 1360802"/>
                <a:gd name="connsiteY7" fmla="*/ 1335477 h 1639674"/>
                <a:gd name="connsiteX8" fmla="*/ 321731 w 1360802"/>
                <a:gd name="connsiteY8" fmla="*/ 1314040 h 1639674"/>
                <a:gd name="connsiteX9" fmla="*/ 300293 w 1360802"/>
                <a:gd name="connsiteY9" fmla="*/ 1314040 h 1639674"/>
                <a:gd name="connsiteX10" fmla="*/ 1 w 1360802"/>
                <a:gd name="connsiteY10" fmla="*/ 1314040 h 1639674"/>
                <a:gd name="connsiteX11" fmla="*/ 0 w 1360802"/>
                <a:gd name="connsiteY11" fmla="*/ 1314040 h 1639674"/>
                <a:gd name="connsiteX12" fmla="*/ 0 w 1360802"/>
                <a:gd name="connsiteY12" fmla="*/ 15799 h 1639674"/>
                <a:gd name="connsiteX13" fmla="*/ 15799 w 1360802"/>
                <a:gd name="connsiteY13" fmla="*/ 0 h 163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60802" h="1639674">
                  <a:moveTo>
                    <a:pt x="15799" y="0"/>
                  </a:moveTo>
                  <a:lnTo>
                    <a:pt x="1345003" y="0"/>
                  </a:lnTo>
                  <a:cubicBezTo>
                    <a:pt x="1353729" y="0"/>
                    <a:pt x="1360802" y="7073"/>
                    <a:pt x="1360802" y="15799"/>
                  </a:cubicBezTo>
                  <a:lnTo>
                    <a:pt x="1360802" y="1623875"/>
                  </a:lnTo>
                  <a:cubicBezTo>
                    <a:pt x="1360802" y="1632601"/>
                    <a:pt x="1353729" y="1639674"/>
                    <a:pt x="1345003" y="1639674"/>
                  </a:cubicBezTo>
                  <a:lnTo>
                    <a:pt x="321732" y="1639674"/>
                  </a:lnTo>
                  <a:lnTo>
                    <a:pt x="321732" y="1335479"/>
                  </a:lnTo>
                  <a:lnTo>
                    <a:pt x="321731" y="1335477"/>
                  </a:lnTo>
                  <a:lnTo>
                    <a:pt x="321731" y="1314040"/>
                  </a:lnTo>
                  <a:lnTo>
                    <a:pt x="300293" y="1314040"/>
                  </a:lnTo>
                  <a:lnTo>
                    <a:pt x="1" y="1314040"/>
                  </a:lnTo>
                  <a:lnTo>
                    <a:pt x="0" y="1314040"/>
                  </a:lnTo>
                  <a:lnTo>
                    <a:pt x="0" y="15799"/>
                  </a:lnTo>
                  <a:cubicBezTo>
                    <a:pt x="0" y="7073"/>
                    <a:pt x="7073" y="0"/>
                    <a:pt x="15799" y="0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BF681AF6-F95F-4E40-91D8-7BDBF3117E68}"/>
                </a:ext>
              </a:extLst>
            </p:cNvPr>
            <p:cNvSpPr/>
            <p:nvPr/>
          </p:nvSpPr>
          <p:spPr>
            <a:xfrm>
              <a:off x="5127627" y="2096890"/>
              <a:ext cx="321730" cy="325632"/>
            </a:xfrm>
            <a:custGeom>
              <a:avLst/>
              <a:gdLst>
                <a:gd name="connsiteX0" fmla="*/ 0 w 321730"/>
                <a:gd name="connsiteY0" fmla="*/ 0 h 325632"/>
                <a:gd name="connsiteX1" fmla="*/ 300292 w 321730"/>
                <a:gd name="connsiteY1" fmla="*/ 0 h 325632"/>
                <a:gd name="connsiteX2" fmla="*/ 315452 w 321730"/>
                <a:gd name="connsiteY2" fmla="*/ 6280 h 325632"/>
                <a:gd name="connsiteX3" fmla="*/ 321730 w 321730"/>
                <a:gd name="connsiteY3" fmla="*/ 21437 h 325632"/>
                <a:gd name="connsiteX4" fmla="*/ 321730 w 321730"/>
                <a:gd name="connsiteY4" fmla="*/ 325632 h 325632"/>
                <a:gd name="connsiteX5" fmla="*/ 321729 w 321730"/>
                <a:gd name="connsiteY5" fmla="*/ 325632 h 325632"/>
                <a:gd name="connsiteX6" fmla="*/ 0 w 321730"/>
                <a:gd name="connsiteY6" fmla="*/ 3 h 3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730" h="325632">
                  <a:moveTo>
                    <a:pt x="0" y="0"/>
                  </a:moveTo>
                  <a:lnTo>
                    <a:pt x="300292" y="0"/>
                  </a:lnTo>
                  <a:cubicBezTo>
                    <a:pt x="306212" y="0"/>
                    <a:pt x="311572" y="2400"/>
                    <a:pt x="315452" y="6280"/>
                  </a:cubicBezTo>
                  <a:lnTo>
                    <a:pt x="321730" y="21437"/>
                  </a:lnTo>
                  <a:lnTo>
                    <a:pt x="321730" y="325632"/>
                  </a:lnTo>
                  <a:lnTo>
                    <a:pt x="321729" y="32563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EB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4" name="文本框 273">
            <a:extLst>
              <a:ext uri="{FF2B5EF4-FFF2-40B4-BE49-F238E27FC236}">
                <a16:creationId xmlns:a16="http://schemas.microsoft.com/office/drawing/2014/main" xmlns="" id="{7985EF18-BBA5-4D7F-9402-47907BD0FAD7}"/>
              </a:ext>
            </a:extLst>
          </p:cNvPr>
          <p:cNvSpPr txBox="1"/>
          <p:nvPr/>
        </p:nvSpPr>
        <p:spPr>
          <a:xfrm>
            <a:off x="10049894" y="4374151"/>
            <a:ext cx="147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Arial Black" panose="020B0A04020102020204" pitchFamily="34" charset="0"/>
              </a:rPr>
              <a:t>OUR </a:t>
            </a:r>
          </a:p>
          <a:p>
            <a:r>
              <a:rPr lang="fr-FR" altLang="zh-CN" sz="1600">
                <a:latin typeface="Arial Black" panose="020B0A04020102020204" pitchFamily="34" charset="0"/>
              </a:rPr>
              <a:t>INFODATA</a:t>
            </a:r>
            <a:r>
              <a:rPr lang="en-US" altLang="zh-CN" sz="1600">
                <a:latin typeface="Arial Black" panose="020B0A04020102020204" pitchFamily="34" charset="0"/>
              </a:rPr>
              <a:t>: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xmlns="" id="{A6289856-F4CC-4072-A5EC-3FA0DB71F425}"/>
              </a:ext>
            </a:extLst>
          </p:cNvPr>
          <p:cNvSpPr txBox="1"/>
          <p:nvPr/>
        </p:nvSpPr>
        <p:spPr>
          <a:xfrm>
            <a:off x="10049893" y="4845160"/>
            <a:ext cx="10403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000" b="1">
                <a:latin typeface="+mn-ea"/>
              </a:rPr>
              <a:t>Pellentesque habitant tristique senectus et netus et</a:t>
            </a:r>
            <a:endParaRPr lang="zh-CN" altLang="en-US" sz="1000" b="1">
              <a:latin typeface="+mn-ea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xmlns="" id="{8C965179-AF4B-4657-8C66-F627AEC5DF28}"/>
              </a:ext>
            </a:extLst>
          </p:cNvPr>
          <p:cNvSpPr txBox="1"/>
          <p:nvPr/>
        </p:nvSpPr>
        <p:spPr>
          <a:xfrm>
            <a:off x="10810814" y="5067339"/>
            <a:ext cx="1211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000" b="1">
                <a:latin typeface="+mn-ea"/>
              </a:rPr>
              <a:t>Habitant Morbi Tristique Senectus Et Netus Et Malesuada Fames Ac Turpis Egestas</a:t>
            </a:r>
            <a:endParaRPr lang="zh-CN" altLang="en-US" sz="1000" b="1">
              <a:latin typeface="+mn-ea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xmlns="" id="{4CF2728D-30D6-432C-BBC1-7F1E96360963}"/>
              </a:ext>
            </a:extLst>
          </p:cNvPr>
          <p:cNvSpPr txBox="1"/>
          <p:nvPr/>
        </p:nvSpPr>
        <p:spPr>
          <a:xfrm>
            <a:off x="9966325" y="6505445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DEB0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78" name="直接连接符 277">
            <a:extLst>
              <a:ext uri="{FF2B5EF4-FFF2-40B4-BE49-F238E27FC236}">
                <a16:creationId xmlns:a16="http://schemas.microsoft.com/office/drawing/2014/main" xmlns="" id="{3DBDDDD2-C275-4CF4-8C17-A53D879D833F}"/>
              </a:ext>
            </a:extLst>
          </p:cNvPr>
          <p:cNvCxnSpPr>
            <a:cxnSpLocks/>
          </p:cNvCxnSpPr>
          <p:nvPr/>
        </p:nvCxnSpPr>
        <p:spPr>
          <a:xfrm>
            <a:off x="11960077" y="6638266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接连接符 278">
            <a:extLst>
              <a:ext uri="{FF2B5EF4-FFF2-40B4-BE49-F238E27FC236}">
                <a16:creationId xmlns:a16="http://schemas.microsoft.com/office/drawing/2014/main" xmlns="" id="{5D915C5C-C649-4755-A6FB-109B856260AC}"/>
              </a:ext>
            </a:extLst>
          </p:cNvPr>
          <p:cNvCxnSpPr>
            <a:cxnSpLocks/>
          </p:cNvCxnSpPr>
          <p:nvPr/>
        </p:nvCxnSpPr>
        <p:spPr>
          <a:xfrm>
            <a:off x="9918382" y="6617499"/>
            <a:ext cx="143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3368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5641923-1418-4C83-8108-C90ED7A3C3C1}"/>
              </a:ext>
            </a:extLst>
          </p:cNvPr>
          <p:cNvSpPr/>
          <p:nvPr/>
        </p:nvSpPr>
        <p:spPr>
          <a:xfrm>
            <a:off x="-47625" y="0"/>
            <a:ext cx="2457450" cy="3429000"/>
          </a:xfrm>
          <a:prstGeom prst="rect">
            <a:avLst/>
          </a:prstGeom>
          <a:solidFill>
            <a:srgbClr val="1CD5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F77E66D-E85B-44DD-8EFA-6B6CCC3C5786}"/>
              </a:ext>
            </a:extLst>
          </p:cNvPr>
          <p:cNvSpPr txBox="1"/>
          <p:nvPr/>
        </p:nvSpPr>
        <p:spPr>
          <a:xfrm>
            <a:off x="105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6AB17AD-E588-4972-8258-874D39ED801D}"/>
              </a:ext>
            </a:extLst>
          </p:cNvPr>
          <p:cNvCxnSpPr/>
          <p:nvPr/>
        </p:nvCxnSpPr>
        <p:spPr>
          <a:xfrm>
            <a:off x="13843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F8F9BA-3248-47FE-BB5A-88A092AD2EFF}"/>
              </a:ext>
            </a:extLst>
          </p:cNvPr>
          <p:cNvSpPr txBox="1"/>
          <p:nvPr/>
        </p:nvSpPr>
        <p:spPr>
          <a:xfrm>
            <a:off x="14065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8D10EA8-5EBA-417F-AD54-F4F54647FDD1}"/>
              </a:ext>
            </a:extLst>
          </p:cNvPr>
          <p:cNvSpPr txBox="1"/>
          <p:nvPr/>
        </p:nvSpPr>
        <p:spPr>
          <a:xfrm>
            <a:off x="16736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005D5C5-648B-451A-BC3D-5EFACC52BDC7}"/>
              </a:ext>
            </a:extLst>
          </p:cNvPr>
          <p:cNvSpPr txBox="1"/>
          <p:nvPr/>
        </p:nvSpPr>
        <p:spPr>
          <a:xfrm>
            <a:off x="14470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D6A40A65-2B2C-4AFD-B3B9-677B3D772E6C}"/>
              </a:ext>
            </a:extLst>
          </p:cNvPr>
          <p:cNvSpPr/>
          <p:nvPr/>
        </p:nvSpPr>
        <p:spPr>
          <a:xfrm flipV="1">
            <a:off x="224368" y="1052532"/>
            <a:ext cx="1850006" cy="753232"/>
          </a:xfrm>
          <a:custGeom>
            <a:avLst/>
            <a:gdLst>
              <a:gd name="connsiteX0" fmla="*/ 42862 w 1850006"/>
              <a:gd name="connsiteY0" fmla="*/ 753232 h 753232"/>
              <a:gd name="connsiteX1" fmla="*/ 1807144 w 1850006"/>
              <a:gd name="connsiteY1" fmla="*/ 753232 h 753232"/>
              <a:gd name="connsiteX2" fmla="*/ 1850006 w 1850006"/>
              <a:gd name="connsiteY2" fmla="*/ 710370 h 753232"/>
              <a:gd name="connsiteX3" fmla="*/ 1850006 w 1850006"/>
              <a:gd name="connsiteY3" fmla="*/ 183335 h 753232"/>
              <a:gd name="connsiteX4" fmla="*/ 1807144 w 1850006"/>
              <a:gd name="connsiteY4" fmla="*/ 140473 h 753232"/>
              <a:gd name="connsiteX5" fmla="*/ 402054 w 1850006"/>
              <a:gd name="connsiteY5" fmla="*/ 140473 h 753232"/>
              <a:gd name="connsiteX6" fmla="*/ 255887 w 1850006"/>
              <a:gd name="connsiteY6" fmla="*/ 0 h 753232"/>
              <a:gd name="connsiteX7" fmla="*/ 109721 w 1850006"/>
              <a:gd name="connsiteY7" fmla="*/ 140473 h 753232"/>
              <a:gd name="connsiteX8" fmla="*/ 42862 w 1850006"/>
              <a:gd name="connsiteY8" fmla="*/ 140473 h 753232"/>
              <a:gd name="connsiteX9" fmla="*/ 0 w 1850006"/>
              <a:gd name="connsiteY9" fmla="*/ 183335 h 753232"/>
              <a:gd name="connsiteX10" fmla="*/ 0 w 1850006"/>
              <a:gd name="connsiteY10" fmla="*/ 710370 h 753232"/>
              <a:gd name="connsiteX11" fmla="*/ 42862 w 1850006"/>
              <a:gd name="connsiteY11" fmla="*/ 753232 h 75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6" h="753232">
                <a:moveTo>
                  <a:pt x="42862" y="753232"/>
                </a:moveTo>
                <a:lnTo>
                  <a:pt x="1807144" y="753232"/>
                </a:lnTo>
                <a:cubicBezTo>
                  <a:pt x="1830816" y="753232"/>
                  <a:pt x="1850006" y="734042"/>
                  <a:pt x="1850006" y="710370"/>
                </a:cubicBezTo>
                <a:lnTo>
                  <a:pt x="1850006" y="183335"/>
                </a:lnTo>
                <a:cubicBezTo>
                  <a:pt x="1850006" y="159663"/>
                  <a:pt x="1830816" y="140473"/>
                  <a:pt x="1807144" y="140473"/>
                </a:cubicBezTo>
                <a:lnTo>
                  <a:pt x="402054" y="140473"/>
                </a:lnTo>
                <a:lnTo>
                  <a:pt x="255887" y="0"/>
                </a:lnTo>
                <a:lnTo>
                  <a:pt x="109721" y="140473"/>
                </a:lnTo>
                <a:lnTo>
                  <a:pt x="42862" y="140473"/>
                </a:lnTo>
                <a:cubicBezTo>
                  <a:pt x="19190" y="140473"/>
                  <a:pt x="0" y="159663"/>
                  <a:pt x="0" y="183335"/>
                </a:cubicBezTo>
                <a:lnTo>
                  <a:pt x="0" y="710370"/>
                </a:lnTo>
                <a:cubicBezTo>
                  <a:pt x="0" y="734042"/>
                  <a:pt x="19190" y="753232"/>
                  <a:pt x="42862" y="75323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AD4D0BB6-9C52-4DB3-8FF5-DE3B0D09DF38}"/>
              </a:ext>
            </a:extLst>
          </p:cNvPr>
          <p:cNvSpPr/>
          <p:nvPr/>
        </p:nvSpPr>
        <p:spPr>
          <a:xfrm>
            <a:off x="311651" y="980632"/>
            <a:ext cx="566237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53BACF79-9E05-4DCA-9224-30EF05107ACE}"/>
              </a:ext>
            </a:extLst>
          </p:cNvPr>
          <p:cNvSpPr/>
          <p:nvPr/>
        </p:nvSpPr>
        <p:spPr>
          <a:xfrm flipH="1" flipV="1">
            <a:off x="224368" y="1956598"/>
            <a:ext cx="1850007" cy="904194"/>
          </a:xfrm>
          <a:custGeom>
            <a:avLst/>
            <a:gdLst>
              <a:gd name="connsiteX0" fmla="*/ 1803766 w 1850007"/>
              <a:gd name="connsiteY0" fmla="*/ 904194 h 904194"/>
              <a:gd name="connsiteX1" fmla="*/ 46241 w 1850007"/>
              <a:gd name="connsiteY1" fmla="*/ 904194 h 904194"/>
              <a:gd name="connsiteX2" fmla="*/ 0 w 1850007"/>
              <a:gd name="connsiteY2" fmla="*/ 857953 h 904194"/>
              <a:gd name="connsiteX3" fmla="*/ 0 w 1850007"/>
              <a:gd name="connsiteY3" fmla="*/ 190394 h 904194"/>
              <a:gd name="connsiteX4" fmla="*/ 46241 w 1850007"/>
              <a:gd name="connsiteY4" fmla="*/ 144153 h 904194"/>
              <a:gd name="connsiteX5" fmla="*/ 151653 w 1850007"/>
              <a:gd name="connsiteY5" fmla="*/ 144153 h 904194"/>
              <a:gd name="connsiteX6" fmla="*/ 301648 w 1850007"/>
              <a:gd name="connsiteY6" fmla="*/ 0 h 904194"/>
              <a:gd name="connsiteX7" fmla="*/ 451644 w 1850007"/>
              <a:gd name="connsiteY7" fmla="*/ 144153 h 904194"/>
              <a:gd name="connsiteX8" fmla="*/ 1803766 w 1850007"/>
              <a:gd name="connsiteY8" fmla="*/ 144153 h 904194"/>
              <a:gd name="connsiteX9" fmla="*/ 1850007 w 1850007"/>
              <a:gd name="connsiteY9" fmla="*/ 190394 h 904194"/>
              <a:gd name="connsiteX10" fmla="*/ 1850007 w 1850007"/>
              <a:gd name="connsiteY10" fmla="*/ 857953 h 904194"/>
              <a:gd name="connsiteX11" fmla="*/ 1803766 w 1850007"/>
              <a:gd name="connsiteY11" fmla="*/ 904194 h 90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7" h="904194">
                <a:moveTo>
                  <a:pt x="1803766" y="904194"/>
                </a:moveTo>
                <a:lnTo>
                  <a:pt x="46241" y="904194"/>
                </a:lnTo>
                <a:cubicBezTo>
                  <a:pt x="20703" y="904194"/>
                  <a:pt x="0" y="883491"/>
                  <a:pt x="0" y="857953"/>
                </a:cubicBezTo>
                <a:lnTo>
                  <a:pt x="0" y="190394"/>
                </a:lnTo>
                <a:cubicBezTo>
                  <a:pt x="0" y="164856"/>
                  <a:pt x="20703" y="144153"/>
                  <a:pt x="46241" y="144153"/>
                </a:cubicBezTo>
                <a:lnTo>
                  <a:pt x="151653" y="144153"/>
                </a:lnTo>
                <a:lnTo>
                  <a:pt x="301648" y="0"/>
                </a:lnTo>
                <a:lnTo>
                  <a:pt x="451644" y="144153"/>
                </a:lnTo>
                <a:lnTo>
                  <a:pt x="1803766" y="144153"/>
                </a:lnTo>
                <a:cubicBezTo>
                  <a:pt x="1829304" y="144153"/>
                  <a:pt x="1850007" y="164856"/>
                  <a:pt x="1850007" y="190394"/>
                </a:cubicBezTo>
                <a:lnTo>
                  <a:pt x="1850007" y="857953"/>
                </a:lnTo>
                <a:cubicBezTo>
                  <a:pt x="1850007" y="883491"/>
                  <a:pt x="1829304" y="904194"/>
                  <a:pt x="1803766" y="904194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22ADD67B-F2D2-425B-AB5A-D5BD415FD004}"/>
              </a:ext>
            </a:extLst>
          </p:cNvPr>
          <p:cNvSpPr/>
          <p:nvPr/>
        </p:nvSpPr>
        <p:spPr>
          <a:xfrm>
            <a:off x="1466850" y="1883211"/>
            <a:ext cx="547531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207961D-E685-489E-A93D-DDF9FDBE4DB5}"/>
              </a:ext>
            </a:extLst>
          </p:cNvPr>
          <p:cNvSpPr txBox="1"/>
          <p:nvPr/>
        </p:nvSpPr>
        <p:spPr>
          <a:xfrm>
            <a:off x="170737" y="1130958"/>
            <a:ext cx="200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Arial Black" panose="020B0A04020102020204" pitchFamily="34" charset="0"/>
              </a:rPr>
              <a:t>Tristique Senectus E</a:t>
            </a:r>
          </a:p>
          <a:p>
            <a:r>
              <a:rPr lang="fr-FR" altLang="zh-CN" sz="1200">
                <a:latin typeface="Arial Black" panose="020B0A04020102020204" pitchFamily="34" charset="0"/>
              </a:rPr>
              <a:t>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DCDFCB5-8D7B-447E-AAF7-6E925B82954D}"/>
              </a:ext>
            </a:extLst>
          </p:cNvPr>
          <p:cNvSpPr txBox="1"/>
          <p:nvPr/>
        </p:nvSpPr>
        <p:spPr>
          <a:xfrm>
            <a:off x="140996" y="2018867"/>
            <a:ext cx="200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habitant morbi tristique senectus et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1BFB121-208E-4951-B971-2C2A81393E39}"/>
              </a:ext>
            </a:extLst>
          </p:cNvPr>
          <p:cNvSpPr txBox="1"/>
          <p:nvPr/>
        </p:nvSpPr>
        <p:spPr>
          <a:xfrm>
            <a:off x="250532" y="927587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4C23C1D-2CC0-46A9-944B-10374DD462D9}"/>
              </a:ext>
            </a:extLst>
          </p:cNvPr>
          <p:cNvSpPr txBox="1"/>
          <p:nvPr/>
        </p:nvSpPr>
        <p:spPr>
          <a:xfrm>
            <a:off x="1402292" y="1835744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359F1D7-9747-4D3A-A67C-12FBA28C5B6F}"/>
              </a:ext>
            </a:extLst>
          </p:cNvPr>
          <p:cNvSpPr txBox="1"/>
          <p:nvPr/>
        </p:nvSpPr>
        <p:spPr>
          <a:xfrm>
            <a:off x="136525" y="3058957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F3155"/>
              </a:solidFill>
              <a:effectLst>
                <a:outerShdw sx="105000" sy="105000" algn="ctr" rotWithShape="0">
                  <a:schemeClr val="tx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9387F434-0603-4017-86A1-C9B8E3B07383}"/>
              </a:ext>
            </a:extLst>
          </p:cNvPr>
          <p:cNvSpPr/>
          <p:nvPr/>
        </p:nvSpPr>
        <p:spPr>
          <a:xfrm>
            <a:off x="2409825" y="0"/>
            <a:ext cx="2457450" cy="3429000"/>
          </a:xfrm>
          <a:prstGeom prst="rect">
            <a:avLst/>
          </a:prstGeom>
          <a:solidFill>
            <a:srgbClr val="FF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AD1C4A67-EC07-4EB0-9C08-A0082224C0B5}"/>
              </a:ext>
            </a:extLst>
          </p:cNvPr>
          <p:cNvSpPr txBox="1"/>
          <p:nvPr/>
        </p:nvSpPr>
        <p:spPr>
          <a:xfrm>
            <a:off x="246803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0B5B2C03-6E9D-48B4-8EEF-68F88E743C24}"/>
              </a:ext>
            </a:extLst>
          </p:cNvPr>
          <p:cNvCxnSpPr/>
          <p:nvPr/>
        </p:nvCxnSpPr>
        <p:spPr>
          <a:xfrm>
            <a:off x="384175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A84D56F-25ED-4B60-922E-4A9AA8D65D73}"/>
              </a:ext>
            </a:extLst>
          </p:cNvPr>
          <p:cNvSpPr txBox="1"/>
          <p:nvPr/>
        </p:nvSpPr>
        <p:spPr>
          <a:xfrm>
            <a:off x="386397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9A6B28E-E9CB-4C2D-929C-990C87D8472A}"/>
              </a:ext>
            </a:extLst>
          </p:cNvPr>
          <p:cNvSpPr txBox="1"/>
          <p:nvPr/>
        </p:nvSpPr>
        <p:spPr>
          <a:xfrm>
            <a:off x="413108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ACD9462-BEC3-4E62-A2B5-6FC367929602}"/>
              </a:ext>
            </a:extLst>
          </p:cNvPr>
          <p:cNvSpPr txBox="1"/>
          <p:nvPr/>
        </p:nvSpPr>
        <p:spPr>
          <a:xfrm>
            <a:off x="390448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2C8CE96-D777-4E47-90DD-8C41A3CC000D}"/>
              </a:ext>
            </a:extLst>
          </p:cNvPr>
          <p:cNvGrpSpPr/>
          <p:nvPr/>
        </p:nvGrpSpPr>
        <p:grpSpPr>
          <a:xfrm>
            <a:off x="2477935" y="1055165"/>
            <a:ext cx="2321230" cy="1534031"/>
            <a:chOff x="4787900" y="203199"/>
            <a:chExt cx="3286125" cy="2171701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FA70BC90-3D9A-4DF4-AF7E-1189DB5CDFC3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0616AD70-20E6-4267-85A7-6BEEDA51039C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6C40BBBA-6894-43CF-9E70-966F6C625A11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B659BA5C-BC73-49E0-8912-458E45A02C99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8FAE4CF5-EC0E-4397-B16B-C7496F2F98BD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4EF63918-F840-49AC-89D2-36CB390476C9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EDF73E5F-BE8B-4454-88EB-0CFE9B23E263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513F9F09-0A6F-4419-91CA-0A6AFB10A2C8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09047936-CE15-4455-8833-F7CB31AB4113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F2098864-5F36-418F-9D9A-B23ECB7BDA59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429D6CF3-7AEC-4D20-9A91-65F7FA458DEC}"/>
              </a:ext>
            </a:extLst>
          </p:cNvPr>
          <p:cNvSpPr txBox="1"/>
          <p:nvPr/>
        </p:nvSpPr>
        <p:spPr>
          <a:xfrm>
            <a:off x="3027842" y="1160147"/>
            <a:ext cx="191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PELLENTESQUE HABITANT MORBI SENECTUS ET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9D48918C-0E88-45A4-AC65-269549AEB14D}"/>
              </a:ext>
            </a:extLst>
          </p:cNvPr>
          <p:cNvGrpSpPr/>
          <p:nvPr/>
        </p:nvGrpSpPr>
        <p:grpSpPr>
          <a:xfrm>
            <a:off x="4110566" y="2129815"/>
            <a:ext cx="613334" cy="567032"/>
            <a:chOff x="3009574" y="2837124"/>
            <a:chExt cx="1431524" cy="1323455"/>
          </a:xfrm>
        </p:grpSpPr>
        <p:sp>
          <p:nvSpPr>
            <p:cNvPr id="76" name="星形: 二十四角 75">
              <a:extLst>
                <a:ext uri="{FF2B5EF4-FFF2-40B4-BE49-F238E27FC236}">
                  <a16:creationId xmlns:a16="http://schemas.microsoft.com/office/drawing/2014/main" xmlns="" id="{48E25E13-24A9-4CDE-881F-56BD88DE498F}"/>
                </a:ext>
              </a:extLst>
            </p:cNvPr>
            <p:cNvSpPr/>
            <p:nvPr/>
          </p:nvSpPr>
          <p:spPr>
            <a:xfrm>
              <a:off x="3072074" y="2837124"/>
              <a:ext cx="1323455" cy="1323455"/>
            </a:xfrm>
            <a:prstGeom prst="star24">
              <a:avLst>
                <a:gd name="adj" fmla="val 44155"/>
              </a:avLst>
            </a:prstGeom>
            <a:solidFill>
              <a:srgbClr val="1CD5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8865FAC3-9ED4-45A6-AA93-FF78BD2D8F2A}"/>
                </a:ext>
              </a:extLst>
            </p:cNvPr>
            <p:cNvSpPr txBox="1"/>
            <p:nvPr/>
          </p:nvSpPr>
          <p:spPr>
            <a:xfrm>
              <a:off x="3009574" y="2926789"/>
              <a:ext cx="1431524" cy="1148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2021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11/12</a:t>
              </a:r>
              <a:endParaRPr lang="zh-CN" altLang="en-US" sz="1050">
                <a:latin typeface="Arial Black" panose="020B0A04020102020204" pitchFamily="34" charset="0"/>
              </a:endParaRPr>
            </a:p>
          </p:txBody>
        </p:sp>
      </p:grp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C7FA4C14-AF0E-4EC6-82FA-105F81B74F6D}"/>
              </a:ext>
            </a:extLst>
          </p:cNvPr>
          <p:cNvCxnSpPr>
            <a:cxnSpLocks/>
          </p:cNvCxnSpPr>
          <p:nvPr/>
        </p:nvCxnSpPr>
        <p:spPr>
          <a:xfrm>
            <a:off x="2626909" y="3157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1DCB00DA-D60F-4727-925F-AD32390BBB36}"/>
              </a:ext>
            </a:extLst>
          </p:cNvPr>
          <p:cNvGrpSpPr/>
          <p:nvPr/>
        </p:nvGrpSpPr>
        <p:grpSpPr>
          <a:xfrm>
            <a:off x="3215144" y="3038142"/>
            <a:ext cx="846813" cy="259879"/>
            <a:chOff x="6123371" y="3067017"/>
            <a:chExt cx="846813" cy="259879"/>
          </a:xfrm>
        </p:grpSpPr>
        <p:sp>
          <p:nvSpPr>
            <p:cNvPr id="82" name="立方体 81">
              <a:extLst>
                <a:ext uri="{FF2B5EF4-FFF2-40B4-BE49-F238E27FC236}">
                  <a16:creationId xmlns:a16="http://schemas.microsoft.com/office/drawing/2014/main" xmlns="" id="{3F10CD4A-18A1-482D-B3DE-CE94E0A45E8D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83" name="立方体 82">
              <a:extLst>
                <a:ext uri="{FF2B5EF4-FFF2-40B4-BE49-F238E27FC236}">
                  <a16:creationId xmlns:a16="http://schemas.microsoft.com/office/drawing/2014/main" xmlns="" id="{4B4D80FF-C7C1-4C2E-9450-B479DA0BD667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84" name="立方体 83">
              <a:extLst>
                <a:ext uri="{FF2B5EF4-FFF2-40B4-BE49-F238E27FC236}">
                  <a16:creationId xmlns:a16="http://schemas.microsoft.com/office/drawing/2014/main" xmlns="" id="{1D75098C-AE91-4C35-8AB7-2E2366893712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EACBBCF9-F67E-4AC5-823E-BA02363941C0}"/>
              </a:ext>
            </a:extLst>
          </p:cNvPr>
          <p:cNvSpPr/>
          <p:nvPr/>
        </p:nvSpPr>
        <p:spPr>
          <a:xfrm>
            <a:off x="4867275" y="0"/>
            <a:ext cx="2457450" cy="3429000"/>
          </a:xfrm>
          <a:prstGeom prst="rect">
            <a:avLst/>
          </a:prstGeom>
          <a:solidFill>
            <a:srgbClr val="1CD5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878C715-D385-4E4E-A62C-D222D1276F4D}"/>
              </a:ext>
            </a:extLst>
          </p:cNvPr>
          <p:cNvSpPr txBox="1"/>
          <p:nvPr/>
        </p:nvSpPr>
        <p:spPr>
          <a:xfrm>
            <a:off x="49254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A0F6A6F4-1CF9-46EE-A6B1-DEC55BCBEA1C}"/>
              </a:ext>
            </a:extLst>
          </p:cNvPr>
          <p:cNvCxnSpPr/>
          <p:nvPr/>
        </p:nvCxnSpPr>
        <p:spPr>
          <a:xfrm>
            <a:off x="62992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6C865AA2-F0FA-4A54-A262-0769AF0374A3}"/>
              </a:ext>
            </a:extLst>
          </p:cNvPr>
          <p:cNvSpPr txBox="1"/>
          <p:nvPr/>
        </p:nvSpPr>
        <p:spPr>
          <a:xfrm>
            <a:off x="63214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CD85A62D-0BB1-47AE-9A30-CCD8449F1A4A}"/>
              </a:ext>
            </a:extLst>
          </p:cNvPr>
          <p:cNvSpPr txBox="1"/>
          <p:nvPr/>
        </p:nvSpPr>
        <p:spPr>
          <a:xfrm>
            <a:off x="65885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BBF1EA0D-96E8-4B2F-9F18-04B82699C186}"/>
              </a:ext>
            </a:extLst>
          </p:cNvPr>
          <p:cNvSpPr txBox="1"/>
          <p:nvPr/>
        </p:nvSpPr>
        <p:spPr>
          <a:xfrm>
            <a:off x="63619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3C105BF2-28A3-4972-B1C6-4C726C664875}"/>
              </a:ext>
            </a:extLst>
          </p:cNvPr>
          <p:cNvSpPr/>
          <p:nvPr/>
        </p:nvSpPr>
        <p:spPr>
          <a:xfrm flipV="1">
            <a:off x="5139268" y="1052532"/>
            <a:ext cx="1850006" cy="753232"/>
          </a:xfrm>
          <a:custGeom>
            <a:avLst/>
            <a:gdLst>
              <a:gd name="connsiteX0" fmla="*/ 42862 w 1850006"/>
              <a:gd name="connsiteY0" fmla="*/ 753232 h 753232"/>
              <a:gd name="connsiteX1" fmla="*/ 1807144 w 1850006"/>
              <a:gd name="connsiteY1" fmla="*/ 753232 h 753232"/>
              <a:gd name="connsiteX2" fmla="*/ 1850006 w 1850006"/>
              <a:gd name="connsiteY2" fmla="*/ 710370 h 753232"/>
              <a:gd name="connsiteX3" fmla="*/ 1850006 w 1850006"/>
              <a:gd name="connsiteY3" fmla="*/ 183335 h 753232"/>
              <a:gd name="connsiteX4" fmla="*/ 1807144 w 1850006"/>
              <a:gd name="connsiteY4" fmla="*/ 140473 h 753232"/>
              <a:gd name="connsiteX5" fmla="*/ 402054 w 1850006"/>
              <a:gd name="connsiteY5" fmla="*/ 140473 h 753232"/>
              <a:gd name="connsiteX6" fmla="*/ 255887 w 1850006"/>
              <a:gd name="connsiteY6" fmla="*/ 0 h 753232"/>
              <a:gd name="connsiteX7" fmla="*/ 109721 w 1850006"/>
              <a:gd name="connsiteY7" fmla="*/ 140473 h 753232"/>
              <a:gd name="connsiteX8" fmla="*/ 42862 w 1850006"/>
              <a:gd name="connsiteY8" fmla="*/ 140473 h 753232"/>
              <a:gd name="connsiteX9" fmla="*/ 0 w 1850006"/>
              <a:gd name="connsiteY9" fmla="*/ 183335 h 753232"/>
              <a:gd name="connsiteX10" fmla="*/ 0 w 1850006"/>
              <a:gd name="connsiteY10" fmla="*/ 710370 h 753232"/>
              <a:gd name="connsiteX11" fmla="*/ 42862 w 1850006"/>
              <a:gd name="connsiteY11" fmla="*/ 753232 h 75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6" h="753232">
                <a:moveTo>
                  <a:pt x="42862" y="753232"/>
                </a:moveTo>
                <a:lnTo>
                  <a:pt x="1807144" y="753232"/>
                </a:lnTo>
                <a:cubicBezTo>
                  <a:pt x="1830816" y="753232"/>
                  <a:pt x="1850006" y="734042"/>
                  <a:pt x="1850006" y="710370"/>
                </a:cubicBezTo>
                <a:lnTo>
                  <a:pt x="1850006" y="183335"/>
                </a:lnTo>
                <a:cubicBezTo>
                  <a:pt x="1850006" y="159663"/>
                  <a:pt x="1830816" y="140473"/>
                  <a:pt x="1807144" y="140473"/>
                </a:cubicBezTo>
                <a:lnTo>
                  <a:pt x="402054" y="140473"/>
                </a:lnTo>
                <a:lnTo>
                  <a:pt x="255887" y="0"/>
                </a:lnTo>
                <a:lnTo>
                  <a:pt x="109721" y="140473"/>
                </a:lnTo>
                <a:lnTo>
                  <a:pt x="42862" y="140473"/>
                </a:lnTo>
                <a:cubicBezTo>
                  <a:pt x="19190" y="140473"/>
                  <a:pt x="0" y="159663"/>
                  <a:pt x="0" y="183335"/>
                </a:cubicBezTo>
                <a:lnTo>
                  <a:pt x="0" y="710370"/>
                </a:lnTo>
                <a:cubicBezTo>
                  <a:pt x="0" y="734042"/>
                  <a:pt x="19190" y="753232"/>
                  <a:pt x="42862" y="75323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F13724A2-F5ED-4974-B343-FA483C613C24}"/>
              </a:ext>
            </a:extLst>
          </p:cNvPr>
          <p:cNvSpPr/>
          <p:nvPr/>
        </p:nvSpPr>
        <p:spPr>
          <a:xfrm>
            <a:off x="5226551" y="980632"/>
            <a:ext cx="566237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AB468218-EC0E-473B-AD64-215A70795664}"/>
              </a:ext>
            </a:extLst>
          </p:cNvPr>
          <p:cNvSpPr/>
          <p:nvPr/>
        </p:nvSpPr>
        <p:spPr>
          <a:xfrm flipH="1" flipV="1">
            <a:off x="5139268" y="1956598"/>
            <a:ext cx="1850007" cy="904194"/>
          </a:xfrm>
          <a:custGeom>
            <a:avLst/>
            <a:gdLst>
              <a:gd name="connsiteX0" fmla="*/ 1803766 w 1850007"/>
              <a:gd name="connsiteY0" fmla="*/ 904194 h 904194"/>
              <a:gd name="connsiteX1" fmla="*/ 46241 w 1850007"/>
              <a:gd name="connsiteY1" fmla="*/ 904194 h 904194"/>
              <a:gd name="connsiteX2" fmla="*/ 0 w 1850007"/>
              <a:gd name="connsiteY2" fmla="*/ 857953 h 904194"/>
              <a:gd name="connsiteX3" fmla="*/ 0 w 1850007"/>
              <a:gd name="connsiteY3" fmla="*/ 190394 h 904194"/>
              <a:gd name="connsiteX4" fmla="*/ 46241 w 1850007"/>
              <a:gd name="connsiteY4" fmla="*/ 144153 h 904194"/>
              <a:gd name="connsiteX5" fmla="*/ 151653 w 1850007"/>
              <a:gd name="connsiteY5" fmla="*/ 144153 h 904194"/>
              <a:gd name="connsiteX6" fmla="*/ 301648 w 1850007"/>
              <a:gd name="connsiteY6" fmla="*/ 0 h 904194"/>
              <a:gd name="connsiteX7" fmla="*/ 451644 w 1850007"/>
              <a:gd name="connsiteY7" fmla="*/ 144153 h 904194"/>
              <a:gd name="connsiteX8" fmla="*/ 1803766 w 1850007"/>
              <a:gd name="connsiteY8" fmla="*/ 144153 h 904194"/>
              <a:gd name="connsiteX9" fmla="*/ 1850007 w 1850007"/>
              <a:gd name="connsiteY9" fmla="*/ 190394 h 904194"/>
              <a:gd name="connsiteX10" fmla="*/ 1850007 w 1850007"/>
              <a:gd name="connsiteY10" fmla="*/ 857953 h 904194"/>
              <a:gd name="connsiteX11" fmla="*/ 1803766 w 1850007"/>
              <a:gd name="connsiteY11" fmla="*/ 904194 h 90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7" h="904194">
                <a:moveTo>
                  <a:pt x="1803766" y="904194"/>
                </a:moveTo>
                <a:lnTo>
                  <a:pt x="46241" y="904194"/>
                </a:lnTo>
                <a:cubicBezTo>
                  <a:pt x="20703" y="904194"/>
                  <a:pt x="0" y="883491"/>
                  <a:pt x="0" y="857953"/>
                </a:cubicBezTo>
                <a:lnTo>
                  <a:pt x="0" y="190394"/>
                </a:lnTo>
                <a:cubicBezTo>
                  <a:pt x="0" y="164856"/>
                  <a:pt x="20703" y="144153"/>
                  <a:pt x="46241" y="144153"/>
                </a:cubicBezTo>
                <a:lnTo>
                  <a:pt x="151653" y="144153"/>
                </a:lnTo>
                <a:lnTo>
                  <a:pt x="301648" y="0"/>
                </a:lnTo>
                <a:lnTo>
                  <a:pt x="451644" y="144153"/>
                </a:lnTo>
                <a:lnTo>
                  <a:pt x="1803766" y="144153"/>
                </a:lnTo>
                <a:cubicBezTo>
                  <a:pt x="1829304" y="144153"/>
                  <a:pt x="1850007" y="164856"/>
                  <a:pt x="1850007" y="190394"/>
                </a:cubicBezTo>
                <a:lnTo>
                  <a:pt x="1850007" y="857953"/>
                </a:lnTo>
                <a:cubicBezTo>
                  <a:pt x="1850007" y="883491"/>
                  <a:pt x="1829304" y="904194"/>
                  <a:pt x="1803766" y="904194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01707B88-ED28-4AAF-A161-5F91F94437BB}"/>
              </a:ext>
            </a:extLst>
          </p:cNvPr>
          <p:cNvSpPr/>
          <p:nvPr/>
        </p:nvSpPr>
        <p:spPr>
          <a:xfrm>
            <a:off x="6381750" y="1883211"/>
            <a:ext cx="547531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860FF612-7C65-4FEC-BB68-9E944DB640AE}"/>
              </a:ext>
            </a:extLst>
          </p:cNvPr>
          <p:cNvSpPr txBox="1"/>
          <p:nvPr/>
        </p:nvSpPr>
        <p:spPr>
          <a:xfrm>
            <a:off x="5085637" y="1130958"/>
            <a:ext cx="200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Arial Black" panose="020B0A04020102020204" pitchFamily="34" charset="0"/>
              </a:rPr>
              <a:t>Tristique Senectus E</a:t>
            </a:r>
          </a:p>
          <a:p>
            <a:r>
              <a:rPr lang="fr-FR" altLang="zh-CN" sz="1200">
                <a:latin typeface="Arial Black" panose="020B0A04020102020204" pitchFamily="34" charset="0"/>
              </a:rPr>
              <a:t>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6E3A2059-34C3-4CE7-99DA-EB7988B9680D}"/>
              </a:ext>
            </a:extLst>
          </p:cNvPr>
          <p:cNvSpPr txBox="1"/>
          <p:nvPr/>
        </p:nvSpPr>
        <p:spPr>
          <a:xfrm>
            <a:off x="5055896" y="2018867"/>
            <a:ext cx="200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habitant morbi tristique senectus et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93392DE6-44AC-4D1A-95FD-27201DDB095F}"/>
              </a:ext>
            </a:extLst>
          </p:cNvPr>
          <p:cNvSpPr txBox="1"/>
          <p:nvPr/>
        </p:nvSpPr>
        <p:spPr>
          <a:xfrm>
            <a:off x="5165432" y="927587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5F515318-6122-426F-A17B-33D277AC3A85}"/>
              </a:ext>
            </a:extLst>
          </p:cNvPr>
          <p:cNvSpPr txBox="1"/>
          <p:nvPr/>
        </p:nvSpPr>
        <p:spPr>
          <a:xfrm>
            <a:off x="6317192" y="1835744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29E42DDF-4183-4936-8BDA-4B03D67F8E5E}"/>
              </a:ext>
            </a:extLst>
          </p:cNvPr>
          <p:cNvSpPr txBox="1"/>
          <p:nvPr/>
        </p:nvSpPr>
        <p:spPr>
          <a:xfrm>
            <a:off x="5051425" y="3058957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F3155"/>
              </a:solidFill>
              <a:effectLst>
                <a:outerShdw sx="105000" sy="105000" algn="ctr" rotWithShape="0">
                  <a:schemeClr val="tx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6CAD9473-270E-4933-B35B-823C8C1318C6}"/>
              </a:ext>
            </a:extLst>
          </p:cNvPr>
          <p:cNvSpPr/>
          <p:nvPr/>
        </p:nvSpPr>
        <p:spPr>
          <a:xfrm>
            <a:off x="7324725" y="0"/>
            <a:ext cx="2457450" cy="3429000"/>
          </a:xfrm>
          <a:prstGeom prst="rect">
            <a:avLst/>
          </a:prstGeom>
          <a:solidFill>
            <a:srgbClr val="FF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CDAAC33C-5CD1-4327-8049-02CC5E55161C}"/>
              </a:ext>
            </a:extLst>
          </p:cNvPr>
          <p:cNvSpPr txBox="1"/>
          <p:nvPr/>
        </p:nvSpPr>
        <p:spPr>
          <a:xfrm>
            <a:off x="738293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8A5C5004-0AAF-4C39-B38F-AF8BDF34DC26}"/>
              </a:ext>
            </a:extLst>
          </p:cNvPr>
          <p:cNvCxnSpPr/>
          <p:nvPr/>
        </p:nvCxnSpPr>
        <p:spPr>
          <a:xfrm>
            <a:off x="875665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8CE9F20C-08F7-4B5E-AE98-9B58E487E05A}"/>
              </a:ext>
            </a:extLst>
          </p:cNvPr>
          <p:cNvSpPr txBox="1"/>
          <p:nvPr/>
        </p:nvSpPr>
        <p:spPr>
          <a:xfrm>
            <a:off x="877887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315D102B-3C5C-488E-8006-2417B7058B89}"/>
              </a:ext>
            </a:extLst>
          </p:cNvPr>
          <p:cNvSpPr txBox="1"/>
          <p:nvPr/>
        </p:nvSpPr>
        <p:spPr>
          <a:xfrm>
            <a:off x="904598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82F8BFE7-98FA-4282-8695-F4C173CDE60D}"/>
              </a:ext>
            </a:extLst>
          </p:cNvPr>
          <p:cNvSpPr txBox="1"/>
          <p:nvPr/>
        </p:nvSpPr>
        <p:spPr>
          <a:xfrm>
            <a:off x="881938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5F1E758-8B50-4311-A15B-C3AF10884CD9}"/>
              </a:ext>
            </a:extLst>
          </p:cNvPr>
          <p:cNvGrpSpPr/>
          <p:nvPr/>
        </p:nvGrpSpPr>
        <p:grpSpPr>
          <a:xfrm>
            <a:off x="7392835" y="1055165"/>
            <a:ext cx="2321230" cy="1534031"/>
            <a:chOff x="4787900" y="203199"/>
            <a:chExt cx="3286125" cy="2171701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xmlns="" id="{75D9EC53-1881-4457-A90F-0F9C85F305CC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E905426F-43B7-4846-B75B-4DBA88A39A21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164DC239-1000-4D12-931A-B9D46FB234E6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xmlns="" id="{0570A9CC-A6DF-4BCF-B91B-485EF2CB7BEE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xmlns="" id="{C921AE20-2393-4C4B-B076-9D03BF0814FD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662101E4-6E06-49DC-8C11-2E31B2801035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99393F52-599B-4B0E-A828-32EDC39AA4BF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865D496A-6919-41A4-BBFF-12E05530A418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13FA1158-4573-414F-8408-D67D2D55BEEB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3A61C0AA-E2A8-4C68-9746-EF03BB80A3B6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84FD4442-8127-4FFA-8663-D5F2DB3BD776}"/>
              </a:ext>
            </a:extLst>
          </p:cNvPr>
          <p:cNvSpPr txBox="1"/>
          <p:nvPr/>
        </p:nvSpPr>
        <p:spPr>
          <a:xfrm>
            <a:off x="7942742" y="1160147"/>
            <a:ext cx="191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PELLENTESQUE HABITANT MORBI SENECTUS ET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13AC39DF-45AE-418C-BF00-F683E234D7CC}"/>
              </a:ext>
            </a:extLst>
          </p:cNvPr>
          <p:cNvGrpSpPr/>
          <p:nvPr/>
        </p:nvGrpSpPr>
        <p:grpSpPr>
          <a:xfrm>
            <a:off x="9025466" y="2129815"/>
            <a:ext cx="613334" cy="567032"/>
            <a:chOff x="3009574" y="2837124"/>
            <a:chExt cx="1431524" cy="1323455"/>
          </a:xfrm>
        </p:grpSpPr>
        <p:sp>
          <p:nvSpPr>
            <p:cNvPr id="117" name="星形: 二十四角 116">
              <a:extLst>
                <a:ext uri="{FF2B5EF4-FFF2-40B4-BE49-F238E27FC236}">
                  <a16:creationId xmlns:a16="http://schemas.microsoft.com/office/drawing/2014/main" xmlns="" id="{BD27B142-1522-4D20-859B-F35F14AA68AC}"/>
                </a:ext>
              </a:extLst>
            </p:cNvPr>
            <p:cNvSpPr/>
            <p:nvPr/>
          </p:nvSpPr>
          <p:spPr>
            <a:xfrm>
              <a:off x="3072074" y="2837124"/>
              <a:ext cx="1323455" cy="1323455"/>
            </a:xfrm>
            <a:prstGeom prst="star24">
              <a:avLst>
                <a:gd name="adj" fmla="val 44155"/>
              </a:avLst>
            </a:prstGeom>
            <a:solidFill>
              <a:srgbClr val="1CD5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E4C89F8F-F0BA-49F1-9855-134EF55C2F3F}"/>
                </a:ext>
              </a:extLst>
            </p:cNvPr>
            <p:cNvSpPr txBox="1"/>
            <p:nvPr/>
          </p:nvSpPr>
          <p:spPr>
            <a:xfrm>
              <a:off x="3009574" y="2926789"/>
              <a:ext cx="1431524" cy="1148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2021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11/12</a:t>
              </a:r>
              <a:endParaRPr lang="zh-CN" altLang="en-US" sz="1050">
                <a:latin typeface="Arial Black" panose="020B0A04020102020204" pitchFamily="34" charset="0"/>
              </a:endParaRPr>
            </a:p>
          </p:txBody>
        </p:sp>
      </p:grp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06179D86-FC44-4E8B-B876-485BDDDFBB4F}"/>
              </a:ext>
            </a:extLst>
          </p:cNvPr>
          <p:cNvCxnSpPr>
            <a:cxnSpLocks/>
          </p:cNvCxnSpPr>
          <p:nvPr/>
        </p:nvCxnSpPr>
        <p:spPr>
          <a:xfrm>
            <a:off x="7541809" y="3157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21EEFE78-0615-469A-9839-E9746CF273EC}"/>
              </a:ext>
            </a:extLst>
          </p:cNvPr>
          <p:cNvGrpSpPr/>
          <p:nvPr/>
        </p:nvGrpSpPr>
        <p:grpSpPr>
          <a:xfrm>
            <a:off x="8130044" y="3038142"/>
            <a:ext cx="846813" cy="259879"/>
            <a:chOff x="6123371" y="3067017"/>
            <a:chExt cx="846813" cy="259879"/>
          </a:xfrm>
        </p:grpSpPr>
        <p:sp>
          <p:nvSpPr>
            <p:cNvPr id="114" name="立方体 113">
              <a:extLst>
                <a:ext uri="{FF2B5EF4-FFF2-40B4-BE49-F238E27FC236}">
                  <a16:creationId xmlns:a16="http://schemas.microsoft.com/office/drawing/2014/main" xmlns="" id="{F3A638A7-650F-46B9-B3DB-83F2A37085EB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15" name="立方体 114">
              <a:extLst>
                <a:ext uri="{FF2B5EF4-FFF2-40B4-BE49-F238E27FC236}">
                  <a16:creationId xmlns:a16="http://schemas.microsoft.com/office/drawing/2014/main" xmlns="" id="{CF7E88AF-3E41-45EC-8396-1DACDD384D90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16" name="立方体 115">
              <a:extLst>
                <a:ext uri="{FF2B5EF4-FFF2-40B4-BE49-F238E27FC236}">
                  <a16:creationId xmlns:a16="http://schemas.microsoft.com/office/drawing/2014/main" xmlns="" id="{76BA32F8-CAB1-46AA-958F-3A559811AFAF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130" name="矩形 129">
            <a:extLst>
              <a:ext uri="{FF2B5EF4-FFF2-40B4-BE49-F238E27FC236}">
                <a16:creationId xmlns:a16="http://schemas.microsoft.com/office/drawing/2014/main" xmlns="" id="{7A739305-F987-48FA-94DB-F8926A7E7497}"/>
              </a:ext>
            </a:extLst>
          </p:cNvPr>
          <p:cNvSpPr/>
          <p:nvPr/>
        </p:nvSpPr>
        <p:spPr>
          <a:xfrm>
            <a:off x="9782175" y="0"/>
            <a:ext cx="2457450" cy="3429000"/>
          </a:xfrm>
          <a:prstGeom prst="rect">
            <a:avLst/>
          </a:prstGeom>
          <a:solidFill>
            <a:srgbClr val="1CD5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69E7D5B6-3C6B-48BF-90B4-733737358FCE}"/>
              </a:ext>
            </a:extLst>
          </p:cNvPr>
          <p:cNvSpPr txBox="1"/>
          <p:nvPr/>
        </p:nvSpPr>
        <p:spPr>
          <a:xfrm>
            <a:off x="9840383" y="66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xmlns="" id="{3795E082-DCE3-4228-A4F9-9A31CE132F2F}"/>
              </a:ext>
            </a:extLst>
          </p:cNvPr>
          <p:cNvCxnSpPr/>
          <p:nvPr/>
        </p:nvCxnSpPr>
        <p:spPr>
          <a:xfrm>
            <a:off x="11214100" y="163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A69F178E-BCE3-4CF0-90DF-B3B906CDE01A}"/>
              </a:ext>
            </a:extLst>
          </p:cNvPr>
          <p:cNvSpPr txBox="1"/>
          <p:nvPr/>
        </p:nvSpPr>
        <p:spPr>
          <a:xfrm>
            <a:off x="11236325" y="185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5D78FE17-3F42-4E71-9C5B-F7FB5FAAE4D4}"/>
              </a:ext>
            </a:extLst>
          </p:cNvPr>
          <p:cNvSpPr txBox="1"/>
          <p:nvPr/>
        </p:nvSpPr>
        <p:spPr>
          <a:xfrm>
            <a:off x="11503432" y="400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917C8FE5-EE7D-4E9E-B356-7006ED0D1165}"/>
              </a:ext>
            </a:extLst>
          </p:cNvPr>
          <p:cNvSpPr txBox="1"/>
          <p:nvPr/>
        </p:nvSpPr>
        <p:spPr>
          <a:xfrm>
            <a:off x="11276831" y="89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xmlns="" id="{E0AD1522-CB5A-4B46-A486-A3F5E68093CE}"/>
              </a:ext>
            </a:extLst>
          </p:cNvPr>
          <p:cNvSpPr/>
          <p:nvPr/>
        </p:nvSpPr>
        <p:spPr>
          <a:xfrm flipV="1">
            <a:off x="10054168" y="1052532"/>
            <a:ext cx="1850006" cy="753232"/>
          </a:xfrm>
          <a:custGeom>
            <a:avLst/>
            <a:gdLst>
              <a:gd name="connsiteX0" fmla="*/ 42862 w 1850006"/>
              <a:gd name="connsiteY0" fmla="*/ 753232 h 753232"/>
              <a:gd name="connsiteX1" fmla="*/ 1807144 w 1850006"/>
              <a:gd name="connsiteY1" fmla="*/ 753232 h 753232"/>
              <a:gd name="connsiteX2" fmla="*/ 1850006 w 1850006"/>
              <a:gd name="connsiteY2" fmla="*/ 710370 h 753232"/>
              <a:gd name="connsiteX3" fmla="*/ 1850006 w 1850006"/>
              <a:gd name="connsiteY3" fmla="*/ 183335 h 753232"/>
              <a:gd name="connsiteX4" fmla="*/ 1807144 w 1850006"/>
              <a:gd name="connsiteY4" fmla="*/ 140473 h 753232"/>
              <a:gd name="connsiteX5" fmla="*/ 402054 w 1850006"/>
              <a:gd name="connsiteY5" fmla="*/ 140473 h 753232"/>
              <a:gd name="connsiteX6" fmla="*/ 255887 w 1850006"/>
              <a:gd name="connsiteY6" fmla="*/ 0 h 753232"/>
              <a:gd name="connsiteX7" fmla="*/ 109721 w 1850006"/>
              <a:gd name="connsiteY7" fmla="*/ 140473 h 753232"/>
              <a:gd name="connsiteX8" fmla="*/ 42862 w 1850006"/>
              <a:gd name="connsiteY8" fmla="*/ 140473 h 753232"/>
              <a:gd name="connsiteX9" fmla="*/ 0 w 1850006"/>
              <a:gd name="connsiteY9" fmla="*/ 183335 h 753232"/>
              <a:gd name="connsiteX10" fmla="*/ 0 w 1850006"/>
              <a:gd name="connsiteY10" fmla="*/ 710370 h 753232"/>
              <a:gd name="connsiteX11" fmla="*/ 42862 w 1850006"/>
              <a:gd name="connsiteY11" fmla="*/ 753232 h 75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6" h="753232">
                <a:moveTo>
                  <a:pt x="42862" y="753232"/>
                </a:moveTo>
                <a:lnTo>
                  <a:pt x="1807144" y="753232"/>
                </a:lnTo>
                <a:cubicBezTo>
                  <a:pt x="1830816" y="753232"/>
                  <a:pt x="1850006" y="734042"/>
                  <a:pt x="1850006" y="710370"/>
                </a:cubicBezTo>
                <a:lnTo>
                  <a:pt x="1850006" y="183335"/>
                </a:lnTo>
                <a:cubicBezTo>
                  <a:pt x="1850006" y="159663"/>
                  <a:pt x="1830816" y="140473"/>
                  <a:pt x="1807144" y="140473"/>
                </a:cubicBezTo>
                <a:lnTo>
                  <a:pt x="402054" y="140473"/>
                </a:lnTo>
                <a:lnTo>
                  <a:pt x="255887" y="0"/>
                </a:lnTo>
                <a:lnTo>
                  <a:pt x="109721" y="140473"/>
                </a:lnTo>
                <a:lnTo>
                  <a:pt x="42862" y="140473"/>
                </a:lnTo>
                <a:cubicBezTo>
                  <a:pt x="19190" y="140473"/>
                  <a:pt x="0" y="159663"/>
                  <a:pt x="0" y="183335"/>
                </a:cubicBezTo>
                <a:lnTo>
                  <a:pt x="0" y="710370"/>
                </a:lnTo>
                <a:cubicBezTo>
                  <a:pt x="0" y="734042"/>
                  <a:pt x="19190" y="753232"/>
                  <a:pt x="42862" y="75323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xmlns="" id="{057C74CF-972B-4919-AD41-48BD8CBF74F3}"/>
              </a:ext>
            </a:extLst>
          </p:cNvPr>
          <p:cNvSpPr/>
          <p:nvPr/>
        </p:nvSpPr>
        <p:spPr>
          <a:xfrm>
            <a:off x="10141451" y="980632"/>
            <a:ext cx="566237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F6AF2332-836E-445B-8864-17FA78F5BDE4}"/>
              </a:ext>
            </a:extLst>
          </p:cNvPr>
          <p:cNvSpPr/>
          <p:nvPr/>
        </p:nvSpPr>
        <p:spPr>
          <a:xfrm flipH="1" flipV="1">
            <a:off x="10054168" y="1956598"/>
            <a:ext cx="1850007" cy="904194"/>
          </a:xfrm>
          <a:custGeom>
            <a:avLst/>
            <a:gdLst>
              <a:gd name="connsiteX0" fmla="*/ 1803766 w 1850007"/>
              <a:gd name="connsiteY0" fmla="*/ 904194 h 904194"/>
              <a:gd name="connsiteX1" fmla="*/ 46241 w 1850007"/>
              <a:gd name="connsiteY1" fmla="*/ 904194 h 904194"/>
              <a:gd name="connsiteX2" fmla="*/ 0 w 1850007"/>
              <a:gd name="connsiteY2" fmla="*/ 857953 h 904194"/>
              <a:gd name="connsiteX3" fmla="*/ 0 w 1850007"/>
              <a:gd name="connsiteY3" fmla="*/ 190394 h 904194"/>
              <a:gd name="connsiteX4" fmla="*/ 46241 w 1850007"/>
              <a:gd name="connsiteY4" fmla="*/ 144153 h 904194"/>
              <a:gd name="connsiteX5" fmla="*/ 151653 w 1850007"/>
              <a:gd name="connsiteY5" fmla="*/ 144153 h 904194"/>
              <a:gd name="connsiteX6" fmla="*/ 301648 w 1850007"/>
              <a:gd name="connsiteY6" fmla="*/ 0 h 904194"/>
              <a:gd name="connsiteX7" fmla="*/ 451644 w 1850007"/>
              <a:gd name="connsiteY7" fmla="*/ 144153 h 904194"/>
              <a:gd name="connsiteX8" fmla="*/ 1803766 w 1850007"/>
              <a:gd name="connsiteY8" fmla="*/ 144153 h 904194"/>
              <a:gd name="connsiteX9" fmla="*/ 1850007 w 1850007"/>
              <a:gd name="connsiteY9" fmla="*/ 190394 h 904194"/>
              <a:gd name="connsiteX10" fmla="*/ 1850007 w 1850007"/>
              <a:gd name="connsiteY10" fmla="*/ 857953 h 904194"/>
              <a:gd name="connsiteX11" fmla="*/ 1803766 w 1850007"/>
              <a:gd name="connsiteY11" fmla="*/ 904194 h 90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7" h="904194">
                <a:moveTo>
                  <a:pt x="1803766" y="904194"/>
                </a:moveTo>
                <a:lnTo>
                  <a:pt x="46241" y="904194"/>
                </a:lnTo>
                <a:cubicBezTo>
                  <a:pt x="20703" y="904194"/>
                  <a:pt x="0" y="883491"/>
                  <a:pt x="0" y="857953"/>
                </a:cubicBezTo>
                <a:lnTo>
                  <a:pt x="0" y="190394"/>
                </a:lnTo>
                <a:cubicBezTo>
                  <a:pt x="0" y="164856"/>
                  <a:pt x="20703" y="144153"/>
                  <a:pt x="46241" y="144153"/>
                </a:cubicBezTo>
                <a:lnTo>
                  <a:pt x="151653" y="144153"/>
                </a:lnTo>
                <a:lnTo>
                  <a:pt x="301648" y="0"/>
                </a:lnTo>
                <a:lnTo>
                  <a:pt x="451644" y="144153"/>
                </a:lnTo>
                <a:lnTo>
                  <a:pt x="1803766" y="144153"/>
                </a:lnTo>
                <a:cubicBezTo>
                  <a:pt x="1829304" y="144153"/>
                  <a:pt x="1850007" y="164856"/>
                  <a:pt x="1850007" y="190394"/>
                </a:cubicBezTo>
                <a:lnTo>
                  <a:pt x="1850007" y="857953"/>
                </a:lnTo>
                <a:cubicBezTo>
                  <a:pt x="1850007" y="883491"/>
                  <a:pt x="1829304" y="904194"/>
                  <a:pt x="1803766" y="904194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xmlns="" id="{95E38853-333F-43C8-9796-3E45A4BF8F42}"/>
              </a:ext>
            </a:extLst>
          </p:cNvPr>
          <p:cNvSpPr/>
          <p:nvPr/>
        </p:nvSpPr>
        <p:spPr>
          <a:xfrm>
            <a:off x="11296650" y="1883211"/>
            <a:ext cx="547531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1FAE4812-0DC4-4565-98EB-8F4984E9DE8E}"/>
              </a:ext>
            </a:extLst>
          </p:cNvPr>
          <p:cNvSpPr txBox="1"/>
          <p:nvPr/>
        </p:nvSpPr>
        <p:spPr>
          <a:xfrm>
            <a:off x="10000537" y="1130958"/>
            <a:ext cx="200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Arial Black" panose="020B0A04020102020204" pitchFamily="34" charset="0"/>
              </a:rPr>
              <a:t>Tristique Senectus E</a:t>
            </a:r>
          </a:p>
          <a:p>
            <a:r>
              <a:rPr lang="fr-FR" altLang="zh-CN" sz="1200">
                <a:latin typeface="Arial Black" panose="020B0A04020102020204" pitchFamily="34" charset="0"/>
              </a:rPr>
              <a:t>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AC7A508F-DD4F-4F03-90F7-2797F343B0B8}"/>
              </a:ext>
            </a:extLst>
          </p:cNvPr>
          <p:cNvSpPr txBox="1"/>
          <p:nvPr/>
        </p:nvSpPr>
        <p:spPr>
          <a:xfrm>
            <a:off x="9970796" y="2018867"/>
            <a:ext cx="200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habitant morbi tristique senectus et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38B47340-5596-4CDA-BF62-155F2415ED6F}"/>
              </a:ext>
            </a:extLst>
          </p:cNvPr>
          <p:cNvSpPr txBox="1"/>
          <p:nvPr/>
        </p:nvSpPr>
        <p:spPr>
          <a:xfrm>
            <a:off x="10080332" y="927587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D7D986B2-95B0-4893-8A25-81BD0BFF48D7}"/>
              </a:ext>
            </a:extLst>
          </p:cNvPr>
          <p:cNvSpPr txBox="1"/>
          <p:nvPr/>
        </p:nvSpPr>
        <p:spPr>
          <a:xfrm>
            <a:off x="11232092" y="1835744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3C4C813E-57EA-439A-A6A9-C411DFE69D7B}"/>
              </a:ext>
            </a:extLst>
          </p:cNvPr>
          <p:cNvSpPr txBox="1"/>
          <p:nvPr/>
        </p:nvSpPr>
        <p:spPr>
          <a:xfrm>
            <a:off x="9966325" y="3058957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F3155"/>
              </a:solidFill>
              <a:effectLst>
                <a:outerShdw sx="105000" sy="105000" algn="ctr" rotWithShape="0">
                  <a:schemeClr val="tx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8" name="矩形 207">
            <a:extLst>
              <a:ext uri="{FF2B5EF4-FFF2-40B4-BE49-F238E27FC236}">
                <a16:creationId xmlns:a16="http://schemas.microsoft.com/office/drawing/2014/main" xmlns="" id="{E0393988-B8E3-49A6-BE56-6643F4E066D5}"/>
              </a:ext>
            </a:extLst>
          </p:cNvPr>
          <p:cNvSpPr/>
          <p:nvPr/>
        </p:nvSpPr>
        <p:spPr>
          <a:xfrm>
            <a:off x="-47625" y="3429000"/>
            <a:ext cx="2457450" cy="3429000"/>
          </a:xfrm>
          <a:prstGeom prst="rect">
            <a:avLst/>
          </a:prstGeom>
          <a:solidFill>
            <a:srgbClr val="FF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0B0FD3D6-2955-4E06-8EFA-EE15A3A8242F}"/>
              </a:ext>
            </a:extLst>
          </p:cNvPr>
          <p:cNvSpPr txBox="1"/>
          <p:nvPr/>
        </p:nvSpPr>
        <p:spPr>
          <a:xfrm>
            <a:off x="1058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xmlns="" id="{6CDEE087-73A0-41E9-8C4B-3D7F481FE364}"/>
              </a:ext>
            </a:extLst>
          </p:cNvPr>
          <p:cNvCxnSpPr/>
          <p:nvPr/>
        </p:nvCxnSpPr>
        <p:spPr>
          <a:xfrm>
            <a:off x="138430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274FC265-893A-4580-86CB-498C96B9DF52}"/>
              </a:ext>
            </a:extLst>
          </p:cNvPr>
          <p:cNvSpPr txBox="1"/>
          <p:nvPr/>
        </p:nvSpPr>
        <p:spPr>
          <a:xfrm>
            <a:off x="140652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C6C808E7-08BC-4F02-ACB9-578780BA73CF}"/>
              </a:ext>
            </a:extLst>
          </p:cNvPr>
          <p:cNvSpPr txBox="1"/>
          <p:nvPr/>
        </p:nvSpPr>
        <p:spPr>
          <a:xfrm>
            <a:off x="167363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EC3BC73C-AF7D-48AF-9CEB-FD211CACF4C8}"/>
              </a:ext>
            </a:extLst>
          </p:cNvPr>
          <p:cNvSpPr txBox="1"/>
          <p:nvPr/>
        </p:nvSpPr>
        <p:spPr>
          <a:xfrm>
            <a:off x="144703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C677B83A-A7BE-450B-B574-FE10D6B14F8D}"/>
              </a:ext>
            </a:extLst>
          </p:cNvPr>
          <p:cNvGrpSpPr/>
          <p:nvPr/>
        </p:nvGrpSpPr>
        <p:grpSpPr>
          <a:xfrm>
            <a:off x="20485" y="4484165"/>
            <a:ext cx="2321230" cy="1534031"/>
            <a:chOff x="4787900" y="203199"/>
            <a:chExt cx="3286125" cy="2171701"/>
          </a:xfrm>
        </p:grpSpPr>
        <p:sp>
          <p:nvSpPr>
            <p:cNvPr id="224" name="矩形: 圆角 223">
              <a:extLst>
                <a:ext uri="{FF2B5EF4-FFF2-40B4-BE49-F238E27FC236}">
                  <a16:creationId xmlns:a16="http://schemas.microsoft.com/office/drawing/2014/main" xmlns="" id="{CB65ED59-A30C-4E2A-AE45-056F5BADAE53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xmlns="" id="{66E30868-B64F-4AA4-A66C-5D28C087AFF2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xmlns="" id="{FE03256F-596C-4B54-B13E-C6E3EBED1F1B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7" name="矩形: 圆角 226">
              <a:extLst>
                <a:ext uri="{FF2B5EF4-FFF2-40B4-BE49-F238E27FC236}">
                  <a16:creationId xmlns:a16="http://schemas.microsoft.com/office/drawing/2014/main" xmlns="" id="{2BF25E87-CCF8-4EF0-99BC-9A1F9737CDB3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8" name="矩形: 圆角 227">
              <a:extLst>
                <a:ext uri="{FF2B5EF4-FFF2-40B4-BE49-F238E27FC236}">
                  <a16:creationId xmlns:a16="http://schemas.microsoft.com/office/drawing/2014/main" xmlns="" id="{A8AEB2B5-D994-4772-A185-6D25803230F3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xmlns="" id="{24CC5CF5-26DF-4F8B-BD8F-89092A9FF423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xmlns="" id="{270AECF6-575C-4495-ACBD-1192C9ABF13C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1" name="矩形: 圆角 230">
              <a:extLst>
                <a:ext uri="{FF2B5EF4-FFF2-40B4-BE49-F238E27FC236}">
                  <a16:creationId xmlns:a16="http://schemas.microsoft.com/office/drawing/2014/main" xmlns="" id="{C5DA59C0-30B5-4021-82AE-614376A6BB02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xmlns="" id="{8EC685B3-34CF-48FB-B2DA-5D45633759B9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3" name="矩形: 圆角 232">
              <a:extLst>
                <a:ext uri="{FF2B5EF4-FFF2-40B4-BE49-F238E27FC236}">
                  <a16:creationId xmlns:a16="http://schemas.microsoft.com/office/drawing/2014/main" xmlns="" id="{804D3FA4-88AF-4691-BBD8-9B9464A36434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9A19A45B-A7DF-400A-BF55-32FCC1D22549}"/>
              </a:ext>
            </a:extLst>
          </p:cNvPr>
          <p:cNvSpPr txBox="1"/>
          <p:nvPr/>
        </p:nvSpPr>
        <p:spPr>
          <a:xfrm>
            <a:off x="570392" y="4589147"/>
            <a:ext cx="191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PELLENTESQUE HABITANT MORBI SENECTUS ET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xmlns="" id="{2DC2737D-08B6-4DC2-98BA-20A3BE151192}"/>
              </a:ext>
            </a:extLst>
          </p:cNvPr>
          <p:cNvGrpSpPr/>
          <p:nvPr/>
        </p:nvGrpSpPr>
        <p:grpSpPr>
          <a:xfrm>
            <a:off x="1653116" y="5558815"/>
            <a:ext cx="613334" cy="567032"/>
            <a:chOff x="3009574" y="2837124"/>
            <a:chExt cx="1431524" cy="1323455"/>
          </a:xfrm>
        </p:grpSpPr>
        <p:sp>
          <p:nvSpPr>
            <p:cNvPr id="222" name="星形: 二十四角 221">
              <a:extLst>
                <a:ext uri="{FF2B5EF4-FFF2-40B4-BE49-F238E27FC236}">
                  <a16:creationId xmlns:a16="http://schemas.microsoft.com/office/drawing/2014/main" xmlns="" id="{CD66751D-E2BC-44E7-9402-4BE5146D511B}"/>
                </a:ext>
              </a:extLst>
            </p:cNvPr>
            <p:cNvSpPr/>
            <p:nvPr/>
          </p:nvSpPr>
          <p:spPr>
            <a:xfrm>
              <a:off x="3072074" y="2837124"/>
              <a:ext cx="1323455" cy="1323455"/>
            </a:xfrm>
            <a:prstGeom prst="star24">
              <a:avLst>
                <a:gd name="adj" fmla="val 44155"/>
              </a:avLst>
            </a:prstGeom>
            <a:solidFill>
              <a:srgbClr val="1CD5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xmlns="" id="{FF82F84D-0A75-48F4-8C11-B309C1A8662F}"/>
                </a:ext>
              </a:extLst>
            </p:cNvPr>
            <p:cNvSpPr txBox="1"/>
            <p:nvPr/>
          </p:nvSpPr>
          <p:spPr>
            <a:xfrm>
              <a:off x="3009574" y="2926789"/>
              <a:ext cx="1431524" cy="1148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2021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11/12</a:t>
              </a:r>
              <a:endParaRPr lang="zh-CN" altLang="en-US" sz="1050">
                <a:latin typeface="Arial Black" panose="020B0A04020102020204" pitchFamily="34" charset="0"/>
              </a:endParaRPr>
            </a:p>
          </p:txBody>
        </p:sp>
      </p:grp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xmlns="" id="{7ECD7FFB-CE28-43E5-BB9D-299456EA1EA7}"/>
              </a:ext>
            </a:extLst>
          </p:cNvPr>
          <p:cNvCxnSpPr>
            <a:cxnSpLocks/>
          </p:cNvCxnSpPr>
          <p:nvPr/>
        </p:nvCxnSpPr>
        <p:spPr>
          <a:xfrm>
            <a:off x="169459" y="6586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65201E35-1223-47BA-A143-0EC0E547593F}"/>
              </a:ext>
            </a:extLst>
          </p:cNvPr>
          <p:cNvGrpSpPr/>
          <p:nvPr/>
        </p:nvGrpSpPr>
        <p:grpSpPr>
          <a:xfrm>
            <a:off x="757694" y="6467142"/>
            <a:ext cx="846813" cy="259879"/>
            <a:chOff x="6123371" y="3067017"/>
            <a:chExt cx="846813" cy="259879"/>
          </a:xfrm>
        </p:grpSpPr>
        <p:sp>
          <p:nvSpPr>
            <p:cNvPr id="219" name="立方体 218">
              <a:extLst>
                <a:ext uri="{FF2B5EF4-FFF2-40B4-BE49-F238E27FC236}">
                  <a16:creationId xmlns:a16="http://schemas.microsoft.com/office/drawing/2014/main" xmlns="" id="{28C5EE84-EF0B-4CF8-82BF-F7756117CF56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20" name="立方体 219">
              <a:extLst>
                <a:ext uri="{FF2B5EF4-FFF2-40B4-BE49-F238E27FC236}">
                  <a16:creationId xmlns:a16="http://schemas.microsoft.com/office/drawing/2014/main" xmlns="" id="{F4C7F7D4-BB9D-4B4B-A7C8-662CA92E0687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21" name="立方体 220">
              <a:extLst>
                <a:ext uri="{FF2B5EF4-FFF2-40B4-BE49-F238E27FC236}">
                  <a16:creationId xmlns:a16="http://schemas.microsoft.com/office/drawing/2014/main" xmlns="" id="{1939C225-7A01-4B43-A0D1-E22C2C9D80D2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64F17D99-525E-4D42-9DF6-4AFE5FC052BB}"/>
              </a:ext>
            </a:extLst>
          </p:cNvPr>
          <p:cNvSpPr/>
          <p:nvPr/>
        </p:nvSpPr>
        <p:spPr>
          <a:xfrm>
            <a:off x="2409825" y="3429000"/>
            <a:ext cx="2457450" cy="3429000"/>
          </a:xfrm>
          <a:prstGeom prst="rect">
            <a:avLst/>
          </a:prstGeom>
          <a:solidFill>
            <a:srgbClr val="1CD5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F8811397-F513-4FE7-ADB8-5ECDFB9A8993}"/>
              </a:ext>
            </a:extLst>
          </p:cNvPr>
          <p:cNvSpPr txBox="1"/>
          <p:nvPr/>
        </p:nvSpPr>
        <p:spPr>
          <a:xfrm>
            <a:off x="246803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xmlns="" id="{D47C61A7-AB62-464D-B9AC-34AEC45219AB}"/>
              </a:ext>
            </a:extLst>
          </p:cNvPr>
          <p:cNvCxnSpPr/>
          <p:nvPr/>
        </p:nvCxnSpPr>
        <p:spPr>
          <a:xfrm>
            <a:off x="384175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F359CB7D-A178-4729-9D4C-A8976EA56B12}"/>
              </a:ext>
            </a:extLst>
          </p:cNvPr>
          <p:cNvSpPr txBox="1"/>
          <p:nvPr/>
        </p:nvSpPr>
        <p:spPr>
          <a:xfrm>
            <a:off x="386397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xmlns="" id="{C9A4A4D6-4898-49AD-90FD-3F85C7A76D5B}"/>
              </a:ext>
            </a:extLst>
          </p:cNvPr>
          <p:cNvSpPr txBox="1"/>
          <p:nvPr/>
        </p:nvSpPr>
        <p:spPr>
          <a:xfrm>
            <a:off x="413108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xmlns="" id="{FCC5CB66-2628-414D-94DE-9C1CDDC8351C}"/>
              </a:ext>
            </a:extLst>
          </p:cNvPr>
          <p:cNvSpPr txBox="1"/>
          <p:nvPr/>
        </p:nvSpPr>
        <p:spPr>
          <a:xfrm>
            <a:off x="390448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xmlns="" id="{68105EEE-3FB7-42CB-8295-F14D88774940}"/>
              </a:ext>
            </a:extLst>
          </p:cNvPr>
          <p:cNvSpPr/>
          <p:nvPr/>
        </p:nvSpPr>
        <p:spPr>
          <a:xfrm flipV="1">
            <a:off x="2681818" y="4481532"/>
            <a:ext cx="1850006" cy="753232"/>
          </a:xfrm>
          <a:custGeom>
            <a:avLst/>
            <a:gdLst>
              <a:gd name="connsiteX0" fmla="*/ 42862 w 1850006"/>
              <a:gd name="connsiteY0" fmla="*/ 753232 h 753232"/>
              <a:gd name="connsiteX1" fmla="*/ 1807144 w 1850006"/>
              <a:gd name="connsiteY1" fmla="*/ 753232 h 753232"/>
              <a:gd name="connsiteX2" fmla="*/ 1850006 w 1850006"/>
              <a:gd name="connsiteY2" fmla="*/ 710370 h 753232"/>
              <a:gd name="connsiteX3" fmla="*/ 1850006 w 1850006"/>
              <a:gd name="connsiteY3" fmla="*/ 183335 h 753232"/>
              <a:gd name="connsiteX4" fmla="*/ 1807144 w 1850006"/>
              <a:gd name="connsiteY4" fmla="*/ 140473 h 753232"/>
              <a:gd name="connsiteX5" fmla="*/ 402054 w 1850006"/>
              <a:gd name="connsiteY5" fmla="*/ 140473 h 753232"/>
              <a:gd name="connsiteX6" fmla="*/ 255887 w 1850006"/>
              <a:gd name="connsiteY6" fmla="*/ 0 h 753232"/>
              <a:gd name="connsiteX7" fmla="*/ 109721 w 1850006"/>
              <a:gd name="connsiteY7" fmla="*/ 140473 h 753232"/>
              <a:gd name="connsiteX8" fmla="*/ 42862 w 1850006"/>
              <a:gd name="connsiteY8" fmla="*/ 140473 h 753232"/>
              <a:gd name="connsiteX9" fmla="*/ 0 w 1850006"/>
              <a:gd name="connsiteY9" fmla="*/ 183335 h 753232"/>
              <a:gd name="connsiteX10" fmla="*/ 0 w 1850006"/>
              <a:gd name="connsiteY10" fmla="*/ 710370 h 753232"/>
              <a:gd name="connsiteX11" fmla="*/ 42862 w 1850006"/>
              <a:gd name="connsiteY11" fmla="*/ 753232 h 75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6" h="753232">
                <a:moveTo>
                  <a:pt x="42862" y="753232"/>
                </a:moveTo>
                <a:lnTo>
                  <a:pt x="1807144" y="753232"/>
                </a:lnTo>
                <a:cubicBezTo>
                  <a:pt x="1830816" y="753232"/>
                  <a:pt x="1850006" y="734042"/>
                  <a:pt x="1850006" y="710370"/>
                </a:cubicBezTo>
                <a:lnTo>
                  <a:pt x="1850006" y="183335"/>
                </a:lnTo>
                <a:cubicBezTo>
                  <a:pt x="1850006" y="159663"/>
                  <a:pt x="1830816" y="140473"/>
                  <a:pt x="1807144" y="140473"/>
                </a:cubicBezTo>
                <a:lnTo>
                  <a:pt x="402054" y="140473"/>
                </a:lnTo>
                <a:lnTo>
                  <a:pt x="255887" y="0"/>
                </a:lnTo>
                <a:lnTo>
                  <a:pt x="109721" y="140473"/>
                </a:lnTo>
                <a:lnTo>
                  <a:pt x="42862" y="140473"/>
                </a:lnTo>
                <a:cubicBezTo>
                  <a:pt x="19190" y="140473"/>
                  <a:pt x="0" y="159663"/>
                  <a:pt x="0" y="183335"/>
                </a:cubicBezTo>
                <a:lnTo>
                  <a:pt x="0" y="710370"/>
                </a:lnTo>
                <a:cubicBezTo>
                  <a:pt x="0" y="734042"/>
                  <a:pt x="19190" y="753232"/>
                  <a:pt x="42862" y="75323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0" name="矩形: 圆角 199">
            <a:extLst>
              <a:ext uri="{FF2B5EF4-FFF2-40B4-BE49-F238E27FC236}">
                <a16:creationId xmlns:a16="http://schemas.microsoft.com/office/drawing/2014/main" xmlns="" id="{52B0A40B-CF0A-43BF-8906-40B63AC1AD9D}"/>
              </a:ext>
            </a:extLst>
          </p:cNvPr>
          <p:cNvSpPr/>
          <p:nvPr/>
        </p:nvSpPr>
        <p:spPr>
          <a:xfrm>
            <a:off x="2769101" y="4409632"/>
            <a:ext cx="566237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xmlns="" id="{849F7C7C-1B5D-4184-A6A6-F44B08D3CB80}"/>
              </a:ext>
            </a:extLst>
          </p:cNvPr>
          <p:cNvSpPr/>
          <p:nvPr/>
        </p:nvSpPr>
        <p:spPr>
          <a:xfrm flipH="1" flipV="1">
            <a:off x="2681818" y="5385598"/>
            <a:ext cx="1850007" cy="904194"/>
          </a:xfrm>
          <a:custGeom>
            <a:avLst/>
            <a:gdLst>
              <a:gd name="connsiteX0" fmla="*/ 1803766 w 1850007"/>
              <a:gd name="connsiteY0" fmla="*/ 904194 h 904194"/>
              <a:gd name="connsiteX1" fmla="*/ 46241 w 1850007"/>
              <a:gd name="connsiteY1" fmla="*/ 904194 h 904194"/>
              <a:gd name="connsiteX2" fmla="*/ 0 w 1850007"/>
              <a:gd name="connsiteY2" fmla="*/ 857953 h 904194"/>
              <a:gd name="connsiteX3" fmla="*/ 0 w 1850007"/>
              <a:gd name="connsiteY3" fmla="*/ 190394 h 904194"/>
              <a:gd name="connsiteX4" fmla="*/ 46241 w 1850007"/>
              <a:gd name="connsiteY4" fmla="*/ 144153 h 904194"/>
              <a:gd name="connsiteX5" fmla="*/ 151653 w 1850007"/>
              <a:gd name="connsiteY5" fmla="*/ 144153 h 904194"/>
              <a:gd name="connsiteX6" fmla="*/ 301648 w 1850007"/>
              <a:gd name="connsiteY6" fmla="*/ 0 h 904194"/>
              <a:gd name="connsiteX7" fmla="*/ 451644 w 1850007"/>
              <a:gd name="connsiteY7" fmla="*/ 144153 h 904194"/>
              <a:gd name="connsiteX8" fmla="*/ 1803766 w 1850007"/>
              <a:gd name="connsiteY8" fmla="*/ 144153 h 904194"/>
              <a:gd name="connsiteX9" fmla="*/ 1850007 w 1850007"/>
              <a:gd name="connsiteY9" fmla="*/ 190394 h 904194"/>
              <a:gd name="connsiteX10" fmla="*/ 1850007 w 1850007"/>
              <a:gd name="connsiteY10" fmla="*/ 857953 h 904194"/>
              <a:gd name="connsiteX11" fmla="*/ 1803766 w 1850007"/>
              <a:gd name="connsiteY11" fmla="*/ 904194 h 90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7" h="904194">
                <a:moveTo>
                  <a:pt x="1803766" y="904194"/>
                </a:moveTo>
                <a:lnTo>
                  <a:pt x="46241" y="904194"/>
                </a:lnTo>
                <a:cubicBezTo>
                  <a:pt x="20703" y="904194"/>
                  <a:pt x="0" y="883491"/>
                  <a:pt x="0" y="857953"/>
                </a:cubicBezTo>
                <a:lnTo>
                  <a:pt x="0" y="190394"/>
                </a:lnTo>
                <a:cubicBezTo>
                  <a:pt x="0" y="164856"/>
                  <a:pt x="20703" y="144153"/>
                  <a:pt x="46241" y="144153"/>
                </a:cubicBezTo>
                <a:lnTo>
                  <a:pt x="151653" y="144153"/>
                </a:lnTo>
                <a:lnTo>
                  <a:pt x="301648" y="0"/>
                </a:lnTo>
                <a:lnTo>
                  <a:pt x="451644" y="144153"/>
                </a:lnTo>
                <a:lnTo>
                  <a:pt x="1803766" y="144153"/>
                </a:lnTo>
                <a:cubicBezTo>
                  <a:pt x="1829304" y="144153"/>
                  <a:pt x="1850007" y="164856"/>
                  <a:pt x="1850007" y="190394"/>
                </a:cubicBezTo>
                <a:lnTo>
                  <a:pt x="1850007" y="857953"/>
                </a:lnTo>
                <a:cubicBezTo>
                  <a:pt x="1850007" y="883491"/>
                  <a:pt x="1829304" y="904194"/>
                  <a:pt x="1803766" y="904194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矩形: 圆角 201">
            <a:extLst>
              <a:ext uri="{FF2B5EF4-FFF2-40B4-BE49-F238E27FC236}">
                <a16:creationId xmlns:a16="http://schemas.microsoft.com/office/drawing/2014/main" xmlns="" id="{D5FD2BE9-E2A0-4A01-ACF4-12ADBA35F3E9}"/>
              </a:ext>
            </a:extLst>
          </p:cNvPr>
          <p:cNvSpPr/>
          <p:nvPr/>
        </p:nvSpPr>
        <p:spPr>
          <a:xfrm>
            <a:off x="3924300" y="5312211"/>
            <a:ext cx="547531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F17464E1-CCCC-4770-AC5D-6CCF9F77C19B}"/>
              </a:ext>
            </a:extLst>
          </p:cNvPr>
          <p:cNvSpPr txBox="1"/>
          <p:nvPr/>
        </p:nvSpPr>
        <p:spPr>
          <a:xfrm>
            <a:off x="2628187" y="4559958"/>
            <a:ext cx="200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Arial Black" panose="020B0A04020102020204" pitchFamily="34" charset="0"/>
              </a:rPr>
              <a:t>Tristique Senectus E</a:t>
            </a:r>
          </a:p>
          <a:p>
            <a:r>
              <a:rPr lang="fr-FR" altLang="zh-CN" sz="1200">
                <a:latin typeface="Arial Black" panose="020B0A04020102020204" pitchFamily="34" charset="0"/>
              </a:rPr>
              <a:t>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C0C4CF71-3E06-4A99-ABCB-E36E9E2C9AA7}"/>
              </a:ext>
            </a:extLst>
          </p:cNvPr>
          <p:cNvSpPr txBox="1"/>
          <p:nvPr/>
        </p:nvSpPr>
        <p:spPr>
          <a:xfrm>
            <a:off x="2598446" y="5447867"/>
            <a:ext cx="200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habitant morbi tristique senectus et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FE093FF5-544F-4C0D-9FC8-99431FB08F33}"/>
              </a:ext>
            </a:extLst>
          </p:cNvPr>
          <p:cNvSpPr txBox="1"/>
          <p:nvPr/>
        </p:nvSpPr>
        <p:spPr>
          <a:xfrm>
            <a:off x="2707982" y="4356587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DBAB6C4E-7563-4D31-90A1-EB6320B93B59}"/>
              </a:ext>
            </a:extLst>
          </p:cNvPr>
          <p:cNvSpPr txBox="1"/>
          <p:nvPr/>
        </p:nvSpPr>
        <p:spPr>
          <a:xfrm>
            <a:off x="3859742" y="5264744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AB6C9568-1FB2-404A-AC9B-C0602B3DFEB2}"/>
              </a:ext>
            </a:extLst>
          </p:cNvPr>
          <p:cNvSpPr txBox="1"/>
          <p:nvPr/>
        </p:nvSpPr>
        <p:spPr>
          <a:xfrm>
            <a:off x="2593975" y="6487957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F3155"/>
              </a:solidFill>
              <a:effectLst>
                <a:outerShdw sx="105000" sy="105000" algn="ctr" rotWithShape="0">
                  <a:schemeClr val="tx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xmlns="" id="{8AF5ECFC-C529-4EB0-BCCA-47CBAD15D280}"/>
              </a:ext>
            </a:extLst>
          </p:cNvPr>
          <p:cNvSpPr/>
          <p:nvPr/>
        </p:nvSpPr>
        <p:spPr>
          <a:xfrm>
            <a:off x="4867275" y="3429000"/>
            <a:ext cx="2457450" cy="3429000"/>
          </a:xfrm>
          <a:prstGeom prst="rect">
            <a:avLst/>
          </a:prstGeom>
          <a:solidFill>
            <a:srgbClr val="FF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5A29BAE1-CF73-463F-AA48-8B5B9573741D}"/>
              </a:ext>
            </a:extLst>
          </p:cNvPr>
          <p:cNvSpPr txBox="1"/>
          <p:nvPr/>
        </p:nvSpPr>
        <p:spPr>
          <a:xfrm>
            <a:off x="492548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xmlns="" id="{63757498-B29E-4628-9E7A-B0A5EB9F12D8}"/>
              </a:ext>
            </a:extLst>
          </p:cNvPr>
          <p:cNvCxnSpPr/>
          <p:nvPr/>
        </p:nvCxnSpPr>
        <p:spPr>
          <a:xfrm>
            <a:off x="629920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A03B6777-2E4F-4F91-BFFB-7D1E3BFE3752}"/>
              </a:ext>
            </a:extLst>
          </p:cNvPr>
          <p:cNvSpPr txBox="1"/>
          <p:nvPr/>
        </p:nvSpPr>
        <p:spPr>
          <a:xfrm>
            <a:off x="632142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D32198B7-DBA5-42B2-B5AD-B39430199456}"/>
              </a:ext>
            </a:extLst>
          </p:cNvPr>
          <p:cNvSpPr txBox="1"/>
          <p:nvPr/>
        </p:nvSpPr>
        <p:spPr>
          <a:xfrm>
            <a:off x="658853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06A84F3A-3DCA-422C-BBA3-F2FDD887E88D}"/>
              </a:ext>
            </a:extLst>
          </p:cNvPr>
          <p:cNvSpPr txBox="1"/>
          <p:nvPr/>
        </p:nvSpPr>
        <p:spPr>
          <a:xfrm>
            <a:off x="636193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CDCCA5F1-23C5-4A41-81F0-BE5635D45D57}"/>
              </a:ext>
            </a:extLst>
          </p:cNvPr>
          <p:cNvGrpSpPr/>
          <p:nvPr/>
        </p:nvGrpSpPr>
        <p:grpSpPr>
          <a:xfrm>
            <a:off x="4935385" y="4484165"/>
            <a:ext cx="2321230" cy="1534031"/>
            <a:chOff x="4787900" y="203199"/>
            <a:chExt cx="3286125" cy="2171701"/>
          </a:xfrm>
        </p:grpSpPr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xmlns="" id="{03A4AB92-8833-40BA-AEF5-9DB5735A7278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xmlns="" id="{4FAFFFA6-FDBE-408C-9020-4FC8DD7A3D1D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xmlns="" id="{34C9C2FC-8800-405D-8ED0-51477B6C64E6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xmlns="" id="{5A078FFC-9D6A-4B82-9B55-21254BD842C7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xmlns="" id="{9B37CD6B-37ED-451B-8C45-C85C0DDEC434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xmlns="" id="{FD74933E-6BD4-4AFB-B980-2A0271E6C1B4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:a16="http://schemas.microsoft.com/office/drawing/2014/main" xmlns="" id="{A82056E4-FC63-45FF-9242-8B2D71ABCB79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xmlns="" id="{92EC47E8-A8B3-4C2C-8DAA-229B09ADE67D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xmlns="" id="{1BFDCFC7-23CA-491B-B114-DF4F3759B28C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xmlns="" id="{CB56DF1C-ABDF-4969-BA4E-01F14C02C157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B6293ED0-AD4E-4983-9516-27E9703F3B1D}"/>
              </a:ext>
            </a:extLst>
          </p:cNvPr>
          <p:cNvSpPr txBox="1"/>
          <p:nvPr/>
        </p:nvSpPr>
        <p:spPr>
          <a:xfrm>
            <a:off x="5485292" y="4589147"/>
            <a:ext cx="191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PELLENTESQUE HABITANT MORBI SENECTUS ET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9B53C265-F4B6-4A9E-A7CF-9FEC340FF5B8}"/>
              </a:ext>
            </a:extLst>
          </p:cNvPr>
          <p:cNvGrpSpPr/>
          <p:nvPr/>
        </p:nvGrpSpPr>
        <p:grpSpPr>
          <a:xfrm>
            <a:off x="6568016" y="5558815"/>
            <a:ext cx="613334" cy="567032"/>
            <a:chOff x="3009574" y="2837124"/>
            <a:chExt cx="1431524" cy="1323455"/>
          </a:xfrm>
        </p:grpSpPr>
        <p:sp>
          <p:nvSpPr>
            <p:cNvPr id="181" name="星形: 二十四角 180">
              <a:extLst>
                <a:ext uri="{FF2B5EF4-FFF2-40B4-BE49-F238E27FC236}">
                  <a16:creationId xmlns:a16="http://schemas.microsoft.com/office/drawing/2014/main" xmlns="" id="{57BB66E6-DEEA-48F8-B605-301DE2007844}"/>
                </a:ext>
              </a:extLst>
            </p:cNvPr>
            <p:cNvSpPr/>
            <p:nvPr/>
          </p:nvSpPr>
          <p:spPr>
            <a:xfrm>
              <a:off x="3072074" y="2837124"/>
              <a:ext cx="1323455" cy="1323455"/>
            </a:xfrm>
            <a:prstGeom prst="star24">
              <a:avLst>
                <a:gd name="adj" fmla="val 44155"/>
              </a:avLst>
            </a:prstGeom>
            <a:solidFill>
              <a:srgbClr val="1CD5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xmlns="" id="{F857253E-34B5-400D-8A4E-EADD2C28305F}"/>
                </a:ext>
              </a:extLst>
            </p:cNvPr>
            <p:cNvSpPr txBox="1"/>
            <p:nvPr/>
          </p:nvSpPr>
          <p:spPr>
            <a:xfrm>
              <a:off x="3009574" y="2926789"/>
              <a:ext cx="1431524" cy="1148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2021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11/12</a:t>
              </a:r>
              <a:endParaRPr lang="zh-CN" altLang="en-US" sz="1050">
                <a:latin typeface="Arial Black" panose="020B0A04020102020204" pitchFamily="34" charset="0"/>
              </a:endParaRPr>
            </a:p>
          </p:txBody>
        </p:sp>
      </p:grp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xmlns="" id="{308DE1D0-6349-4ECE-AF5D-DF47E11DE058}"/>
              </a:ext>
            </a:extLst>
          </p:cNvPr>
          <p:cNvCxnSpPr>
            <a:cxnSpLocks/>
          </p:cNvCxnSpPr>
          <p:nvPr/>
        </p:nvCxnSpPr>
        <p:spPr>
          <a:xfrm>
            <a:off x="5084359" y="6586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54AE09CA-FA70-4FDB-8666-E99E4BF3A1FC}"/>
              </a:ext>
            </a:extLst>
          </p:cNvPr>
          <p:cNvGrpSpPr/>
          <p:nvPr/>
        </p:nvGrpSpPr>
        <p:grpSpPr>
          <a:xfrm>
            <a:off x="5672594" y="6467142"/>
            <a:ext cx="846813" cy="259879"/>
            <a:chOff x="6123371" y="3067017"/>
            <a:chExt cx="846813" cy="259879"/>
          </a:xfrm>
        </p:grpSpPr>
        <p:sp>
          <p:nvSpPr>
            <p:cNvPr id="178" name="立方体 177">
              <a:extLst>
                <a:ext uri="{FF2B5EF4-FFF2-40B4-BE49-F238E27FC236}">
                  <a16:creationId xmlns:a16="http://schemas.microsoft.com/office/drawing/2014/main" xmlns="" id="{1FB23C15-C1E4-43B7-AA4C-AA723A897E69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79" name="立方体 178">
              <a:extLst>
                <a:ext uri="{FF2B5EF4-FFF2-40B4-BE49-F238E27FC236}">
                  <a16:creationId xmlns:a16="http://schemas.microsoft.com/office/drawing/2014/main" xmlns="" id="{7F4EA00B-3DC4-4C2C-B61C-206A9B5D699E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180" name="立方体 179">
              <a:extLst>
                <a:ext uri="{FF2B5EF4-FFF2-40B4-BE49-F238E27FC236}">
                  <a16:creationId xmlns:a16="http://schemas.microsoft.com/office/drawing/2014/main" xmlns="" id="{B370C1A4-41B9-4CC4-A404-831E0D86571A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  <p:sp>
        <p:nvSpPr>
          <p:cNvPr id="152" name="矩形 151">
            <a:extLst>
              <a:ext uri="{FF2B5EF4-FFF2-40B4-BE49-F238E27FC236}">
                <a16:creationId xmlns:a16="http://schemas.microsoft.com/office/drawing/2014/main" xmlns="" id="{05CC1C42-3E22-498C-81CF-03E3C41F9ACE}"/>
              </a:ext>
            </a:extLst>
          </p:cNvPr>
          <p:cNvSpPr/>
          <p:nvPr/>
        </p:nvSpPr>
        <p:spPr>
          <a:xfrm>
            <a:off x="7324725" y="3429000"/>
            <a:ext cx="2457450" cy="3429000"/>
          </a:xfrm>
          <a:prstGeom prst="rect">
            <a:avLst/>
          </a:prstGeom>
          <a:solidFill>
            <a:srgbClr val="1CD5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49D7D1BB-D7E0-48E7-8228-D81B7ADDB11B}"/>
              </a:ext>
            </a:extLst>
          </p:cNvPr>
          <p:cNvSpPr txBox="1"/>
          <p:nvPr/>
        </p:nvSpPr>
        <p:spPr>
          <a:xfrm>
            <a:off x="7382933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43208374-CB0F-41D0-9951-653B9F9CED7F}"/>
              </a:ext>
            </a:extLst>
          </p:cNvPr>
          <p:cNvCxnSpPr/>
          <p:nvPr/>
        </p:nvCxnSpPr>
        <p:spPr>
          <a:xfrm>
            <a:off x="8756650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9FC2D9DC-857C-49C2-860D-16EB3E4A946F}"/>
              </a:ext>
            </a:extLst>
          </p:cNvPr>
          <p:cNvSpPr txBox="1"/>
          <p:nvPr/>
        </p:nvSpPr>
        <p:spPr>
          <a:xfrm>
            <a:off x="8778875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3D1746D7-881E-40A8-B5DD-B0668BFF62C2}"/>
              </a:ext>
            </a:extLst>
          </p:cNvPr>
          <p:cNvSpPr txBox="1"/>
          <p:nvPr/>
        </p:nvSpPr>
        <p:spPr>
          <a:xfrm>
            <a:off x="9045982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968185F4-659C-4E54-801D-FA85D58AA952}"/>
              </a:ext>
            </a:extLst>
          </p:cNvPr>
          <p:cNvSpPr txBox="1"/>
          <p:nvPr/>
        </p:nvSpPr>
        <p:spPr>
          <a:xfrm>
            <a:off x="8819381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FDB518F2-B87E-41E3-B6E1-77466172DF6C}"/>
              </a:ext>
            </a:extLst>
          </p:cNvPr>
          <p:cNvSpPr/>
          <p:nvPr/>
        </p:nvSpPr>
        <p:spPr>
          <a:xfrm flipV="1">
            <a:off x="7596718" y="4481532"/>
            <a:ext cx="1850006" cy="753232"/>
          </a:xfrm>
          <a:custGeom>
            <a:avLst/>
            <a:gdLst>
              <a:gd name="connsiteX0" fmla="*/ 42862 w 1850006"/>
              <a:gd name="connsiteY0" fmla="*/ 753232 h 753232"/>
              <a:gd name="connsiteX1" fmla="*/ 1807144 w 1850006"/>
              <a:gd name="connsiteY1" fmla="*/ 753232 h 753232"/>
              <a:gd name="connsiteX2" fmla="*/ 1850006 w 1850006"/>
              <a:gd name="connsiteY2" fmla="*/ 710370 h 753232"/>
              <a:gd name="connsiteX3" fmla="*/ 1850006 w 1850006"/>
              <a:gd name="connsiteY3" fmla="*/ 183335 h 753232"/>
              <a:gd name="connsiteX4" fmla="*/ 1807144 w 1850006"/>
              <a:gd name="connsiteY4" fmla="*/ 140473 h 753232"/>
              <a:gd name="connsiteX5" fmla="*/ 402054 w 1850006"/>
              <a:gd name="connsiteY5" fmla="*/ 140473 h 753232"/>
              <a:gd name="connsiteX6" fmla="*/ 255887 w 1850006"/>
              <a:gd name="connsiteY6" fmla="*/ 0 h 753232"/>
              <a:gd name="connsiteX7" fmla="*/ 109721 w 1850006"/>
              <a:gd name="connsiteY7" fmla="*/ 140473 h 753232"/>
              <a:gd name="connsiteX8" fmla="*/ 42862 w 1850006"/>
              <a:gd name="connsiteY8" fmla="*/ 140473 h 753232"/>
              <a:gd name="connsiteX9" fmla="*/ 0 w 1850006"/>
              <a:gd name="connsiteY9" fmla="*/ 183335 h 753232"/>
              <a:gd name="connsiteX10" fmla="*/ 0 w 1850006"/>
              <a:gd name="connsiteY10" fmla="*/ 710370 h 753232"/>
              <a:gd name="connsiteX11" fmla="*/ 42862 w 1850006"/>
              <a:gd name="connsiteY11" fmla="*/ 753232 h 75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6" h="753232">
                <a:moveTo>
                  <a:pt x="42862" y="753232"/>
                </a:moveTo>
                <a:lnTo>
                  <a:pt x="1807144" y="753232"/>
                </a:lnTo>
                <a:cubicBezTo>
                  <a:pt x="1830816" y="753232"/>
                  <a:pt x="1850006" y="734042"/>
                  <a:pt x="1850006" y="710370"/>
                </a:cubicBezTo>
                <a:lnTo>
                  <a:pt x="1850006" y="183335"/>
                </a:lnTo>
                <a:cubicBezTo>
                  <a:pt x="1850006" y="159663"/>
                  <a:pt x="1830816" y="140473"/>
                  <a:pt x="1807144" y="140473"/>
                </a:cubicBezTo>
                <a:lnTo>
                  <a:pt x="402054" y="140473"/>
                </a:lnTo>
                <a:lnTo>
                  <a:pt x="255887" y="0"/>
                </a:lnTo>
                <a:lnTo>
                  <a:pt x="109721" y="140473"/>
                </a:lnTo>
                <a:lnTo>
                  <a:pt x="42862" y="140473"/>
                </a:lnTo>
                <a:cubicBezTo>
                  <a:pt x="19190" y="140473"/>
                  <a:pt x="0" y="159663"/>
                  <a:pt x="0" y="183335"/>
                </a:cubicBezTo>
                <a:lnTo>
                  <a:pt x="0" y="710370"/>
                </a:lnTo>
                <a:cubicBezTo>
                  <a:pt x="0" y="734042"/>
                  <a:pt x="19190" y="753232"/>
                  <a:pt x="42862" y="753232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xmlns="" id="{19D20051-7CF3-447E-85C2-0C06D31D29D5}"/>
              </a:ext>
            </a:extLst>
          </p:cNvPr>
          <p:cNvSpPr/>
          <p:nvPr/>
        </p:nvSpPr>
        <p:spPr>
          <a:xfrm>
            <a:off x="7684001" y="4409632"/>
            <a:ext cx="566237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39A8843D-753D-4454-99D2-FBC543CF1CBC}"/>
              </a:ext>
            </a:extLst>
          </p:cNvPr>
          <p:cNvSpPr/>
          <p:nvPr/>
        </p:nvSpPr>
        <p:spPr>
          <a:xfrm flipH="1" flipV="1">
            <a:off x="7596718" y="5385598"/>
            <a:ext cx="1850007" cy="904194"/>
          </a:xfrm>
          <a:custGeom>
            <a:avLst/>
            <a:gdLst>
              <a:gd name="connsiteX0" fmla="*/ 1803766 w 1850007"/>
              <a:gd name="connsiteY0" fmla="*/ 904194 h 904194"/>
              <a:gd name="connsiteX1" fmla="*/ 46241 w 1850007"/>
              <a:gd name="connsiteY1" fmla="*/ 904194 h 904194"/>
              <a:gd name="connsiteX2" fmla="*/ 0 w 1850007"/>
              <a:gd name="connsiteY2" fmla="*/ 857953 h 904194"/>
              <a:gd name="connsiteX3" fmla="*/ 0 w 1850007"/>
              <a:gd name="connsiteY3" fmla="*/ 190394 h 904194"/>
              <a:gd name="connsiteX4" fmla="*/ 46241 w 1850007"/>
              <a:gd name="connsiteY4" fmla="*/ 144153 h 904194"/>
              <a:gd name="connsiteX5" fmla="*/ 151653 w 1850007"/>
              <a:gd name="connsiteY5" fmla="*/ 144153 h 904194"/>
              <a:gd name="connsiteX6" fmla="*/ 301648 w 1850007"/>
              <a:gd name="connsiteY6" fmla="*/ 0 h 904194"/>
              <a:gd name="connsiteX7" fmla="*/ 451644 w 1850007"/>
              <a:gd name="connsiteY7" fmla="*/ 144153 h 904194"/>
              <a:gd name="connsiteX8" fmla="*/ 1803766 w 1850007"/>
              <a:gd name="connsiteY8" fmla="*/ 144153 h 904194"/>
              <a:gd name="connsiteX9" fmla="*/ 1850007 w 1850007"/>
              <a:gd name="connsiteY9" fmla="*/ 190394 h 904194"/>
              <a:gd name="connsiteX10" fmla="*/ 1850007 w 1850007"/>
              <a:gd name="connsiteY10" fmla="*/ 857953 h 904194"/>
              <a:gd name="connsiteX11" fmla="*/ 1803766 w 1850007"/>
              <a:gd name="connsiteY11" fmla="*/ 904194 h 90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0007" h="904194">
                <a:moveTo>
                  <a:pt x="1803766" y="904194"/>
                </a:moveTo>
                <a:lnTo>
                  <a:pt x="46241" y="904194"/>
                </a:lnTo>
                <a:cubicBezTo>
                  <a:pt x="20703" y="904194"/>
                  <a:pt x="0" y="883491"/>
                  <a:pt x="0" y="857953"/>
                </a:cubicBezTo>
                <a:lnTo>
                  <a:pt x="0" y="190394"/>
                </a:lnTo>
                <a:cubicBezTo>
                  <a:pt x="0" y="164856"/>
                  <a:pt x="20703" y="144153"/>
                  <a:pt x="46241" y="144153"/>
                </a:cubicBezTo>
                <a:lnTo>
                  <a:pt x="151653" y="144153"/>
                </a:lnTo>
                <a:lnTo>
                  <a:pt x="301648" y="0"/>
                </a:lnTo>
                <a:lnTo>
                  <a:pt x="451644" y="144153"/>
                </a:lnTo>
                <a:lnTo>
                  <a:pt x="1803766" y="144153"/>
                </a:lnTo>
                <a:cubicBezTo>
                  <a:pt x="1829304" y="144153"/>
                  <a:pt x="1850007" y="164856"/>
                  <a:pt x="1850007" y="190394"/>
                </a:cubicBezTo>
                <a:lnTo>
                  <a:pt x="1850007" y="857953"/>
                </a:lnTo>
                <a:cubicBezTo>
                  <a:pt x="1850007" y="883491"/>
                  <a:pt x="1829304" y="904194"/>
                  <a:pt x="1803766" y="904194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  <a:effectLst>
            <a:outerShdw dist="635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xmlns="" id="{B0A2CCF9-631E-4FBA-A7D4-871E8EDABE94}"/>
              </a:ext>
            </a:extLst>
          </p:cNvPr>
          <p:cNvSpPr/>
          <p:nvPr/>
        </p:nvSpPr>
        <p:spPr>
          <a:xfrm>
            <a:off x="8839200" y="5312211"/>
            <a:ext cx="547531" cy="111483"/>
          </a:xfrm>
          <a:prstGeom prst="roundRect">
            <a:avLst/>
          </a:prstGeom>
          <a:solidFill>
            <a:srgbClr val="FF315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F5E6A175-AD80-45B0-AFD7-4BC05F6CEA3D}"/>
              </a:ext>
            </a:extLst>
          </p:cNvPr>
          <p:cNvSpPr txBox="1"/>
          <p:nvPr/>
        </p:nvSpPr>
        <p:spPr>
          <a:xfrm>
            <a:off x="7543087" y="4559958"/>
            <a:ext cx="200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>
                <a:latin typeface="Arial Black" panose="020B0A04020102020204" pitchFamily="34" charset="0"/>
              </a:rPr>
              <a:t>Tristique Senectus E</a:t>
            </a:r>
          </a:p>
          <a:p>
            <a:r>
              <a:rPr lang="fr-FR" altLang="zh-CN" sz="1200">
                <a:latin typeface="Arial Black" panose="020B0A04020102020204" pitchFamily="34" charset="0"/>
              </a:rPr>
              <a:t>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xmlns="" id="{B514C5A1-B41F-4C05-B65B-CF8CD3CADE0A}"/>
              </a:ext>
            </a:extLst>
          </p:cNvPr>
          <p:cNvSpPr txBox="1"/>
          <p:nvPr/>
        </p:nvSpPr>
        <p:spPr>
          <a:xfrm>
            <a:off x="7513346" y="5447867"/>
            <a:ext cx="2008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habitant morbi tristique senectus et netus et malesuada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0EBC58F6-A66C-46A5-8A3C-C7C6351BFE06}"/>
              </a:ext>
            </a:extLst>
          </p:cNvPr>
          <p:cNvSpPr txBox="1"/>
          <p:nvPr/>
        </p:nvSpPr>
        <p:spPr>
          <a:xfrm>
            <a:off x="7622882" y="4356587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66230508-1379-4949-A197-2F3E3AD863F0}"/>
              </a:ext>
            </a:extLst>
          </p:cNvPr>
          <p:cNvSpPr txBox="1"/>
          <p:nvPr/>
        </p:nvSpPr>
        <p:spPr>
          <a:xfrm>
            <a:off x="8774642" y="5264744"/>
            <a:ext cx="7062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>
                <a:latin typeface="+mn-ea"/>
              </a:rPr>
              <a:t>TEXT HERE</a:t>
            </a:r>
            <a:endParaRPr lang="zh-CN" altLang="en-US" sz="800" b="1">
              <a:latin typeface="+mn-ea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750E787B-7A17-43C5-8C58-355E77995ED9}"/>
              </a:ext>
            </a:extLst>
          </p:cNvPr>
          <p:cNvSpPr txBox="1"/>
          <p:nvPr/>
        </p:nvSpPr>
        <p:spPr>
          <a:xfrm>
            <a:off x="7508875" y="6487957"/>
            <a:ext cx="208915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rPr>
              <a:t>TITLE GOES HERE</a:t>
            </a:r>
            <a:endParaRPr lang="zh-CN" altLang="en-US" sz="1400">
              <a:ln w="6350">
                <a:solidFill>
                  <a:schemeClr val="tx1"/>
                </a:solidFill>
              </a:ln>
              <a:solidFill>
                <a:srgbClr val="FF3155"/>
              </a:solidFill>
              <a:effectLst>
                <a:outerShdw sx="105000" sy="105000" algn="ctr" rotWithShape="0">
                  <a:schemeClr val="tx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51" name="矩形 250">
            <a:extLst>
              <a:ext uri="{FF2B5EF4-FFF2-40B4-BE49-F238E27FC236}">
                <a16:creationId xmlns:a16="http://schemas.microsoft.com/office/drawing/2014/main" xmlns="" id="{995B0CB8-A3BE-4A3A-9481-0892D831852C}"/>
              </a:ext>
            </a:extLst>
          </p:cNvPr>
          <p:cNvSpPr/>
          <p:nvPr/>
        </p:nvSpPr>
        <p:spPr>
          <a:xfrm>
            <a:off x="9707168" y="3429000"/>
            <a:ext cx="2457450" cy="3429000"/>
          </a:xfrm>
          <a:prstGeom prst="rect">
            <a:avLst/>
          </a:prstGeom>
          <a:solidFill>
            <a:srgbClr val="FF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xmlns="" id="{62906053-A996-4175-9494-314038DC29C4}"/>
              </a:ext>
            </a:extLst>
          </p:cNvPr>
          <p:cNvSpPr txBox="1"/>
          <p:nvPr/>
        </p:nvSpPr>
        <p:spPr>
          <a:xfrm>
            <a:off x="9765376" y="3495875"/>
            <a:ext cx="1249892" cy="67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1500"/>
              </a:lnSpc>
            </a:pPr>
            <a:r>
              <a:rPr lang="en-US" altLang="zh-CN" sz="1400">
                <a:latin typeface="Arial Black" panose="020B0A04020102020204" pitchFamily="34" charset="0"/>
              </a:rPr>
              <a:t>TEMPLET</a:t>
            </a:r>
            <a:endParaRPr lang="zh-CN" altLang="en-US" sz="1400">
              <a:latin typeface="Arial Black" panose="020B0A04020102020204" pitchFamily="34" charset="0"/>
            </a:endParaRPr>
          </a:p>
        </p:txBody>
      </p: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xmlns="" id="{0C9DA85B-ADC3-4EF5-9667-22627E9A0C0B}"/>
              </a:ext>
            </a:extLst>
          </p:cNvPr>
          <p:cNvCxnSpPr/>
          <p:nvPr/>
        </p:nvCxnSpPr>
        <p:spPr>
          <a:xfrm>
            <a:off x="11139093" y="3592830"/>
            <a:ext cx="0" cy="419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文本框 253">
            <a:extLst>
              <a:ext uri="{FF2B5EF4-FFF2-40B4-BE49-F238E27FC236}">
                <a16:creationId xmlns:a16="http://schemas.microsoft.com/office/drawing/2014/main" xmlns="" id="{43809EF8-2D26-4307-AC50-70C035E772C4}"/>
              </a:ext>
            </a:extLst>
          </p:cNvPr>
          <p:cNvSpPr txBox="1"/>
          <p:nvPr/>
        </p:nvSpPr>
        <p:spPr>
          <a:xfrm>
            <a:off x="11161318" y="3614308"/>
            <a:ext cx="1003300" cy="36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Arial Black" panose="020B0A04020102020204" pitchFamily="34" charset="0"/>
              </a:rPr>
              <a:t>11/12</a:t>
            </a:r>
            <a:endParaRPr lang="zh-CN" altLang="en-US" sz="1600">
              <a:latin typeface="Arial Black" panose="020B0A04020102020204" pitchFamily="34" charset="0"/>
            </a:endParaRP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xmlns="" id="{0F518F94-F2B3-4AF3-BFA6-15641A1DCED1}"/>
              </a:ext>
            </a:extLst>
          </p:cNvPr>
          <p:cNvSpPr txBox="1"/>
          <p:nvPr/>
        </p:nvSpPr>
        <p:spPr>
          <a:xfrm>
            <a:off x="11428425" y="3829896"/>
            <a:ext cx="475432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2021</a:t>
            </a:r>
            <a:endParaRPr lang="zh-CN" altLang="en-US" sz="900" b="1">
              <a:latin typeface="+mn-ea"/>
            </a:endParaRP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xmlns="" id="{DB3C82B6-CC3F-420A-87EA-13D943778D41}"/>
              </a:ext>
            </a:extLst>
          </p:cNvPr>
          <p:cNvSpPr txBox="1"/>
          <p:nvPr/>
        </p:nvSpPr>
        <p:spPr>
          <a:xfrm>
            <a:off x="11201824" y="3518946"/>
            <a:ext cx="928634" cy="24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b="1">
                <a:latin typeface="+mn-ea"/>
              </a:rPr>
              <a:t>November</a:t>
            </a: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xmlns="" id="{9C4995DF-F4B3-4113-A385-168944279C11}"/>
              </a:ext>
            </a:extLst>
          </p:cNvPr>
          <p:cNvGrpSpPr/>
          <p:nvPr/>
        </p:nvGrpSpPr>
        <p:grpSpPr>
          <a:xfrm>
            <a:off x="9775278" y="4484165"/>
            <a:ext cx="2321230" cy="1534031"/>
            <a:chOff x="4787900" y="203199"/>
            <a:chExt cx="3286125" cy="2171701"/>
          </a:xfrm>
        </p:grpSpPr>
        <p:sp>
          <p:nvSpPr>
            <p:cNvPr id="267" name="矩形: 圆角 266">
              <a:extLst>
                <a:ext uri="{FF2B5EF4-FFF2-40B4-BE49-F238E27FC236}">
                  <a16:creationId xmlns:a16="http://schemas.microsoft.com/office/drawing/2014/main" xmlns="" id="{C9961061-359D-4961-92B2-E54C84C3199E}"/>
                </a:ext>
              </a:extLst>
            </p:cNvPr>
            <p:cNvSpPr/>
            <p:nvPr/>
          </p:nvSpPr>
          <p:spPr>
            <a:xfrm>
              <a:off x="4787900" y="1219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: 圆角 267">
              <a:extLst>
                <a:ext uri="{FF2B5EF4-FFF2-40B4-BE49-F238E27FC236}">
                  <a16:creationId xmlns:a16="http://schemas.microsoft.com/office/drawing/2014/main" xmlns="" id="{2206D535-01DC-4334-9067-F9D983D17024}"/>
                </a:ext>
              </a:extLst>
            </p:cNvPr>
            <p:cNvSpPr/>
            <p:nvPr/>
          </p:nvSpPr>
          <p:spPr>
            <a:xfrm>
              <a:off x="4894086" y="1106310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9" name="矩形: 圆角 268">
              <a:extLst>
                <a:ext uri="{FF2B5EF4-FFF2-40B4-BE49-F238E27FC236}">
                  <a16:creationId xmlns:a16="http://schemas.microsoft.com/office/drawing/2014/main" xmlns="" id="{1EE38C8C-4FFD-45CB-8235-D55297C8392B}"/>
                </a:ext>
              </a:extLst>
            </p:cNvPr>
            <p:cNvSpPr/>
            <p:nvPr/>
          </p:nvSpPr>
          <p:spPr>
            <a:xfrm>
              <a:off x="5000272" y="993421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0" name="矩形: 圆角 269">
              <a:extLst>
                <a:ext uri="{FF2B5EF4-FFF2-40B4-BE49-F238E27FC236}">
                  <a16:creationId xmlns:a16="http://schemas.microsoft.com/office/drawing/2014/main" xmlns="" id="{5411EEE5-45D0-4F5F-85A7-07D75015FF94}"/>
                </a:ext>
              </a:extLst>
            </p:cNvPr>
            <p:cNvSpPr/>
            <p:nvPr/>
          </p:nvSpPr>
          <p:spPr>
            <a:xfrm>
              <a:off x="5106458" y="880532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1" name="矩形: 圆角 270">
              <a:extLst>
                <a:ext uri="{FF2B5EF4-FFF2-40B4-BE49-F238E27FC236}">
                  <a16:creationId xmlns:a16="http://schemas.microsoft.com/office/drawing/2014/main" xmlns="" id="{11BBDC2D-CF1A-4351-81B6-A26640027355}"/>
                </a:ext>
              </a:extLst>
            </p:cNvPr>
            <p:cNvSpPr/>
            <p:nvPr/>
          </p:nvSpPr>
          <p:spPr>
            <a:xfrm>
              <a:off x="5212645" y="767643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xmlns="" id="{3E385EFD-616E-4676-8426-59683346453E}"/>
                </a:ext>
              </a:extLst>
            </p:cNvPr>
            <p:cNvSpPr/>
            <p:nvPr/>
          </p:nvSpPr>
          <p:spPr>
            <a:xfrm>
              <a:off x="5318830" y="654755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3" name="矩形: 圆角 272">
              <a:extLst>
                <a:ext uri="{FF2B5EF4-FFF2-40B4-BE49-F238E27FC236}">
                  <a16:creationId xmlns:a16="http://schemas.microsoft.com/office/drawing/2014/main" xmlns="" id="{9AE7C9B8-8475-4BE6-A05D-A3838C69D7EA}"/>
                </a:ext>
              </a:extLst>
            </p:cNvPr>
            <p:cNvSpPr/>
            <p:nvPr/>
          </p:nvSpPr>
          <p:spPr>
            <a:xfrm>
              <a:off x="5425017" y="541866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4" name="矩形: 圆角 273">
              <a:extLst>
                <a:ext uri="{FF2B5EF4-FFF2-40B4-BE49-F238E27FC236}">
                  <a16:creationId xmlns:a16="http://schemas.microsoft.com/office/drawing/2014/main" xmlns="" id="{CC33C5B3-540D-474B-9E32-76D4ED13B46B}"/>
                </a:ext>
              </a:extLst>
            </p:cNvPr>
            <p:cNvSpPr/>
            <p:nvPr/>
          </p:nvSpPr>
          <p:spPr>
            <a:xfrm>
              <a:off x="5531203" y="428977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5" name="矩形: 圆角 274">
              <a:extLst>
                <a:ext uri="{FF2B5EF4-FFF2-40B4-BE49-F238E27FC236}">
                  <a16:creationId xmlns:a16="http://schemas.microsoft.com/office/drawing/2014/main" xmlns="" id="{B52E9D5B-FAF1-4B14-B79B-730A36E0B700}"/>
                </a:ext>
              </a:extLst>
            </p:cNvPr>
            <p:cNvSpPr/>
            <p:nvPr/>
          </p:nvSpPr>
          <p:spPr>
            <a:xfrm>
              <a:off x="5637389" y="316088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 w="12700" cap="flat" cmpd="sng" algn="ctr">
              <a:solidFill>
                <a:schemeClr val="tx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xmlns="" id="{2C29507A-BE86-460E-A477-3DE693F18ABD}"/>
                </a:ext>
              </a:extLst>
            </p:cNvPr>
            <p:cNvSpPr/>
            <p:nvPr/>
          </p:nvSpPr>
          <p:spPr>
            <a:xfrm>
              <a:off x="5743575" y="203199"/>
              <a:ext cx="2330450" cy="1155701"/>
            </a:xfrm>
            <a:prstGeom prst="roundRect">
              <a:avLst>
                <a:gd name="adj" fmla="val 128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xmlns="" id="{13728883-3D5A-4044-B571-46C1D1E5D045}"/>
              </a:ext>
            </a:extLst>
          </p:cNvPr>
          <p:cNvSpPr txBox="1"/>
          <p:nvPr/>
        </p:nvSpPr>
        <p:spPr>
          <a:xfrm>
            <a:off x="10325185" y="4589147"/>
            <a:ext cx="1914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Arial Black" panose="020B0A04020102020204" pitchFamily="34" charset="0"/>
              </a:rPr>
              <a:t>PELLENTESQUE HABITANT MORBI SENECTUS ET</a:t>
            </a:r>
            <a:endParaRPr lang="zh-CN" altLang="en-US" sz="1200">
              <a:latin typeface="Arial Black" panose="020B0A04020102020204" pitchFamily="34" charset="0"/>
            </a:endParaRP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xmlns="" id="{8B857ABD-1E5C-495F-BAD8-A0F2EAB779CA}"/>
              </a:ext>
            </a:extLst>
          </p:cNvPr>
          <p:cNvGrpSpPr/>
          <p:nvPr/>
        </p:nvGrpSpPr>
        <p:grpSpPr>
          <a:xfrm>
            <a:off x="11407909" y="5558815"/>
            <a:ext cx="613334" cy="567032"/>
            <a:chOff x="3009574" y="2837124"/>
            <a:chExt cx="1431524" cy="1323455"/>
          </a:xfrm>
        </p:grpSpPr>
        <p:sp>
          <p:nvSpPr>
            <p:cNvPr id="265" name="星形: 二十四角 264">
              <a:extLst>
                <a:ext uri="{FF2B5EF4-FFF2-40B4-BE49-F238E27FC236}">
                  <a16:creationId xmlns:a16="http://schemas.microsoft.com/office/drawing/2014/main" xmlns="" id="{D6E8A483-2C53-495E-9351-A7488C1EA019}"/>
                </a:ext>
              </a:extLst>
            </p:cNvPr>
            <p:cNvSpPr/>
            <p:nvPr/>
          </p:nvSpPr>
          <p:spPr>
            <a:xfrm>
              <a:off x="3072074" y="2837124"/>
              <a:ext cx="1323455" cy="1323455"/>
            </a:xfrm>
            <a:prstGeom prst="star24">
              <a:avLst>
                <a:gd name="adj" fmla="val 44155"/>
              </a:avLst>
            </a:prstGeom>
            <a:solidFill>
              <a:srgbClr val="1CD5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xmlns="" id="{DB5BB22E-6278-4E75-9799-5B469030AEA9}"/>
                </a:ext>
              </a:extLst>
            </p:cNvPr>
            <p:cNvSpPr txBox="1"/>
            <p:nvPr/>
          </p:nvSpPr>
          <p:spPr>
            <a:xfrm>
              <a:off x="3009574" y="2926789"/>
              <a:ext cx="1431524" cy="1148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2021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50">
                  <a:latin typeface="Arial Black" panose="020B0A04020102020204" pitchFamily="34" charset="0"/>
                </a:rPr>
                <a:t>11/12</a:t>
              </a:r>
              <a:endParaRPr lang="zh-CN" altLang="en-US" sz="1050">
                <a:latin typeface="Arial Black" panose="020B0A04020102020204" pitchFamily="34" charset="0"/>
              </a:endParaRPr>
            </a:p>
          </p:txBody>
        </p:sp>
      </p:grp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xmlns="" id="{E53EA6C8-31C9-4AAE-8E64-F59AF2986999}"/>
              </a:ext>
            </a:extLst>
          </p:cNvPr>
          <p:cNvCxnSpPr>
            <a:cxnSpLocks/>
          </p:cNvCxnSpPr>
          <p:nvPr/>
        </p:nvCxnSpPr>
        <p:spPr>
          <a:xfrm>
            <a:off x="9924252" y="6586088"/>
            <a:ext cx="202328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EB7E360B-BDF6-41F9-B6A6-B739E74856D5}"/>
              </a:ext>
            </a:extLst>
          </p:cNvPr>
          <p:cNvGrpSpPr/>
          <p:nvPr/>
        </p:nvGrpSpPr>
        <p:grpSpPr>
          <a:xfrm>
            <a:off x="10512487" y="6467142"/>
            <a:ext cx="846813" cy="259879"/>
            <a:chOff x="6123371" y="3067017"/>
            <a:chExt cx="846813" cy="259879"/>
          </a:xfrm>
        </p:grpSpPr>
        <p:sp>
          <p:nvSpPr>
            <p:cNvPr id="262" name="立方体 261">
              <a:extLst>
                <a:ext uri="{FF2B5EF4-FFF2-40B4-BE49-F238E27FC236}">
                  <a16:creationId xmlns:a16="http://schemas.microsoft.com/office/drawing/2014/main" xmlns="" id="{BDA12CA0-D7B1-423D-A37E-FCA26450CAE2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63" name="立方体 262">
              <a:extLst>
                <a:ext uri="{FF2B5EF4-FFF2-40B4-BE49-F238E27FC236}">
                  <a16:creationId xmlns:a16="http://schemas.microsoft.com/office/drawing/2014/main" xmlns="" id="{6FAF95DB-4599-432C-AEF5-621AEA2BE64B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P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64" name="立方体 263">
              <a:extLst>
                <a:ext uri="{FF2B5EF4-FFF2-40B4-BE49-F238E27FC236}">
                  <a16:creationId xmlns:a16="http://schemas.microsoft.com/office/drawing/2014/main" xmlns="" id="{E0368A5F-ADA2-4145-8F36-3C53C7153B03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1CD5D8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T</a:t>
              </a:r>
              <a:endParaRPr lang="zh-CN" altLang="en-US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342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DC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C0B9B95-EFE7-4C1B-BA6F-0DEA7ADD78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2D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6A7C0BE-57B3-4B8D-8D3E-8C0E4A6EB1A7}"/>
              </a:ext>
            </a:extLst>
          </p:cNvPr>
          <p:cNvGrpSpPr/>
          <p:nvPr/>
        </p:nvGrpSpPr>
        <p:grpSpPr>
          <a:xfrm>
            <a:off x="4457700" y="2405996"/>
            <a:ext cx="3276600" cy="2406650"/>
            <a:chOff x="4457700" y="2225675"/>
            <a:chExt cx="3276600" cy="240665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3223740C-569D-48AB-8D62-652082397360}"/>
                </a:ext>
              </a:extLst>
            </p:cNvPr>
            <p:cNvSpPr/>
            <p:nvPr/>
          </p:nvSpPr>
          <p:spPr>
            <a:xfrm>
              <a:off x="4457700" y="2225675"/>
              <a:ext cx="3276600" cy="2406650"/>
            </a:xfrm>
            <a:prstGeom prst="roundRect">
              <a:avLst>
                <a:gd name="adj" fmla="val 39094"/>
              </a:avLst>
            </a:prstGeom>
            <a:solidFill>
              <a:srgbClr val="FDEB0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3F8B86F-6AA3-4EE8-B6D4-75C2F428D31E}"/>
                </a:ext>
              </a:extLst>
            </p:cNvPr>
            <p:cNvGrpSpPr/>
            <p:nvPr/>
          </p:nvGrpSpPr>
          <p:grpSpPr>
            <a:xfrm>
              <a:off x="4963375" y="2464935"/>
              <a:ext cx="2265250" cy="1928130"/>
              <a:chOff x="5667375" y="2945100"/>
              <a:chExt cx="857250" cy="729672"/>
            </a:xfrm>
            <a:solidFill>
              <a:srgbClr val="F94ECE"/>
            </a:soli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47E95A7F-FC18-4E5F-8B1C-DA4DA601BD9C}"/>
                  </a:ext>
                </a:extLst>
              </p:cNvPr>
              <p:cNvSpPr/>
              <p:nvPr/>
            </p:nvSpPr>
            <p:spPr>
              <a:xfrm>
                <a:off x="5667375" y="2945100"/>
                <a:ext cx="857250" cy="729672"/>
              </a:xfrm>
              <a:custGeom>
                <a:avLst/>
                <a:gdLst>
                  <a:gd name="connsiteX0" fmla="*/ 428635 w 857250"/>
                  <a:gd name="connsiteY0" fmla="*/ 0 h 729672"/>
                  <a:gd name="connsiteX1" fmla="*/ 428635 w 857250"/>
                  <a:gd name="connsiteY1" fmla="*/ 0 h 729672"/>
                  <a:gd name="connsiteX2" fmla="*/ 428615 w 857250"/>
                  <a:gd name="connsiteY2" fmla="*/ 0 h 729672"/>
                  <a:gd name="connsiteX3" fmla="*/ 0 w 857250"/>
                  <a:gd name="connsiteY3" fmla="*/ 325536 h 729672"/>
                  <a:gd name="connsiteX4" fmla="*/ 428615 w 857250"/>
                  <a:gd name="connsiteY4" fmla="*/ 729672 h 729672"/>
                  <a:gd name="connsiteX5" fmla="*/ 428625 w 857250"/>
                  <a:gd name="connsiteY5" fmla="*/ 729672 h 729672"/>
                  <a:gd name="connsiteX6" fmla="*/ 428635 w 857250"/>
                  <a:gd name="connsiteY6" fmla="*/ 729672 h 729672"/>
                  <a:gd name="connsiteX7" fmla="*/ 857250 w 857250"/>
                  <a:gd name="connsiteY7" fmla="*/ 325536 h 729672"/>
                  <a:gd name="connsiteX8" fmla="*/ 428635 w 857250"/>
                  <a:gd name="connsiteY8" fmla="*/ 0 h 729672"/>
                  <a:gd name="connsiteX9" fmla="*/ 428635 w 857250"/>
                  <a:gd name="connsiteY9" fmla="*/ 700773 h 729672"/>
                  <a:gd name="connsiteX10" fmla="*/ 428635 w 857250"/>
                  <a:gd name="connsiteY10" fmla="*/ 700773 h 729672"/>
                  <a:gd name="connsiteX11" fmla="*/ 428615 w 857250"/>
                  <a:gd name="connsiteY11" fmla="*/ 700773 h 729672"/>
                  <a:gd name="connsiteX12" fmla="*/ 28899 w 857250"/>
                  <a:gd name="connsiteY12" fmla="*/ 325536 h 729672"/>
                  <a:gd name="connsiteX13" fmla="*/ 428615 w 857250"/>
                  <a:gd name="connsiteY13" fmla="*/ 28899 h 729672"/>
                  <a:gd name="connsiteX14" fmla="*/ 428625 w 857250"/>
                  <a:gd name="connsiteY14" fmla="*/ 28899 h 729672"/>
                  <a:gd name="connsiteX15" fmla="*/ 428635 w 857250"/>
                  <a:gd name="connsiteY15" fmla="*/ 28899 h 729672"/>
                  <a:gd name="connsiteX16" fmla="*/ 828351 w 857250"/>
                  <a:gd name="connsiteY16" fmla="*/ 325536 h 729672"/>
                  <a:gd name="connsiteX17" fmla="*/ 428635 w 857250"/>
                  <a:gd name="connsiteY17" fmla="*/ 700773 h 729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729672">
                    <a:moveTo>
                      <a:pt x="428635" y="0"/>
                    </a:moveTo>
                    <a:cubicBezTo>
                      <a:pt x="428635" y="0"/>
                      <a:pt x="428625" y="0"/>
                      <a:pt x="428635" y="0"/>
                    </a:cubicBezTo>
                    <a:cubicBezTo>
                      <a:pt x="428625" y="0"/>
                      <a:pt x="428615" y="0"/>
                      <a:pt x="428615" y="0"/>
                    </a:cubicBezTo>
                    <a:cubicBezTo>
                      <a:pt x="116367" y="0"/>
                      <a:pt x="0" y="199673"/>
                      <a:pt x="0" y="325536"/>
                    </a:cubicBezTo>
                    <a:cubicBezTo>
                      <a:pt x="0" y="462058"/>
                      <a:pt x="129426" y="729672"/>
                      <a:pt x="428615" y="729672"/>
                    </a:cubicBezTo>
                    <a:cubicBezTo>
                      <a:pt x="428615" y="729672"/>
                      <a:pt x="428625" y="729672"/>
                      <a:pt x="428625" y="729672"/>
                    </a:cubicBezTo>
                    <a:cubicBezTo>
                      <a:pt x="428625" y="729672"/>
                      <a:pt x="428635" y="729672"/>
                      <a:pt x="428635" y="729672"/>
                    </a:cubicBezTo>
                    <a:cubicBezTo>
                      <a:pt x="727824" y="729672"/>
                      <a:pt x="857250" y="462048"/>
                      <a:pt x="857250" y="325536"/>
                    </a:cubicBezTo>
                    <a:cubicBezTo>
                      <a:pt x="857250" y="199673"/>
                      <a:pt x="740883" y="0"/>
                      <a:pt x="428635" y="0"/>
                    </a:cubicBezTo>
                    <a:close/>
                    <a:moveTo>
                      <a:pt x="428635" y="700773"/>
                    </a:moveTo>
                    <a:cubicBezTo>
                      <a:pt x="428635" y="700773"/>
                      <a:pt x="428625" y="700773"/>
                      <a:pt x="428635" y="700773"/>
                    </a:cubicBezTo>
                    <a:cubicBezTo>
                      <a:pt x="428625" y="700773"/>
                      <a:pt x="428615" y="700773"/>
                      <a:pt x="428615" y="700773"/>
                    </a:cubicBezTo>
                    <a:cubicBezTo>
                      <a:pt x="127302" y="700773"/>
                      <a:pt x="28899" y="421710"/>
                      <a:pt x="28899" y="325536"/>
                    </a:cubicBezTo>
                    <a:cubicBezTo>
                      <a:pt x="28899" y="210845"/>
                      <a:pt x="137417" y="28899"/>
                      <a:pt x="428615" y="28899"/>
                    </a:cubicBezTo>
                    <a:cubicBezTo>
                      <a:pt x="428615" y="28899"/>
                      <a:pt x="428625" y="28899"/>
                      <a:pt x="428625" y="28899"/>
                    </a:cubicBezTo>
                    <a:cubicBezTo>
                      <a:pt x="428625" y="28899"/>
                      <a:pt x="428635" y="28899"/>
                      <a:pt x="428635" y="28899"/>
                    </a:cubicBezTo>
                    <a:cubicBezTo>
                      <a:pt x="719833" y="28899"/>
                      <a:pt x="828351" y="210845"/>
                      <a:pt x="828351" y="325536"/>
                    </a:cubicBezTo>
                    <a:cubicBezTo>
                      <a:pt x="828351" y="421710"/>
                      <a:pt x="729948" y="700773"/>
                      <a:pt x="428635" y="700773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9B583367-330E-466D-85F4-8730BFA7D98E}"/>
                  </a:ext>
                </a:extLst>
              </p:cNvPr>
              <p:cNvSpPr/>
              <p:nvPr/>
            </p:nvSpPr>
            <p:spPr>
              <a:xfrm>
                <a:off x="5747546" y="3046180"/>
                <a:ext cx="696906" cy="527513"/>
              </a:xfrm>
              <a:custGeom>
                <a:avLst/>
                <a:gdLst>
                  <a:gd name="connsiteX0" fmla="*/ 348463 w 696906"/>
                  <a:gd name="connsiteY0" fmla="*/ 0 h 527513"/>
                  <a:gd name="connsiteX1" fmla="*/ 348463 w 696906"/>
                  <a:gd name="connsiteY1" fmla="*/ 0 h 527513"/>
                  <a:gd name="connsiteX2" fmla="*/ 348444 w 696906"/>
                  <a:gd name="connsiteY2" fmla="*/ 0 h 527513"/>
                  <a:gd name="connsiteX3" fmla="*/ 0 w 696906"/>
                  <a:gd name="connsiteY3" fmla="*/ 238144 h 527513"/>
                  <a:gd name="connsiteX4" fmla="*/ 67 w 696906"/>
                  <a:gd name="connsiteY4" fmla="*/ 239535 h 527513"/>
                  <a:gd name="connsiteX5" fmla="*/ 348444 w 696906"/>
                  <a:gd name="connsiteY5" fmla="*/ 527514 h 527513"/>
                  <a:gd name="connsiteX6" fmla="*/ 348453 w 696906"/>
                  <a:gd name="connsiteY6" fmla="*/ 527514 h 527513"/>
                  <a:gd name="connsiteX7" fmla="*/ 348463 w 696906"/>
                  <a:gd name="connsiteY7" fmla="*/ 527514 h 527513"/>
                  <a:gd name="connsiteX8" fmla="*/ 696811 w 696906"/>
                  <a:gd name="connsiteY8" fmla="*/ 239820 h 527513"/>
                  <a:gd name="connsiteX9" fmla="*/ 696906 w 696906"/>
                  <a:gd name="connsiteY9" fmla="*/ 238144 h 527513"/>
                  <a:gd name="connsiteX10" fmla="*/ 348463 w 696906"/>
                  <a:gd name="connsiteY10" fmla="*/ 0 h 527513"/>
                  <a:gd name="connsiteX11" fmla="*/ 348463 w 696906"/>
                  <a:gd name="connsiteY11" fmla="*/ 498624 h 527513"/>
                  <a:gd name="connsiteX12" fmla="*/ 348463 w 696906"/>
                  <a:gd name="connsiteY12" fmla="*/ 498624 h 527513"/>
                  <a:gd name="connsiteX13" fmla="*/ 348444 w 696906"/>
                  <a:gd name="connsiteY13" fmla="*/ 498624 h 527513"/>
                  <a:gd name="connsiteX14" fmla="*/ 85163 w 696906"/>
                  <a:gd name="connsiteY14" fmla="*/ 378628 h 527513"/>
                  <a:gd name="connsiteX15" fmla="*/ 101851 w 696906"/>
                  <a:gd name="connsiteY15" fmla="*/ 356502 h 527513"/>
                  <a:gd name="connsiteX16" fmla="*/ 119396 w 696906"/>
                  <a:gd name="connsiteY16" fmla="*/ 353739 h 527513"/>
                  <a:gd name="connsiteX17" fmla="*/ 130607 w 696906"/>
                  <a:gd name="connsiteY17" fmla="*/ 361988 h 527513"/>
                  <a:gd name="connsiteX18" fmla="*/ 132617 w 696906"/>
                  <a:gd name="connsiteY18" fmla="*/ 415366 h 527513"/>
                  <a:gd name="connsiteX19" fmla="*/ 136027 w 696906"/>
                  <a:gd name="connsiteY19" fmla="*/ 421157 h 527513"/>
                  <a:gd name="connsiteX20" fmla="*/ 141903 w 696906"/>
                  <a:gd name="connsiteY20" fmla="*/ 417890 h 527513"/>
                  <a:gd name="connsiteX21" fmla="*/ 171717 w 696906"/>
                  <a:gd name="connsiteY21" fmla="*/ 375199 h 527513"/>
                  <a:gd name="connsiteX22" fmla="*/ 192034 w 696906"/>
                  <a:gd name="connsiteY22" fmla="*/ 375533 h 527513"/>
                  <a:gd name="connsiteX23" fmla="*/ 207502 w 696906"/>
                  <a:gd name="connsiteY23" fmla="*/ 432845 h 527513"/>
                  <a:gd name="connsiteX24" fmla="*/ 202206 w 696906"/>
                  <a:gd name="connsiteY24" fmla="*/ 455676 h 527513"/>
                  <a:gd name="connsiteX25" fmla="*/ 205845 w 696906"/>
                  <a:gd name="connsiteY25" fmla="*/ 461105 h 527513"/>
                  <a:gd name="connsiteX26" fmla="*/ 211541 w 696906"/>
                  <a:gd name="connsiteY26" fmla="*/ 457914 h 527513"/>
                  <a:gd name="connsiteX27" fmla="*/ 217046 w 696906"/>
                  <a:gd name="connsiteY27" fmla="*/ 434369 h 527513"/>
                  <a:gd name="connsiteX28" fmla="*/ 253060 w 696906"/>
                  <a:gd name="connsiteY28" fmla="*/ 391220 h 527513"/>
                  <a:gd name="connsiteX29" fmla="*/ 269605 w 696906"/>
                  <a:gd name="connsiteY29" fmla="*/ 432902 h 527513"/>
                  <a:gd name="connsiteX30" fmla="*/ 267338 w 696906"/>
                  <a:gd name="connsiteY30" fmla="*/ 472754 h 527513"/>
                  <a:gd name="connsiteX31" fmla="*/ 267005 w 696906"/>
                  <a:gd name="connsiteY31" fmla="*/ 475117 h 527513"/>
                  <a:gd name="connsiteX32" fmla="*/ 271120 w 696906"/>
                  <a:gd name="connsiteY32" fmla="*/ 480489 h 527513"/>
                  <a:gd name="connsiteX33" fmla="*/ 276549 w 696906"/>
                  <a:gd name="connsiteY33" fmla="*/ 476450 h 527513"/>
                  <a:gd name="connsiteX34" fmla="*/ 277016 w 696906"/>
                  <a:gd name="connsiteY34" fmla="*/ 473135 h 527513"/>
                  <a:gd name="connsiteX35" fmla="*/ 305181 w 696906"/>
                  <a:gd name="connsiteY35" fmla="*/ 404584 h 527513"/>
                  <a:gd name="connsiteX36" fmla="*/ 318887 w 696906"/>
                  <a:gd name="connsiteY36" fmla="*/ 401260 h 527513"/>
                  <a:gd name="connsiteX37" fmla="*/ 343624 w 696906"/>
                  <a:gd name="connsiteY37" fmla="*/ 462648 h 527513"/>
                  <a:gd name="connsiteX38" fmla="*/ 343614 w 696906"/>
                  <a:gd name="connsiteY38" fmla="*/ 464506 h 527513"/>
                  <a:gd name="connsiteX39" fmla="*/ 343624 w 696906"/>
                  <a:gd name="connsiteY39" fmla="*/ 473669 h 527513"/>
                  <a:gd name="connsiteX40" fmla="*/ 343624 w 696906"/>
                  <a:gd name="connsiteY40" fmla="*/ 482832 h 527513"/>
                  <a:gd name="connsiteX41" fmla="*/ 348434 w 696906"/>
                  <a:gd name="connsiteY41" fmla="*/ 487661 h 527513"/>
                  <a:gd name="connsiteX42" fmla="*/ 348434 w 696906"/>
                  <a:gd name="connsiteY42" fmla="*/ 487661 h 527513"/>
                  <a:gd name="connsiteX43" fmla="*/ 348453 w 696906"/>
                  <a:gd name="connsiteY43" fmla="*/ 487661 h 527513"/>
                  <a:gd name="connsiteX44" fmla="*/ 348453 w 696906"/>
                  <a:gd name="connsiteY44" fmla="*/ 487661 h 527513"/>
                  <a:gd name="connsiteX45" fmla="*/ 353263 w 696906"/>
                  <a:gd name="connsiteY45" fmla="*/ 482832 h 527513"/>
                  <a:gd name="connsiteX46" fmla="*/ 353254 w 696906"/>
                  <a:gd name="connsiteY46" fmla="*/ 473669 h 527513"/>
                  <a:gd name="connsiteX47" fmla="*/ 353263 w 696906"/>
                  <a:gd name="connsiteY47" fmla="*/ 464534 h 527513"/>
                  <a:gd name="connsiteX48" fmla="*/ 353254 w 696906"/>
                  <a:gd name="connsiteY48" fmla="*/ 462648 h 527513"/>
                  <a:gd name="connsiteX49" fmla="*/ 378000 w 696906"/>
                  <a:gd name="connsiteY49" fmla="*/ 401260 h 527513"/>
                  <a:gd name="connsiteX50" fmla="*/ 391697 w 696906"/>
                  <a:gd name="connsiteY50" fmla="*/ 404584 h 527513"/>
                  <a:gd name="connsiteX51" fmla="*/ 420005 w 696906"/>
                  <a:gd name="connsiteY51" fmla="*/ 474231 h 527513"/>
                  <a:gd name="connsiteX52" fmla="*/ 420329 w 696906"/>
                  <a:gd name="connsiteY52" fmla="*/ 476450 h 527513"/>
                  <a:gd name="connsiteX53" fmla="*/ 425758 w 696906"/>
                  <a:gd name="connsiteY53" fmla="*/ 480489 h 527513"/>
                  <a:gd name="connsiteX54" fmla="*/ 429873 w 696906"/>
                  <a:gd name="connsiteY54" fmla="*/ 475117 h 527513"/>
                  <a:gd name="connsiteX55" fmla="*/ 429406 w 696906"/>
                  <a:gd name="connsiteY55" fmla="*/ 471840 h 527513"/>
                  <a:gd name="connsiteX56" fmla="*/ 435521 w 696906"/>
                  <a:gd name="connsiteY56" fmla="*/ 396659 h 527513"/>
                  <a:gd name="connsiteX57" fmla="*/ 443827 w 696906"/>
                  <a:gd name="connsiteY57" fmla="*/ 391220 h 527513"/>
                  <a:gd name="connsiteX58" fmla="*/ 479860 w 696906"/>
                  <a:gd name="connsiteY58" fmla="*/ 434473 h 527513"/>
                  <a:gd name="connsiteX59" fmla="*/ 485356 w 696906"/>
                  <a:gd name="connsiteY59" fmla="*/ 457914 h 527513"/>
                  <a:gd name="connsiteX60" fmla="*/ 491052 w 696906"/>
                  <a:gd name="connsiteY60" fmla="*/ 461105 h 527513"/>
                  <a:gd name="connsiteX61" fmla="*/ 494690 w 696906"/>
                  <a:gd name="connsiteY61" fmla="*/ 455676 h 527513"/>
                  <a:gd name="connsiteX62" fmla="*/ 489394 w 696906"/>
                  <a:gd name="connsiteY62" fmla="*/ 432845 h 527513"/>
                  <a:gd name="connsiteX63" fmla="*/ 504863 w 696906"/>
                  <a:gd name="connsiteY63" fmla="*/ 375533 h 527513"/>
                  <a:gd name="connsiteX64" fmla="*/ 525180 w 696906"/>
                  <a:gd name="connsiteY64" fmla="*/ 375199 h 527513"/>
                  <a:gd name="connsiteX65" fmla="*/ 554993 w 696906"/>
                  <a:gd name="connsiteY65" fmla="*/ 417890 h 527513"/>
                  <a:gd name="connsiteX66" fmla="*/ 560927 w 696906"/>
                  <a:gd name="connsiteY66" fmla="*/ 421138 h 527513"/>
                  <a:gd name="connsiteX67" fmla="*/ 564251 w 696906"/>
                  <a:gd name="connsiteY67" fmla="*/ 415252 h 527513"/>
                  <a:gd name="connsiteX68" fmla="*/ 565404 w 696906"/>
                  <a:gd name="connsiteY68" fmla="*/ 362550 h 527513"/>
                  <a:gd name="connsiteX69" fmla="*/ 577425 w 696906"/>
                  <a:gd name="connsiteY69" fmla="*/ 353873 h 527513"/>
                  <a:gd name="connsiteX70" fmla="*/ 611629 w 696906"/>
                  <a:gd name="connsiteY70" fmla="*/ 375847 h 527513"/>
                  <a:gd name="connsiteX71" fmla="*/ 348463 w 696906"/>
                  <a:gd name="connsiteY71" fmla="*/ 498624 h 527513"/>
                  <a:gd name="connsiteX72" fmla="*/ 638947 w 696906"/>
                  <a:gd name="connsiteY72" fmla="*/ 231229 h 527513"/>
                  <a:gd name="connsiteX73" fmla="*/ 624516 w 696906"/>
                  <a:gd name="connsiteY73" fmla="*/ 231629 h 527513"/>
                  <a:gd name="connsiteX74" fmla="*/ 612077 w 696906"/>
                  <a:gd name="connsiteY74" fmla="*/ 164221 h 527513"/>
                  <a:gd name="connsiteX75" fmla="*/ 613010 w 696906"/>
                  <a:gd name="connsiteY75" fmla="*/ 161544 h 527513"/>
                  <a:gd name="connsiteX76" fmla="*/ 610038 w 696906"/>
                  <a:gd name="connsiteY76" fmla="*/ 155515 h 527513"/>
                  <a:gd name="connsiteX77" fmla="*/ 603933 w 696906"/>
                  <a:gd name="connsiteY77" fmla="*/ 158334 h 527513"/>
                  <a:gd name="connsiteX78" fmla="*/ 602637 w 696906"/>
                  <a:gd name="connsiteY78" fmla="*/ 162039 h 527513"/>
                  <a:gd name="connsiteX79" fmla="*/ 572243 w 696906"/>
                  <a:gd name="connsiteY79" fmla="*/ 205216 h 527513"/>
                  <a:gd name="connsiteX80" fmla="*/ 559098 w 696906"/>
                  <a:gd name="connsiteY80" fmla="*/ 203911 h 527513"/>
                  <a:gd name="connsiteX81" fmla="*/ 550421 w 696906"/>
                  <a:gd name="connsiteY81" fmla="*/ 157886 h 527513"/>
                  <a:gd name="connsiteX82" fmla="*/ 559098 w 696906"/>
                  <a:gd name="connsiteY82" fmla="*/ 127883 h 527513"/>
                  <a:gd name="connsiteX83" fmla="*/ 555774 w 696906"/>
                  <a:gd name="connsiteY83" fmla="*/ 122291 h 527513"/>
                  <a:gd name="connsiteX84" fmla="*/ 549916 w 696906"/>
                  <a:gd name="connsiteY84" fmla="*/ 125111 h 527513"/>
                  <a:gd name="connsiteX85" fmla="*/ 541239 w 696906"/>
                  <a:gd name="connsiteY85" fmla="*/ 154781 h 527513"/>
                  <a:gd name="connsiteX86" fmla="*/ 518350 w 696906"/>
                  <a:gd name="connsiteY86" fmla="*/ 188366 h 527513"/>
                  <a:gd name="connsiteX87" fmla="*/ 505330 w 696906"/>
                  <a:gd name="connsiteY87" fmla="*/ 184823 h 527513"/>
                  <a:gd name="connsiteX88" fmla="*/ 500205 w 696906"/>
                  <a:gd name="connsiteY88" fmla="*/ 129045 h 527513"/>
                  <a:gd name="connsiteX89" fmla="*/ 508530 w 696906"/>
                  <a:gd name="connsiteY89" fmla="*/ 96764 h 527513"/>
                  <a:gd name="connsiteX90" fmla="*/ 505092 w 696906"/>
                  <a:gd name="connsiteY90" fmla="*/ 91126 h 527513"/>
                  <a:gd name="connsiteX91" fmla="*/ 499262 w 696906"/>
                  <a:gd name="connsiteY91" fmla="*/ 94231 h 527513"/>
                  <a:gd name="connsiteX92" fmla="*/ 490709 w 696906"/>
                  <a:gd name="connsiteY92" fmla="*/ 126997 h 527513"/>
                  <a:gd name="connsiteX93" fmla="*/ 460439 w 696906"/>
                  <a:gd name="connsiteY93" fmla="*/ 184299 h 527513"/>
                  <a:gd name="connsiteX94" fmla="*/ 453142 w 696906"/>
                  <a:gd name="connsiteY94" fmla="*/ 184042 h 527513"/>
                  <a:gd name="connsiteX95" fmla="*/ 442932 w 696906"/>
                  <a:gd name="connsiteY95" fmla="*/ 96050 h 527513"/>
                  <a:gd name="connsiteX96" fmla="*/ 445818 w 696906"/>
                  <a:gd name="connsiteY96" fmla="*/ 69399 h 527513"/>
                  <a:gd name="connsiteX97" fmla="*/ 441522 w 696906"/>
                  <a:gd name="connsiteY97" fmla="*/ 64256 h 527513"/>
                  <a:gd name="connsiteX98" fmla="*/ 436245 w 696906"/>
                  <a:gd name="connsiteY98" fmla="*/ 68390 h 527513"/>
                  <a:gd name="connsiteX99" fmla="*/ 433273 w 696906"/>
                  <a:gd name="connsiteY99" fmla="*/ 95317 h 527513"/>
                  <a:gd name="connsiteX100" fmla="*/ 397859 w 696906"/>
                  <a:gd name="connsiteY100" fmla="*/ 201168 h 527513"/>
                  <a:gd name="connsiteX101" fmla="*/ 384934 w 696906"/>
                  <a:gd name="connsiteY101" fmla="*/ 204797 h 527513"/>
                  <a:gd name="connsiteX102" fmla="*/ 353282 w 696906"/>
                  <a:gd name="connsiteY102" fmla="*/ 147114 h 527513"/>
                  <a:gd name="connsiteX103" fmla="*/ 353273 w 696906"/>
                  <a:gd name="connsiteY103" fmla="*/ 55893 h 527513"/>
                  <a:gd name="connsiteX104" fmla="*/ 348453 w 696906"/>
                  <a:gd name="connsiteY104" fmla="*/ 51073 h 527513"/>
                  <a:gd name="connsiteX105" fmla="*/ 348434 w 696906"/>
                  <a:gd name="connsiteY105" fmla="*/ 51073 h 527513"/>
                  <a:gd name="connsiteX106" fmla="*/ 343614 w 696906"/>
                  <a:gd name="connsiteY106" fmla="*/ 55893 h 527513"/>
                  <a:gd name="connsiteX107" fmla="*/ 343605 w 696906"/>
                  <a:gd name="connsiteY107" fmla="*/ 147104 h 527513"/>
                  <a:gd name="connsiteX108" fmla="*/ 311953 w 696906"/>
                  <a:gd name="connsiteY108" fmla="*/ 204807 h 527513"/>
                  <a:gd name="connsiteX109" fmla="*/ 299028 w 696906"/>
                  <a:gd name="connsiteY109" fmla="*/ 201178 h 527513"/>
                  <a:gd name="connsiteX110" fmla="*/ 263604 w 696906"/>
                  <a:gd name="connsiteY110" fmla="*/ 95336 h 527513"/>
                  <a:gd name="connsiteX111" fmla="*/ 260633 w 696906"/>
                  <a:gd name="connsiteY111" fmla="*/ 68399 h 527513"/>
                  <a:gd name="connsiteX112" fmla="*/ 255356 w 696906"/>
                  <a:gd name="connsiteY112" fmla="*/ 64265 h 527513"/>
                  <a:gd name="connsiteX113" fmla="*/ 251060 w 696906"/>
                  <a:gd name="connsiteY113" fmla="*/ 69418 h 527513"/>
                  <a:gd name="connsiteX114" fmla="*/ 253946 w 696906"/>
                  <a:gd name="connsiteY114" fmla="*/ 96069 h 527513"/>
                  <a:gd name="connsiteX115" fmla="*/ 243745 w 696906"/>
                  <a:gd name="connsiteY115" fmla="*/ 184052 h 527513"/>
                  <a:gd name="connsiteX116" fmla="*/ 236439 w 696906"/>
                  <a:gd name="connsiteY116" fmla="*/ 184309 h 527513"/>
                  <a:gd name="connsiteX117" fmla="*/ 206864 w 696906"/>
                  <a:gd name="connsiteY117" fmla="*/ 129226 h 527513"/>
                  <a:gd name="connsiteX118" fmla="*/ 197615 w 696906"/>
                  <a:gd name="connsiteY118" fmla="*/ 94212 h 527513"/>
                  <a:gd name="connsiteX119" fmla="*/ 191776 w 696906"/>
                  <a:gd name="connsiteY119" fmla="*/ 91135 h 527513"/>
                  <a:gd name="connsiteX120" fmla="*/ 188347 w 696906"/>
                  <a:gd name="connsiteY120" fmla="*/ 96774 h 527513"/>
                  <a:gd name="connsiteX121" fmla="*/ 197425 w 696906"/>
                  <a:gd name="connsiteY121" fmla="*/ 131512 h 527513"/>
                  <a:gd name="connsiteX122" fmla="*/ 191881 w 696906"/>
                  <a:gd name="connsiteY122" fmla="*/ 184585 h 527513"/>
                  <a:gd name="connsiteX123" fmla="*/ 177394 w 696906"/>
                  <a:gd name="connsiteY123" fmla="*/ 187119 h 527513"/>
                  <a:gd name="connsiteX124" fmla="*/ 155981 w 696906"/>
                  <a:gd name="connsiteY124" fmla="*/ 156543 h 527513"/>
                  <a:gd name="connsiteX125" fmla="*/ 146961 w 696906"/>
                  <a:gd name="connsiteY125" fmla="*/ 125139 h 527513"/>
                  <a:gd name="connsiteX126" fmla="*/ 141141 w 696906"/>
                  <a:gd name="connsiteY126" fmla="*/ 122311 h 527513"/>
                  <a:gd name="connsiteX127" fmla="*/ 137760 w 696906"/>
                  <a:gd name="connsiteY127" fmla="*/ 127826 h 527513"/>
                  <a:gd name="connsiteX128" fmla="*/ 146809 w 696906"/>
                  <a:gd name="connsiteY128" fmla="*/ 159753 h 527513"/>
                  <a:gd name="connsiteX129" fmla="*/ 137798 w 696906"/>
                  <a:gd name="connsiteY129" fmla="*/ 203940 h 527513"/>
                  <a:gd name="connsiteX130" fmla="*/ 124663 w 696906"/>
                  <a:gd name="connsiteY130" fmla="*/ 205254 h 527513"/>
                  <a:gd name="connsiteX131" fmla="*/ 94250 w 696906"/>
                  <a:gd name="connsiteY131" fmla="*/ 162020 h 527513"/>
                  <a:gd name="connsiteX132" fmla="*/ 92974 w 696906"/>
                  <a:gd name="connsiteY132" fmla="*/ 158363 h 527513"/>
                  <a:gd name="connsiteX133" fmla="*/ 86868 w 696906"/>
                  <a:gd name="connsiteY133" fmla="*/ 155543 h 527513"/>
                  <a:gd name="connsiteX134" fmla="*/ 83887 w 696906"/>
                  <a:gd name="connsiteY134" fmla="*/ 161573 h 527513"/>
                  <a:gd name="connsiteX135" fmla="*/ 84896 w 696906"/>
                  <a:gd name="connsiteY135" fmla="*/ 164459 h 527513"/>
                  <a:gd name="connsiteX136" fmla="*/ 87544 w 696906"/>
                  <a:gd name="connsiteY136" fmla="*/ 219132 h 527513"/>
                  <a:gd name="connsiteX137" fmla="*/ 72809 w 696906"/>
                  <a:gd name="connsiteY137" fmla="*/ 231515 h 527513"/>
                  <a:gd name="connsiteX138" fmla="*/ 57960 w 696906"/>
                  <a:gd name="connsiteY138" fmla="*/ 229876 h 527513"/>
                  <a:gd name="connsiteX139" fmla="*/ 34919 w 696906"/>
                  <a:gd name="connsiteY139" fmla="*/ 198034 h 527513"/>
                  <a:gd name="connsiteX140" fmla="*/ 348453 w 696906"/>
                  <a:gd name="connsiteY140" fmla="*/ 28946 h 527513"/>
                  <a:gd name="connsiteX141" fmla="*/ 348463 w 696906"/>
                  <a:gd name="connsiteY141" fmla="*/ 28946 h 527513"/>
                  <a:gd name="connsiteX142" fmla="*/ 348472 w 696906"/>
                  <a:gd name="connsiteY142" fmla="*/ 28946 h 527513"/>
                  <a:gd name="connsiteX143" fmla="*/ 662140 w 696906"/>
                  <a:gd name="connsiteY143" fmla="*/ 198472 h 527513"/>
                  <a:gd name="connsiteX144" fmla="*/ 638947 w 696906"/>
                  <a:gd name="connsiteY144" fmla="*/ 231229 h 52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696906" h="527513">
                    <a:moveTo>
                      <a:pt x="348463" y="0"/>
                    </a:moveTo>
                    <a:cubicBezTo>
                      <a:pt x="348463" y="0"/>
                      <a:pt x="348453" y="0"/>
                      <a:pt x="348463" y="0"/>
                    </a:cubicBezTo>
                    <a:cubicBezTo>
                      <a:pt x="348453" y="0"/>
                      <a:pt x="348444" y="0"/>
                      <a:pt x="348444" y="0"/>
                    </a:cubicBezTo>
                    <a:cubicBezTo>
                      <a:pt x="72828" y="0"/>
                      <a:pt x="0" y="155772"/>
                      <a:pt x="0" y="238144"/>
                    </a:cubicBezTo>
                    <a:lnTo>
                      <a:pt x="67" y="239535"/>
                    </a:lnTo>
                    <a:cubicBezTo>
                      <a:pt x="352" y="242411"/>
                      <a:pt x="31604" y="527514"/>
                      <a:pt x="348444" y="527514"/>
                    </a:cubicBezTo>
                    <a:cubicBezTo>
                      <a:pt x="348444" y="527514"/>
                      <a:pt x="348453" y="527514"/>
                      <a:pt x="348453" y="527514"/>
                    </a:cubicBezTo>
                    <a:cubicBezTo>
                      <a:pt x="348453" y="527514"/>
                      <a:pt x="348463" y="527514"/>
                      <a:pt x="348463" y="527514"/>
                    </a:cubicBezTo>
                    <a:cubicBezTo>
                      <a:pt x="659540" y="527514"/>
                      <a:pt x="696478" y="242697"/>
                      <a:pt x="696811" y="239820"/>
                    </a:cubicBezTo>
                    <a:lnTo>
                      <a:pt x="696906" y="238144"/>
                    </a:lnTo>
                    <a:cubicBezTo>
                      <a:pt x="696906" y="155772"/>
                      <a:pt x="624088" y="0"/>
                      <a:pt x="348463" y="0"/>
                    </a:cubicBezTo>
                    <a:close/>
                    <a:moveTo>
                      <a:pt x="348463" y="498624"/>
                    </a:moveTo>
                    <a:cubicBezTo>
                      <a:pt x="348463" y="498624"/>
                      <a:pt x="348453" y="498624"/>
                      <a:pt x="348463" y="498624"/>
                    </a:cubicBezTo>
                    <a:cubicBezTo>
                      <a:pt x="348453" y="498624"/>
                      <a:pt x="348444" y="498624"/>
                      <a:pt x="348444" y="498624"/>
                    </a:cubicBezTo>
                    <a:cubicBezTo>
                      <a:pt x="208588" y="498624"/>
                      <a:pt x="129635" y="440274"/>
                      <a:pt x="85163" y="378628"/>
                    </a:cubicBezTo>
                    <a:cubicBezTo>
                      <a:pt x="88687" y="370551"/>
                      <a:pt x="94069" y="361426"/>
                      <a:pt x="101851" y="356502"/>
                    </a:cubicBezTo>
                    <a:cubicBezTo>
                      <a:pt x="107204" y="353120"/>
                      <a:pt x="112947" y="352244"/>
                      <a:pt x="119396" y="353739"/>
                    </a:cubicBezTo>
                    <a:cubicBezTo>
                      <a:pt x="124235" y="354882"/>
                      <a:pt x="127902" y="357578"/>
                      <a:pt x="130607" y="361988"/>
                    </a:cubicBezTo>
                    <a:cubicBezTo>
                      <a:pt x="141256" y="379381"/>
                      <a:pt x="132712" y="415014"/>
                      <a:pt x="132617" y="415366"/>
                    </a:cubicBezTo>
                    <a:cubicBezTo>
                      <a:pt x="131997" y="417909"/>
                      <a:pt x="133512" y="420472"/>
                      <a:pt x="136027" y="421157"/>
                    </a:cubicBezTo>
                    <a:cubicBezTo>
                      <a:pt x="138541" y="421815"/>
                      <a:pt x="141151" y="420395"/>
                      <a:pt x="141903" y="417890"/>
                    </a:cubicBezTo>
                    <a:cubicBezTo>
                      <a:pt x="141999" y="417547"/>
                      <a:pt x="152238" y="384162"/>
                      <a:pt x="171717" y="375199"/>
                    </a:cubicBezTo>
                    <a:cubicBezTo>
                      <a:pt x="178165" y="372237"/>
                      <a:pt x="184814" y="372351"/>
                      <a:pt x="192034" y="375533"/>
                    </a:cubicBezTo>
                    <a:cubicBezTo>
                      <a:pt x="211493" y="384124"/>
                      <a:pt x="210836" y="412471"/>
                      <a:pt x="207502" y="432845"/>
                    </a:cubicBezTo>
                    <a:cubicBezTo>
                      <a:pt x="203949" y="444875"/>
                      <a:pt x="202378" y="454552"/>
                      <a:pt x="202206" y="455676"/>
                    </a:cubicBezTo>
                    <a:cubicBezTo>
                      <a:pt x="201825" y="458162"/>
                      <a:pt x="203397" y="460524"/>
                      <a:pt x="205845" y="461105"/>
                    </a:cubicBezTo>
                    <a:cubicBezTo>
                      <a:pt x="208293" y="461639"/>
                      <a:pt x="210760" y="460296"/>
                      <a:pt x="211541" y="457914"/>
                    </a:cubicBezTo>
                    <a:cubicBezTo>
                      <a:pt x="211893" y="456838"/>
                      <a:pt x="214979" y="447170"/>
                      <a:pt x="217046" y="434369"/>
                    </a:cubicBezTo>
                    <a:cubicBezTo>
                      <a:pt x="223552" y="412947"/>
                      <a:pt x="235458" y="388477"/>
                      <a:pt x="253060" y="391220"/>
                    </a:cubicBezTo>
                    <a:cubicBezTo>
                      <a:pt x="266452" y="393268"/>
                      <a:pt x="269176" y="418205"/>
                      <a:pt x="269605" y="432902"/>
                    </a:cubicBezTo>
                    <a:cubicBezTo>
                      <a:pt x="270100" y="449923"/>
                      <a:pt x="268129" y="466820"/>
                      <a:pt x="267338" y="472754"/>
                    </a:cubicBezTo>
                    <a:cubicBezTo>
                      <a:pt x="267148" y="474040"/>
                      <a:pt x="267043" y="474859"/>
                      <a:pt x="267005" y="475117"/>
                    </a:cubicBezTo>
                    <a:cubicBezTo>
                      <a:pt x="266671" y="477726"/>
                      <a:pt x="268510" y="480117"/>
                      <a:pt x="271120" y="480489"/>
                    </a:cubicBezTo>
                    <a:cubicBezTo>
                      <a:pt x="273739" y="480784"/>
                      <a:pt x="276149" y="479060"/>
                      <a:pt x="276549" y="476450"/>
                    </a:cubicBezTo>
                    <a:cubicBezTo>
                      <a:pt x="276597" y="476136"/>
                      <a:pt x="276768" y="474983"/>
                      <a:pt x="277016" y="473135"/>
                    </a:cubicBezTo>
                    <a:cubicBezTo>
                      <a:pt x="279683" y="455514"/>
                      <a:pt x="288627" y="416662"/>
                      <a:pt x="305181" y="404584"/>
                    </a:cubicBezTo>
                    <a:cubicBezTo>
                      <a:pt x="309505" y="401441"/>
                      <a:pt x="314011" y="400374"/>
                      <a:pt x="318887" y="401260"/>
                    </a:cubicBezTo>
                    <a:cubicBezTo>
                      <a:pt x="338757" y="404974"/>
                      <a:pt x="343414" y="445170"/>
                      <a:pt x="343624" y="462648"/>
                    </a:cubicBezTo>
                    <a:cubicBezTo>
                      <a:pt x="343605" y="463639"/>
                      <a:pt x="343614" y="464277"/>
                      <a:pt x="343614" y="464506"/>
                    </a:cubicBezTo>
                    <a:lnTo>
                      <a:pt x="343624" y="473669"/>
                    </a:lnTo>
                    <a:lnTo>
                      <a:pt x="343624" y="482832"/>
                    </a:lnTo>
                    <a:cubicBezTo>
                      <a:pt x="343624" y="485489"/>
                      <a:pt x="345777" y="487661"/>
                      <a:pt x="348434" y="487661"/>
                    </a:cubicBezTo>
                    <a:lnTo>
                      <a:pt x="348434" y="487661"/>
                    </a:lnTo>
                    <a:cubicBezTo>
                      <a:pt x="348444" y="487661"/>
                      <a:pt x="348444" y="487661"/>
                      <a:pt x="348453" y="487661"/>
                    </a:cubicBezTo>
                    <a:lnTo>
                      <a:pt x="348453" y="487661"/>
                    </a:lnTo>
                    <a:cubicBezTo>
                      <a:pt x="351111" y="487661"/>
                      <a:pt x="353273" y="485499"/>
                      <a:pt x="353263" y="482832"/>
                    </a:cubicBezTo>
                    <a:lnTo>
                      <a:pt x="353254" y="473669"/>
                    </a:lnTo>
                    <a:lnTo>
                      <a:pt x="353263" y="464534"/>
                    </a:lnTo>
                    <a:cubicBezTo>
                      <a:pt x="353263" y="464306"/>
                      <a:pt x="353263" y="463658"/>
                      <a:pt x="353254" y="462648"/>
                    </a:cubicBezTo>
                    <a:cubicBezTo>
                      <a:pt x="353463" y="445208"/>
                      <a:pt x="358121" y="404974"/>
                      <a:pt x="378000" y="401260"/>
                    </a:cubicBezTo>
                    <a:cubicBezTo>
                      <a:pt x="382934" y="400364"/>
                      <a:pt x="387391" y="401441"/>
                      <a:pt x="391697" y="404584"/>
                    </a:cubicBezTo>
                    <a:cubicBezTo>
                      <a:pt x="410566" y="418348"/>
                      <a:pt x="418452" y="463887"/>
                      <a:pt x="420005" y="474231"/>
                    </a:cubicBezTo>
                    <a:cubicBezTo>
                      <a:pt x="420176" y="475431"/>
                      <a:pt x="420291" y="476202"/>
                      <a:pt x="420329" y="476450"/>
                    </a:cubicBezTo>
                    <a:cubicBezTo>
                      <a:pt x="420729" y="479069"/>
                      <a:pt x="423234" y="480803"/>
                      <a:pt x="425758" y="480489"/>
                    </a:cubicBezTo>
                    <a:cubicBezTo>
                      <a:pt x="428377" y="480117"/>
                      <a:pt x="430197" y="477726"/>
                      <a:pt x="429873" y="475117"/>
                    </a:cubicBezTo>
                    <a:cubicBezTo>
                      <a:pt x="429835" y="474802"/>
                      <a:pt x="429682" y="473659"/>
                      <a:pt x="429406" y="471840"/>
                    </a:cubicBezTo>
                    <a:cubicBezTo>
                      <a:pt x="426958" y="453485"/>
                      <a:pt x="424205" y="412071"/>
                      <a:pt x="435521" y="396659"/>
                    </a:cubicBezTo>
                    <a:cubicBezTo>
                      <a:pt x="437836" y="393497"/>
                      <a:pt x="440550" y="391725"/>
                      <a:pt x="443827" y="391220"/>
                    </a:cubicBezTo>
                    <a:cubicBezTo>
                      <a:pt x="461381" y="388420"/>
                      <a:pt x="473354" y="413014"/>
                      <a:pt x="479860" y="434473"/>
                    </a:cubicBezTo>
                    <a:cubicBezTo>
                      <a:pt x="481927" y="447218"/>
                      <a:pt x="485003" y="456838"/>
                      <a:pt x="485356" y="457914"/>
                    </a:cubicBezTo>
                    <a:cubicBezTo>
                      <a:pt x="486137" y="460286"/>
                      <a:pt x="488585" y="461648"/>
                      <a:pt x="491052" y="461105"/>
                    </a:cubicBezTo>
                    <a:cubicBezTo>
                      <a:pt x="493500" y="460524"/>
                      <a:pt x="495081" y="458162"/>
                      <a:pt x="494690" y="455676"/>
                    </a:cubicBezTo>
                    <a:cubicBezTo>
                      <a:pt x="494509" y="454552"/>
                      <a:pt x="492947" y="444875"/>
                      <a:pt x="489394" y="432845"/>
                    </a:cubicBezTo>
                    <a:cubicBezTo>
                      <a:pt x="486061" y="412471"/>
                      <a:pt x="485404" y="384124"/>
                      <a:pt x="504863" y="375533"/>
                    </a:cubicBezTo>
                    <a:cubicBezTo>
                      <a:pt x="512083" y="372342"/>
                      <a:pt x="518732" y="372237"/>
                      <a:pt x="525180" y="375199"/>
                    </a:cubicBezTo>
                    <a:cubicBezTo>
                      <a:pt x="544649" y="384162"/>
                      <a:pt x="554898" y="417557"/>
                      <a:pt x="554993" y="417890"/>
                    </a:cubicBezTo>
                    <a:cubicBezTo>
                      <a:pt x="555746" y="420424"/>
                      <a:pt x="558375" y="421900"/>
                      <a:pt x="560927" y="421138"/>
                    </a:cubicBezTo>
                    <a:cubicBezTo>
                      <a:pt x="563461" y="420414"/>
                      <a:pt x="564937" y="417786"/>
                      <a:pt x="564251" y="415252"/>
                    </a:cubicBezTo>
                    <a:cubicBezTo>
                      <a:pt x="561613" y="405517"/>
                      <a:pt x="556660" y="377066"/>
                      <a:pt x="565404" y="362550"/>
                    </a:cubicBezTo>
                    <a:cubicBezTo>
                      <a:pt x="568204" y="357892"/>
                      <a:pt x="572138" y="355063"/>
                      <a:pt x="577425" y="353873"/>
                    </a:cubicBezTo>
                    <a:cubicBezTo>
                      <a:pt x="595503" y="349806"/>
                      <a:pt x="606200" y="364474"/>
                      <a:pt x="611629" y="375847"/>
                    </a:cubicBezTo>
                    <a:cubicBezTo>
                      <a:pt x="566938" y="438531"/>
                      <a:pt x="487775" y="498624"/>
                      <a:pt x="348463" y="498624"/>
                    </a:cubicBezTo>
                    <a:close/>
                    <a:moveTo>
                      <a:pt x="638947" y="231229"/>
                    </a:moveTo>
                    <a:cubicBezTo>
                      <a:pt x="634317" y="233601"/>
                      <a:pt x="629593" y="233724"/>
                      <a:pt x="624516" y="231629"/>
                    </a:cubicBezTo>
                    <a:cubicBezTo>
                      <a:pt x="595817" y="219789"/>
                      <a:pt x="608457" y="175212"/>
                      <a:pt x="612077" y="164221"/>
                    </a:cubicBezTo>
                    <a:cubicBezTo>
                      <a:pt x="612610" y="162725"/>
                      <a:pt x="612934" y="161782"/>
                      <a:pt x="613010" y="161544"/>
                    </a:cubicBezTo>
                    <a:cubicBezTo>
                      <a:pt x="613820" y="159058"/>
                      <a:pt x="612505" y="156381"/>
                      <a:pt x="610038" y="155515"/>
                    </a:cubicBezTo>
                    <a:cubicBezTo>
                      <a:pt x="607562" y="154648"/>
                      <a:pt x="604866" y="155886"/>
                      <a:pt x="603933" y="158334"/>
                    </a:cubicBezTo>
                    <a:cubicBezTo>
                      <a:pt x="603799" y="158677"/>
                      <a:pt x="603314" y="159982"/>
                      <a:pt x="602637" y="162039"/>
                    </a:cubicBezTo>
                    <a:cubicBezTo>
                      <a:pt x="597922" y="174822"/>
                      <a:pt x="586216" y="199844"/>
                      <a:pt x="572243" y="205216"/>
                    </a:cubicBezTo>
                    <a:cubicBezTo>
                      <a:pt x="567852" y="206902"/>
                      <a:pt x="563566" y="206464"/>
                      <a:pt x="559098" y="203911"/>
                    </a:cubicBezTo>
                    <a:cubicBezTo>
                      <a:pt x="546678" y="196777"/>
                      <a:pt x="546859" y="176451"/>
                      <a:pt x="550421" y="157886"/>
                    </a:cubicBezTo>
                    <a:cubicBezTo>
                      <a:pt x="555660" y="143770"/>
                      <a:pt x="558508" y="130721"/>
                      <a:pt x="559098" y="127883"/>
                    </a:cubicBezTo>
                    <a:cubicBezTo>
                      <a:pt x="559603" y="125435"/>
                      <a:pt x="558165" y="123006"/>
                      <a:pt x="555774" y="122291"/>
                    </a:cubicBezTo>
                    <a:cubicBezTo>
                      <a:pt x="553403" y="121568"/>
                      <a:pt x="550840" y="122787"/>
                      <a:pt x="549916" y="125111"/>
                    </a:cubicBezTo>
                    <a:cubicBezTo>
                      <a:pt x="549440" y="126311"/>
                      <a:pt x="544382" y="139103"/>
                      <a:pt x="541239" y="154781"/>
                    </a:cubicBezTo>
                    <a:cubicBezTo>
                      <a:pt x="535600" y="169945"/>
                      <a:pt x="527695" y="185052"/>
                      <a:pt x="518350" y="188366"/>
                    </a:cubicBezTo>
                    <a:cubicBezTo>
                      <a:pt x="514245" y="189814"/>
                      <a:pt x="510007" y="188643"/>
                      <a:pt x="505330" y="184823"/>
                    </a:cubicBezTo>
                    <a:cubicBezTo>
                      <a:pt x="494557" y="176032"/>
                      <a:pt x="496005" y="151114"/>
                      <a:pt x="500205" y="129045"/>
                    </a:cubicBezTo>
                    <a:cubicBezTo>
                      <a:pt x="504949" y="113319"/>
                      <a:pt x="507835" y="100070"/>
                      <a:pt x="508530" y="96764"/>
                    </a:cubicBezTo>
                    <a:cubicBezTo>
                      <a:pt x="509054" y="94269"/>
                      <a:pt x="507540" y="91802"/>
                      <a:pt x="505092" y="91126"/>
                    </a:cubicBezTo>
                    <a:cubicBezTo>
                      <a:pt x="502625" y="90478"/>
                      <a:pt x="500063" y="91831"/>
                      <a:pt x="499262" y="94231"/>
                    </a:cubicBezTo>
                    <a:cubicBezTo>
                      <a:pt x="498177" y="97431"/>
                      <a:pt x="493814" y="110833"/>
                      <a:pt x="490709" y="126997"/>
                    </a:cubicBezTo>
                    <a:cubicBezTo>
                      <a:pt x="483260" y="151400"/>
                      <a:pt x="472288" y="178803"/>
                      <a:pt x="460439" y="184299"/>
                    </a:cubicBezTo>
                    <a:cubicBezTo>
                      <a:pt x="457886" y="185471"/>
                      <a:pt x="455638" y="185395"/>
                      <a:pt x="453142" y="184042"/>
                    </a:cubicBezTo>
                    <a:cubicBezTo>
                      <a:pt x="440588" y="177251"/>
                      <a:pt x="439903" y="133579"/>
                      <a:pt x="442932" y="96050"/>
                    </a:cubicBezTo>
                    <a:cubicBezTo>
                      <a:pt x="444894" y="81267"/>
                      <a:pt x="445713" y="70771"/>
                      <a:pt x="445818" y="69399"/>
                    </a:cubicBezTo>
                    <a:cubicBezTo>
                      <a:pt x="446008" y="66808"/>
                      <a:pt x="444103" y="64522"/>
                      <a:pt x="441522" y="64256"/>
                    </a:cubicBezTo>
                    <a:cubicBezTo>
                      <a:pt x="439093" y="63970"/>
                      <a:pt x="436597" y="65799"/>
                      <a:pt x="436245" y="68390"/>
                    </a:cubicBezTo>
                    <a:cubicBezTo>
                      <a:pt x="435578" y="73190"/>
                      <a:pt x="434311" y="83087"/>
                      <a:pt x="433273" y="95317"/>
                    </a:cubicBezTo>
                    <a:cubicBezTo>
                      <a:pt x="428749" y="129188"/>
                      <a:pt x="418348" y="185204"/>
                      <a:pt x="397859" y="201168"/>
                    </a:cubicBezTo>
                    <a:cubicBezTo>
                      <a:pt x="393706" y="204397"/>
                      <a:pt x="389506" y="205607"/>
                      <a:pt x="384934" y="204797"/>
                    </a:cubicBezTo>
                    <a:cubicBezTo>
                      <a:pt x="353816" y="199387"/>
                      <a:pt x="353282" y="147618"/>
                      <a:pt x="353282" y="147114"/>
                    </a:cubicBezTo>
                    <a:lnTo>
                      <a:pt x="353273" y="55893"/>
                    </a:lnTo>
                    <a:cubicBezTo>
                      <a:pt x="353273" y="53235"/>
                      <a:pt x="351111" y="51073"/>
                      <a:pt x="348453" y="51073"/>
                    </a:cubicBezTo>
                    <a:cubicBezTo>
                      <a:pt x="348444" y="51073"/>
                      <a:pt x="348444" y="51073"/>
                      <a:pt x="348434" y="51073"/>
                    </a:cubicBezTo>
                    <a:cubicBezTo>
                      <a:pt x="345777" y="51073"/>
                      <a:pt x="343614" y="53226"/>
                      <a:pt x="343614" y="55893"/>
                    </a:cubicBezTo>
                    <a:lnTo>
                      <a:pt x="343605" y="147104"/>
                    </a:lnTo>
                    <a:cubicBezTo>
                      <a:pt x="343605" y="147628"/>
                      <a:pt x="343071" y="199396"/>
                      <a:pt x="311953" y="204807"/>
                    </a:cubicBezTo>
                    <a:cubicBezTo>
                      <a:pt x="307400" y="205597"/>
                      <a:pt x="303181" y="204416"/>
                      <a:pt x="299028" y="201178"/>
                    </a:cubicBezTo>
                    <a:cubicBezTo>
                      <a:pt x="278540" y="185214"/>
                      <a:pt x="268138" y="129207"/>
                      <a:pt x="263604" y="95336"/>
                    </a:cubicBezTo>
                    <a:cubicBezTo>
                      <a:pt x="262566" y="83106"/>
                      <a:pt x="261299" y="73200"/>
                      <a:pt x="260633" y="68399"/>
                    </a:cubicBezTo>
                    <a:cubicBezTo>
                      <a:pt x="260280" y="65827"/>
                      <a:pt x="257937" y="64037"/>
                      <a:pt x="255356" y="64265"/>
                    </a:cubicBezTo>
                    <a:cubicBezTo>
                      <a:pt x="252765" y="64541"/>
                      <a:pt x="250869" y="66818"/>
                      <a:pt x="251060" y="69418"/>
                    </a:cubicBezTo>
                    <a:cubicBezTo>
                      <a:pt x="251165" y="70780"/>
                      <a:pt x="251984" y="81286"/>
                      <a:pt x="253946" y="96069"/>
                    </a:cubicBezTo>
                    <a:cubicBezTo>
                      <a:pt x="256975" y="133598"/>
                      <a:pt x="256289" y="177270"/>
                      <a:pt x="243745" y="184052"/>
                    </a:cubicBezTo>
                    <a:cubicBezTo>
                      <a:pt x="241230" y="185414"/>
                      <a:pt x="238963" y="185490"/>
                      <a:pt x="236439" y="184309"/>
                    </a:cubicBezTo>
                    <a:cubicBezTo>
                      <a:pt x="224952" y="178984"/>
                      <a:pt x="214284" y="153048"/>
                      <a:pt x="206864" y="129226"/>
                    </a:cubicBezTo>
                    <a:cubicBezTo>
                      <a:pt x="203597" y="112138"/>
                      <a:pt x="198787" y="97612"/>
                      <a:pt x="197615" y="94212"/>
                    </a:cubicBezTo>
                    <a:cubicBezTo>
                      <a:pt x="196777" y="91811"/>
                      <a:pt x="194243" y="90440"/>
                      <a:pt x="191776" y="91135"/>
                    </a:cubicBezTo>
                    <a:cubicBezTo>
                      <a:pt x="189319" y="91811"/>
                      <a:pt x="187823" y="94278"/>
                      <a:pt x="188347" y="96774"/>
                    </a:cubicBezTo>
                    <a:cubicBezTo>
                      <a:pt x="189081" y="100251"/>
                      <a:pt x="192234" y="114719"/>
                      <a:pt x="197425" y="131512"/>
                    </a:cubicBezTo>
                    <a:cubicBezTo>
                      <a:pt x="201663" y="154524"/>
                      <a:pt x="202130" y="177613"/>
                      <a:pt x="191881" y="184585"/>
                    </a:cubicBezTo>
                    <a:cubicBezTo>
                      <a:pt x="186633" y="188157"/>
                      <a:pt x="181889" y="188986"/>
                      <a:pt x="177394" y="187119"/>
                    </a:cubicBezTo>
                    <a:cubicBezTo>
                      <a:pt x="168478" y="183413"/>
                      <a:pt x="161211" y="170221"/>
                      <a:pt x="155981" y="156543"/>
                    </a:cubicBezTo>
                    <a:cubicBezTo>
                      <a:pt x="152867" y="140084"/>
                      <a:pt x="147466" y="126378"/>
                      <a:pt x="146961" y="125139"/>
                    </a:cubicBezTo>
                    <a:cubicBezTo>
                      <a:pt x="146037" y="122844"/>
                      <a:pt x="143542" y="121615"/>
                      <a:pt x="141141" y="122311"/>
                    </a:cubicBezTo>
                    <a:cubicBezTo>
                      <a:pt x="138760" y="123006"/>
                      <a:pt x="137303" y="125387"/>
                      <a:pt x="137760" y="127826"/>
                    </a:cubicBezTo>
                    <a:cubicBezTo>
                      <a:pt x="138313" y="130750"/>
                      <a:pt x="141151" y="144923"/>
                      <a:pt x="146809" y="159753"/>
                    </a:cubicBezTo>
                    <a:cubicBezTo>
                      <a:pt x="150028" y="177803"/>
                      <a:pt x="149809" y="197044"/>
                      <a:pt x="137798" y="203940"/>
                    </a:cubicBezTo>
                    <a:cubicBezTo>
                      <a:pt x="133340" y="206502"/>
                      <a:pt x="129054" y="206940"/>
                      <a:pt x="124663" y="205254"/>
                    </a:cubicBezTo>
                    <a:cubicBezTo>
                      <a:pt x="110700" y="199892"/>
                      <a:pt x="98965" y="174793"/>
                      <a:pt x="94250" y="162020"/>
                    </a:cubicBezTo>
                    <a:cubicBezTo>
                      <a:pt x="93564" y="159934"/>
                      <a:pt x="93078" y="158639"/>
                      <a:pt x="92974" y="158363"/>
                    </a:cubicBezTo>
                    <a:cubicBezTo>
                      <a:pt x="92040" y="155924"/>
                      <a:pt x="89335" y="154676"/>
                      <a:pt x="86868" y="155543"/>
                    </a:cubicBezTo>
                    <a:cubicBezTo>
                      <a:pt x="84401" y="156410"/>
                      <a:pt x="83087" y="159087"/>
                      <a:pt x="83887" y="161573"/>
                    </a:cubicBezTo>
                    <a:cubicBezTo>
                      <a:pt x="83972" y="161820"/>
                      <a:pt x="84306" y="162849"/>
                      <a:pt x="84896" y="164459"/>
                    </a:cubicBezTo>
                    <a:cubicBezTo>
                      <a:pt x="87811" y="173231"/>
                      <a:pt x="96079" y="201673"/>
                      <a:pt x="87544" y="219132"/>
                    </a:cubicBezTo>
                    <a:cubicBezTo>
                      <a:pt x="84506" y="225352"/>
                      <a:pt x="79686" y="229400"/>
                      <a:pt x="72809" y="231515"/>
                    </a:cubicBezTo>
                    <a:cubicBezTo>
                      <a:pt x="67637" y="233105"/>
                      <a:pt x="62770" y="232572"/>
                      <a:pt x="57960" y="229876"/>
                    </a:cubicBezTo>
                    <a:cubicBezTo>
                      <a:pt x="47558" y="224047"/>
                      <a:pt x="39815" y="209807"/>
                      <a:pt x="34919" y="198034"/>
                    </a:cubicBezTo>
                    <a:cubicBezTo>
                      <a:pt x="56017" y="124396"/>
                      <a:pt x="137360" y="28946"/>
                      <a:pt x="348453" y="28946"/>
                    </a:cubicBezTo>
                    <a:cubicBezTo>
                      <a:pt x="348453" y="28946"/>
                      <a:pt x="348463" y="28946"/>
                      <a:pt x="348463" y="28946"/>
                    </a:cubicBezTo>
                    <a:cubicBezTo>
                      <a:pt x="348463" y="28946"/>
                      <a:pt x="348472" y="28946"/>
                      <a:pt x="348472" y="28946"/>
                    </a:cubicBezTo>
                    <a:cubicBezTo>
                      <a:pt x="559984" y="28946"/>
                      <a:pt x="641242" y="124778"/>
                      <a:pt x="662140" y="198472"/>
                    </a:cubicBezTo>
                    <a:cubicBezTo>
                      <a:pt x="656930" y="211417"/>
                      <a:pt x="649005" y="226104"/>
                      <a:pt x="638947" y="231229"/>
                    </a:cubicBezTo>
                    <a:close/>
                  </a:path>
                </a:pathLst>
              </a:custGeom>
              <a:grpFill/>
              <a:ln w="2540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A12D4E-F837-47FA-889A-CAE75FDFDA70}"/>
              </a:ext>
            </a:extLst>
          </p:cNvPr>
          <p:cNvSpPr txBox="1"/>
          <p:nvPr/>
        </p:nvSpPr>
        <p:spPr>
          <a:xfrm>
            <a:off x="1752597" y="5095492"/>
            <a:ext cx="8686806" cy="40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Arial Black" panose="020B0A04020102020204" pitchFamily="34" charset="0"/>
              </a:rPr>
              <a:t>“</a:t>
            </a:r>
            <a:r>
              <a:rPr lang="zh-CN" altLang="en-US">
                <a:latin typeface="Arial Black" panose="020B0A04020102020204" pitchFamily="34" charset="0"/>
              </a:rPr>
              <a:t> </a:t>
            </a:r>
            <a:r>
              <a:rPr lang="fr-FR" altLang="zh-CN">
                <a:latin typeface="Arial Black" panose="020B0A04020102020204" pitchFamily="34" charset="0"/>
              </a:rPr>
              <a:t>Pellentesque Habitant Morbi Tristique Senectus Et </a:t>
            </a:r>
            <a:r>
              <a:rPr lang="en-US" altLang="zh-CN">
                <a:latin typeface="Arial Black" panose="020B0A04020102020204" pitchFamily="34" charset="0"/>
              </a:rPr>
              <a:t>”</a:t>
            </a:r>
            <a:endParaRPr lang="zh-CN" altLang="en-US">
              <a:latin typeface="Arial Black" panose="020B0A040201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122D028-6148-4AEB-A36C-C6E3015D5090}"/>
              </a:ext>
            </a:extLst>
          </p:cNvPr>
          <p:cNvGrpSpPr/>
          <p:nvPr/>
        </p:nvGrpSpPr>
        <p:grpSpPr>
          <a:xfrm>
            <a:off x="1074864" y="12548"/>
            <a:ext cx="3220369" cy="1155316"/>
            <a:chOff x="168808" y="970786"/>
            <a:chExt cx="3220369" cy="115531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00774ADA-B446-4A96-8E49-9F6659E0CE71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29" name="L 形 28">
              <a:extLst>
                <a:ext uri="{FF2B5EF4-FFF2-40B4-BE49-F238E27FC236}">
                  <a16:creationId xmlns:a16="http://schemas.microsoft.com/office/drawing/2014/main" xmlns="" id="{0175820F-6805-4100-9637-0C4F53431930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L 形 29">
              <a:extLst>
                <a:ext uri="{FF2B5EF4-FFF2-40B4-BE49-F238E27FC236}">
                  <a16:creationId xmlns:a16="http://schemas.microsoft.com/office/drawing/2014/main" xmlns="" id="{A46C7C7B-52F4-41CB-B5CA-6FCDEB0A607A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4D6B3E8-E7EF-4326-A5AA-23A70E953A70}"/>
              </a:ext>
            </a:extLst>
          </p:cNvPr>
          <p:cNvGrpSpPr/>
          <p:nvPr/>
        </p:nvGrpSpPr>
        <p:grpSpPr>
          <a:xfrm>
            <a:off x="5564382" y="647898"/>
            <a:ext cx="3220369" cy="1155316"/>
            <a:chOff x="168808" y="970786"/>
            <a:chExt cx="3220369" cy="115531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197DFAA-5086-49A2-A677-939EB14A3DE1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35" name="L 形 34">
              <a:extLst>
                <a:ext uri="{FF2B5EF4-FFF2-40B4-BE49-F238E27FC236}">
                  <a16:creationId xmlns:a16="http://schemas.microsoft.com/office/drawing/2014/main" xmlns="" id="{08C2F06F-FF0E-45FD-9640-E381A8491A37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L 形 35">
              <a:extLst>
                <a:ext uri="{FF2B5EF4-FFF2-40B4-BE49-F238E27FC236}">
                  <a16:creationId xmlns:a16="http://schemas.microsoft.com/office/drawing/2014/main" xmlns="" id="{B53F4C1E-6133-4D6C-87B4-B1087452C8A3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25C974C-472D-4925-8A30-1CB487E2C730}"/>
              </a:ext>
            </a:extLst>
          </p:cNvPr>
          <p:cNvGrpSpPr/>
          <p:nvPr/>
        </p:nvGrpSpPr>
        <p:grpSpPr>
          <a:xfrm>
            <a:off x="8443717" y="2851342"/>
            <a:ext cx="3220369" cy="1155316"/>
            <a:chOff x="168808" y="970786"/>
            <a:chExt cx="3220369" cy="115531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59A900E-3787-4927-845D-055EC9DB51FF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39" name="L 形 38">
              <a:extLst>
                <a:ext uri="{FF2B5EF4-FFF2-40B4-BE49-F238E27FC236}">
                  <a16:creationId xmlns:a16="http://schemas.microsoft.com/office/drawing/2014/main" xmlns="" id="{64E24FD4-7554-4C70-906B-25138444F8C4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L 形 39">
              <a:extLst>
                <a:ext uri="{FF2B5EF4-FFF2-40B4-BE49-F238E27FC236}">
                  <a16:creationId xmlns:a16="http://schemas.microsoft.com/office/drawing/2014/main" xmlns="" id="{725FF7D3-E9ED-433A-A90E-99E59D8AFDB2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E6AF75E-52CA-4AF5-B305-CACC6170E4EB}"/>
              </a:ext>
            </a:extLst>
          </p:cNvPr>
          <p:cNvGrpSpPr/>
          <p:nvPr/>
        </p:nvGrpSpPr>
        <p:grpSpPr>
          <a:xfrm>
            <a:off x="646484" y="2649411"/>
            <a:ext cx="3220369" cy="1155316"/>
            <a:chOff x="168808" y="970786"/>
            <a:chExt cx="3220369" cy="115531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5A820590-4905-4B08-92E7-BA65EAC6CA77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43" name="L 形 42">
              <a:extLst>
                <a:ext uri="{FF2B5EF4-FFF2-40B4-BE49-F238E27FC236}">
                  <a16:creationId xmlns:a16="http://schemas.microsoft.com/office/drawing/2014/main" xmlns="" id="{876CC192-58CD-47BC-9709-EF04837F1630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L 形 43">
              <a:extLst>
                <a:ext uri="{FF2B5EF4-FFF2-40B4-BE49-F238E27FC236}">
                  <a16:creationId xmlns:a16="http://schemas.microsoft.com/office/drawing/2014/main" xmlns="" id="{79A716F4-30DD-4EBE-AE98-C4D7C9488DA3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3DE3742-B0B5-416B-B56D-247342FCB7D1}"/>
              </a:ext>
            </a:extLst>
          </p:cNvPr>
          <p:cNvGrpSpPr/>
          <p:nvPr/>
        </p:nvGrpSpPr>
        <p:grpSpPr>
          <a:xfrm>
            <a:off x="-762492" y="5336101"/>
            <a:ext cx="3220369" cy="1155316"/>
            <a:chOff x="168808" y="970786"/>
            <a:chExt cx="3220369" cy="115531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AB3E14F-E79F-41BB-B7DA-81F17522E756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xmlns="" id="{201A78FC-B570-4C06-B4B2-D17055F55D3B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L 形 47">
              <a:extLst>
                <a:ext uri="{FF2B5EF4-FFF2-40B4-BE49-F238E27FC236}">
                  <a16:creationId xmlns:a16="http://schemas.microsoft.com/office/drawing/2014/main" xmlns="" id="{1D1C8873-FD5E-45FE-94F9-5BA4A3222B63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6A755AB5-E782-478F-AB5E-320FD2A9C813}"/>
              </a:ext>
            </a:extLst>
          </p:cNvPr>
          <p:cNvGrpSpPr/>
          <p:nvPr/>
        </p:nvGrpSpPr>
        <p:grpSpPr>
          <a:xfrm>
            <a:off x="9852692" y="-216404"/>
            <a:ext cx="3220369" cy="1155316"/>
            <a:chOff x="168808" y="970786"/>
            <a:chExt cx="3220369" cy="115531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49AB502-1D45-4E95-BC1F-178276AF8C0D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51" name="L 形 50">
              <a:extLst>
                <a:ext uri="{FF2B5EF4-FFF2-40B4-BE49-F238E27FC236}">
                  <a16:creationId xmlns:a16="http://schemas.microsoft.com/office/drawing/2014/main" xmlns="" id="{1E015369-00D6-4445-9A1F-23C9E2F5E85A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L 形 51">
              <a:extLst>
                <a:ext uri="{FF2B5EF4-FFF2-40B4-BE49-F238E27FC236}">
                  <a16:creationId xmlns:a16="http://schemas.microsoft.com/office/drawing/2014/main" xmlns="" id="{A8C82810-5252-4093-BEA2-F4F0C7A71B8B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C0881BE6-D637-45DF-8144-FC748C5D4E0E}"/>
              </a:ext>
            </a:extLst>
          </p:cNvPr>
          <p:cNvGrpSpPr/>
          <p:nvPr/>
        </p:nvGrpSpPr>
        <p:grpSpPr>
          <a:xfrm>
            <a:off x="10581815" y="5296701"/>
            <a:ext cx="3220369" cy="1155316"/>
            <a:chOff x="168808" y="970786"/>
            <a:chExt cx="3220369" cy="115531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BDC4343-2944-4ED4-9746-7BAF352B7F70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55" name="L 形 54">
              <a:extLst>
                <a:ext uri="{FF2B5EF4-FFF2-40B4-BE49-F238E27FC236}">
                  <a16:creationId xmlns:a16="http://schemas.microsoft.com/office/drawing/2014/main" xmlns="" id="{8D4BC850-3F25-43F2-B855-166F0588416F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L 形 55">
              <a:extLst>
                <a:ext uri="{FF2B5EF4-FFF2-40B4-BE49-F238E27FC236}">
                  <a16:creationId xmlns:a16="http://schemas.microsoft.com/office/drawing/2014/main" xmlns="" id="{F8559B32-D904-4E9E-BAA5-893C746E4F8D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18E7B540-0850-4601-B422-5165C2B7E40F}"/>
              </a:ext>
            </a:extLst>
          </p:cNvPr>
          <p:cNvGrpSpPr/>
          <p:nvPr/>
        </p:nvGrpSpPr>
        <p:grpSpPr>
          <a:xfrm>
            <a:off x="4970743" y="6356753"/>
            <a:ext cx="3220369" cy="1155316"/>
            <a:chOff x="168808" y="970786"/>
            <a:chExt cx="3220369" cy="115531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C184B506-5C30-4A45-8C48-B5D8CFC9AA5C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59" name="L 形 58">
              <a:extLst>
                <a:ext uri="{FF2B5EF4-FFF2-40B4-BE49-F238E27FC236}">
                  <a16:creationId xmlns:a16="http://schemas.microsoft.com/office/drawing/2014/main" xmlns="" id="{328B2044-9A68-4B49-98E5-0502D0235146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L 形 59">
              <a:extLst>
                <a:ext uri="{FF2B5EF4-FFF2-40B4-BE49-F238E27FC236}">
                  <a16:creationId xmlns:a16="http://schemas.microsoft.com/office/drawing/2014/main" xmlns="" id="{90177D4F-9913-4203-8BE4-EE655B1BBFE2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45F68EF2-4399-4E90-8F38-F04BBBF87D97}"/>
              </a:ext>
            </a:extLst>
          </p:cNvPr>
          <p:cNvGrpSpPr/>
          <p:nvPr/>
        </p:nvGrpSpPr>
        <p:grpSpPr>
          <a:xfrm>
            <a:off x="-2752395" y="590206"/>
            <a:ext cx="3220369" cy="1155316"/>
            <a:chOff x="168808" y="970786"/>
            <a:chExt cx="3220369" cy="115531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81AA1DD-C811-4620-85BD-67F44CC9BCFD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63" name="L 形 62">
              <a:extLst>
                <a:ext uri="{FF2B5EF4-FFF2-40B4-BE49-F238E27FC236}">
                  <a16:creationId xmlns:a16="http://schemas.microsoft.com/office/drawing/2014/main" xmlns="" id="{A50F6998-5528-4E27-B719-08728EB80189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L 形 63">
              <a:extLst>
                <a:ext uri="{FF2B5EF4-FFF2-40B4-BE49-F238E27FC236}">
                  <a16:creationId xmlns:a16="http://schemas.microsoft.com/office/drawing/2014/main" xmlns="" id="{12D79D48-36A7-4E57-8CFD-75E83761031F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486E27AE-996A-4C07-B58C-E38E034AD427}"/>
              </a:ext>
            </a:extLst>
          </p:cNvPr>
          <p:cNvGrpSpPr/>
          <p:nvPr/>
        </p:nvGrpSpPr>
        <p:grpSpPr>
          <a:xfrm>
            <a:off x="11990790" y="1709690"/>
            <a:ext cx="3220369" cy="1155316"/>
            <a:chOff x="168808" y="970786"/>
            <a:chExt cx="3220369" cy="115531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18BEB672-B6D4-40ED-911A-EBB50C4F168C}"/>
                </a:ext>
              </a:extLst>
            </p:cNvPr>
            <p:cNvSpPr txBox="1"/>
            <p:nvPr/>
          </p:nvSpPr>
          <p:spPr>
            <a:xfrm>
              <a:off x="370017" y="1171995"/>
              <a:ext cx="3019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rPr>
                <a:t>SUPPORTERS SAY</a:t>
              </a:r>
              <a:endParaRPr lang="zh-CN" altLang="en-US" sz="2800">
                <a:ln w="6350">
                  <a:solidFill>
                    <a:schemeClr val="tx1"/>
                  </a:solidFill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67" name="L 形 66">
              <a:extLst>
                <a:ext uri="{FF2B5EF4-FFF2-40B4-BE49-F238E27FC236}">
                  <a16:creationId xmlns:a16="http://schemas.microsoft.com/office/drawing/2014/main" xmlns="" id="{274B803E-2C83-47B6-A02A-18C2348F60AB}"/>
                </a:ext>
              </a:extLst>
            </p:cNvPr>
            <p:cNvSpPr/>
            <p:nvPr/>
          </p:nvSpPr>
          <p:spPr>
            <a:xfrm flipV="1">
              <a:off x="168808" y="970786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L 形 67">
              <a:extLst>
                <a:ext uri="{FF2B5EF4-FFF2-40B4-BE49-F238E27FC236}">
                  <a16:creationId xmlns:a16="http://schemas.microsoft.com/office/drawing/2014/main" xmlns="" id="{63C1CB9D-20B4-49FE-9116-4D55CD4BB3B0}"/>
                </a:ext>
              </a:extLst>
            </p:cNvPr>
            <p:cNvSpPr/>
            <p:nvPr/>
          </p:nvSpPr>
          <p:spPr>
            <a:xfrm flipH="1">
              <a:off x="2986759" y="1723684"/>
              <a:ext cx="402418" cy="402418"/>
            </a:xfrm>
            <a:prstGeom prst="corner">
              <a:avLst>
                <a:gd name="adj1" fmla="val 24348"/>
                <a:gd name="adj2" fmla="val 23043"/>
              </a:avLst>
            </a:prstGeom>
            <a:solidFill>
              <a:srgbClr val="F94EC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060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231937CA-6077-4572-AD23-DCC8770139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764E695-C16F-4BB9-BB59-DC0F97E19B98}"/>
              </a:ext>
            </a:extLst>
          </p:cNvPr>
          <p:cNvGrpSpPr/>
          <p:nvPr/>
        </p:nvGrpSpPr>
        <p:grpSpPr>
          <a:xfrm>
            <a:off x="215459" y="1023837"/>
            <a:ext cx="2457450" cy="3429000"/>
            <a:chOff x="-47625" y="0"/>
            <a:chExt cx="2457450" cy="3429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D0D068DF-0E99-480F-A0AC-0E38CE612D99}"/>
                </a:ext>
              </a:extLst>
            </p:cNvPr>
            <p:cNvSpPr/>
            <p:nvPr/>
          </p:nvSpPr>
          <p:spPr>
            <a:xfrm>
              <a:off x="-47625" y="0"/>
              <a:ext cx="2457450" cy="3429000"/>
            </a:xfrm>
            <a:prstGeom prst="rect">
              <a:avLst/>
            </a:prstGeom>
            <a:solidFill>
              <a:srgbClr val="FDE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529F560E-BDE0-40E6-B9D0-B5133934EB48}"/>
                </a:ext>
              </a:extLst>
            </p:cNvPr>
            <p:cNvSpPr txBox="1"/>
            <p:nvPr/>
          </p:nvSpPr>
          <p:spPr>
            <a:xfrm>
              <a:off x="1058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ED41513-C722-4604-9563-A43697D6EA01}"/>
                </a:ext>
              </a:extLst>
            </p:cNvPr>
            <p:cNvCxnSpPr/>
            <p:nvPr/>
          </p:nvCxnSpPr>
          <p:spPr>
            <a:xfrm>
              <a:off x="138430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0214C77-C2B9-4978-89AF-83D558D2DAE6}"/>
                </a:ext>
              </a:extLst>
            </p:cNvPr>
            <p:cNvSpPr txBox="1"/>
            <p:nvPr/>
          </p:nvSpPr>
          <p:spPr>
            <a:xfrm>
              <a:off x="1406525" y="185308"/>
              <a:ext cx="1003300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7824AD4-AB90-4F89-B8FB-4F667129D070}"/>
                </a:ext>
              </a:extLst>
            </p:cNvPr>
            <p:cNvSpPr txBox="1"/>
            <p:nvPr/>
          </p:nvSpPr>
          <p:spPr>
            <a:xfrm>
              <a:off x="167363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8A2C1FC-E52A-4FEC-9A12-FAE7513B4EF8}"/>
                </a:ext>
              </a:extLst>
            </p:cNvPr>
            <p:cNvSpPr txBox="1"/>
            <p:nvPr/>
          </p:nvSpPr>
          <p:spPr>
            <a:xfrm>
              <a:off x="144703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D2821EF4-CF55-401B-9F04-EAE853F68C38}"/>
                </a:ext>
              </a:extLst>
            </p:cNvPr>
            <p:cNvSpPr/>
            <p:nvPr/>
          </p:nvSpPr>
          <p:spPr>
            <a:xfrm>
              <a:off x="152784" y="1231279"/>
              <a:ext cx="2056633" cy="1490942"/>
            </a:xfrm>
            <a:prstGeom prst="roundRect">
              <a:avLst>
                <a:gd name="adj" fmla="val 1972"/>
              </a:avLst>
            </a:prstGeom>
            <a:solidFill>
              <a:srgbClr val="F8E5DF"/>
            </a:solidFill>
            <a:ln>
              <a:solidFill>
                <a:schemeClr val="tx1"/>
              </a:solidFill>
            </a:ln>
            <a:effectLst>
              <a:outerShdw dist="381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CA7C4055-B636-46AA-8F9E-E8FEDC177C51}"/>
                </a:ext>
              </a:extLst>
            </p:cNvPr>
            <p:cNvSpPr/>
            <p:nvPr/>
          </p:nvSpPr>
          <p:spPr>
            <a:xfrm>
              <a:off x="306916" y="1135917"/>
              <a:ext cx="1748368" cy="150687"/>
            </a:xfrm>
            <a:prstGeom prst="roundRect">
              <a:avLst>
                <a:gd name="adj" fmla="val 1972"/>
              </a:avLst>
            </a:prstGeom>
            <a:solidFill>
              <a:srgbClr val="22DC6D"/>
            </a:solidFill>
            <a:ln>
              <a:solidFill>
                <a:schemeClr val="tx1"/>
              </a:solidFill>
            </a:ln>
            <a:effectLst>
              <a:outerShdw dist="25400" dir="5400000" algn="t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98056089-5719-4EFF-ADA3-690B1F3674A8}"/>
                </a:ext>
              </a:extLst>
            </p:cNvPr>
            <p:cNvSpPr txBox="1"/>
            <p:nvPr/>
          </p:nvSpPr>
          <p:spPr>
            <a:xfrm>
              <a:off x="88900" y="1432330"/>
              <a:ext cx="21844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Arial Black" panose="020B0A04020102020204" pitchFamily="34" charset="0"/>
                </a:rPr>
                <a:t>“</a:t>
              </a:r>
              <a:r>
                <a:rPr lang="zh-CN" altLang="en-US">
                  <a:latin typeface="Arial Black" panose="020B0A04020102020204" pitchFamily="34" charset="0"/>
                </a:rPr>
                <a:t> </a:t>
              </a:r>
              <a:r>
                <a:rPr lang="fr-FR" altLang="zh-CN">
                  <a:latin typeface="Arial Black" panose="020B0A04020102020204" pitchFamily="34" charset="0"/>
                </a:rPr>
                <a:t>Pellentesque Habitant Morbi Tristique Senectus Et </a:t>
              </a:r>
              <a:r>
                <a:rPr lang="en-US" altLang="zh-CN">
                  <a:latin typeface="Arial Black" panose="020B0A04020102020204" pitchFamily="34" charset="0"/>
                </a:rPr>
                <a:t>”</a:t>
              </a:r>
              <a:endParaRPr lang="zh-CN" altLang="en-US">
                <a:latin typeface="Arial Black" panose="020B0A040201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508DC89-2E7D-4E55-A425-5663FAEE696A}"/>
                </a:ext>
              </a:extLst>
            </p:cNvPr>
            <p:cNvSpPr txBox="1"/>
            <p:nvPr/>
          </p:nvSpPr>
          <p:spPr>
            <a:xfrm>
              <a:off x="88900" y="1068149"/>
              <a:ext cx="2184401" cy="265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>
                  <a:latin typeface="+mn-ea"/>
                </a:rPr>
                <a:t>POWER YOUR POINT HERE</a:t>
              </a:r>
              <a:endParaRPr lang="zh-CN" altLang="en-US" sz="1000">
                <a:latin typeface="+mn-ea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698F190-E33C-4A85-8534-BB13C57B2175}"/>
                </a:ext>
              </a:extLst>
            </p:cNvPr>
            <p:cNvCxnSpPr>
              <a:cxnSpLocks/>
            </p:cNvCxnSpPr>
            <p:nvPr/>
          </p:nvCxnSpPr>
          <p:spPr>
            <a:xfrm>
              <a:off x="169459" y="3157088"/>
              <a:ext cx="202328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912551B-9DFC-4ADF-99CE-5B08D882CD77}"/>
                </a:ext>
              </a:extLst>
            </p:cNvPr>
            <p:cNvGrpSpPr/>
            <p:nvPr/>
          </p:nvGrpSpPr>
          <p:grpSpPr>
            <a:xfrm>
              <a:off x="757694" y="3038142"/>
              <a:ext cx="846813" cy="259879"/>
              <a:chOff x="6123371" y="3067017"/>
              <a:chExt cx="846813" cy="259879"/>
            </a:xfrm>
          </p:grpSpPr>
          <p:sp>
            <p:nvSpPr>
              <p:cNvPr id="14" name="立方体 13">
                <a:extLst>
                  <a:ext uri="{FF2B5EF4-FFF2-40B4-BE49-F238E27FC236}">
                    <a16:creationId xmlns:a16="http://schemas.microsoft.com/office/drawing/2014/main" xmlns="" id="{DA928276-69BF-4B2B-A9CA-0C8F6E6A67BB}"/>
                  </a:ext>
                </a:extLst>
              </p:cNvPr>
              <p:cNvSpPr/>
              <p:nvPr/>
            </p:nvSpPr>
            <p:spPr>
              <a:xfrm>
                <a:off x="6123371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22DC6D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15" name="立方体 14">
                <a:extLst>
                  <a:ext uri="{FF2B5EF4-FFF2-40B4-BE49-F238E27FC236}">
                    <a16:creationId xmlns:a16="http://schemas.microsoft.com/office/drawing/2014/main" xmlns="" id="{B964DFB0-32A1-4C2F-8A6C-4AB26EBB18AE}"/>
                  </a:ext>
                </a:extLst>
              </p:cNvPr>
              <p:cNvSpPr/>
              <p:nvPr/>
            </p:nvSpPr>
            <p:spPr>
              <a:xfrm>
                <a:off x="6416838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FDEB0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16" name="立方体 15">
                <a:extLst>
                  <a:ext uri="{FF2B5EF4-FFF2-40B4-BE49-F238E27FC236}">
                    <a16:creationId xmlns:a16="http://schemas.microsoft.com/office/drawing/2014/main" xmlns="" id="{FA2F7E7A-3920-4A3C-91B4-13755248205A}"/>
                  </a:ext>
                </a:extLst>
              </p:cNvPr>
              <p:cNvSpPr/>
              <p:nvPr/>
            </p:nvSpPr>
            <p:spPr>
              <a:xfrm>
                <a:off x="6710305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22DC6D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T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ED2E0F2-233F-43B8-95F0-D7ECA98D4BE9}"/>
              </a:ext>
            </a:extLst>
          </p:cNvPr>
          <p:cNvGrpSpPr/>
          <p:nvPr/>
        </p:nvGrpSpPr>
        <p:grpSpPr>
          <a:xfrm>
            <a:off x="6367877" y="1023837"/>
            <a:ext cx="2457450" cy="3429000"/>
            <a:chOff x="2409825" y="0"/>
            <a:chExt cx="2457450" cy="342900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2E5B06B-66BD-4D32-BBE3-CE049D082167}"/>
                </a:ext>
              </a:extLst>
            </p:cNvPr>
            <p:cNvSpPr/>
            <p:nvPr/>
          </p:nvSpPr>
          <p:spPr>
            <a:xfrm>
              <a:off x="2409825" y="0"/>
              <a:ext cx="2457450" cy="3429000"/>
            </a:xfrm>
            <a:prstGeom prst="rect">
              <a:avLst/>
            </a:prstGeom>
            <a:solidFill>
              <a:srgbClr val="22D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7A1A0F1-845F-4C2D-BCEE-449709D96986}"/>
                </a:ext>
              </a:extLst>
            </p:cNvPr>
            <p:cNvSpPr txBox="1"/>
            <p:nvPr/>
          </p:nvSpPr>
          <p:spPr>
            <a:xfrm>
              <a:off x="246803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073A652-169B-4D3A-9CD5-BE437091AF19}"/>
                </a:ext>
              </a:extLst>
            </p:cNvPr>
            <p:cNvCxnSpPr/>
            <p:nvPr/>
          </p:nvCxnSpPr>
          <p:spPr>
            <a:xfrm>
              <a:off x="384175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61B961F-C2FF-4768-925A-0D434A6D39E5}"/>
                </a:ext>
              </a:extLst>
            </p:cNvPr>
            <p:cNvSpPr txBox="1"/>
            <p:nvPr/>
          </p:nvSpPr>
          <p:spPr>
            <a:xfrm>
              <a:off x="3863975" y="185308"/>
              <a:ext cx="1003297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DA7303D-DF27-4C4D-ACF5-3C285DFE10D0}"/>
                </a:ext>
              </a:extLst>
            </p:cNvPr>
            <p:cNvSpPr txBox="1"/>
            <p:nvPr/>
          </p:nvSpPr>
          <p:spPr>
            <a:xfrm>
              <a:off x="413108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F1BDEA8-A1B6-4161-8DE4-A4CBD36023E8}"/>
                </a:ext>
              </a:extLst>
            </p:cNvPr>
            <p:cNvSpPr txBox="1"/>
            <p:nvPr/>
          </p:nvSpPr>
          <p:spPr>
            <a:xfrm>
              <a:off x="390448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277D9B9-6BC3-4906-88B6-CEE07EA762A6}"/>
                </a:ext>
              </a:extLst>
            </p:cNvPr>
            <p:cNvGrpSpPr/>
            <p:nvPr/>
          </p:nvGrpSpPr>
          <p:grpSpPr>
            <a:xfrm>
              <a:off x="2681198" y="936856"/>
              <a:ext cx="1360802" cy="1639674"/>
              <a:chOff x="5127626" y="782850"/>
              <a:chExt cx="1360802" cy="1639674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AD8DBB73-1ED6-41FD-8760-E9213CF3D5AC}"/>
                  </a:ext>
                </a:extLst>
              </p:cNvPr>
              <p:cNvSpPr/>
              <p:nvPr/>
            </p:nvSpPr>
            <p:spPr>
              <a:xfrm>
                <a:off x="5127626" y="782850"/>
                <a:ext cx="1360802" cy="1639674"/>
              </a:xfrm>
              <a:custGeom>
                <a:avLst/>
                <a:gdLst>
                  <a:gd name="connsiteX0" fmla="*/ 15799 w 1360802"/>
                  <a:gd name="connsiteY0" fmla="*/ 0 h 1639674"/>
                  <a:gd name="connsiteX1" fmla="*/ 1345003 w 1360802"/>
                  <a:gd name="connsiteY1" fmla="*/ 0 h 1639674"/>
                  <a:gd name="connsiteX2" fmla="*/ 1360802 w 1360802"/>
                  <a:gd name="connsiteY2" fmla="*/ 15799 h 1639674"/>
                  <a:gd name="connsiteX3" fmla="*/ 1360802 w 1360802"/>
                  <a:gd name="connsiteY3" fmla="*/ 1623875 h 1639674"/>
                  <a:gd name="connsiteX4" fmla="*/ 1345003 w 1360802"/>
                  <a:gd name="connsiteY4" fmla="*/ 1639674 h 1639674"/>
                  <a:gd name="connsiteX5" fmla="*/ 321732 w 1360802"/>
                  <a:gd name="connsiteY5" fmla="*/ 1639674 h 1639674"/>
                  <a:gd name="connsiteX6" fmla="*/ 321732 w 1360802"/>
                  <a:gd name="connsiteY6" fmla="*/ 1335479 h 1639674"/>
                  <a:gd name="connsiteX7" fmla="*/ 321731 w 1360802"/>
                  <a:gd name="connsiteY7" fmla="*/ 1335477 h 1639674"/>
                  <a:gd name="connsiteX8" fmla="*/ 321731 w 1360802"/>
                  <a:gd name="connsiteY8" fmla="*/ 1314040 h 1639674"/>
                  <a:gd name="connsiteX9" fmla="*/ 300293 w 1360802"/>
                  <a:gd name="connsiteY9" fmla="*/ 1314040 h 1639674"/>
                  <a:gd name="connsiteX10" fmla="*/ 1 w 1360802"/>
                  <a:gd name="connsiteY10" fmla="*/ 1314040 h 1639674"/>
                  <a:gd name="connsiteX11" fmla="*/ 0 w 1360802"/>
                  <a:gd name="connsiteY11" fmla="*/ 1314040 h 1639674"/>
                  <a:gd name="connsiteX12" fmla="*/ 0 w 1360802"/>
                  <a:gd name="connsiteY12" fmla="*/ 15799 h 1639674"/>
                  <a:gd name="connsiteX13" fmla="*/ 15799 w 1360802"/>
                  <a:gd name="connsiteY13" fmla="*/ 0 h 163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0802" h="1639674">
                    <a:moveTo>
                      <a:pt x="15799" y="0"/>
                    </a:moveTo>
                    <a:lnTo>
                      <a:pt x="1345003" y="0"/>
                    </a:lnTo>
                    <a:cubicBezTo>
                      <a:pt x="1353729" y="0"/>
                      <a:pt x="1360802" y="7073"/>
                      <a:pt x="1360802" y="15799"/>
                    </a:cubicBezTo>
                    <a:lnTo>
                      <a:pt x="1360802" y="1623875"/>
                    </a:lnTo>
                    <a:cubicBezTo>
                      <a:pt x="1360802" y="1632601"/>
                      <a:pt x="1353729" y="1639674"/>
                      <a:pt x="1345003" y="1639674"/>
                    </a:cubicBezTo>
                    <a:lnTo>
                      <a:pt x="321732" y="1639674"/>
                    </a:lnTo>
                    <a:lnTo>
                      <a:pt x="321732" y="1335479"/>
                    </a:lnTo>
                    <a:lnTo>
                      <a:pt x="321731" y="1335477"/>
                    </a:lnTo>
                    <a:lnTo>
                      <a:pt x="321731" y="1314040"/>
                    </a:lnTo>
                    <a:lnTo>
                      <a:pt x="300293" y="1314040"/>
                    </a:lnTo>
                    <a:lnTo>
                      <a:pt x="1" y="1314040"/>
                    </a:lnTo>
                    <a:lnTo>
                      <a:pt x="0" y="1314040"/>
                    </a:lnTo>
                    <a:lnTo>
                      <a:pt x="0" y="15799"/>
                    </a:lnTo>
                    <a:cubicBezTo>
                      <a:pt x="0" y="7073"/>
                      <a:pt x="7073" y="0"/>
                      <a:pt x="15799" y="0"/>
                    </a:cubicBezTo>
                    <a:close/>
                  </a:path>
                </a:pathLst>
              </a:cu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94AE5B27-85E2-4A4F-A6E7-0DB91C201B3C}"/>
                  </a:ext>
                </a:extLst>
              </p:cNvPr>
              <p:cNvSpPr/>
              <p:nvPr/>
            </p:nvSpPr>
            <p:spPr>
              <a:xfrm>
                <a:off x="5127627" y="2096890"/>
                <a:ext cx="321730" cy="325632"/>
              </a:xfrm>
              <a:custGeom>
                <a:avLst/>
                <a:gdLst>
                  <a:gd name="connsiteX0" fmla="*/ 0 w 321730"/>
                  <a:gd name="connsiteY0" fmla="*/ 0 h 325632"/>
                  <a:gd name="connsiteX1" fmla="*/ 300292 w 321730"/>
                  <a:gd name="connsiteY1" fmla="*/ 0 h 325632"/>
                  <a:gd name="connsiteX2" fmla="*/ 315452 w 321730"/>
                  <a:gd name="connsiteY2" fmla="*/ 6280 h 325632"/>
                  <a:gd name="connsiteX3" fmla="*/ 321730 w 321730"/>
                  <a:gd name="connsiteY3" fmla="*/ 21437 h 325632"/>
                  <a:gd name="connsiteX4" fmla="*/ 321730 w 321730"/>
                  <a:gd name="connsiteY4" fmla="*/ 325632 h 325632"/>
                  <a:gd name="connsiteX5" fmla="*/ 321729 w 321730"/>
                  <a:gd name="connsiteY5" fmla="*/ 325632 h 325632"/>
                  <a:gd name="connsiteX6" fmla="*/ 0 w 321730"/>
                  <a:gd name="connsiteY6" fmla="*/ 3 h 32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730" h="325632">
                    <a:moveTo>
                      <a:pt x="0" y="0"/>
                    </a:moveTo>
                    <a:lnTo>
                      <a:pt x="300292" y="0"/>
                    </a:lnTo>
                    <a:cubicBezTo>
                      <a:pt x="306212" y="0"/>
                      <a:pt x="311572" y="2400"/>
                      <a:pt x="315452" y="6280"/>
                    </a:cubicBezTo>
                    <a:lnTo>
                      <a:pt x="321730" y="21437"/>
                    </a:lnTo>
                    <a:lnTo>
                      <a:pt x="321730" y="325632"/>
                    </a:lnTo>
                    <a:lnTo>
                      <a:pt x="321729" y="32563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DEB0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2907F4F-4210-4D5F-9B0C-2A6599826234}"/>
                </a:ext>
              </a:extLst>
            </p:cNvPr>
            <p:cNvGrpSpPr/>
            <p:nvPr/>
          </p:nvGrpSpPr>
          <p:grpSpPr>
            <a:xfrm>
              <a:off x="3500820" y="1579581"/>
              <a:ext cx="1095083" cy="1319500"/>
              <a:chOff x="5127626" y="782850"/>
              <a:chExt cx="1360802" cy="1639674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60EAC658-49A9-4BC1-AD27-CCFE3C3FFB34}"/>
                  </a:ext>
                </a:extLst>
              </p:cNvPr>
              <p:cNvSpPr/>
              <p:nvPr/>
            </p:nvSpPr>
            <p:spPr>
              <a:xfrm>
                <a:off x="5127626" y="782850"/>
                <a:ext cx="1360802" cy="1639674"/>
              </a:xfrm>
              <a:custGeom>
                <a:avLst/>
                <a:gdLst>
                  <a:gd name="connsiteX0" fmla="*/ 15799 w 1360802"/>
                  <a:gd name="connsiteY0" fmla="*/ 0 h 1639674"/>
                  <a:gd name="connsiteX1" fmla="*/ 1345003 w 1360802"/>
                  <a:gd name="connsiteY1" fmla="*/ 0 h 1639674"/>
                  <a:gd name="connsiteX2" fmla="*/ 1360802 w 1360802"/>
                  <a:gd name="connsiteY2" fmla="*/ 15799 h 1639674"/>
                  <a:gd name="connsiteX3" fmla="*/ 1360802 w 1360802"/>
                  <a:gd name="connsiteY3" fmla="*/ 1623875 h 1639674"/>
                  <a:gd name="connsiteX4" fmla="*/ 1345003 w 1360802"/>
                  <a:gd name="connsiteY4" fmla="*/ 1639674 h 1639674"/>
                  <a:gd name="connsiteX5" fmla="*/ 321732 w 1360802"/>
                  <a:gd name="connsiteY5" fmla="*/ 1639674 h 1639674"/>
                  <a:gd name="connsiteX6" fmla="*/ 321732 w 1360802"/>
                  <a:gd name="connsiteY6" fmla="*/ 1335479 h 1639674"/>
                  <a:gd name="connsiteX7" fmla="*/ 321731 w 1360802"/>
                  <a:gd name="connsiteY7" fmla="*/ 1335477 h 1639674"/>
                  <a:gd name="connsiteX8" fmla="*/ 321731 w 1360802"/>
                  <a:gd name="connsiteY8" fmla="*/ 1314040 h 1639674"/>
                  <a:gd name="connsiteX9" fmla="*/ 300293 w 1360802"/>
                  <a:gd name="connsiteY9" fmla="*/ 1314040 h 1639674"/>
                  <a:gd name="connsiteX10" fmla="*/ 1 w 1360802"/>
                  <a:gd name="connsiteY10" fmla="*/ 1314040 h 1639674"/>
                  <a:gd name="connsiteX11" fmla="*/ 0 w 1360802"/>
                  <a:gd name="connsiteY11" fmla="*/ 1314040 h 1639674"/>
                  <a:gd name="connsiteX12" fmla="*/ 0 w 1360802"/>
                  <a:gd name="connsiteY12" fmla="*/ 15799 h 1639674"/>
                  <a:gd name="connsiteX13" fmla="*/ 15799 w 1360802"/>
                  <a:gd name="connsiteY13" fmla="*/ 0 h 163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0802" h="1639674">
                    <a:moveTo>
                      <a:pt x="15799" y="0"/>
                    </a:moveTo>
                    <a:lnTo>
                      <a:pt x="1345003" y="0"/>
                    </a:lnTo>
                    <a:cubicBezTo>
                      <a:pt x="1353729" y="0"/>
                      <a:pt x="1360802" y="7073"/>
                      <a:pt x="1360802" y="15799"/>
                    </a:cubicBezTo>
                    <a:lnTo>
                      <a:pt x="1360802" y="1623875"/>
                    </a:lnTo>
                    <a:cubicBezTo>
                      <a:pt x="1360802" y="1632601"/>
                      <a:pt x="1353729" y="1639674"/>
                      <a:pt x="1345003" y="1639674"/>
                    </a:cubicBezTo>
                    <a:lnTo>
                      <a:pt x="321732" y="1639674"/>
                    </a:lnTo>
                    <a:lnTo>
                      <a:pt x="321732" y="1335479"/>
                    </a:lnTo>
                    <a:lnTo>
                      <a:pt x="321731" y="1335477"/>
                    </a:lnTo>
                    <a:lnTo>
                      <a:pt x="321731" y="1314040"/>
                    </a:lnTo>
                    <a:lnTo>
                      <a:pt x="300293" y="1314040"/>
                    </a:lnTo>
                    <a:lnTo>
                      <a:pt x="1" y="1314040"/>
                    </a:lnTo>
                    <a:lnTo>
                      <a:pt x="0" y="1314040"/>
                    </a:lnTo>
                    <a:lnTo>
                      <a:pt x="0" y="15799"/>
                    </a:lnTo>
                    <a:cubicBezTo>
                      <a:pt x="0" y="7073"/>
                      <a:pt x="7073" y="0"/>
                      <a:pt x="15799" y="0"/>
                    </a:cubicBezTo>
                    <a:close/>
                  </a:path>
                </a:pathLst>
              </a:cu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D01802BD-71BC-4B3E-917E-1EC092C5FDE8}"/>
                  </a:ext>
                </a:extLst>
              </p:cNvPr>
              <p:cNvSpPr/>
              <p:nvPr/>
            </p:nvSpPr>
            <p:spPr>
              <a:xfrm>
                <a:off x="5127627" y="2096890"/>
                <a:ext cx="321730" cy="325632"/>
              </a:xfrm>
              <a:custGeom>
                <a:avLst/>
                <a:gdLst>
                  <a:gd name="connsiteX0" fmla="*/ 0 w 321730"/>
                  <a:gd name="connsiteY0" fmla="*/ 0 h 325632"/>
                  <a:gd name="connsiteX1" fmla="*/ 300292 w 321730"/>
                  <a:gd name="connsiteY1" fmla="*/ 0 h 325632"/>
                  <a:gd name="connsiteX2" fmla="*/ 315452 w 321730"/>
                  <a:gd name="connsiteY2" fmla="*/ 6280 h 325632"/>
                  <a:gd name="connsiteX3" fmla="*/ 321730 w 321730"/>
                  <a:gd name="connsiteY3" fmla="*/ 21437 h 325632"/>
                  <a:gd name="connsiteX4" fmla="*/ 321730 w 321730"/>
                  <a:gd name="connsiteY4" fmla="*/ 325632 h 325632"/>
                  <a:gd name="connsiteX5" fmla="*/ 321729 w 321730"/>
                  <a:gd name="connsiteY5" fmla="*/ 325632 h 325632"/>
                  <a:gd name="connsiteX6" fmla="*/ 0 w 321730"/>
                  <a:gd name="connsiteY6" fmla="*/ 3 h 32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730" h="325632">
                    <a:moveTo>
                      <a:pt x="0" y="0"/>
                    </a:moveTo>
                    <a:lnTo>
                      <a:pt x="300292" y="0"/>
                    </a:lnTo>
                    <a:cubicBezTo>
                      <a:pt x="306212" y="0"/>
                      <a:pt x="311572" y="2400"/>
                      <a:pt x="315452" y="6280"/>
                    </a:cubicBezTo>
                    <a:lnTo>
                      <a:pt x="321730" y="21437"/>
                    </a:lnTo>
                    <a:lnTo>
                      <a:pt x="321730" y="325632"/>
                    </a:lnTo>
                    <a:lnTo>
                      <a:pt x="321729" y="32563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DEB0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335FEE6-31C8-4F7B-9B63-852180D15EF3}"/>
                </a:ext>
              </a:extLst>
            </p:cNvPr>
            <p:cNvSpPr txBox="1"/>
            <p:nvPr/>
          </p:nvSpPr>
          <p:spPr>
            <a:xfrm>
              <a:off x="2677544" y="945151"/>
              <a:ext cx="14789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600">
                  <a:latin typeface="Arial Black" panose="020B0A04020102020204" pitchFamily="34" charset="0"/>
                </a:rPr>
                <a:t>OUR </a:t>
              </a:r>
            </a:p>
            <a:p>
              <a:r>
                <a:rPr lang="fr-FR" altLang="zh-CN" sz="1600">
                  <a:latin typeface="Arial Black" panose="020B0A04020102020204" pitchFamily="34" charset="0"/>
                </a:rPr>
                <a:t>INFODATA</a:t>
              </a:r>
              <a:r>
                <a:rPr lang="en-US" altLang="zh-CN" sz="1600">
                  <a:latin typeface="Arial Black" panose="020B0A04020102020204" pitchFamily="34" charset="0"/>
                </a:rPr>
                <a:t>: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1B45001-7F94-4933-A366-55B134C63AD4}"/>
                </a:ext>
              </a:extLst>
            </p:cNvPr>
            <p:cNvSpPr txBox="1"/>
            <p:nvPr/>
          </p:nvSpPr>
          <p:spPr>
            <a:xfrm>
              <a:off x="2677543" y="1416160"/>
              <a:ext cx="104038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000" b="1">
                  <a:latin typeface="+mn-ea"/>
                </a:rPr>
                <a:t>Pellentesque habitant tristique senectus et netus et</a:t>
              </a:r>
              <a:endParaRPr lang="zh-CN" altLang="en-US" sz="1000" b="1">
                <a:latin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6AD2420-C8B1-429A-98E2-444B11255444}"/>
                </a:ext>
              </a:extLst>
            </p:cNvPr>
            <p:cNvSpPr txBox="1"/>
            <p:nvPr/>
          </p:nvSpPr>
          <p:spPr>
            <a:xfrm>
              <a:off x="3438464" y="1638339"/>
              <a:ext cx="12117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 b="1">
                  <a:latin typeface="+mn-ea"/>
                </a:rPr>
                <a:t>Habitant Morbi Tristique Senectus Et Netus Et Malesuada Fames Ac Turpis Egestas</a:t>
              </a:r>
              <a:endParaRPr lang="zh-CN" altLang="en-US" sz="1000" b="1">
                <a:latin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19F2D7A-66AD-4896-8888-6757DB99C562}"/>
                </a:ext>
              </a:extLst>
            </p:cNvPr>
            <p:cNvSpPr txBox="1"/>
            <p:nvPr/>
          </p:nvSpPr>
          <p:spPr>
            <a:xfrm>
              <a:off x="2593975" y="3076445"/>
              <a:ext cx="208915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altLang="zh-CN" sz="1400">
                  <a:ln w="6350">
                    <a:solidFill>
                      <a:schemeClr val="tx1"/>
                    </a:solidFill>
                  </a:ln>
                  <a:solidFill>
                    <a:srgbClr val="FDEB01"/>
                  </a:solidFill>
                  <a:latin typeface="Arial Black" panose="020B0A04020102020204" pitchFamily="34" charset="0"/>
                </a:rPr>
                <a:t>TITLE GOES HERE</a:t>
              </a:r>
              <a:endParaRPr lang="zh-CN" altLang="en-US" sz="14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1341324F-71CD-4193-9BF1-5518009E4F9C}"/>
                </a:ext>
              </a:extLst>
            </p:cNvPr>
            <p:cNvCxnSpPr>
              <a:cxnSpLocks/>
            </p:cNvCxnSpPr>
            <p:nvPr/>
          </p:nvCxnSpPr>
          <p:spPr>
            <a:xfrm>
              <a:off x="4587727" y="3209266"/>
              <a:ext cx="14334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AE0A5629-8E5F-4223-A25E-4D6FAFF9A082}"/>
                </a:ext>
              </a:extLst>
            </p:cNvPr>
            <p:cNvCxnSpPr>
              <a:cxnSpLocks/>
            </p:cNvCxnSpPr>
            <p:nvPr/>
          </p:nvCxnSpPr>
          <p:spPr>
            <a:xfrm>
              <a:off x="2546032" y="3188499"/>
              <a:ext cx="14334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7059424-BA18-4228-ADC6-7D018E5DDC6A}"/>
              </a:ext>
            </a:extLst>
          </p:cNvPr>
          <p:cNvGrpSpPr/>
          <p:nvPr/>
        </p:nvGrpSpPr>
        <p:grpSpPr>
          <a:xfrm>
            <a:off x="3291668" y="2405164"/>
            <a:ext cx="2457450" cy="3429000"/>
            <a:chOff x="-47625" y="0"/>
            <a:chExt cx="2457450" cy="342900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D59E5DE2-0100-4E33-943B-18F0C29BF04A}"/>
                </a:ext>
              </a:extLst>
            </p:cNvPr>
            <p:cNvSpPr/>
            <p:nvPr/>
          </p:nvSpPr>
          <p:spPr>
            <a:xfrm>
              <a:off x="-47625" y="0"/>
              <a:ext cx="2457450" cy="3429000"/>
            </a:xfrm>
            <a:prstGeom prst="rect">
              <a:avLst/>
            </a:prstGeom>
            <a:solidFill>
              <a:srgbClr val="1CD5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8171A62-0AE3-424D-B31C-B7D5FDAB0837}"/>
                </a:ext>
              </a:extLst>
            </p:cNvPr>
            <p:cNvSpPr txBox="1"/>
            <p:nvPr/>
          </p:nvSpPr>
          <p:spPr>
            <a:xfrm>
              <a:off x="1058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866CB0CA-38DC-4C0E-AAB8-1B15598AF9D6}"/>
                </a:ext>
              </a:extLst>
            </p:cNvPr>
            <p:cNvCxnSpPr/>
            <p:nvPr/>
          </p:nvCxnSpPr>
          <p:spPr>
            <a:xfrm>
              <a:off x="138430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72D7FF0-0E8F-4ED6-9BE0-5E218EFDB82D}"/>
                </a:ext>
              </a:extLst>
            </p:cNvPr>
            <p:cNvSpPr txBox="1"/>
            <p:nvPr/>
          </p:nvSpPr>
          <p:spPr>
            <a:xfrm>
              <a:off x="1406525" y="185308"/>
              <a:ext cx="1003300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BD5E7C59-EEA9-4197-8C6D-5CBB4E59A543}"/>
                </a:ext>
              </a:extLst>
            </p:cNvPr>
            <p:cNvSpPr txBox="1"/>
            <p:nvPr/>
          </p:nvSpPr>
          <p:spPr>
            <a:xfrm>
              <a:off x="167363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33A2CF6-3E29-4CDC-B17A-4BF51D58C7F7}"/>
                </a:ext>
              </a:extLst>
            </p:cNvPr>
            <p:cNvSpPr txBox="1"/>
            <p:nvPr/>
          </p:nvSpPr>
          <p:spPr>
            <a:xfrm>
              <a:off x="144703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9F68C9E-9113-43B9-AE44-32E1E41D2519}"/>
                </a:ext>
              </a:extLst>
            </p:cNvPr>
            <p:cNvSpPr/>
            <p:nvPr/>
          </p:nvSpPr>
          <p:spPr>
            <a:xfrm flipV="1">
              <a:off x="224368" y="1052532"/>
              <a:ext cx="1850006" cy="753232"/>
            </a:xfrm>
            <a:custGeom>
              <a:avLst/>
              <a:gdLst>
                <a:gd name="connsiteX0" fmla="*/ 42862 w 1850006"/>
                <a:gd name="connsiteY0" fmla="*/ 753232 h 753232"/>
                <a:gd name="connsiteX1" fmla="*/ 1807144 w 1850006"/>
                <a:gd name="connsiteY1" fmla="*/ 753232 h 753232"/>
                <a:gd name="connsiteX2" fmla="*/ 1850006 w 1850006"/>
                <a:gd name="connsiteY2" fmla="*/ 710370 h 753232"/>
                <a:gd name="connsiteX3" fmla="*/ 1850006 w 1850006"/>
                <a:gd name="connsiteY3" fmla="*/ 183335 h 753232"/>
                <a:gd name="connsiteX4" fmla="*/ 1807144 w 1850006"/>
                <a:gd name="connsiteY4" fmla="*/ 140473 h 753232"/>
                <a:gd name="connsiteX5" fmla="*/ 402054 w 1850006"/>
                <a:gd name="connsiteY5" fmla="*/ 140473 h 753232"/>
                <a:gd name="connsiteX6" fmla="*/ 255887 w 1850006"/>
                <a:gd name="connsiteY6" fmla="*/ 0 h 753232"/>
                <a:gd name="connsiteX7" fmla="*/ 109721 w 1850006"/>
                <a:gd name="connsiteY7" fmla="*/ 140473 h 753232"/>
                <a:gd name="connsiteX8" fmla="*/ 42862 w 1850006"/>
                <a:gd name="connsiteY8" fmla="*/ 140473 h 753232"/>
                <a:gd name="connsiteX9" fmla="*/ 0 w 1850006"/>
                <a:gd name="connsiteY9" fmla="*/ 183335 h 753232"/>
                <a:gd name="connsiteX10" fmla="*/ 0 w 1850006"/>
                <a:gd name="connsiteY10" fmla="*/ 710370 h 753232"/>
                <a:gd name="connsiteX11" fmla="*/ 42862 w 1850006"/>
                <a:gd name="connsiteY11" fmla="*/ 753232 h 75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006" h="753232">
                  <a:moveTo>
                    <a:pt x="42862" y="753232"/>
                  </a:moveTo>
                  <a:lnTo>
                    <a:pt x="1807144" y="753232"/>
                  </a:lnTo>
                  <a:cubicBezTo>
                    <a:pt x="1830816" y="753232"/>
                    <a:pt x="1850006" y="734042"/>
                    <a:pt x="1850006" y="710370"/>
                  </a:cubicBezTo>
                  <a:lnTo>
                    <a:pt x="1850006" y="183335"/>
                  </a:lnTo>
                  <a:cubicBezTo>
                    <a:pt x="1850006" y="159663"/>
                    <a:pt x="1830816" y="140473"/>
                    <a:pt x="1807144" y="140473"/>
                  </a:cubicBezTo>
                  <a:lnTo>
                    <a:pt x="402054" y="140473"/>
                  </a:lnTo>
                  <a:lnTo>
                    <a:pt x="255887" y="0"/>
                  </a:lnTo>
                  <a:lnTo>
                    <a:pt x="109721" y="140473"/>
                  </a:lnTo>
                  <a:lnTo>
                    <a:pt x="42862" y="140473"/>
                  </a:lnTo>
                  <a:cubicBezTo>
                    <a:pt x="19190" y="140473"/>
                    <a:pt x="0" y="159663"/>
                    <a:pt x="0" y="183335"/>
                  </a:cubicBezTo>
                  <a:lnTo>
                    <a:pt x="0" y="710370"/>
                  </a:lnTo>
                  <a:cubicBezTo>
                    <a:pt x="0" y="734042"/>
                    <a:pt x="19190" y="753232"/>
                    <a:pt x="42862" y="753232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BF15DA02-E217-46CA-B624-6879DD4B3546}"/>
                </a:ext>
              </a:extLst>
            </p:cNvPr>
            <p:cNvSpPr/>
            <p:nvPr/>
          </p:nvSpPr>
          <p:spPr>
            <a:xfrm>
              <a:off x="311651" y="980632"/>
              <a:ext cx="566237" cy="111483"/>
            </a:xfrm>
            <a:prstGeom prst="roundRect">
              <a:avLst/>
            </a:prstGeom>
            <a:solidFill>
              <a:srgbClr val="FF315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A429465-AECA-45CF-A1E0-3736A47396CF}"/>
                </a:ext>
              </a:extLst>
            </p:cNvPr>
            <p:cNvSpPr/>
            <p:nvPr/>
          </p:nvSpPr>
          <p:spPr>
            <a:xfrm flipH="1" flipV="1">
              <a:off x="224368" y="1956598"/>
              <a:ext cx="1850007" cy="904194"/>
            </a:xfrm>
            <a:custGeom>
              <a:avLst/>
              <a:gdLst>
                <a:gd name="connsiteX0" fmla="*/ 1803766 w 1850007"/>
                <a:gd name="connsiteY0" fmla="*/ 904194 h 904194"/>
                <a:gd name="connsiteX1" fmla="*/ 46241 w 1850007"/>
                <a:gd name="connsiteY1" fmla="*/ 904194 h 904194"/>
                <a:gd name="connsiteX2" fmla="*/ 0 w 1850007"/>
                <a:gd name="connsiteY2" fmla="*/ 857953 h 904194"/>
                <a:gd name="connsiteX3" fmla="*/ 0 w 1850007"/>
                <a:gd name="connsiteY3" fmla="*/ 190394 h 904194"/>
                <a:gd name="connsiteX4" fmla="*/ 46241 w 1850007"/>
                <a:gd name="connsiteY4" fmla="*/ 144153 h 904194"/>
                <a:gd name="connsiteX5" fmla="*/ 151653 w 1850007"/>
                <a:gd name="connsiteY5" fmla="*/ 144153 h 904194"/>
                <a:gd name="connsiteX6" fmla="*/ 301648 w 1850007"/>
                <a:gd name="connsiteY6" fmla="*/ 0 h 904194"/>
                <a:gd name="connsiteX7" fmla="*/ 451644 w 1850007"/>
                <a:gd name="connsiteY7" fmla="*/ 144153 h 904194"/>
                <a:gd name="connsiteX8" fmla="*/ 1803766 w 1850007"/>
                <a:gd name="connsiteY8" fmla="*/ 144153 h 904194"/>
                <a:gd name="connsiteX9" fmla="*/ 1850007 w 1850007"/>
                <a:gd name="connsiteY9" fmla="*/ 190394 h 904194"/>
                <a:gd name="connsiteX10" fmla="*/ 1850007 w 1850007"/>
                <a:gd name="connsiteY10" fmla="*/ 857953 h 904194"/>
                <a:gd name="connsiteX11" fmla="*/ 1803766 w 1850007"/>
                <a:gd name="connsiteY11" fmla="*/ 904194 h 90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007" h="904194">
                  <a:moveTo>
                    <a:pt x="1803766" y="904194"/>
                  </a:moveTo>
                  <a:lnTo>
                    <a:pt x="46241" y="904194"/>
                  </a:lnTo>
                  <a:cubicBezTo>
                    <a:pt x="20703" y="904194"/>
                    <a:pt x="0" y="883491"/>
                    <a:pt x="0" y="857953"/>
                  </a:cubicBezTo>
                  <a:lnTo>
                    <a:pt x="0" y="190394"/>
                  </a:lnTo>
                  <a:cubicBezTo>
                    <a:pt x="0" y="164856"/>
                    <a:pt x="20703" y="144153"/>
                    <a:pt x="46241" y="144153"/>
                  </a:cubicBezTo>
                  <a:lnTo>
                    <a:pt x="151653" y="144153"/>
                  </a:lnTo>
                  <a:lnTo>
                    <a:pt x="301648" y="0"/>
                  </a:lnTo>
                  <a:lnTo>
                    <a:pt x="451644" y="144153"/>
                  </a:lnTo>
                  <a:lnTo>
                    <a:pt x="1803766" y="144153"/>
                  </a:lnTo>
                  <a:cubicBezTo>
                    <a:pt x="1829304" y="144153"/>
                    <a:pt x="1850007" y="164856"/>
                    <a:pt x="1850007" y="190394"/>
                  </a:cubicBezTo>
                  <a:lnTo>
                    <a:pt x="1850007" y="857953"/>
                  </a:lnTo>
                  <a:cubicBezTo>
                    <a:pt x="1850007" y="883491"/>
                    <a:pt x="1829304" y="904194"/>
                    <a:pt x="1803766" y="904194"/>
                  </a:cubicBezTo>
                  <a:close/>
                </a:path>
              </a:pathLst>
            </a:custGeom>
            <a:solidFill>
              <a:srgbClr val="F8E5DF"/>
            </a:solidFill>
            <a:ln>
              <a:solidFill>
                <a:schemeClr val="tx1"/>
              </a:solidFill>
            </a:ln>
            <a:effectLst>
              <a:outerShdw dist="635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B3096A8F-BA61-44C7-AFA0-D21398690FF6}"/>
                </a:ext>
              </a:extLst>
            </p:cNvPr>
            <p:cNvSpPr/>
            <p:nvPr/>
          </p:nvSpPr>
          <p:spPr>
            <a:xfrm>
              <a:off x="1466850" y="1883211"/>
              <a:ext cx="547531" cy="111483"/>
            </a:xfrm>
            <a:prstGeom prst="roundRect">
              <a:avLst/>
            </a:prstGeom>
            <a:solidFill>
              <a:srgbClr val="FF315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D32D20C3-FCF3-4B12-A304-C6F9F5BA6432}"/>
                </a:ext>
              </a:extLst>
            </p:cNvPr>
            <p:cNvSpPr txBox="1"/>
            <p:nvPr/>
          </p:nvSpPr>
          <p:spPr>
            <a:xfrm>
              <a:off x="170737" y="1130958"/>
              <a:ext cx="2008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200">
                  <a:latin typeface="Arial Black" panose="020B0A04020102020204" pitchFamily="34" charset="0"/>
                </a:rPr>
                <a:t>Tristique Senectus E</a:t>
              </a:r>
            </a:p>
            <a:p>
              <a:r>
                <a:rPr lang="fr-FR" altLang="zh-CN" sz="1200">
                  <a:latin typeface="Arial Black" panose="020B0A04020102020204" pitchFamily="34" charset="0"/>
                </a:rPr>
                <a:t>t Netus Et Malesuada</a:t>
              </a:r>
              <a:endParaRPr lang="zh-CN" altLang="en-US" sz="1200">
                <a:latin typeface="Arial Black" panose="020B0A040201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1D84B794-56AF-4C74-A231-3B87CBB8D5E3}"/>
                </a:ext>
              </a:extLst>
            </p:cNvPr>
            <p:cNvSpPr txBox="1"/>
            <p:nvPr/>
          </p:nvSpPr>
          <p:spPr>
            <a:xfrm>
              <a:off x="140996" y="2018867"/>
              <a:ext cx="20080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latin typeface="Arial Black" panose="020B0A04020102020204" pitchFamily="34" charset="0"/>
                </a:rPr>
                <a:t>habitant morbi tristique senectus et netus et malesuada</a:t>
              </a:r>
              <a:endParaRPr lang="zh-CN" altLang="en-US" sz="1200">
                <a:latin typeface="Arial Black" panose="020B0A040201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9CCA1D9E-250C-4FBA-B179-47615EA24330}"/>
                </a:ext>
              </a:extLst>
            </p:cNvPr>
            <p:cNvSpPr txBox="1"/>
            <p:nvPr/>
          </p:nvSpPr>
          <p:spPr>
            <a:xfrm>
              <a:off x="250532" y="927587"/>
              <a:ext cx="70620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>
                  <a:latin typeface="+mn-ea"/>
                </a:rPr>
                <a:t>TEXT HERE</a:t>
              </a:r>
              <a:endParaRPr lang="zh-CN" altLang="en-US" sz="800" b="1">
                <a:latin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951A8C61-A1D9-4EE3-A654-E269162558CB}"/>
                </a:ext>
              </a:extLst>
            </p:cNvPr>
            <p:cNvSpPr txBox="1"/>
            <p:nvPr/>
          </p:nvSpPr>
          <p:spPr>
            <a:xfrm>
              <a:off x="1402292" y="1835744"/>
              <a:ext cx="70620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>
                  <a:latin typeface="+mn-ea"/>
                </a:rPr>
                <a:t>TEXT HERE</a:t>
              </a:r>
              <a:endParaRPr lang="zh-CN" altLang="en-US" sz="800" b="1">
                <a:latin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91DBE787-14CC-44C0-AEFB-B77D9C608A2E}"/>
                </a:ext>
              </a:extLst>
            </p:cNvPr>
            <p:cNvSpPr txBox="1"/>
            <p:nvPr/>
          </p:nvSpPr>
          <p:spPr>
            <a:xfrm>
              <a:off x="136525" y="3058957"/>
              <a:ext cx="2089150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altLang="zh-CN" sz="1400">
                  <a:ln w="6350">
                    <a:solidFill>
                      <a:schemeClr val="tx1"/>
                    </a:solidFill>
                  </a:ln>
                  <a:solidFill>
                    <a:srgbClr val="FF3155"/>
                  </a:solidFill>
                  <a:effectLst>
                    <a:outerShdw sx="105000" sy="105000" algn="ctr" rotWithShape="0">
                      <a:schemeClr val="tx1"/>
                    </a:outerShdw>
                  </a:effectLst>
                  <a:latin typeface="Arial Black" panose="020B0A04020102020204" pitchFamily="34" charset="0"/>
                </a:rPr>
                <a:t>TITLE GOES HERE</a:t>
              </a:r>
              <a:endParaRPr lang="zh-CN" altLang="en-US" sz="1400">
                <a:ln w="6350">
                  <a:solidFill>
                    <a:schemeClr val="tx1"/>
                  </a:solidFill>
                </a:ln>
                <a:solidFill>
                  <a:srgbClr val="FF3155"/>
                </a:solidFill>
                <a:effectLst>
                  <a:outerShdw sx="105000" sy="105000" algn="ctr" rotWithShape="0">
                    <a:schemeClr val="tx1"/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AC5D0D4A-0E9A-4866-8E4C-F6ADE48FAC97}"/>
              </a:ext>
            </a:extLst>
          </p:cNvPr>
          <p:cNvGrpSpPr/>
          <p:nvPr/>
        </p:nvGrpSpPr>
        <p:grpSpPr>
          <a:xfrm>
            <a:off x="9444085" y="2405164"/>
            <a:ext cx="2532457" cy="3429000"/>
            <a:chOff x="2409825" y="0"/>
            <a:chExt cx="2532457" cy="3429000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B597B7CA-4969-474E-AF9D-FEE1D246A7A7}"/>
                </a:ext>
              </a:extLst>
            </p:cNvPr>
            <p:cNvSpPr/>
            <p:nvPr/>
          </p:nvSpPr>
          <p:spPr>
            <a:xfrm>
              <a:off x="2409825" y="0"/>
              <a:ext cx="2457450" cy="3429000"/>
            </a:xfrm>
            <a:prstGeom prst="rect">
              <a:avLst/>
            </a:prstGeom>
            <a:solidFill>
              <a:srgbClr val="FF31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D01E1D0-BD16-4125-B775-190E3215ED3C}"/>
                </a:ext>
              </a:extLst>
            </p:cNvPr>
            <p:cNvSpPr txBox="1"/>
            <p:nvPr/>
          </p:nvSpPr>
          <p:spPr>
            <a:xfrm>
              <a:off x="2468033" y="66875"/>
              <a:ext cx="1249892" cy="67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POWER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POINT </a:t>
              </a:r>
            </a:p>
            <a:p>
              <a:pPr>
                <a:lnSpc>
                  <a:spcPts val="1500"/>
                </a:lnSpc>
              </a:pPr>
              <a:r>
                <a:rPr lang="en-US" altLang="zh-CN" sz="1400">
                  <a:latin typeface="Arial Black" panose="020B0A04020102020204" pitchFamily="34" charset="0"/>
                </a:rPr>
                <a:t>TEMPLET</a:t>
              </a:r>
              <a:endParaRPr lang="zh-CN" altLang="en-US" sz="1400">
                <a:latin typeface="Arial Black" panose="020B0A040201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0178FFD7-B65B-4A04-A1C4-A37BC719FB38}"/>
                </a:ext>
              </a:extLst>
            </p:cNvPr>
            <p:cNvCxnSpPr/>
            <p:nvPr/>
          </p:nvCxnSpPr>
          <p:spPr>
            <a:xfrm>
              <a:off x="3841750" y="163830"/>
              <a:ext cx="0" cy="4191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6F63CB64-9EEE-451A-BDC0-C7E7A1FF68BF}"/>
                </a:ext>
              </a:extLst>
            </p:cNvPr>
            <p:cNvSpPr txBox="1"/>
            <p:nvPr/>
          </p:nvSpPr>
          <p:spPr>
            <a:xfrm>
              <a:off x="3863975" y="185308"/>
              <a:ext cx="1003300" cy="36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latin typeface="Arial Black" panose="020B0A04020102020204" pitchFamily="34" charset="0"/>
                </a:rPr>
                <a:t>11/12</a:t>
              </a:r>
              <a:endParaRPr lang="zh-CN" altLang="en-US" sz="1600">
                <a:latin typeface="Arial Black" panose="020B0A040201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3F8AE0EE-F17D-4856-972E-CDDD2C3E9173}"/>
                </a:ext>
              </a:extLst>
            </p:cNvPr>
            <p:cNvSpPr txBox="1"/>
            <p:nvPr/>
          </p:nvSpPr>
          <p:spPr>
            <a:xfrm>
              <a:off x="4131082" y="400896"/>
              <a:ext cx="475432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2021</a:t>
              </a:r>
              <a:endParaRPr lang="zh-CN" altLang="en-US" sz="900" b="1">
                <a:latin typeface="+mn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FE5452B9-1710-4AA5-B753-D58424B97185}"/>
                </a:ext>
              </a:extLst>
            </p:cNvPr>
            <p:cNvSpPr txBox="1"/>
            <p:nvPr/>
          </p:nvSpPr>
          <p:spPr>
            <a:xfrm>
              <a:off x="3904481" y="89946"/>
              <a:ext cx="928634" cy="247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b="1">
                  <a:latin typeface="+mn-ea"/>
                </a:rPr>
                <a:t>November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007A18C-5130-4F79-99D8-81D4E5130F1A}"/>
                </a:ext>
              </a:extLst>
            </p:cNvPr>
            <p:cNvGrpSpPr/>
            <p:nvPr/>
          </p:nvGrpSpPr>
          <p:grpSpPr>
            <a:xfrm>
              <a:off x="2477935" y="1055165"/>
              <a:ext cx="2321230" cy="1534031"/>
              <a:chOff x="4787900" y="203199"/>
              <a:chExt cx="3286125" cy="2171701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xmlns="" id="{323E8041-EB19-4E60-9AA1-68744B622D26}"/>
                  </a:ext>
                </a:extLst>
              </p:cNvPr>
              <p:cNvSpPr/>
              <p:nvPr/>
            </p:nvSpPr>
            <p:spPr>
              <a:xfrm>
                <a:off x="4787900" y="1219199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39C3E84B-3304-4548-8961-761784361FEE}"/>
                  </a:ext>
                </a:extLst>
              </p:cNvPr>
              <p:cNvSpPr/>
              <p:nvPr/>
            </p:nvSpPr>
            <p:spPr>
              <a:xfrm>
                <a:off x="4894086" y="1106310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xmlns="" id="{1E6FA527-9395-422C-BDF5-AAE343648EBF}"/>
                  </a:ext>
                </a:extLst>
              </p:cNvPr>
              <p:cNvSpPr/>
              <p:nvPr/>
            </p:nvSpPr>
            <p:spPr>
              <a:xfrm>
                <a:off x="5000272" y="993421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xmlns="" id="{7CDCD7BB-25ED-4100-B586-8A370682F423}"/>
                  </a:ext>
                </a:extLst>
              </p:cNvPr>
              <p:cNvSpPr/>
              <p:nvPr/>
            </p:nvSpPr>
            <p:spPr>
              <a:xfrm>
                <a:off x="5106458" y="880532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xmlns="" id="{2D9FBA06-9102-4483-92C5-E5CD37174902}"/>
                  </a:ext>
                </a:extLst>
              </p:cNvPr>
              <p:cNvSpPr/>
              <p:nvPr/>
            </p:nvSpPr>
            <p:spPr>
              <a:xfrm>
                <a:off x="5212645" y="767643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xmlns="" id="{DDAF0666-FFF0-4EE8-92BC-27A00B5ACB69}"/>
                  </a:ext>
                </a:extLst>
              </p:cNvPr>
              <p:cNvSpPr/>
              <p:nvPr/>
            </p:nvSpPr>
            <p:spPr>
              <a:xfrm>
                <a:off x="5318830" y="654755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xmlns="" id="{AA7191A2-1A40-4193-8FDD-FA4D9D7FAF8E}"/>
                  </a:ext>
                </a:extLst>
              </p:cNvPr>
              <p:cNvSpPr/>
              <p:nvPr/>
            </p:nvSpPr>
            <p:spPr>
              <a:xfrm>
                <a:off x="5425017" y="541866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841A8801-14FA-413D-B564-F644A6876EEB}"/>
                  </a:ext>
                </a:extLst>
              </p:cNvPr>
              <p:cNvSpPr/>
              <p:nvPr/>
            </p:nvSpPr>
            <p:spPr>
              <a:xfrm>
                <a:off x="5531203" y="428977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xmlns="" id="{810297CA-11CE-416E-AE2C-4A6E6B466DAC}"/>
                  </a:ext>
                </a:extLst>
              </p:cNvPr>
              <p:cNvSpPr/>
              <p:nvPr/>
            </p:nvSpPr>
            <p:spPr>
              <a:xfrm>
                <a:off x="5637389" y="316088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 w="12700" cap="flat" cmpd="sng" algn="ctr">
                <a:solidFill>
                  <a:schemeClr val="tx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xmlns="" id="{E2556D9C-DEC1-4EF4-B8C2-A91026B73D13}"/>
                  </a:ext>
                </a:extLst>
              </p:cNvPr>
              <p:cNvSpPr/>
              <p:nvPr/>
            </p:nvSpPr>
            <p:spPr>
              <a:xfrm>
                <a:off x="5743575" y="203199"/>
                <a:ext cx="2330450" cy="1155701"/>
              </a:xfrm>
              <a:prstGeom prst="roundRect">
                <a:avLst>
                  <a:gd name="adj" fmla="val 1282"/>
                </a:avLst>
              </a:prstGeom>
              <a:solidFill>
                <a:srgbClr val="F8E5D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CD2FE057-7545-4580-8815-6B6B9389BAF7}"/>
                </a:ext>
              </a:extLst>
            </p:cNvPr>
            <p:cNvSpPr txBox="1"/>
            <p:nvPr/>
          </p:nvSpPr>
          <p:spPr>
            <a:xfrm>
              <a:off x="3027842" y="1160147"/>
              <a:ext cx="19144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200">
                  <a:latin typeface="Arial Black" panose="020B0A04020102020204" pitchFamily="34" charset="0"/>
                </a:rPr>
                <a:t>PELLENTESQUE HABITANT MORBI SENECTUS ET</a:t>
              </a:r>
              <a:endParaRPr lang="zh-CN" altLang="en-US" sz="1200">
                <a:latin typeface="Arial Black" panose="020B0A04020102020204" pitchFamily="34" charset="0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4FB79289-B9FA-4023-939A-BEDB1BD21F07}"/>
                </a:ext>
              </a:extLst>
            </p:cNvPr>
            <p:cNvGrpSpPr/>
            <p:nvPr/>
          </p:nvGrpSpPr>
          <p:grpSpPr>
            <a:xfrm>
              <a:off x="4110566" y="2129815"/>
              <a:ext cx="613334" cy="567032"/>
              <a:chOff x="3009574" y="2837124"/>
              <a:chExt cx="1431524" cy="1323455"/>
            </a:xfrm>
          </p:grpSpPr>
          <p:sp>
            <p:nvSpPr>
              <p:cNvPr id="72" name="星形: 二十四角 71">
                <a:extLst>
                  <a:ext uri="{FF2B5EF4-FFF2-40B4-BE49-F238E27FC236}">
                    <a16:creationId xmlns:a16="http://schemas.microsoft.com/office/drawing/2014/main" xmlns="" id="{609614D7-2924-4D88-A604-4DDFCF5C5AB1}"/>
                  </a:ext>
                </a:extLst>
              </p:cNvPr>
              <p:cNvSpPr/>
              <p:nvPr/>
            </p:nvSpPr>
            <p:spPr>
              <a:xfrm>
                <a:off x="3072074" y="2837124"/>
                <a:ext cx="1323455" cy="1323455"/>
              </a:xfrm>
              <a:prstGeom prst="star24">
                <a:avLst>
                  <a:gd name="adj" fmla="val 44155"/>
                </a:avLst>
              </a:prstGeom>
              <a:solidFill>
                <a:srgbClr val="1CD5D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/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="" id="{95D49BD3-315F-46EB-93AE-71F6006B3C71}"/>
                  </a:ext>
                </a:extLst>
              </p:cNvPr>
              <p:cNvSpPr txBox="1"/>
              <p:nvPr/>
            </p:nvSpPr>
            <p:spPr>
              <a:xfrm>
                <a:off x="3009574" y="2926789"/>
                <a:ext cx="1431524" cy="1148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>
                    <a:latin typeface="Arial Black" panose="020B0A04020102020204" pitchFamily="34" charset="0"/>
                  </a:rPr>
                  <a:t>2021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050">
                    <a:latin typeface="Arial Black" panose="020B0A04020102020204" pitchFamily="34" charset="0"/>
                  </a:rPr>
                  <a:t>11/12</a:t>
                </a:r>
                <a:endParaRPr lang="zh-CN" altLang="en-US" sz="1050">
                  <a:latin typeface="Arial Black" panose="020B0A04020102020204" pitchFamily="34" charset="0"/>
                </a:endParaRPr>
              </a:p>
            </p:txBody>
          </p:sp>
        </p:grp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20F824DB-0E80-408D-8B29-E00EE50A6FF9}"/>
                </a:ext>
              </a:extLst>
            </p:cNvPr>
            <p:cNvCxnSpPr>
              <a:cxnSpLocks/>
            </p:cNvCxnSpPr>
            <p:nvPr/>
          </p:nvCxnSpPr>
          <p:spPr>
            <a:xfrm>
              <a:off x="2626909" y="3157088"/>
              <a:ext cx="202328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58967395-9AB5-4669-91B2-98925D101C1E}"/>
                </a:ext>
              </a:extLst>
            </p:cNvPr>
            <p:cNvGrpSpPr/>
            <p:nvPr/>
          </p:nvGrpSpPr>
          <p:grpSpPr>
            <a:xfrm>
              <a:off x="3215144" y="3038142"/>
              <a:ext cx="846813" cy="259879"/>
              <a:chOff x="6123371" y="3067017"/>
              <a:chExt cx="846813" cy="259879"/>
            </a:xfrm>
          </p:grpSpPr>
          <p:sp>
            <p:nvSpPr>
              <p:cNvPr id="76" name="立方体 75">
                <a:extLst>
                  <a:ext uri="{FF2B5EF4-FFF2-40B4-BE49-F238E27FC236}">
                    <a16:creationId xmlns:a16="http://schemas.microsoft.com/office/drawing/2014/main" xmlns="" id="{6C4BF65B-154D-46F1-BABD-89D669231571}"/>
                  </a:ext>
                </a:extLst>
              </p:cNvPr>
              <p:cNvSpPr/>
              <p:nvPr/>
            </p:nvSpPr>
            <p:spPr>
              <a:xfrm>
                <a:off x="6123371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77" name="立方体 76">
                <a:extLst>
                  <a:ext uri="{FF2B5EF4-FFF2-40B4-BE49-F238E27FC236}">
                    <a16:creationId xmlns:a16="http://schemas.microsoft.com/office/drawing/2014/main" xmlns="" id="{6AD71F0A-4AAC-4DF2-A68C-98D2688818B5}"/>
                  </a:ext>
                </a:extLst>
              </p:cNvPr>
              <p:cNvSpPr/>
              <p:nvPr/>
            </p:nvSpPr>
            <p:spPr>
              <a:xfrm>
                <a:off x="6416838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P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78" name="立方体 77">
                <a:extLst>
                  <a:ext uri="{FF2B5EF4-FFF2-40B4-BE49-F238E27FC236}">
                    <a16:creationId xmlns:a16="http://schemas.microsoft.com/office/drawing/2014/main" xmlns="" id="{C8F2DEE3-5FCB-405C-A635-49814C933652}"/>
                  </a:ext>
                </a:extLst>
              </p:cNvPr>
              <p:cNvSpPr/>
              <p:nvPr/>
            </p:nvSpPr>
            <p:spPr>
              <a:xfrm>
                <a:off x="6710305" y="3067017"/>
                <a:ext cx="259879" cy="259879"/>
              </a:xfrm>
              <a:prstGeom prst="cube">
                <a:avLst>
                  <a:gd name="adj" fmla="val 11154"/>
                </a:avLst>
              </a:prstGeom>
              <a:solidFill>
                <a:srgbClr val="1CD5D8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ln w="6350">
                      <a:solidFill>
                        <a:schemeClr val="tx1"/>
                      </a:solidFill>
                    </a:ln>
                    <a:latin typeface="Arial Black" panose="020B0A04020102020204" pitchFamily="34" charset="0"/>
                  </a:rPr>
                  <a:t>T</a:t>
                </a:r>
                <a:endParaRPr lang="zh-CN" altLang="en-US">
                  <a:ln w="6350">
                    <a:solidFill>
                      <a:schemeClr val="tx1"/>
                    </a:solidFill>
                  </a:ln>
                  <a:latin typeface="Arial Black" panose="020B0A04020102020204" pitchFamily="34" charset="0"/>
                </a:endParaRPr>
              </a:p>
            </p:txBody>
          </p:sp>
        </p:grpSp>
      </p:grpSp>
      <p:pic>
        <p:nvPicPr>
          <p:cNvPr id="83" name="图片 82" descr="徽标&#10;&#10;描述已自动生成">
            <a:extLst>
              <a:ext uri="{FF2B5EF4-FFF2-40B4-BE49-F238E27FC236}">
                <a16:creationId xmlns:a16="http://schemas.microsoft.com/office/drawing/2014/main" xmlns="" id="{7095ADCB-FED4-4840-A7D3-E182D1720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383" y="84823"/>
            <a:ext cx="2132020" cy="2175532"/>
          </a:xfrm>
          <a:prstGeom prst="rect">
            <a:avLst/>
          </a:prstGeom>
        </p:spPr>
      </p:pic>
      <p:pic>
        <p:nvPicPr>
          <p:cNvPr id="87" name="图片 86" descr="图片包含 徽标&#10;&#10;描述已自动生成">
            <a:extLst>
              <a:ext uri="{FF2B5EF4-FFF2-40B4-BE49-F238E27FC236}">
                <a16:creationId xmlns:a16="http://schemas.microsoft.com/office/drawing/2014/main" xmlns="" id="{497F67A0-34F1-4018-8349-26311CC6C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88" y="5173635"/>
            <a:ext cx="2586756" cy="1092904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F4A500AD-71D6-4B7F-AD29-88E5BA896960}"/>
              </a:ext>
            </a:extLst>
          </p:cNvPr>
          <p:cNvSpPr txBox="1"/>
          <p:nvPr/>
        </p:nvSpPr>
        <p:spPr>
          <a:xfrm>
            <a:off x="9160684" y="248740"/>
            <a:ext cx="274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latin typeface="Arial Black" panose="020B0A04020102020204" pitchFamily="34" charset="0"/>
              </a:rPr>
              <a:t>2021/11/12</a:t>
            </a:r>
            <a:endParaRPr lang="zh-CN" altLang="en-US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C686EF30-96C2-4E25-AD9D-F62131FFB9C3}"/>
              </a:ext>
            </a:extLst>
          </p:cNvPr>
          <p:cNvSpPr txBox="1"/>
          <p:nvPr/>
        </p:nvSpPr>
        <p:spPr>
          <a:xfrm>
            <a:off x="9661169" y="557963"/>
            <a:ext cx="2242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POWERPOINT</a:t>
            </a: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5" name="图片 94" descr="形状&#10;&#10;描述已自动生成">
            <a:extLst>
              <a:ext uri="{FF2B5EF4-FFF2-40B4-BE49-F238E27FC236}">
                <a16:creationId xmlns:a16="http://schemas.microsoft.com/office/drawing/2014/main" xmlns="" id="{F687B9F2-AA20-42FB-ABBD-CF7C1AF05C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1874">
            <a:off x="7915553" y="3689274"/>
            <a:ext cx="1558711" cy="280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69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4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022650F9-B81E-44A5-80D0-316BB44905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4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4857332-5D77-4C0C-8D2B-C888A22D6A24}"/>
              </a:ext>
            </a:extLst>
          </p:cNvPr>
          <p:cNvGrpSpPr/>
          <p:nvPr/>
        </p:nvGrpSpPr>
        <p:grpSpPr>
          <a:xfrm>
            <a:off x="203200" y="587318"/>
            <a:ext cx="4784525" cy="1844714"/>
            <a:chOff x="3229174" y="425336"/>
            <a:chExt cx="4784525" cy="184471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BD67F75-92FB-4E33-B23A-63078B70C761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917C96DE-071C-4A07-BB80-7480AF0B3493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0081667-6C2E-40C7-B51B-11EAD86CBF3D}"/>
              </a:ext>
            </a:extLst>
          </p:cNvPr>
          <p:cNvGrpSpPr/>
          <p:nvPr/>
        </p:nvGrpSpPr>
        <p:grpSpPr>
          <a:xfrm>
            <a:off x="5193624" y="1377968"/>
            <a:ext cx="4784525" cy="1844714"/>
            <a:chOff x="3229174" y="425336"/>
            <a:chExt cx="4784525" cy="184471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0044931-8F99-4196-BA81-726F39C54786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D41AB9E-785F-468E-B793-C611169FB54F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8DD0E7A-759C-4C0B-84DB-2BD0530097B3}"/>
              </a:ext>
            </a:extLst>
          </p:cNvPr>
          <p:cNvGrpSpPr/>
          <p:nvPr/>
        </p:nvGrpSpPr>
        <p:grpSpPr>
          <a:xfrm>
            <a:off x="10184048" y="587318"/>
            <a:ext cx="4784525" cy="1844714"/>
            <a:chOff x="3229174" y="425336"/>
            <a:chExt cx="4784525" cy="184471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50DD412-E972-4853-9638-2D371A1885CE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D471E28-0D0F-487E-8E8E-41976D971D19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5213EB4-01DF-4481-BF11-6B72D2C2F696}"/>
              </a:ext>
            </a:extLst>
          </p:cNvPr>
          <p:cNvGrpSpPr/>
          <p:nvPr/>
        </p:nvGrpSpPr>
        <p:grpSpPr>
          <a:xfrm>
            <a:off x="-2781976" y="4425968"/>
            <a:ext cx="4784525" cy="1844714"/>
            <a:chOff x="3229174" y="425336"/>
            <a:chExt cx="4784525" cy="18447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1937C3F-FFEA-4DEF-A90D-5E2E30719D48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C21EB96-4164-4594-9C3B-75B60F8B01D1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DCD0171-105D-42F1-A8F6-D320997913C3}"/>
              </a:ext>
            </a:extLst>
          </p:cNvPr>
          <p:cNvGrpSpPr/>
          <p:nvPr/>
        </p:nvGrpSpPr>
        <p:grpSpPr>
          <a:xfrm>
            <a:off x="2208448" y="3635318"/>
            <a:ext cx="4784525" cy="1844714"/>
            <a:chOff x="3229174" y="425336"/>
            <a:chExt cx="4784525" cy="184471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7F5F9C2-293B-4445-A7A8-219B81E0738E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69885227-88A7-4D94-8BF0-1C5E66E2D6A1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3B9F910-80E0-43BE-BEAF-8CCB6132DC80}"/>
              </a:ext>
            </a:extLst>
          </p:cNvPr>
          <p:cNvGrpSpPr/>
          <p:nvPr/>
        </p:nvGrpSpPr>
        <p:grpSpPr>
          <a:xfrm>
            <a:off x="7198873" y="4425968"/>
            <a:ext cx="4784525" cy="1844714"/>
            <a:chOff x="3229174" y="425336"/>
            <a:chExt cx="4784525" cy="184471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7BAE212-65C6-409F-9598-ED9FEAFA9B36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A2B3B21-2F16-4C1C-BA3F-61A9A9DF3A8B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9980154C-0AA6-4211-9A03-3B8E5CE899BA}"/>
              </a:ext>
            </a:extLst>
          </p:cNvPr>
          <p:cNvGrpSpPr/>
          <p:nvPr/>
        </p:nvGrpSpPr>
        <p:grpSpPr>
          <a:xfrm>
            <a:off x="5193624" y="-1394327"/>
            <a:ext cx="4784525" cy="1844714"/>
            <a:chOff x="3229174" y="425336"/>
            <a:chExt cx="4784525" cy="184471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5C1F4A23-BA20-4692-A07B-2C0A82F5343D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8119F5-F2D9-4BD6-B279-37E23161DB5F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59A5DBE-CD1F-475B-9D56-5474B2BF5A1B}"/>
              </a:ext>
            </a:extLst>
          </p:cNvPr>
          <p:cNvGrpSpPr/>
          <p:nvPr/>
        </p:nvGrpSpPr>
        <p:grpSpPr>
          <a:xfrm>
            <a:off x="2208447" y="6446167"/>
            <a:ext cx="4784525" cy="1844714"/>
            <a:chOff x="3229174" y="425336"/>
            <a:chExt cx="4784525" cy="184471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58800DC8-4E4D-43A0-B9BD-1AC09F2DBA8C}"/>
                </a:ext>
              </a:extLst>
            </p:cNvPr>
            <p:cNvSpPr txBox="1"/>
            <p:nvPr/>
          </p:nvSpPr>
          <p:spPr>
            <a:xfrm>
              <a:off x="3229174" y="700390"/>
              <a:ext cx="47845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POWERPOINT</a:t>
              </a:r>
            </a:p>
            <a:p>
              <a:pPr algn="dist"/>
              <a:r>
                <a:rPr lang="en-US" altLang="zh-CN" sz="4800">
                  <a:latin typeface="Arial Black" panose="020B0A04020102020204" pitchFamily="34" charset="0"/>
                </a:rPr>
                <a:t>TEMPLET</a:t>
              </a:r>
              <a:endParaRPr lang="zh-CN" altLang="en-US" sz="4800">
                <a:latin typeface="Arial Black" panose="020B0A040201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5B298FC-BA1B-445A-9B79-045661A40249}"/>
                </a:ext>
              </a:extLst>
            </p:cNvPr>
            <p:cNvSpPr txBox="1"/>
            <p:nvPr/>
          </p:nvSpPr>
          <p:spPr>
            <a:xfrm>
              <a:off x="3229174" y="425336"/>
              <a:ext cx="47845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600" b="1">
                  <a:latin typeface="+mn-ea"/>
                </a:rPr>
                <a:t>SENECTUS ET NETUS ET MALESUADA FAMES AC</a:t>
              </a:r>
              <a:endParaRPr lang="zh-CN" altLang="en-US" sz="1600" b="1">
                <a:latin typeface="+mn-ea"/>
              </a:endParaRPr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38CE159B-234A-4DA8-BD54-29D392F0D2CF}"/>
              </a:ext>
            </a:extLst>
          </p:cNvPr>
          <p:cNvSpPr/>
          <p:nvPr/>
        </p:nvSpPr>
        <p:spPr>
          <a:xfrm>
            <a:off x="614998" y="1716522"/>
            <a:ext cx="4784525" cy="2450372"/>
          </a:xfrm>
          <a:custGeom>
            <a:avLst/>
            <a:gdLst>
              <a:gd name="connsiteX0" fmla="*/ 0 w 4784525"/>
              <a:gd name="connsiteY0" fmla="*/ 0 h 2450372"/>
              <a:gd name="connsiteX1" fmla="*/ 4784525 w 4784525"/>
              <a:gd name="connsiteY1" fmla="*/ 0 h 2450372"/>
              <a:gd name="connsiteX2" fmla="*/ 4784525 w 4784525"/>
              <a:gd name="connsiteY2" fmla="*/ 2377795 h 2450372"/>
              <a:gd name="connsiteX3" fmla="*/ 4711948 w 4784525"/>
              <a:gd name="connsiteY3" fmla="*/ 2450372 h 2450372"/>
              <a:gd name="connsiteX4" fmla="*/ 72577 w 4784525"/>
              <a:gd name="connsiteY4" fmla="*/ 2450372 h 2450372"/>
              <a:gd name="connsiteX5" fmla="*/ 0 w 4784525"/>
              <a:gd name="connsiteY5" fmla="*/ 2377795 h 245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84525" h="2450372">
                <a:moveTo>
                  <a:pt x="0" y="0"/>
                </a:moveTo>
                <a:lnTo>
                  <a:pt x="4784525" y="0"/>
                </a:lnTo>
                <a:lnTo>
                  <a:pt x="4784525" y="2377795"/>
                </a:lnTo>
                <a:cubicBezTo>
                  <a:pt x="4784525" y="2417878"/>
                  <a:pt x="4752031" y="2450372"/>
                  <a:pt x="4711948" y="2450372"/>
                </a:cubicBezTo>
                <a:lnTo>
                  <a:pt x="72577" y="2450372"/>
                </a:lnTo>
                <a:cubicBezTo>
                  <a:pt x="32494" y="2450372"/>
                  <a:pt x="0" y="2417878"/>
                  <a:pt x="0" y="2377795"/>
                </a:cubicBezTo>
                <a:close/>
              </a:path>
            </a:pathLst>
          </a:cu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A3F69579-A407-4EBD-B7A9-CFD620998FF9}"/>
              </a:ext>
            </a:extLst>
          </p:cNvPr>
          <p:cNvSpPr/>
          <p:nvPr/>
        </p:nvSpPr>
        <p:spPr>
          <a:xfrm>
            <a:off x="7431932" y="1716522"/>
            <a:ext cx="3307403" cy="4719462"/>
          </a:xfrm>
          <a:custGeom>
            <a:avLst/>
            <a:gdLst>
              <a:gd name="connsiteX0" fmla="*/ 0 w 3307403"/>
              <a:gd name="connsiteY0" fmla="*/ 0 h 4719462"/>
              <a:gd name="connsiteX1" fmla="*/ 3307403 w 3307403"/>
              <a:gd name="connsiteY1" fmla="*/ 0 h 4719462"/>
              <a:gd name="connsiteX2" fmla="*/ 3307403 w 3307403"/>
              <a:gd name="connsiteY2" fmla="*/ 4638530 h 4719462"/>
              <a:gd name="connsiteX3" fmla="*/ 3226471 w 3307403"/>
              <a:gd name="connsiteY3" fmla="*/ 4719462 h 4719462"/>
              <a:gd name="connsiteX4" fmla="*/ 80932 w 3307403"/>
              <a:gd name="connsiteY4" fmla="*/ 4719462 h 4719462"/>
              <a:gd name="connsiteX5" fmla="*/ 0 w 3307403"/>
              <a:gd name="connsiteY5" fmla="*/ 4638530 h 471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403" h="4719462">
                <a:moveTo>
                  <a:pt x="0" y="0"/>
                </a:moveTo>
                <a:lnTo>
                  <a:pt x="3307403" y="0"/>
                </a:lnTo>
                <a:lnTo>
                  <a:pt x="3307403" y="4638530"/>
                </a:lnTo>
                <a:cubicBezTo>
                  <a:pt x="3307403" y="4683228"/>
                  <a:pt x="3271169" y="4719462"/>
                  <a:pt x="3226471" y="4719462"/>
                </a:cubicBezTo>
                <a:lnTo>
                  <a:pt x="80932" y="4719462"/>
                </a:lnTo>
                <a:cubicBezTo>
                  <a:pt x="36234" y="4719462"/>
                  <a:pt x="0" y="4683228"/>
                  <a:pt x="0" y="4638530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4F2A85F1-556E-40D6-A759-BDB59F4FA4AE}"/>
              </a:ext>
            </a:extLst>
          </p:cNvPr>
          <p:cNvSpPr/>
          <p:nvPr/>
        </p:nvSpPr>
        <p:spPr>
          <a:xfrm>
            <a:off x="614998" y="1200926"/>
            <a:ext cx="4784525" cy="515596"/>
          </a:xfrm>
          <a:custGeom>
            <a:avLst/>
            <a:gdLst>
              <a:gd name="connsiteX0" fmla="*/ 72577 w 4784525"/>
              <a:gd name="connsiteY0" fmla="*/ 0 h 515596"/>
              <a:gd name="connsiteX1" fmla="*/ 4711948 w 4784525"/>
              <a:gd name="connsiteY1" fmla="*/ 0 h 515596"/>
              <a:gd name="connsiteX2" fmla="*/ 4784525 w 4784525"/>
              <a:gd name="connsiteY2" fmla="*/ 72577 h 515596"/>
              <a:gd name="connsiteX3" fmla="*/ 4784525 w 4784525"/>
              <a:gd name="connsiteY3" fmla="*/ 515596 h 515596"/>
              <a:gd name="connsiteX4" fmla="*/ 0 w 4784525"/>
              <a:gd name="connsiteY4" fmla="*/ 515596 h 515596"/>
              <a:gd name="connsiteX5" fmla="*/ 0 w 4784525"/>
              <a:gd name="connsiteY5" fmla="*/ 72577 h 515596"/>
              <a:gd name="connsiteX6" fmla="*/ 72577 w 4784525"/>
              <a:gd name="connsiteY6" fmla="*/ 0 h 51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4525" h="515596">
                <a:moveTo>
                  <a:pt x="72577" y="0"/>
                </a:moveTo>
                <a:lnTo>
                  <a:pt x="4711948" y="0"/>
                </a:lnTo>
                <a:cubicBezTo>
                  <a:pt x="4752031" y="0"/>
                  <a:pt x="4784525" y="32494"/>
                  <a:pt x="4784525" y="72577"/>
                </a:cubicBezTo>
                <a:lnTo>
                  <a:pt x="4784525" y="515596"/>
                </a:lnTo>
                <a:lnTo>
                  <a:pt x="0" y="515596"/>
                </a:lnTo>
                <a:lnTo>
                  <a:pt x="0" y="72577"/>
                </a:lnTo>
                <a:cubicBezTo>
                  <a:pt x="0" y="32494"/>
                  <a:pt x="32494" y="0"/>
                  <a:pt x="72577" y="0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3C3828F2-6242-44E8-94A4-80F54B371009}"/>
              </a:ext>
            </a:extLst>
          </p:cNvPr>
          <p:cNvSpPr/>
          <p:nvPr/>
        </p:nvSpPr>
        <p:spPr>
          <a:xfrm>
            <a:off x="7431932" y="422016"/>
            <a:ext cx="3307403" cy="1294506"/>
          </a:xfrm>
          <a:custGeom>
            <a:avLst/>
            <a:gdLst>
              <a:gd name="connsiteX0" fmla="*/ 80932 w 3307403"/>
              <a:gd name="connsiteY0" fmla="*/ 0 h 1294506"/>
              <a:gd name="connsiteX1" fmla="*/ 3226471 w 3307403"/>
              <a:gd name="connsiteY1" fmla="*/ 0 h 1294506"/>
              <a:gd name="connsiteX2" fmla="*/ 3307403 w 3307403"/>
              <a:gd name="connsiteY2" fmla="*/ 80932 h 1294506"/>
              <a:gd name="connsiteX3" fmla="*/ 3307403 w 3307403"/>
              <a:gd name="connsiteY3" fmla="*/ 1294506 h 1294506"/>
              <a:gd name="connsiteX4" fmla="*/ 0 w 3307403"/>
              <a:gd name="connsiteY4" fmla="*/ 1294506 h 1294506"/>
              <a:gd name="connsiteX5" fmla="*/ 0 w 3307403"/>
              <a:gd name="connsiteY5" fmla="*/ 80932 h 1294506"/>
              <a:gd name="connsiteX6" fmla="*/ 80932 w 3307403"/>
              <a:gd name="connsiteY6" fmla="*/ 0 h 129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07403" h="1294506">
                <a:moveTo>
                  <a:pt x="80932" y="0"/>
                </a:moveTo>
                <a:lnTo>
                  <a:pt x="3226471" y="0"/>
                </a:lnTo>
                <a:cubicBezTo>
                  <a:pt x="3271169" y="0"/>
                  <a:pt x="3307403" y="36234"/>
                  <a:pt x="3307403" y="80932"/>
                </a:cubicBezTo>
                <a:lnTo>
                  <a:pt x="3307403" y="1294506"/>
                </a:lnTo>
                <a:lnTo>
                  <a:pt x="0" y="1294506"/>
                </a:lnTo>
                <a:lnTo>
                  <a:pt x="0" y="80932"/>
                </a:lnTo>
                <a:cubicBezTo>
                  <a:pt x="0" y="36234"/>
                  <a:pt x="36234" y="0"/>
                  <a:pt x="80932" y="0"/>
                </a:cubicBezTo>
                <a:close/>
              </a:path>
            </a:pathLst>
          </a:custGeom>
          <a:solidFill>
            <a:srgbClr val="1CD5D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A405BB5-D3F1-4D0A-99AD-418583975DED}"/>
              </a:ext>
            </a:extLst>
          </p:cNvPr>
          <p:cNvSpPr txBox="1"/>
          <p:nvPr/>
        </p:nvSpPr>
        <p:spPr>
          <a:xfrm>
            <a:off x="797372" y="2064545"/>
            <a:ext cx="26751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Arial Black" panose="020B0A04020102020204" pitchFamily="34" charset="0"/>
              </a:rPr>
              <a:t>POWER</a:t>
            </a:r>
          </a:p>
          <a:p>
            <a:r>
              <a:rPr lang="en-US" altLang="zh-CN" sz="3600">
                <a:latin typeface="Arial Black" panose="020B0A04020102020204" pitchFamily="34" charset="0"/>
              </a:rPr>
              <a:t>POINT </a:t>
            </a:r>
          </a:p>
          <a:p>
            <a:r>
              <a:rPr lang="en-US" altLang="zh-CN" sz="3600">
                <a:latin typeface="Arial Black" panose="020B0A04020102020204" pitchFamily="34" charset="0"/>
              </a:rPr>
              <a:t>TEMPLET</a:t>
            </a:r>
            <a:endParaRPr lang="zh-CN" altLang="en-US" sz="3600">
              <a:latin typeface="Arial Black" panose="020B0A040201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ED677782-7BAC-48AB-8A64-C07826DA3846}"/>
              </a:ext>
            </a:extLst>
          </p:cNvPr>
          <p:cNvSpPr txBox="1"/>
          <p:nvPr/>
        </p:nvSpPr>
        <p:spPr>
          <a:xfrm>
            <a:off x="3632406" y="2555043"/>
            <a:ext cx="1584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Arial Black" panose="020B0A04020102020204" pitchFamily="34" charset="0"/>
              </a:defRPr>
            </a:lvl1pPr>
          </a:lstStyle>
          <a:p>
            <a:r>
              <a:rPr lang="en-US" altLang="zh-CN"/>
              <a:t>11/12</a:t>
            </a:r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1876F05B-5337-4066-83EB-0C690339AAE2}"/>
              </a:ext>
            </a:extLst>
          </p:cNvPr>
          <p:cNvSpPr txBox="1"/>
          <p:nvPr/>
        </p:nvSpPr>
        <p:spPr>
          <a:xfrm>
            <a:off x="3905008" y="3158333"/>
            <a:ext cx="1039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latin typeface="+mn-ea"/>
              </a:defRPr>
            </a:lvl1pPr>
          </a:lstStyle>
          <a:p>
            <a:r>
              <a:rPr lang="en-US" altLang="zh-CN"/>
              <a:t>2021</a:t>
            </a:r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44FFFEE-1F37-48F6-828F-77511D5D4A1E}"/>
              </a:ext>
            </a:extLst>
          </p:cNvPr>
          <p:cNvSpPr txBox="1"/>
          <p:nvPr/>
        </p:nvSpPr>
        <p:spPr>
          <a:xfrm>
            <a:off x="3678436" y="2197974"/>
            <a:ext cx="1492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+mn-ea"/>
              </a:rPr>
              <a:t>November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22EB5603-809C-41F8-A1CF-FE09F527883A}"/>
              </a:ext>
            </a:extLst>
          </p:cNvPr>
          <p:cNvCxnSpPr>
            <a:cxnSpLocks/>
          </p:cNvCxnSpPr>
          <p:nvPr/>
        </p:nvCxnSpPr>
        <p:spPr>
          <a:xfrm>
            <a:off x="3478609" y="2047942"/>
            <a:ext cx="0" cy="17875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6FE6FF43-9181-4D1E-99BB-F52AE3BA816F}"/>
              </a:ext>
            </a:extLst>
          </p:cNvPr>
          <p:cNvSpPr txBox="1"/>
          <p:nvPr/>
        </p:nvSpPr>
        <p:spPr>
          <a:xfrm>
            <a:off x="614998" y="1299171"/>
            <a:ext cx="4784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latin typeface="+mn-ea"/>
              </a:rPr>
              <a:t>SENECTUS ET NETUS ET MALESUADA FAMES AC</a:t>
            </a:r>
            <a:endParaRPr lang="zh-CN" altLang="en-US" sz="1600" b="1"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9710FD56-28F3-4F1F-8B15-A2A019EF376A}"/>
              </a:ext>
            </a:extLst>
          </p:cNvPr>
          <p:cNvSpPr txBox="1"/>
          <p:nvPr/>
        </p:nvSpPr>
        <p:spPr>
          <a:xfrm>
            <a:off x="7679372" y="1950617"/>
            <a:ext cx="2812522" cy="420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 b="1">
                <a:latin typeface="+mn-ea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600" b="1">
                <a:latin typeface="+mn-ea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D8A8A4AA-0142-411C-BDB2-4469C0F0E999}"/>
              </a:ext>
            </a:extLst>
          </p:cNvPr>
          <p:cNvSpPr txBox="1"/>
          <p:nvPr/>
        </p:nvSpPr>
        <p:spPr>
          <a:xfrm>
            <a:off x="7545964" y="547594"/>
            <a:ext cx="311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latin typeface="Arial Black" panose="020B0A04020102020204" pitchFamily="34" charset="0"/>
              </a:rPr>
              <a:t>SUPPORTERS SAY :</a:t>
            </a:r>
            <a:endParaRPr lang="zh-CN" altLang="en-US" sz="3000">
              <a:latin typeface="Arial Black" panose="020B0A04020102020204" pitchFamily="34" charset="0"/>
            </a:endParaRPr>
          </a:p>
        </p:txBody>
      </p:sp>
      <p:pic>
        <p:nvPicPr>
          <p:cNvPr id="89" name="图片 88" descr="卡通人物&#10;&#10;中度可信度描述已自动生成">
            <a:extLst>
              <a:ext uri="{FF2B5EF4-FFF2-40B4-BE49-F238E27FC236}">
                <a16:creationId xmlns:a16="http://schemas.microsoft.com/office/drawing/2014/main" xmlns="" id="{090453A4-124A-43A7-AAD7-855A85282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610" y="5272448"/>
            <a:ext cx="1615382" cy="2897546"/>
          </a:xfrm>
          <a:prstGeom prst="rect">
            <a:avLst/>
          </a:prstGeom>
        </p:spPr>
      </p:pic>
      <p:pic>
        <p:nvPicPr>
          <p:cNvPr id="90" name="图片 89" descr="卡通人物&#10;&#10;中度可信度描述已自动生成">
            <a:extLst>
              <a:ext uri="{FF2B5EF4-FFF2-40B4-BE49-F238E27FC236}">
                <a16:creationId xmlns:a16="http://schemas.microsoft.com/office/drawing/2014/main" xmlns="" id="{A7012209-731C-4782-93DD-472BBB362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613476" y="1980227"/>
            <a:ext cx="1615382" cy="289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85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B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25AE3FA-049D-498F-A3D3-48F744FF00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894D5DF-F745-40BD-AED2-8B8902921F69}"/>
              </a:ext>
            </a:extLst>
          </p:cNvPr>
          <p:cNvSpPr txBox="1"/>
          <p:nvPr/>
        </p:nvSpPr>
        <p:spPr>
          <a:xfrm>
            <a:off x="416372" y="183654"/>
            <a:ext cx="2675165" cy="1055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400">
                <a:latin typeface="Arial Black" panose="020B0A04020102020204" pitchFamily="34" charset="0"/>
              </a:rPr>
              <a:t>POWER</a:t>
            </a:r>
          </a:p>
          <a:p>
            <a:pPr>
              <a:lnSpc>
                <a:spcPts val="2500"/>
              </a:lnSpc>
            </a:pPr>
            <a:r>
              <a:rPr lang="en-US" altLang="zh-CN" sz="2400">
                <a:latin typeface="Arial Black" panose="020B0A04020102020204" pitchFamily="34" charset="0"/>
              </a:rPr>
              <a:t>POINT </a:t>
            </a:r>
          </a:p>
          <a:p>
            <a:pPr>
              <a:lnSpc>
                <a:spcPts val="2500"/>
              </a:lnSpc>
            </a:pPr>
            <a:r>
              <a:rPr lang="en-US" altLang="zh-CN" sz="2400">
                <a:latin typeface="Arial Black" panose="020B0A04020102020204" pitchFamily="34" charset="0"/>
              </a:rPr>
              <a:t>TEMPLET .</a:t>
            </a:r>
            <a:endParaRPr lang="zh-CN" altLang="en-US" sz="2400">
              <a:latin typeface="Arial Black" panose="020B0A040201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719EE7A-1B52-461A-89AE-4868D539EE17}"/>
              </a:ext>
            </a:extLst>
          </p:cNvPr>
          <p:cNvGrpSpPr/>
          <p:nvPr/>
        </p:nvGrpSpPr>
        <p:grpSpPr>
          <a:xfrm>
            <a:off x="10267086" y="183654"/>
            <a:ext cx="1584742" cy="1012191"/>
            <a:chOff x="10267086" y="159545"/>
            <a:chExt cx="1584742" cy="101219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BCB989C-F476-4515-9D58-B8CFCFB87C18}"/>
                </a:ext>
              </a:extLst>
            </p:cNvPr>
            <p:cNvSpPr txBox="1"/>
            <p:nvPr/>
          </p:nvSpPr>
          <p:spPr>
            <a:xfrm>
              <a:off x="10267086" y="411353"/>
              <a:ext cx="1584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Arial Black" panose="020B0A04020102020204" pitchFamily="34" charset="0"/>
                </a:defRPr>
              </a:lvl1pPr>
            </a:lstStyle>
            <a:p>
              <a:pPr algn="ctr"/>
              <a:r>
                <a:rPr lang="en-US" altLang="zh-CN" sz="3200"/>
                <a:t>11/12</a:t>
              </a:r>
              <a:endParaRPr lang="zh-CN" altLang="en-US" sz="320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4448884-131A-4450-AAEE-AE4A1F1DE6C1}"/>
                </a:ext>
              </a:extLst>
            </p:cNvPr>
            <p:cNvSpPr txBox="1"/>
            <p:nvPr/>
          </p:nvSpPr>
          <p:spPr>
            <a:xfrm>
              <a:off x="10539688" y="802404"/>
              <a:ext cx="10395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latin typeface="+mn-ea"/>
                </a:defRPr>
              </a:lvl1pPr>
            </a:lstStyle>
            <a:p>
              <a:r>
                <a:rPr lang="en-US" altLang="zh-CN" sz="1800"/>
                <a:t>2021</a:t>
              </a:r>
              <a:endParaRPr lang="zh-CN" altLang="en-US" sz="18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79544CB-1862-4420-8300-2DEDEDCFE666}"/>
                </a:ext>
              </a:extLst>
            </p:cNvPr>
            <p:cNvSpPr txBox="1"/>
            <p:nvPr/>
          </p:nvSpPr>
          <p:spPr>
            <a:xfrm>
              <a:off x="10313116" y="159545"/>
              <a:ext cx="1492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+mn-ea"/>
                </a:rPr>
                <a:t>November</a:t>
              </a: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4EE382C4-AD05-4779-BE8F-E4CD18DA93B2}"/>
              </a:ext>
            </a:extLst>
          </p:cNvPr>
          <p:cNvSpPr/>
          <p:nvPr/>
        </p:nvSpPr>
        <p:spPr>
          <a:xfrm>
            <a:off x="1155700" y="1568449"/>
            <a:ext cx="10109200" cy="3862827"/>
          </a:xfrm>
          <a:custGeom>
            <a:avLst/>
            <a:gdLst>
              <a:gd name="connsiteX0" fmla="*/ 26344 w 10109200"/>
              <a:gd name="connsiteY0" fmla="*/ 0 h 3862827"/>
              <a:gd name="connsiteX1" fmla="*/ 10082856 w 10109200"/>
              <a:gd name="connsiteY1" fmla="*/ 0 h 3862827"/>
              <a:gd name="connsiteX2" fmla="*/ 10109200 w 10109200"/>
              <a:gd name="connsiteY2" fmla="*/ 26344 h 3862827"/>
              <a:gd name="connsiteX3" fmla="*/ 10109200 w 10109200"/>
              <a:gd name="connsiteY3" fmla="*/ 3836483 h 3862827"/>
              <a:gd name="connsiteX4" fmla="*/ 10082856 w 10109200"/>
              <a:gd name="connsiteY4" fmla="*/ 3862827 h 3862827"/>
              <a:gd name="connsiteX5" fmla="*/ 520700 w 10109200"/>
              <a:gd name="connsiteY5" fmla="*/ 3862827 h 3862827"/>
              <a:gd name="connsiteX6" fmla="*/ 0 w 10109200"/>
              <a:gd name="connsiteY6" fmla="*/ 3334507 h 3862827"/>
              <a:gd name="connsiteX7" fmla="*/ 0 w 10109200"/>
              <a:gd name="connsiteY7" fmla="*/ 26344 h 3862827"/>
              <a:gd name="connsiteX8" fmla="*/ 26344 w 10109200"/>
              <a:gd name="connsiteY8" fmla="*/ 0 h 3862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09200" h="3862827">
                <a:moveTo>
                  <a:pt x="26344" y="0"/>
                </a:moveTo>
                <a:lnTo>
                  <a:pt x="10082856" y="0"/>
                </a:lnTo>
                <a:cubicBezTo>
                  <a:pt x="10097405" y="0"/>
                  <a:pt x="10109200" y="11795"/>
                  <a:pt x="10109200" y="26344"/>
                </a:cubicBezTo>
                <a:lnTo>
                  <a:pt x="10109200" y="3836483"/>
                </a:lnTo>
                <a:cubicBezTo>
                  <a:pt x="10109200" y="3851032"/>
                  <a:pt x="10097405" y="3862827"/>
                  <a:pt x="10082856" y="3862827"/>
                </a:cubicBezTo>
                <a:lnTo>
                  <a:pt x="520700" y="3862827"/>
                </a:lnTo>
                <a:lnTo>
                  <a:pt x="0" y="3334507"/>
                </a:lnTo>
                <a:lnTo>
                  <a:pt x="0" y="26344"/>
                </a:lnTo>
                <a:cubicBezTo>
                  <a:pt x="0" y="11795"/>
                  <a:pt x="11795" y="0"/>
                  <a:pt x="26344" y="0"/>
                </a:cubicBezTo>
                <a:close/>
              </a:path>
            </a:pathLst>
          </a:custGeom>
          <a:solidFill>
            <a:srgbClr val="F8E5DF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B76429C3-D2F6-4728-B1FA-E7FC5F362FF9}"/>
              </a:ext>
            </a:extLst>
          </p:cNvPr>
          <p:cNvSpPr/>
          <p:nvPr/>
        </p:nvSpPr>
        <p:spPr>
          <a:xfrm>
            <a:off x="1155700" y="4902956"/>
            <a:ext cx="520700" cy="528320"/>
          </a:xfrm>
          <a:custGeom>
            <a:avLst/>
            <a:gdLst>
              <a:gd name="connsiteX0" fmla="*/ 0 w 520700"/>
              <a:gd name="connsiteY0" fmla="*/ 0 h 528320"/>
              <a:gd name="connsiteX1" fmla="*/ 470408 w 520700"/>
              <a:gd name="connsiteY1" fmla="*/ 0 h 528320"/>
              <a:gd name="connsiteX2" fmla="*/ 520700 w 520700"/>
              <a:gd name="connsiteY2" fmla="*/ 50292 h 528320"/>
              <a:gd name="connsiteX3" fmla="*/ 520700 w 520700"/>
              <a:gd name="connsiteY3" fmla="*/ 528320 h 52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700" h="528320">
                <a:moveTo>
                  <a:pt x="0" y="0"/>
                </a:moveTo>
                <a:lnTo>
                  <a:pt x="470408" y="0"/>
                </a:lnTo>
                <a:cubicBezTo>
                  <a:pt x="498184" y="0"/>
                  <a:pt x="520700" y="22516"/>
                  <a:pt x="520700" y="50292"/>
                </a:cubicBezTo>
                <a:lnTo>
                  <a:pt x="520700" y="528320"/>
                </a:lnTo>
                <a:close/>
              </a:path>
            </a:pathLst>
          </a:custGeom>
          <a:solidFill>
            <a:srgbClr val="F94E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369F225-8C14-46F2-9939-30AD29CCEDED}"/>
              </a:ext>
            </a:extLst>
          </p:cNvPr>
          <p:cNvSpPr txBox="1"/>
          <p:nvPr/>
        </p:nvSpPr>
        <p:spPr>
          <a:xfrm>
            <a:off x="3642504" y="2008248"/>
            <a:ext cx="4906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Arial Black" panose="020B0A04020102020204" pitchFamily="34" charset="0"/>
              </a:rPr>
              <a:t>SUPPORTERS SAY</a:t>
            </a:r>
            <a:endParaRPr lang="zh-CN" altLang="en-US" sz="3200">
              <a:latin typeface="Arial Black" panose="020B0A040201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606BD60-2FA8-4A7A-BC27-A6F014C56D9A}"/>
              </a:ext>
            </a:extLst>
          </p:cNvPr>
          <p:cNvSpPr txBox="1"/>
          <p:nvPr/>
        </p:nvSpPr>
        <p:spPr>
          <a:xfrm>
            <a:off x="1878885" y="2786830"/>
            <a:ext cx="8434232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b="1">
                <a:latin typeface="+mn-ea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 b="1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fr-FR" altLang="zh-CN" b="1">
                <a:latin typeface="+mn-ea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AA370F8B-EAC2-4C03-89D3-6FA20C666E18}"/>
              </a:ext>
            </a:extLst>
          </p:cNvPr>
          <p:cNvGrpSpPr/>
          <p:nvPr/>
        </p:nvGrpSpPr>
        <p:grpSpPr>
          <a:xfrm>
            <a:off x="4959962" y="5799139"/>
            <a:ext cx="2272076" cy="697279"/>
            <a:chOff x="6123371" y="3067017"/>
            <a:chExt cx="846813" cy="259879"/>
          </a:xfrm>
        </p:grpSpPr>
        <p:sp>
          <p:nvSpPr>
            <p:cNvPr id="25" name="立方体 24">
              <a:extLst>
                <a:ext uri="{FF2B5EF4-FFF2-40B4-BE49-F238E27FC236}">
                  <a16:creationId xmlns:a16="http://schemas.microsoft.com/office/drawing/2014/main" xmlns="" id="{741BDD65-8DE1-4B36-82BD-D066EE23065E}"/>
                </a:ext>
              </a:extLst>
            </p:cNvPr>
            <p:cNvSpPr/>
            <p:nvPr/>
          </p:nvSpPr>
          <p:spPr>
            <a:xfrm>
              <a:off x="6123371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94ECE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ln w="6350">
                    <a:solidFill>
                      <a:schemeClr val="tx1"/>
                    </a:solidFill>
                  </a:ln>
                  <a:solidFill>
                    <a:srgbClr val="FDEB01"/>
                  </a:solidFill>
                  <a:latin typeface="Arial Black" panose="020B0A04020102020204" pitchFamily="34" charset="0"/>
                </a:rPr>
                <a:t>P</a:t>
              </a:r>
              <a:endParaRPr lang="zh-CN" altLang="en-US" sz="36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立方体 25">
              <a:extLst>
                <a:ext uri="{FF2B5EF4-FFF2-40B4-BE49-F238E27FC236}">
                  <a16:creationId xmlns:a16="http://schemas.microsoft.com/office/drawing/2014/main" xmlns="" id="{55D7AD86-3007-4ED4-BB89-B68AF8E555D0}"/>
                </a:ext>
              </a:extLst>
            </p:cNvPr>
            <p:cNvSpPr/>
            <p:nvPr/>
          </p:nvSpPr>
          <p:spPr>
            <a:xfrm>
              <a:off x="6416838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22DC6D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ln w="6350">
                    <a:solidFill>
                      <a:schemeClr val="tx1"/>
                    </a:solidFill>
                  </a:ln>
                  <a:solidFill>
                    <a:srgbClr val="FDEB01"/>
                  </a:solidFill>
                  <a:latin typeface="Arial Black" panose="020B0A04020102020204" pitchFamily="34" charset="0"/>
                </a:rPr>
                <a:t>P</a:t>
              </a:r>
              <a:endParaRPr lang="zh-CN" altLang="en-US" sz="36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7" name="立方体 26">
              <a:extLst>
                <a:ext uri="{FF2B5EF4-FFF2-40B4-BE49-F238E27FC236}">
                  <a16:creationId xmlns:a16="http://schemas.microsoft.com/office/drawing/2014/main" xmlns="" id="{8F8BB9BC-1423-448B-AAB2-9188E4A3BBAA}"/>
                </a:ext>
              </a:extLst>
            </p:cNvPr>
            <p:cNvSpPr/>
            <p:nvPr/>
          </p:nvSpPr>
          <p:spPr>
            <a:xfrm>
              <a:off x="6710305" y="3067017"/>
              <a:ext cx="259879" cy="259879"/>
            </a:xfrm>
            <a:prstGeom prst="cube">
              <a:avLst>
                <a:gd name="adj" fmla="val 11154"/>
              </a:avLst>
            </a:prstGeom>
            <a:solidFill>
              <a:srgbClr val="F94ECE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ln w="6350">
                    <a:solidFill>
                      <a:schemeClr val="tx1"/>
                    </a:solidFill>
                  </a:ln>
                  <a:solidFill>
                    <a:srgbClr val="FDEB01"/>
                  </a:solidFill>
                  <a:latin typeface="Arial Black" panose="020B0A04020102020204" pitchFamily="34" charset="0"/>
                </a:rPr>
                <a:t>T</a:t>
              </a:r>
              <a:endParaRPr lang="zh-CN" altLang="en-US" sz="3600">
                <a:ln w="6350">
                  <a:solidFill>
                    <a:schemeClr val="tx1"/>
                  </a:solidFill>
                </a:ln>
                <a:solidFill>
                  <a:srgbClr val="FDEB01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29" name="图片 28" descr="图标&#10;&#10;低可信度描述已自动生成">
            <a:extLst>
              <a:ext uri="{FF2B5EF4-FFF2-40B4-BE49-F238E27FC236}">
                <a16:creationId xmlns:a16="http://schemas.microsoft.com/office/drawing/2014/main" xmlns="" id="{E72F690C-E394-41B3-AF82-78F168079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742" y="183654"/>
            <a:ext cx="2465946" cy="2644446"/>
          </a:xfrm>
          <a:prstGeom prst="rect">
            <a:avLst/>
          </a:prstGeom>
        </p:spPr>
      </p:pic>
      <p:pic>
        <p:nvPicPr>
          <p:cNvPr id="31" name="图片 30" descr="图片包含 背景图案&#10;&#10;描述已自动生成">
            <a:extLst>
              <a:ext uri="{FF2B5EF4-FFF2-40B4-BE49-F238E27FC236}">
                <a16:creationId xmlns:a16="http://schemas.microsoft.com/office/drawing/2014/main" xmlns="" id="{917673F1-534B-40C2-8481-4B8B716CD0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372" y="4857750"/>
            <a:ext cx="38100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32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1180</Words>
  <Application>Microsoft Office PowerPoint</Application>
  <PresentationFormat>宽屏</PresentationFormat>
  <Paragraphs>432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Arial Black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个性张扬创意海报ppt模板</dc:title>
  <dc:creator>忘吃药的晓公子</dc:creator>
  <cp:keywords>51PPT模板网</cp:keywords>
  <dc:description>www.51pptmoban.com</dc:description>
  <cp:lastModifiedBy>阳光男孩</cp:lastModifiedBy>
  <cp:revision>16</cp:revision>
  <dcterms:created xsi:type="dcterms:W3CDTF">2021-11-07T23:54:48Z</dcterms:created>
  <dcterms:modified xsi:type="dcterms:W3CDTF">2021-11-14T14:27:32Z</dcterms:modified>
</cp:coreProperties>
</file>