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8" r:id="rId4"/>
    <p:sldId id="264" r:id="rId5"/>
    <p:sldId id="278" r:id="rId6"/>
    <p:sldId id="279" r:id="rId7"/>
    <p:sldId id="28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02" userDrawn="1">
          <p15:clr>
            <a:srgbClr val="A4A3A4"/>
          </p15:clr>
        </p15:guide>
        <p15:guide id="5" pos="7378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orient="horz" pos="958" userDrawn="1">
          <p15:clr>
            <a:srgbClr val="A4A3A4"/>
          </p15:clr>
        </p15:guide>
        <p15:guide id="8" pos="415" userDrawn="1">
          <p15:clr>
            <a:srgbClr val="A4A3A4"/>
          </p15:clr>
        </p15:guide>
        <p15:guide id="9" orient="horz" pos="890" userDrawn="1">
          <p15:clr>
            <a:srgbClr val="A4A3A4"/>
          </p15:clr>
        </p15:guide>
        <p15:guide id="10" orient="horz" pos="17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5733"/>
    <a:srgbClr val="F9E52E"/>
    <a:srgbClr val="FFB619"/>
    <a:srgbClr val="3EAC64"/>
    <a:srgbClr val="4BCD61"/>
    <a:srgbClr val="F56C17"/>
    <a:srgbClr val="D605FC"/>
    <a:srgbClr val="FFF3FF"/>
    <a:srgbClr val="A603FC"/>
    <a:srgbClr val="E6F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2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26" y="96"/>
      </p:cViewPr>
      <p:guideLst>
        <p:guide orient="horz" pos="2160"/>
        <p:guide pos="3840"/>
        <p:guide orient="horz" pos="255"/>
        <p:guide pos="302"/>
        <p:guide pos="7378"/>
        <p:guide orient="horz" pos="4042"/>
        <p:guide orient="horz" pos="958"/>
        <p:guide pos="415"/>
        <p:guide orient="horz" pos="890"/>
        <p:guide orient="horz" pos="17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E0D44-DCCF-42C6-A10D-A3F9C0B0ECD8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DF2B5-AA88-4785-85B7-EB11EC946A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9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DF2B5-AA88-4785-85B7-EB11EC946A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013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DF2B5-AA88-4785-85B7-EB11EC946A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857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卡通人物&#10;&#10;中度可信度描述已自动生成">
            <a:extLst>
              <a:ext uri="{FF2B5EF4-FFF2-40B4-BE49-F238E27FC236}">
                <a16:creationId xmlns="" xmlns:a16="http://schemas.microsoft.com/office/drawing/2014/main" id="{EE9F4646-EAE2-49F7-A939-5E3FC0F529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rgbClr val="25AE9E">
                <a:shade val="45000"/>
                <a:satMod val="135000"/>
              </a:srgbClr>
              <a:prstClr val="white"/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453" t="22518" r="13513" b="5441"/>
          <a:stretch/>
        </p:blipFill>
        <p:spPr>
          <a:xfrm flipH="1" flipV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2327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38D20FF-B954-4C70-B526-B57D4563A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A065BD2-EFE3-45EA-B354-B389FD7161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3478607-8290-44C0-97BB-F59910FDC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684E43A-76F9-4A43-AAD6-4238804E0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744842C-3A16-4D4D-80D9-1D7620219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548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006F7A02-3902-4041-942A-33441CF7C3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8FDE665-684F-4E02-8634-16C2987F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317A7AE-F2BF-4A06-ACD9-78F9CECED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CE90AF8-F1B5-4C60-84E5-B92F5DD78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6B9592-6667-4D2A-A5ED-BAC022208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354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557B8E-6DC7-4402-B5D9-BBBB1B79C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E9F3318-13FC-4EF3-9925-55CF1B0A1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1880476-A703-4D66-BE50-FDA4AD245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D4D5C48-EBA0-4DBC-ADB8-A8BA158B2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0C1E796-50AB-436D-9EF5-9ED371F94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476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67E231F-C969-4F22-B6D2-3C01DF44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68A07A0-2376-422E-8D69-08A8549F78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1CA6C0D-E628-47DF-A59C-FAA45AF40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3FFB8D-6F6A-4B49-9AC3-D09E19C8C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B79C974-EF2A-4CC4-9830-6FE4AB573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0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8E60CB-F2D7-4E3B-BC41-9D8E79BBA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DAEC027-5250-4016-AEC3-CCBDF71AB6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EEFCCC2-690E-47C2-BF5B-7ACFB24B5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E33866F-0271-4081-9C47-EE2B35407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EAAA46C-CF8B-421D-A531-5C9F3334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14277A4-45C4-4F67-962B-726C2B295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388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6C48A3-F9EC-4D89-9496-F74982678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174D168-8D72-4EFD-A759-E8EE99C5C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3A00CC4-2267-4ECE-A989-7D9160328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E2B1294-DD9F-4FB1-8366-6B59DFAF4F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37F9531-0996-4F84-97BC-8930F56A71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24C2A30-3DC0-4E2A-8262-757202363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AEAADF6-94FD-4589-8AD3-AFF82F89E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7B35D03-904A-426F-91DA-3E29A0BB7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04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6A9964-6DF5-4E18-AAFA-E5CEA82B8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409F820-BD9E-42D6-8754-F62BB70E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5DC3943C-9202-4337-9853-7B0FBAD19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AB8F9F0-83A3-4345-867B-6EC342481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5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7A323F8-DE19-49AF-89B2-9FF6C131D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A0095DA-ED8B-415A-8760-5D070A2C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511DBC1-8662-47B3-87A6-DCADC2D65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746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157E8F-60BE-450D-98CE-34EE0B687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00F4108-508C-4F20-9FC3-A26F3B915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B8E2CA0-D7AF-4D10-BEB5-8311517AA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29DE56D-E688-4353-96D3-996D56E3E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9CD2A79-BFF6-4106-888C-35D5E3837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8B98E08-B559-4ED4-A173-6E455A8A8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66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E5B4A8-9859-4DF4-8839-EC23BA0D8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EDC4890-E0DC-4922-9812-2BF0E02409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8E1615A-5357-43F5-A446-851E8BC5B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67B75AB-2BE1-4184-B3AB-CDC2EE280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AF5D103-697A-45F2-8816-DFD8A5205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514AFD7-59A9-423B-9EED-587B29DC8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97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8AD285F-3B31-4002-A62C-FF6A2BABC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5430EA8-3398-4679-ADE2-EBC708E3D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49846A9-411C-47F3-98B6-E0092772C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01CA2-8B92-4D16-9A75-D15BC2527209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3BCC4A8-B3B9-48B7-8353-31D84AB29A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6EE9444-FA7F-4643-8C59-CA7B32848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31BB0-8B83-4140-AB3A-DB242FA1D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730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="" xmlns:a16="http://schemas.microsoft.com/office/drawing/2014/main" id="{91C5AC03-4B8F-4BF5-BD8E-94706447FBC3}"/>
              </a:ext>
            </a:extLst>
          </p:cNvPr>
          <p:cNvSpPr/>
          <p:nvPr/>
        </p:nvSpPr>
        <p:spPr>
          <a:xfrm>
            <a:off x="-1798320" y="914400"/>
            <a:ext cx="594360" cy="594360"/>
          </a:xfrm>
          <a:prstGeom prst="ellipse">
            <a:avLst/>
          </a:prstGeom>
          <a:solidFill>
            <a:srgbClr val="F56C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桌子, 室内, 食物, 大&#10;&#10;描述已自动生成">
            <a:extLst>
              <a:ext uri="{FF2B5EF4-FFF2-40B4-BE49-F238E27FC236}">
                <a16:creationId xmlns="" xmlns:a16="http://schemas.microsoft.com/office/drawing/2014/main" id="{5775FF67-3E5F-403D-B0C3-23097D116D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EC9F250F-B65B-4189-9354-4BF263B4EBE1}"/>
              </a:ext>
            </a:extLst>
          </p:cNvPr>
          <p:cNvSpPr/>
          <p:nvPr/>
        </p:nvSpPr>
        <p:spPr>
          <a:xfrm>
            <a:off x="11347938" y="0"/>
            <a:ext cx="844062" cy="6858000"/>
          </a:xfrm>
          <a:prstGeom prst="rect">
            <a:avLst/>
          </a:prstGeom>
          <a:gradFill>
            <a:gsLst>
              <a:gs pos="0">
                <a:srgbClr val="4BCD61"/>
              </a:gs>
              <a:gs pos="63000">
                <a:srgbClr val="3EAC6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C00A608-8870-454C-873B-E4C5C47E7821}"/>
              </a:ext>
            </a:extLst>
          </p:cNvPr>
          <p:cNvSpPr/>
          <p:nvPr/>
        </p:nvSpPr>
        <p:spPr>
          <a:xfrm>
            <a:off x="11224260" y="0"/>
            <a:ext cx="123677" cy="6858000"/>
          </a:xfrm>
          <a:prstGeom prst="rect">
            <a:avLst/>
          </a:prstGeom>
          <a:gradFill>
            <a:gsLst>
              <a:gs pos="0">
                <a:srgbClr val="F5E82F"/>
              </a:gs>
              <a:gs pos="98639">
                <a:srgbClr val="F5E82F"/>
              </a:gs>
              <a:gs pos="47000">
                <a:srgbClr val="F56C1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顶角 23">
            <a:extLst>
              <a:ext uri="{FF2B5EF4-FFF2-40B4-BE49-F238E27FC236}">
                <a16:creationId xmlns="" xmlns:a16="http://schemas.microsoft.com/office/drawing/2014/main" id="{A39D199F-F0F2-4B53-A3F4-00254BC46A20}"/>
              </a:ext>
            </a:extLst>
          </p:cNvPr>
          <p:cNvSpPr/>
          <p:nvPr/>
        </p:nvSpPr>
        <p:spPr>
          <a:xfrm rot="16200000">
            <a:off x="1221078" y="-996109"/>
            <a:ext cx="6853779" cy="8854438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20000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E742D03C-1E08-49FC-93E1-81352B493483}"/>
              </a:ext>
            </a:extLst>
          </p:cNvPr>
          <p:cNvSpPr/>
          <p:nvPr/>
        </p:nvSpPr>
        <p:spPr>
          <a:xfrm>
            <a:off x="0" y="0"/>
            <a:ext cx="2605348" cy="6858000"/>
          </a:xfrm>
          <a:custGeom>
            <a:avLst/>
            <a:gdLst>
              <a:gd name="connsiteX0" fmla="*/ 0 w 2605348"/>
              <a:gd name="connsiteY0" fmla="*/ 0 h 6858000"/>
              <a:gd name="connsiteX1" fmla="*/ 2605348 w 2605348"/>
              <a:gd name="connsiteY1" fmla="*/ 0 h 6858000"/>
              <a:gd name="connsiteX2" fmla="*/ 2586669 w 2605348"/>
              <a:gd name="connsiteY2" fmla="*/ 8445 h 6858000"/>
              <a:gd name="connsiteX3" fmla="*/ 437094 w 2605348"/>
              <a:gd name="connsiteY3" fmla="*/ 3429000 h 6858000"/>
              <a:gd name="connsiteX4" fmla="*/ 2586669 w 2605348"/>
              <a:gd name="connsiteY4" fmla="*/ 6849556 h 6858000"/>
              <a:gd name="connsiteX5" fmla="*/ 2605348 w 2605348"/>
              <a:gd name="connsiteY5" fmla="*/ 6858000 h 6858000"/>
              <a:gd name="connsiteX6" fmla="*/ 0 w 260534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05348" h="6858000">
                <a:moveTo>
                  <a:pt x="0" y="0"/>
                </a:moveTo>
                <a:lnTo>
                  <a:pt x="2605348" y="0"/>
                </a:lnTo>
                <a:lnTo>
                  <a:pt x="2586669" y="8445"/>
                </a:lnTo>
                <a:cubicBezTo>
                  <a:pt x="1314786" y="621301"/>
                  <a:pt x="437094" y="1922652"/>
                  <a:pt x="437094" y="3429000"/>
                </a:cubicBezTo>
                <a:cubicBezTo>
                  <a:pt x="437094" y="4935348"/>
                  <a:pt x="1314786" y="6236700"/>
                  <a:pt x="2586669" y="6849556"/>
                </a:cubicBezTo>
                <a:lnTo>
                  <a:pt x="260534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4BCD61"/>
              </a:gs>
              <a:gs pos="19000">
                <a:srgbClr val="3EAC64"/>
              </a:gs>
            </a:gsLst>
            <a:lin ang="2700000" scaled="0"/>
          </a:gradFill>
          <a:ln>
            <a:noFill/>
          </a:ln>
          <a:effectLst>
            <a:outerShdw blurRad="292100" dist="38100" dir="5400000" algn="t" rotWithShape="0">
              <a:schemeClr val="tx1">
                <a:alpha val="7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Freeform 14">
            <a:extLst>
              <a:ext uri="{FF2B5EF4-FFF2-40B4-BE49-F238E27FC236}">
                <a16:creationId xmlns="" xmlns:a16="http://schemas.microsoft.com/office/drawing/2014/main" id="{A0BEE5A2-6DD9-4177-A5FA-F8A27BBECB6A}"/>
              </a:ext>
            </a:extLst>
          </p:cNvPr>
          <p:cNvSpPr/>
          <p:nvPr/>
        </p:nvSpPr>
        <p:spPr>
          <a:xfrm>
            <a:off x="437094" y="0"/>
            <a:ext cx="2168254" cy="6849556"/>
          </a:xfrm>
          <a:custGeom>
            <a:avLst/>
            <a:gdLst>
              <a:gd name="connsiteX0" fmla="*/ 2168254 w 2168254"/>
              <a:gd name="connsiteY0" fmla="*/ 0 h 6849556"/>
              <a:gd name="connsiteX1" fmla="*/ 2149575 w 2168254"/>
              <a:gd name="connsiteY1" fmla="*/ 8445 h 6849556"/>
              <a:gd name="connsiteX2" fmla="*/ 0 w 2168254"/>
              <a:gd name="connsiteY2" fmla="*/ 3429000 h 6849556"/>
              <a:gd name="connsiteX3" fmla="*/ 2149575 w 2168254"/>
              <a:gd name="connsiteY3" fmla="*/ 6849556 h 684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254" h="6849556">
                <a:moveTo>
                  <a:pt x="2168254" y="0"/>
                </a:moveTo>
                <a:lnTo>
                  <a:pt x="2149575" y="8445"/>
                </a:lnTo>
                <a:cubicBezTo>
                  <a:pt x="877692" y="621301"/>
                  <a:pt x="0" y="1922652"/>
                  <a:pt x="0" y="3429000"/>
                </a:cubicBezTo>
                <a:cubicBezTo>
                  <a:pt x="0" y="4935348"/>
                  <a:pt x="877692" y="6236700"/>
                  <a:pt x="2149575" y="6849556"/>
                </a:cubicBezTo>
              </a:path>
            </a:pathLst>
          </a:custGeom>
          <a:noFill/>
          <a:ln w="31750">
            <a:gradFill>
              <a:gsLst>
                <a:gs pos="56478">
                  <a:srgbClr val="F56C17"/>
                </a:gs>
                <a:gs pos="6000">
                  <a:srgbClr val="F5E82F"/>
                </a:gs>
                <a:gs pos="100000">
                  <a:srgbClr val="F5E82F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B98329BC-A9E3-49EB-971C-BD118C56145B}"/>
              </a:ext>
            </a:extLst>
          </p:cNvPr>
          <p:cNvGrpSpPr/>
          <p:nvPr/>
        </p:nvGrpSpPr>
        <p:grpSpPr>
          <a:xfrm>
            <a:off x="409679" y="304800"/>
            <a:ext cx="137160" cy="680720"/>
            <a:chOff x="16950690" y="6875780"/>
            <a:chExt cx="137160" cy="680720"/>
          </a:xfrm>
        </p:grpSpPr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EDD7AC27-D005-4073-9AEE-3BBFFEE39C9D}"/>
                </a:ext>
              </a:extLst>
            </p:cNvPr>
            <p:cNvCxnSpPr>
              <a:cxnSpLocks/>
            </p:cNvCxnSpPr>
            <p:nvPr/>
          </p:nvCxnSpPr>
          <p:spPr>
            <a:xfrm>
              <a:off x="16950690" y="6875780"/>
              <a:ext cx="1371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4FF1C9C8-C36D-44FF-A4E4-0C1E692F3095}"/>
                </a:ext>
              </a:extLst>
            </p:cNvPr>
            <p:cNvCxnSpPr>
              <a:cxnSpLocks/>
            </p:cNvCxnSpPr>
            <p:nvPr/>
          </p:nvCxnSpPr>
          <p:spPr>
            <a:xfrm>
              <a:off x="16950690" y="6911340"/>
              <a:ext cx="1371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B97FFAB9-7DD8-4FB2-AC84-3793EFADFA26}"/>
                </a:ext>
              </a:extLst>
            </p:cNvPr>
            <p:cNvCxnSpPr>
              <a:cxnSpLocks/>
            </p:cNvCxnSpPr>
            <p:nvPr/>
          </p:nvCxnSpPr>
          <p:spPr>
            <a:xfrm>
              <a:off x="16950690" y="6946900"/>
              <a:ext cx="13716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782A7EF6-75DF-45C9-A752-2EB6E65A673A}"/>
                </a:ext>
              </a:extLst>
            </p:cNvPr>
            <p:cNvGrpSpPr/>
            <p:nvPr/>
          </p:nvGrpSpPr>
          <p:grpSpPr>
            <a:xfrm>
              <a:off x="16995140" y="7264400"/>
              <a:ext cx="48260" cy="292100"/>
              <a:chOff x="16885920" y="7264400"/>
              <a:chExt cx="48260" cy="292100"/>
            </a:xfrm>
          </p:grpSpPr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6E6B1939-5B33-4D30-8F0A-9579400D8207}"/>
                  </a:ext>
                </a:extLst>
              </p:cNvPr>
              <p:cNvSpPr/>
              <p:nvPr/>
            </p:nvSpPr>
            <p:spPr>
              <a:xfrm>
                <a:off x="16885920" y="7264400"/>
                <a:ext cx="48260" cy="4826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13AA5612-BC8D-4527-9147-A943713DD097}"/>
                  </a:ext>
                </a:extLst>
              </p:cNvPr>
              <p:cNvSpPr/>
              <p:nvPr/>
            </p:nvSpPr>
            <p:spPr>
              <a:xfrm>
                <a:off x="16885920" y="7386320"/>
                <a:ext cx="48260" cy="4826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44768D8F-33CC-407B-83FE-EDDACCFC30E9}"/>
                  </a:ext>
                </a:extLst>
              </p:cNvPr>
              <p:cNvSpPr/>
              <p:nvPr/>
            </p:nvSpPr>
            <p:spPr>
              <a:xfrm>
                <a:off x="16885920" y="7508240"/>
                <a:ext cx="48260" cy="4826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9F1ABB29-9B12-4033-97C1-7069221C4A53}"/>
              </a:ext>
            </a:extLst>
          </p:cNvPr>
          <p:cNvGrpSpPr/>
          <p:nvPr/>
        </p:nvGrpSpPr>
        <p:grpSpPr>
          <a:xfrm>
            <a:off x="11635498" y="4114800"/>
            <a:ext cx="268942" cy="1679058"/>
            <a:chOff x="11635498" y="2979004"/>
            <a:chExt cx="268942" cy="1679058"/>
          </a:xfrm>
        </p:grpSpPr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C0D64F0F-8E9F-4288-86DB-0E2FFE4E8AD5}"/>
                </a:ext>
              </a:extLst>
            </p:cNvPr>
            <p:cNvCxnSpPr>
              <a:cxnSpLocks/>
            </p:cNvCxnSpPr>
            <p:nvPr/>
          </p:nvCxnSpPr>
          <p:spPr>
            <a:xfrm>
              <a:off x="11769969" y="2979004"/>
              <a:ext cx="0" cy="141011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122E9419-6402-49D1-BF68-AB00F04D1DBE}"/>
                </a:ext>
              </a:extLst>
            </p:cNvPr>
            <p:cNvGrpSpPr/>
            <p:nvPr/>
          </p:nvGrpSpPr>
          <p:grpSpPr>
            <a:xfrm>
              <a:off x="11635498" y="4389120"/>
              <a:ext cx="268942" cy="268942"/>
              <a:chOff x="11635498" y="4389120"/>
              <a:chExt cx="268942" cy="268942"/>
            </a:xfrm>
          </p:grpSpPr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1048F5CF-DDE8-42CB-B89C-BE3BD2FEED62}"/>
                  </a:ext>
                </a:extLst>
              </p:cNvPr>
              <p:cNvSpPr/>
              <p:nvPr/>
            </p:nvSpPr>
            <p:spPr>
              <a:xfrm>
                <a:off x="11635498" y="4389120"/>
                <a:ext cx="268942" cy="268942"/>
              </a:xfrm>
              <a:prstGeom prst="ellipse">
                <a:avLst/>
              </a:prstGeom>
              <a:solidFill>
                <a:srgbClr val="FFB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图形 40">
                <a:extLst>
                  <a:ext uri="{FF2B5EF4-FFF2-40B4-BE49-F238E27FC236}">
                    <a16:creationId xmlns="" xmlns:a16="http://schemas.microsoft.com/office/drawing/2014/main" id="{AEC23CD6-0613-423F-8888-E061D5E17D84}"/>
                  </a:ext>
                </a:extLst>
              </p:cNvPr>
              <p:cNvSpPr/>
              <p:nvPr/>
            </p:nvSpPr>
            <p:spPr>
              <a:xfrm rot="5400000">
                <a:off x="11725876" y="4447519"/>
                <a:ext cx="88185" cy="153602"/>
              </a:xfrm>
              <a:custGeom>
                <a:avLst/>
                <a:gdLst>
                  <a:gd name="connsiteX0" fmla="*/ 125081 w 951963"/>
                  <a:gd name="connsiteY0" fmla="*/ 0 h 1658140"/>
                  <a:gd name="connsiteX1" fmla="*/ 5959 w 951963"/>
                  <a:gd name="connsiteY1" fmla="*/ 117940 h 1658140"/>
                  <a:gd name="connsiteX2" fmla="*/ 714740 w 951963"/>
                  <a:gd name="connsiteY2" fmla="*/ 831582 h 1658140"/>
                  <a:gd name="connsiteX3" fmla="*/ 0 w 951963"/>
                  <a:gd name="connsiteY3" fmla="*/ 1539218 h 1658140"/>
                  <a:gd name="connsiteX4" fmla="*/ 118114 w 951963"/>
                  <a:gd name="connsiteY4" fmla="*/ 1658140 h 1658140"/>
                  <a:gd name="connsiteX5" fmla="*/ 951963 w 951963"/>
                  <a:gd name="connsiteY5" fmla="*/ 832555 h 165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1963" h="1658140">
                    <a:moveTo>
                      <a:pt x="125081" y="0"/>
                    </a:moveTo>
                    <a:lnTo>
                      <a:pt x="5959" y="117940"/>
                    </a:lnTo>
                    <a:lnTo>
                      <a:pt x="714740" y="831582"/>
                    </a:lnTo>
                    <a:lnTo>
                      <a:pt x="0" y="1539218"/>
                    </a:lnTo>
                    <a:lnTo>
                      <a:pt x="118114" y="1658140"/>
                    </a:lnTo>
                    <a:lnTo>
                      <a:pt x="951963" y="832555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217463FF-FDE4-48E2-817B-852FAA278271}"/>
              </a:ext>
            </a:extLst>
          </p:cNvPr>
          <p:cNvGrpSpPr/>
          <p:nvPr/>
        </p:nvGrpSpPr>
        <p:grpSpPr>
          <a:xfrm>
            <a:off x="11724502" y="3769674"/>
            <a:ext cx="90932" cy="118872"/>
            <a:chOff x="19497548" y="20107656"/>
            <a:chExt cx="90932" cy="118872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3654E126-A0BC-4C70-B5FA-0BFFA0EBFBF5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07656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9BBDBC39-C981-471A-9806-FA1ED1F6168C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47280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52CD001C-22E2-4166-A78D-487D7B9D8011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86904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70D3F8F9-6130-40D8-9C1D-EF31B43BCFC1}"/>
              </a:ext>
            </a:extLst>
          </p:cNvPr>
          <p:cNvSpPr txBox="1"/>
          <p:nvPr/>
        </p:nvSpPr>
        <p:spPr>
          <a:xfrm>
            <a:off x="1894409" y="2801987"/>
            <a:ext cx="33697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绘本伴读，悦享成长</a:t>
            </a:r>
          </a:p>
        </p:txBody>
      </p:sp>
      <p:sp>
        <p:nvSpPr>
          <p:cNvPr id="60" name="矩形: 圆角 59">
            <a:extLst>
              <a:ext uri="{FF2B5EF4-FFF2-40B4-BE49-F238E27FC236}">
                <a16:creationId xmlns="" xmlns:a16="http://schemas.microsoft.com/office/drawing/2014/main" id="{7F5FD886-D142-4FD5-AAC1-34E4F8B0DF56}"/>
              </a:ext>
            </a:extLst>
          </p:cNvPr>
          <p:cNvSpPr/>
          <p:nvPr/>
        </p:nvSpPr>
        <p:spPr>
          <a:xfrm>
            <a:off x="1979408" y="3429000"/>
            <a:ext cx="2388198" cy="40011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619"/>
              </a:gs>
              <a:gs pos="100000">
                <a:srgbClr val="F56C1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E4ADBB04-3A05-42AA-B83D-E21E15AFF066}"/>
              </a:ext>
            </a:extLst>
          </p:cNvPr>
          <p:cNvSpPr txBox="1"/>
          <p:nvPr/>
        </p:nvSpPr>
        <p:spPr>
          <a:xfrm>
            <a:off x="2125534" y="3448408"/>
            <a:ext cx="20959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智慧启蒙师：大城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7DB8FCAB-CAB5-43EF-9CAF-7C8BFFDE665A}"/>
              </a:ext>
            </a:extLst>
          </p:cNvPr>
          <p:cNvSpPr txBox="1"/>
          <p:nvPr/>
        </p:nvSpPr>
        <p:spPr>
          <a:xfrm>
            <a:off x="13021815" y="4703167"/>
            <a:ext cx="3393394" cy="625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项目负责人：刘宇杨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联系电话：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15366142612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4EA6DF39-8A41-4111-B085-3E0C38418122}"/>
              </a:ext>
            </a:extLst>
          </p:cNvPr>
          <p:cNvSpPr txBox="1"/>
          <p:nvPr/>
        </p:nvSpPr>
        <p:spPr>
          <a:xfrm>
            <a:off x="13395960" y="1928902"/>
            <a:ext cx="37426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悠悠书趣屋</a:t>
            </a:r>
          </a:p>
        </p:txBody>
      </p:sp>
      <p:pic>
        <p:nvPicPr>
          <p:cNvPr id="27" name="图片 26" descr="图片包含 绿色, 黑暗, 男人, 大&#10;&#10;描述已自动生成">
            <a:extLst>
              <a:ext uri="{FF2B5EF4-FFF2-40B4-BE49-F238E27FC236}">
                <a16:creationId xmlns="" xmlns:a16="http://schemas.microsoft.com/office/drawing/2014/main" id="{C3D60160-C264-46B6-8E21-224658BE42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44107" y="4954342"/>
            <a:ext cx="5947893" cy="1903658"/>
          </a:xfrm>
          <a:prstGeom prst="rect">
            <a:avLst/>
          </a:prstGeom>
          <a:effectLst>
            <a:outerShdw blurRad="177800" algn="ctr" rotWithShape="0">
              <a:prstClr val="black">
                <a:alpha val="58000"/>
              </a:prstClr>
            </a:outerShdw>
          </a:effectLst>
        </p:spPr>
      </p:pic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FC816335-36CA-4CA2-A43E-BC261E08162C}"/>
              </a:ext>
            </a:extLst>
          </p:cNvPr>
          <p:cNvSpPr txBox="1"/>
          <p:nvPr/>
        </p:nvSpPr>
        <p:spPr>
          <a:xfrm rot="16200000">
            <a:off x="11178169" y="1009876"/>
            <a:ext cx="1244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DACHENGPPT </a:t>
            </a:r>
          </a:p>
          <a:p>
            <a:pPr algn="dist"/>
            <a:r>
              <a:rPr lang="en-US" altLang="zh-CN" sz="10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DESIGN</a:t>
            </a:r>
            <a:endParaRPr lang="zh-CN" altLang="en-US" sz="1000" dirty="0">
              <a:solidFill>
                <a:schemeClr val="bg1"/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="" xmlns:a16="http://schemas.microsoft.com/office/drawing/2014/main" id="{9AA9FE82-13FF-43D9-937B-F5E3862F10CD}"/>
              </a:ext>
            </a:extLst>
          </p:cNvPr>
          <p:cNvSpPr/>
          <p:nvPr/>
        </p:nvSpPr>
        <p:spPr>
          <a:xfrm>
            <a:off x="11603248" y="161258"/>
            <a:ext cx="400110" cy="400110"/>
          </a:xfrm>
          <a:custGeom>
            <a:avLst/>
            <a:gdLst>
              <a:gd name="connsiteX0" fmla="*/ 122027 w 400110"/>
              <a:gd name="connsiteY0" fmla="*/ 110650 h 400110"/>
              <a:gd name="connsiteX1" fmla="*/ 122027 w 400110"/>
              <a:gd name="connsiteY1" fmla="*/ 288418 h 400110"/>
              <a:gd name="connsiteX2" fmla="*/ 174902 w 400110"/>
              <a:gd name="connsiteY2" fmla="*/ 288418 h 400110"/>
              <a:gd name="connsiteX3" fmla="*/ 174902 w 400110"/>
              <a:gd name="connsiteY3" fmla="*/ 161701 h 400110"/>
              <a:gd name="connsiteX4" fmla="*/ 192744 w 400110"/>
              <a:gd name="connsiteY4" fmla="*/ 161701 h 400110"/>
              <a:gd name="connsiteX5" fmla="*/ 238195 w 400110"/>
              <a:gd name="connsiteY5" fmla="*/ 198036 h 400110"/>
              <a:gd name="connsiteX6" fmla="*/ 191962 w 400110"/>
              <a:gd name="connsiteY6" fmla="*/ 236715 h 400110"/>
              <a:gd name="connsiteX7" fmla="*/ 183497 w 400110"/>
              <a:gd name="connsiteY7" fmla="*/ 236715 h 400110"/>
              <a:gd name="connsiteX8" fmla="*/ 183497 w 400110"/>
              <a:gd name="connsiteY8" fmla="*/ 288939 h 400110"/>
              <a:gd name="connsiteX9" fmla="*/ 199255 w 400110"/>
              <a:gd name="connsiteY9" fmla="*/ 289460 h 400110"/>
              <a:gd name="connsiteX10" fmla="*/ 266326 w 400110"/>
              <a:gd name="connsiteY10" fmla="*/ 263934 h 400110"/>
              <a:gd name="connsiteX11" fmla="*/ 292372 w 400110"/>
              <a:gd name="connsiteY11" fmla="*/ 198036 h 400110"/>
              <a:gd name="connsiteX12" fmla="*/ 261897 w 400110"/>
              <a:gd name="connsiteY12" fmla="*/ 131227 h 400110"/>
              <a:gd name="connsiteX13" fmla="*/ 190921 w 400110"/>
              <a:gd name="connsiteY13" fmla="*/ 110650 h 400110"/>
              <a:gd name="connsiteX14" fmla="*/ 200055 w 400110"/>
              <a:gd name="connsiteY14" fmla="*/ 0 h 400110"/>
              <a:gd name="connsiteX15" fmla="*/ 400110 w 400110"/>
              <a:gd name="connsiteY15" fmla="*/ 200055 h 400110"/>
              <a:gd name="connsiteX16" fmla="*/ 200055 w 400110"/>
              <a:gd name="connsiteY16" fmla="*/ 400110 h 400110"/>
              <a:gd name="connsiteX17" fmla="*/ 0 w 400110"/>
              <a:gd name="connsiteY17" fmla="*/ 200055 h 400110"/>
              <a:gd name="connsiteX18" fmla="*/ 200055 w 400110"/>
              <a:gd name="connsiteY18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0110" h="400110">
                <a:moveTo>
                  <a:pt x="122027" y="110650"/>
                </a:moveTo>
                <a:lnTo>
                  <a:pt x="122027" y="288418"/>
                </a:lnTo>
                <a:lnTo>
                  <a:pt x="174902" y="288418"/>
                </a:lnTo>
                <a:lnTo>
                  <a:pt x="174902" y="161701"/>
                </a:lnTo>
                <a:lnTo>
                  <a:pt x="192744" y="161701"/>
                </a:lnTo>
                <a:cubicBezTo>
                  <a:pt x="223045" y="161701"/>
                  <a:pt x="238195" y="173813"/>
                  <a:pt x="238195" y="198036"/>
                </a:cubicBezTo>
                <a:cubicBezTo>
                  <a:pt x="238195" y="223823"/>
                  <a:pt x="222784" y="236715"/>
                  <a:pt x="191962" y="236715"/>
                </a:cubicBezTo>
                <a:lnTo>
                  <a:pt x="183497" y="236715"/>
                </a:lnTo>
                <a:lnTo>
                  <a:pt x="183497" y="288939"/>
                </a:lnTo>
                <a:cubicBezTo>
                  <a:pt x="190790" y="289286"/>
                  <a:pt x="196043" y="289460"/>
                  <a:pt x="199255" y="289460"/>
                </a:cubicBezTo>
                <a:cubicBezTo>
                  <a:pt x="226604" y="289460"/>
                  <a:pt x="248961" y="280951"/>
                  <a:pt x="266326" y="263934"/>
                </a:cubicBezTo>
                <a:cubicBezTo>
                  <a:pt x="283690" y="246917"/>
                  <a:pt x="292372" y="224951"/>
                  <a:pt x="292372" y="198036"/>
                </a:cubicBezTo>
                <a:cubicBezTo>
                  <a:pt x="292372" y="169906"/>
                  <a:pt x="282214" y="147636"/>
                  <a:pt x="261897" y="131227"/>
                </a:cubicBezTo>
                <a:cubicBezTo>
                  <a:pt x="244794" y="117509"/>
                  <a:pt x="221135" y="110650"/>
                  <a:pt x="190921" y="110650"/>
                </a:cubicBezTo>
                <a:close/>
                <a:moveTo>
                  <a:pt x="200055" y="0"/>
                </a:moveTo>
                <a:cubicBezTo>
                  <a:pt x="310542" y="0"/>
                  <a:pt x="400110" y="89568"/>
                  <a:pt x="400110" y="200055"/>
                </a:cubicBezTo>
                <a:cubicBezTo>
                  <a:pt x="400110" y="310542"/>
                  <a:pt x="310542" y="400110"/>
                  <a:pt x="200055" y="400110"/>
                </a:cubicBezTo>
                <a:cubicBezTo>
                  <a:pt x="89568" y="400110"/>
                  <a:pt x="0" y="310542"/>
                  <a:pt x="0" y="200055"/>
                </a:cubicBezTo>
                <a:cubicBezTo>
                  <a:pt x="0" y="89568"/>
                  <a:pt x="89568" y="0"/>
                  <a:pt x="200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F41E1FA6-E27D-4BFE-AF50-EE68E0F28A95}"/>
              </a:ext>
            </a:extLst>
          </p:cNvPr>
          <p:cNvSpPr txBox="1"/>
          <p:nvPr/>
        </p:nvSpPr>
        <p:spPr>
          <a:xfrm>
            <a:off x="1894408" y="2141121"/>
            <a:ext cx="3311042" cy="584988"/>
          </a:xfrm>
          <a:custGeom>
            <a:avLst/>
            <a:gdLst/>
            <a:ahLst/>
            <a:cxnLst/>
            <a:rect l="l" t="t" r="r" b="b"/>
            <a:pathLst>
              <a:path w="3311042" h="584988">
                <a:moveTo>
                  <a:pt x="1202207" y="406680"/>
                </a:moveTo>
                <a:lnTo>
                  <a:pt x="1265986" y="539725"/>
                </a:lnTo>
                <a:lnTo>
                  <a:pt x="1209065" y="567843"/>
                </a:lnTo>
                <a:lnTo>
                  <a:pt x="1143914" y="434798"/>
                </a:lnTo>
                <a:close/>
                <a:moveTo>
                  <a:pt x="516407" y="406680"/>
                </a:moveTo>
                <a:lnTo>
                  <a:pt x="580187" y="539725"/>
                </a:lnTo>
                <a:lnTo>
                  <a:pt x="523265" y="567843"/>
                </a:lnTo>
                <a:lnTo>
                  <a:pt x="458114" y="434798"/>
                </a:lnTo>
                <a:close/>
                <a:moveTo>
                  <a:pt x="962863" y="395707"/>
                </a:moveTo>
                <a:lnTo>
                  <a:pt x="1056817" y="471145"/>
                </a:lnTo>
                <a:lnTo>
                  <a:pt x="1040358" y="491719"/>
                </a:lnTo>
                <a:lnTo>
                  <a:pt x="1134999" y="478689"/>
                </a:lnTo>
                <a:lnTo>
                  <a:pt x="1144600" y="541782"/>
                </a:lnTo>
                <a:lnTo>
                  <a:pt x="888111" y="576072"/>
                </a:lnTo>
                <a:lnTo>
                  <a:pt x="856564" y="562356"/>
                </a:lnTo>
                <a:lnTo>
                  <a:pt x="804443" y="480060"/>
                </a:lnTo>
                <a:lnTo>
                  <a:pt x="746150" y="570586"/>
                </a:lnTo>
                <a:lnTo>
                  <a:pt x="691286" y="536296"/>
                </a:lnTo>
                <a:lnTo>
                  <a:pt x="777011" y="403251"/>
                </a:lnTo>
                <a:lnTo>
                  <a:pt x="831875" y="403251"/>
                </a:lnTo>
                <a:lnTo>
                  <a:pt x="900455" y="510236"/>
                </a:lnTo>
                <a:lnTo>
                  <a:pt x="988237" y="498577"/>
                </a:lnTo>
                <a:lnTo>
                  <a:pt x="922401" y="445770"/>
                </a:lnTo>
                <a:close/>
                <a:moveTo>
                  <a:pt x="277063" y="395707"/>
                </a:moveTo>
                <a:lnTo>
                  <a:pt x="371017" y="471145"/>
                </a:lnTo>
                <a:lnTo>
                  <a:pt x="354558" y="491719"/>
                </a:lnTo>
                <a:lnTo>
                  <a:pt x="449199" y="478689"/>
                </a:lnTo>
                <a:lnTo>
                  <a:pt x="458800" y="541782"/>
                </a:lnTo>
                <a:lnTo>
                  <a:pt x="202311" y="576072"/>
                </a:lnTo>
                <a:lnTo>
                  <a:pt x="170764" y="562356"/>
                </a:lnTo>
                <a:lnTo>
                  <a:pt x="118643" y="480060"/>
                </a:lnTo>
                <a:lnTo>
                  <a:pt x="60350" y="570586"/>
                </a:lnTo>
                <a:lnTo>
                  <a:pt x="5486" y="536296"/>
                </a:lnTo>
                <a:lnTo>
                  <a:pt x="91211" y="403251"/>
                </a:lnTo>
                <a:lnTo>
                  <a:pt x="146075" y="403251"/>
                </a:lnTo>
                <a:lnTo>
                  <a:pt x="214655" y="510236"/>
                </a:lnTo>
                <a:lnTo>
                  <a:pt x="302437" y="498577"/>
                </a:lnTo>
                <a:lnTo>
                  <a:pt x="236601" y="445770"/>
                </a:lnTo>
                <a:close/>
                <a:moveTo>
                  <a:pt x="2100605" y="336728"/>
                </a:moveTo>
                <a:lnTo>
                  <a:pt x="2163013" y="353873"/>
                </a:lnTo>
                <a:lnTo>
                  <a:pt x="2147239" y="408737"/>
                </a:lnTo>
                <a:lnTo>
                  <a:pt x="2237765" y="502692"/>
                </a:lnTo>
                <a:lnTo>
                  <a:pt x="2636215" y="464973"/>
                </a:lnTo>
                <a:lnTo>
                  <a:pt x="2643073" y="529438"/>
                </a:lnTo>
                <a:lnTo>
                  <a:pt x="2228164" y="567843"/>
                </a:lnTo>
                <a:lnTo>
                  <a:pt x="2201418" y="559613"/>
                </a:lnTo>
                <a:lnTo>
                  <a:pt x="2127351" y="481432"/>
                </a:lnTo>
                <a:lnTo>
                  <a:pt x="2106091" y="556870"/>
                </a:lnTo>
                <a:lnTo>
                  <a:pt x="2043684" y="539725"/>
                </a:lnTo>
                <a:close/>
                <a:moveTo>
                  <a:pt x="2359152" y="318897"/>
                </a:moveTo>
                <a:lnTo>
                  <a:pt x="2359152" y="363474"/>
                </a:lnTo>
                <a:lnTo>
                  <a:pt x="2390699" y="356616"/>
                </a:lnTo>
                <a:lnTo>
                  <a:pt x="2391384" y="320955"/>
                </a:lnTo>
                <a:close/>
                <a:moveTo>
                  <a:pt x="3235604" y="269520"/>
                </a:moveTo>
                <a:lnTo>
                  <a:pt x="3023006" y="277749"/>
                </a:lnTo>
                <a:lnTo>
                  <a:pt x="2994203" y="336042"/>
                </a:lnTo>
                <a:lnTo>
                  <a:pt x="3189655" y="313411"/>
                </a:lnTo>
                <a:lnTo>
                  <a:pt x="3182111" y="298323"/>
                </a:lnTo>
                <a:close/>
                <a:moveTo>
                  <a:pt x="2359152" y="207798"/>
                </a:moveTo>
                <a:lnTo>
                  <a:pt x="2359152" y="255118"/>
                </a:lnTo>
                <a:lnTo>
                  <a:pt x="2393442" y="256490"/>
                </a:lnTo>
                <a:lnTo>
                  <a:pt x="2395499" y="207798"/>
                </a:lnTo>
                <a:close/>
                <a:moveTo>
                  <a:pt x="3264408" y="203683"/>
                </a:moveTo>
                <a:lnTo>
                  <a:pt x="3266465" y="268148"/>
                </a:lnTo>
                <a:lnTo>
                  <a:pt x="3238347" y="269520"/>
                </a:lnTo>
                <a:lnTo>
                  <a:pt x="3295954" y="375133"/>
                </a:lnTo>
                <a:lnTo>
                  <a:pt x="3238347" y="405308"/>
                </a:lnTo>
                <a:lnTo>
                  <a:pt x="3221888" y="374447"/>
                </a:lnTo>
                <a:lnTo>
                  <a:pt x="3111474" y="387477"/>
                </a:lnTo>
                <a:lnTo>
                  <a:pt x="3115589" y="414909"/>
                </a:lnTo>
                <a:lnTo>
                  <a:pt x="3245891" y="411480"/>
                </a:lnTo>
                <a:lnTo>
                  <a:pt x="3247949" y="475946"/>
                </a:lnTo>
                <a:lnTo>
                  <a:pt x="3124504" y="479375"/>
                </a:lnTo>
                <a:lnTo>
                  <a:pt x="3126562" y="493091"/>
                </a:lnTo>
                <a:lnTo>
                  <a:pt x="3306927" y="480060"/>
                </a:lnTo>
                <a:lnTo>
                  <a:pt x="3311042" y="544526"/>
                </a:lnTo>
                <a:lnTo>
                  <a:pt x="2881731" y="574015"/>
                </a:lnTo>
                <a:lnTo>
                  <a:pt x="2876931" y="510236"/>
                </a:lnTo>
                <a:lnTo>
                  <a:pt x="3062097" y="497205"/>
                </a:lnTo>
                <a:lnTo>
                  <a:pt x="3059353" y="481432"/>
                </a:lnTo>
                <a:lnTo>
                  <a:pt x="2939338" y="484175"/>
                </a:lnTo>
                <a:lnTo>
                  <a:pt x="2937281" y="419710"/>
                </a:lnTo>
                <a:lnTo>
                  <a:pt x="3050438" y="416967"/>
                </a:lnTo>
                <a:lnTo>
                  <a:pt x="3047009" y="395021"/>
                </a:lnTo>
                <a:lnTo>
                  <a:pt x="2942082" y="407366"/>
                </a:lnTo>
                <a:lnTo>
                  <a:pt x="2909163" y="360731"/>
                </a:lnTo>
                <a:lnTo>
                  <a:pt x="2949625" y="281178"/>
                </a:lnTo>
                <a:lnTo>
                  <a:pt x="2905734" y="282550"/>
                </a:lnTo>
                <a:lnTo>
                  <a:pt x="2902991" y="218771"/>
                </a:lnTo>
                <a:close/>
                <a:moveTo>
                  <a:pt x="1645234" y="185166"/>
                </a:moveTo>
                <a:lnTo>
                  <a:pt x="1632889" y="314783"/>
                </a:lnTo>
                <a:lnTo>
                  <a:pt x="1791995" y="307925"/>
                </a:lnTo>
                <a:lnTo>
                  <a:pt x="1798167" y="193396"/>
                </a:lnTo>
                <a:close/>
                <a:moveTo>
                  <a:pt x="876452" y="137160"/>
                </a:moveTo>
                <a:lnTo>
                  <a:pt x="940231" y="141961"/>
                </a:lnTo>
                <a:lnTo>
                  <a:pt x="929259" y="331928"/>
                </a:lnTo>
                <a:lnTo>
                  <a:pt x="864108" y="328499"/>
                </a:lnTo>
                <a:close/>
                <a:moveTo>
                  <a:pt x="190652" y="137160"/>
                </a:moveTo>
                <a:lnTo>
                  <a:pt x="254431" y="141961"/>
                </a:lnTo>
                <a:lnTo>
                  <a:pt x="243459" y="331928"/>
                </a:lnTo>
                <a:lnTo>
                  <a:pt x="178308" y="328499"/>
                </a:lnTo>
                <a:close/>
                <a:moveTo>
                  <a:pt x="2359152" y="82982"/>
                </a:moveTo>
                <a:lnTo>
                  <a:pt x="2359152" y="142647"/>
                </a:lnTo>
                <a:lnTo>
                  <a:pt x="2397557" y="142647"/>
                </a:lnTo>
                <a:lnTo>
                  <a:pt x="2399614" y="84354"/>
                </a:lnTo>
                <a:close/>
                <a:moveTo>
                  <a:pt x="2899562" y="76810"/>
                </a:moveTo>
                <a:lnTo>
                  <a:pt x="2889961" y="136475"/>
                </a:lnTo>
                <a:lnTo>
                  <a:pt x="3232175" y="119330"/>
                </a:lnTo>
                <a:lnTo>
                  <a:pt x="3232175" y="82296"/>
                </a:lnTo>
                <a:close/>
                <a:moveTo>
                  <a:pt x="2196617" y="38405"/>
                </a:moveTo>
                <a:lnTo>
                  <a:pt x="2201418" y="94641"/>
                </a:lnTo>
                <a:lnTo>
                  <a:pt x="2270683" y="92583"/>
                </a:lnTo>
                <a:lnTo>
                  <a:pt x="2272741" y="156363"/>
                </a:lnTo>
                <a:lnTo>
                  <a:pt x="2206218" y="158420"/>
                </a:lnTo>
                <a:lnTo>
                  <a:pt x="2211019" y="214656"/>
                </a:lnTo>
                <a:lnTo>
                  <a:pt x="2287143" y="213284"/>
                </a:lnTo>
                <a:lnTo>
                  <a:pt x="2289200" y="277749"/>
                </a:lnTo>
                <a:lnTo>
                  <a:pt x="2233650" y="279121"/>
                </a:lnTo>
                <a:lnTo>
                  <a:pt x="2234336" y="307925"/>
                </a:lnTo>
                <a:lnTo>
                  <a:pt x="2276856" y="298323"/>
                </a:lnTo>
                <a:lnTo>
                  <a:pt x="2290572" y="361417"/>
                </a:lnTo>
                <a:lnTo>
                  <a:pt x="2235708" y="373761"/>
                </a:lnTo>
                <a:lnTo>
                  <a:pt x="2237765" y="428625"/>
                </a:lnTo>
                <a:lnTo>
                  <a:pt x="2172614" y="429997"/>
                </a:lnTo>
                <a:lnTo>
                  <a:pt x="2168499" y="280493"/>
                </a:lnTo>
                <a:lnTo>
                  <a:pt x="2076602" y="281864"/>
                </a:lnTo>
                <a:lnTo>
                  <a:pt x="2075231" y="217399"/>
                </a:lnTo>
                <a:lnTo>
                  <a:pt x="2146554" y="216027"/>
                </a:lnTo>
                <a:lnTo>
                  <a:pt x="2141753" y="159792"/>
                </a:lnTo>
                <a:lnTo>
                  <a:pt x="2086889" y="161163"/>
                </a:lnTo>
                <a:lnTo>
                  <a:pt x="2085517" y="96698"/>
                </a:lnTo>
                <a:lnTo>
                  <a:pt x="2136267" y="96012"/>
                </a:lnTo>
                <a:lnTo>
                  <a:pt x="2132152" y="44577"/>
                </a:lnTo>
                <a:close/>
                <a:moveTo>
                  <a:pt x="812673" y="36348"/>
                </a:moveTo>
                <a:lnTo>
                  <a:pt x="850392" y="73381"/>
                </a:lnTo>
                <a:lnTo>
                  <a:pt x="805129" y="371704"/>
                </a:lnTo>
                <a:lnTo>
                  <a:pt x="741349" y="362103"/>
                </a:lnTo>
                <a:lnTo>
                  <a:pt x="780440" y="109043"/>
                </a:lnTo>
                <a:lnTo>
                  <a:pt x="698830" y="125502"/>
                </a:lnTo>
                <a:lnTo>
                  <a:pt x="685800" y="61722"/>
                </a:lnTo>
                <a:close/>
                <a:moveTo>
                  <a:pt x="126873" y="36348"/>
                </a:moveTo>
                <a:lnTo>
                  <a:pt x="164592" y="73381"/>
                </a:lnTo>
                <a:lnTo>
                  <a:pt x="119329" y="371704"/>
                </a:lnTo>
                <a:lnTo>
                  <a:pt x="55549" y="362103"/>
                </a:lnTo>
                <a:lnTo>
                  <a:pt x="94640" y="109043"/>
                </a:lnTo>
                <a:lnTo>
                  <a:pt x="13030" y="125502"/>
                </a:lnTo>
                <a:lnTo>
                  <a:pt x="0" y="61722"/>
                </a:lnTo>
                <a:close/>
                <a:moveTo>
                  <a:pt x="1595856" y="30861"/>
                </a:moveTo>
                <a:lnTo>
                  <a:pt x="1660321" y="37719"/>
                </a:lnTo>
                <a:lnTo>
                  <a:pt x="1652092" y="120701"/>
                </a:lnTo>
                <a:lnTo>
                  <a:pt x="1833829" y="130302"/>
                </a:lnTo>
                <a:lnTo>
                  <a:pt x="1864004" y="164592"/>
                </a:lnTo>
                <a:lnTo>
                  <a:pt x="1856460" y="305181"/>
                </a:lnTo>
                <a:lnTo>
                  <a:pt x="1914067" y="302438"/>
                </a:lnTo>
                <a:lnTo>
                  <a:pt x="1946300" y="342900"/>
                </a:lnTo>
                <a:lnTo>
                  <a:pt x="1900351" y="533553"/>
                </a:lnTo>
                <a:lnTo>
                  <a:pt x="1859203" y="556870"/>
                </a:lnTo>
                <a:lnTo>
                  <a:pt x="1757705" y="526009"/>
                </a:lnTo>
                <a:lnTo>
                  <a:pt x="1775536" y="464287"/>
                </a:lnTo>
                <a:lnTo>
                  <a:pt x="1845487" y="484861"/>
                </a:lnTo>
                <a:lnTo>
                  <a:pt x="1873605" y="368961"/>
                </a:lnTo>
                <a:lnTo>
                  <a:pt x="1626031" y="379934"/>
                </a:lnTo>
                <a:lnTo>
                  <a:pt x="1606143" y="584988"/>
                </a:lnTo>
                <a:lnTo>
                  <a:pt x="1541678" y="579501"/>
                </a:lnTo>
                <a:lnTo>
                  <a:pt x="1560881" y="383363"/>
                </a:lnTo>
                <a:lnTo>
                  <a:pt x="1379829" y="390906"/>
                </a:lnTo>
                <a:lnTo>
                  <a:pt x="1377086" y="325755"/>
                </a:lnTo>
                <a:lnTo>
                  <a:pt x="1567739" y="317526"/>
                </a:lnTo>
                <a:lnTo>
                  <a:pt x="1580769" y="181737"/>
                </a:lnTo>
                <a:lnTo>
                  <a:pt x="1418234" y="172136"/>
                </a:lnTo>
                <a:lnTo>
                  <a:pt x="1421663" y="107671"/>
                </a:lnTo>
                <a:lnTo>
                  <a:pt x="1586941" y="117272"/>
                </a:lnTo>
                <a:close/>
                <a:moveTo>
                  <a:pt x="2272741" y="17145"/>
                </a:moveTo>
                <a:lnTo>
                  <a:pt x="2496997" y="21260"/>
                </a:lnTo>
                <a:lnTo>
                  <a:pt x="2496311" y="86411"/>
                </a:lnTo>
                <a:lnTo>
                  <a:pt x="2464079" y="85725"/>
                </a:lnTo>
                <a:lnTo>
                  <a:pt x="2455849" y="341529"/>
                </a:lnTo>
                <a:lnTo>
                  <a:pt x="2468879" y="338100"/>
                </a:lnTo>
                <a:lnTo>
                  <a:pt x="2481910" y="398450"/>
                </a:lnTo>
                <a:lnTo>
                  <a:pt x="2514143" y="318897"/>
                </a:lnTo>
                <a:lnTo>
                  <a:pt x="2462021" y="200940"/>
                </a:lnTo>
                <a:lnTo>
                  <a:pt x="2521001" y="174879"/>
                </a:lnTo>
                <a:lnTo>
                  <a:pt x="2548433" y="236601"/>
                </a:lnTo>
                <a:lnTo>
                  <a:pt x="2575865" y="168707"/>
                </a:lnTo>
                <a:lnTo>
                  <a:pt x="2484653" y="155677"/>
                </a:lnTo>
                <a:lnTo>
                  <a:pt x="2493569" y="91212"/>
                </a:lnTo>
                <a:lnTo>
                  <a:pt x="2625928" y="109728"/>
                </a:lnTo>
                <a:lnTo>
                  <a:pt x="2651303" y="154305"/>
                </a:lnTo>
                <a:lnTo>
                  <a:pt x="2584780" y="318212"/>
                </a:lnTo>
                <a:lnTo>
                  <a:pt x="2633471" y="427254"/>
                </a:lnTo>
                <a:lnTo>
                  <a:pt x="2574493" y="454000"/>
                </a:lnTo>
                <a:lnTo>
                  <a:pt x="2550490" y="401193"/>
                </a:lnTo>
                <a:lnTo>
                  <a:pt x="2527173" y="459486"/>
                </a:lnTo>
                <a:lnTo>
                  <a:pt x="2467508" y="434112"/>
                </a:lnTo>
                <a:lnTo>
                  <a:pt x="2480538" y="402565"/>
                </a:lnTo>
                <a:lnTo>
                  <a:pt x="2453792" y="408737"/>
                </a:lnTo>
                <a:lnTo>
                  <a:pt x="2452420" y="468402"/>
                </a:lnTo>
                <a:lnTo>
                  <a:pt x="2387269" y="467030"/>
                </a:lnTo>
                <a:lnTo>
                  <a:pt x="2388641" y="423825"/>
                </a:lnTo>
                <a:lnTo>
                  <a:pt x="2290572" y="445770"/>
                </a:lnTo>
                <a:lnTo>
                  <a:pt x="2276170" y="382677"/>
                </a:lnTo>
                <a:lnTo>
                  <a:pt x="2294687" y="378562"/>
                </a:lnTo>
                <a:lnTo>
                  <a:pt x="2294687" y="81611"/>
                </a:lnTo>
                <a:lnTo>
                  <a:pt x="2270683" y="80925"/>
                </a:lnTo>
                <a:close/>
                <a:moveTo>
                  <a:pt x="2810408" y="10287"/>
                </a:moveTo>
                <a:lnTo>
                  <a:pt x="3265779" y="17831"/>
                </a:lnTo>
                <a:lnTo>
                  <a:pt x="3297326" y="50750"/>
                </a:lnTo>
                <a:lnTo>
                  <a:pt x="3297326" y="148819"/>
                </a:lnTo>
                <a:lnTo>
                  <a:pt x="3266465" y="181737"/>
                </a:lnTo>
                <a:lnTo>
                  <a:pt x="2879674" y="201626"/>
                </a:lnTo>
                <a:lnTo>
                  <a:pt x="2818637" y="572643"/>
                </a:lnTo>
                <a:lnTo>
                  <a:pt x="2754858" y="562356"/>
                </a:lnTo>
                <a:lnTo>
                  <a:pt x="2834411" y="76124"/>
                </a:lnTo>
                <a:lnTo>
                  <a:pt x="2809723" y="75438"/>
                </a:lnTo>
                <a:close/>
                <a:moveTo>
                  <a:pt x="1003325" y="8916"/>
                </a:moveTo>
                <a:lnTo>
                  <a:pt x="1063675" y="32233"/>
                </a:lnTo>
                <a:lnTo>
                  <a:pt x="1045845" y="77496"/>
                </a:lnTo>
                <a:lnTo>
                  <a:pt x="1240612" y="93955"/>
                </a:lnTo>
                <a:lnTo>
                  <a:pt x="1234440" y="157734"/>
                </a:lnTo>
                <a:lnTo>
                  <a:pt x="1207008" y="155677"/>
                </a:lnTo>
                <a:lnTo>
                  <a:pt x="1122654" y="246203"/>
                </a:lnTo>
                <a:lnTo>
                  <a:pt x="1231011" y="325070"/>
                </a:lnTo>
                <a:lnTo>
                  <a:pt x="1193292" y="377190"/>
                </a:lnTo>
                <a:lnTo>
                  <a:pt x="1077391" y="294209"/>
                </a:lnTo>
                <a:lnTo>
                  <a:pt x="998525" y="379248"/>
                </a:lnTo>
                <a:lnTo>
                  <a:pt x="951890" y="334671"/>
                </a:lnTo>
                <a:lnTo>
                  <a:pt x="1025271" y="256490"/>
                </a:lnTo>
                <a:lnTo>
                  <a:pt x="976579" y="221514"/>
                </a:lnTo>
                <a:lnTo>
                  <a:pt x="1014984" y="168021"/>
                </a:lnTo>
                <a:lnTo>
                  <a:pt x="1070533" y="208484"/>
                </a:lnTo>
                <a:lnTo>
                  <a:pt x="1126083" y="148819"/>
                </a:lnTo>
                <a:lnTo>
                  <a:pt x="997839" y="138532"/>
                </a:lnTo>
                <a:lnTo>
                  <a:pt x="970407" y="93955"/>
                </a:lnTo>
                <a:close/>
                <a:moveTo>
                  <a:pt x="317525" y="8916"/>
                </a:moveTo>
                <a:lnTo>
                  <a:pt x="377875" y="32233"/>
                </a:lnTo>
                <a:lnTo>
                  <a:pt x="360045" y="77496"/>
                </a:lnTo>
                <a:lnTo>
                  <a:pt x="554812" y="93955"/>
                </a:lnTo>
                <a:lnTo>
                  <a:pt x="548640" y="157734"/>
                </a:lnTo>
                <a:lnTo>
                  <a:pt x="521208" y="155677"/>
                </a:lnTo>
                <a:lnTo>
                  <a:pt x="436854" y="246203"/>
                </a:lnTo>
                <a:lnTo>
                  <a:pt x="545211" y="325070"/>
                </a:lnTo>
                <a:lnTo>
                  <a:pt x="507492" y="377190"/>
                </a:lnTo>
                <a:lnTo>
                  <a:pt x="391591" y="294209"/>
                </a:lnTo>
                <a:lnTo>
                  <a:pt x="312724" y="379248"/>
                </a:lnTo>
                <a:lnTo>
                  <a:pt x="266090" y="334671"/>
                </a:lnTo>
                <a:lnTo>
                  <a:pt x="339471" y="256490"/>
                </a:lnTo>
                <a:lnTo>
                  <a:pt x="290779" y="221514"/>
                </a:lnTo>
                <a:lnTo>
                  <a:pt x="329184" y="168021"/>
                </a:lnTo>
                <a:lnTo>
                  <a:pt x="384733" y="208484"/>
                </a:lnTo>
                <a:lnTo>
                  <a:pt x="440283" y="148819"/>
                </a:lnTo>
                <a:lnTo>
                  <a:pt x="312039" y="138532"/>
                </a:lnTo>
                <a:lnTo>
                  <a:pt x="284607" y="93955"/>
                </a:lnTo>
                <a:close/>
                <a:moveTo>
                  <a:pt x="1826285" y="0"/>
                </a:moveTo>
                <a:lnTo>
                  <a:pt x="1926412" y="104928"/>
                </a:lnTo>
                <a:lnTo>
                  <a:pt x="1880463" y="149505"/>
                </a:lnTo>
                <a:lnTo>
                  <a:pt x="1778965" y="4457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035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 descr="卡通人物&#10;&#10;中度可信度描述已自动生成">
            <a:extLst>
              <a:ext uri="{FF2B5EF4-FFF2-40B4-BE49-F238E27FC236}">
                <a16:creationId xmlns="" xmlns:a16="http://schemas.microsoft.com/office/drawing/2014/main" id="{5554AC6B-BB64-47CA-9886-7BFA54FB13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rgbClr val="25AE9E">
                <a:shade val="45000"/>
                <a:satMod val="135000"/>
              </a:srgbClr>
              <a:prstClr val="white"/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  <p:pic>
        <p:nvPicPr>
          <p:cNvPr id="61" name="图片 60" descr="儿童,游戏室,图书馆,无人,室内正版图片素材">
            <a:extLst>
              <a:ext uri="{FF2B5EF4-FFF2-40B4-BE49-F238E27FC236}">
                <a16:creationId xmlns="" xmlns:a16="http://schemas.microsoft.com/office/drawing/2014/main" id="{E751EA54-06DE-44C5-9007-CAB001D394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425" y="2553105"/>
            <a:ext cx="2424834" cy="2017218"/>
          </a:xfrm>
          <a:custGeom>
            <a:avLst/>
            <a:gdLst>
              <a:gd name="connsiteX0" fmla="*/ 0 w 2253856"/>
              <a:gd name="connsiteY0" fmla="*/ 0 h 1874981"/>
              <a:gd name="connsiteX1" fmla="*/ 2253856 w 2253856"/>
              <a:gd name="connsiteY1" fmla="*/ 0 h 1874981"/>
              <a:gd name="connsiteX2" fmla="*/ 2253856 w 2253856"/>
              <a:gd name="connsiteY2" fmla="*/ 1874981 h 1874981"/>
              <a:gd name="connsiteX3" fmla="*/ 0 w 2253856"/>
              <a:gd name="connsiteY3" fmla="*/ 1874981 h 187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3856" h="1874981">
                <a:moveTo>
                  <a:pt x="0" y="0"/>
                </a:moveTo>
                <a:lnTo>
                  <a:pt x="2253856" y="0"/>
                </a:lnTo>
                <a:lnTo>
                  <a:pt x="2253856" y="1874981"/>
                </a:lnTo>
                <a:lnTo>
                  <a:pt x="0" y="1874981"/>
                </a:lnTo>
                <a:close/>
              </a:path>
            </a:pathLst>
          </a:custGeom>
          <a:noFill/>
          <a:effectLst>
            <a:outerShdw blurRad="127000" algn="ct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图片 62" descr="书店,书,男孩,儿童,图书馆正版图片素材">
            <a:extLst>
              <a:ext uri="{FF2B5EF4-FFF2-40B4-BE49-F238E27FC236}">
                <a16:creationId xmlns="" xmlns:a16="http://schemas.microsoft.com/office/drawing/2014/main" id="{C6FB84F0-BB2D-44A8-9152-A12E48D9C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5530" y="2553105"/>
            <a:ext cx="2424834" cy="2017218"/>
          </a:xfrm>
          <a:custGeom>
            <a:avLst/>
            <a:gdLst>
              <a:gd name="connsiteX0" fmla="*/ 0 w 2253856"/>
              <a:gd name="connsiteY0" fmla="*/ 0 h 1874981"/>
              <a:gd name="connsiteX1" fmla="*/ 2253856 w 2253856"/>
              <a:gd name="connsiteY1" fmla="*/ 0 h 1874981"/>
              <a:gd name="connsiteX2" fmla="*/ 2253856 w 2253856"/>
              <a:gd name="connsiteY2" fmla="*/ 1874981 h 1874981"/>
              <a:gd name="connsiteX3" fmla="*/ 0 w 2253856"/>
              <a:gd name="connsiteY3" fmla="*/ 1874981 h 187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3856" h="1874981">
                <a:moveTo>
                  <a:pt x="0" y="0"/>
                </a:moveTo>
                <a:lnTo>
                  <a:pt x="2253856" y="0"/>
                </a:lnTo>
                <a:lnTo>
                  <a:pt x="2253856" y="1874981"/>
                </a:lnTo>
                <a:lnTo>
                  <a:pt x="0" y="1874981"/>
                </a:lnTo>
                <a:close/>
              </a:path>
            </a:pathLst>
          </a:custGeom>
          <a:noFill/>
          <a:effectLst>
            <a:outerShdw blurRad="127000" algn="ct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图片 64" descr="tmp_9e5fab43d855e0985fd24de7af751b208fd204ccda6487c1&amp;pfm122&amp;">
            <a:extLst>
              <a:ext uri="{FF2B5EF4-FFF2-40B4-BE49-F238E27FC236}">
                <a16:creationId xmlns="" xmlns:a16="http://schemas.microsoft.com/office/drawing/2014/main" id="{6846FCFB-93B6-45DD-8FDE-DDF8348FA3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51635" y="2553106"/>
            <a:ext cx="2424834" cy="2017218"/>
          </a:xfrm>
          <a:custGeom>
            <a:avLst/>
            <a:gdLst>
              <a:gd name="connsiteX0" fmla="*/ 0 w 2253856"/>
              <a:gd name="connsiteY0" fmla="*/ 0 h 1874981"/>
              <a:gd name="connsiteX1" fmla="*/ 2253856 w 2253856"/>
              <a:gd name="connsiteY1" fmla="*/ 0 h 1874981"/>
              <a:gd name="connsiteX2" fmla="*/ 2253856 w 2253856"/>
              <a:gd name="connsiteY2" fmla="*/ 1874981 h 1874981"/>
              <a:gd name="connsiteX3" fmla="*/ 0 w 2253856"/>
              <a:gd name="connsiteY3" fmla="*/ 1874981 h 187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3856" h="1874981">
                <a:moveTo>
                  <a:pt x="0" y="0"/>
                </a:moveTo>
                <a:lnTo>
                  <a:pt x="2253856" y="0"/>
                </a:lnTo>
                <a:lnTo>
                  <a:pt x="2253856" y="1874981"/>
                </a:lnTo>
                <a:lnTo>
                  <a:pt x="0" y="1874981"/>
                </a:lnTo>
                <a:close/>
              </a:path>
            </a:pathLst>
          </a:custGeom>
          <a:noFill/>
          <a:effectLst>
            <a:outerShdw blurRad="127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7" name="图片 66" descr="重返校园,羊毛帽,互联网,学生,休闲活动正版图片素材">
            <a:extLst>
              <a:ext uri="{FF2B5EF4-FFF2-40B4-BE49-F238E27FC236}">
                <a16:creationId xmlns="" xmlns:a16="http://schemas.microsoft.com/office/drawing/2014/main" id="{C982DC06-B642-463B-BFA2-C300116732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87741" y="2553106"/>
            <a:ext cx="2424834" cy="2017218"/>
          </a:xfrm>
          <a:custGeom>
            <a:avLst/>
            <a:gdLst>
              <a:gd name="connsiteX0" fmla="*/ 0 w 2253856"/>
              <a:gd name="connsiteY0" fmla="*/ 0 h 1874981"/>
              <a:gd name="connsiteX1" fmla="*/ 2253856 w 2253856"/>
              <a:gd name="connsiteY1" fmla="*/ 0 h 1874981"/>
              <a:gd name="connsiteX2" fmla="*/ 2253856 w 2253856"/>
              <a:gd name="connsiteY2" fmla="*/ 1874981 h 1874981"/>
              <a:gd name="connsiteX3" fmla="*/ 0 w 2253856"/>
              <a:gd name="connsiteY3" fmla="*/ 1874981 h 187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3856" h="1874981">
                <a:moveTo>
                  <a:pt x="0" y="0"/>
                </a:moveTo>
                <a:lnTo>
                  <a:pt x="2253856" y="0"/>
                </a:lnTo>
                <a:lnTo>
                  <a:pt x="2253856" y="1874981"/>
                </a:lnTo>
                <a:lnTo>
                  <a:pt x="0" y="1874981"/>
                </a:lnTo>
                <a:close/>
              </a:path>
            </a:pathLst>
          </a:custGeom>
          <a:noFill/>
          <a:effectLst>
            <a:outerShdw blurRad="127000" algn="ct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6EB981E-9B60-47E3-9FD2-DA8E66EC31FB}"/>
              </a:ext>
            </a:extLst>
          </p:cNvPr>
          <p:cNvGrpSpPr/>
          <p:nvPr/>
        </p:nvGrpSpPr>
        <p:grpSpPr>
          <a:xfrm>
            <a:off x="479425" y="422284"/>
            <a:ext cx="137160" cy="680720"/>
            <a:chOff x="479425" y="422284"/>
            <a:chExt cx="137160" cy="680720"/>
          </a:xfrm>
        </p:grpSpPr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4705B271-8CC0-46AC-BA65-7A639B5D4E54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2228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99D506C2-6001-462B-BD60-759A4836D2C0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5784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93DF1BBD-2CA4-4CDE-B81F-FFFD5E365DA1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9340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2222CC16-B4C1-49AB-A075-ACC00F94923B}"/>
                </a:ext>
              </a:extLst>
            </p:cNvPr>
            <p:cNvSpPr/>
            <p:nvPr/>
          </p:nvSpPr>
          <p:spPr>
            <a:xfrm>
              <a:off x="523875" y="810904"/>
              <a:ext cx="48260" cy="48260"/>
            </a:xfrm>
            <a:prstGeom prst="ellipse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BEAAA977-B724-4D0A-86A4-D9327141DA81}"/>
                </a:ext>
              </a:extLst>
            </p:cNvPr>
            <p:cNvSpPr/>
            <p:nvPr/>
          </p:nvSpPr>
          <p:spPr>
            <a:xfrm>
              <a:off x="523875" y="93282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155F3C69-2F8A-4699-B7B3-39280F556CE2}"/>
                </a:ext>
              </a:extLst>
            </p:cNvPr>
            <p:cNvSpPr/>
            <p:nvPr/>
          </p:nvSpPr>
          <p:spPr>
            <a:xfrm>
              <a:off x="523875" y="105474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67AD8679-5733-4987-A7ED-DD95D65B1310}"/>
              </a:ext>
            </a:extLst>
          </p:cNvPr>
          <p:cNvGrpSpPr/>
          <p:nvPr/>
        </p:nvGrpSpPr>
        <p:grpSpPr>
          <a:xfrm>
            <a:off x="369697" y="1345168"/>
            <a:ext cx="1989455" cy="984885"/>
            <a:chOff x="369697" y="2862263"/>
            <a:chExt cx="1989455" cy="984885"/>
          </a:xfrm>
        </p:grpSpPr>
        <p:sp>
          <p:nvSpPr>
            <p:cNvPr id="101" name="文本框 100">
              <a:extLst>
                <a:ext uri="{FF2B5EF4-FFF2-40B4-BE49-F238E27FC236}">
                  <a16:creationId xmlns="" xmlns:a16="http://schemas.microsoft.com/office/drawing/2014/main" id="{CB2B7B95-40ED-4057-84BF-893C7A010FA6}"/>
                </a:ext>
              </a:extLst>
            </p:cNvPr>
            <p:cNvSpPr txBox="1"/>
            <p:nvPr/>
          </p:nvSpPr>
          <p:spPr>
            <a:xfrm>
              <a:off x="369697" y="2862263"/>
              <a:ext cx="198945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录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="" xmlns:a16="http://schemas.microsoft.com/office/drawing/2014/main" id="{C13C5420-826F-4A6F-8265-487FA9089ED8}"/>
                </a:ext>
              </a:extLst>
            </p:cNvPr>
            <p:cNvSpPr txBox="1"/>
            <p:nvPr/>
          </p:nvSpPr>
          <p:spPr>
            <a:xfrm>
              <a:off x="369697" y="3447038"/>
              <a:ext cx="19894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dirty="0">
                <a:solidFill>
                  <a:srgbClr val="3EAC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8D80F6CB-B0D8-449C-84E6-E6FADAF477CE}"/>
              </a:ext>
            </a:extLst>
          </p:cNvPr>
          <p:cNvGrpSpPr/>
          <p:nvPr/>
        </p:nvGrpSpPr>
        <p:grpSpPr>
          <a:xfrm>
            <a:off x="421323" y="4722889"/>
            <a:ext cx="2682611" cy="526964"/>
            <a:chOff x="424561" y="2947624"/>
            <a:chExt cx="2682611" cy="526964"/>
          </a:xfrm>
        </p:grpSpPr>
        <p:grpSp>
          <p:nvGrpSpPr>
            <p:cNvPr id="118" name="组合 117">
              <a:extLst>
                <a:ext uri="{FF2B5EF4-FFF2-40B4-BE49-F238E27FC236}">
                  <a16:creationId xmlns="" xmlns:a16="http://schemas.microsoft.com/office/drawing/2014/main" id="{629A9E2A-35F5-4161-A8D6-5B1951748F92}"/>
                </a:ext>
              </a:extLst>
            </p:cNvPr>
            <p:cNvGrpSpPr/>
            <p:nvPr/>
          </p:nvGrpSpPr>
          <p:grpSpPr>
            <a:xfrm>
              <a:off x="424561" y="2947624"/>
              <a:ext cx="638292" cy="523220"/>
              <a:chOff x="424561" y="2947624"/>
              <a:chExt cx="638292" cy="523220"/>
            </a:xfrm>
          </p:grpSpPr>
          <p:sp>
            <p:nvSpPr>
              <p:cNvPr id="120" name="矩形 119">
                <a:extLst>
                  <a:ext uri="{FF2B5EF4-FFF2-40B4-BE49-F238E27FC236}">
                    <a16:creationId xmlns="" xmlns:a16="http://schemas.microsoft.com/office/drawing/2014/main" id="{8B8DE8EE-CE01-4B96-87C2-82A4A1DF1AFB}"/>
                  </a:ext>
                </a:extLst>
              </p:cNvPr>
              <p:cNvSpPr/>
              <p:nvPr/>
            </p:nvSpPr>
            <p:spPr>
              <a:xfrm>
                <a:off x="479425" y="3005902"/>
                <a:ext cx="528564" cy="395361"/>
              </a:xfrm>
              <a:prstGeom prst="rect">
                <a:avLst/>
              </a:prstGeom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="" xmlns:a16="http://schemas.microsoft.com/office/drawing/2014/main" id="{B2F1CBC8-4B72-45B3-8BAB-398E266339BD}"/>
                  </a:ext>
                </a:extLst>
              </p:cNvPr>
              <p:cNvSpPr txBox="1"/>
              <p:nvPr/>
            </p:nvSpPr>
            <p:spPr>
              <a:xfrm>
                <a:off x="424561" y="2947624"/>
                <a:ext cx="6382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7321E88E-B171-4773-9034-145AB6CAA173}"/>
                </a:ext>
              </a:extLst>
            </p:cNvPr>
            <p:cNvSpPr txBox="1"/>
            <p:nvPr/>
          </p:nvSpPr>
          <p:spPr>
            <a:xfrm>
              <a:off x="1117717" y="2951368"/>
              <a:ext cx="1989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项目概况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48FA328C-EC1F-4DCD-8BA2-3FFEFE5DB2B4}"/>
              </a:ext>
            </a:extLst>
          </p:cNvPr>
          <p:cNvGrpSpPr/>
          <p:nvPr/>
        </p:nvGrpSpPr>
        <p:grpSpPr>
          <a:xfrm>
            <a:off x="3362876" y="4721629"/>
            <a:ext cx="2682611" cy="529484"/>
            <a:chOff x="424561" y="3593710"/>
            <a:chExt cx="2682611" cy="529484"/>
          </a:xfrm>
        </p:grpSpPr>
        <p:sp>
          <p:nvSpPr>
            <p:cNvPr id="115" name="矩形 114">
              <a:extLst>
                <a:ext uri="{FF2B5EF4-FFF2-40B4-BE49-F238E27FC236}">
                  <a16:creationId xmlns="" xmlns:a16="http://schemas.microsoft.com/office/drawing/2014/main" id="{630A83AE-DA91-4F67-A6AF-0A5681985A88}"/>
                </a:ext>
              </a:extLst>
            </p:cNvPr>
            <p:cNvSpPr/>
            <p:nvPr/>
          </p:nvSpPr>
          <p:spPr>
            <a:xfrm>
              <a:off x="479425" y="3657640"/>
              <a:ext cx="528564" cy="395361"/>
            </a:xfrm>
            <a:prstGeom prst="rect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="" xmlns:a16="http://schemas.microsoft.com/office/drawing/2014/main" id="{399E32D3-8C5D-4B2D-8EAF-1A03E32DAB44}"/>
                </a:ext>
              </a:extLst>
            </p:cNvPr>
            <p:cNvSpPr txBox="1"/>
            <p:nvPr/>
          </p:nvSpPr>
          <p:spPr>
            <a:xfrm>
              <a:off x="424561" y="3593710"/>
              <a:ext cx="6382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="" xmlns:a16="http://schemas.microsoft.com/office/drawing/2014/main" id="{80387205-B3FA-4B15-86AF-042940FFD89F}"/>
                </a:ext>
              </a:extLst>
            </p:cNvPr>
            <p:cNvSpPr txBox="1"/>
            <p:nvPr/>
          </p:nvSpPr>
          <p:spPr>
            <a:xfrm>
              <a:off x="1117717" y="3599974"/>
              <a:ext cx="1989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市场分析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C118945F-FF25-4332-95E8-472C6809E8C8}"/>
              </a:ext>
            </a:extLst>
          </p:cNvPr>
          <p:cNvGrpSpPr/>
          <p:nvPr/>
        </p:nvGrpSpPr>
        <p:grpSpPr>
          <a:xfrm>
            <a:off x="6304429" y="4723195"/>
            <a:ext cx="2682611" cy="526352"/>
            <a:chOff x="424561" y="4245448"/>
            <a:chExt cx="2682611" cy="526352"/>
          </a:xfrm>
        </p:grpSpPr>
        <p:sp>
          <p:nvSpPr>
            <p:cNvPr id="112" name="矩形 111">
              <a:extLst>
                <a:ext uri="{FF2B5EF4-FFF2-40B4-BE49-F238E27FC236}">
                  <a16:creationId xmlns="" xmlns:a16="http://schemas.microsoft.com/office/drawing/2014/main" id="{08E8CA66-D470-4E34-95E9-CFDA1810909E}"/>
                </a:ext>
              </a:extLst>
            </p:cNvPr>
            <p:cNvSpPr/>
            <p:nvPr/>
          </p:nvSpPr>
          <p:spPr>
            <a:xfrm>
              <a:off x="479425" y="4309378"/>
              <a:ext cx="528564" cy="395361"/>
            </a:xfrm>
            <a:prstGeom prst="rect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="" xmlns:a16="http://schemas.microsoft.com/office/drawing/2014/main" id="{22DDCF76-A2E9-489F-81F1-1D66D2D7CB38}"/>
                </a:ext>
              </a:extLst>
            </p:cNvPr>
            <p:cNvSpPr txBox="1"/>
            <p:nvPr/>
          </p:nvSpPr>
          <p:spPr>
            <a:xfrm>
              <a:off x="424561" y="4245448"/>
              <a:ext cx="6382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8E9213D8-E6FA-41F5-842B-8CC57BBF03A0}"/>
                </a:ext>
              </a:extLst>
            </p:cNvPr>
            <p:cNvSpPr txBox="1"/>
            <p:nvPr/>
          </p:nvSpPr>
          <p:spPr>
            <a:xfrm>
              <a:off x="1117717" y="4248580"/>
              <a:ext cx="1989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商业模式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F89122A9-986E-424E-A78E-63A1BFB4F281}"/>
              </a:ext>
            </a:extLst>
          </p:cNvPr>
          <p:cNvGrpSpPr/>
          <p:nvPr/>
        </p:nvGrpSpPr>
        <p:grpSpPr>
          <a:xfrm>
            <a:off x="9245982" y="4723963"/>
            <a:ext cx="2682611" cy="524816"/>
            <a:chOff x="424561" y="4897186"/>
            <a:chExt cx="2682611" cy="524816"/>
          </a:xfrm>
        </p:grpSpPr>
        <p:sp>
          <p:nvSpPr>
            <p:cNvPr id="109" name="矩形 108">
              <a:extLst>
                <a:ext uri="{FF2B5EF4-FFF2-40B4-BE49-F238E27FC236}">
                  <a16:creationId xmlns="" xmlns:a16="http://schemas.microsoft.com/office/drawing/2014/main" id="{DE88C40F-EB50-4784-B030-4AABF9F30C42}"/>
                </a:ext>
              </a:extLst>
            </p:cNvPr>
            <p:cNvSpPr/>
            <p:nvPr/>
          </p:nvSpPr>
          <p:spPr>
            <a:xfrm>
              <a:off x="479425" y="4961116"/>
              <a:ext cx="528564" cy="395361"/>
            </a:xfrm>
            <a:prstGeom prst="rect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="" xmlns:a16="http://schemas.microsoft.com/office/drawing/2014/main" id="{6E690A6B-79D2-421E-84D6-23C907FA5BB5}"/>
                </a:ext>
              </a:extLst>
            </p:cNvPr>
            <p:cNvSpPr txBox="1"/>
            <p:nvPr/>
          </p:nvSpPr>
          <p:spPr>
            <a:xfrm>
              <a:off x="424561" y="4898782"/>
              <a:ext cx="6382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60B38403-4296-4F01-9AB6-B0C6C4A3D1BA}"/>
                </a:ext>
              </a:extLst>
            </p:cNvPr>
            <p:cNvSpPr txBox="1"/>
            <p:nvPr/>
          </p:nvSpPr>
          <p:spPr>
            <a:xfrm>
              <a:off x="1117717" y="4897186"/>
              <a:ext cx="198945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3EAC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团队介绍</a:t>
              </a: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651AD5C4-E251-4835-A27D-7C280AFA5CFE}"/>
              </a:ext>
            </a:extLst>
          </p:cNvPr>
          <p:cNvSpPr/>
          <p:nvPr/>
        </p:nvSpPr>
        <p:spPr>
          <a:xfrm rot="5400000">
            <a:off x="5895944" y="561944"/>
            <a:ext cx="400109" cy="12192002"/>
          </a:xfrm>
          <a:prstGeom prst="rect">
            <a:avLst/>
          </a:prstGeom>
          <a:gradFill>
            <a:gsLst>
              <a:gs pos="0">
                <a:srgbClr val="4BCD61"/>
              </a:gs>
              <a:gs pos="63000">
                <a:srgbClr val="3EAC6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66631EB0-723B-444B-83BD-BB6812D3F047}"/>
              </a:ext>
            </a:extLst>
          </p:cNvPr>
          <p:cNvSpPr/>
          <p:nvPr/>
        </p:nvSpPr>
        <p:spPr>
          <a:xfrm>
            <a:off x="11312465" y="410794"/>
            <a:ext cx="400110" cy="400110"/>
          </a:xfrm>
          <a:custGeom>
            <a:avLst/>
            <a:gdLst>
              <a:gd name="connsiteX0" fmla="*/ 122027 w 400110"/>
              <a:gd name="connsiteY0" fmla="*/ 110650 h 400110"/>
              <a:gd name="connsiteX1" fmla="*/ 122027 w 400110"/>
              <a:gd name="connsiteY1" fmla="*/ 288418 h 400110"/>
              <a:gd name="connsiteX2" fmla="*/ 174902 w 400110"/>
              <a:gd name="connsiteY2" fmla="*/ 288418 h 400110"/>
              <a:gd name="connsiteX3" fmla="*/ 174902 w 400110"/>
              <a:gd name="connsiteY3" fmla="*/ 161701 h 400110"/>
              <a:gd name="connsiteX4" fmla="*/ 192744 w 400110"/>
              <a:gd name="connsiteY4" fmla="*/ 161701 h 400110"/>
              <a:gd name="connsiteX5" fmla="*/ 238195 w 400110"/>
              <a:gd name="connsiteY5" fmla="*/ 198036 h 400110"/>
              <a:gd name="connsiteX6" fmla="*/ 191962 w 400110"/>
              <a:gd name="connsiteY6" fmla="*/ 236715 h 400110"/>
              <a:gd name="connsiteX7" fmla="*/ 183497 w 400110"/>
              <a:gd name="connsiteY7" fmla="*/ 236715 h 400110"/>
              <a:gd name="connsiteX8" fmla="*/ 183497 w 400110"/>
              <a:gd name="connsiteY8" fmla="*/ 288939 h 400110"/>
              <a:gd name="connsiteX9" fmla="*/ 199255 w 400110"/>
              <a:gd name="connsiteY9" fmla="*/ 289460 h 400110"/>
              <a:gd name="connsiteX10" fmla="*/ 266326 w 400110"/>
              <a:gd name="connsiteY10" fmla="*/ 263934 h 400110"/>
              <a:gd name="connsiteX11" fmla="*/ 292372 w 400110"/>
              <a:gd name="connsiteY11" fmla="*/ 198036 h 400110"/>
              <a:gd name="connsiteX12" fmla="*/ 261897 w 400110"/>
              <a:gd name="connsiteY12" fmla="*/ 131227 h 400110"/>
              <a:gd name="connsiteX13" fmla="*/ 190921 w 400110"/>
              <a:gd name="connsiteY13" fmla="*/ 110650 h 400110"/>
              <a:gd name="connsiteX14" fmla="*/ 200055 w 400110"/>
              <a:gd name="connsiteY14" fmla="*/ 0 h 400110"/>
              <a:gd name="connsiteX15" fmla="*/ 400110 w 400110"/>
              <a:gd name="connsiteY15" fmla="*/ 200055 h 400110"/>
              <a:gd name="connsiteX16" fmla="*/ 200055 w 400110"/>
              <a:gd name="connsiteY16" fmla="*/ 400110 h 400110"/>
              <a:gd name="connsiteX17" fmla="*/ 0 w 400110"/>
              <a:gd name="connsiteY17" fmla="*/ 200055 h 400110"/>
              <a:gd name="connsiteX18" fmla="*/ 200055 w 400110"/>
              <a:gd name="connsiteY18" fmla="*/ 0 h 40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00110" h="400110">
                <a:moveTo>
                  <a:pt x="122027" y="110650"/>
                </a:moveTo>
                <a:lnTo>
                  <a:pt x="122027" y="288418"/>
                </a:lnTo>
                <a:lnTo>
                  <a:pt x="174902" y="288418"/>
                </a:lnTo>
                <a:lnTo>
                  <a:pt x="174902" y="161701"/>
                </a:lnTo>
                <a:lnTo>
                  <a:pt x="192744" y="161701"/>
                </a:lnTo>
                <a:cubicBezTo>
                  <a:pt x="223045" y="161701"/>
                  <a:pt x="238195" y="173813"/>
                  <a:pt x="238195" y="198036"/>
                </a:cubicBezTo>
                <a:cubicBezTo>
                  <a:pt x="238195" y="223823"/>
                  <a:pt x="222784" y="236715"/>
                  <a:pt x="191962" y="236715"/>
                </a:cubicBezTo>
                <a:lnTo>
                  <a:pt x="183497" y="236715"/>
                </a:lnTo>
                <a:lnTo>
                  <a:pt x="183497" y="288939"/>
                </a:lnTo>
                <a:cubicBezTo>
                  <a:pt x="190790" y="289286"/>
                  <a:pt x="196043" y="289460"/>
                  <a:pt x="199255" y="289460"/>
                </a:cubicBezTo>
                <a:cubicBezTo>
                  <a:pt x="226604" y="289460"/>
                  <a:pt x="248961" y="280951"/>
                  <a:pt x="266326" y="263934"/>
                </a:cubicBezTo>
                <a:cubicBezTo>
                  <a:pt x="283690" y="246917"/>
                  <a:pt x="292372" y="224951"/>
                  <a:pt x="292372" y="198036"/>
                </a:cubicBezTo>
                <a:cubicBezTo>
                  <a:pt x="292372" y="169906"/>
                  <a:pt x="282214" y="147636"/>
                  <a:pt x="261897" y="131227"/>
                </a:cubicBezTo>
                <a:cubicBezTo>
                  <a:pt x="244794" y="117509"/>
                  <a:pt x="221135" y="110650"/>
                  <a:pt x="190921" y="110650"/>
                </a:cubicBezTo>
                <a:close/>
                <a:moveTo>
                  <a:pt x="200055" y="0"/>
                </a:moveTo>
                <a:cubicBezTo>
                  <a:pt x="310542" y="0"/>
                  <a:pt x="400110" y="89568"/>
                  <a:pt x="400110" y="200055"/>
                </a:cubicBezTo>
                <a:cubicBezTo>
                  <a:pt x="400110" y="310542"/>
                  <a:pt x="310542" y="400110"/>
                  <a:pt x="200055" y="400110"/>
                </a:cubicBezTo>
                <a:cubicBezTo>
                  <a:pt x="89568" y="400110"/>
                  <a:pt x="0" y="310542"/>
                  <a:pt x="0" y="200055"/>
                </a:cubicBezTo>
                <a:cubicBezTo>
                  <a:pt x="0" y="89568"/>
                  <a:pt x="89568" y="0"/>
                  <a:pt x="200055" y="0"/>
                </a:cubicBezTo>
                <a:close/>
              </a:path>
            </a:pathLst>
          </a:custGeom>
          <a:gradFill>
            <a:gsLst>
              <a:gs pos="0">
                <a:srgbClr val="4BCD61"/>
              </a:gs>
              <a:gs pos="66000">
                <a:srgbClr val="3EAC64"/>
              </a:gs>
            </a:gsLst>
            <a:lin ang="2700000" scaled="0"/>
          </a:gradFill>
          <a:ln w="15875">
            <a:noFill/>
          </a:ln>
          <a:effectLst>
            <a:outerShdw blurRad="254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27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图片包含 桌子, 室内, 食物, 大&#10;&#10;描述已自动生成">
            <a:extLst>
              <a:ext uri="{FF2B5EF4-FFF2-40B4-BE49-F238E27FC236}">
                <a16:creationId xmlns="" xmlns:a16="http://schemas.microsoft.com/office/drawing/2014/main" id="{B938D4E7-595A-4B7B-95DB-063445BAC1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B852D075-F3B2-4F58-A5EB-8341E7A97918}"/>
              </a:ext>
            </a:extLst>
          </p:cNvPr>
          <p:cNvGrpSpPr/>
          <p:nvPr/>
        </p:nvGrpSpPr>
        <p:grpSpPr>
          <a:xfrm>
            <a:off x="12927656" y="4150674"/>
            <a:ext cx="90932" cy="118872"/>
            <a:chOff x="19497548" y="20107656"/>
            <a:chExt cx="90932" cy="118872"/>
          </a:xfrm>
        </p:grpSpPr>
        <p:cxnSp>
          <p:nvCxnSpPr>
            <p:cNvPr id="100" name="直接连接符 99">
              <a:extLst>
                <a:ext uri="{FF2B5EF4-FFF2-40B4-BE49-F238E27FC236}">
                  <a16:creationId xmlns="" xmlns:a16="http://schemas.microsoft.com/office/drawing/2014/main" id="{F2D50797-D020-4C6C-8E35-95EBDA08B919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07656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EAB88E63-CEED-439B-9B00-470FEADFFBE7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47280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="" xmlns:a16="http://schemas.microsoft.com/office/drawing/2014/main" id="{57A3FCE2-FC0B-42AF-B5AE-24E189B1F6A1}"/>
                </a:ext>
              </a:extLst>
            </p:cNvPr>
            <p:cNvCxnSpPr>
              <a:cxnSpLocks/>
            </p:cNvCxnSpPr>
            <p:nvPr/>
          </p:nvCxnSpPr>
          <p:spPr>
            <a:xfrm>
              <a:off x="19497548" y="20186904"/>
              <a:ext cx="90932" cy="396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D802949C-D344-4F71-B7A8-FBC426AEDEA0}"/>
              </a:ext>
            </a:extLst>
          </p:cNvPr>
          <p:cNvSpPr/>
          <p:nvPr/>
        </p:nvSpPr>
        <p:spPr>
          <a:xfrm>
            <a:off x="-1844040" y="2151563"/>
            <a:ext cx="8610600" cy="25548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4BCD61"/>
              </a:gs>
              <a:gs pos="66000">
                <a:srgbClr val="3EAC64"/>
              </a:gs>
            </a:gsLst>
            <a:lin ang="2700000" scaled="0"/>
          </a:gradFill>
          <a:ln w="15875">
            <a:gradFill>
              <a:gsLst>
                <a:gs pos="96000">
                  <a:srgbClr val="FFB619"/>
                </a:gs>
                <a:gs pos="61000">
                  <a:srgbClr val="F5E82F">
                    <a:alpha val="0"/>
                  </a:srgbClr>
                </a:gs>
              </a:gsLst>
              <a:lin ang="0" scaled="0"/>
            </a:gradFill>
          </a:ln>
          <a:effectLst>
            <a:outerShdw blurRad="254000" dist="38100" dir="5400000" algn="t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49BC1020-0797-438F-82B0-DE268311FD3A}"/>
              </a:ext>
            </a:extLst>
          </p:cNvPr>
          <p:cNvSpPr txBox="1"/>
          <p:nvPr/>
        </p:nvSpPr>
        <p:spPr>
          <a:xfrm>
            <a:off x="350520" y="2527072"/>
            <a:ext cx="231648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>
                <a:ln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 b="1" dirty="0">
              <a:ln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51825D1F-3BA3-4275-802B-709DCB939458}"/>
              </a:ext>
            </a:extLst>
          </p:cNvPr>
          <p:cNvSpPr txBox="1"/>
          <p:nvPr/>
        </p:nvSpPr>
        <p:spPr>
          <a:xfrm>
            <a:off x="2293132" y="3289842"/>
            <a:ext cx="19894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ED67E90-DA5A-43E7-B88B-F12BA9024F51}"/>
              </a:ext>
            </a:extLst>
          </p:cNvPr>
          <p:cNvGrpSpPr/>
          <p:nvPr/>
        </p:nvGrpSpPr>
        <p:grpSpPr>
          <a:xfrm>
            <a:off x="2367280" y="3810416"/>
            <a:ext cx="3482191" cy="268942"/>
            <a:chOff x="2367280" y="3650396"/>
            <a:chExt cx="3482191" cy="268942"/>
          </a:xfrm>
        </p:grpSpPr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5A4741AE-0B32-4F28-B305-A0EC22466F80}"/>
                </a:ext>
              </a:extLst>
            </p:cNvPr>
            <p:cNvCxnSpPr>
              <a:cxnSpLocks/>
            </p:cNvCxnSpPr>
            <p:nvPr/>
          </p:nvCxnSpPr>
          <p:spPr>
            <a:xfrm>
              <a:off x="2367280" y="3784867"/>
              <a:ext cx="324032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093E5C00-3D0A-4D96-AF83-D1E883AEEE86}"/>
                </a:ext>
              </a:extLst>
            </p:cNvPr>
            <p:cNvGrpSpPr/>
            <p:nvPr/>
          </p:nvGrpSpPr>
          <p:grpSpPr>
            <a:xfrm>
              <a:off x="5580529" y="3650396"/>
              <a:ext cx="268942" cy="268942"/>
              <a:chOff x="11635498" y="4389120"/>
              <a:chExt cx="268942" cy="268942"/>
            </a:xfrm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DB717021-FBAB-4DEB-A6AD-EFC874A41ABB}"/>
                  </a:ext>
                </a:extLst>
              </p:cNvPr>
              <p:cNvSpPr/>
              <p:nvPr/>
            </p:nvSpPr>
            <p:spPr>
              <a:xfrm>
                <a:off x="11635498" y="4389120"/>
                <a:ext cx="268942" cy="268942"/>
              </a:xfrm>
              <a:prstGeom prst="ellipse">
                <a:avLst/>
              </a:prstGeom>
              <a:solidFill>
                <a:srgbClr val="FFB6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图形 40">
                <a:extLst>
                  <a:ext uri="{FF2B5EF4-FFF2-40B4-BE49-F238E27FC236}">
                    <a16:creationId xmlns="" xmlns:a16="http://schemas.microsoft.com/office/drawing/2014/main" id="{73B35AFB-A155-4A79-BDF0-B32D30FD6866}"/>
                  </a:ext>
                </a:extLst>
              </p:cNvPr>
              <p:cNvSpPr/>
              <p:nvPr/>
            </p:nvSpPr>
            <p:spPr>
              <a:xfrm rot="5400000">
                <a:off x="11725876" y="4447519"/>
                <a:ext cx="88185" cy="153602"/>
              </a:xfrm>
              <a:custGeom>
                <a:avLst/>
                <a:gdLst>
                  <a:gd name="connsiteX0" fmla="*/ 125081 w 951963"/>
                  <a:gd name="connsiteY0" fmla="*/ 0 h 1658140"/>
                  <a:gd name="connsiteX1" fmla="*/ 5959 w 951963"/>
                  <a:gd name="connsiteY1" fmla="*/ 117940 h 1658140"/>
                  <a:gd name="connsiteX2" fmla="*/ 714740 w 951963"/>
                  <a:gd name="connsiteY2" fmla="*/ 831582 h 1658140"/>
                  <a:gd name="connsiteX3" fmla="*/ 0 w 951963"/>
                  <a:gd name="connsiteY3" fmla="*/ 1539218 h 1658140"/>
                  <a:gd name="connsiteX4" fmla="*/ 118114 w 951963"/>
                  <a:gd name="connsiteY4" fmla="*/ 1658140 h 1658140"/>
                  <a:gd name="connsiteX5" fmla="*/ 951963 w 951963"/>
                  <a:gd name="connsiteY5" fmla="*/ 832555 h 165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1963" h="1658140">
                    <a:moveTo>
                      <a:pt x="125081" y="0"/>
                    </a:moveTo>
                    <a:lnTo>
                      <a:pt x="5959" y="117940"/>
                    </a:lnTo>
                    <a:lnTo>
                      <a:pt x="714740" y="831582"/>
                    </a:lnTo>
                    <a:lnTo>
                      <a:pt x="0" y="1539218"/>
                    </a:lnTo>
                    <a:lnTo>
                      <a:pt x="118114" y="1658140"/>
                    </a:lnTo>
                    <a:lnTo>
                      <a:pt x="951963" y="832555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8" name="矩形 117">
            <a:extLst>
              <a:ext uri="{FF2B5EF4-FFF2-40B4-BE49-F238E27FC236}">
                <a16:creationId xmlns="" xmlns:a16="http://schemas.microsoft.com/office/drawing/2014/main" id="{2B3A415D-C222-4BBF-9BF3-6FB1A049A1CD}"/>
              </a:ext>
            </a:extLst>
          </p:cNvPr>
          <p:cNvSpPr/>
          <p:nvPr/>
        </p:nvSpPr>
        <p:spPr>
          <a:xfrm rot="5400000">
            <a:off x="6034160" y="700161"/>
            <a:ext cx="123677" cy="12192001"/>
          </a:xfrm>
          <a:prstGeom prst="rect">
            <a:avLst/>
          </a:prstGeom>
          <a:gradFill>
            <a:gsLst>
              <a:gs pos="0">
                <a:srgbClr val="F5E82F"/>
              </a:gs>
              <a:gs pos="98639">
                <a:srgbClr val="F5E82F"/>
              </a:gs>
              <a:gs pos="47000">
                <a:srgbClr val="F56C1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0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男孩在床上的婴儿&#10;&#10;中度可信度描述已自动生成">
            <a:extLst>
              <a:ext uri="{FF2B5EF4-FFF2-40B4-BE49-F238E27FC236}">
                <a16:creationId xmlns="" xmlns:a16="http://schemas.microsoft.com/office/drawing/2014/main" id="{100C20C0-A129-4C11-B9F7-48D1C64604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-10357"/>
            <a:ext cx="921067" cy="6868357"/>
          </a:xfrm>
          <a:prstGeom prst="rect">
            <a:avLst/>
          </a:prstGeom>
        </p:spPr>
      </p:pic>
      <p:pic>
        <p:nvPicPr>
          <p:cNvPr id="7" name="图片 6" descr="男孩在床上的婴儿&#10;&#10;中度可信度描述已自动生成">
            <a:extLst>
              <a:ext uri="{FF2B5EF4-FFF2-40B4-BE49-F238E27FC236}">
                <a16:creationId xmlns="" xmlns:a16="http://schemas.microsoft.com/office/drawing/2014/main" id="{A237F1DF-FCBE-47A8-88E4-4461CD0982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842" y="-10357"/>
            <a:ext cx="11293158" cy="686835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33A9BB3-6C65-486A-8D43-076C34DD0068}"/>
              </a:ext>
            </a:extLst>
          </p:cNvPr>
          <p:cNvGrpSpPr/>
          <p:nvPr/>
        </p:nvGrpSpPr>
        <p:grpSpPr>
          <a:xfrm>
            <a:off x="11509524" y="422284"/>
            <a:ext cx="137160" cy="680720"/>
            <a:chOff x="479425" y="422284"/>
            <a:chExt cx="137160" cy="680720"/>
          </a:xfrm>
        </p:grpSpPr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7C84FD15-35C9-4FCA-B801-2EAC1D6F7CCB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2228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BC8317B9-130C-4728-93F6-0A20DF3344FE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5784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26C19EFF-8F90-465A-B8F5-7B21C483429F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9340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29572EAD-2E04-49B2-B9EC-95ECF0276E64}"/>
                </a:ext>
              </a:extLst>
            </p:cNvPr>
            <p:cNvSpPr/>
            <p:nvPr/>
          </p:nvSpPr>
          <p:spPr>
            <a:xfrm>
              <a:off x="523875" y="810904"/>
              <a:ext cx="48260" cy="48260"/>
            </a:xfrm>
            <a:prstGeom prst="ellipse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DB1BFCCD-2ED4-405C-A32D-CD112C55A4D2}"/>
                </a:ext>
              </a:extLst>
            </p:cNvPr>
            <p:cNvSpPr/>
            <p:nvPr/>
          </p:nvSpPr>
          <p:spPr>
            <a:xfrm>
              <a:off x="523875" y="93282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7D42C5E1-E67A-436D-9077-7781F0DD0A6A}"/>
                </a:ext>
              </a:extLst>
            </p:cNvPr>
            <p:cNvSpPr/>
            <p:nvPr/>
          </p:nvSpPr>
          <p:spPr>
            <a:xfrm>
              <a:off x="523875" y="105474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0279EF73-8145-4A60-81CC-1C6884A9969D}"/>
              </a:ext>
            </a:extLst>
          </p:cNvPr>
          <p:cNvGrpSpPr/>
          <p:nvPr/>
        </p:nvGrpSpPr>
        <p:grpSpPr>
          <a:xfrm>
            <a:off x="11443633" y="6138536"/>
            <a:ext cx="268942" cy="268942"/>
            <a:chOff x="11635498" y="4389120"/>
            <a:chExt cx="268942" cy="268942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0B72508-212E-4613-B5CB-ECA4B9EB905B}"/>
                </a:ext>
              </a:extLst>
            </p:cNvPr>
            <p:cNvSpPr/>
            <p:nvPr/>
          </p:nvSpPr>
          <p:spPr>
            <a:xfrm>
              <a:off x="11635498" y="4389120"/>
              <a:ext cx="268942" cy="268942"/>
            </a:xfrm>
            <a:prstGeom prst="ellipse">
              <a:avLst/>
            </a:prstGeom>
            <a:solidFill>
              <a:srgbClr val="FFB6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图形 40">
              <a:extLst>
                <a:ext uri="{FF2B5EF4-FFF2-40B4-BE49-F238E27FC236}">
                  <a16:creationId xmlns="" xmlns:a16="http://schemas.microsoft.com/office/drawing/2014/main" id="{C7A26B41-DAD4-48D7-827F-81ABB4D9CEBB}"/>
                </a:ext>
              </a:extLst>
            </p:cNvPr>
            <p:cNvSpPr/>
            <p:nvPr/>
          </p:nvSpPr>
          <p:spPr>
            <a:xfrm rot="5400000">
              <a:off x="11725876" y="4447519"/>
              <a:ext cx="88185" cy="153602"/>
            </a:xfrm>
            <a:custGeom>
              <a:avLst/>
              <a:gdLst>
                <a:gd name="connsiteX0" fmla="*/ 125081 w 951963"/>
                <a:gd name="connsiteY0" fmla="*/ 0 h 1658140"/>
                <a:gd name="connsiteX1" fmla="*/ 5959 w 951963"/>
                <a:gd name="connsiteY1" fmla="*/ 117940 h 1658140"/>
                <a:gd name="connsiteX2" fmla="*/ 714740 w 951963"/>
                <a:gd name="connsiteY2" fmla="*/ 831582 h 1658140"/>
                <a:gd name="connsiteX3" fmla="*/ 0 w 951963"/>
                <a:gd name="connsiteY3" fmla="*/ 1539218 h 1658140"/>
                <a:gd name="connsiteX4" fmla="*/ 118114 w 951963"/>
                <a:gd name="connsiteY4" fmla="*/ 1658140 h 1658140"/>
                <a:gd name="connsiteX5" fmla="*/ 951963 w 951963"/>
                <a:gd name="connsiteY5" fmla="*/ 832555 h 16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1963" h="1658140">
                  <a:moveTo>
                    <a:pt x="125081" y="0"/>
                  </a:moveTo>
                  <a:lnTo>
                    <a:pt x="5959" y="117940"/>
                  </a:lnTo>
                  <a:lnTo>
                    <a:pt x="714740" y="831582"/>
                  </a:lnTo>
                  <a:lnTo>
                    <a:pt x="0" y="1539218"/>
                  </a:lnTo>
                  <a:lnTo>
                    <a:pt x="118114" y="1658140"/>
                  </a:lnTo>
                  <a:lnTo>
                    <a:pt x="951963" y="832555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8" name="图片 57" descr="卡通人物&#10;&#10;中度可信度描述已自动生成">
            <a:extLst>
              <a:ext uri="{FF2B5EF4-FFF2-40B4-BE49-F238E27FC236}">
                <a16:creationId xmlns="" xmlns:a16="http://schemas.microsoft.com/office/drawing/2014/main" id="{886F0753-39FB-454F-B78C-7737CB2B06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rgbClr val="25AE9E">
                <a:shade val="45000"/>
                <a:satMod val="135000"/>
              </a:srgbClr>
              <a:prstClr val="white"/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453" t="22518" r="13513" b="5441"/>
          <a:stretch/>
        </p:blipFill>
        <p:spPr>
          <a:xfrm flipH="1" flipV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1DA5078-9C94-45A2-A5F2-39FD22DEE942}"/>
              </a:ext>
            </a:extLst>
          </p:cNvPr>
          <p:cNvGrpSpPr/>
          <p:nvPr/>
        </p:nvGrpSpPr>
        <p:grpSpPr>
          <a:xfrm>
            <a:off x="490706" y="0"/>
            <a:ext cx="1989455" cy="1557337"/>
            <a:chOff x="971228" y="0"/>
            <a:chExt cx="1989455" cy="1557337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92FC615-B3CD-441A-BB46-E012D81ED247}"/>
                </a:ext>
              </a:extLst>
            </p:cNvPr>
            <p:cNvSpPr/>
            <p:nvPr/>
          </p:nvSpPr>
          <p:spPr>
            <a:xfrm rot="5400000">
              <a:off x="1187287" y="-216057"/>
              <a:ext cx="1557337" cy="1989452"/>
            </a:xfrm>
            <a:prstGeom prst="rect">
              <a:avLst/>
            </a:prstGeom>
            <a:gradFill>
              <a:gsLst>
                <a:gs pos="100000">
                  <a:srgbClr val="4BCD61"/>
                </a:gs>
                <a:gs pos="20000">
                  <a:srgbClr val="3EAC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31CA87D-C8D7-4CCC-B538-CEA0210526CF}"/>
                </a:ext>
              </a:extLst>
            </p:cNvPr>
            <p:cNvSpPr txBox="1"/>
            <p:nvPr/>
          </p:nvSpPr>
          <p:spPr>
            <a:xfrm>
              <a:off x="971228" y="800185"/>
              <a:ext cx="198945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行业痛点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7DB81100-E813-4A37-97CB-BCAAC09BD90A}"/>
              </a:ext>
            </a:extLst>
          </p:cNvPr>
          <p:cNvSpPr/>
          <p:nvPr/>
        </p:nvSpPr>
        <p:spPr>
          <a:xfrm>
            <a:off x="479425" y="2357524"/>
            <a:ext cx="5076423" cy="13811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4BCD61"/>
              </a:gs>
              <a:gs pos="20000">
                <a:srgbClr val="3EAC64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="" xmlns:a16="http://schemas.microsoft.com/office/drawing/2014/main" id="{0672C8BF-E4D5-43D8-90A0-A2E8FD59CBCA}"/>
              </a:ext>
            </a:extLst>
          </p:cNvPr>
          <p:cNvSpPr/>
          <p:nvPr/>
        </p:nvSpPr>
        <p:spPr>
          <a:xfrm>
            <a:off x="7291796" y="3605048"/>
            <a:ext cx="4420779" cy="1381100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F5E82F"/>
              </a:gs>
              <a:gs pos="0">
                <a:srgbClr val="FFB619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1" name="图片 60" descr="男孩在床上的婴儿&#10;&#10;中度可信度描述已自动生成">
            <a:extLst>
              <a:ext uri="{FF2B5EF4-FFF2-40B4-BE49-F238E27FC236}">
                <a16:creationId xmlns="" xmlns:a16="http://schemas.microsoft.com/office/drawing/2014/main" id="{FCB2C355-37F9-4E25-A6A8-D964504BB3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535" y="-10357"/>
            <a:ext cx="7901717" cy="6868357"/>
          </a:xfrm>
          <a:prstGeom prst="rect">
            <a:avLst/>
          </a:prstGeom>
        </p:spPr>
      </p:pic>
      <p:pic>
        <p:nvPicPr>
          <p:cNvPr id="10" name="图片 9" descr="男孩在床上的小婴儿&#10;&#10;中度可信度描述已自动生成">
            <a:extLst>
              <a:ext uri="{FF2B5EF4-FFF2-40B4-BE49-F238E27FC236}">
                <a16:creationId xmlns="" xmlns:a16="http://schemas.microsoft.com/office/drawing/2014/main" id="{9E5F2D2D-71AA-4EF3-923D-9037024A90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5471" y="3605048"/>
            <a:ext cx="921067" cy="1597573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B6E0B9E2-1FC2-4FC8-8E43-C875E6CE4089}"/>
              </a:ext>
            </a:extLst>
          </p:cNvPr>
          <p:cNvGrpSpPr/>
          <p:nvPr/>
        </p:nvGrpSpPr>
        <p:grpSpPr>
          <a:xfrm rot="16200000" flipH="1" flipV="1">
            <a:off x="3538667" y="580877"/>
            <a:ext cx="90932" cy="2879626"/>
            <a:chOff x="11532637" y="3473958"/>
            <a:chExt cx="90932" cy="2879626"/>
          </a:xfrm>
        </p:grpSpPr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16D43915-B8E2-4137-A581-961C6ED5A895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0257657" y="4794406"/>
              <a:ext cx="2640895" cy="0"/>
            </a:xfrm>
            <a:prstGeom prst="line">
              <a:avLst/>
            </a:prstGeom>
            <a:ln w="3175">
              <a:solidFill>
                <a:srgbClr val="3EAC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3B7968EF-49A7-46EC-9045-4543E24EF765}"/>
                </a:ext>
              </a:extLst>
            </p:cNvPr>
            <p:cNvGrpSpPr/>
            <p:nvPr/>
          </p:nvGrpSpPr>
          <p:grpSpPr>
            <a:xfrm>
              <a:off x="11532637" y="6234712"/>
              <a:ext cx="90932" cy="118872"/>
              <a:chOff x="19497548" y="20107656"/>
              <a:chExt cx="90932" cy="118872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35EA1CED-CC7E-4858-97E9-A6DE555C1D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07656"/>
                <a:ext cx="90932" cy="39624"/>
              </a:xfrm>
              <a:prstGeom prst="line">
                <a:avLst/>
              </a:prstGeom>
              <a:ln>
                <a:solidFill>
                  <a:srgbClr val="3EAC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98F59635-DFD8-48E4-AB24-5C56872BE5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47280"/>
                <a:ext cx="90932" cy="39624"/>
              </a:xfrm>
              <a:prstGeom prst="line">
                <a:avLst/>
              </a:prstGeom>
              <a:ln>
                <a:solidFill>
                  <a:srgbClr val="3EAC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95B53B08-FB1D-4FCF-A99E-E2A0D04584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86904"/>
                <a:ext cx="90932" cy="39624"/>
              </a:xfrm>
              <a:prstGeom prst="line">
                <a:avLst/>
              </a:prstGeom>
              <a:ln>
                <a:solidFill>
                  <a:srgbClr val="3EAC6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8ABA934C-3CFA-4DA4-8DE4-B36A14663C0A}"/>
              </a:ext>
            </a:extLst>
          </p:cNvPr>
          <p:cNvSpPr txBox="1"/>
          <p:nvPr/>
        </p:nvSpPr>
        <p:spPr>
          <a:xfrm>
            <a:off x="577990" y="1802845"/>
            <a:ext cx="19894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3EA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</a:t>
            </a:r>
            <a:r>
              <a:rPr lang="en-US" altLang="zh-CN" sz="2000" b="1" dirty="0">
                <a:solidFill>
                  <a:srgbClr val="3EAC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000" b="1" dirty="0">
              <a:solidFill>
                <a:srgbClr val="3EAC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15D5FA34-6FCD-4FE4-B5CE-642FB0FA366B}"/>
              </a:ext>
            </a:extLst>
          </p:cNvPr>
          <p:cNvSpPr txBox="1"/>
          <p:nvPr/>
        </p:nvSpPr>
        <p:spPr>
          <a:xfrm>
            <a:off x="582701" y="2455412"/>
            <a:ext cx="4222979" cy="1185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您的内容需输入，您的内容需输入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您的内容需输入，您的内容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您的内容需输入，您的内容需输入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您的内容需输入，您的内容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CA7A5F81-2F78-417C-8D26-2F58455D9379}"/>
              </a:ext>
            </a:extLst>
          </p:cNvPr>
          <p:cNvGrpSpPr/>
          <p:nvPr/>
        </p:nvGrpSpPr>
        <p:grpSpPr>
          <a:xfrm rot="16200000">
            <a:off x="8319648" y="2180455"/>
            <a:ext cx="90932" cy="2146634"/>
            <a:chOff x="11532637" y="4206950"/>
            <a:chExt cx="90932" cy="2146634"/>
          </a:xfrm>
        </p:grpSpPr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69BBD64E-7B27-40DB-A10C-13FB22DDB37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624151" y="5160903"/>
              <a:ext cx="1907906" cy="0"/>
            </a:xfrm>
            <a:prstGeom prst="line">
              <a:avLst/>
            </a:prstGeom>
            <a:ln w="3175">
              <a:solidFill>
                <a:srgbClr val="FFB61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577F05DD-C4DF-4C34-AB1E-BA6220604351}"/>
                </a:ext>
              </a:extLst>
            </p:cNvPr>
            <p:cNvGrpSpPr/>
            <p:nvPr/>
          </p:nvGrpSpPr>
          <p:grpSpPr>
            <a:xfrm>
              <a:off x="11532637" y="6234712"/>
              <a:ext cx="90932" cy="118872"/>
              <a:chOff x="19497548" y="20107656"/>
              <a:chExt cx="90932" cy="118872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753E73CA-1B58-4981-9850-94BBAFEDDA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07656"/>
                <a:ext cx="90932" cy="39624"/>
              </a:xfrm>
              <a:prstGeom prst="line">
                <a:avLst/>
              </a:prstGeom>
              <a:ln>
                <a:solidFill>
                  <a:srgbClr val="FFB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1350822A-CCE5-46B5-A49F-2D10D69809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47280"/>
                <a:ext cx="90932" cy="39624"/>
              </a:xfrm>
              <a:prstGeom prst="line">
                <a:avLst/>
              </a:prstGeom>
              <a:ln>
                <a:solidFill>
                  <a:srgbClr val="FFB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31AEBC90-4D1E-4ABD-A691-DA9B81D78B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97548" y="20186904"/>
                <a:ext cx="90932" cy="39624"/>
              </a:xfrm>
              <a:prstGeom prst="line">
                <a:avLst/>
              </a:prstGeom>
              <a:ln>
                <a:solidFill>
                  <a:srgbClr val="FFB61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925E1458-DABB-4FA1-8CF2-0567CA7E5DFD}"/>
              </a:ext>
            </a:extLst>
          </p:cNvPr>
          <p:cNvSpPr txBox="1"/>
          <p:nvPr/>
        </p:nvSpPr>
        <p:spPr>
          <a:xfrm>
            <a:off x="9596853" y="3052897"/>
            <a:ext cx="19894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B6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幼儿阅读现状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DED8637A-DB99-41E2-B9BB-C3D3C54B7A08}"/>
              </a:ext>
            </a:extLst>
          </p:cNvPr>
          <p:cNvSpPr txBox="1"/>
          <p:nvPr/>
        </p:nvSpPr>
        <p:spPr>
          <a:xfrm>
            <a:off x="9596853" y="3688034"/>
            <a:ext cx="2275089" cy="1185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您的内容需输入</a:t>
            </a:r>
          </a:p>
        </p:txBody>
      </p:sp>
    </p:spTree>
    <p:extLst>
      <p:ext uri="{BB962C8B-B14F-4D97-AF65-F5344CB8AC3E}">
        <p14:creationId xmlns:p14="http://schemas.microsoft.com/office/powerpoint/2010/main" val="238217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柜台上放着广告&#10;&#10;中度可信度描述已自动生成">
            <a:extLst>
              <a:ext uri="{FF2B5EF4-FFF2-40B4-BE49-F238E27FC236}">
                <a16:creationId xmlns="" xmlns:a16="http://schemas.microsoft.com/office/drawing/2014/main" id="{67BDDB2C-9E37-4D6F-A158-4D7F78C4AA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59165"/>
            <a:ext cx="6096000" cy="5998836"/>
          </a:xfrm>
          <a:prstGeom prst="rect">
            <a:avLst/>
          </a:prstGeom>
        </p:spPr>
      </p:pic>
      <p:pic>
        <p:nvPicPr>
          <p:cNvPr id="7" name="Picture 38">
            <a:extLst>
              <a:ext uri="{FF2B5EF4-FFF2-40B4-BE49-F238E27FC236}">
                <a16:creationId xmlns="" xmlns:a16="http://schemas.microsoft.com/office/drawing/2014/main" id="{858997C4-AE2D-41BC-B270-1BDAE9373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8A1841D1-373B-42CD-8E76-532B6086A8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49144">
            <a:off x="1362061" y="1884073"/>
            <a:ext cx="1302718" cy="164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1261FF5B-9EDA-445F-AA66-B24434E55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15845">
            <a:off x="2768114" y="1182239"/>
            <a:ext cx="1963663" cy="196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8692BED-3379-4AD8-82D7-59547F8143DF}"/>
              </a:ext>
            </a:extLst>
          </p:cNvPr>
          <p:cNvSpPr/>
          <p:nvPr/>
        </p:nvSpPr>
        <p:spPr>
          <a:xfrm rot="16200000" flipH="1">
            <a:off x="4343402" y="-990600"/>
            <a:ext cx="6857998" cy="883920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">
                <a:srgbClr val="FFFFFF">
                  <a:alpha val="48000"/>
                </a:srgbClr>
              </a:gs>
              <a:gs pos="29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33A9BB3-6C65-486A-8D43-076C34DD0068}"/>
              </a:ext>
            </a:extLst>
          </p:cNvPr>
          <p:cNvGrpSpPr/>
          <p:nvPr/>
        </p:nvGrpSpPr>
        <p:grpSpPr>
          <a:xfrm>
            <a:off x="11509524" y="422284"/>
            <a:ext cx="137160" cy="680720"/>
            <a:chOff x="479425" y="422284"/>
            <a:chExt cx="137160" cy="680720"/>
          </a:xfrm>
        </p:grpSpPr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7C84FD15-35C9-4FCA-B801-2EAC1D6F7CCB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2228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BC8317B9-130C-4728-93F6-0A20DF3344FE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5784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26C19EFF-8F90-465A-B8F5-7B21C483429F}"/>
                </a:ext>
              </a:extLst>
            </p:cNvPr>
            <p:cNvCxnSpPr>
              <a:cxnSpLocks/>
            </p:cNvCxnSpPr>
            <p:nvPr/>
          </p:nvCxnSpPr>
          <p:spPr>
            <a:xfrm>
              <a:off x="479425" y="493404"/>
              <a:ext cx="137160" cy="0"/>
            </a:xfrm>
            <a:prstGeom prst="line">
              <a:avLst/>
            </a:prstGeom>
            <a:ln w="19050"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29572EAD-2E04-49B2-B9EC-95ECF0276E64}"/>
                </a:ext>
              </a:extLst>
            </p:cNvPr>
            <p:cNvSpPr/>
            <p:nvPr/>
          </p:nvSpPr>
          <p:spPr>
            <a:xfrm>
              <a:off x="523875" y="810904"/>
              <a:ext cx="48260" cy="48260"/>
            </a:xfrm>
            <a:prstGeom prst="ellipse">
              <a:avLst/>
            </a:prstGeom>
            <a:gradFill>
              <a:gsLst>
                <a:gs pos="0">
                  <a:srgbClr val="4BCD61"/>
                </a:gs>
                <a:gs pos="100000">
                  <a:srgbClr val="3EAC64"/>
                </a:gs>
              </a:gsLst>
              <a:lin ang="0" scaled="0"/>
            </a:gradFill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DB1BFCCD-2ED4-405C-A32D-CD112C55A4D2}"/>
                </a:ext>
              </a:extLst>
            </p:cNvPr>
            <p:cNvSpPr/>
            <p:nvPr/>
          </p:nvSpPr>
          <p:spPr>
            <a:xfrm>
              <a:off x="523875" y="93282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7D42C5E1-E67A-436D-9077-7781F0DD0A6A}"/>
                </a:ext>
              </a:extLst>
            </p:cNvPr>
            <p:cNvSpPr/>
            <p:nvPr/>
          </p:nvSpPr>
          <p:spPr>
            <a:xfrm>
              <a:off x="523875" y="1054744"/>
              <a:ext cx="48260" cy="4826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0279EF73-8145-4A60-81CC-1C6884A9969D}"/>
              </a:ext>
            </a:extLst>
          </p:cNvPr>
          <p:cNvGrpSpPr/>
          <p:nvPr/>
        </p:nvGrpSpPr>
        <p:grpSpPr>
          <a:xfrm>
            <a:off x="11443633" y="6138536"/>
            <a:ext cx="268942" cy="268942"/>
            <a:chOff x="11635498" y="4389120"/>
            <a:chExt cx="268942" cy="268942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0B72508-212E-4613-B5CB-ECA4B9EB905B}"/>
                </a:ext>
              </a:extLst>
            </p:cNvPr>
            <p:cNvSpPr/>
            <p:nvPr/>
          </p:nvSpPr>
          <p:spPr>
            <a:xfrm>
              <a:off x="11635498" y="4389120"/>
              <a:ext cx="268942" cy="268942"/>
            </a:xfrm>
            <a:prstGeom prst="ellipse">
              <a:avLst/>
            </a:prstGeom>
            <a:solidFill>
              <a:srgbClr val="FFB6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图形 40">
              <a:extLst>
                <a:ext uri="{FF2B5EF4-FFF2-40B4-BE49-F238E27FC236}">
                  <a16:creationId xmlns="" xmlns:a16="http://schemas.microsoft.com/office/drawing/2014/main" id="{C7A26B41-DAD4-48D7-827F-81ABB4D9CEBB}"/>
                </a:ext>
              </a:extLst>
            </p:cNvPr>
            <p:cNvSpPr/>
            <p:nvPr/>
          </p:nvSpPr>
          <p:spPr>
            <a:xfrm rot="5400000">
              <a:off x="11725876" y="4447519"/>
              <a:ext cx="88185" cy="153602"/>
            </a:xfrm>
            <a:custGeom>
              <a:avLst/>
              <a:gdLst>
                <a:gd name="connsiteX0" fmla="*/ 125081 w 951963"/>
                <a:gd name="connsiteY0" fmla="*/ 0 h 1658140"/>
                <a:gd name="connsiteX1" fmla="*/ 5959 w 951963"/>
                <a:gd name="connsiteY1" fmla="*/ 117940 h 1658140"/>
                <a:gd name="connsiteX2" fmla="*/ 714740 w 951963"/>
                <a:gd name="connsiteY2" fmla="*/ 831582 h 1658140"/>
                <a:gd name="connsiteX3" fmla="*/ 0 w 951963"/>
                <a:gd name="connsiteY3" fmla="*/ 1539218 h 1658140"/>
                <a:gd name="connsiteX4" fmla="*/ 118114 w 951963"/>
                <a:gd name="connsiteY4" fmla="*/ 1658140 h 1658140"/>
                <a:gd name="connsiteX5" fmla="*/ 951963 w 951963"/>
                <a:gd name="connsiteY5" fmla="*/ 832555 h 16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1963" h="1658140">
                  <a:moveTo>
                    <a:pt x="125081" y="0"/>
                  </a:moveTo>
                  <a:lnTo>
                    <a:pt x="5959" y="117940"/>
                  </a:lnTo>
                  <a:lnTo>
                    <a:pt x="714740" y="831582"/>
                  </a:lnTo>
                  <a:lnTo>
                    <a:pt x="0" y="1539218"/>
                  </a:lnTo>
                  <a:lnTo>
                    <a:pt x="118114" y="1658140"/>
                  </a:lnTo>
                  <a:lnTo>
                    <a:pt x="951963" y="832555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1DA5078-9C94-45A2-A5F2-39FD22DEE942}"/>
              </a:ext>
            </a:extLst>
          </p:cNvPr>
          <p:cNvGrpSpPr/>
          <p:nvPr/>
        </p:nvGrpSpPr>
        <p:grpSpPr>
          <a:xfrm>
            <a:off x="490706" y="0"/>
            <a:ext cx="1989455" cy="1557337"/>
            <a:chOff x="971228" y="0"/>
            <a:chExt cx="1989455" cy="1557337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192FC615-B3CD-441A-BB46-E012D81ED247}"/>
                </a:ext>
              </a:extLst>
            </p:cNvPr>
            <p:cNvSpPr/>
            <p:nvPr/>
          </p:nvSpPr>
          <p:spPr>
            <a:xfrm rot="5400000">
              <a:off x="1187287" y="-216057"/>
              <a:ext cx="1557337" cy="1989452"/>
            </a:xfrm>
            <a:prstGeom prst="rect">
              <a:avLst/>
            </a:prstGeom>
            <a:gradFill>
              <a:gsLst>
                <a:gs pos="100000">
                  <a:srgbClr val="4BCD61"/>
                </a:gs>
                <a:gs pos="20000">
                  <a:srgbClr val="3EAC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E31CA87D-C8D7-4CCC-B538-CEA0210526CF}"/>
                </a:ext>
              </a:extLst>
            </p:cNvPr>
            <p:cNvSpPr txBox="1"/>
            <p:nvPr/>
          </p:nvSpPr>
          <p:spPr>
            <a:xfrm>
              <a:off x="971228" y="800185"/>
              <a:ext cx="198945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营销策略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2417404-73B1-4A2F-8C8D-19527C3A165C}"/>
              </a:ext>
            </a:extLst>
          </p:cNvPr>
          <p:cNvGrpSpPr/>
          <p:nvPr/>
        </p:nvGrpSpPr>
        <p:grpSpPr>
          <a:xfrm>
            <a:off x="6096000" y="1718328"/>
            <a:ext cx="5779624" cy="625171"/>
            <a:chOff x="6096000" y="1718328"/>
            <a:chExt cx="5779624" cy="625171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44CDAD77-71A3-4275-B1B8-6F318BA5823D}"/>
                </a:ext>
              </a:extLst>
            </p:cNvPr>
            <p:cNvGrpSpPr/>
            <p:nvPr/>
          </p:nvGrpSpPr>
          <p:grpSpPr>
            <a:xfrm>
              <a:off x="6096000" y="1800081"/>
              <a:ext cx="638292" cy="461665"/>
              <a:chOff x="424561" y="2972749"/>
              <a:chExt cx="638292" cy="461665"/>
            </a:xfrm>
          </p:grpSpPr>
          <p:sp>
            <p:nvSpPr>
              <p:cNvPr id="45" name="矩形 44">
                <a:extLst>
                  <a:ext uri="{FF2B5EF4-FFF2-40B4-BE49-F238E27FC236}">
                    <a16:creationId xmlns="" xmlns:a16="http://schemas.microsoft.com/office/drawing/2014/main" id="{891C7D8A-C717-46FF-AC81-0155529DB811}"/>
                  </a:ext>
                </a:extLst>
              </p:cNvPr>
              <p:cNvSpPr/>
              <p:nvPr/>
            </p:nvSpPr>
            <p:spPr>
              <a:xfrm>
                <a:off x="479425" y="3005902"/>
                <a:ext cx="528564" cy="395361"/>
              </a:xfrm>
              <a:prstGeom prst="rect">
                <a:avLst/>
              </a:prstGeom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="" xmlns:a16="http://schemas.microsoft.com/office/drawing/2014/main" id="{862F67BA-0454-4C1F-8A24-F48D0D45C12A}"/>
                  </a:ext>
                </a:extLst>
              </p:cNvPr>
              <p:cNvSpPr txBox="1"/>
              <p:nvPr/>
            </p:nvSpPr>
            <p:spPr>
              <a:xfrm>
                <a:off x="424561" y="2972749"/>
                <a:ext cx="63829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7FC9C343-6693-4B17-B834-E02F291647BA}"/>
                </a:ext>
              </a:extLst>
            </p:cNvPr>
            <p:cNvSpPr txBox="1"/>
            <p:nvPr/>
          </p:nvSpPr>
          <p:spPr>
            <a:xfrm>
              <a:off x="6734292" y="1718328"/>
              <a:ext cx="5141332" cy="625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企业以顾客需要为出发点，根据经验获得顾客需求量以及购买力的信息、商业界的期望值，有计划地组织各项经营活动。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B6A92A5-CF7E-4828-B2C3-77F986D83FFB}"/>
              </a:ext>
            </a:extLst>
          </p:cNvPr>
          <p:cNvGrpSpPr/>
          <p:nvPr/>
        </p:nvGrpSpPr>
        <p:grpSpPr>
          <a:xfrm>
            <a:off x="6096000" y="2890076"/>
            <a:ext cx="5779624" cy="625171"/>
            <a:chOff x="6096000" y="2920558"/>
            <a:chExt cx="5779624" cy="625171"/>
          </a:xfrm>
        </p:grpSpPr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EC07309C-2596-441F-8114-859EE75D22D4}"/>
                </a:ext>
              </a:extLst>
            </p:cNvPr>
            <p:cNvGrpSpPr/>
            <p:nvPr/>
          </p:nvGrpSpPr>
          <p:grpSpPr>
            <a:xfrm>
              <a:off x="6096000" y="3043123"/>
              <a:ext cx="638292" cy="461665"/>
              <a:chOff x="424561" y="2972749"/>
              <a:chExt cx="638292" cy="461665"/>
            </a:xfrm>
          </p:grpSpPr>
          <p:sp>
            <p:nvSpPr>
              <p:cNvPr id="49" name="矩形 48">
                <a:extLst>
                  <a:ext uri="{FF2B5EF4-FFF2-40B4-BE49-F238E27FC236}">
                    <a16:creationId xmlns="" xmlns:a16="http://schemas.microsoft.com/office/drawing/2014/main" id="{EC0D85C2-DAA0-450F-839E-F5D3D614D879}"/>
                  </a:ext>
                </a:extLst>
              </p:cNvPr>
              <p:cNvSpPr/>
              <p:nvPr/>
            </p:nvSpPr>
            <p:spPr>
              <a:xfrm>
                <a:off x="479425" y="3005902"/>
                <a:ext cx="528564" cy="395361"/>
              </a:xfrm>
              <a:prstGeom prst="rect">
                <a:avLst/>
              </a:prstGeom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="" xmlns:a16="http://schemas.microsoft.com/office/drawing/2014/main" id="{D6DEC53E-1F27-4F1B-A3B3-7B0F0DD7E9D2}"/>
                  </a:ext>
                </a:extLst>
              </p:cNvPr>
              <p:cNvSpPr txBox="1"/>
              <p:nvPr/>
            </p:nvSpPr>
            <p:spPr>
              <a:xfrm>
                <a:off x="424561" y="2972749"/>
                <a:ext cx="63829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8EB9CBF1-6FC5-46C2-9A27-D00A0F7E8BA5}"/>
                </a:ext>
              </a:extLst>
            </p:cNvPr>
            <p:cNvSpPr txBox="1"/>
            <p:nvPr/>
          </p:nvSpPr>
          <p:spPr>
            <a:xfrm>
              <a:off x="6734292" y="2920558"/>
              <a:ext cx="5141332" cy="625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企业以顾客需要为出发点，根据经验获得顾客需求量以及购买力的信息、商业界的期望值，有计划地组织各项经营活动。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3B773EE-B0F2-442D-B142-18BBD3B64746}"/>
              </a:ext>
            </a:extLst>
          </p:cNvPr>
          <p:cNvGrpSpPr/>
          <p:nvPr/>
        </p:nvGrpSpPr>
        <p:grpSpPr>
          <a:xfrm>
            <a:off x="6096000" y="4056298"/>
            <a:ext cx="5779624" cy="625171"/>
            <a:chOff x="6096000" y="3862310"/>
            <a:chExt cx="5779624" cy="625171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934B36C4-517E-4EF0-9E48-CA5853F11461}"/>
                </a:ext>
              </a:extLst>
            </p:cNvPr>
            <p:cNvGrpSpPr/>
            <p:nvPr/>
          </p:nvGrpSpPr>
          <p:grpSpPr>
            <a:xfrm>
              <a:off x="6096000" y="3949459"/>
              <a:ext cx="638292" cy="461665"/>
              <a:chOff x="424561" y="2972749"/>
              <a:chExt cx="638292" cy="461665"/>
            </a:xfrm>
          </p:grpSpPr>
          <p:sp>
            <p:nvSpPr>
              <p:cNvPr id="53" name="矩形 52">
                <a:extLst>
                  <a:ext uri="{FF2B5EF4-FFF2-40B4-BE49-F238E27FC236}">
                    <a16:creationId xmlns="" xmlns:a16="http://schemas.microsoft.com/office/drawing/2014/main" id="{047FAB35-65C9-4A18-B68F-662F93AC0AEF}"/>
                  </a:ext>
                </a:extLst>
              </p:cNvPr>
              <p:cNvSpPr/>
              <p:nvPr/>
            </p:nvSpPr>
            <p:spPr>
              <a:xfrm>
                <a:off x="479425" y="3005902"/>
                <a:ext cx="528564" cy="395361"/>
              </a:xfrm>
              <a:prstGeom prst="rect">
                <a:avLst/>
              </a:prstGeom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7945E14D-AA3F-48D4-ACA7-2C83BA3A3DE8}"/>
                  </a:ext>
                </a:extLst>
              </p:cNvPr>
              <p:cNvSpPr txBox="1"/>
              <p:nvPr/>
            </p:nvSpPr>
            <p:spPr>
              <a:xfrm>
                <a:off x="424561" y="2972749"/>
                <a:ext cx="63829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7F2C48DC-64AE-48AE-876B-B4E4468D929A}"/>
                </a:ext>
              </a:extLst>
            </p:cNvPr>
            <p:cNvSpPr txBox="1"/>
            <p:nvPr/>
          </p:nvSpPr>
          <p:spPr>
            <a:xfrm>
              <a:off x="6734292" y="3862310"/>
              <a:ext cx="5141332" cy="625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企业以顾客需要为出发点，根据经验获得顾客需求量以及购买力的信息、商业界的期望值，有计划地组织各项经营活动。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38DF0BE2-9407-4C40-B138-A154F9BB5688}"/>
              </a:ext>
            </a:extLst>
          </p:cNvPr>
          <p:cNvGrpSpPr/>
          <p:nvPr/>
        </p:nvGrpSpPr>
        <p:grpSpPr>
          <a:xfrm>
            <a:off x="6096000" y="5052462"/>
            <a:ext cx="5779624" cy="461665"/>
            <a:chOff x="6096000" y="5052462"/>
            <a:chExt cx="5779624" cy="461665"/>
          </a:xfrm>
        </p:grpSpPr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28D5CF25-A206-400E-941F-FEAAC85469EA}"/>
                </a:ext>
              </a:extLst>
            </p:cNvPr>
            <p:cNvGrpSpPr/>
            <p:nvPr/>
          </p:nvGrpSpPr>
          <p:grpSpPr>
            <a:xfrm>
              <a:off x="6096000" y="5052462"/>
              <a:ext cx="638292" cy="461665"/>
              <a:chOff x="424561" y="2972749"/>
              <a:chExt cx="638292" cy="461665"/>
            </a:xfrm>
          </p:grpSpPr>
          <p:sp>
            <p:nvSpPr>
              <p:cNvPr id="57" name="矩形 56">
                <a:extLst>
                  <a:ext uri="{FF2B5EF4-FFF2-40B4-BE49-F238E27FC236}">
                    <a16:creationId xmlns="" xmlns:a16="http://schemas.microsoft.com/office/drawing/2014/main" id="{9F497E9B-FD51-4CE4-A108-E7482A98C603}"/>
                  </a:ext>
                </a:extLst>
              </p:cNvPr>
              <p:cNvSpPr/>
              <p:nvPr/>
            </p:nvSpPr>
            <p:spPr>
              <a:xfrm>
                <a:off x="479425" y="3005902"/>
                <a:ext cx="528564" cy="395361"/>
              </a:xfrm>
              <a:prstGeom prst="rect">
                <a:avLst/>
              </a:prstGeom>
              <a:gradFill>
                <a:gsLst>
                  <a:gs pos="0">
                    <a:srgbClr val="4BCD61"/>
                  </a:gs>
                  <a:gs pos="100000">
                    <a:srgbClr val="3EAC6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="" xmlns:a16="http://schemas.microsoft.com/office/drawing/2014/main" id="{E5628890-0A3E-4B5D-9456-1C0F4D070244}"/>
                  </a:ext>
                </a:extLst>
              </p:cNvPr>
              <p:cNvSpPr txBox="1"/>
              <p:nvPr/>
            </p:nvSpPr>
            <p:spPr>
              <a:xfrm>
                <a:off x="424561" y="2972749"/>
                <a:ext cx="63829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3AE4F772-5D5D-432C-9204-176511C6117C}"/>
                </a:ext>
              </a:extLst>
            </p:cNvPr>
            <p:cNvSpPr txBox="1"/>
            <p:nvPr/>
          </p:nvSpPr>
          <p:spPr>
            <a:xfrm>
              <a:off x="6734292" y="5085615"/>
              <a:ext cx="5141332" cy="3450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口碑宣传。以老顾客带动新顾客。</a:t>
              </a:r>
            </a:p>
          </p:txBody>
        </p:sp>
      </p:grpSp>
      <p:pic>
        <p:nvPicPr>
          <p:cNvPr id="65" name="图片 64" descr="图片包含 绿色, 黑暗, 男人, 大&#10;&#10;描述已自动生成">
            <a:extLst>
              <a:ext uri="{FF2B5EF4-FFF2-40B4-BE49-F238E27FC236}">
                <a16:creationId xmlns="" xmlns:a16="http://schemas.microsoft.com/office/drawing/2014/main" id="{5B461F7F-FEF5-40AF-A392-48AB538184B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44105" y="4343630"/>
            <a:ext cx="5947893" cy="251437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7650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73668D3-E925-44FD-BFA9-8963164AD4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22"/>
            <a:ext cx="12192000" cy="68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8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大城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57294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</TotalTime>
  <Words>361</Words>
  <Application>Microsoft Office PowerPoint</Application>
  <PresentationFormat>宽屏</PresentationFormat>
  <Paragraphs>45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Open Sans Extrabold</vt:lpstr>
      <vt:lpstr>等线</vt:lpstr>
      <vt:lpstr>等线 Light</vt:lpstr>
      <vt:lpstr>微软雅黑</vt:lpstr>
      <vt:lpstr>站酷快乐体2016修订版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书趣屋绿色教育主题ppt模板</dc:title>
  <dc:creator>大城PPT</dc:creator>
  <cp:keywords>51PPT模板网</cp:keywords>
  <dc:description>www.51pptmoban.com</dc:description>
  <cp:lastModifiedBy>阳光男孩</cp:lastModifiedBy>
  <cp:revision>249</cp:revision>
  <dcterms:created xsi:type="dcterms:W3CDTF">2021-06-13T10:04:17Z</dcterms:created>
  <dcterms:modified xsi:type="dcterms:W3CDTF">2021-11-14T13:58:13Z</dcterms:modified>
</cp:coreProperties>
</file>